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4.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67" r:id="rId3"/>
    <p:sldMasterId id="2147483686" r:id="rId4"/>
    <p:sldMasterId id="2147483699" r:id="rId5"/>
  </p:sldMasterIdLst>
  <p:notesMasterIdLst>
    <p:notesMasterId r:id="rId42"/>
  </p:notesMasterIdLst>
  <p:sldIdLst>
    <p:sldId id="256" r:id="rId6"/>
    <p:sldId id="258" r:id="rId7"/>
    <p:sldId id="304" r:id="rId8"/>
    <p:sldId id="259" r:id="rId9"/>
    <p:sldId id="260" r:id="rId10"/>
    <p:sldId id="305" r:id="rId11"/>
    <p:sldId id="291" r:id="rId12"/>
    <p:sldId id="292" r:id="rId13"/>
    <p:sldId id="293" r:id="rId14"/>
    <p:sldId id="264" r:id="rId15"/>
    <p:sldId id="294" r:id="rId16"/>
    <p:sldId id="295" r:id="rId17"/>
    <p:sldId id="296" r:id="rId18"/>
    <p:sldId id="297" r:id="rId19"/>
    <p:sldId id="298" r:id="rId20"/>
    <p:sldId id="299" r:id="rId21"/>
    <p:sldId id="271" r:id="rId22"/>
    <p:sldId id="272" r:id="rId23"/>
    <p:sldId id="273" r:id="rId24"/>
    <p:sldId id="274" r:id="rId25"/>
    <p:sldId id="300" r:id="rId26"/>
    <p:sldId id="301" r:id="rId27"/>
    <p:sldId id="302" r:id="rId28"/>
    <p:sldId id="278" r:id="rId29"/>
    <p:sldId id="279" r:id="rId30"/>
    <p:sldId id="280" r:id="rId31"/>
    <p:sldId id="281" r:id="rId32"/>
    <p:sldId id="282" r:id="rId33"/>
    <p:sldId id="283" r:id="rId34"/>
    <p:sldId id="284" r:id="rId35"/>
    <p:sldId id="285" r:id="rId36"/>
    <p:sldId id="286" r:id="rId37"/>
    <p:sldId id="303" r:id="rId38"/>
    <p:sldId id="288" r:id="rId39"/>
    <p:sldId id="289" r:id="rId40"/>
    <p:sldId id="29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DE4"/>
    <a:srgbClr val="6DA6D9"/>
    <a:srgbClr val="357FF7"/>
    <a:srgbClr val="3E89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9166" autoAdjust="0"/>
  </p:normalViewPr>
  <p:slideViewPr>
    <p:cSldViewPr snapToGrid="0">
      <p:cViewPr varScale="1">
        <p:scale>
          <a:sx n="61" d="100"/>
          <a:sy n="61" d="100"/>
        </p:scale>
        <p:origin x="1430" y="58"/>
      </p:cViewPr>
      <p:guideLst/>
    </p:cSldViewPr>
  </p:slideViewPr>
  <p:notesTextViewPr>
    <p:cViewPr>
      <p:scale>
        <a:sx n="3" d="2"/>
        <a:sy n="3" d="2"/>
      </p:scale>
      <p:origin x="0" y="0"/>
    </p:cViewPr>
  </p:notesTextViewPr>
  <p:sorterViewPr>
    <p:cViewPr>
      <p:scale>
        <a:sx n="100" d="100"/>
        <a:sy n="100" d="100"/>
      </p:scale>
      <p:origin x="0" y="-44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oleObject" Target="file:///\\WB.AD.WORLDBANK.ORG\und$\wb119592\L\Portfolio\SAR%20January%202015\Data%20for%20Charts%20and%20graph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WB.AD.WORLDBANK.ORG\und$\wb119592\L\Portfolio\SAR%20January%202015\Data%20for%20Charts%20and%20graph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manualLayout>
          <c:layoutTarget val="inner"/>
          <c:xMode val="edge"/>
          <c:yMode val="edge"/>
          <c:x val="2.8871391076115499E-2"/>
          <c:y val="3.0479350512749099E-2"/>
          <c:w val="0.94225721784776895"/>
          <c:h val="0.77325610443355597"/>
        </c:manualLayout>
      </c:layout>
      <c:barChart>
        <c:barDir val="col"/>
        <c:grouping val="stacked"/>
        <c:varyColors val="0"/>
        <c:ser>
          <c:idx val="0"/>
          <c:order val="0"/>
          <c:tx>
            <c:strRef>
              <c:f>Sheet1!$E$17</c:f>
              <c:strCache>
                <c:ptCount val="1"/>
                <c:pt idx="0">
                  <c:v>A</c:v>
                </c:pt>
              </c:strCache>
            </c:strRef>
          </c:tx>
          <c:invertIfNegative val="0"/>
          <c:dPt>
            <c:idx val="0"/>
            <c:invertIfNegative val="0"/>
            <c:bubble3D val="0"/>
            <c:spPr>
              <a:solidFill>
                <a:schemeClr val="tx1">
                  <a:lumMod val="10000"/>
                  <a:lumOff val="90000"/>
                </a:schemeClr>
              </a:solidFill>
              <a:ln w="12700">
                <a:solidFill>
                  <a:schemeClr val="accent3">
                    <a:lumMod val="75000"/>
                  </a:schemeClr>
                </a:solidFill>
              </a:ln>
            </c:spPr>
          </c:dPt>
          <c:dPt>
            <c:idx val="1"/>
            <c:invertIfNegative val="0"/>
            <c:bubble3D val="0"/>
            <c:spPr>
              <a:noFill/>
            </c:spPr>
          </c:dPt>
          <c:dPt>
            <c:idx val="2"/>
            <c:invertIfNegative val="0"/>
            <c:bubble3D val="0"/>
            <c:spPr>
              <a:noFill/>
            </c:spPr>
          </c:dPt>
          <c:cat>
            <c:strRef>
              <c:f>Sheet1!$D$18:$D$21</c:f>
              <c:strCache>
                <c:ptCount val="4"/>
                <c:pt idx="0">
                  <c:v> Household</c:v>
                </c:pt>
                <c:pt idx="1">
                  <c:v>Service Provider</c:v>
                </c:pt>
                <c:pt idx="2">
                  <c:v>Gap for Poor Household</c:v>
                </c:pt>
                <c:pt idx="3">
                  <c:v>Connection Cost</c:v>
                </c:pt>
              </c:strCache>
            </c:strRef>
          </c:cat>
          <c:val>
            <c:numRef>
              <c:f>Sheet1!$E$18:$E$21</c:f>
              <c:numCache>
                <c:formatCode>General</c:formatCode>
                <c:ptCount val="4"/>
                <c:pt idx="0">
                  <c:v>10</c:v>
                </c:pt>
                <c:pt idx="1">
                  <c:v>10</c:v>
                </c:pt>
                <c:pt idx="2">
                  <c:v>10</c:v>
                </c:pt>
                <c:pt idx="3">
                  <c:v>0</c:v>
                </c:pt>
              </c:numCache>
            </c:numRef>
          </c:val>
        </c:ser>
        <c:ser>
          <c:idx val="3"/>
          <c:order val="1"/>
          <c:tx>
            <c:strRef>
              <c:f>Sheet1!$F$17</c:f>
              <c:strCache>
                <c:ptCount val="1"/>
                <c:pt idx="0">
                  <c:v>B</c:v>
                </c:pt>
              </c:strCache>
            </c:strRef>
          </c:tx>
          <c:spPr>
            <a:ln w="12700"/>
          </c:spPr>
          <c:invertIfNegative val="0"/>
          <c:dPt>
            <c:idx val="1"/>
            <c:invertIfNegative val="0"/>
            <c:bubble3D val="0"/>
            <c:spPr>
              <a:solidFill>
                <a:schemeClr val="tx1">
                  <a:lumMod val="25000"/>
                  <a:lumOff val="75000"/>
                </a:schemeClr>
              </a:solidFill>
              <a:ln w="12700">
                <a:solidFill>
                  <a:schemeClr val="accent3">
                    <a:lumMod val="75000"/>
                  </a:schemeClr>
                </a:solidFill>
              </a:ln>
            </c:spPr>
          </c:dPt>
          <c:dPt>
            <c:idx val="2"/>
            <c:invertIfNegative val="0"/>
            <c:bubble3D val="0"/>
            <c:spPr>
              <a:noFill/>
              <a:ln w="12700"/>
            </c:spPr>
          </c:dPt>
          <c:val>
            <c:numRef>
              <c:f>Sheet1!$F$18:$F$21</c:f>
              <c:numCache>
                <c:formatCode>General</c:formatCode>
                <c:ptCount val="4"/>
                <c:pt idx="0">
                  <c:v>0</c:v>
                </c:pt>
                <c:pt idx="1">
                  <c:v>20</c:v>
                </c:pt>
                <c:pt idx="2">
                  <c:v>20</c:v>
                </c:pt>
              </c:numCache>
            </c:numRef>
          </c:val>
        </c:ser>
        <c:ser>
          <c:idx val="1"/>
          <c:order val="2"/>
          <c:tx>
            <c:strRef>
              <c:f>Sheet1!$G$17</c:f>
              <c:strCache>
                <c:ptCount val="1"/>
                <c:pt idx="0">
                  <c:v>C</c:v>
                </c:pt>
              </c:strCache>
            </c:strRef>
          </c:tx>
          <c:invertIfNegative val="0"/>
          <c:dPt>
            <c:idx val="1"/>
            <c:invertIfNegative val="0"/>
            <c:bubble3D val="0"/>
          </c:dPt>
          <c:dPt>
            <c:idx val="2"/>
            <c:invertIfNegative val="0"/>
            <c:bubble3D val="0"/>
            <c:spPr>
              <a:solidFill>
                <a:srgbClr val="CC0066"/>
              </a:solidFill>
              <a:ln w="12700">
                <a:solidFill>
                  <a:schemeClr val="accent3">
                    <a:lumMod val="75000"/>
                  </a:schemeClr>
                </a:solidFill>
              </a:ln>
            </c:spPr>
          </c:dPt>
          <c:cat>
            <c:strRef>
              <c:f>Sheet1!$D$18:$D$21</c:f>
              <c:strCache>
                <c:ptCount val="4"/>
                <c:pt idx="0">
                  <c:v> Household</c:v>
                </c:pt>
                <c:pt idx="1">
                  <c:v>Service Provider</c:v>
                </c:pt>
                <c:pt idx="2">
                  <c:v>Gap for Poor Household</c:v>
                </c:pt>
                <c:pt idx="3">
                  <c:v>Connection Cost</c:v>
                </c:pt>
              </c:strCache>
            </c:strRef>
          </c:cat>
          <c:val>
            <c:numRef>
              <c:f>Sheet1!$G$18:$G$21</c:f>
              <c:numCache>
                <c:formatCode>General</c:formatCode>
                <c:ptCount val="4"/>
                <c:pt idx="0">
                  <c:v>0</c:v>
                </c:pt>
                <c:pt idx="1">
                  <c:v>0</c:v>
                </c:pt>
                <c:pt idx="2">
                  <c:v>70</c:v>
                </c:pt>
                <c:pt idx="3">
                  <c:v>0</c:v>
                </c:pt>
              </c:numCache>
            </c:numRef>
          </c:val>
        </c:ser>
        <c:ser>
          <c:idx val="2"/>
          <c:order val="3"/>
          <c:tx>
            <c:strRef>
              <c:f>Sheet1!$H$17</c:f>
              <c:strCache>
                <c:ptCount val="1"/>
                <c:pt idx="0">
                  <c:v>D</c:v>
                </c:pt>
              </c:strCache>
            </c:strRef>
          </c:tx>
          <c:spPr>
            <a:solidFill>
              <a:schemeClr val="bg2"/>
            </a:solidFill>
          </c:spPr>
          <c:invertIfNegative val="0"/>
          <c:dPt>
            <c:idx val="2"/>
            <c:invertIfNegative val="0"/>
            <c:bubble3D val="0"/>
          </c:dPt>
          <c:dPt>
            <c:idx val="3"/>
            <c:invertIfNegative val="0"/>
            <c:bubble3D val="0"/>
            <c:spPr>
              <a:solidFill>
                <a:schemeClr val="bg2"/>
              </a:solidFill>
              <a:ln w="12700">
                <a:solidFill>
                  <a:schemeClr val="accent3">
                    <a:lumMod val="75000"/>
                  </a:schemeClr>
                </a:solidFill>
              </a:ln>
            </c:spPr>
          </c:dPt>
          <c:cat>
            <c:strRef>
              <c:f>Sheet1!$D$18:$D$21</c:f>
              <c:strCache>
                <c:ptCount val="4"/>
                <c:pt idx="0">
                  <c:v> Household</c:v>
                </c:pt>
                <c:pt idx="1">
                  <c:v>Service Provider</c:v>
                </c:pt>
                <c:pt idx="2">
                  <c:v>Gap for Poor Household</c:v>
                </c:pt>
                <c:pt idx="3">
                  <c:v>Connection Cost</c:v>
                </c:pt>
              </c:strCache>
            </c:strRef>
          </c:cat>
          <c:val>
            <c:numRef>
              <c:f>Sheet1!$H$18:$H$21</c:f>
              <c:numCache>
                <c:formatCode>General</c:formatCode>
                <c:ptCount val="4"/>
                <c:pt idx="0">
                  <c:v>0</c:v>
                </c:pt>
                <c:pt idx="1">
                  <c:v>0</c:v>
                </c:pt>
                <c:pt idx="2">
                  <c:v>0</c:v>
                </c:pt>
                <c:pt idx="3">
                  <c:v>100</c:v>
                </c:pt>
              </c:numCache>
            </c:numRef>
          </c:val>
        </c:ser>
        <c:dLbls>
          <c:showLegendKey val="0"/>
          <c:showVal val="0"/>
          <c:showCatName val="0"/>
          <c:showSerName val="0"/>
          <c:showPercent val="0"/>
          <c:showBubbleSize val="0"/>
        </c:dLbls>
        <c:gapWidth val="30"/>
        <c:overlap val="100"/>
        <c:axId val="693443568"/>
        <c:axId val="693449448"/>
      </c:barChart>
      <c:catAx>
        <c:axId val="693443568"/>
        <c:scaling>
          <c:orientation val="minMax"/>
        </c:scaling>
        <c:delete val="0"/>
        <c:axPos val="b"/>
        <c:numFmt formatCode="General" sourceLinked="0"/>
        <c:majorTickMark val="out"/>
        <c:minorTickMark val="none"/>
        <c:tickLblPos val="nextTo"/>
        <c:txPr>
          <a:bodyPr/>
          <a:lstStyle/>
          <a:p>
            <a:pPr>
              <a:defRPr sz="1400" baseline="0">
                <a:solidFill>
                  <a:schemeClr val="tx1"/>
                </a:solidFill>
              </a:defRPr>
            </a:pPr>
            <a:endParaRPr lang="en-US"/>
          </a:p>
        </c:txPr>
        <c:crossAx val="693449448"/>
        <c:crosses val="autoZero"/>
        <c:auto val="1"/>
        <c:lblAlgn val="ctr"/>
        <c:lblOffset val="100"/>
        <c:noMultiLvlLbl val="0"/>
      </c:catAx>
      <c:valAx>
        <c:axId val="693449448"/>
        <c:scaling>
          <c:orientation val="minMax"/>
        </c:scaling>
        <c:delete val="1"/>
        <c:axPos val="l"/>
        <c:numFmt formatCode="General" sourceLinked="1"/>
        <c:majorTickMark val="out"/>
        <c:minorTickMark val="none"/>
        <c:tickLblPos val="nextTo"/>
        <c:crossAx val="693443568"/>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for Charts and graphs.xlsx]Sector!PivotTable1</c:name>
    <c:fmtId val="-1"/>
  </c:pivotSource>
  <c:chart>
    <c:autoTitleDeleted val="1"/>
    <c:pivotFmts>
      <c:pivotFmt>
        <c:idx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
          <c:idx val="0"/>
          <c:layout>
            <c:manualLayout>
              <c:x val="2.2237970253718285E-2"/>
              <c:y val="-2.8900554097404493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3"/>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4"/>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7"/>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8"/>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1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1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12"/>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13"/>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14"/>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1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
          <c:idx val="0"/>
          <c:layout>
            <c:manualLayout>
              <c:x val="2.2237970253718285E-2"/>
              <c:y val="-2.8900554097404493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7"/>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18"/>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19"/>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2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2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22"/>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23"/>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
          <c:idx val="0"/>
          <c:layout>
            <c:manualLayout>
              <c:x val="2.2237970253718285E-2"/>
              <c:y val="-2.8900554097404493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Sector!$B$3</c:f>
              <c:strCache>
                <c:ptCount val="1"/>
                <c:pt idx="0">
                  <c:v>Total</c:v>
                </c:pt>
              </c:strCache>
            </c:strRef>
          </c:tx>
          <c:dPt>
            <c:idx val="0"/>
            <c:bubble3D val="0"/>
            <c:spPr>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bubble3D val="0"/>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0"/>
            <c:spPr>
              <a:solidFill>
                <a:schemeClr val="bg1">
                  <a:lumMod val="6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bubble3D val="0"/>
            <c:spPr>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5"/>
            <c:bubble3D val="0"/>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6"/>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dLbl>
              <c:idx val="1"/>
              <c:layout>
                <c:manualLayout>
                  <c:x val="-0.19453039605414144"/>
                  <c:y val="4.6378472573449375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3.9868978931130554E-2"/>
                  <c:y val="-0.16803388664337088"/>
                </c:manualLayout>
              </c:layou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8.9170452678186806E-3"/>
                  <c:y val="-7.7776840714029382E-3"/>
                </c:manualLayout>
              </c:layou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6.8177518419334435E-3"/>
                  <c:y val="2.6062463350433785E-3"/>
                </c:manualLayout>
              </c:layou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0.14655217730986264"/>
                  <c:y val="0.13756988922340141"/>
                </c:manualLayout>
              </c:layout>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2"/>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Sector!$A$4:$A$11</c:f>
              <c:strCache>
                <c:ptCount val="7"/>
                <c:pt idx="0">
                  <c:v>Education</c:v>
                </c:pt>
                <c:pt idx="1">
                  <c:v>Energy</c:v>
                </c:pt>
                <c:pt idx="2">
                  <c:v>Health</c:v>
                </c:pt>
                <c:pt idx="3">
                  <c:v>Sanitation</c:v>
                </c:pt>
                <c:pt idx="4">
                  <c:v>SWM</c:v>
                </c:pt>
                <c:pt idx="5">
                  <c:v>Telecom</c:v>
                </c:pt>
                <c:pt idx="6">
                  <c:v>Water</c:v>
                </c:pt>
              </c:strCache>
            </c:strRef>
          </c:cat>
          <c:val>
            <c:numRef>
              <c:f>Sector!$B$4:$B$11</c:f>
              <c:numCache>
                <c:formatCode>_("$"* #,##0_);_("$"* \(#,##0\);_("$"* "-"??_);_(@_)</c:formatCode>
                <c:ptCount val="7"/>
                <c:pt idx="0">
                  <c:v>3000000</c:v>
                </c:pt>
                <c:pt idx="1">
                  <c:v>77910000</c:v>
                </c:pt>
                <c:pt idx="2">
                  <c:v>36754880</c:v>
                </c:pt>
                <c:pt idx="3">
                  <c:v>20024000</c:v>
                </c:pt>
                <c:pt idx="4">
                  <c:v>12545004</c:v>
                </c:pt>
                <c:pt idx="5">
                  <c:v>2127740</c:v>
                </c:pt>
                <c:pt idx="6">
                  <c:v>55677369.990000002</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for Charts and graphs.xlsx]Regions!PivotTable2</c:name>
    <c:fmtId val="-1"/>
  </c:pivotSource>
  <c:chart>
    <c:autoTitleDeleted val="1"/>
    <c:pivotFmts>
      <c:pivotFmt>
        <c:idx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2"/>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3"/>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4"/>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7"/>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9"/>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1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1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12"/>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13"/>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14"/>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1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17"/>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18"/>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19"/>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
        <c:idx val="2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pivotFmt>
    </c:pivotFmts>
    <c:plotArea>
      <c:layout/>
      <c:pieChart>
        <c:varyColors val="1"/>
        <c:ser>
          <c:idx val="0"/>
          <c:order val="0"/>
          <c:tx>
            <c:strRef>
              <c:f>Regions!$B$3</c:f>
              <c:strCache>
                <c:ptCount val="1"/>
                <c:pt idx="0">
                  <c:v>Total</c:v>
                </c:pt>
              </c:strCache>
            </c:strRef>
          </c:tx>
          <c:dPt>
            <c:idx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bubble3D val="0"/>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0"/>
            <c:spPr>
              <a:solidFill>
                <a:schemeClr val="bg1">
                  <a:lumMod val="6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bubble3D val="0"/>
            <c:spPr>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5"/>
            <c:bubble3D val="0"/>
            <c:spPr>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dLbl>
              <c:idx val="0"/>
              <c:layout>
                <c:manualLayout>
                  <c:x val="-0.15745440414809753"/>
                  <c:y val="-7.445770949498078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9.6428963531666842E-2"/>
                  <c:y val="-0.15856653311974406"/>
                </c:manualLayout>
              </c:layou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7.8417131221638209E-3"/>
                  <c:y val="-2.5498808768709583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0.1043805442787005"/>
                  <c:y val="5.0294287460060226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7.8524242311117001E-2"/>
                  <c:y val="0.17519600809448282"/>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Regions!$A$4:$A$10</c:f>
              <c:strCache>
                <c:ptCount val="6"/>
                <c:pt idx="0">
                  <c:v>AFR</c:v>
                </c:pt>
                <c:pt idx="1">
                  <c:v>EAP</c:v>
                </c:pt>
                <c:pt idx="2">
                  <c:v>ECA</c:v>
                </c:pt>
                <c:pt idx="3">
                  <c:v>LAC</c:v>
                </c:pt>
                <c:pt idx="4">
                  <c:v>MNA</c:v>
                </c:pt>
                <c:pt idx="5">
                  <c:v>SAR</c:v>
                </c:pt>
              </c:strCache>
            </c:strRef>
          </c:cat>
          <c:val>
            <c:numRef>
              <c:f>Regions!$B$4:$B$10</c:f>
              <c:numCache>
                <c:formatCode>_("$"* #,##0_);_("$"* \(#,##0\);_("$"* "-"??_);_(@_)</c:formatCode>
                <c:ptCount val="6"/>
                <c:pt idx="0">
                  <c:v>113715890</c:v>
                </c:pt>
                <c:pt idx="1">
                  <c:v>25285910</c:v>
                </c:pt>
                <c:pt idx="2">
                  <c:v>3100000</c:v>
                </c:pt>
                <c:pt idx="3">
                  <c:v>14850000</c:v>
                </c:pt>
                <c:pt idx="4">
                  <c:v>19168813</c:v>
                </c:pt>
                <c:pt idx="5">
                  <c:v>31918380.990000002</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6468462649219"/>
          <c:y val="5.0925925925926097E-2"/>
          <c:w val="0.64317545784833596"/>
          <c:h val="0.80120370370370297"/>
        </c:manualLayout>
      </c:layout>
      <c:barChart>
        <c:barDir val="col"/>
        <c:grouping val="stacked"/>
        <c:varyColors val="0"/>
        <c:ser>
          <c:idx val="0"/>
          <c:order val="0"/>
          <c:tx>
            <c:strRef>
              <c:f>'Tansen GCM'!$B$19</c:f>
              <c:strCache>
                <c:ptCount val="1"/>
                <c:pt idx="0">
                  <c:v>Capital Costs</c:v>
                </c:pt>
              </c:strCache>
            </c:strRef>
          </c:tx>
          <c:spPr>
            <a:solidFill>
              <a:schemeClr val="accent2">
                <a:lumMod val="75000"/>
              </a:schemeClr>
            </a:solidFill>
          </c:spPr>
          <c:invertIfNegative val="0"/>
          <c:cat>
            <c:strRef>
              <c:f>'Tansen GCM'!$D$75:$I$75</c:f>
              <c:strCache>
                <c:ptCount val="6"/>
                <c:pt idx="0">
                  <c:v>Yr 0
(baseline)</c:v>
                </c:pt>
                <c:pt idx="1">
                  <c:v>Yr 1</c:v>
                </c:pt>
                <c:pt idx="2">
                  <c:v>Yr 2</c:v>
                </c:pt>
                <c:pt idx="3">
                  <c:v>Yr 3</c:v>
                </c:pt>
                <c:pt idx="4">
                  <c:v>Yr 4</c:v>
                </c:pt>
                <c:pt idx="5">
                  <c:v>Yr 5
(post subsidy)</c:v>
                </c:pt>
              </c:strCache>
            </c:strRef>
          </c:cat>
          <c:val>
            <c:numRef>
              <c:f>'Tansen GCM'!$D$35:$I$35</c:f>
              <c:numCache>
                <c:formatCode>_(* #,##0_);_(* \(#,##0\);_(* "-"??_);_(@_)</c:formatCode>
                <c:ptCount val="6"/>
                <c:pt idx="0">
                  <c:v>-80317.009613589951</c:v>
                </c:pt>
                <c:pt idx="1">
                  <c:v>-79281.012499270364</c:v>
                </c:pt>
                <c:pt idx="2">
                  <c:v>-77042.141695171464</c:v>
                </c:pt>
                <c:pt idx="3">
                  <c:v>-75196.456251143303</c:v>
                </c:pt>
                <c:pt idx="4">
                  <c:v>-73508.485122501457</c:v>
                </c:pt>
                <c:pt idx="5">
                  <c:v>-72490.753967829063</c:v>
                </c:pt>
              </c:numCache>
            </c:numRef>
          </c:val>
        </c:ser>
        <c:ser>
          <c:idx val="1"/>
          <c:order val="1"/>
          <c:tx>
            <c:strRef>
              <c:f>'Tansen GCM'!$B$37</c:f>
              <c:strCache>
                <c:ptCount val="1"/>
                <c:pt idx="0">
                  <c:v>O&amp;M costs</c:v>
                </c:pt>
              </c:strCache>
            </c:strRef>
          </c:tx>
          <c:spPr>
            <a:solidFill>
              <a:srgbClr val="FFCC00"/>
            </a:solidFill>
          </c:spPr>
          <c:invertIfNegative val="0"/>
          <c:cat>
            <c:strRef>
              <c:f>'Tansen GCM'!$D$75:$I$75</c:f>
              <c:strCache>
                <c:ptCount val="6"/>
                <c:pt idx="0">
                  <c:v>Yr 0
(baseline)</c:v>
                </c:pt>
                <c:pt idx="1">
                  <c:v>Yr 1</c:v>
                </c:pt>
                <c:pt idx="2">
                  <c:v>Yr 2</c:v>
                </c:pt>
                <c:pt idx="3">
                  <c:v>Yr 3</c:v>
                </c:pt>
                <c:pt idx="4">
                  <c:v>Yr 4</c:v>
                </c:pt>
                <c:pt idx="5">
                  <c:v>Yr 5
(post subsidy)</c:v>
                </c:pt>
              </c:strCache>
            </c:strRef>
          </c:cat>
          <c:val>
            <c:numRef>
              <c:f>'Tansen GCM'!$D$57:$I$57</c:f>
              <c:numCache>
                <c:formatCode>_(* #,##0_);_(* \(#,##0\);_(* "-"??_);_(@_)</c:formatCode>
                <c:ptCount val="6"/>
                <c:pt idx="0">
                  <c:v>-71477.243341331385</c:v>
                </c:pt>
                <c:pt idx="1">
                  <c:v>-77653.723391489068</c:v>
                </c:pt>
                <c:pt idx="2">
                  <c:v>-84904.26051430231</c:v>
                </c:pt>
                <c:pt idx="3">
                  <c:v>-93757.852215706604</c:v>
                </c:pt>
                <c:pt idx="4">
                  <c:v>-105216.3604309308</c:v>
                </c:pt>
                <c:pt idx="5">
                  <c:v>-120065.883510188</c:v>
                </c:pt>
              </c:numCache>
            </c:numRef>
          </c:val>
        </c:ser>
        <c:ser>
          <c:idx val="2"/>
          <c:order val="2"/>
          <c:tx>
            <c:strRef>
              <c:f>'Tansen GCM'!$B$59</c:f>
              <c:strCache>
                <c:ptCount val="1"/>
                <c:pt idx="0">
                  <c:v>Overhead and other costs</c:v>
                </c:pt>
              </c:strCache>
            </c:strRef>
          </c:tx>
          <c:spPr>
            <a:solidFill>
              <a:srgbClr val="FF9933"/>
            </a:solidFill>
          </c:spPr>
          <c:invertIfNegative val="0"/>
          <c:cat>
            <c:strRef>
              <c:f>'Tansen GCM'!$D$75:$I$75</c:f>
              <c:strCache>
                <c:ptCount val="6"/>
                <c:pt idx="0">
                  <c:v>Yr 0
(baseline)</c:v>
                </c:pt>
                <c:pt idx="1">
                  <c:v>Yr 1</c:v>
                </c:pt>
                <c:pt idx="2">
                  <c:v>Yr 2</c:v>
                </c:pt>
                <c:pt idx="3">
                  <c:v>Yr 3</c:v>
                </c:pt>
                <c:pt idx="4">
                  <c:v>Yr 4</c:v>
                </c:pt>
                <c:pt idx="5">
                  <c:v>Yr 5
(post subsidy)</c:v>
                </c:pt>
              </c:strCache>
            </c:strRef>
          </c:cat>
          <c:val>
            <c:numRef>
              <c:f>'Tansen GCM'!$D$68:$I$68</c:f>
              <c:numCache>
                <c:formatCode>_(* #,##0_);_(* \(#,##0\);_(* "-"??_);_(@_)</c:formatCode>
                <c:ptCount val="6"/>
                <c:pt idx="0">
                  <c:v>-28590.89733653262</c:v>
                </c:pt>
                <c:pt idx="1">
                  <c:v>-31061.489356595612</c:v>
                </c:pt>
                <c:pt idx="2">
                  <c:v>-33961.704205720933</c:v>
                </c:pt>
                <c:pt idx="3">
                  <c:v>-37503.140886282657</c:v>
                </c:pt>
                <c:pt idx="4">
                  <c:v>-42086.544172372283</c:v>
                </c:pt>
                <c:pt idx="5">
                  <c:v>-48026.353404075213</c:v>
                </c:pt>
              </c:numCache>
            </c:numRef>
          </c:val>
        </c:ser>
        <c:ser>
          <c:idx val="3"/>
          <c:order val="3"/>
          <c:tx>
            <c:strRef>
              <c:f>'Tansen GCM'!$B$83:$C$83</c:f>
              <c:strCache>
                <c:ptCount val="1"/>
                <c:pt idx="0">
                  <c:v>Government commitment</c:v>
                </c:pt>
              </c:strCache>
            </c:strRef>
          </c:tx>
          <c:spPr>
            <a:solidFill>
              <a:schemeClr val="tx2">
                <a:lumMod val="75000"/>
              </a:schemeClr>
            </a:solidFill>
          </c:spPr>
          <c:invertIfNegative val="0"/>
          <c:cat>
            <c:strRef>
              <c:f>'Tansen GCM'!$D$75:$I$75</c:f>
              <c:strCache>
                <c:ptCount val="6"/>
                <c:pt idx="0">
                  <c:v>Yr 0
(baseline)</c:v>
                </c:pt>
                <c:pt idx="1">
                  <c:v>Yr 1</c:v>
                </c:pt>
                <c:pt idx="2">
                  <c:v>Yr 2</c:v>
                </c:pt>
                <c:pt idx="3">
                  <c:v>Yr 3</c:v>
                </c:pt>
                <c:pt idx="4">
                  <c:v>Yr 4</c:v>
                </c:pt>
                <c:pt idx="5">
                  <c:v>Yr 5
(post subsidy)</c:v>
                </c:pt>
              </c:strCache>
            </c:strRef>
          </c:cat>
          <c:val>
            <c:numRef>
              <c:f>'Tansen GCM'!$D$83:$I$83</c:f>
              <c:numCache>
                <c:formatCode>_(* #,##0_);_(* \(#,##0\);_(* "-"??_);_(@_)</c:formatCode>
                <c:ptCount val="6"/>
                <c:pt idx="0">
                  <c:v>92533.179451743752</c:v>
                </c:pt>
                <c:pt idx="1">
                  <c:v>94118.230285700804</c:v>
                </c:pt>
                <c:pt idx="2">
                  <c:v>100072.337770035</c:v>
                </c:pt>
                <c:pt idx="3">
                  <c:v>106403.1140020428</c:v>
                </c:pt>
                <c:pt idx="4">
                  <c:v>113134.38780004</c:v>
                </c:pt>
                <c:pt idx="5">
                  <c:v>120291.49544104611</c:v>
                </c:pt>
              </c:numCache>
            </c:numRef>
          </c:val>
        </c:ser>
        <c:ser>
          <c:idx val="4"/>
          <c:order val="4"/>
          <c:tx>
            <c:strRef>
              <c:f>'Tansen GCM'!$B$84:$C$84</c:f>
              <c:strCache>
                <c:ptCount val="1"/>
                <c:pt idx="0">
                  <c:v>Verified beneficiary revenue</c:v>
                </c:pt>
              </c:strCache>
            </c:strRef>
          </c:tx>
          <c:spPr>
            <a:solidFill>
              <a:srgbClr val="00B050"/>
            </a:solidFill>
          </c:spPr>
          <c:invertIfNegative val="0"/>
          <c:cat>
            <c:strRef>
              <c:f>'Tansen GCM'!$D$75:$I$75</c:f>
              <c:strCache>
                <c:ptCount val="6"/>
                <c:pt idx="0">
                  <c:v>Yr 0
(baseline)</c:v>
                </c:pt>
                <c:pt idx="1">
                  <c:v>Yr 1</c:v>
                </c:pt>
                <c:pt idx="2">
                  <c:v>Yr 2</c:v>
                </c:pt>
                <c:pt idx="3">
                  <c:v>Yr 3</c:v>
                </c:pt>
                <c:pt idx="4">
                  <c:v>Yr 4</c:v>
                </c:pt>
                <c:pt idx="5">
                  <c:v>Yr 5
(post subsidy)</c:v>
                </c:pt>
              </c:strCache>
            </c:strRef>
          </c:cat>
          <c:val>
            <c:numRef>
              <c:f>'Tansen GCM'!$D$84:$I$84</c:f>
              <c:numCache>
                <c:formatCode>_(* #,##0_);_(* \(#,##0\);_(* "-"??_);_(@_)</c:formatCode>
                <c:ptCount val="6"/>
                <c:pt idx="0">
                  <c:v>2520.8242060182001</c:v>
                </c:pt>
                <c:pt idx="1">
                  <c:v>20679.584777209118</c:v>
                </c:pt>
                <c:pt idx="2">
                  <c:v>39181.621283038963</c:v>
                </c:pt>
                <c:pt idx="3">
                  <c:v>59872.660312408632</c:v>
                </c:pt>
                <c:pt idx="4">
                  <c:v>83908.328095805657</c:v>
                </c:pt>
                <c:pt idx="5">
                  <c:v>120291.49544104611</c:v>
                </c:pt>
              </c:numCache>
            </c:numRef>
          </c:val>
        </c:ser>
        <c:ser>
          <c:idx val="5"/>
          <c:order val="5"/>
          <c:tx>
            <c:strRef>
              <c:f>'Tansen GCM'!$B$85:$C$85</c:f>
              <c:strCache>
                <c:ptCount val="1"/>
                <c:pt idx="0">
                  <c:v>OBA subsidy </c:v>
                </c:pt>
              </c:strCache>
            </c:strRef>
          </c:tx>
          <c:spPr>
            <a:solidFill>
              <a:schemeClr val="tx2">
                <a:lumMod val="20000"/>
                <a:lumOff val="80000"/>
              </a:schemeClr>
            </a:solidFill>
          </c:spPr>
          <c:invertIfNegative val="0"/>
          <c:cat>
            <c:strRef>
              <c:f>'Tansen GCM'!$D$75:$I$75</c:f>
              <c:strCache>
                <c:ptCount val="6"/>
                <c:pt idx="0">
                  <c:v>Yr 0
(baseline)</c:v>
                </c:pt>
                <c:pt idx="1">
                  <c:v>Yr 1</c:v>
                </c:pt>
                <c:pt idx="2">
                  <c:v>Yr 2</c:v>
                </c:pt>
                <c:pt idx="3">
                  <c:v>Yr 3</c:v>
                </c:pt>
                <c:pt idx="4">
                  <c:v>Yr 4</c:v>
                </c:pt>
                <c:pt idx="5">
                  <c:v>Yr 5
(post subsidy)</c:v>
                </c:pt>
              </c:strCache>
            </c:strRef>
          </c:cat>
          <c:val>
            <c:numRef>
              <c:f>'Tansen GCM'!$D$85:$I$85</c:f>
              <c:numCache>
                <c:formatCode>_(* #,##0_);_(* \(#,##0\);_(* "-"??_);_(@_)</c:formatCode>
                <c:ptCount val="6"/>
                <c:pt idx="0">
                  <c:v>0</c:v>
                </c:pt>
                <c:pt idx="1">
                  <c:v>73198.410184445645</c:v>
                </c:pt>
                <c:pt idx="2">
                  <c:v>56654.147362121003</c:v>
                </c:pt>
                <c:pt idx="3">
                  <c:v>40181.675038681817</c:v>
                </c:pt>
                <c:pt idx="4">
                  <c:v>23768.673829958661</c:v>
                </c:pt>
                <c:pt idx="5">
                  <c:v>0</c:v>
                </c:pt>
              </c:numCache>
            </c:numRef>
          </c:val>
        </c:ser>
        <c:ser>
          <c:idx val="6"/>
          <c:order val="6"/>
          <c:tx>
            <c:strRef>
              <c:f>'Tansen GCM'!$B$86:$C$86</c:f>
              <c:strCache>
                <c:ptCount val="1"/>
                <c:pt idx="0">
                  <c:v>Unmet funding gap
(reflected in poor quality)</c:v>
                </c:pt>
              </c:strCache>
            </c:strRef>
          </c:tx>
          <c:spPr>
            <a:solidFill>
              <a:schemeClr val="bg1">
                <a:lumMod val="50000"/>
              </a:schemeClr>
            </a:solidFill>
          </c:spPr>
          <c:invertIfNegative val="0"/>
          <c:cat>
            <c:strRef>
              <c:f>'Tansen GCM'!$D$75:$I$75</c:f>
              <c:strCache>
                <c:ptCount val="6"/>
                <c:pt idx="0">
                  <c:v>Yr 0
(baseline)</c:v>
                </c:pt>
                <c:pt idx="1">
                  <c:v>Yr 1</c:v>
                </c:pt>
                <c:pt idx="2">
                  <c:v>Yr 2</c:v>
                </c:pt>
                <c:pt idx="3">
                  <c:v>Yr 3</c:v>
                </c:pt>
                <c:pt idx="4">
                  <c:v>Yr 4</c:v>
                </c:pt>
                <c:pt idx="5">
                  <c:v>Yr 5
(post subsidy)</c:v>
                </c:pt>
              </c:strCache>
            </c:strRef>
          </c:cat>
          <c:val>
            <c:numRef>
              <c:f>'Tansen GCM'!$D$86:$I$86</c:f>
              <c:numCache>
                <c:formatCode>_(* #,##0_);_(* \(#,##0\);_(* "-"??_);_(@_)</c:formatCode>
                <c:ptCount val="6"/>
                <c:pt idx="0">
                  <c:v>85331.146633692333</c:v>
                </c:pt>
                <c:pt idx="1">
                  <c:v>0</c:v>
                </c:pt>
                <c:pt idx="2">
                  <c:v>0</c:v>
                </c:pt>
                <c:pt idx="3">
                  <c:v>0</c:v>
                </c:pt>
                <c:pt idx="4">
                  <c:v>0</c:v>
                </c:pt>
                <c:pt idx="5">
                  <c:v>0</c:v>
                </c:pt>
              </c:numCache>
            </c:numRef>
          </c:val>
        </c:ser>
        <c:dLbls>
          <c:showLegendKey val="0"/>
          <c:showVal val="0"/>
          <c:showCatName val="0"/>
          <c:showSerName val="0"/>
          <c:showPercent val="0"/>
          <c:showBubbleSize val="0"/>
        </c:dLbls>
        <c:gapWidth val="150"/>
        <c:overlap val="100"/>
        <c:axId val="693280992"/>
        <c:axId val="693269232"/>
      </c:barChart>
      <c:lineChart>
        <c:grouping val="standard"/>
        <c:varyColors val="0"/>
        <c:ser>
          <c:idx val="7"/>
          <c:order val="7"/>
          <c:tx>
            <c:strRef>
              <c:f>'Tansen GCM'!$B$8</c:f>
              <c:strCache>
                <c:ptCount val="1"/>
                <c:pt idx="0">
                  <c:v>Inflation index @ 6.3%</c:v>
                </c:pt>
              </c:strCache>
            </c:strRef>
          </c:tx>
          <c:spPr>
            <a:ln w="12700">
              <a:solidFill>
                <a:schemeClr val="tx1"/>
              </a:solidFill>
              <a:prstDash val="dash"/>
            </a:ln>
          </c:spPr>
          <c:marker>
            <c:symbol val="none"/>
          </c:marker>
          <c:val>
            <c:numRef>
              <c:f>'Tansen GCM'!$D$8:$I$8</c:f>
              <c:numCache>
                <c:formatCode>0.00</c:formatCode>
                <c:ptCount val="6"/>
                <c:pt idx="0">
                  <c:v>1</c:v>
                </c:pt>
                <c:pt idx="1">
                  <c:v>1.0632619999999939</c:v>
                </c:pt>
                <c:pt idx="2">
                  <c:v>1.1305260806440001</c:v>
                </c:pt>
                <c:pt idx="3">
                  <c:v>1.202045421557711</c:v>
                </c:pt>
                <c:pt idx="4">
                  <c:v>1.278089219016284</c:v>
                </c:pt>
                <c:pt idx="5">
                  <c:v>1.3589436991896859</c:v>
                </c:pt>
              </c:numCache>
            </c:numRef>
          </c:val>
          <c:smooth val="0"/>
        </c:ser>
        <c:dLbls>
          <c:showLegendKey val="0"/>
          <c:showVal val="0"/>
          <c:showCatName val="0"/>
          <c:showSerName val="0"/>
          <c:showPercent val="0"/>
          <c:showBubbleSize val="0"/>
        </c:dLbls>
        <c:marker val="1"/>
        <c:smooth val="0"/>
        <c:axId val="693271584"/>
        <c:axId val="693268056"/>
      </c:lineChart>
      <c:catAx>
        <c:axId val="693280992"/>
        <c:scaling>
          <c:orientation val="minMax"/>
        </c:scaling>
        <c:delete val="0"/>
        <c:axPos val="b"/>
        <c:numFmt formatCode="General" sourceLinked="0"/>
        <c:majorTickMark val="out"/>
        <c:minorTickMark val="none"/>
        <c:tickLblPos val="low"/>
        <c:txPr>
          <a:bodyPr/>
          <a:lstStyle/>
          <a:p>
            <a:pPr>
              <a:defRPr sz="900"/>
            </a:pPr>
            <a:endParaRPr lang="en-US"/>
          </a:p>
        </c:txPr>
        <c:crossAx val="693269232"/>
        <c:crosses val="autoZero"/>
        <c:auto val="1"/>
        <c:lblAlgn val="ctr"/>
        <c:lblOffset val="100"/>
        <c:noMultiLvlLbl val="0"/>
      </c:catAx>
      <c:valAx>
        <c:axId val="693269232"/>
        <c:scaling>
          <c:orientation val="minMax"/>
        </c:scaling>
        <c:delete val="0"/>
        <c:axPos val="l"/>
        <c:majorGridlines/>
        <c:title>
          <c:tx>
            <c:rich>
              <a:bodyPr rot="-5400000" vert="horz"/>
              <a:lstStyle/>
              <a:p>
                <a:pPr>
                  <a:defRPr/>
                </a:pPr>
                <a:r>
                  <a:rPr lang="en-US"/>
                  <a:t>USD equ.</a:t>
                </a:r>
              </a:p>
            </c:rich>
          </c:tx>
          <c:overlay val="0"/>
        </c:title>
        <c:numFmt formatCode="_(* #,##0_);_(* \(#,##0\);_(* &quot;-&quot;??_);_(@_)" sourceLinked="1"/>
        <c:majorTickMark val="out"/>
        <c:minorTickMark val="none"/>
        <c:tickLblPos val="nextTo"/>
        <c:txPr>
          <a:bodyPr/>
          <a:lstStyle/>
          <a:p>
            <a:pPr>
              <a:defRPr sz="800"/>
            </a:pPr>
            <a:endParaRPr lang="en-US"/>
          </a:p>
        </c:txPr>
        <c:crossAx val="693280992"/>
        <c:crosses val="autoZero"/>
        <c:crossBetween val="between"/>
      </c:valAx>
      <c:valAx>
        <c:axId val="693268056"/>
        <c:scaling>
          <c:orientation val="minMax"/>
        </c:scaling>
        <c:delete val="0"/>
        <c:axPos val="r"/>
        <c:numFmt formatCode="0.00" sourceLinked="1"/>
        <c:majorTickMark val="out"/>
        <c:minorTickMark val="none"/>
        <c:tickLblPos val="nextTo"/>
        <c:txPr>
          <a:bodyPr/>
          <a:lstStyle/>
          <a:p>
            <a:pPr>
              <a:defRPr>
                <a:solidFill>
                  <a:schemeClr val="bg1"/>
                </a:solidFill>
              </a:defRPr>
            </a:pPr>
            <a:endParaRPr lang="en-US"/>
          </a:p>
        </c:txPr>
        <c:crossAx val="693271584"/>
        <c:crosses val="max"/>
        <c:crossBetween val="between"/>
      </c:valAx>
      <c:catAx>
        <c:axId val="693271584"/>
        <c:scaling>
          <c:orientation val="minMax"/>
        </c:scaling>
        <c:delete val="1"/>
        <c:axPos val="b"/>
        <c:majorTickMark val="out"/>
        <c:minorTickMark val="none"/>
        <c:tickLblPos val="none"/>
        <c:crossAx val="693268056"/>
        <c:crosses val="autoZero"/>
        <c:auto val="1"/>
        <c:lblAlgn val="ctr"/>
        <c:lblOffset val="100"/>
        <c:noMultiLvlLbl val="0"/>
      </c:catAx>
    </c:plotArea>
    <c:legend>
      <c:legendPos val="r"/>
      <c:layout>
        <c:manualLayout>
          <c:xMode val="edge"/>
          <c:yMode val="edge"/>
          <c:x val="0.74367376940921404"/>
          <c:y val="4.69750814830171E-2"/>
          <c:w val="0.24438594429427701"/>
          <c:h val="0.83927094577388806"/>
        </c:manualLayout>
      </c:layout>
      <c:overlay val="0"/>
      <c:spPr>
        <a:solidFill>
          <a:schemeClr val="bg1"/>
        </a:solidFill>
      </c:spPr>
      <c:txPr>
        <a:bodyPr/>
        <a:lstStyle/>
        <a:p>
          <a:pPr>
            <a:defRPr sz="800"/>
          </a:pPr>
          <a:endParaRPr lang="en-US"/>
        </a:p>
      </c:txPr>
    </c:legend>
    <c:plotVisOnly val="1"/>
    <c:dispBlanksAs val="gap"/>
    <c:showDLblsOverMax val="0"/>
  </c:chart>
  <c:spPr>
    <a:ln>
      <a:noFill/>
    </a:ln>
  </c:spPr>
  <c:txPr>
    <a:bodyPr/>
    <a:lstStyle/>
    <a:p>
      <a:pPr>
        <a:defRPr>
          <a:latin typeface="Times New Roman" pitchFamily="18" charset="0"/>
          <a:cs typeface="Times New Roman" pitchFamily="18"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diagrams/_rels/data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D600D-B5B4-4568-9BA6-50E621879EB0}"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C38A83F7-98B2-45D4-A7E2-1B37C3F7D423}">
      <dgm:prSet phldrT="[Text]" custT="1"/>
      <dgm:spPr/>
      <dgm:t>
        <a:bodyPr/>
        <a:lstStyle/>
        <a:p>
          <a:r>
            <a:rPr lang="en-US" sz="1600" smtClean="0">
              <a:latin typeface="+mn-lt"/>
            </a:rPr>
            <a:t>Targeting of Subsidies</a:t>
          </a:r>
          <a:endParaRPr lang="en-US" sz="1600" dirty="0">
            <a:latin typeface="+mn-lt"/>
          </a:endParaRPr>
        </a:p>
      </dgm:t>
    </dgm:pt>
    <dgm:pt modelId="{4EC73713-5936-45CD-9F91-967743E5F1DB}" type="parTrans" cxnId="{D6353C8F-3BB6-4E06-94C3-E622C6CD36EC}">
      <dgm:prSet/>
      <dgm:spPr/>
      <dgm:t>
        <a:bodyPr/>
        <a:lstStyle/>
        <a:p>
          <a:endParaRPr lang="en-US" sz="1300">
            <a:latin typeface="+mn-lt"/>
          </a:endParaRPr>
        </a:p>
      </dgm:t>
    </dgm:pt>
    <dgm:pt modelId="{FFA36DC5-3246-4F4E-824F-74908FDFE357}" type="sibTrans" cxnId="{D6353C8F-3BB6-4E06-94C3-E622C6CD36EC}">
      <dgm:prSet/>
      <dgm:spPr/>
      <dgm:t>
        <a:bodyPr/>
        <a:lstStyle/>
        <a:p>
          <a:endParaRPr lang="en-US" sz="1300">
            <a:latin typeface="+mn-lt"/>
          </a:endParaRPr>
        </a:p>
      </dgm:t>
    </dgm:pt>
    <dgm:pt modelId="{79F3FC83-95DD-4AEA-99E6-74A6A770BFE6}">
      <dgm:prSet phldrT="[Text]" custT="1"/>
      <dgm:spPr/>
      <dgm:t>
        <a:bodyPr/>
        <a:lstStyle/>
        <a:p>
          <a:r>
            <a:rPr lang="en-US" sz="1600" smtClean="0">
              <a:latin typeface="+mn-lt"/>
            </a:rPr>
            <a:t>Accountability</a:t>
          </a:r>
          <a:endParaRPr lang="en-US" sz="1600" dirty="0">
            <a:latin typeface="+mn-lt"/>
          </a:endParaRPr>
        </a:p>
      </dgm:t>
    </dgm:pt>
    <dgm:pt modelId="{FC040803-1DA5-4B60-B9FA-3F6DB54CDABC}" type="parTrans" cxnId="{BFAB195D-BA08-4F29-AD1E-197E5659737C}">
      <dgm:prSet/>
      <dgm:spPr/>
      <dgm:t>
        <a:bodyPr/>
        <a:lstStyle/>
        <a:p>
          <a:endParaRPr lang="en-US" sz="1300">
            <a:latin typeface="+mn-lt"/>
          </a:endParaRPr>
        </a:p>
      </dgm:t>
    </dgm:pt>
    <dgm:pt modelId="{623773E2-CB95-4BA1-B294-CF4B69315C2B}" type="sibTrans" cxnId="{BFAB195D-BA08-4F29-AD1E-197E5659737C}">
      <dgm:prSet/>
      <dgm:spPr/>
      <dgm:t>
        <a:bodyPr/>
        <a:lstStyle/>
        <a:p>
          <a:endParaRPr lang="en-US" sz="1300">
            <a:latin typeface="+mn-lt"/>
          </a:endParaRPr>
        </a:p>
      </dgm:t>
    </dgm:pt>
    <dgm:pt modelId="{A26E88EB-361A-4A4A-821D-85DDA8901346}">
      <dgm:prSet phldrT="[Text]" custT="1"/>
      <dgm:spPr/>
      <dgm:t>
        <a:bodyPr/>
        <a:lstStyle/>
        <a:p>
          <a:r>
            <a:rPr lang="en-US" sz="1600" smtClean="0">
              <a:latin typeface="+mn-lt"/>
            </a:rPr>
            <a:t>Innovation and Efficiency</a:t>
          </a:r>
          <a:endParaRPr lang="en-US" sz="1600" dirty="0">
            <a:latin typeface="+mn-lt"/>
          </a:endParaRPr>
        </a:p>
      </dgm:t>
    </dgm:pt>
    <dgm:pt modelId="{11D8F242-E86A-4641-A901-F7DDB4A4CD61}" type="parTrans" cxnId="{E5B838BD-B238-4F64-8A3F-EACF8E8EC394}">
      <dgm:prSet/>
      <dgm:spPr/>
      <dgm:t>
        <a:bodyPr/>
        <a:lstStyle/>
        <a:p>
          <a:endParaRPr lang="en-US" sz="1300">
            <a:latin typeface="+mn-lt"/>
          </a:endParaRPr>
        </a:p>
      </dgm:t>
    </dgm:pt>
    <dgm:pt modelId="{F3E9F3A1-DBFE-4555-86A2-4C6C827E294E}" type="sibTrans" cxnId="{E5B838BD-B238-4F64-8A3F-EACF8E8EC394}">
      <dgm:prSet/>
      <dgm:spPr/>
      <dgm:t>
        <a:bodyPr/>
        <a:lstStyle/>
        <a:p>
          <a:endParaRPr lang="en-US" sz="1300">
            <a:latin typeface="+mn-lt"/>
          </a:endParaRPr>
        </a:p>
      </dgm:t>
    </dgm:pt>
    <dgm:pt modelId="{FC41C3DA-093E-40D3-BC5E-8DE0804E8DCC}">
      <dgm:prSet phldrT="[Text]" custT="1"/>
      <dgm:spPr/>
      <dgm:t>
        <a:bodyPr/>
        <a:lstStyle/>
        <a:p>
          <a:r>
            <a:rPr lang="en-US" sz="1600" dirty="0" smtClean="0">
              <a:latin typeface="+mn-lt"/>
            </a:rPr>
            <a:t>Using Incentives to Serve the Poor</a:t>
          </a:r>
          <a:endParaRPr lang="en-US" sz="1600" dirty="0">
            <a:latin typeface="+mn-lt"/>
          </a:endParaRPr>
        </a:p>
      </dgm:t>
    </dgm:pt>
    <dgm:pt modelId="{F073B944-44E9-4D13-B06A-CA06CDE7E7F9}" type="parTrans" cxnId="{D338E6EA-EA6D-4A14-BEFA-3B8C1FD2B5E8}">
      <dgm:prSet/>
      <dgm:spPr/>
      <dgm:t>
        <a:bodyPr/>
        <a:lstStyle/>
        <a:p>
          <a:endParaRPr lang="en-US" sz="1300">
            <a:latin typeface="+mn-lt"/>
          </a:endParaRPr>
        </a:p>
      </dgm:t>
    </dgm:pt>
    <dgm:pt modelId="{DDCEA0B0-6FFB-419C-B99F-5D51ED6AE9DF}" type="sibTrans" cxnId="{D338E6EA-EA6D-4A14-BEFA-3B8C1FD2B5E8}">
      <dgm:prSet/>
      <dgm:spPr/>
      <dgm:t>
        <a:bodyPr/>
        <a:lstStyle/>
        <a:p>
          <a:endParaRPr lang="en-US" sz="1300">
            <a:latin typeface="+mn-lt"/>
          </a:endParaRPr>
        </a:p>
      </dgm:t>
    </dgm:pt>
    <dgm:pt modelId="{AB0C9028-B904-4B98-B2BD-8BE2CD5B2EE3}">
      <dgm:prSet phldrT="[Text]" custT="1"/>
      <dgm:spPr/>
      <dgm:t>
        <a:bodyPr/>
        <a:lstStyle/>
        <a:p>
          <a:r>
            <a:rPr lang="en-US" sz="1600" smtClean="0">
              <a:latin typeface="+mn-lt"/>
            </a:rPr>
            <a:t>Output Verification and Monitoring</a:t>
          </a:r>
          <a:endParaRPr lang="en-US" sz="1600" dirty="0">
            <a:latin typeface="+mn-lt"/>
          </a:endParaRPr>
        </a:p>
      </dgm:t>
    </dgm:pt>
    <dgm:pt modelId="{FA51BFB2-2C12-47B7-A441-ADAA30936175}" type="parTrans" cxnId="{6222BAD2-C9D4-43CF-8D31-986DB86F52D2}">
      <dgm:prSet/>
      <dgm:spPr/>
      <dgm:t>
        <a:bodyPr/>
        <a:lstStyle/>
        <a:p>
          <a:endParaRPr lang="en-US" sz="1300">
            <a:latin typeface="+mn-lt"/>
          </a:endParaRPr>
        </a:p>
      </dgm:t>
    </dgm:pt>
    <dgm:pt modelId="{2FC877FD-67A7-48AA-8203-490C31E65F6D}" type="sibTrans" cxnId="{6222BAD2-C9D4-43CF-8D31-986DB86F52D2}">
      <dgm:prSet/>
      <dgm:spPr/>
      <dgm:t>
        <a:bodyPr/>
        <a:lstStyle/>
        <a:p>
          <a:endParaRPr lang="en-US" sz="1300">
            <a:latin typeface="+mn-lt"/>
          </a:endParaRPr>
        </a:p>
      </dgm:t>
    </dgm:pt>
    <dgm:pt modelId="{8241594B-6469-434B-BD16-C9880A765D50}">
      <dgm:prSet phldrT="[Text]" custT="1"/>
      <dgm:spPr/>
      <dgm:t>
        <a:bodyPr/>
        <a:lstStyle/>
        <a:p>
          <a:r>
            <a:rPr lang="en-US" sz="1600" dirty="0" smtClean="0">
              <a:latin typeface="+mn-lt"/>
            </a:rPr>
            <a:t>Sustainability</a:t>
          </a:r>
          <a:endParaRPr lang="en-US" sz="1600" dirty="0">
            <a:latin typeface="+mn-lt"/>
          </a:endParaRPr>
        </a:p>
      </dgm:t>
    </dgm:pt>
    <dgm:pt modelId="{752A3493-CCB6-4C9E-9621-47C10BDB8F40}" type="parTrans" cxnId="{42C0D2B6-3A4A-40D3-B800-633C86548B46}">
      <dgm:prSet/>
      <dgm:spPr/>
      <dgm:t>
        <a:bodyPr/>
        <a:lstStyle/>
        <a:p>
          <a:endParaRPr lang="en-US" sz="1300">
            <a:latin typeface="+mn-lt"/>
          </a:endParaRPr>
        </a:p>
      </dgm:t>
    </dgm:pt>
    <dgm:pt modelId="{2073AB55-7511-4076-9840-9DD7B014E41C}" type="sibTrans" cxnId="{42C0D2B6-3A4A-40D3-B800-633C86548B46}">
      <dgm:prSet/>
      <dgm:spPr/>
      <dgm:t>
        <a:bodyPr/>
        <a:lstStyle/>
        <a:p>
          <a:endParaRPr lang="en-US" sz="1300">
            <a:latin typeface="+mn-lt"/>
          </a:endParaRPr>
        </a:p>
      </dgm:t>
    </dgm:pt>
    <dgm:pt modelId="{7126943D-98A1-4D59-9BC8-BB74D28F0259}" type="pres">
      <dgm:prSet presAssocID="{3E0D600D-B5B4-4568-9BA6-50E621879EB0}" presName="Name0" presStyleCnt="0">
        <dgm:presLayoutVars>
          <dgm:chMax val="7"/>
          <dgm:chPref val="7"/>
          <dgm:dir/>
        </dgm:presLayoutVars>
      </dgm:prSet>
      <dgm:spPr/>
      <dgm:t>
        <a:bodyPr/>
        <a:lstStyle/>
        <a:p>
          <a:endParaRPr lang="en-US"/>
        </a:p>
      </dgm:t>
    </dgm:pt>
    <dgm:pt modelId="{CA9BDFA4-DCA6-454B-822D-0EDF95CF209A}" type="pres">
      <dgm:prSet presAssocID="{3E0D600D-B5B4-4568-9BA6-50E621879EB0}" presName="Name1" presStyleCnt="0"/>
      <dgm:spPr/>
      <dgm:t>
        <a:bodyPr/>
        <a:lstStyle/>
        <a:p>
          <a:endParaRPr lang="en-US"/>
        </a:p>
      </dgm:t>
    </dgm:pt>
    <dgm:pt modelId="{96EBAA4E-8E71-44DF-8382-45BD1FB5A559}" type="pres">
      <dgm:prSet presAssocID="{3E0D600D-B5B4-4568-9BA6-50E621879EB0}" presName="cycle" presStyleCnt="0"/>
      <dgm:spPr/>
      <dgm:t>
        <a:bodyPr/>
        <a:lstStyle/>
        <a:p>
          <a:endParaRPr lang="en-US"/>
        </a:p>
      </dgm:t>
    </dgm:pt>
    <dgm:pt modelId="{C0C8914C-2647-4AB2-8B03-AEE8BCDBC78E}" type="pres">
      <dgm:prSet presAssocID="{3E0D600D-B5B4-4568-9BA6-50E621879EB0}" presName="srcNode" presStyleLbl="node1" presStyleIdx="0" presStyleCnt="6"/>
      <dgm:spPr/>
      <dgm:t>
        <a:bodyPr/>
        <a:lstStyle/>
        <a:p>
          <a:endParaRPr lang="en-US"/>
        </a:p>
      </dgm:t>
    </dgm:pt>
    <dgm:pt modelId="{B97B202C-D6F4-4FEF-ABAE-10B47EFB5D7A}" type="pres">
      <dgm:prSet presAssocID="{3E0D600D-B5B4-4568-9BA6-50E621879EB0}" presName="conn" presStyleLbl="parChTrans1D2" presStyleIdx="0" presStyleCnt="1"/>
      <dgm:spPr/>
      <dgm:t>
        <a:bodyPr/>
        <a:lstStyle/>
        <a:p>
          <a:endParaRPr lang="en-US"/>
        </a:p>
      </dgm:t>
    </dgm:pt>
    <dgm:pt modelId="{5BBC98AA-566B-4209-8FEF-ADDB8D6918C0}" type="pres">
      <dgm:prSet presAssocID="{3E0D600D-B5B4-4568-9BA6-50E621879EB0}" presName="extraNode" presStyleLbl="node1" presStyleIdx="0" presStyleCnt="6"/>
      <dgm:spPr/>
      <dgm:t>
        <a:bodyPr/>
        <a:lstStyle/>
        <a:p>
          <a:endParaRPr lang="en-US"/>
        </a:p>
      </dgm:t>
    </dgm:pt>
    <dgm:pt modelId="{86AA257F-139D-4B88-B1B5-FDC8DD13547E}" type="pres">
      <dgm:prSet presAssocID="{3E0D600D-B5B4-4568-9BA6-50E621879EB0}" presName="dstNode" presStyleLbl="node1" presStyleIdx="0" presStyleCnt="6"/>
      <dgm:spPr/>
      <dgm:t>
        <a:bodyPr/>
        <a:lstStyle/>
        <a:p>
          <a:endParaRPr lang="en-US"/>
        </a:p>
      </dgm:t>
    </dgm:pt>
    <dgm:pt modelId="{0684D2E9-6E21-4C41-A0D9-D4D8811082FD}" type="pres">
      <dgm:prSet presAssocID="{C38A83F7-98B2-45D4-A7E2-1B37C3F7D423}" presName="text_1" presStyleLbl="node1" presStyleIdx="0" presStyleCnt="6">
        <dgm:presLayoutVars>
          <dgm:bulletEnabled val="1"/>
        </dgm:presLayoutVars>
      </dgm:prSet>
      <dgm:spPr/>
      <dgm:t>
        <a:bodyPr/>
        <a:lstStyle/>
        <a:p>
          <a:endParaRPr lang="en-US"/>
        </a:p>
      </dgm:t>
    </dgm:pt>
    <dgm:pt modelId="{DFC6CBEC-F71C-4559-BA59-FA7E26CFB44B}" type="pres">
      <dgm:prSet presAssocID="{C38A83F7-98B2-45D4-A7E2-1B37C3F7D423}" presName="accent_1" presStyleCnt="0"/>
      <dgm:spPr/>
      <dgm:t>
        <a:bodyPr/>
        <a:lstStyle/>
        <a:p>
          <a:endParaRPr lang="en-US"/>
        </a:p>
      </dgm:t>
    </dgm:pt>
    <dgm:pt modelId="{B6D85AA8-D879-4353-A007-440D02D283B7}" type="pres">
      <dgm:prSet presAssocID="{C38A83F7-98B2-45D4-A7E2-1B37C3F7D423}" presName="accentRepeatNode" presStyleLbl="solidFgAcc1" presStyleIdx="0" presStyleCnt="6"/>
      <dgm:spPr>
        <a:blipFill dpi="0" rotWithShape="0">
          <a:blip xmlns:r="http://schemas.openxmlformats.org/officeDocument/2006/relationships" r:embed="rId1" cstate="print">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9C1BA1C0-A5AD-43C8-869E-FD95542D593F}" type="pres">
      <dgm:prSet presAssocID="{79F3FC83-95DD-4AEA-99E6-74A6A770BFE6}" presName="text_2" presStyleLbl="node1" presStyleIdx="1" presStyleCnt="6">
        <dgm:presLayoutVars>
          <dgm:bulletEnabled val="1"/>
        </dgm:presLayoutVars>
      </dgm:prSet>
      <dgm:spPr/>
      <dgm:t>
        <a:bodyPr/>
        <a:lstStyle/>
        <a:p>
          <a:endParaRPr lang="en-US"/>
        </a:p>
      </dgm:t>
    </dgm:pt>
    <dgm:pt modelId="{F7619720-FE15-43E3-B058-13CBD844DE80}" type="pres">
      <dgm:prSet presAssocID="{79F3FC83-95DD-4AEA-99E6-74A6A770BFE6}" presName="accent_2" presStyleCnt="0"/>
      <dgm:spPr/>
      <dgm:t>
        <a:bodyPr/>
        <a:lstStyle/>
        <a:p>
          <a:endParaRPr lang="en-US"/>
        </a:p>
      </dgm:t>
    </dgm:pt>
    <dgm:pt modelId="{3CE159C4-B112-44B9-B37A-ED58D080CC09}" type="pres">
      <dgm:prSet presAssocID="{79F3FC83-95DD-4AEA-99E6-74A6A770BFE6}" presName="accentRepeatNode" presStyleLbl="solidFgAcc1" presStyleIdx="1" presStyleCnt="6"/>
      <dgm:spPr>
        <a:blipFill dpi="0" rotWithShape="0">
          <a:blip xmlns:r="http://schemas.openxmlformats.org/officeDocument/2006/relationships" r:embed="rId2" cstate="print">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CD52DCD4-A9D5-438E-A7BB-922E9034311A}" type="pres">
      <dgm:prSet presAssocID="{A26E88EB-361A-4A4A-821D-85DDA8901346}" presName="text_3" presStyleLbl="node1" presStyleIdx="2" presStyleCnt="6">
        <dgm:presLayoutVars>
          <dgm:bulletEnabled val="1"/>
        </dgm:presLayoutVars>
      </dgm:prSet>
      <dgm:spPr/>
      <dgm:t>
        <a:bodyPr/>
        <a:lstStyle/>
        <a:p>
          <a:endParaRPr lang="en-US"/>
        </a:p>
      </dgm:t>
    </dgm:pt>
    <dgm:pt modelId="{1905AA10-F815-4593-882B-FFA453F36F06}" type="pres">
      <dgm:prSet presAssocID="{A26E88EB-361A-4A4A-821D-85DDA8901346}" presName="accent_3" presStyleCnt="0"/>
      <dgm:spPr/>
      <dgm:t>
        <a:bodyPr/>
        <a:lstStyle/>
        <a:p>
          <a:endParaRPr lang="en-US"/>
        </a:p>
      </dgm:t>
    </dgm:pt>
    <dgm:pt modelId="{A1649882-8446-457B-84E2-E94221E3A42E}" type="pres">
      <dgm:prSet presAssocID="{A26E88EB-361A-4A4A-821D-85DDA8901346}" presName="accentRepeatNode" presStyleLbl="solidFgAcc1" presStyleIdx="2" presStyleCnt="6"/>
      <dgm:spPr>
        <a:blipFill dpi="0" rotWithShape="1">
          <a:blip xmlns:r="http://schemas.openxmlformats.org/officeDocument/2006/relationships" r:embed="rId3" cstate="print">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C8FCE5A3-C195-4BE4-8EC8-52137B3CC0E2}" type="pres">
      <dgm:prSet presAssocID="{FC41C3DA-093E-40D3-BC5E-8DE0804E8DCC}" presName="text_4" presStyleLbl="node1" presStyleIdx="3" presStyleCnt="6">
        <dgm:presLayoutVars>
          <dgm:bulletEnabled val="1"/>
        </dgm:presLayoutVars>
      </dgm:prSet>
      <dgm:spPr/>
      <dgm:t>
        <a:bodyPr/>
        <a:lstStyle/>
        <a:p>
          <a:endParaRPr lang="en-US"/>
        </a:p>
      </dgm:t>
    </dgm:pt>
    <dgm:pt modelId="{9B40AD1E-A550-4E8F-A692-E937E57FC0E5}" type="pres">
      <dgm:prSet presAssocID="{FC41C3DA-093E-40D3-BC5E-8DE0804E8DCC}" presName="accent_4" presStyleCnt="0"/>
      <dgm:spPr/>
      <dgm:t>
        <a:bodyPr/>
        <a:lstStyle/>
        <a:p>
          <a:endParaRPr lang="en-US"/>
        </a:p>
      </dgm:t>
    </dgm:pt>
    <dgm:pt modelId="{D6127889-DC81-459D-AC73-705B7B2E4429}" type="pres">
      <dgm:prSet presAssocID="{FC41C3DA-093E-40D3-BC5E-8DE0804E8DCC}" presName="accentRepeatNode" presStyleLbl="solidFgAcc1" presStyleIdx="3" presStyleCnt="6" custAng="0" custFlipHor="1" custScaleX="105681"/>
      <dgm:spPr>
        <a:blipFill dpi="0" rotWithShape="1">
          <a:blip xmlns:r="http://schemas.openxmlformats.org/officeDocument/2006/relationships" r:embed="rId4" cstate="print">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61CD89F2-BCC2-453A-8712-606F4C881F47}" type="pres">
      <dgm:prSet presAssocID="{AB0C9028-B904-4B98-B2BD-8BE2CD5B2EE3}" presName="text_5" presStyleLbl="node1" presStyleIdx="4" presStyleCnt="6">
        <dgm:presLayoutVars>
          <dgm:bulletEnabled val="1"/>
        </dgm:presLayoutVars>
      </dgm:prSet>
      <dgm:spPr/>
      <dgm:t>
        <a:bodyPr/>
        <a:lstStyle/>
        <a:p>
          <a:endParaRPr lang="en-US"/>
        </a:p>
      </dgm:t>
    </dgm:pt>
    <dgm:pt modelId="{B7F75D08-A5E5-4CD9-9E8E-64C5E292F6F1}" type="pres">
      <dgm:prSet presAssocID="{AB0C9028-B904-4B98-B2BD-8BE2CD5B2EE3}" presName="accent_5" presStyleCnt="0"/>
      <dgm:spPr/>
      <dgm:t>
        <a:bodyPr/>
        <a:lstStyle/>
        <a:p>
          <a:endParaRPr lang="en-US"/>
        </a:p>
      </dgm:t>
    </dgm:pt>
    <dgm:pt modelId="{43677760-8D6B-48D3-A816-77D1B27C4C08}" type="pres">
      <dgm:prSet presAssocID="{AB0C9028-B904-4B98-B2BD-8BE2CD5B2EE3}" presName="accentRepeatNode" presStyleLbl="solidFgAcc1" presStyleIdx="4" presStyleCnt="6"/>
      <dgm:spPr>
        <a:blipFill dpi="0" rotWithShape="0">
          <a:blip xmlns:r="http://schemas.openxmlformats.org/officeDocument/2006/relationships" r:embed="rId5" cstate="print">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78CFC3BB-DD01-41CB-AD3B-2F6546C11267}" type="pres">
      <dgm:prSet presAssocID="{8241594B-6469-434B-BD16-C9880A765D50}" presName="text_6" presStyleLbl="node1" presStyleIdx="5" presStyleCnt="6">
        <dgm:presLayoutVars>
          <dgm:bulletEnabled val="1"/>
        </dgm:presLayoutVars>
      </dgm:prSet>
      <dgm:spPr/>
      <dgm:t>
        <a:bodyPr/>
        <a:lstStyle/>
        <a:p>
          <a:endParaRPr lang="en-US"/>
        </a:p>
      </dgm:t>
    </dgm:pt>
    <dgm:pt modelId="{E8FAE929-73A3-4806-A3EF-93D7E5D8A3C1}" type="pres">
      <dgm:prSet presAssocID="{8241594B-6469-434B-BD16-C9880A765D50}" presName="accent_6" presStyleCnt="0"/>
      <dgm:spPr/>
      <dgm:t>
        <a:bodyPr/>
        <a:lstStyle/>
        <a:p>
          <a:endParaRPr lang="en-US"/>
        </a:p>
      </dgm:t>
    </dgm:pt>
    <dgm:pt modelId="{38A6EBA6-6303-4529-911D-642C087EECC6}" type="pres">
      <dgm:prSet presAssocID="{8241594B-6469-434B-BD16-C9880A765D50}" presName="accentRepeatNode" presStyleLbl="solidFgAcc1" presStyleIdx="5" presStyleCnt="6"/>
      <dgm:spPr>
        <a:blipFill dpi="0" rotWithShape="0">
          <a:blip xmlns:r="http://schemas.openxmlformats.org/officeDocument/2006/relationships" r:embed="rId6" cstate="print">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US"/>
        </a:p>
      </dgm:t>
    </dgm:pt>
  </dgm:ptLst>
  <dgm:cxnLst>
    <dgm:cxn modelId="{50287E2C-E4E7-4EC9-BA06-8C6F865320E7}" type="presOf" srcId="{C38A83F7-98B2-45D4-A7E2-1B37C3F7D423}" destId="{0684D2E9-6E21-4C41-A0D9-D4D8811082FD}" srcOrd="0" destOrd="0" presId="urn:microsoft.com/office/officeart/2008/layout/VerticalCurvedList"/>
    <dgm:cxn modelId="{42C0D2B6-3A4A-40D3-B800-633C86548B46}" srcId="{3E0D600D-B5B4-4568-9BA6-50E621879EB0}" destId="{8241594B-6469-434B-BD16-C9880A765D50}" srcOrd="5" destOrd="0" parTransId="{752A3493-CCB6-4C9E-9621-47C10BDB8F40}" sibTransId="{2073AB55-7511-4076-9840-9DD7B014E41C}"/>
    <dgm:cxn modelId="{6222BAD2-C9D4-43CF-8D31-986DB86F52D2}" srcId="{3E0D600D-B5B4-4568-9BA6-50E621879EB0}" destId="{AB0C9028-B904-4B98-B2BD-8BE2CD5B2EE3}" srcOrd="4" destOrd="0" parTransId="{FA51BFB2-2C12-47B7-A441-ADAA30936175}" sibTransId="{2FC877FD-67A7-48AA-8203-490C31E65F6D}"/>
    <dgm:cxn modelId="{D2124FE1-5E24-431B-84BA-9E25D6B378F0}" type="presOf" srcId="{FFA36DC5-3246-4F4E-824F-74908FDFE357}" destId="{B97B202C-D6F4-4FEF-ABAE-10B47EFB5D7A}" srcOrd="0" destOrd="0" presId="urn:microsoft.com/office/officeart/2008/layout/VerticalCurvedList"/>
    <dgm:cxn modelId="{5B317805-C271-42AA-AA6E-E413BE81EE17}" type="presOf" srcId="{AB0C9028-B904-4B98-B2BD-8BE2CD5B2EE3}" destId="{61CD89F2-BCC2-453A-8712-606F4C881F47}" srcOrd="0" destOrd="0" presId="urn:microsoft.com/office/officeart/2008/layout/VerticalCurvedList"/>
    <dgm:cxn modelId="{C5437153-C816-4AAE-87E7-16C4DDDD74A3}" type="presOf" srcId="{8241594B-6469-434B-BD16-C9880A765D50}" destId="{78CFC3BB-DD01-41CB-AD3B-2F6546C11267}" srcOrd="0" destOrd="0" presId="urn:microsoft.com/office/officeart/2008/layout/VerticalCurvedList"/>
    <dgm:cxn modelId="{E5B838BD-B238-4F64-8A3F-EACF8E8EC394}" srcId="{3E0D600D-B5B4-4568-9BA6-50E621879EB0}" destId="{A26E88EB-361A-4A4A-821D-85DDA8901346}" srcOrd="2" destOrd="0" parTransId="{11D8F242-E86A-4641-A901-F7DDB4A4CD61}" sibTransId="{F3E9F3A1-DBFE-4555-86A2-4C6C827E294E}"/>
    <dgm:cxn modelId="{BFAB195D-BA08-4F29-AD1E-197E5659737C}" srcId="{3E0D600D-B5B4-4568-9BA6-50E621879EB0}" destId="{79F3FC83-95DD-4AEA-99E6-74A6A770BFE6}" srcOrd="1" destOrd="0" parTransId="{FC040803-1DA5-4B60-B9FA-3F6DB54CDABC}" sibTransId="{623773E2-CB95-4BA1-B294-CF4B69315C2B}"/>
    <dgm:cxn modelId="{D6353C8F-3BB6-4E06-94C3-E622C6CD36EC}" srcId="{3E0D600D-B5B4-4568-9BA6-50E621879EB0}" destId="{C38A83F7-98B2-45D4-A7E2-1B37C3F7D423}" srcOrd="0" destOrd="0" parTransId="{4EC73713-5936-45CD-9F91-967743E5F1DB}" sibTransId="{FFA36DC5-3246-4F4E-824F-74908FDFE357}"/>
    <dgm:cxn modelId="{D338E6EA-EA6D-4A14-BEFA-3B8C1FD2B5E8}" srcId="{3E0D600D-B5B4-4568-9BA6-50E621879EB0}" destId="{FC41C3DA-093E-40D3-BC5E-8DE0804E8DCC}" srcOrd="3" destOrd="0" parTransId="{F073B944-44E9-4D13-B06A-CA06CDE7E7F9}" sibTransId="{DDCEA0B0-6FFB-419C-B99F-5D51ED6AE9DF}"/>
    <dgm:cxn modelId="{F7A5548A-B054-4FA6-8C91-F3E0F118021F}" type="presOf" srcId="{A26E88EB-361A-4A4A-821D-85DDA8901346}" destId="{CD52DCD4-A9D5-438E-A7BB-922E9034311A}" srcOrd="0" destOrd="0" presId="urn:microsoft.com/office/officeart/2008/layout/VerticalCurvedList"/>
    <dgm:cxn modelId="{CD45E280-4C3A-48B5-BA1F-0386731DCAF9}" type="presOf" srcId="{FC41C3DA-093E-40D3-BC5E-8DE0804E8DCC}" destId="{C8FCE5A3-C195-4BE4-8EC8-52137B3CC0E2}" srcOrd="0" destOrd="0" presId="urn:microsoft.com/office/officeart/2008/layout/VerticalCurvedList"/>
    <dgm:cxn modelId="{497C9576-C689-457D-9E04-3851CAF51BD1}" type="presOf" srcId="{3E0D600D-B5B4-4568-9BA6-50E621879EB0}" destId="{7126943D-98A1-4D59-9BC8-BB74D28F0259}" srcOrd="0" destOrd="0" presId="urn:microsoft.com/office/officeart/2008/layout/VerticalCurvedList"/>
    <dgm:cxn modelId="{B3B3CB58-1AA9-494C-9761-BA266D0B0F84}" type="presOf" srcId="{79F3FC83-95DD-4AEA-99E6-74A6A770BFE6}" destId="{9C1BA1C0-A5AD-43C8-869E-FD95542D593F}" srcOrd="0" destOrd="0" presId="urn:microsoft.com/office/officeart/2008/layout/VerticalCurvedList"/>
    <dgm:cxn modelId="{6822A258-B170-4E0F-896D-B2FEB6255037}" type="presParOf" srcId="{7126943D-98A1-4D59-9BC8-BB74D28F0259}" destId="{CA9BDFA4-DCA6-454B-822D-0EDF95CF209A}" srcOrd="0" destOrd="0" presId="urn:microsoft.com/office/officeart/2008/layout/VerticalCurvedList"/>
    <dgm:cxn modelId="{6AD84897-4B3E-42AD-8AAA-CA0B645CE995}" type="presParOf" srcId="{CA9BDFA4-DCA6-454B-822D-0EDF95CF209A}" destId="{96EBAA4E-8E71-44DF-8382-45BD1FB5A559}" srcOrd="0" destOrd="0" presId="urn:microsoft.com/office/officeart/2008/layout/VerticalCurvedList"/>
    <dgm:cxn modelId="{32F20349-DA07-4A67-811C-E639AE02DB1D}" type="presParOf" srcId="{96EBAA4E-8E71-44DF-8382-45BD1FB5A559}" destId="{C0C8914C-2647-4AB2-8B03-AEE8BCDBC78E}" srcOrd="0" destOrd="0" presId="urn:microsoft.com/office/officeart/2008/layout/VerticalCurvedList"/>
    <dgm:cxn modelId="{D1EC0541-D8C4-47C7-8955-F1CB726422B4}" type="presParOf" srcId="{96EBAA4E-8E71-44DF-8382-45BD1FB5A559}" destId="{B97B202C-D6F4-4FEF-ABAE-10B47EFB5D7A}" srcOrd="1" destOrd="0" presId="urn:microsoft.com/office/officeart/2008/layout/VerticalCurvedList"/>
    <dgm:cxn modelId="{30C14FD4-57FA-469B-A37E-9BDE92FBFA13}" type="presParOf" srcId="{96EBAA4E-8E71-44DF-8382-45BD1FB5A559}" destId="{5BBC98AA-566B-4209-8FEF-ADDB8D6918C0}" srcOrd="2" destOrd="0" presId="urn:microsoft.com/office/officeart/2008/layout/VerticalCurvedList"/>
    <dgm:cxn modelId="{2C6C2EF5-EC64-478C-B742-4329B6F2136D}" type="presParOf" srcId="{96EBAA4E-8E71-44DF-8382-45BD1FB5A559}" destId="{86AA257F-139D-4B88-B1B5-FDC8DD13547E}" srcOrd="3" destOrd="0" presId="urn:microsoft.com/office/officeart/2008/layout/VerticalCurvedList"/>
    <dgm:cxn modelId="{A85B59F0-AF1E-44E1-8B6C-E49E6EEBDD98}" type="presParOf" srcId="{CA9BDFA4-DCA6-454B-822D-0EDF95CF209A}" destId="{0684D2E9-6E21-4C41-A0D9-D4D8811082FD}" srcOrd="1" destOrd="0" presId="urn:microsoft.com/office/officeart/2008/layout/VerticalCurvedList"/>
    <dgm:cxn modelId="{A8E05032-7470-489F-B548-FCA7E1C9DC36}" type="presParOf" srcId="{CA9BDFA4-DCA6-454B-822D-0EDF95CF209A}" destId="{DFC6CBEC-F71C-4559-BA59-FA7E26CFB44B}" srcOrd="2" destOrd="0" presId="urn:microsoft.com/office/officeart/2008/layout/VerticalCurvedList"/>
    <dgm:cxn modelId="{E7A9116F-614D-40EB-AEA0-C27B0905475E}" type="presParOf" srcId="{DFC6CBEC-F71C-4559-BA59-FA7E26CFB44B}" destId="{B6D85AA8-D879-4353-A007-440D02D283B7}" srcOrd="0" destOrd="0" presId="urn:microsoft.com/office/officeart/2008/layout/VerticalCurvedList"/>
    <dgm:cxn modelId="{A1148524-8F3F-4992-9E94-E51A9BBB8D54}" type="presParOf" srcId="{CA9BDFA4-DCA6-454B-822D-0EDF95CF209A}" destId="{9C1BA1C0-A5AD-43C8-869E-FD95542D593F}" srcOrd="3" destOrd="0" presId="urn:microsoft.com/office/officeart/2008/layout/VerticalCurvedList"/>
    <dgm:cxn modelId="{42557342-4CB2-4F04-B7A1-F7798D08C0AB}" type="presParOf" srcId="{CA9BDFA4-DCA6-454B-822D-0EDF95CF209A}" destId="{F7619720-FE15-43E3-B058-13CBD844DE80}" srcOrd="4" destOrd="0" presId="urn:microsoft.com/office/officeart/2008/layout/VerticalCurvedList"/>
    <dgm:cxn modelId="{3A9380EB-B0DC-456A-BE51-93C8A71162B2}" type="presParOf" srcId="{F7619720-FE15-43E3-B058-13CBD844DE80}" destId="{3CE159C4-B112-44B9-B37A-ED58D080CC09}" srcOrd="0" destOrd="0" presId="urn:microsoft.com/office/officeart/2008/layout/VerticalCurvedList"/>
    <dgm:cxn modelId="{E4F87E3B-0FDB-4358-9C94-6B6BF081579C}" type="presParOf" srcId="{CA9BDFA4-DCA6-454B-822D-0EDF95CF209A}" destId="{CD52DCD4-A9D5-438E-A7BB-922E9034311A}" srcOrd="5" destOrd="0" presId="urn:microsoft.com/office/officeart/2008/layout/VerticalCurvedList"/>
    <dgm:cxn modelId="{C7D48C7D-BDBF-42C3-8661-5CC461A568F8}" type="presParOf" srcId="{CA9BDFA4-DCA6-454B-822D-0EDF95CF209A}" destId="{1905AA10-F815-4593-882B-FFA453F36F06}" srcOrd="6" destOrd="0" presId="urn:microsoft.com/office/officeart/2008/layout/VerticalCurvedList"/>
    <dgm:cxn modelId="{22FB4DF1-1405-4DBA-9DB4-524204AA7A4B}" type="presParOf" srcId="{1905AA10-F815-4593-882B-FFA453F36F06}" destId="{A1649882-8446-457B-84E2-E94221E3A42E}" srcOrd="0" destOrd="0" presId="urn:microsoft.com/office/officeart/2008/layout/VerticalCurvedList"/>
    <dgm:cxn modelId="{FF1D0915-CFF9-4903-A480-21A26402B2C6}" type="presParOf" srcId="{CA9BDFA4-DCA6-454B-822D-0EDF95CF209A}" destId="{C8FCE5A3-C195-4BE4-8EC8-52137B3CC0E2}" srcOrd="7" destOrd="0" presId="urn:microsoft.com/office/officeart/2008/layout/VerticalCurvedList"/>
    <dgm:cxn modelId="{8B08CD4A-5B02-4631-ACC4-5EE1CBE5FDCB}" type="presParOf" srcId="{CA9BDFA4-DCA6-454B-822D-0EDF95CF209A}" destId="{9B40AD1E-A550-4E8F-A692-E937E57FC0E5}" srcOrd="8" destOrd="0" presId="urn:microsoft.com/office/officeart/2008/layout/VerticalCurvedList"/>
    <dgm:cxn modelId="{BDCB08C2-E297-4DF7-BF27-6D70B69F2057}" type="presParOf" srcId="{9B40AD1E-A550-4E8F-A692-E937E57FC0E5}" destId="{D6127889-DC81-459D-AC73-705B7B2E4429}" srcOrd="0" destOrd="0" presId="urn:microsoft.com/office/officeart/2008/layout/VerticalCurvedList"/>
    <dgm:cxn modelId="{CC6C3A35-0647-48C6-B87A-054E35E9886A}" type="presParOf" srcId="{CA9BDFA4-DCA6-454B-822D-0EDF95CF209A}" destId="{61CD89F2-BCC2-453A-8712-606F4C881F47}" srcOrd="9" destOrd="0" presId="urn:microsoft.com/office/officeart/2008/layout/VerticalCurvedList"/>
    <dgm:cxn modelId="{02E8669F-42DC-4B3A-A972-24CF85326D97}" type="presParOf" srcId="{CA9BDFA4-DCA6-454B-822D-0EDF95CF209A}" destId="{B7F75D08-A5E5-4CD9-9E8E-64C5E292F6F1}" srcOrd="10" destOrd="0" presId="urn:microsoft.com/office/officeart/2008/layout/VerticalCurvedList"/>
    <dgm:cxn modelId="{ED897F8E-EEDF-46B5-ADD2-1EE0F6A3BE34}" type="presParOf" srcId="{B7F75D08-A5E5-4CD9-9E8E-64C5E292F6F1}" destId="{43677760-8D6B-48D3-A816-77D1B27C4C08}" srcOrd="0" destOrd="0" presId="urn:microsoft.com/office/officeart/2008/layout/VerticalCurvedList"/>
    <dgm:cxn modelId="{F0BF22E2-5F5C-430E-A7E9-9824DBBBFB64}" type="presParOf" srcId="{CA9BDFA4-DCA6-454B-822D-0EDF95CF209A}" destId="{78CFC3BB-DD01-41CB-AD3B-2F6546C11267}" srcOrd="11" destOrd="0" presId="urn:microsoft.com/office/officeart/2008/layout/VerticalCurvedList"/>
    <dgm:cxn modelId="{8FA13E40-0D19-4F64-8889-5241A938B163}" type="presParOf" srcId="{CA9BDFA4-DCA6-454B-822D-0EDF95CF209A}" destId="{E8FAE929-73A3-4806-A3EF-93D7E5D8A3C1}" srcOrd="12" destOrd="0" presId="urn:microsoft.com/office/officeart/2008/layout/VerticalCurvedList"/>
    <dgm:cxn modelId="{EFBE3A9E-FEA5-425F-846E-DFA0CF61980A}" type="presParOf" srcId="{E8FAE929-73A3-4806-A3EF-93D7E5D8A3C1}" destId="{38A6EBA6-6303-4529-911D-642C087EECC6}"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61AE600C-11A8-4E6F-A3AA-F277DE410950}"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9D304AEE-5372-44E0-B16F-126D29A4F863}">
      <dgm:prSet phldrT="[Text]"/>
      <dgm:spPr>
        <a:solidFill>
          <a:schemeClr val="accent5">
            <a:lumMod val="75000"/>
          </a:schemeClr>
        </a:solidFill>
        <a:ln>
          <a:solidFill>
            <a:srgbClr val="F4F2F0"/>
          </a:solidFill>
        </a:ln>
      </dgm:spPr>
      <dgm:t>
        <a:bodyPr/>
        <a:lstStyle/>
        <a:p>
          <a:r>
            <a:rPr lang="en-US" dirty="0" smtClean="0">
              <a:solidFill>
                <a:srgbClr val="F4F2F0"/>
              </a:solidFill>
            </a:rPr>
            <a:t>Lessons</a:t>
          </a:r>
          <a:endParaRPr lang="en-US" dirty="0">
            <a:solidFill>
              <a:srgbClr val="F4F2F0"/>
            </a:solidFill>
          </a:endParaRPr>
        </a:p>
      </dgm:t>
    </dgm:pt>
    <dgm:pt modelId="{C9171872-CE62-437F-BF04-EEB3DE67F62F}" type="parTrans" cxnId="{8D7F867C-6F55-40D1-8286-7B5A49B03203}">
      <dgm:prSet/>
      <dgm:spPr/>
      <dgm:t>
        <a:bodyPr/>
        <a:lstStyle/>
        <a:p>
          <a:endParaRPr lang="en-US"/>
        </a:p>
      </dgm:t>
    </dgm:pt>
    <dgm:pt modelId="{B0B33911-8460-404E-B5CC-020E74FE8293}" type="sibTrans" cxnId="{8D7F867C-6F55-40D1-8286-7B5A49B03203}">
      <dgm:prSet/>
      <dgm:spPr>
        <a:solidFill>
          <a:schemeClr val="tx1">
            <a:lumMod val="75000"/>
          </a:schemeClr>
        </a:solidFill>
      </dgm:spPr>
      <dgm:t>
        <a:bodyPr/>
        <a:lstStyle/>
        <a:p>
          <a:endParaRPr lang="en-US"/>
        </a:p>
      </dgm:t>
    </dgm:pt>
    <dgm:pt modelId="{C69936F2-223C-4609-BBE6-7C8BE677FDB1}" type="pres">
      <dgm:prSet presAssocID="{61AE600C-11A8-4E6F-A3AA-F277DE410950}" presName="cycle" presStyleCnt="0">
        <dgm:presLayoutVars>
          <dgm:dir/>
          <dgm:resizeHandles val="exact"/>
        </dgm:presLayoutVars>
      </dgm:prSet>
      <dgm:spPr/>
      <dgm:t>
        <a:bodyPr/>
        <a:lstStyle/>
        <a:p>
          <a:endParaRPr lang="en-US"/>
        </a:p>
      </dgm:t>
    </dgm:pt>
    <dgm:pt modelId="{7D18386D-31A8-400D-8B61-DF9D08A007C6}" type="pres">
      <dgm:prSet presAssocID="{9D304AEE-5372-44E0-B16F-126D29A4F863}" presName="node" presStyleLbl="node1" presStyleIdx="0" presStyleCnt="1" custRadScaleRad="102467">
        <dgm:presLayoutVars>
          <dgm:bulletEnabled val="1"/>
        </dgm:presLayoutVars>
      </dgm:prSet>
      <dgm:spPr/>
      <dgm:t>
        <a:bodyPr/>
        <a:lstStyle/>
        <a:p>
          <a:endParaRPr lang="en-US"/>
        </a:p>
      </dgm:t>
    </dgm:pt>
  </dgm:ptLst>
  <dgm:cxnLst>
    <dgm:cxn modelId="{7B41006F-E150-4A0D-A9E4-7029F0B74136}" type="presOf" srcId="{9D304AEE-5372-44E0-B16F-126D29A4F863}" destId="{7D18386D-31A8-400D-8B61-DF9D08A007C6}" srcOrd="0" destOrd="0" presId="urn:microsoft.com/office/officeart/2005/8/layout/cycle2"/>
    <dgm:cxn modelId="{61B69B92-FDD5-41F9-9BD2-746D7EDB61AC}" type="presOf" srcId="{61AE600C-11A8-4E6F-A3AA-F277DE410950}" destId="{C69936F2-223C-4609-BBE6-7C8BE677FDB1}" srcOrd="0" destOrd="0" presId="urn:microsoft.com/office/officeart/2005/8/layout/cycle2"/>
    <dgm:cxn modelId="{8D7F867C-6F55-40D1-8286-7B5A49B03203}" srcId="{61AE600C-11A8-4E6F-A3AA-F277DE410950}" destId="{9D304AEE-5372-44E0-B16F-126D29A4F863}" srcOrd="0" destOrd="0" parTransId="{C9171872-CE62-437F-BF04-EEB3DE67F62F}" sibTransId="{B0B33911-8460-404E-B5CC-020E74FE8293}"/>
    <dgm:cxn modelId="{7CF68624-F4F2-4CE3-9B1F-114E6405A824}" type="presParOf" srcId="{C69936F2-223C-4609-BBE6-7C8BE677FDB1}" destId="{7D18386D-31A8-400D-8B61-DF9D08A007C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689239-76D5-4BFD-8EF8-8FDBFD92520A}" type="doc">
      <dgm:prSet loTypeId="urn:microsoft.com/office/officeart/2005/8/layout/hProcess9" loCatId="process" qsTypeId="urn:microsoft.com/office/officeart/2005/8/quickstyle/simple1" qsCatId="simple" csTypeId="urn:microsoft.com/office/officeart/2005/8/colors/accent1_2" csCatId="accent1" phldr="1"/>
      <dgm:spPr/>
    </dgm:pt>
    <dgm:pt modelId="{9A57FEED-A39C-460B-BC20-A2A9EE7D918C}">
      <dgm:prSet phldrT="[Text]" custT="1"/>
      <dgm:spPr>
        <a:solidFill>
          <a:schemeClr val="accent6">
            <a:lumMod val="75000"/>
          </a:schemeClr>
        </a:solidFill>
      </dgm:spPr>
      <dgm:t>
        <a:bodyPr/>
        <a:lstStyle/>
        <a:p>
          <a:r>
            <a:rPr lang="en-US" sz="1400" dirty="0" smtClean="0"/>
            <a:t>Services provided to targeted new users</a:t>
          </a:r>
          <a:endParaRPr lang="en-US" sz="1400" dirty="0"/>
        </a:p>
      </dgm:t>
    </dgm:pt>
    <dgm:pt modelId="{839F4C0E-CF50-4F90-9618-32027933F052}" type="parTrans" cxnId="{85D87CD5-8CEC-479D-897E-870B9B5116B3}">
      <dgm:prSet/>
      <dgm:spPr/>
      <dgm:t>
        <a:bodyPr/>
        <a:lstStyle/>
        <a:p>
          <a:endParaRPr lang="en-US"/>
        </a:p>
      </dgm:t>
    </dgm:pt>
    <dgm:pt modelId="{7194298A-F31B-4E3F-A566-9C7950404D57}" type="sibTrans" cxnId="{85D87CD5-8CEC-479D-897E-870B9B5116B3}">
      <dgm:prSet/>
      <dgm:spPr/>
      <dgm:t>
        <a:bodyPr/>
        <a:lstStyle/>
        <a:p>
          <a:endParaRPr lang="en-US"/>
        </a:p>
      </dgm:t>
    </dgm:pt>
    <dgm:pt modelId="{683A2456-C3D7-4E2A-9C81-428062B652CA}">
      <dgm:prSet phldrT="[Text]" custT="1"/>
      <dgm:spPr>
        <a:solidFill>
          <a:srgbClr val="002060"/>
        </a:solidFill>
      </dgm:spPr>
      <dgm:t>
        <a:bodyPr/>
        <a:lstStyle/>
        <a:p>
          <a:r>
            <a:rPr lang="en-US" sz="1400" dirty="0" smtClean="0"/>
            <a:t>Sustained service (3-6 </a:t>
          </a:r>
          <a:r>
            <a:rPr lang="en-US" sz="1400" dirty="0" err="1" smtClean="0"/>
            <a:t>mos</a:t>
          </a:r>
          <a:r>
            <a:rPr lang="en-US" sz="1400" dirty="0" smtClean="0"/>
            <a:t>)</a:t>
          </a:r>
          <a:endParaRPr lang="en-US" sz="1400" dirty="0"/>
        </a:p>
      </dgm:t>
    </dgm:pt>
    <dgm:pt modelId="{E8D12C32-FAF0-4885-92FB-490B949FE130}" type="parTrans" cxnId="{610CE111-91FE-4B55-B39B-856FF766F9D8}">
      <dgm:prSet/>
      <dgm:spPr/>
      <dgm:t>
        <a:bodyPr/>
        <a:lstStyle/>
        <a:p>
          <a:endParaRPr lang="en-US"/>
        </a:p>
      </dgm:t>
    </dgm:pt>
    <dgm:pt modelId="{742416E3-9E74-428A-B18E-9B139C044407}" type="sibTrans" cxnId="{610CE111-91FE-4B55-B39B-856FF766F9D8}">
      <dgm:prSet/>
      <dgm:spPr/>
      <dgm:t>
        <a:bodyPr/>
        <a:lstStyle/>
        <a:p>
          <a:endParaRPr lang="en-US"/>
        </a:p>
      </dgm:t>
    </dgm:pt>
    <dgm:pt modelId="{8DB23896-923B-4D9F-BD29-3AF2C37F7D98}">
      <dgm:prSet phldrT="[Text]"/>
      <dgm:spPr>
        <a:solidFill>
          <a:schemeClr val="accent5">
            <a:lumMod val="90000"/>
            <a:lumOff val="10000"/>
          </a:schemeClr>
        </a:solidFill>
      </dgm:spPr>
      <dgm:t>
        <a:bodyPr/>
        <a:lstStyle/>
        <a:p>
          <a:r>
            <a:rPr lang="en-US" dirty="0" smtClean="0"/>
            <a:t>LGs reimbursed for partial capex</a:t>
          </a:r>
          <a:endParaRPr lang="en-US" dirty="0"/>
        </a:p>
      </dgm:t>
    </dgm:pt>
    <dgm:pt modelId="{0D4842BE-30BA-477E-9710-AD7934181842}" type="parTrans" cxnId="{5077BA43-9446-4338-8CA1-11487DD99A68}">
      <dgm:prSet/>
      <dgm:spPr/>
      <dgm:t>
        <a:bodyPr/>
        <a:lstStyle/>
        <a:p>
          <a:endParaRPr lang="en-US"/>
        </a:p>
      </dgm:t>
    </dgm:pt>
    <dgm:pt modelId="{072548CA-00F1-45AC-AAFC-7EB6EB39C012}" type="sibTrans" cxnId="{5077BA43-9446-4338-8CA1-11487DD99A68}">
      <dgm:prSet/>
      <dgm:spPr/>
      <dgm:t>
        <a:bodyPr/>
        <a:lstStyle/>
        <a:p>
          <a:endParaRPr lang="en-US"/>
        </a:p>
      </dgm:t>
    </dgm:pt>
    <dgm:pt modelId="{53367B85-EAE7-4F76-9279-E8C7E755B60A}" type="pres">
      <dgm:prSet presAssocID="{ED689239-76D5-4BFD-8EF8-8FDBFD92520A}" presName="CompostProcess" presStyleCnt="0">
        <dgm:presLayoutVars>
          <dgm:dir/>
          <dgm:resizeHandles val="exact"/>
        </dgm:presLayoutVars>
      </dgm:prSet>
      <dgm:spPr/>
    </dgm:pt>
    <dgm:pt modelId="{B82267CD-7D7A-4214-8FF1-63F7EB22B6E9}" type="pres">
      <dgm:prSet presAssocID="{ED689239-76D5-4BFD-8EF8-8FDBFD92520A}" presName="arrow" presStyleLbl="bgShp" presStyleIdx="0" presStyleCnt="1" custScaleX="115628" custLinFactNeighborX="1010" custLinFactNeighborY="6957"/>
      <dgm:spPr/>
    </dgm:pt>
    <dgm:pt modelId="{D9A4BE62-9EDD-43CD-980F-F53A20F5383B}" type="pres">
      <dgm:prSet presAssocID="{ED689239-76D5-4BFD-8EF8-8FDBFD92520A}" presName="linearProcess" presStyleCnt="0"/>
      <dgm:spPr/>
    </dgm:pt>
    <dgm:pt modelId="{DDEA5AD0-512B-42C0-BD65-3113FF81EA95}" type="pres">
      <dgm:prSet presAssocID="{9A57FEED-A39C-460B-BC20-A2A9EE7D918C}" presName="textNode" presStyleLbl="node1" presStyleIdx="0" presStyleCnt="3" custScaleX="69545" custLinFactX="-11117" custLinFactNeighborX="-100000" custLinFactNeighborY="2589">
        <dgm:presLayoutVars>
          <dgm:bulletEnabled val="1"/>
        </dgm:presLayoutVars>
      </dgm:prSet>
      <dgm:spPr/>
      <dgm:t>
        <a:bodyPr/>
        <a:lstStyle/>
        <a:p>
          <a:endParaRPr lang="en-US"/>
        </a:p>
      </dgm:t>
    </dgm:pt>
    <dgm:pt modelId="{30F50C5F-5317-4BAA-A3C7-F1E931CBB075}" type="pres">
      <dgm:prSet presAssocID="{7194298A-F31B-4E3F-A566-9C7950404D57}" presName="sibTrans" presStyleCnt="0"/>
      <dgm:spPr/>
    </dgm:pt>
    <dgm:pt modelId="{414D3198-AC79-4205-AAE5-EC9BF8854059}" type="pres">
      <dgm:prSet presAssocID="{683A2456-C3D7-4E2A-9C81-428062B652CA}" presName="textNode" presStyleLbl="node1" presStyleIdx="1" presStyleCnt="3" custScaleX="70890" custLinFactX="-6517" custLinFactNeighborX="-100000" custLinFactNeighborY="4391">
        <dgm:presLayoutVars>
          <dgm:bulletEnabled val="1"/>
        </dgm:presLayoutVars>
      </dgm:prSet>
      <dgm:spPr/>
      <dgm:t>
        <a:bodyPr/>
        <a:lstStyle/>
        <a:p>
          <a:endParaRPr lang="en-US"/>
        </a:p>
      </dgm:t>
    </dgm:pt>
    <dgm:pt modelId="{7E491C94-72AA-4BDD-8775-5EE8AF975B8E}" type="pres">
      <dgm:prSet presAssocID="{742416E3-9E74-428A-B18E-9B139C044407}" presName="sibTrans" presStyleCnt="0"/>
      <dgm:spPr/>
    </dgm:pt>
    <dgm:pt modelId="{0D6B6F32-4E28-4E22-8DC6-734C63BE5BAF}" type="pres">
      <dgm:prSet presAssocID="{8DB23896-923B-4D9F-BD29-3AF2C37F7D98}" presName="textNode" presStyleLbl="node1" presStyleIdx="2" presStyleCnt="3" custScaleX="65800" custLinFactX="-5033" custLinFactNeighborX="-100000" custLinFactNeighborY="2589">
        <dgm:presLayoutVars>
          <dgm:bulletEnabled val="1"/>
        </dgm:presLayoutVars>
      </dgm:prSet>
      <dgm:spPr/>
      <dgm:t>
        <a:bodyPr/>
        <a:lstStyle/>
        <a:p>
          <a:endParaRPr lang="en-US"/>
        </a:p>
      </dgm:t>
    </dgm:pt>
  </dgm:ptLst>
  <dgm:cxnLst>
    <dgm:cxn modelId="{610CE111-91FE-4B55-B39B-856FF766F9D8}" srcId="{ED689239-76D5-4BFD-8EF8-8FDBFD92520A}" destId="{683A2456-C3D7-4E2A-9C81-428062B652CA}" srcOrd="1" destOrd="0" parTransId="{E8D12C32-FAF0-4885-92FB-490B949FE130}" sibTransId="{742416E3-9E74-428A-B18E-9B139C044407}"/>
    <dgm:cxn modelId="{5077BA43-9446-4338-8CA1-11487DD99A68}" srcId="{ED689239-76D5-4BFD-8EF8-8FDBFD92520A}" destId="{8DB23896-923B-4D9F-BD29-3AF2C37F7D98}" srcOrd="2" destOrd="0" parTransId="{0D4842BE-30BA-477E-9710-AD7934181842}" sibTransId="{072548CA-00F1-45AC-AAFC-7EB6EB39C012}"/>
    <dgm:cxn modelId="{16F45CCE-4F8B-497B-B456-595842355529}" type="presOf" srcId="{ED689239-76D5-4BFD-8EF8-8FDBFD92520A}" destId="{53367B85-EAE7-4F76-9279-E8C7E755B60A}" srcOrd="0" destOrd="0" presId="urn:microsoft.com/office/officeart/2005/8/layout/hProcess9"/>
    <dgm:cxn modelId="{330448AC-3C12-498E-9169-1429171AD15D}" type="presOf" srcId="{683A2456-C3D7-4E2A-9C81-428062B652CA}" destId="{414D3198-AC79-4205-AAE5-EC9BF8854059}" srcOrd="0" destOrd="0" presId="urn:microsoft.com/office/officeart/2005/8/layout/hProcess9"/>
    <dgm:cxn modelId="{85D87CD5-8CEC-479D-897E-870B9B5116B3}" srcId="{ED689239-76D5-4BFD-8EF8-8FDBFD92520A}" destId="{9A57FEED-A39C-460B-BC20-A2A9EE7D918C}" srcOrd="0" destOrd="0" parTransId="{839F4C0E-CF50-4F90-9618-32027933F052}" sibTransId="{7194298A-F31B-4E3F-A566-9C7950404D57}"/>
    <dgm:cxn modelId="{E7216C16-2894-452F-9C8C-410E95DED583}" type="presOf" srcId="{8DB23896-923B-4D9F-BD29-3AF2C37F7D98}" destId="{0D6B6F32-4E28-4E22-8DC6-734C63BE5BAF}" srcOrd="0" destOrd="0" presId="urn:microsoft.com/office/officeart/2005/8/layout/hProcess9"/>
    <dgm:cxn modelId="{AF29E38B-D82F-433C-9BFC-7C0156594844}" type="presOf" srcId="{9A57FEED-A39C-460B-BC20-A2A9EE7D918C}" destId="{DDEA5AD0-512B-42C0-BD65-3113FF81EA95}" srcOrd="0" destOrd="0" presId="urn:microsoft.com/office/officeart/2005/8/layout/hProcess9"/>
    <dgm:cxn modelId="{85CB2BFA-0AA6-4CE2-891D-4ADB0E244A02}" type="presParOf" srcId="{53367B85-EAE7-4F76-9279-E8C7E755B60A}" destId="{B82267CD-7D7A-4214-8FF1-63F7EB22B6E9}" srcOrd="0" destOrd="0" presId="urn:microsoft.com/office/officeart/2005/8/layout/hProcess9"/>
    <dgm:cxn modelId="{C097633C-8ED8-4790-829C-DE8AC1B193F8}" type="presParOf" srcId="{53367B85-EAE7-4F76-9279-E8C7E755B60A}" destId="{D9A4BE62-9EDD-43CD-980F-F53A20F5383B}" srcOrd="1" destOrd="0" presId="urn:microsoft.com/office/officeart/2005/8/layout/hProcess9"/>
    <dgm:cxn modelId="{94A6C458-C7C4-4A9B-BE7E-A52C2AC5159D}" type="presParOf" srcId="{D9A4BE62-9EDD-43CD-980F-F53A20F5383B}" destId="{DDEA5AD0-512B-42C0-BD65-3113FF81EA95}" srcOrd="0" destOrd="0" presId="urn:microsoft.com/office/officeart/2005/8/layout/hProcess9"/>
    <dgm:cxn modelId="{3DF1171A-FDCA-4985-AE14-F900909DFE5D}" type="presParOf" srcId="{D9A4BE62-9EDD-43CD-980F-F53A20F5383B}" destId="{30F50C5F-5317-4BAA-A3C7-F1E931CBB075}" srcOrd="1" destOrd="0" presId="urn:microsoft.com/office/officeart/2005/8/layout/hProcess9"/>
    <dgm:cxn modelId="{10EE37B6-4FA8-4A47-99E1-531D992F453D}" type="presParOf" srcId="{D9A4BE62-9EDD-43CD-980F-F53A20F5383B}" destId="{414D3198-AC79-4205-AAE5-EC9BF8854059}" srcOrd="2" destOrd="0" presId="urn:microsoft.com/office/officeart/2005/8/layout/hProcess9"/>
    <dgm:cxn modelId="{5AEF0B0C-E624-4009-ACB3-3FA88E51DEFF}" type="presParOf" srcId="{D9A4BE62-9EDD-43CD-980F-F53A20F5383B}" destId="{7E491C94-72AA-4BDD-8775-5EE8AF975B8E}" srcOrd="3" destOrd="0" presId="urn:microsoft.com/office/officeart/2005/8/layout/hProcess9"/>
    <dgm:cxn modelId="{F134D691-8588-4799-A87D-53E460DF44B0}" type="presParOf" srcId="{D9A4BE62-9EDD-43CD-980F-F53A20F5383B}" destId="{0D6B6F32-4E28-4E22-8DC6-734C63BE5BA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E0667-2CBB-4EC6-A7BE-ABE11A4353A9}" type="doc">
      <dgm:prSet loTypeId="urn:microsoft.com/office/officeart/2005/8/layout/chevron1" loCatId="process" qsTypeId="urn:microsoft.com/office/officeart/2005/8/quickstyle/simple1" qsCatId="simple" csTypeId="urn:microsoft.com/office/officeart/2005/8/colors/accent2_2" csCatId="accent2" phldr="1"/>
      <dgm:spPr/>
      <dgm:t>
        <a:bodyPr/>
        <a:lstStyle/>
        <a:p>
          <a:endParaRPr lang="en-US"/>
        </a:p>
      </dgm:t>
    </dgm:pt>
    <dgm:pt modelId="{01F169C8-9A6D-4E93-B159-5EEBADB33C54}">
      <dgm:prSet phldrT="[Text]" custT="1"/>
      <dgm:spPr>
        <a:xfrm>
          <a:off x="5227196" y="544417"/>
          <a:ext cx="1957545" cy="783018"/>
        </a:xfrm>
        <a:solidFill>
          <a:srgbClr val="00ADE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smtClean="0">
              <a:solidFill>
                <a:sysClr val="window" lastClr="FFFFFF"/>
              </a:solidFill>
              <a:latin typeface="Arial"/>
              <a:ea typeface="+mn-ea"/>
              <a:cs typeface="Times New Roman" panose="02020603050405020304" pitchFamily="18" charset="0"/>
            </a:rPr>
            <a:t>Disposal</a:t>
          </a:r>
          <a:endParaRPr lang="en-US" sz="1400" dirty="0">
            <a:solidFill>
              <a:sysClr val="window" lastClr="FFFFFF"/>
            </a:solidFill>
            <a:latin typeface="Arial"/>
            <a:ea typeface="+mn-ea"/>
            <a:cs typeface="Times New Roman" panose="02020603050405020304" pitchFamily="18" charset="0"/>
          </a:endParaRPr>
        </a:p>
      </dgm:t>
    </dgm:pt>
    <dgm:pt modelId="{8067D66D-29B1-4EF9-8E12-C83A1C19A00A}" type="parTrans" cxnId="{18109CBD-3126-4783-B0FD-57315BFC1411}">
      <dgm:prSet/>
      <dgm:spPr/>
      <dgm:t>
        <a:bodyPr/>
        <a:lstStyle/>
        <a:p>
          <a:endParaRPr lang="en-US">
            <a:latin typeface="Times New Roman" panose="02020603050405020304" pitchFamily="18" charset="0"/>
            <a:cs typeface="Times New Roman" panose="02020603050405020304" pitchFamily="18" charset="0"/>
          </a:endParaRPr>
        </a:p>
      </dgm:t>
    </dgm:pt>
    <dgm:pt modelId="{D67FE7AC-A0E9-423D-AE83-53A15E8AE0E6}" type="sibTrans" cxnId="{18109CBD-3126-4783-B0FD-57315BFC1411}">
      <dgm:prSet/>
      <dgm:spPr/>
      <dgm:t>
        <a:bodyPr/>
        <a:lstStyle/>
        <a:p>
          <a:endParaRPr lang="en-US">
            <a:latin typeface="Times New Roman" panose="02020603050405020304" pitchFamily="18" charset="0"/>
            <a:cs typeface="Times New Roman" panose="02020603050405020304" pitchFamily="18" charset="0"/>
          </a:endParaRPr>
        </a:p>
      </dgm:t>
    </dgm:pt>
    <dgm:pt modelId="{533C0823-8A47-4C17-BAD1-8C918BF4085C}">
      <dgm:prSet phldrT="[Text]" custT="1"/>
      <dgm:spPr>
        <a:xfrm>
          <a:off x="6968741" y="544417"/>
          <a:ext cx="1957545" cy="783018"/>
        </a:xfrm>
        <a:solidFill>
          <a:srgbClr val="00ADE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dirty="0" smtClean="0">
              <a:solidFill>
                <a:sysClr val="window" lastClr="FFFFFF"/>
              </a:solidFill>
              <a:latin typeface="Arial"/>
              <a:ea typeface="+mn-ea"/>
              <a:cs typeface="Times New Roman" panose="02020603050405020304" pitchFamily="18" charset="0"/>
            </a:rPr>
            <a:t>Energy</a:t>
          </a:r>
          <a:r>
            <a:rPr lang="en-US" sz="14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1400" dirty="0" smtClean="0">
              <a:solidFill>
                <a:sysClr val="window" lastClr="FFFFFF"/>
              </a:solidFill>
              <a:latin typeface="Arial"/>
              <a:ea typeface="+mn-ea"/>
              <a:cs typeface="Times New Roman" panose="02020603050405020304" pitchFamily="18" charset="0"/>
            </a:rPr>
            <a:t>Recovery</a:t>
          </a:r>
          <a:endParaRPr lang="en-US" sz="1400" dirty="0">
            <a:solidFill>
              <a:sysClr val="window" lastClr="FFFFFF"/>
            </a:solidFill>
            <a:latin typeface="Arial"/>
            <a:ea typeface="+mn-ea"/>
            <a:cs typeface="Times New Roman" panose="02020603050405020304" pitchFamily="18" charset="0"/>
          </a:endParaRPr>
        </a:p>
      </dgm:t>
    </dgm:pt>
    <dgm:pt modelId="{8113B4EB-4951-4B60-99AE-7A99967E3B27}" type="parTrans" cxnId="{F0621410-736F-45ED-A42C-7A9254C05B2A}">
      <dgm:prSet/>
      <dgm:spPr/>
      <dgm:t>
        <a:bodyPr/>
        <a:lstStyle/>
        <a:p>
          <a:endParaRPr lang="en-US">
            <a:latin typeface="Times New Roman" panose="02020603050405020304" pitchFamily="18" charset="0"/>
            <a:cs typeface="Times New Roman" panose="02020603050405020304" pitchFamily="18" charset="0"/>
          </a:endParaRPr>
        </a:p>
      </dgm:t>
    </dgm:pt>
    <dgm:pt modelId="{302319C6-5F92-4EF9-95BA-54AB9099E457}" type="sibTrans" cxnId="{F0621410-736F-45ED-A42C-7A9254C05B2A}">
      <dgm:prSet/>
      <dgm:spPr/>
      <dgm:t>
        <a:bodyPr/>
        <a:lstStyle/>
        <a:p>
          <a:endParaRPr lang="en-US">
            <a:latin typeface="Times New Roman" panose="02020603050405020304" pitchFamily="18" charset="0"/>
            <a:cs typeface="Times New Roman" panose="02020603050405020304" pitchFamily="18" charset="0"/>
          </a:endParaRPr>
        </a:p>
      </dgm:t>
    </dgm:pt>
    <dgm:pt modelId="{B33CD240-33CB-4333-8AEC-F26E57541253}">
      <dgm:prSet phldrT="[Text]" custT="1"/>
      <dgm:spPr>
        <a:xfrm>
          <a:off x="2560" y="544417"/>
          <a:ext cx="1957545" cy="783018"/>
        </a:xfrm>
        <a:solidFill>
          <a:srgbClr val="00ADE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dirty="0" smtClean="0">
              <a:solidFill>
                <a:sysClr val="window" lastClr="FFFFFF"/>
              </a:solidFill>
              <a:latin typeface="Arial"/>
              <a:ea typeface="+mn-ea"/>
              <a:cs typeface="Times New Roman" panose="02020603050405020304" pitchFamily="18" charset="0"/>
            </a:rPr>
            <a:t>Generation</a:t>
          </a:r>
          <a:endParaRPr lang="en-US" sz="1400" dirty="0">
            <a:solidFill>
              <a:sysClr val="window" lastClr="FFFFFF"/>
            </a:solidFill>
            <a:latin typeface="Arial"/>
            <a:ea typeface="+mn-ea"/>
            <a:cs typeface="Times New Roman" panose="02020603050405020304" pitchFamily="18" charset="0"/>
          </a:endParaRPr>
        </a:p>
      </dgm:t>
    </dgm:pt>
    <dgm:pt modelId="{4C18FE59-9D78-417B-B668-032C74749747}" type="parTrans" cxnId="{8AE79657-834A-4925-A3EC-CBF66795F099}">
      <dgm:prSet/>
      <dgm:spPr/>
      <dgm:t>
        <a:bodyPr/>
        <a:lstStyle/>
        <a:p>
          <a:endParaRPr lang="en-US">
            <a:latin typeface="Times New Roman" panose="02020603050405020304" pitchFamily="18" charset="0"/>
            <a:cs typeface="Times New Roman" panose="02020603050405020304" pitchFamily="18" charset="0"/>
          </a:endParaRPr>
        </a:p>
      </dgm:t>
    </dgm:pt>
    <dgm:pt modelId="{2AFB07AC-578C-45E8-8F2A-40673EF14B7E}" type="sibTrans" cxnId="{8AE79657-834A-4925-A3EC-CBF66795F099}">
      <dgm:prSet/>
      <dgm:spPr/>
      <dgm:t>
        <a:bodyPr/>
        <a:lstStyle/>
        <a:p>
          <a:endParaRPr lang="en-US">
            <a:latin typeface="Times New Roman" panose="02020603050405020304" pitchFamily="18" charset="0"/>
            <a:cs typeface="Times New Roman" panose="02020603050405020304" pitchFamily="18" charset="0"/>
          </a:endParaRPr>
        </a:p>
      </dgm:t>
    </dgm:pt>
    <dgm:pt modelId="{901AA163-37F0-403F-8184-C5D2599EE1C4}">
      <dgm:prSet phldrT="[Text]" custT="1"/>
      <dgm:spPr>
        <a:xfrm>
          <a:off x="2560" y="1425312"/>
          <a:ext cx="1566036" cy="2876440"/>
        </a:xfrm>
        <a:noFill/>
        <a:ln>
          <a:noFill/>
        </a:ln>
        <a:effectLst/>
      </dgm:spPr>
      <dgm:t>
        <a:bodyPr/>
        <a:lstStyle/>
        <a:p>
          <a:r>
            <a:rPr lang="en-US" sz="1200" dirty="0" smtClean="0">
              <a:solidFill>
                <a:sysClr val="windowText" lastClr="000000">
                  <a:hueOff val="0"/>
                  <a:satOff val="0"/>
                  <a:lumOff val="0"/>
                  <a:alphaOff val="0"/>
                </a:sysClr>
              </a:solidFill>
              <a:latin typeface="Arial"/>
              <a:ea typeface="+mn-ea"/>
              <a:cs typeface="Times New Roman" panose="02020603050405020304" pitchFamily="18" charset="0"/>
            </a:rPr>
            <a:t>Growing urban population</a:t>
          </a:r>
          <a:endParaRPr lang="en-US" sz="1200" dirty="0">
            <a:solidFill>
              <a:sysClr val="windowText" lastClr="000000">
                <a:hueOff val="0"/>
                <a:satOff val="0"/>
                <a:lumOff val="0"/>
                <a:alphaOff val="0"/>
              </a:sysClr>
            </a:solidFill>
            <a:latin typeface="Arial"/>
            <a:ea typeface="+mn-ea"/>
            <a:cs typeface="Times New Roman" panose="02020603050405020304" pitchFamily="18" charset="0"/>
          </a:endParaRPr>
        </a:p>
      </dgm:t>
    </dgm:pt>
    <dgm:pt modelId="{51681A1D-CDC8-42D6-9417-0770A663B6EB}" type="parTrans" cxnId="{D0E8F2DF-3EF6-4133-AF69-D9AB0459210B}">
      <dgm:prSet/>
      <dgm:spPr/>
      <dgm:t>
        <a:bodyPr/>
        <a:lstStyle/>
        <a:p>
          <a:endParaRPr lang="en-US">
            <a:latin typeface="Times New Roman" panose="02020603050405020304" pitchFamily="18" charset="0"/>
            <a:cs typeface="Times New Roman" panose="02020603050405020304" pitchFamily="18" charset="0"/>
          </a:endParaRPr>
        </a:p>
      </dgm:t>
    </dgm:pt>
    <dgm:pt modelId="{7E7AABE3-0BED-49E3-9ED1-9AF4B0E9DF26}" type="sibTrans" cxnId="{D0E8F2DF-3EF6-4133-AF69-D9AB0459210B}">
      <dgm:prSet/>
      <dgm:spPr/>
      <dgm:t>
        <a:bodyPr/>
        <a:lstStyle/>
        <a:p>
          <a:endParaRPr lang="en-US">
            <a:latin typeface="Times New Roman" panose="02020603050405020304" pitchFamily="18" charset="0"/>
            <a:cs typeface="Times New Roman" panose="02020603050405020304" pitchFamily="18" charset="0"/>
          </a:endParaRPr>
        </a:p>
      </dgm:t>
    </dgm:pt>
    <dgm:pt modelId="{295D0BD0-BB9C-43EC-B52A-9FA577087887}">
      <dgm:prSet phldrT="[Text]" custT="1"/>
      <dgm:spPr>
        <a:xfrm>
          <a:off x="1744105" y="544417"/>
          <a:ext cx="1957545" cy="783018"/>
        </a:xfrm>
        <a:solidFill>
          <a:srgbClr val="00ADE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dirty="0" smtClean="0">
              <a:solidFill>
                <a:sysClr val="window" lastClr="FFFFFF"/>
              </a:solidFill>
              <a:latin typeface="Arial"/>
              <a:ea typeface="+mn-ea"/>
              <a:cs typeface="Times New Roman" panose="02020603050405020304" pitchFamily="18" charset="0"/>
            </a:rPr>
            <a:t>Collection/ Transport</a:t>
          </a:r>
          <a:endParaRPr lang="en-US" sz="1050" dirty="0">
            <a:solidFill>
              <a:sysClr val="window" lastClr="FFFFFF"/>
            </a:solidFill>
            <a:latin typeface="Arial"/>
            <a:ea typeface="+mn-ea"/>
            <a:cs typeface="Times New Roman" panose="02020603050405020304" pitchFamily="18" charset="0"/>
          </a:endParaRPr>
        </a:p>
      </dgm:t>
    </dgm:pt>
    <dgm:pt modelId="{44ED59D7-9369-433F-9F53-886E2D8EC0CB}" type="sibTrans" cxnId="{3C577752-E391-41CF-801E-7DBF4151926B}">
      <dgm:prSet/>
      <dgm:spPr/>
      <dgm:t>
        <a:bodyPr/>
        <a:lstStyle/>
        <a:p>
          <a:endParaRPr lang="en-US">
            <a:latin typeface="Times New Roman" panose="02020603050405020304" pitchFamily="18" charset="0"/>
            <a:cs typeface="Times New Roman" panose="02020603050405020304" pitchFamily="18" charset="0"/>
          </a:endParaRPr>
        </a:p>
      </dgm:t>
    </dgm:pt>
    <dgm:pt modelId="{45A5E21A-1E17-4BE7-AF9D-F203C34A56A0}" type="parTrans" cxnId="{3C577752-E391-41CF-801E-7DBF4151926B}">
      <dgm:prSet/>
      <dgm:spPr/>
      <dgm:t>
        <a:bodyPr/>
        <a:lstStyle/>
        <a:p>
          <a:endParaRPr lang="en-US">
            <a:latin typeface="Times New Roman" panose="02020603050405020304" pitchFamily="18" charset="0"/>
            <a:cs typeface="Times New Roman" panose="02020603050405020304" pitchFamily="18" charset="0"/>
          </a:endParaRPr>
        </a:p>
      </dgm:t>
    </dgm:pt>
    <dgm:pt modelId="{E910F0EA-3459-4888-8F78-7741C89D2E3C}">
      <dgm:prSet phldrT="[Text]" custT="1"/>
      <dgm:spPr>
        <a:xfrm>
          <a:off x="1744105" y="1425312"/>
          <a:ext cx="1566036" cy="2876440"/>
        </a:xfrm>
        <a:noFill/>
        <a:ln>
          <a:noFill/>
        </a:ln>
        <a:effectLst/>
      </dgm:spPr>
      <dgm:t>
        <a:bodyPr/>
        <a:lstStyle/>
        <a:p>
          <a:r>
            <a:rPr lang="en-US" sz="1200" dirty="0" smtClean="0">
              <a:solidFill>
                <a:sysClr val="windowText" lastClr="000000">
                  <a:hueOff val="0"/>
                  <a:satOff val="0"/>
                  <a:lumOff val="0"/>
                  <a:alphaOff val="0"/>
                </a:sysClr>
              </a:solidFill>
              <a:latin typeface="Arial"/>
              <a:ea typeface="+mn-ea"/>
              <a:cs typeface="Times New Roman" panose="02020603050405020304" pitchFamily="18" charset="0"/>
            </a:rPr>
            <a:t>Low SWM collection rate</a:t>
          </a:r>
          <a:endParaRPr lang="en-US" sz="1200" dirty="0">
            <a:solidFill>
              <a:sysClr val="windowText" lastClr="000000">
                <a:hueOff val="0"/>
                <a:satOff val="0"/>
                <a:lumOff val="0"/>
                <a:alphaOff val="0"/>
              </a:sysClr>
            </a:solidFill>
            <a:latin typeface="Arial"/>
            <a:ea typeface="+mn-ea"/>
            <a:cs typeface="Times New Roman" panose="02020603050405020304" pitchFamily="18" charset="0"/>
          </a:endParaRPr>
        </a:p>
      </dgm:t>
    </dgm:pt>
    <dgm:pt modelId="{04581E92-CEC5-4646-95F0-2E4371EAA150}" type="parTrans" cxnId="{EFCFF93A-E7BB-490A-BF39-7E39688A0155}">
      <dgm:prSet/>
      <dgm:spPr/>
      <dgm:t>
        <a:bodyPr/>
        <a:lstStyle/>
        <a:p>
          <a:endParaRPr lang="en-US">
            <a:latin typeface="Times New Roman" panose="02020603050405020304" pitchFamily="18" charset="0"/>
            <a:cs typeface="Times New Roman" panose="02020603050405020304" pitchFamily="18" charset="0"/>
          </a:endParaRPr>
        </a:p>
      </dgm:t>
    </dgm:pt>
    <dgm:pt modelId="{3DD77360-EAC6-4646-A464-4407D0BD1F1A}" type="sibTrans" cxnId="{EFCFF93A-E7BB-490A-BF39-7E39688A0155}">
      <dgm:prSet/>
      <dgm:spPr/>
      <dgm:t>
        <a:bodyPr/>
        <a:lstStyle/>
        <a:p>
          <a:endParaRPr lang="en-US">
            <a:latin typeface="Times New Roman" panose="02020603050405020304" pitchFamily="18" charset="0"/>
            <a:cs typeface="Times New Roman" panose="02020603050405020304" pitchFamily="18" charset="0"/>
          </a:endParaRPr>
        </a:p>
      </dgm:t>
    </dgm:pt>
    <dgm:pt modelId="{745BAF8C-B730-4D10-87E0-BAD0CA341166}">
      <dgm:prSet phldrT="[Text]" custT="1"/>
      <dgm:spPr>
        <a:xfrm>
          <a:off x="3485650" y="1425312"/>
          <a:ext cx="1566036" cy="2876440"/>
        </a:xfrm>
        <a:noFill/>
        <a:ln>
          <a:noFill/>
        </a:ln>
        <a:effectLst/>
      </dgm:spPr>
      <dgm:t>
        <a:bodyPr/>
        <a:lstStyle/>
        <a:p>
          <a:r>
            <a:rPr lang="en-US" sz="1200" dirty="0" smtClean="0">
              <a:solidFill>
                <a:sysClr val="windowText" lastClr="000000">
                  <a:hueOff val="0"/>
                  <a:satOff val="0"/>
                  <a:lumOff val="0"/>
                  <a:alphaOff val="0"/>
                </a:sysClr>
              </a:solidFill>
              <a:latin typeface="Arial"/>
              <a:ea typeface="+mn-ea"/>
              <a:cs typeface="Times New Roman" panose="02020603050405020304" pitchFamily="18" charset="0"/>
            </a:rPr>
            <a:t>Poor organic waste diversion </a:t>
          </a:r>
          <a:endParaRPr lang="en-US" sz="1200" dirty="0">
            <a:solidFill>
              <a:sysClr val="windowText" lastClr="000000">
                <a:hueOff val="0"/>
                <a:satOff val="0"/>
                <a:lumOff val="0"/>
                <a:alphaOff val="0"/>
              </a:sysClr>
            </a:solidFill>
            <a:latin typeface="Arial"/>
            <a:ea typeface="+mn-ea"/>
            <a:cs typeface="Times New Roman" panose="02020603050405020304" pitchFamily="18" charset="0"/>
          </a:endParaRPr>
        </a:p>
      </dgm:t>
    </dgm:pt>
    <dgm:pt modelId="{FE0D82E9-525D-410B-974D-9DF4EC8B64AF}" type="parTrans" cxnId="{13BF200F-7CA5-41A8-9F6D-A1135F8096F9}">
      <dgm:prSet/>
      <dgm:spPr/>
      <dgm:t>
        <a:bodyPr/>
        <a:lstStyle/>
        <a:p>
          <a:endParaRPr lang="en-US">
            <a:latin typeface="Times New Roman" panose="02020603050405020304" pitchFamily="18" charset="0"/>
            <a:cs typeface="Times New Roman" panose="02020603050405020304" pitchFamily="18" charset="0"/>
          </a:endParaRPr>
        </a:p>
      </dgm:t>
    </dgm:pt>
    <dgm:pt modelId="{CD21F9C5-7BA7-479A-8790-CDCE12C2BB58}" type="sibTrans" cxnId="{13BF200F-7CA5-41A8-9F6D-A1135F8096F9}">
      <dgm:prSet/>
      <dgm:spPr/>
      <dgm:t>
        <a:bodyPr/>
        <a:lstStyle/>
        <a:p>
          <a:endParaRPr lang="en-US">
            <a:latin typeface="Times New Roman" panose="02020603050405020304" pitchFamily="18" charset="0"/>
            <a:cs typeface="Times New Roman" panose="02020603050405020304" pitchFamily="18" charset="0"/>
          </a:endParaRPr>
        </a:p>
      </dgm:t>
    </dgm:pt>
    <dgm:pt modelId="{6ACC06B6-F9EE-4041-8C6F-D36AB339C654}">
      <dgm:prSet phldrT="[Text]" custT="1"/>
      <dgm:spPr>
        <a:xfrm>
          <a:off x="5227196" y="1425312"/>
          <a:ext cx="1566036" cy="2876440"/>
        </a:xfrm>
        <a:noFill/>
        <a:ln>
          <a:noFill/>
        </a:ln>
        <a:effectLst/>
      </dgm:spPr>
      <dgm:t>
        <a:bodyPr/>
        <a:lstStyle/>
        <a:p>
          <a:r>
            <a:rPr lang="en-US" sz="1200" dirty="0" smtClean="0">
              <a:solidFill>
                <a:sysClr val="windowText" lastClr="000000">
                  <a:hueOff val="0"/>
                  <a:satOff val="0"/>
                  <a:lumOff val="0"/>
                  <a:alphaOff val="0"/>
                </a:sysClr>
              </a:solidFill>
              <a:latin typeface="Arial"/>
              <a:ea typeface="+mn-ea"/>
              <a:cs typeface="Times New Roman" panose="02020603050405020304" pitchFamily="18" charset="0"/>
            </a:rPr>
            <a:t>Unsanitary dumping  &amp; open burning</a:t>
          </a:r>
          <a:endParaRPr lang="en-US" sz="1200" dirty="0">
            <a:solidFill>
              <a:sysClr val="windowText" lastClr="000000">
                <a:hueOff val="0"/>
                <a:satOff val="0"/>
                <a:lumOff val="0"/>
                <a:alphaOff val="0"/>
              </a:sysClr>
            </a:solidFill>
            <a:latin typeface="Arial"/>
            <a:ea typeface="+mn-ea"/>
            <a:cs typeface="Times New Roman" panose="02020603050405020304" pitchFamily="18" charset="0"/>
          </a:endParaRPr>
        </a:p>
      </dgm:t>
    </dgm:pt>
    <dgm:pt modelId="{4D50CEBB-53EF-4340-8744-5F1C08EAAADC}" type="parTrans" cxnId="{0610D79F-B98A-4BDA-A039-38276E559C6E}">
      <dgm:prSet/>
      <dgm:spPr/>
      <dgm:t>
        <a:bodyPr/>
        <a:lstStyle/>
        <a:p>
          <a:endParaRPr lang="en-US">
            <a:latin typeface="Times New Roman" panose="02020603050405020304" pitchFamily="18" charset="0"/>
            <a:cs typeface="Times New Roman" panose="02020603050405020304" pitchFamily="18" charset="0"/>
          </a:endParaRPr>
        </a:p>
      </dgm:t>
    </dgm:pt>
    <dgm:pt modelId="{58B94257-05AA-4E57-A264-9A5B5B10A26E}" type="sibTrans" cxnId="{0610D79F-B98A-4BDA-A039-38276E559C6E}">
      <dgm:prSet/>
      <dgm:spPr/>
      <dgm:t>
        <a:bodyPr/>
        <a:lstStyle/>
        <a:p>
          <a:endParaRPr lang="en-US">
            <a:latin typeface="Times New Roman" panose="02020603050405020304" pitchFamily="18" charset="0"/>
            <a:cs typeface="Times New Roman" panose="02020603050405020304" pitchFamily="18" charset="0"/>
          </a:endParaRPr>
        </a:p>
      </dgm:t>
    </dgm:pt>
    <dgm:pt modelId="{750CB106-A5A9-45E5-852E-3DB18F830A79}">
      <dgm:prSet phldrT="[Text]" custT="1"/>
      <dgm:spPr>
        <a:xfrm>
          <a:off x="6968741" y="1425312"/>
          <a:ext cx="1566036" cy="2876440"/>
        </a:xfrm>
        <a:noFill/>
        <a:ln>
          <a:noFill/>
        </a:ln>
        <a:effectLst/>
      </dgm:spPr>
      <dgm:t>
        <a:bodyPr/>
        <a:lstStyle/>
        <a:p>
          <a:r>
            <a:rPr lang="en-US" sz="1200" dirty="0" smtClean="0">
              <a:solidFill>
                <a:sysClr val="windowText" lastClr="000000">
                  <a:hueOff val="0"/>
                  <a:satOff val="0"/>
                  <a:lumOff val="0"/>
                  <a:alphaOff val="0"/>
                </a:sysClr>
              </a:solidFill>
              <a:latin typeface="Arial"/>
              <a:ea typeface="+mn-ea"/>
              <a:cs typeface="Times New Roman" panose="02020603050405020304" pitchFamily="18" charset="0"/>
            </a:rPr>
            <a:t>Untapped opportunity for energy gen from landfill gas</a:t>
          </a:r>
          <a:endParaRPr lang="en-US" sz="1200" dirty="0">
            <a:solidFill>
              <a:sysClr val="windowText" lastClr="000000">
                <a:hueOff val="0"/>
                <a:satOff val="0"/>
                <a:lumOff val="0"/>
                <a:alphaOff val="0"/>
              </a:sysClr>
            </a:solidFill>
            <a:latin typeface="Arial"/>
            <a:ea typeface="+mn-ea"/>
            <a:cs typeface="Times New Roman" panose="02020603050405020304" pitchFamily="18" charset="0"/>
          </a:endParaRPr>
        </a:p>
      </dgm:t>
    </dgm:pt>
    <dgm:pt modelId="{FE2ED97B-C1E6-4DCA-8FB9-0BEF563EA9E6}" type="parTrans" cxnId="{32D64A0C-641F-4DC9-82B3-417CFEF58D0E}">
      <dgm:prSet/>
      <dgm:spPr/>
      <dgm:t>
        <a:bodyPr/>
        <a:lstStyle/>
        <a:p>
          <a:endParaRPr lang="en-US">
            <a:latin typeface="Times New Roman" panose="02020603050405020304" pitchFamily="18" charset="0"/>
            <a:cs typeface="Times New Roman" panose="02020603050405020304" pitchFamily="18" charset="0"/>
          </a:endParaRPr>
        </a:p>
      </dgm:t>
    </dgm:pt>
    <dgm:pt modelId="{8C872806-15CF-4E25-805B-E4A4CB8B1B65}" type="sibTrans" cxnId="{32D64A0C-641F-4DC9-82B3-417CFEF58D0E}">
      <dgm:prSet/>
      <dgm:spPr/>
      <dgm:t>
        <a:bodyPr/>
        <a:lstStyle/>
        <a:p>
          <a:endParaRPr lang="en-US">
            <a:latin typeface="Times New Roman" panose="02020603050405020304" pitchFamily="18" charset="0"/>
            <a:cs typeface="Times New Roman" panose="02020603050405020304" pitchFamily="18" charset="0"/>
          </a:endParaRPr>
        </a:p>
      </dgm:t>
    </dgm:pt>
    <dgm:pt modelId="{BCAB22B3-A643-4BE9-AADB-08488257CDA5}">
      <dgm:prSet phldrT="[Text]" custT="1"/>
      <dgm:spPr>
        <a:xfrm>
          <a:off x="3485650" y="544417"/>
          <a:ext cx="1957545" cy="783018"/>
        </a:xfrm>
        <a:solidFill>
          <a:srgbClr val="00ADE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dirty="0" smtClean="0">
              <a:solidFill>
                <a:sysClr val="window" lastClr="FFFFFF"/>
              </a:solidFill>
              <a:latin typeface="Arial"/>
              <a:ea typeface="+mn-ea"/>
              <a:cs typeface="Times New Roman" panose="02020603050405020304" pitchFamily="18" charset="0"/>
            </a:rPr>
            <a:t>Recycling/</a:t>
          </a:r>
        </a:p>
        <a:p>
          <a:r>
            <a:rPr lang="en-US" sz="1400" dirty="0" smtClean="0">
              <a:solidFill>
                <a:sysClr val="window" lastClr="FFFFFF"/>
              </a:solidFill>
              <a:latin typeface="Arial"/>
              <a:ea typeface="+mn-ea"/>
              <a:cs typeface="Times New Roman" panose="02020603050405020304" pitchFamily="18" charset="0"/>
            </a:rPr>
            <a:t>Organic diversion</a:t>
          </a:r>
          <a:endParaRPr lang="en-US" sz="1400" dirty="0">
            <a:solidFill>
              <a:sysClr val="window" lastClr="FFFFFF"/>
            </a:solidFill>
            <a:latin typeface="Arial"/>
            <a:ea typeface="+mn-ea"/>
            <a:cs typeface="Times New Roman" panose="02020603050405020304" pitchFamily="18" charset="0"/>
          </a:endParaRPr>
        </a:p>
      </dgm:t>
    </dgm:pt>
    <dgm:pt modelId="{2827DD6D-746E-4DBA-8510-25D33C9B652F}" type="parTrans" cxnId="{6BEB60C2-6CA3-4238-9A6D-13DC9F9D67BF}">
      <dgm:prSet/>
      <dgm:spPr/>
      <dgm:t>
        <a:bodyPr/>
        <a:lstStyle/>
        <a:p>
          <a:endParaRPr lang="en-US">
            <a:latin typeface="Times New Roman" panose="02020603050405020304" pitchFamily="18" charset="0"/>
            <a:cs typeface="Times New Roman" panose="02020603050405020304" pitchFamily="18" charset="0"/>
          </a:endParaRPr>
        </a:p>
      </dgm:t>
    </dgm:pt>
    <dgm:pt modelId="{BDCD7FB9-9502-4566-BE1A-5287EC8393B4}" type="sibTrans" cxnId="{6BEB60C2-6CA3-4238-9A6D-13DC9F9D67BF}">
      <dgm:prSet/>
      <dgm:spPr/>
      <dgm:t>
        <a:bodyPr/>
        <a:lstStyle/>
        <a:p>
          <a:endParaRPr lang="en-US">
            <a:latin typeface="Times New Roman" panose="02020603050405020304" pitchFamily="18" charset="0"/>
            <a:cs typeface="Times New Roman" panose="02020603050405020304" pitchFamily="18" charset="0"/>
          </a:endParaRPr>
        </a:p>
      </dgm:t>
    </dgm:pt>
    <dgm:pt modelId="{AA47A816-0027-4177-A47E-793E0748BB59}">
      <dgm:prSet phldrT="[Text]" custT="1"/>
      <dgm:spPr>
        <a:xfrm>
          <a:off x="5227196" y="1425312"/>
          <a:ext cx="1566036" cy="2876440"/>
        </a:xfrm>
        <a:noFill/>
        <a:ln>
          <a:noFill/>
        </a:ln>
        <a:effectLst/>
      </dgm:spPr>
      <dgm:t>
        <a:bodyPr/>
        <a:lstStyle/>
        <a:p>
          <a:r>
            <a:rPr lang="en-US" sz="1200" dirty="0" smtClean="0">
              <a:solidFill>
                <a:sysClr val="windowText" lastClr="000000">
                  <a:hueOff val="0"/>
                  <a:satOff val="0"/>
                  <a:lumOff val="0"/>
                  <a:alphaOff val="0"/>
                </a:sysClr>
              </a:solidFill>
              <a:latin typeface="Arial"/>
              <a:ea typeface="+mn-ea"/>
              <a:cs typeface="Times New Roman" panose="02020603050405020304" pitchFamily="18" charset="0"/>
            </a:rPr>
            <a:t>Severe environmental impact</a:t>
          </a:r>
          <a:endParaRPr lang="en-US" sz="1200" dirty="0">
            <a:solidFill>
              <a:sysClr val="windowText" lastClr="000000">
                <a:hueOff val="0"/>
                <a:satOff val="0"/>
                <a:lumOff val="0"/>
                <a:alphaOff val="0"/>
              </a:sysClr>
            </a:solidFill>
            <a:latin typeface="Arial"/>
            <a:ea typeface="+mn-ea"/>
            <a:cs typeface="Times New Roman" panose="02020603050405020304" pitchFamily="18" charset="0"/>
          </a:endParaRPr>
        </a:p>
      </dgm:t>
    </dgm:pt>
    <dgm:pt modelId="{3BC85A47-6CCE-4021-9F5A-FFD659A94607}" type="parTrans" cxnId="{547B925B-0CE0-4D1E-BBC5-B74858843404}">
      <dgm:prSet/>
      <dgm:spPr/>
      <dgm:t>
        <a:bodyPr/>
        <a:lstStyle/>
        <a:p>
          <a:endParaRPr lang="en-US">
            <a:latin typeface="Times New Roman" panose="02020603050405020304" pitchFamily="18" charset="0"/>
            <a:cs typeface="Times New Roman" panose="02020603050405020304" pitchFamily="18" charset="0"/>
          </a:endParaRPr>
        </a:p>
      </dgm:t>
    </dgm:pt>
    <dgm:pt modelId="{7B1EF0B9-1B12-4A6A-BA2A-F4D88CAAD6A5}" type="sibTrans" cxnId="{547B925B-0CE0-4D1E-BBC5-B74858843404}">
      <dgm:prSet/>
      <dgm:spPr/>
      <dgm:t>
        <a:bodyPr/>
        <a:lstStyle/>
        <a:p>
          <a:endParaRPr lang="en-US">
            <a:latin typeface="Times New Roman" panose="02020603050405020304" pitchFamily="18" charset="0"/>
            <a:cs typeface="Times New Roman" panose="02020603050405020304" pitchFamily="18" charset="0"/>
          </a:endParaRPr>
        </a:p>
      </dgm:t>
    </dgm:pt>
    <dgm:pt modelId="{803B953D-4497-4477-8299-D22F41FCFA80}">
      <dgm:prSet phldrT="[Text]" custT="1"/>
      <dgm:spPr>
        <a:xfrm>
          <a:off x="5227196" y="1425312"/>
          <a:ext cx="1566036" cy="2876440"/>
        </a:xfrm>
        <a:noFill/>
        <a:ln>
          <a:noFill/>
        </a:ln>
        <a:effectLst/>
      </dgm:spPr>
      <dgm:t>
        <a:bodyPr/>
        <a:lstStyle/>
        <a:p>
          <a:endParaRPr lang="en-US" sz="1200" dirty="0">
            <a:solidFill>
              <a:sysClr val="windowText" lastClr="000000">
                <a:hueOff val="0"/>
                <a:satOff val="0"/>
                <a:lumOff val="0"/>
                <a:alphaOff val="0"/>
              </a:sysClr>
            </a:solidFill>
            <a:latin typeface="Arial"/>
            <a:ea typeface="+mn-ea"/>
            <a:cs typeface="Times New Roman" panose="02020603050405020304" pitchFamily="18" charset="0"/>
          </a:endParaRPr>
        </a:p>
      </dgm:t>
    </dgm:pt>
    <dgm:pt modelId="{42666D27-5046-42AF-A010-64BA71982E89}" type="parTrans" cxnId="{1598DE86-26C3-4745-866F-41CFAFE21313}">
      <dgm:prSet/>
      <dgm:spPr/>
      <dgm:t>
        <a:bodyPr/>
        <a:lstStyle/>
        <a:p>
          <a:endParaRPr lang="en-US">
            <a:latin typeface="Times New Roman" panose="02020603050405020304" pitchFamily="18" charset="0"/>
            <a:cs typeface="Times New Roman" panose="02020603050405020304" pitchFamily="18" charset="0"/>
          </a:endParaRPr>
        </a:p>
      </dgm:t>
    </dgm:pt>
    <dgm:pt modelId="{A8701681-1A59-4E3B-AFCB-E316B4AEB781}" type="sibTrans" cxnId="{1598DE86-26C3-4745-866F-41CFAFE21313}">
      <dgm:prSet/>
      <dgm:spPr/>
      <dgm:t>
        <a:bodyPr/>
        <a:lstStyle/>
        <a:p>
          <a:endParaRPr lang="en-US">
            <a:latin typeface="Times New Roman" panose="02020603050405020304" pitchFamily="18" charset="0"/>
            <a:cs typeface="Times New Roman" panose="02020603050405020304" pitchFamily="18" charset="0"/>
          </a:endParaRPr>
        </a:p>
      </dgm:t>
    </dgm:pt>
    <dgm:pt modelId="{8466E5E1-FCC8-4DB3-B304-3FC49C716ACB}">
      <dgm:prSet phldrT="[Text]" custT="1"/>
      <dgm:spPr>
        <a:xfrm>
          <a:off x="5227196" y="1425312"/>
          <a:ext cx="1566036" cy="2876440"/>
        </a:xfrm>
        <a:noFill/>
        <a:ln>
          <a:noFill/>
        </a:ln>
        <a:effectLst/>
      </dgm:spPr>
      <dgm:t>
        <a:bodyPr/>
        <a:lstStyle/>
        <a:p>
          <a:r>
            <a:rPr lang="en-US" sz="1200" dirty="0" smtClean="0">
              <a:solidFill>
                <a:sysClr val="windowText" lastClr="000000">
                  <a:hueOff val="0"/>
                  <a:satOff val="0"/>
                  <a:lumOff val="0"/>
                  <a:alphaOff val="0"/>
                </a:sysClr>
              </a:solidFill>
              <a:latin typeface="Arial"/>
              <a:ea typeface="+mn-ea"/>
              <a:cs typeface="Times New Roman" panose="02020603050405020304" pitchFamily="18" charset="0"/>
            </a:rPr>
            <a:t>Low capacity to operate sanitary landfills</a:t>
          </a:r>
          <a:endParaRPr lang="en-US" sz="1200" dirty="0">
            <a:solidFill>
              <a:sysClr val="windowText" lastClr="000000">
                <a:hueOff val="0"/>
                <a:satOff val="0"/>
                <a:lumOff val="0"/>
                <a:alphaOff val="0"/>
              </a:sysClr>
            </a:solidFill>
            <a:latin typeface="Arial"/>
            <a:ea typeface="+mn-ea"/>
            <a:cs typeface="Times New Roman" panose="02020603050405020304" pitchFamily="18" charset="0"/>
          </a:endParaRPr>
        </a:p>
      </dgm:t>
    </dgm:pt>
    <dgm:pt modelId="{24E3B3EF-D03C-4A78-8F9F-681738F27601}" type="parTrans" cxnId="{0D501C84-046E-44FA-8166-611EAFE30DA8}">
      <dgm:prSet/>
      <dgm:spPr/>
      <dgm:t>
        <a:bodyPr/>
        <a:lstStyle/>
        <a:p>
          <a:endParaRPr lang="en-US">
            <a:latin typeface="Times New Roman" panose="02020603050405020304" pitchFamily="18" charset="0"/>
            <a:cs typeface="Times New Roman" panose="02020603050405020304" pitchFamily="18" charset="0"/>
          </a:endParaRPr>
        </a:p>
      </dgm:t>
    </dgm:pt>
    <dgm:pt modelId="{758A707C-5EDD-4B6A-B941-A27231C48987}" type="sibTrans" cxnId="{0D501C84-046E-44FA-8166-611EAFE30DA8}">
      <dgm:prSet/>
      <dgm:spPr/>
      <dgm:t>
        <a:bodyPr/>
        <a:lstStyle/>
        <a:p>
          <a:endParaRPr lang="en-US">
            <a:latin typeface="Times New Roman" panose="02020603050405020304" pitchFamily="18" charset="0"/>
            <a:cs typeface="Times New Roman" panose="02020603050405020304" pitchFamily="18" charset="0"/>
          </a:endParaRPr>
        </a:p>
      </dgm:t>
    </dgm:pt>
    <dgm:pt modelId="{DAB93F83-4AF4-4314-B27D-C7F421377D4B}">
      <dgm:prSet phldrT="[Text]" custT="1"/>
      <dgm:spPr>
        <a:xfrm>
          <a:off x="1744105" y="1425312"/>
          <a:ext cx="1566036" cy="2876440"/>
        </a:xfrm>
        <a:noFill/>
        <a:ln>
          <a:noFill/>
        </a:ln>
        <a:effectLst/>
      </dgm:spPr>
      <dgm:t>
        <a:bodyPr/>
        <a:lstStyle/>
        <a:p>
          <a:r>
            <a:rPr lang="en-US" sz="1200" dirty="0" smtClean="0">
              <a:solidFill>
                <a:sysClr val="windowText" lastClr="000000">
                  <a:hueOff val="0"/>
                  <a:satOff val="0"/>
                  <a:lumOff val="0"/>
                  <a:alphaOff val="0"/>
                </a:sysClr>
              </a:solidFill>
              <a:latin typeface="Arial"/>
              <a:ea typeface="+mn-ea"/>
              <a:cs typeface="Times New Roman" panose="02020603050405020304" pitchFamily="18" charset="0"/>
            </a:rPr>
            <a:t>Low WTP for collection</a:t>
          </a:r>
          <a:endParaRPr lang="en-US" sz="1200" dirty="0">
            <a:solidFill>
              <a:sysClr val="windowText" lastClr="000000">
                <a:hueOff val="0"/>
                <a:satOff val="0"/>
                <a:lumOff val="0"/>
                <a:alphaOff val="0"/>
              </a:sysClr>
            </a:solidFill>
            <a:latin typeface="Arial"/>
            <a:ea typeface="+mn-ea"/>
            <a:cs typeface="Times New Roman" panose="02020603050405020304" pitchFamily="18" charset="0"/>
          </a:endParaRPr>
        </a:p>
      </dgm:t>
    </dgm:pt>
    <dgm:pt modelId="{3EC5377F-C4FB-4795-B4ED-79499970A795}" type="parTrans" cxnId="{DB1A66CB-9535-4293-840D-E2FED63B9233}">
      <dgm:prSet/>
      <dgm:spPr/>
      <dgm:t>
        <a:bodyPr/>
        <a:lstStyle/>
        <a:p>
          <a:endParaRPr lang="en-US">
            <a:latin typeface="Times New Roman" panose="02020603050405020304" pitchFamily="18" charset="0"/>
            <a:cs typeface="Times New Roman" panose="02020603050405020304" pitchFamily="18" charset="0"/>
          </a:endParaRPr>
        </a:p>
      </dgm:t>
    </dgm:pt>
    <dgm:pt modelId="{EB0F9A94-29E2-494F-AC08-49E1ABE71801}" type="sibTrans" cxnId="{DB1A66CB-9535-4293-840D-E2FED63B9233}">
      <dgm:prSet/>
      <dgm:spPr/>
      <dgm:t>
        <a:bodyPr/>
        <a:lstStyle/>
        <a:p>
          <a:endParaRPr lang="en-US">
            <a:latin typeface="Times New Roman" panose="02020603050405020304" pitchFamily="18" charset="0"/>
            <a:cs typeface="Times New Roman" panose="02020603050405020304" pitchFamily="18" charset="0"/>
          </a:endParaRPr>
        </a:p>
      </dgm:t>
    </dgm:pt>
    <dgm:pt modelId="{94D04E8C-2BC9-4E3F-B2F8-6763F8CBF5BC}">
      <dgm:prSet phldrT="[Text]" custT="1"/>
      <dgm:spPr>
        <a:xfrm>
          <a:off x="1744105" y="1425312"/>
          <a:ext cx="1566036" cy="2876440"/>
        </a:xfrm>
        <a:noFill/>
        <a:ln>
          <a:noFill/>
        </a:ln>
        <a:effectLst/>
      </dgm:spPr>
      <dgm:t>
        <a:bodyPr/>
        <a:lstStyle/>
        <a:p>
          <a:r>
            <a:rPr lang="en-US" sz="1200" dirty="0" smtClean="0">
              <a:solidFill>
                <a:sysClr val="windowText" lastClr="000000">
                  <a:hueOff val="0"/>
                  <a:satOff val="0"/>
                  <a:lumOff val="0"/>
                  <a:alphaOff val="0"/>
                </a:sysClr>
              </a:solidFill>
              <a:latin typeface="Arial"/>
              <a:ea typeface="+mn-ea"/>
              <a:cs typeface="Times New Roman" panose="02020603050405020304" pitchFamily="18" charset="0"/>
            </a:rPr>
            <a:t>Poor SWM planning</a:t>
          </a:r>
          <a:endParaRPr lang="en-US" sz="1200" dirty="0">
            <a:solidFill>
              <a:sysClr val="windowText" lastClr="000000">
                <a:hueOff val="0"/>
                <a:satOff val="0"/>
                <a:lumOff val="0"/>
                <a:alphaOff val="0"/>
              </a:sysClr>
            </a:solidFill>
            <a:latin typeface="Arial"/>
            <a:ea typeface="+mn-ea"/>
            <a:cs typeface="Times New Roman" panose="02020603050405020304" pitchFamily="18" charset="0"/>
          </a:endParaRPr>
        </a:p>
      </dgm:t>
    </dgm:pt>
    <dgm:pt modelId="{2CDB4DEF-B805-4915-B5CB-6A0A227F1F8E}" type="sibTrans" cxnId="{E9870F88-771D-48B2-9DF9-A5B41FE4405F}">
      <dgm:prSet/>
      <dgm:spPr/>
      <dgm:t>
        <a:bodyPr/>
        <a:lstStyle/>
        <a:p>
          <a:endParaRPr lang="en-US">
            <a:latin typeface="Times New Roman" panose="02020603050405020304" pitchFamily="18" charset="0"/>
            <a:cs typeface="Times New Roman" panose="02020603050405020304" pitchFamily="18" charset="0"/>
          </a:endParaRPr>
        </a:p>
      </dgm:t>
    </dgm:pt>
    <dgm:pt modelId="{CE8A9DC5-9D68-4529-93F1-2ED1C2E2E68A}" type="parTrans" cxnId="{E9870F88-771D-48B2-9DF9-A5B41FE4405F}">
      <dgm:prSet/>
      <dgm:spPr/>
      <dgm:t>
        <a:bodyPr/>
        <a:lstStyle/>
        <a:p>
          <a:endParaRPr lang="en-US">
            <a:latin typeface="Times New Roman" panose="02020603050405020304" pitchFamily="18" charset="0"/>
            <a:cs typeface="Times New Roman" panose="02020603050405020304" pitchFamily="18" charset="0"/>
          </a:endParaRPr>
        </a:p>
      </dgm:t>
    </dgm:pt>
    <dgm:pt modelId="{43F019AC-7524-4557-B412-4C281D958939}">
      <dgm:prSet phldrT="[Text]" custT="1"/>
      <dgm:spPr>
        <a:xfrm>
          <a:off x="3485650" y="1425312"/>
          <a:ext cx="1566036" cy="2876440"/>
        </a:xfrm>
        <a:noFill/>
        <a:ln>
          <a:noFill/>
        </a:ln>
        <a:effectLst/>
      </dgm:spPr>
      <dgm:t>
        <a:bodyPr/>
        <a:lstStyle/>
        <a:p>
          <a:r>
            <a:rPr lang="en-US" sz="1200" dirty="0" smtClean="0">
              <a:solidFill>
                <a:sysClr val="windowText" lastClr="000000">
                  <a:hueOff val="0"/>
                  <a:satOff val="0"/>
                  <a:lumOff val="0"/>
                  <a:alphaOff val="0"/>
                </a:sysClr>
              </a:solidFill>
              <a:latin typeface="Arial"/>
              <a:ea typeface="+mn-ea"/>
              <a:cs typeface="Times New Roman" panose="02020603050405020304" pitchFamily="18" charset="0"/>
            </a:rPr>
            <a:t>Opportunities for informal sector</a:t>
          </a:r>
          <a:endParaRPr lang="en-US" sz="1200" dirty="0">
            <a:solidFill>
              <a:sysClr val="windowText" lastClr="000000">
                <a:hueOff val="0"/>
                <a:satOff val="0"/>
                <a:lumOff val="0"/>
                <a:alphaOff val="0"/>
              </a:sysClr>
            </a:solidFill>
            <a:latin typeface="Arial"/>
            <a:ea typeface="+mn-ea"/>
            <a:cs typeface="Times New Roman" panose="02020603050405020304" pitchFamily="18" charset="0"/>
          </a:endParaRPr>
        </a:p>
      </dgm:t>
    </dgm:pt>
    <dgm:pt modelId="{FEA7F359-93C4-4246-8C45-16D1070A4A58}" type="parTrans" cxnId="{8467CAFD-6CF8-420A-AC8C-91832CAC1E31}">
      <dgm:prSet/>
      <dgm:spPr/>
      <dgm:t>
        <a:bodyPr/>
        <a:lstStyle/>
        <a:p>
          <a:endParaRPr lang="en-US"/>
        </a:p>
      </dgm:t>
    </dgm:pt>
    <dgm:pt modelId="{5FA5CA38-A1DA-4C69-AB65-11BF99C53030}" type="sibTrans" cxnId="{8467CAFD-6CF8-420A-AC8C-91832CAC1E31}">
      <dgm:prSet/>
      <dgm:spPr/>
      <dgm:t>
        <a:bodyPr/>
        <a:lstStyle/>
        <a:p>
          <a:endParaRPr lang="en-US"/>
        </a:p>
      </dgm:t>
    </dgm:pt>
    <dgm:pt modelId="{9C6F777B-D6DF-4DB6-9050-3099E383AE18}" type="pres">
      <dgm:prSet presAssocID="{723E0667-2CBB-4EC6-A7BE-ABE11A4353A9}" presName="Name0" presStyleCnt="0">
        <dgm:presLayoutVars>
          <dgm:dir/>
          <dgm:animLvl val="lvl"/>
          <dgm:resizeHandles val="exact"/>
        </dgm:presLayoutVars>
      </dgm:prSet>
      <dgm:spPr/>
      <dgm:t>
        <a:bodyPr/>
        <a:lstStyle/>
        <a:p>
          <a:endParaRPr lang="en-US"/>
        </a:p>
      </dgm:t>
    </dgm:pt>
    <dgm:pt modelId="{3D25FF41-9773-4A85-88A1-4FEB27A07EFA}" type="pres">
      <dgm:prSet presAssocID="{B33CD240-33CB-4333-8AEC-F26E57541253}" presName="composite" presStyleCnt="0"/>
      <dgm:spPr/>
    </dgm:pt>
    <dgm:pt modelId="{20F4EE6F-8D48-422B-B6C6-411A5735CE27}" type="pres">
      <dgm:prSet presAssocID="{B33CD240-33CB-4333-8AEC-F26E57541253}" presName="parTx" presStyleLbl="node1" presStyleIdx="0" presStyleCnt="5" custScaleY="100000" custLinFactNeighborX="220" custLinFactNeighborY="-86683">
        <dgm:presLayoutVars>
          <dgm:chMax val="0"/>
          <dgm:chPref val="0"/>
          <dgm:bulletEnabled val="1"/>
        </dgm:presLayoutVars>
      </dgm:prSet>
      <dgm:spPr>
        <a:prstGeom prst="chevron">
          <a:avLst/>
        </a:prstGeom>
      </dgm:spPr>
      <dgm:t>
        <a:bodyPr/>
        <a:lstStyle/>
        <a:p>
          <a:endParaRPr lang="en-US"/>
        </a:p>
      </dgm:t>
    </dgm:pt>
    <dgm:pt modelId="{0E1B60E7-9C84-4D00-A944-98E2AA308C77}" type="pres">
      <dgm:prSet presAssocID="{B33CD240-33CB-4333-8AEC-F26E57541253}" presName="desTx" presStyleLbl="revTx" presStyleIdx="0" presStyleCnt="5" custLinFactNeighborX="1649" custLinFactNeighborY="-32574">
        <dgm:presLayoutVars>
          <dgm:bulletEnabled val="1"/>
        </dgm:presLayoutVars>
      </dgm:prSet>
      <dgm:spPr>
        <a:prstGeom prst="rect">
          <a:avLst/>
        </a:prstGeom>
      </dgm:spPr>
      <dgm:t>
        <a:bodyPr/>
        <a:lstStyle/>
        <a:p>
          <a:endParaRPr lang="en-US"/>
        </a:p>
      </dgm:t>
    </dgm:pt>
    <dgm:pt modelId="{21470310-083B-4666-B01D-D42421540291}" type="pres">
      <dgm:prSet presAssocID="{2AFB07AC-578C-45E8-8F2A-40673EF14B7E}" presName="space" presStyleCnt="0"/>
      <dgm:spPr/>
    </dgm:pt>
    <dgm:pt modelId="{4057E7EC-E557-4C34-8637-F8551DA9E119}" type="pres">
      <dgm:prSet presAssocID="{295D0BD0-BB9C-43EC-B52A-9FA577087887}" presName="composite" presStyleCnt="0"/>
      <dgm:spPr/>
    </dgm:pt>
    <dgm:pt modelId="{F3E30171-22E9-4BDC-AD88-E9CF9B499DF2}" type="pres">
      <dgm:prSet presAssocID="{295D0BD0-BB9C-43EC-B52A-9FA577087887}" presName="parTx" presStyleLbl="node1" presStyleIdx="1" presStyleCnt="5" custScaleY="100000" custLinFactNeighborX="220" custLinFactNeighborY="-86683">
        <dgm:presLayoutVars>
          <dgm:chMax val="0"/>
          <dgm:chPref val="0"/>
          <dgm:bulletEnabled val="1"/>
        </dgm:presLayoutVars>
      </dgm:prSet>
      <dgm:spPr>
        <a:prstGeom prst="chevron">
          <a:avLst/>
        </a:prstGeom>
      </dgm:spPr>
      <dgm:t>
        <a:bodyPr/>
        <a:lstStyle/>
        <a:p>
          <a:endParaRPr lang="en-US"/>
        </a:p>
      </dgm:t>
    </dgm:pt>
    <dgm:pt modelId="{24D7A809-7F36-47DE-B5A3-7707B15B8780}" type="pres">
      <dgm:prSet presAssocID="{295D0BD0-BB9C-43EC-B52A-9FA577087887}" presName="desTx" presStyleLbl="revTx" presStyleIdx="1" presStyleCnt="5" custLinFactNeighborX="1649" custLinFactNeighborY="-32574">
        <dgm:presLayoutVars>
          <dgm:bulletEnabled val="1"/>
        </dgm:presLayoutVars>
      </dgm:prSet>
      <dgm:spPr>
        <a:prstGeom prst="rect">
          <a:avLst/>
        </a:prstGeom>
      </dgm:spPr>
      <dgm:t>
        <a:bodyPr/>
        <a:lstStyle/>
        <a:p>
          <a:endParaRPr lang="en-US"/>
        </a:p>
      </dgm:t>
    </dgm:pt>
    <dgm:pt modelId="{CEA3A079-F1B8-4A3A-A1BC-3083CC9AFC2F}" type="pres">
      <dgm:prSet presAssocID="{44ED59D7-9369-433F-9F53-886E2D8EC0CB}" presName="space" presStyleCnt="0"/>
      <dgm:spPr/>
    </dgm:pt>
    <dgm:pt modelId="{ECF493AB-9FED-4B3F-974D-196047C96E1F}" type="pres">
      <dgm:prSet presAssocID="{BCAB22B3-A643-4BE9-AADB-08488257CDA5}" presName="composite" presStyleCnt="0"/>
      <dgm:spPr/>
    </dgm:pt>
    <dgm:pt modelId="{B976B29A-E2D0-4E42-99F3-53669819C17D}" type="pres">
      <dgm:prSet presAssocID="{BCAB22B3-A643-4BE9-AADB-08488257CDA5}" presName="parTx" presStyleLbl="node1" presStyleIdx="2" presStyleCnt="5" custScaleY="100000" custLinFactNeighborX="220" custLinFactNeighborY="-86683">
        <dgm:presLayoutVars>
          <dgm:chMax val="0"/>
          <dgm:chPref val="0"/>
          <dgm:bulletEnabled val="1"/>
        </dgm:presLayoutVars>
      </dgm:prSet>
      <dgm:spPr>
        <a:prstGeom prst="chevron">
          <a:avLst/>
        </a:prstGeom>
      </dgm:spPr>
      <dgm:t>
        <a:bodyPr/>
        <a:lstStyle/>
        <a:p>
          <a:endParaRPr lang="en-US"/>
        </a:p>
      </dgm:t>
    </dgm:pt>
    <dgm:pt modelId="{C6A7FFDC-2867-4FA1-A917-DC86C8A70A4E}" type="pres">
      <dgm:prSet presAssocID="{BCAB22B3-A643-4BE9-AADB-08488257CDA5}" presName="desTx" presStyleLbl="revTx" presStyleIdx="2" presStyleCnt="5" custLinFactNeighborX="1649" custLinFactNeighborY="-32574">
        <dgm:presLayoutVars>
          <dgm:bulletEnabled val="1"/>
        </dgm:presLayoutVars>
      </dgm:prSet>
      <dgm:spPr>
        <a:prstGeom prst="rect">
          <a:avLst/>
        </a:prstGeom>
      </dgm:spPr>
      <dgm:t>
        <a:bodyPr/>
        <a:lstStyle/>
        <a:p>
          <a:endParaRPr lang="en-US"/>
        </a:p>
      </dgm:t>
    </dgm:pt>
    <dgm:pt modelId="{D891F538-9AE4-4F6D-B1C2-88D4D0C69459}" type="pres">
      <dgm:prSet presAssocID="{BDCD7FB9-9502-4566-BE1A-5287EC8393B4}" presName="space" presStyleCnt="0"/>
      <dgm:spPr/>
    </dgm:pt>
    <dgm:pt modelId="{343E5A90-F6FC-4045-9FDF-75FBB8D6510C}" type="pres">
      <dgm:prSet presAssocID="{01F169C8-9A6D-4E93-B159-5EEBADB33C54}" presName="composite" presStyleCnt="0"/>
      <dgm:spPr/>
    </dgm:pt>
    <dgm:pt modelId="{07A6EE24-3CF6-41D6-8CDA-9F6DABDF3AA3}" type="pres">
      <dgm:prSet presAssocID="{01F169C8-9A6D-4E93-B159-5EEBADB33C54}" presName="parTx" presStyleLbl="node1" presStyleIdx="3" presStyleCnt="5" custScaleY="100000" custLinFactNeighborX="220" custLinFactNeighborY="-86683">
        <dgm:presLayoutVars>
          <dgm:chMax val="0"/>
          <dgm:chPref val="0"/>
          <dgm:bulletEnabled val="1"/>
        </dgm:presLayoutVars>
      </dgm:prSet>
      <dgm:spPr>
        <a:prstGeom prst="chevron">
          <a:avLst/>
        </a:prstGeom>
      </dgm:spPr>
      <dgm:t>
        <a:bodyPr/>
        <a:lstStyle/>
        <a:p>
          <a:endParaRPr lang="en-US"/>
        </a:p>
      </dgm:t>
    </dgm:pt>
    <dgm:pt modelId="{4183E520-224F-490A-BDA6-7A682CEADD78}" type="pres">
      <dgm:prSet presAssocID="{01F169C8-9A6D-4E93-B159-5EEBADB33C54}" presName="desTx" presStyleLbl="revTx" presStyleIdx="3" presStyleCnt="5" custLinFactNeighborX="1649" custLinFactNeighborY="-32574">
        <dgm:presLayoutVars>
          <dgm:bulletEnabled val="1"/>
        </dgm:presLayoutVars>
      </dgm:prSet>
      <dgm:spPr>
        <a:prstGeom prst="rect">
          <a:avLst/>
        </a:prstGeom>
      </dgm:spPr>
      <dgm:t>
        <a:bodyPr/>
        <a:lstStyle/>
        <a:p>
          <a:endParaRPr lang="en-US"/>
        </a:p>
      </dgm:t>
    </dgm:pt>
    <dgm:pt modelId="{B9A24604-CFE8-44E7-9E80-75DB0284F9B4}" type="pres">
      <dgm:prSet presAssocID="{D67FE7AC-A0E9-423D-AE83-53A15E8AE0E6}" presName="space" presStyleCnt="0"/>
      <dgm:spPr/>
    </dgm:pt>
    <dgm:pt modelId="{E565FFF6-5570-499E-BDEA-73C6E7C5B655}" type="pres">
      <dgm:prSet presAssocID="{533C0823-8A47-4C17-BAD1-8C918BF4085C}" presName="composite" presStyleCnt="0"/>
      <dgm:spPr/>
    </dgm:pt>
    <dgm:pt modelId="{BEDCF59E-8086-4629-A4C9-35B69880C5E3}" type="pres">
      <dgm:prSet presAssocID="{533C0823-8A47-4C17-BAD1-8C918BF4085C}" presName="parTx" presStyleLbl="node1" presStyleIdx="4" presStyleCnt="5" custScaleY="100000" custLinFactNeighborX="82" custLinFactNeighborY="-86683">
        <dgm:presLayoutVars>
          <dgm:chMax val="0"/>
          <dgm:chPref val="0"/>
          <dgm:bulletEnabled val="1"/>
        </dgm:presLayoutVars>
      </dgm:prSet>
      <dgm:spPr>
        <a:prstGeom prst="chevron">
          <a:avLst/>
        </a:prstGeom>
      </dgm:spPr>
      <dgm:t>
        <a:bodyPr/>
        <a:lstStyle/>
        <a:p>
          <a:endParaRPr lang="en-US"/>
        </a:p>
      </dgm:t>
    </dgm:pt>
    <dgm:pt modelId="{CE03590B-1316-4E5C-A1A8-33275D251247}" type="pres">
      <dgm:prSet presAssocID="{533C0823-8A47-4C17-BAD1-8C918BF4085C}" presName="desTx" presStyleLbl="revTx" presStyleIdx="4" presStyleCnt="5" custLinFactNeighborX="1649" custLinFactNeighborY="-32574">
        <dgm:presLayoutVars>
          <dgm:bulletEnabled val="1"/>
        </dgm:presLayoutVars>
      </dgm:prSet>
      <dgm:spPr>
        <a:prstGeom prst="rect">
          <a:avLst/>
        </a:prstGeom>
      </dgm:spPr>
      <dgm:t>
        <a:bodyPr/>
        <a:lstStyle/>
        <a:p>
          <a:endParaRPr lang="en-US"/>
        </a:p>
      </dgm:t>
    </dgm:pt>
  </dgm:ptLst>
  <dgm:cxnLst>
    <dgm:cxn modelId="{0610D79F-B98A-4BDA-A039-38276E559C6E}" srcId="{01F169C8-9A6D-4E93-B159-5EEBADB33C54}" destId="{6ACC06B6-F9EE-4041-8C6F-D36AB339C654}" srcOrd="0" destOrd="0" parTransId="{4D50CEBB-53EF-4340-8744-5F1C08EAAADC}" sibTransId="{58B94257-05AA-4E57-A264-9A5B5B10A26E}"/>
    <dgm:cxn modelId="{E9870F88-771D-48B2-9DF9-A5B41FE4405F}" srcId="{295D0BD0-BB9C-43EC-B52A-9FA577087887}" destId="{94D04E8C-2BC9-4E3F-B2F8-6763F8CBF5BC}" srcOrd="2" destOrd="0" parTransId="{CE8A9DC5-9D68-4529-93F1-2ED1C2E2E68A}" sibTransId="{2CDB4DEF-B805-4915-B5CB-6A0A227F1F8E}"/>
    <dgm:cxn modelId="{BE7B44F6-72A7-43A1-8EAB-B036AD2A2559}" type="presOf" srcId="{803B953D-4497-4477-8299-D22F41FCFA80}" destId="{4183E520-224F-490A-BDA6-7A682CEADD78}" srcOrd="0" destOrd="3" presId="urn:microsoft.com/office/officeart/2005/8/layout/chevron1"/>
    <dgm:cxn modelId="{8B9AD4B9-9F69-432B-A90B-34FB0B1832AA}" type="presOf" srcId="{723E0667-2CBB-4EC6-A7BE-ABE11A4353A9}" destId="{9C6F777B-D6DF-4DB6-9050-3099E383AE18}" srcOrd="0" destOrd="0" presId="urn:microsoft.com/office/officeart/2005/8/layout/chevron1"/>
    <dgm:cxn modelId="{8467CAFD-6CF8-420A-AC8C-91832CAC1E31}" srcId="{BCAB22B3-A643-4BE9-AADB-08488257CDA5}" destId="{43F019AC-7524-4557-B412-4C281D958939}" srcOrd="1" destOrd="0" parTransId="{FEA7F359-93C4-4246-8C45-16D1070A4A58}" sibTransId="{5FA5CA38-A1DA-4C69-AB65-11BF99C53030}"/>
    <dgm:cxn modelId="{6022C6A4-3963-46B9-ADC7-0A844EE59B8E}" type="presOf" srcId="{43F019AC-7524-4557-B412-4C281D958939}" destId="{C6A7FFDC-2867-4FA1-A917-DC86C8A70A4E}" srcOrd="0" destOrd="1" presId="urn:microsoft.com/office/officeart/2005/8/layout/chevron1"/>
    <dgm:cxn modelId="{763B066F-AC1E-47D8-8213-3DC1979941E5}" type="presOf" srcId="{901AA163-37F0-403F-8184-C5D2599EE1C4}" destId="{0E1B60E7-9C84-4D00-A944-98E2AA308C77}" srcOrd="0" destOrd="0" presId="urn:microsoft.com/office/officeart/2005/8/layout/chevron1"/>
    <dgm:cxn modelId="{72E62468-8579-4A55-A057-E455F906C1A4}" type="presOf" srcId="{DAB93F83-4AF4-4314-B27D-C7F421377D4B}" destId="{24D7A809-7F36-47DE-B5A3-7707B15B8780}" srcOrd="0" destOrd="1" presId="urn:microsoft.com/office/officeart/2005/8/layout/chevron1"/>
    <dgm:cxn modelId="{13BF200F-7CA5-41A8-9F6D-A1135F8096F9}" srcId="{BCAB22B3-A643-4BE9-AADB-08488257CDA5}" destId="{745BAF8C-B730-4D10-87E0-BAD0CA341166}" srcOrd="0" destOrd="0" parTransId="{FE0D82E9-525D-410B-974D-9DF4EC8B64AF}" sibTransId="{CD21F9C5-7BA7-479A-8790-CDCE12C2BB58}"/>
    <dgm:cxn modelId="{C2EC8172-F324-49AD-B647-36119E322500}" type="presOf" srcId="{B33CD240-33CB-4333-8AEC-F26E57541253}" destId="{20F4EE6F-8D48-422B-B6C6-411A5735CE27}" srcOrd="0" destOrd="0" presId="urn:microsoft.com/office/officeart/2005/8/layout/chevron1"/>
    <dgm:cxn modelId="{6BEB60C2-6CA3-4238-9A6D-13DC9F9D67BF}" srcId="{723E0667-2CBB-4EC6-A7BE-ABE11A4353A9}" destId="{BCAB22B3-A643-4BE9-AADB-08488257CDA5}" srcOrd="2" destOrd="0" parTransId="{2827DD6D-746E-4DBA-8510-25D33C9B652F}" sibTransId="{BDCD7FB9-9502-4566-BE1A-5287EC8393B4}"/>
    <dgm:cxn modelId="{5E5F6AE4-CBF3-432A-B271-DE0F7444C8C8}" type="presOf" srcId="{8466E5E1-FCC8-4DB3-B304-3FC49C716ACB}" destId="{4183E520-224F-490A-BDA6-7A682CEADD78}" srcOrd="0" destOrd="1" presId="urn:microsoft.com/office/officeart/2005/8/layout/chevron1"/>
    <dgm:cxn modelId="{EDFABAF4-1E64-44C9-8C32-78A84DFCD4DE}" type="presOf" srcId="{295D0BD0-BB9C-43EC-B52A-9FA577087887}" destId="{F3E30171-22E9-4BDC-AD88-E9CF9B499DF2}" srcOrd="0" destOrd="0" presId="urn:microsoft.com/office/officeart/2005/8/layout/chevron1"/>
    <dgm:cxn modelId="{922D05DA-1010-4004-9E8F-0F9405DA972C}" type="presOf" srcId="{745BAF8C-B730-4D10-87E0-BAD0CA341166}" destId="{C6A7FFDC-2867-4FA1-A917-DC86C8A70A4E}" srcOrd="0" destOrd="0" presId="urn:microsoft.com/office/officeart/2005/8/layout/chevron1"/>
    <dgm:cxn modelId="{A83F9174-D8DC-4327-BB17-9B539371BC16}" type="presOf" srcId="{AA47A816-0027-4177-A47E-793E0748BB59}" destId="{4183E520-224F-490A-BDA6-7A682CEADD78}" srcOrd="0" destOrd="2" presId="urn:microsoft.com/office/officeart/2005/8/layout/chevron1"/>
    <dgm:cxn modelId="{5EB87B19-3A45-4ADD-AA16-3E31B8A89C48}" type="presOf" srcId="{533C0823-8A47-4C17-BAD1-8C918BF4085C}" destId="{BEDCF59E-8086-4629-A4C9-35B69880C5E3}" srcOrd="0" destOrd="0" presId="urn:microsoft.com/office/officeart/2005/8/layout/chevron1"/>
    <dgm:cxn modelId="{18109CBD-3126-4783-B0FD-57315BFC1411}" srcId="{723E0667-2CBB-4EC6-A7BE-ABE11A4353A9}" destId="{01F169C8-9A6D-4E93-B159-5EEBADB33C54}" srcOrd="3" destOrd="0" parTransId="{8067D66D-29B1-4EF9-8E12-C83A1C19A00A}" sibTransId="{D67FE7AC-A0E9-423D-AE83-53A15E8AE0E6}"/>
    <dgm:cxn modelId="{D0E8F2DF-3EF6-4133-AF69-D9AB0459210B}" srcId="{B33CD240-33CB-4333-8AEC-F26E57541253}" destId="{901AA163-37F0-403F-8184-C5D2599EE1C4}" srcOrd="0" destOrd="0" parTransId="{51681A1D-CDC8-42D6-9417-0770A663B6EB}" sibTransId="{7E7AABE3-0BED-49E3-9ED1-9AF4B0E9DF26}"/>
    <dgm:cxn modelId="{CEA8DCC7-B423-4302-9547-CB14D1D1F2FD}" type="presOf" srcId="{6ACC06B6-F9EE-4041-8C6F-D36AB339C654}" destId="{4183E520-224F-490A-BDA6-7A682CEADD78}" srcOrd="0" destOrd="0" presId="urn:microsoft.com/office/officeart/2005/8/layout/chevron1"/>
    <dgm:cxn modelId="{61F56BD8-CF82-4CE6-A5F2-58BE1E863BF5}" type="presOf" srcId="{750CB106-A5A9-45E5-852E-3DB18F830A79}" destId="{CE03590B-1316-4E5C-A1A8-33275D251247}" srcOrd="0" destOrd="0" presId="urn:microsoft.com/office/officeart/2005/8/layout/chevron1"/>
    <dgm:cxn modelId="{311B55C7-89CB-43AF-9DAD-A9381DAC5DFC}" type="presOf" srcId="{BCAB22B3-A643-4BE9-AADB-08488257CDA5}" destId="{B976B29A-E2D0-4E42-99F3-53669819C17D}" srcOrd="0" destOrd="0" presId="urn:microsoft.com/office/officeart/2005/8/layout/chevron1"/>
    <dgm:cxn modelId="{547B925B-0CE0-4D1E-BBC5-B74858843404}" srcId="{01F169C8-9A6D-4E93-B159-5EEBADB33C54}" destId="{AA47A816-0027-4177-A47E-793E0748BB59}" srcOrd="2" destOrd="0" parTransId="{3BC85A47-6CCE-4021-9F5A-FFD659A94607}" sibTransId="{7B1EF0B9-1B12-4A6A-BA2A-F4D88CAAD6A5}"/>
    <dgm:cxn modelId="{F0621410-736F-45ED-A42C-7A9254C05B2A}" srcId="{723E0667-2CBB-4EC6-A7BE-ABE11A4353A9}" destId="{533C0823-8A47-4C17-BAD1-8C918BF4085C}" srcOrd="4" destOrd="0" parTransId="{8113B4EB-4951-4B60-99AE-7A99967E3B27}" sibTransId="{302319C6-5F92-4EF9-95BA-54AB9099E457}"/>
    <dgm:cxn modelId="{8AE79657-834A-4925-A3EC-CBF66795F099}" srcId="{723E0667-2CBB-4EC6-A7BE-ABE11A4353A9}" destId="{B33CD240-33CB-4333-8AEC-F26E57541253}" srcOrd="0" destOrd="0" parTransId="{4C18FE59-9D78-417B-B668-032C74749747}" sibTransId="{2AFB07AC-578C-45E8-8F2A-40673EF14B7E}"/>
    <dgm:cxn modelId="{EFCFF93A-E7BB-490A-BF39-7E39688A0155}" srcId="{295D0BD0-BB9C-43EC-B52A-9FA577087887}" destId="{E910F0EA-3459-4888-8F78-7741C89D2E3C}" srcOrd="0" destOrd="0" parTransId="{04581E92-CEC5-4646-95F0-2E4371EAA150}" sibTransId="{3DD77360-EAC6-4646-A464-4407D0BD1F1A}"/>
    <dgm:cxn modelId="{DB1A66CB-9535-4293-840D-E2FED63B9233}" srcId="{295D0BD0-BB9C-43EC-B52A-9FA577087887}" destId="{DAB93F83-4AF4-4314-B27D-C7F421377D4B}" srcOrd="1" destOrd="0" parTransId="{3EC5377F-C4FB-4795-B4ED-79499970A795}" sibTransId="{EB0F9A94-29E2-494F-AC08-49E1ABE71801}"/>
    <dgm:cxn modelId="{31D738C0-D40A-4FFE-839A-DBE507CE8B97}" type="presOf" srcId="{94D04E8C-2BC9-4E3F-B2F8-6763F8CBF5BC}" destId="{24D7A809-7F36-47DE-B5A3-7707B15B8780}" srcOrd="0" destOrd="2" presId="urn:microsoft.com/office/officeart/2005/8/layout/chevron1"/>
    <dgm:cxn modelId="{E437CA3F-AF4F-4B4C-AD95-0EAFD0FBAFB4}" type="presOf" srcId="{E910F0EA-3459-4888-8F78-7741C89D2E3C}" destId="{24D7A809-7F36-47DE-B5A3-7707B15B8780}" srcOrd="0" destOrd="0" presId="urn:microsoft.com/office/officeart/2005/8/layout/chevron1"/>
    <dgm:cxn modelId="{0D501C84-046E-44FA-8166-611EAFE30DA8}" srcId="{01F169C8-9A6D-4E93-B159-5EEBADB33C54}" destId="{8466E5E1-FCC8-4DB3-B304-3FC49C716ACB}" srcOrd="1" destOrd="0" parTransId="{24E3B3EF-D03C-4A78-8F9F-681738F27601}" sibTransId="{758A707C-5EDD-4B6A-B941-A27231C48987}"/>
    <dgm:cxn modelId="{32D64A0C-641F-4DC9-82B3-417CFEF58D0E}" srcId="{533C0823-8A47-4C17-BAD1-8C918BF4085C}" destId="{750CB106-A5A9-45E5-852E-3DB18F830A79}" srcOrd="0" destOrd="0" parTransId="{FE2ED97B-C1E6-4DCA-8FB9-0BEF563EA9E6}" sibTransId="{8C872806-15CF-4E25-805B-E4A4CB8B1B65}"/>
    <dgm:cxn modelId="{1598DE86-26C3-4745-866F-41CFAFE21313}" srcId="{01F169C8-9A6D-4E93-B159-5EEBADB33C54}" destId="{803B953D-4497-4477-8299-D22F41FCFA80}" srcOrd="3" destOrd="0" parTransId="{42666D27-5046-42AF-A010-64BA71982E89}" sibTransId="{A8701681-1A59-4E3B-AFCB-E316B4AEB781}"/>
    <dgm:cxn modelId="{BB718275-0580-4C6A-8AC5-03F58AFD324F}" type="presOf" srcId="{01F169C8-9A6D-4E93-B159-5EEBADB33C54}" destId="{07A6EE24-3CF6-41D6-8CDA-9F6DABDF3AA3}" srcOrd="0" destOrd="0" presId="urn:microsoft.com/office/officeart/2005/8/layout/chevron1"/>
    <dgm:cxn modelId="{3C577752-E391-41CF-801E-7DBF4151926B}" srcId="{723E0667-2CBB-4EC6-A7BE-ABE11A4353A9}" destId="{295D0BD0-BB9C-43EC-B52A-9FA577087887}" srcOrd="1" destOrd="0" parTransId="{45A5E21A-1E17-4BE7-AF9D-F203C34A56A0}" sibTransId="{44ED59D7-9369-433F-9F53-886E2D8EC0CB}"/>
    <dgm:cxn modelId="{0CFEBE58-6B86-43E4-9BDA-7B8D89DC5ED5}" type="presParOf" srcId="{9C6F777B-D6DF-4DB6-9050-3099E383AE18}" destId="{3D25FF41-9773-4A85-88A1-4FEB27A07EFA}" srcOrd="0" destOrd="0" presId="urn:microsoft.com/office/officeart/2005/8/layout/chevron1"/>
    <dgm:cxn modelId="{703610C7-AF25-4C31-B000-81CD7B1F4321}" type="presParOf" srcId="{3D25FF41-9773-4A85-88A1-4FEB27A07EFA}" destId="{20F4EE6F-8D48-422B-B6C6-411A5735CE27}" srcOrd="0" destOrd="0" presId="urn:microsoft.com/office/officeart/2005/8/layout/chevron1"/>
    <dgm:cxn modelId="{2A298924-61AC-4CEC-B8DE-9C1EC0FFFA6B}" type="presParOf" srcId="{3D25FF41-9773-4A85-88A1-4FEB27A07EFA}" destId="{0E1B60E7-9C84-4D00-A944-98E2AA308C77}" srcOrd="1" destOrd="0" presId="urn:microsoft.com/office/officeart/2005/8/layout/chevron1"/>
    <dgm:cxn modelId="{17B9B45B-BEB7-4D3B-B59E-BA5169312BBA}" type="presParOf" srcId="{9C6F777B-D6DF-4DB6-9050-3099E383AE18}" destId="{21470310-083B-4666-B01D-D42421540291}" srcOrd="1" destOrd="0" presId="urn:microsoft.com/office/officeart/2005/8/layout/chevron1"/>
    <dgm:cxn modelId="{49A1658B-AB43-4355-9D6C-089486EA5C1B}" type="presParOf" srcId="{9C6F777B-D6DF-4DB6-9050-3099E383AE18}" destId="{4057E7EC-E557-4C34-8637-F8551DA9E119}" srcOrd="2" destOrd="0" presId="urn:microsoft.com/office/officeart/2005/8/layout/chevron1"/>
    <dgm:cxn modelId="{662B1DCE-7882-446A-B586-968376BB5800}" type="presParOf" srcId="{4057E7EC-E557-4C34-8637-F8551DA9E119}" destId="{F3E30171-22E9-4BDC-AD88-E9CF9B499DF2}" srcOrd="0" destOrd="0" presId="urn:microsoft.com/office/officeart/2005/8/layout/chevron1"/>
    <dgm:cxn modelId="{C4C2DE05-BDE1-4E93-8D2D-673FDBB7FF7E}" type="presParOf" srcId="{4057E7EC-E557-4C34-8637-F8551DA9E119}" destId="{24D7A809-7F36-47DE-B5A3-7707B15B8780}" srcOrd="1" destOrd="0" presId="urn:microsoft.com/office/officeart/2005/8/layout/chevron1"/>
    <dgm:cxn modelId="{602A22B9-7301-459C-A807-9830A7AD2AED}" type="presParOf" srcId="{9C6F777B-D6DF-4DB6-9050-3099E383AE18}" destId="{CEA3A079-F1B8-4A3A-A1BC-3083CC9AFC2F}" srcOrd="3" destOrd="0" presId="urn:microsoft.com/office/officeart/2005/8/layout/chevron1"/>
    <dgm:cxn modelId="{1339DD00-5CC4-42E2-820B-5CB142CB0C97}" type="presParOf" srcId="{9C6F777B-D6DF-4DB6-9050-3099E383AE18}" destId="{ECF493AB-9FED-4B3F-974D-196047C96E1F}" srcOrd="4" destOrd="0" presId="urn:microsoft.com/office/officeart/2005/8/layout/chevron1"/>
    <dgm:cxn modelId="{6F0ECDAE-7C97-4544-8F72-705F6A7E34B0}" type="presParOf" srcId="{ECF493AB-9FED-4B3F-974D-196047C96E1F}" destId="{B976B29A-E2D0-4E42-99F3-53669819C17D}" srcOrd="0" destOrd="0" presId="urn:microsoft.com/office/officeart/2005/8/layout/chevron1"/>
    <dgm:cxn modelId="{45320A13-497C-4B08-A413-52FCBD0B34B5}" type="presParOf" srcId="{ECF493AB-9FED-4B3F-974D-196047C96E1F}" destId="{C6A7FFDC-2867-4FA1-A917-DC86C8A70A4E}" srcOrd="1" destOrd="0" presId="urn:microsoft.com/office/officeart/2005/8/layout/chevron1"/>
    <dgm:cxn modelId="{7B9E48AD-3033-4B79-B4B4-483C7DCE24A3}" type="presParOf" srcId="{9C6F777B-D6DF-4DB6-9050-3099E383AE18}" destId="{D891F538-9AE4-4F6D-B1C2-88D4D0C69459}" srcOrd="5" destOrd="0" presId="urn:microsoft.com/office/officeart/2005/8/layout/chevron1"/>
    <dgm:cxn modelId="{E724F77C-47A0-4CAC-95D4-6D45A235D0F2}" type="presParOf" srcId="{9C6F777B-D6DF-4DB6-9050-3099E383AE18}" destId="{343E5A90-F6FC-4045-9FDF-75FBB8D6510C}" srcOrd="6" destOrd="0" presId="urn:microsoft.com/office/officeart/2005/8/layout/chevron1"/>
    <dgm:cxn modelId="{96B36CE2-EC1F-45E8-A6F6-67A354B30ED4}" type="presParOf" srcId="{343E5A90-F6FC-4045-9FDF-75FBB8D6510C}" destId="{07A6EE24-3CF6-41D6-8CDA-9F6DABDF3AA3}" srcOrd="0" destOrd="0" presId="urn:microsoft.com/office/officeart/2005/8/layout/chevron1"/>
    <dgm:cxn modelId="{F261D33E-8C2A-4009-A764-CEED696DBC07}" type="presParOf" srcId="{343E5A90-F6FC-4045-9FDF-75FBB8D6510C}" destId="{4183E520-224F-490A-BDA6-7A682CEADD78}" srcOrd="1" destOrd="0" presId="urn:microsoft.com/office/officeart/2005/8/layout/chevron1"/>
    <dgm:cxn modelId="{9A68FB37-2896-42C5-8521-B56D24820823}" type="presParOf" srcId="{9C6F777B-D6DF-4DB6-9050-3099E383AE18}" destId="{B9A24604-CFE8-44E7-9E80-75DB0284F9B4}" srcOrd="7" destOrd="0" presId="urn:microsoft.com/office/officeart/2005/8/layout/chevron1"/>
    <dgm:cxn modelId="{07965A18-475B-4C1F-9109-13944AF9E9FC}" type="presParOf" srcId="{9C6F777B-D6DF-4DB6-9050-3099E383AE18}" destId="{E565FFF6-5570-499E-BDEA-73C6E7C5B655}" srcOrd="8" destOrd="0" presId="urn:microsoft.com/office/officeart/2005/8/layout/chevron1"/>
    <dgm:cxn modelId="{FD4A9A56-0A7F-4D9B-A870-185D6F1BB23D}" type="presParOf" srcId="{E565FFF6-5570-499E-BDEA-73C6E7C5B655}" destId="{BEDCF59E-8086-4629-A4C9-35B69880C5E3}" srcOrd="0" destOrd="0" presId="urn:microsoft.com/office/officeart/2005/8/layout/chevron1"/>
    <dgm:cxn modelId="{AA2D004D-FEE8-4A08-ABD3-5B7C2CEB07AF}" type="presParOf" srcId="{E565FFF6-5570-499E-BDEA-73C6E7C5B655}" destId="{CE03590B-1316-4E5C-A1A8-33275D251247}"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83DE24-694E-4CBD-9AE4-D0F2CC636884}"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en-US"/>
        </a:p>
      </dgm:t>
    </dgm:pt>
    <dgm:pt modelId="{9B7C4F9B-1A54-4C85-90B8-51142CA8B2E0}">
      <dgm:prSet phldrT="[Text]" custT="1"/>
      <dgm:spPr>
        <a:xfrm>
          <a:off x="0" y="0"/>
          <a:ext cx="8122024" cy="1366183"/>
        </a:xfrm>
      </dgm:spPr>
      <dgm:t>
        <a:bodyPr/>
        <a:lstStyle/>
        <a:p>
          <a:r>
            <a:rPr lang="en-US" sz="1400" b="1" dirty="0" smtClean="0">
              <a:latin typeface="Arial" pitchFamily="34" charset="0"/>
              <a:ea typeface="+mn-ea"/>
              <a:cs typeface="Arial" pitchFamily="34" charset="0"/>
            </a:rPr>
            <a:t>Improving Service Delivery and User Fee Collection</a:t>
          </a:r>
          <a:endParaRPr lang="en-US" sz="1400" dirty="0">
            <a:latin typeface="Arial"/>
            <a:ea typeface="+mn-ea"/>
            <a:cs typeface="+mn-cs"/>
          </a:endParaRPr>
        </a:p>
      </dgm:t>
    </dgm:pt>
    <dgm:pt modelId="{3C4A6C8D-D17B-4B39-927E-4373332907D7}" type="parTrans" cxnId="{2E51FD39-9D7A-440E-AC4B-FE59A578DBC9}">
      <dgm:prSet/>
      <dgm:spPr/>
      <dgm:t>
        <a:bodyPr/>
        <a:lstStyle/>
        <a:p>
          <a:endParaRPr lang="en-US" sz="2000"/>
        </a:p>
      </dgm:t>
    </dgm:pt>
    <dgm:pt modelId="{559A7192-A3C4-450C-AC2B-1BD66BA6ADDB}" type="sibTrans" cxnId="{2E51FD39-9D7A-440E-AC4B-FE59A578DBC9}">
      <dgm:prSet/>
      <dgm:spPr/>
      <dgm:t>
        <a:bodyPr/>
        <a:lstStyle/>
        <a:p>
          <a:endParaRPr lang="en-US" sz="2000"/>
        </a:p>
      </dgm:t>
    </dgm:pt>
    <dgm:pt modelId="{89DCFDEC-BB2C-489F-9274-75EA99D5F328}">
      <dgm:prSet phldrT="[Text]" custT="1"/>
      <dgm:spPr>
        <a:xfrm>
          <a:off x="0" y="0"/>
          <a:ext cx="8122024" cy="1366183"/>
        </a:xfrm>
      </dgm:spPr>
      <dgm:t>
        <a:bodyPr/>
        <a:lstStyle/>
        <a:p>
          <a:r>
            <a:rPr lang="en-US" sz="1000" dirty="0" smtClean="0">
              <a:latin typeface="Arial"/>
              <a:ea typeface="+mn-ea"/>
              <a:cs typeface="+mn-cs"/>
            </a:rPr>
            <a:t>Nepal  (GPOBA)</a:t>
          </a:r>
          <a:endParaRPr lang="en-US" sz="1000" dirty="0">
            <a:latin typeface="Arial"/>
            <a:ea typeface="+mn-ea"/>
            <a:cs typeface="+mn-cs"/>
          </a:endParaRPr>
        </a:p>
      </dgm:t>
    </dgm:pt>
    <dgm:pt modelId="{1A30A210-80B5-40A9-B335-13E7B4F53F03}" type="parTrans" cxnId="{36F5C8BF-ACCE-4B17-B014-31C19AB52CDD}">
      <dgm:prSet/>
      <dgm:spPr/>
      <dgm:t>
        <a:bodyPr/>
        <a:lstStyle/>
        <a:p>
          <a:endParaRPr lang="en-US" sz="2000"/>
        </a:p>
      </dgm:t>
    </dgm:pt>
    <dgm:pt modelId="{2B5A4BCC-6968-4F53-932D-130D0BA4BAE2}" type="sibTrans" cxnId="{36F5C8BF-ACCE-4B17-B014-31C19AB52CDD}">
      <dgm:prSet/>
      <dgm:spPr/>
      <dgm:t>
        <a:bodyPr/>
        <a:lstStyle/>
        <a:p>
          <a:endParaRPr lang="en-US" sz="2000"/>
        </a:p>
      </dgm:t>
    </dgm:pt>
    <dgm:pt modelId="{D5C491D0-A8B1-4BF9-B263-FC79CCD90C16}">
      <dgm:prSet phldrT="[Text]" custT="1"/>
      <dgm:spPr>
        <a:xfrm>
          <a:off x="0" y="0"/>
          <a:ext cx="8122024" cy="1366183"/>
        </a:xfrm>
      </dgm:spPr>
      <dgm:t>
        <a:bodyPr/>
        <a:lstStyle/>
        <a:p>
          <a:r>
            <a:rPr lang="en-US" sz="1000" dirty="0" smtClean="0">
              <a:latin typeface="Arial"/>
              <a:ea typeface="+mn-ea"/>
              <a:cs typeface="+mn-cs"/>
            </a:rPr>
            <a:t>West Bank and Gaza (GPOBA)</a:t>
          </a:r>
          <a:endParaRPr lang="en-US" sz="1000" dirty="0">
            <a:latin typeface="Arial"/>
            <a:ea typeface="+mn-ea"/>
            <a:cs typeface="+mn-cs"/>
          </a:endParaRPr>
        </a:p>
      </dgm:t>
    </dgm:pt>
    <dgm:pt modelId="{F8B4B5EA-D1D1-4515-8318-F86A055BC85D}" type="parTrans" cxnId="{D3695FCA-B7CC-4305-8860-B975C86B9416}">
      <dgm:prSet/>
      <dgm:spPr/>
      <dgm:t>
        <a:bodyPr/>
        <a:lstStyle/>
        <a:p>
          <a:endParaRPr lang="en-US" sz="2000"/>
        </a:p>
      </dgm:t>
    </dgm:pt>
    <dgm:pt modelId="{5292827A-0673-4FA2-81E5-342721718014}" type="sibTrans" cxnId="{D3695FCA-B7CC-4305-8860-B975C86B9416}">
      <dgm:prSet/>
      <dgm:spPr/>
      <dgm:t>
        <a:bodyPr/>
        <a:lstStyle/>
        <a:p>
          <a:endParaRPr lang="en-US" sz="2000"/>
        </a:p>
      </dgm:t>
    </dgm:pt>
    <dgm:pt modelId="{7A4ED366-A494-4661-9318-6A4166D61393}">
      <dgm:prSet phldrT="[Text]" custT="1"/>
      <dgm:spPr>
        <a:xfrm>
          <a:off x="0" y="1502802"/>
          <a:ext cx="8122024" cy="1366183"/>
        </a:xfrm>
      </dgm:spPr>
      <dgm:t>
        <a:bodyPr/>
        <a:lstStyle/>
        <a:p>
          <a:r>
            <a:rPr lang="en-US" sz="1400" b="1" smtClean="0">
              <a:latin typeface="Arial" pitchFamily="34" charset="0"/>
              <a:ea typeface="+mn-ea"/>
              <a:cs typeface="Arial" pitchFamily="34" charset="0"/>
            </a:rPr>
            <a:t>Source Separation and Recycling </a:t>
          </a:r>
          <a:endParaRPr lang="en-US" sz="1400" b="1" dirty="0">
            <a:latin typeface="Arial" pitchFamily="34" charset="0"/>
            <a:ea typeface="+mn-ea"/>
            <a:cs typeface="Arial" pitchFamily="34" charset="0"/>
          </a:endParaRPr>
        </a:p>
      </dgm:t>
    </dgm:pt>
    <dgm:pt modelId="{B9B4B584-A25A-45F9-ADD2-E3AF1A21FFDB}" type="parTrans" cxnId="{BA90EF3C-9E8F-47DD-AAFA-6D6E0DF01676}">
      <dgm:prSet/>
      <dgm:spPr/>
      <dgm:t>
        <a:bodyPr/>
        <a:lstStyle/>
        <a:p>
          <a:endParaRPr lang="en-US" sz="2000"/>
        </a:p>
      </dgm:t>
    </dgm:pt>
    <dgm:pt modelId="{F3EC43B2-5876-48B0-8837-7A44469905B7}" type="sibTrans" cxnId="{BA90EF3C-9E8F-47DD-AAFA-6D6E0DF01676}">
      <dgm:prSet/>
      <dgm:spPr/>
      <dgm:t>
        <a:bodyPr/>
        <a:lstStyle/>
        <a:p>
          <a:endParaRPr lang="en-US" sz="2000"/>
        </a:p>
      </dgm:t>
    </dgm:pt>
    <dgm:pt modelId="{8EBB0A8A-2D58-43F2-98C6-3F6E09E0E094}">
      <dgm:prSet phldrT="[Text]" custT="1"/>
      <dgm:spPr>
        <a:xfrm>
          <a:off x="0" y="1502802"/>
          <a:ext cx="8122024" cy="1366183"/>
        </a:xfrm>
      </dgm:spPr>
      <dgm:t>
        <a:bodyPr/>
        <a:lstStyle/>
        <a:p>
          <a:r>
            <a:rPr lang="en-US" sz="1000" dirty="0" smtClean="0">
              <a:latin typeface="Arial"/>
              <a:ea typeface="+mn-ea"/>
              <a:cs typeface="+mn-cs"/>
            </a:rPr>
            <a:t>Indonesia</a:t>
          </a:r>
          <a:endParaRPr lang="en-US" sz="1000" dirty="0">
            <a:latin typeface="Arial"/>
            <a:ea typeface="+mn-ea"/>
            <a:cs typeface="+mn-cs"/>
          </a:endParaRPr>
        </a:p>
      </dgm:t>
    </dgm:pt>
    <dgm:pt modelId="{FFCC038B-32A7-45F4-A2C7-CAE1C4496DB4}" type="parTrans" cxnId="{6AD46B72-C9C8-4A4D-8039-8BC397628EA0}">
      <dgm:prSet/>
      <dgm:spPr/>
      <dgm:t>
        <a:bodyPr/>
        <a:lstStyle/>
        <a:p>
          <a:endParaRPr lang="en-US" sz="2000"/>
        </a:p>
      </dgm:t>
    </dgm:pt>
    <dgm:pt modelId="{2EF16B81-79C3-4714-AD23-424E4CEB2864}" type="sibTrans" cxnId="{6AD46B72-C9C8-4A4D-8039-8BC397628EA0}">
      <dgm:prSet/>
      <dgm:spPr/>
      <dgm:t>
        <a:bodyPr/>
        <a:lstStyle/>
        <a:p>
          <a:endParaRPr lang="en-US" sz="2000"/>
        </a:p>
      </dgm:t>
    </dgm:pt>
    <dgm:pt modelId="{D5527353-FB62-4FA3-B2CC-830B3369FA8C}">
      <dgm:prSet phldrT="[Text]" custT="1"/>
      <dgm:spPr>
        <a:xfrm>
          <a:off x="0" y="3005604"/>
          <a:ext cx="8122024" cy="1366183"/>
        </a:xfrm>
      </dgm:spPr>
      <dgm:t>
        <a:bodyPr/>
        <a:lstStyle/>
        <a:p>
          <a:r>
            <a:rPr lang="en-US" sz="1400" b="1" dirty="0" smtClean="0">
              <a:latin typeface="Arial" pitchFamily="34" charset="0"/>
              <a:ea typeface="+mn-ea"/>
              <a:cs typeface="Arial" pitchFamily="34" charset="0"/>
            </a:rPr>
            <a:t>Waste Collection and Transport in Underserved Communities</a:t>
          </a:r>
          <a:endParaRPr lang="en-US" sz="1400" b="1" dirty="0">
            <a:latin typeface="Arial" pitchFamily="34" charset="0"/>
            <a:ea typeface="+mn-ea"/>
            <a:cs typeface="Arial" pitchFamily="34" charset="0"/>
          </a:endParaRPr>
        </a:p>
      </dgm:t>
    </dgm:pt>
    <dgm:pt modelId="{CA024EB2-D2B7-4FC8-8085-89DD2FF67AB2}" type="parTrans" cxnId="{EF63F7AF-0A77-4B37-9EEB-BC881272DF0F}">
      <dgm:prSet/>
      <dgm:spPr/>
      <dgm:t>
        <a:bodyPr/>
        <a:lstStyle/>
        <a:p>
          <a:endParaRPr lang="en-US" sz="2000"/>
        </a:p>
      </dgm:t>
    </dgm:pt>
    <dgm:pt modelId="{60D316F2-1468-4BCD-AAFC-0626DA263F6A}" type="sibTrans" cxnId="{EF63F7AF-0A77-4B37-9EEB-BC881272DF0F}">
      <dgm:prSet/>
      <dgm:spPr/>
      <dgm:t>
        <a:bodyPr/>
        <a:lstStyle/>
        <a:p>
          <a:endParaRPr lang="en-US" sz="2000"/>
        </a:p>
      </dgm:t>
    </dgm:pt>
    <dgm:pt modelId="{2940B6B5-EAE4-447D-9BB4-37243156EF4B}">
      <dgm:prSet phldrT="[Text]" custT="1"/>
      <dgm:spPr>
        <a:xfrm>
          <a:off x="0" y="3005604"/>
          <a:ext cx="8122024" cy="1366183"/>
        </a:xfrm>
      </dgm:spPr>
      <dgm:t>
        <a:bodyPr/>
        <a:lstStyle/>
        <a:p>
          <a:r>
            <a:rPr lang="en-US" sz="1000" dirty="0" smtClean="0">
              <a:latin typeface="Arial"/>
              <a:ea typeface="+mn-ea"/>
              <a:cs typeface="+mn-cs"/>
            </a:rPr>
            <a:t>Tanzania</a:t>
          </a:r>
          <a:endParaRPr lang="en-US" sz="1000" dirty="0">
            <a:latin typeface="Arial"/>
            <a:ea typeface="+mn-ea"/>
            <a:cs typeface="+mn-cs"/>
          </a:endParaRPr>
        </a:p>
      </dgm:t>
    </dgm:pt>
    <dgm:pt modelId="{A90700AC-D1BF-4126-84A3-226565E75C02}" type="parTrans" cxnId="{0711B5B9-E3F9-42DB-9197-6206E6E2CC8F}">
      <dgm:prSet/>
      <dgm:spPr/>
      <dgm:t>
        <a:bodyPr/>
        <a:lstStyle/>
        <a:p>
          <a:endParaRPr lang="en-US" sz="2000"/>
        </a:p>
      </dgm:t>
    </dgm:pt>
    <dgm:pt modelId="{FA61847A-60B8-4FA3-9C7E-0D04B82E015C}" type="sibTrans" cxnId="{0711B5B9-E3F9-42DB-9197-6206E6E2CC8F}">
      <dgm:prSet/>
      <dgm:spPr/>
      <dgm:t>
        <a:bodyPr/>
        <a:lstStyle/>
        <a:p>
          <a:endParaRPr lang="en-US" sz="2000"/>
        </a:p>
      </dgm:t>
    </dgm:pt>
    <dgm:pt modelId="{1A256A8A-761E-4114-B7C8-F46418799CBF}" type="pres">
      <dgm:prSet presAssocID="{2D83DE24-694E-4CBD-9AE4-D0F2CC636884}" presName="linear" presStyleCnt="0">
        <dgm:presLayoutVars>
          <dgm:dir/>
          <dgm:resizeHandles val="exact"/>
        </dgm:presLayoutVars>
      </dgm:prSet>
      <dgm:spPr/>
      <dgm:t>
        <a:bodyPr/>
        <a:lstStyle/>
        <a:p>
          <a:endParaRPr lang="en-US"/>
        </a:p>
      </dgm:t>
    </dgm:pt>
    <dgm:pt modelId="{11085E4B-3875-4D9D-A791-C27C44E50A1E}" type="pres">
      <dgm:prSet presAssocID="{9B7C4F9B-1A54-4C85-90B8-51142CA8B2E0}" presName="comp" presStyleCnt="0"/>
      <dgm:spPr/>
      <dgm:t>
        <a:bodyPr/>
        <a:lstStyle/>
        <a:p>
          <a:endParaRPr lang="en-US"/>
        </a:p>
      </dgm:t>
    </dgm:pt>
    <dgm:pt modelId="{5903433B-F1D0-4AB1-9174-48A9AD0E4543}" type="pres">
      <dgm:prSet presAssocID="{9B7C4F9B-1A54-4C85-90B8-51142CA8B2E0}" presName="box" presStyleLbl="node1" presStyleIdx="0" presStyleCnt="3" custLinFactX="1072" custLinFactY="-200000" custLinFactNeighborX="100000" custLinFactNeighborY="-284673"/>
      <dgm:spPr>
        <a:prstGeom prst="roundRect">
          <a:avLst>
            <a:gd name="adj" fmla="val 10000"/>
          </a:avLst>
        </a:prstGeom>
      </dgm:spPr>
      <dgm:t>
        <a:bodyPr/>
        <a:lstStyle/>
        <a:p>
          <a:endParaRPr lang="en-US"/>
        </a:p>
      </dgm:t>
    </dgm:pt>
    <dgm:pt modelId="{35A41A8D-E1CA-4BE5-BB5C-5F765DD938D9}" type="pres">
      <dgm:prSet presAssocID="{9B7C4F9B-1A54-4C85-90B8-51142CA8B2E0}" presName="img" presStyleLbl="fgImgPlace1" presStyleIdx="0" presStyleCnt="3" custLinFactNeighborY="2016"/>
      <dgm:spPr>
        <a:xfrm>
          <a:off x="136618" y="136618"/>
          <a:ext cx="1624405" cy="1092947"/>
        </a:xfrm>
        <a:prstGeom prst="roundRect">
          <a:avLst>
            <a:gd name="adj" fmla="val 10000"/>
          </a:avLst>
        </a:prstGeom>
        <a:blipFill>
          <a:blip xmlns:r="http://schemas.openxmlformats.org/officeDocument/2006/relationships" r:embed="rId1"/>
          <a:srcRect/>
          <a:stretch>
            <a:fillRect/>
          </a:stretch>
        </a:blipFill>
      </dgm:spPr>
      <dgm:t>
        <a:bodyPr/>
        <a:lstStyle/>
        <a:p>
          <a:endParaRPr lang="en-US"/>
        </a:p>
      </dgm:t>
    </dgm:pt>
    <dgm:pt modelId="{4BA79067-0EB0-44AB-9CB9-BA7CA2C5077C}" type="pres">
      <dgm:prSet presAssocID="{9B7C4F9B-1A54-4C85-90B8-51142CA8B2E0}" presName="text" presStyleLbl="node1" presStyleIdx="0" presStyleCnt="3">
        <dgm:presLayoutVars>
          <dgm:bulletEnabled val="1"/>
        </dgm:presLayoutVars>
      </dgm:prSet>
      <dgm:spPr/>
      <dgm:t>
        <a:bodyPr/>
        <a:lstStyle/>
        <a:p>
          <a:endParaRPr lang="en-US"/>
        </a:p>
      </dgm:t>
    </dgm:pt>
    <dgm:pt modelId="{0DB37CC6-D02D-4106-9E57-228B94F41E16}" type="pres">
      <dgm:prSet presAssocID="{559A7192-A3C4-450C-AC2B-1BD66BA6ADDB}" presName="spacer" presStyleCnt="0"/>
      <dgm:spPr/>
      <dgm:t>
        <a:bodyPr/>
        <a:lstStyle/>
        <a:p>
          <a:endParaRPr lang="en-US"/>
        </a:p>
      </dgm:t>
    </dgm:pt>
    <dgm:pt modelId="{1C67D76A-363B-4595-B819-54800335DAB1}" type="pres">
      <dgm:prSet presAssocID="{7A4ED366-A494-4661-9318-6A4166D61393}" presName="comp" presStyleCnt="0"/>
      <dgm:spPr/>
      <dgm:t>
        <a:bodyPr/>
        <a:lstStyle/>
        <a:p>
          <a:endParaRPr lang="en-US"/>
        </a:p>
      </dgm:t>
    </dgm:pt>
    <dgm:pt modelId="{1E731AEF-A58C-4712-BF04-C7CCF8B759F0}" type="pres">
      <dgm:prSet presAssocID="{7A4ED366-A494-4661-9318-6A4166D61393}" presName="box" presStyleLbl="node1" presStyleIdx="1" presStyleCnt="3"/>
      <dgm:spPr>
        <a:prstGeom prst="roundRect">
          <a:avLst>
            <a:gd name="adj" fmla="val 10000"/>
          </a:avLst>
        </a:prstGeom>
      </dgm:spPr>
      <dgm:t>
        <a:bodyPr/>
        <a:lstStyle/>
        <a:p>
          <a:endParaRPr lang="en-US"/>
        </a:p>
      </dgm:t>
    </dgm:pt>
    <dgm:pt modelId="{35D4D9AF-9361-46BC-A165-B12D400A2FB0}" type="pres">
      <dgm:prSet presAssocID="{7A4ED366-A494-4661-9318-6A4166D61393}" presName="img" presStyleLbl="fgImgPlace1" presStyleIdx="1" presStyleCnt="3"/>
      <dgm:spPr>
        <a:xfrm>
          <a:off x="136618" y="1639420"/>
          <a:ext cx="1624405" cy="109294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5E9DE345-FE97-411B-A29E-3B5A51256DD7}" type="pres">
      <dgm:prSet presAssocID="{7A4ED366-A494-4661-9318-6A4166D61393}" presName="text" presStyleLbl="node1" presStyleIdx="1" presStyleCnt="3">
        <dgm:presLayoutVars>
          <dgm:bulletEnabled val="1"/>
        </dgm:presLayoutVars>
      </dgm:prSet>
      <dgm:spPr/>
      <dgm:t>
        <a:bodyPr/>
        <a:lstStyle/>
        <a:p>
          <a:endParaRPr lang="en-US"/>
        </a:p>
      </dgm:t>
    </dgm:pt>
    <dgm:pt modelId="{D086F17E-D7A2-4137-986E-13BB416FB53B}" type="pres">
      <dgm:prSet presAssocID="{F3EC43B2-5876-48B0-8837-7A44469905B7}" presName="spacer" presStyleCnt="0"/>
      <dgm:spPr/>
      <dgm:t>
        <a:bodyPr/>
        <a:lstStyle/>
        <a:p>
          <a:endParaRPr lang="en-US"/>
        </a:p>
      </dgm:t>
    </dgm:pt>
    <dgm:pt modelId="{B1B2DDCE-D4AA-4779-ABE0-0592BE4665DC}" type="pres">
      <dgm:prSet presAssocID="{D5527353-FB62-4FA3-B2CC-830B3369FA8C}" presName="comp" presStyleCnt="0"/>
      <dgm:spPr/>
      <dgm:t>
        <a:bodyPr/>
        <a:lstStyle/>
        <a:p>
          <a:endParaRPr lang="en-US"/>
        </a:p>
      </dgm:t>
    </dgm:pt>
    <dgm:pt modelId="{EE19E969-C82C-4B08-99A6-B7205268CF44}" type="pres">
      <dgm:prSet presAssocID="{D5527353-FB62-4FA3-B2CC-830B3369FA8C}" presName="box" presStyleLbl="node1" presStyleIdx="2" presStyleCnt="3" custLinFactNeighborX="5110" custLinFactNeighborY="45790"/>
      <dgm:spPr>
        <a:prstGeom prst="roundRect">
          <a:avLst>
            <a:gd name="adj" fmla="val 10000"/>
          </a:avLst>
        </a:prstGeom>
      </dgm:spPr>
      <dgm:t>
        <a:bodyPr/>
        <a:lstStyle/>
        <a:p>
          <a:endParaRPr lang="en-US"/>
        </a:p>
      </dgm:t>
    </dgm:pt>
    <dgm:pt modelId="{46D0864D-36CD-405F-8DED-E0865452DCE4}" type="pres">
      <dgm:prSet presAssocID="{D5527353-FB62-4FA3-B2CC-830B3369FA8C}" presName="img" presStyleLbl="fgImgPlace1" presStyleIdx="2" presStyleCnt="3"/>
      <dgm:spPr>
        <a:xfrm>
          <a:off x="136618" y="3142222"/>
          <a:ext cx="1624405" cy="109294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35E45C0E-88CB-4D09-B67B-6931D285DF3F}" type="pres">
      <dgm:prSet presAssocID="{D5527353-FB62-4FA3-B2CC-830B3369FA8C}" presName="text" presStyleLbl="node1" presStyleIdx="2" presStyleCnt="3">
        <dgm:presLayoutVars>
          <dgm:bulletEnabled val="1"/>
        </dgm:presLayoutVars>
      </dgm:prSet>
      <dgm:spPr/>
      <dgm:t>
        <a:bodyPr/>
        <a:lstStyle/>
        <a:p>
          <a:endParaRPr lang="en-US"/>
        </a:p>
      </dgm:t>
    </dgm:pt>
  </dgm:ptLst>
  <dgm:cxnLst>
    <dgm:cxn modelId="{92CD1BBB-FAD9-4C98-B862-9F346C8AFE70}" type="presOf" srcId="{D5527353-FB62-4FA3-B2CC-830B3369FA8C}" destId="{35E45C0E-88CB-4D09-B67B-6931D285DF3F}" srcOrd="1" destOrd="0" presId="urn:microsoft.com/office/officeart/2005/8/layout/vList4"/>
    <dgm:cxn modelId="{BA90EF3C-9E8F-47DD-AAFA-6D6E0DF01676}" srcId="{2D83DE24-694E-4CBD-9AE4-D0F2CC636884}" destId="{7A4ED366-A494-4661-9318-6A4166D61393}" srcOrd="1" destOrd="0" parTransId="{B9B4B584-A25A-45F9-ADD2-E3AF1A21FFDB}" sibTransId="{F3EC43B2-5876-48B0-8837-7A44469905B7}"/>
    <dgm:cxn modelId="{E15705DC-A76D-4800-9D19-8DF1C3BE2663}" type="presOf" srcId="{D5527353-FB62-4FA3-B2CC-830B3369FA8C}" destId="{EE19E969-C82C-4B08-99A6-B7205268CF44}" srcOrd="0" destOrd="0" presId="urn:microsoft.com/office/officeart/2005/8/layout/vList4"/>
    <dgm:cxn modelId="{0711B5B9-E3F9-42DB-9197-6206E6E2CC8F}" srcId="{D5527353-FB62-4FA3-B2CC-830B3369FA8C}" destId="{2940B6B5-EAE4-447D-9BB4-37243156EF4B}" srcOrd="0" destOrd="0" parTransId="{A90700AC-D1BF-4126-84A3-226565E75C02}" sibTransId="{FA61847A-60B8-4FA3-9C7E-0D04B82E015C}"/>
    <dgm:cxn modelId="{CBAD02AE-CBDF-409D-8840-67C07A64187F}" type="presOf" srcId="{7A4ED366-A494-4661-9318-6A4166D61393}" destId="{1E731AEF-A58C-4712-BF04-C7CCF8B759F0}" srcOrd="0" destOrd="0" presId="urn:microsoft.com/office/officeart/2005/8/layout/vList4"/>
    <dgm:cxn modelId="{D17806E3-6265-474A-8DFF-74E56F569ADF}" type="presOf" srcId="{89DCFDEC-BB2C-489F-9274-75EA99D5F328}" destId="{5903433B-F1D0-4AB1-9174-48A9AD0E4543}" srcOrd="0" destOrd="1" presId="urn:microsoft.com/office/officeart/2005/8/layout/vList4"/>
    <dgm:cxn modelId="{D9812795-E651-43BF-90CC-1A4467C32108}" type="presOf" srcId="{2D83DE24-694E-4CBD-9AE4-D0F2CC636884}" destId="{1A256A8A-761E-4114-B7C8-F46418799CBF}" srcOrd="0" destOrd="0" presId="urn:microsoft.com/office/officeart/2005/8/layout/vList4"/>
    <dgm:cxn modelId="{EF63F7AF-0A77-4B37-9EEB-BC881272DF0F}" srcId="{2D83DE24-694E-4CBD-9AE4-D0F2CC636884}" destId="{D5527353-FB62-4FA3-B2CC-830B3369FA8C}" srcOrd="2" destOrd="0" parTransId="{CA024EB2-D2B7-4FC8-8085-89DD2FF67AB2}" sibTransId="{60D316F2-1468-4BCD-AAFC-0626DA263F6A}"/>
    <dgm:cxn modelId="{6862F580-AAD8-4CC3-8E2B-EF7AAA4FB230}" type="presOf" srcId="{7A4ED366-A494-4661-9318-6A4166D61393}" destId="{5E9DE345-FE97-411B-A29E-3B5A51256DD7}" srcOrd="1" destOrd="0" presId="urn:microsoft.com/office/officeart/2005/8/layout/vList4"/>
    <dgm:cxn modelId="{B683E298-FCB4-49B3-8140-19EA95F08C73}" type="presOf" srcId="{8EBB0A8A-2D58-43F2-98C6-3F6E09E0E094}" destId="{5E9DE345-FE97-411B-A29E-3B5A51256DD7}" srcOrd="1" destOrd="1" presId="urn:microsoft.com/office/officeart/2005/8/layout/vList4"/>
    <dgm:cxn modelId="{AB807474-266C-488C-9267-7E86B8669E22}" type="presOf" srcId="{D5C491D0-A8B1-4BF9-B263-FC79CCD90C16}" destId="{5903433B-F1D0-4AB1-9174-48A9AD0E4543}" srcOrd="0" destOrd="2" presId="urn:microsoft.com/office/officeart/2005/8/layout/vList4"/>
    <dgm:cxn modelId="{2E51FD39-9D7A-440E-AC4B-FE59A578DBC9}" srcId="{2D83DE24-694E-4CBD-9AE4-D0F2CC636884}" destId="{9B7C4F9B-1A54-4C85-90B8-51142CA8B2E0}" srcOrd="0" destOrd="0" parTransId="{3C4A6C8D-D17B-4B39-927E-4373332907D7}" sibTransId="{559A7192-A3C4-450C-AC2B-1BD66BA6ADDB}"/>
    <dgm:cxn modelId="{58B9062B-D0F4-45DE-B0CE-608EB8E105B5}" type="presOf" srcId="{9B7C4F9B-1A54-4C85-90B8-51142CA8B2E0}" destId="{5903433B-F1D0-4AB1-9174-48A9AD0E4543}" srcOrd="0" destOrd="0" presId="urn:microsoft.com/office/officeart/2005/8/layout/vList4"/>
    <dgm:cxn modelId="{9D9BE72F-8D2B-4EC1-A606-246991172D18}" type="presOf" srcId="{8EBB0A8A-2D58-43F2-98C6-3F6E09E0E094}" destId="{1E731AEF-A58C-4712-BF04-C7CCF8B759F0}" srcOrd="0" destOrd="1" presId="urn:microsoft.com/office/officeart/2005/8/layout/vList4"/>
    <dgm:cxn modelId="{2D62C706-1672-42C3-BCB2-46A33AF0DC7D}" type="presOf" srcId="{2940B6B5-EAE4-447D-9BB4-37243156EF4B}" destId="{EE19E969-C82C-4B08-99A6-B7205268CF44}" srcOrd="0" destOrd="1" presId="urn:microsoft.com/office/officeart/2005/8/layout/vList4"/>
    <dgm:cxn modelId="{B7AA9E0A-2A78-40D4-9062-9909A2A0D78F}" type="presOf" srcId="{9B7C4F9B-1A54-4C85-90B8-51142CA8B2E0}" destId="{4BA79067-0EB0-44AB-9CB9-BA7CA2C5077C}" srcOrd="1" destOrd="0" presId="urn:microsoft.com/office/officeart/2005/8/layout/vList4"/>
    <dgm:cxn modelId="{87C77B80-C915-426F-83AE-9EB27DD126C2}" type="presOf" srcId="{D5C491D0-A8B1-4BF9-B263-FC79CCD90C16}" destId="{4BA79067-0EB0-44AB-9CB9-BA7CA2C5077C}" srcOrd="1" destOrd="2" presId="urn:microsoft.com/office/officeart/2005/8/layout/vList4"/>
    <dgm:cxn modelId="{6AD46B72-C9C8-4A4D-8039-8BC397628EA0}" srcId="{7A4ED366-A494-4661-9318-6A4166D61393}" destId="{8EBB0A8A-2D58-43F2-98C6-3F6E09E0E094}" srcOrd="0" destOrd="0" parTransId="{FFCC038B-32A7-45F4-A2C7-CAE1C4496DB4}" sibTransId="{2EF16B81-79C3-4714-AD23-424E4CEB2864}"/>
    <dgm:cxn modelId="{D3695FCA-B7CC-4305-8860-B975C86B9416}" srcId="{9B7C4F9B-1A54-4C85-90B8-51142CA8B2E0}" destId="{D5C491D0-A8B1-4BF9-B263-FC79CCD90C16}" srcOrd="1" destOrd="0" parTransId="{F8B4B5EA-D1D1-4515-8318-F86A055BC85D}" sibTransId="{5292827A-0673-4FA2-81E5-342721718014}"/>
    <dgm:cxn modelId="{36F5C8BF-ACCE-4B17-B014-31C19AB52CDD}" srcId="{9B7C4F9B-1A54-4C85-90B8-51142CA8B2E0}" destId="{89DCFDEC-BB2C-489F-9274-75EA99D5F328}" srcOrd="0" destOrd="0" parTransId="{1A30A210-80B5-40A9-B335-13E7B4F53F03}" sibTransId="{2B5A4BCC-6968-4F53-932D-130D0BA4BAE2}"/>
    <dgm:cxn modelId="{B407531A-8DD9-42BB-AFF9-6DD43D7B434A}" type="presOf" srcId="{89DCFDEC-BB2C-489F-9274-75EA99D5F328}" destId="{4BA79067-0EB0-44AB-9CB9-BA7CA2C5077C}" srcOrd="1" destOrd="1" presId="urn:microsoft.com/office/officeart/2005/8/layout/vList4"/>
    <dgm:cxn modelId="{308B1378-60B6-4D9E-8401-189E1356CCFA}" type="presOf" srcId="{2940B6B5-EAE4-447D-9BB4-37243156EF4B}" destId="{35E45C0E-88CB-4D09-B67B-6931D285DF3F}" srcOrd="1" destOrd="1" presId="urn:microsoft.com/office/officeart/2005/8/layout/vList4"/>
    <dgm:cxn modelId="{0C140AA1-5321-482E-AA61-87D82C992E06}" type="presParOf" srcId="{1A256A8A-761E-4114-B7C8-F46418799CBF}" destId="{11085E4B-3875-4D9D-A791-C27C44E50A1E}" srcOrd="0" destOrd="0" presId="urn:microsoft.com/office/officeart/2005/8/layout/vList4"/>
    <dgm:cxn modelId="{E92CEF84-C0F3-4712-BA07-80C86FF1A71A}" type="presParOf" srcId="{11085E4B-3875-4D9D-A791-C27C44E50A1E}" destId="{5903433B-F1D0-4AB1-9174-48A9AD0E4543}" srcOrd="0" destOrd="0" presId="urn:microsoft.com/office/officeart/2005/8/layout/vList4"/>
    <dgm:cxn modelId="{62D7D56C-8F96-43AF-B82C-4646477863D7}" type="presParOf" srcId="{11085E4B-3875-4D9D-A791-C27C44E50A1E}" destId="{35A41A8D-E1CA-4BE5-BB5C-5F765DD938D9}" srcOrd="1" destOrd="0" presId="urn:microsoft.com/office/officeart/2005/8/layout/vList4"/>
    <dgm:cxn modelId="{1B1263D5-F7DD-4800-91A2-EFB55377EF63}" type="presParOf" srcId="{11085E4B-3875-4D9D-A791-C27C44E50A1E}" destId="{4BA79067-0EB0-44AB-9CB9-BA7CA2C5077C}" srcOrd="2" destOrd="0" presId="urn:microsoft.com/office/officeart/2005/8/layout/vList4"/>
    <dgm:cxn modelId="{FFE33143-CBDA-4199-95ED-9E4CA17797DE}" type="presParOf" srcId="{1A256A8A-761E-4114-B7C8-F46418799CBF}" destId="{0DB37CC6-D02D-4106-9E57-228B94F41E16}" srcOrd="1" destOrd="0" presId="urn:microsoft.com/office/officeart/2005/8/layout/vList4"/>
    <dgm:cxn modelId="{EF6A0402-0A69-4A82-AB22-B7F3B949C2A0}" type="presParOf" srcId="{1A256A8A-761E-4114-B7C8-F46418799CBF}" destId="{1C67D76A-363B-4595-B819-54800335DAB1}" srcOrd="2" destOrd="0" presId="urn:microsoft.com/office/officeart/2005/8/layout/vList4"/>
    <dgm:cxn modelId="{31D651A9-384A-494A-8537-7986C233DD6B}" type="presParOf" srcId="{1C67D76A-363B-4595-B819-54800335DAB1}" destId="{1E731AEF-A58C-4712-BF04-C7CCF8B759F0}" srcOrd="0" destOrd="0" presId="urn:microsoft.com/office/officeart/2005/8/layout/vList4"/>
    <dgm:cxn modelId="{7417D16B-3AF7-4E06-9284-94DD90350A92}" type="presParOf" srcId="{1C67D76A-363B-4595-B819-54800335DAB1}" destId="{35D4D9AF-9361-46BC-A165-B12D400A2FB0}" srcOrd="1" destOrd="0" presId="urn:microsoft.com/office/officeart/2005/8/layout/vList4"/>
    <dgm:cxn modelId="{817255DE-5584-412B-AF3B-E537C88A76AA}" type="presParOf" srcId="{1C67D76A-363B-4595-B819-54800335DAB1}" destId="{5E9DE345-FE97-411B-A29E-3B5A51256DD7}" srcOrd="2" destOrd="0" presId="urn:microsoft.com/office/officeart/2005/8/layout/vList4"/>
    <dgm:cxn modelId="{BF9D163B-0293-4178-9429-E6B8ED4FDB6E}" type="presParOf" srcId="{1A256A8A-761E-4114-B7C8-F46418799CBF}" destId="{D086F17E-D7A2-4137-986E-13BB416FB53B}" srcOrd="3" destOrd="0" presId="urn:microsoft.com/office/officeart/2005/8/layout/vList4"/>
    <dgm:cxn modelId="{0F37C980-C827-43D0-ADCD-335B4C3CCF6A}" type="presParOf" srcId="{1A256A8A-761E-4114-B7C8-F46418799CBF}" destId="{B1B2DDCE-D4AA-4779-ABE0-0592BE4665DC}" srcOrd="4" destOrd="0" presId="urn:microsoft.com/office/officeart/2005/8/layout/vList4"/>
    <dgm:cxn modelId="{30BA6B9F-E827-4DBD-BDCC-3AD43D0B38BD}" type="presParOf" srcId="{B1B2DDCE-D4AA-4779-ABE0-0592BE4665DC}" destId="{EE19E969-C82C-4B08-99A6-B7205268CF44}" srcOrd="0" destOrd="0" presId="urn:microsoft.com/office/officeart/2005/8/layout/vList4"/>
    <dgm:cxn modelId="{4C689672-29AF-4397-AFA2-8F2E3619EBA5}" type="presParOf" srcId="{B1B2DDCE-D4AA-4779-ABE0-0592BE4665DC}" destId="{46D0864D-36CD-405F-8DED-E0865452DCE4}" srcOrd="1" destOrd="0" presId="urn:microsoft.com/office/officeart/2005/8/layout/vList4"/>
    <dgm:cxn modelId="{DC077054-B560-4837-BC09-58CBDE5A2D93}" type="presParOf" srcId="{B1B2DDCE-D4AA-4779-ABE0-0592BE4665DC}" destId="{35E45C0E-88CB-4D09-B67B-6931D285DF3F}"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AE600C-11A8-4E6F-A3AA-F277DE410950}"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9D304AEE-5372-44E0-B16F-126D29A4F863}">
      <dgm:prSet phldrT="[Text]"/>
      <dgm:spPr>
        <a:solidFill>
          <a:schemeClr val="tx1">
            <a:lumMod val="75000"/>
          </a:schemeClr>
        </a:solidFill>
        <a:ln>
          <a:solidFill>
            <a:srgbClr val="F4F2F0"/>
          </a:solidFill>
        </a:ln>
      </dgm:spPr>
      <dgm:t>
        <a:bodyPr/>
        <a:lstStyle/>
        <a:p>
          <a:r>
            <a:rPr lang="en-US" dirty="0" smtClean="0">
              <a:solidFill>
                <a:srgbClr val="F4F2F0"/>
              </a:solidFill>
            </a:rPr>
            <a:t>Desired behavior</a:t>
          </a:r>
          <a:endParaRPr lang="en-US" dirty="0">
            <a:solidFill>
              <a:srgbClr val="F4F2F0"/>
            </a:solidFill>
          </a:endParaRPr>
        </a:p>
      </dgm:t>
    </dgm:pt>
    <dgm:pt modelId="{C9171872-CE62-437F-BF04-EEB3DE67F62F}" type="parTrans" cxnId="{8D7F867C-6F55-40D1-8286-7B5A49B03203}">
      <dgm:prSet/>
      <dgm:spPr/>
      <dgm:t>
        <a:bodyPr/>
        <a:lstStyle/>
        <a:p>
          <a:endParaRPr lang="en-US"/>
        </a:p>
      </dgm:t>
    </dgm:pt>
    <dgm:pt modelId="{B0B33911-8460-404E-B5CC-020E74FE8293}" type="sibTrans" cxnId="{8D7F867C-6F55-40D1-8286-7B5A49B03203}">
      <dgm:prSet/>
      <dgm:spPr>
        <a:solidFill>
          <a:schemeClr val="tx1">
            <a:lumMod val="75000"/>
          </a:schemeClr>
        </a:solidFill>
      </dgm:spPr>
      <dgm:t>
        <a:bodyPr/>
        <a:lstStyle/>
        <a:p>
          <a:endParaRPr lang="en-US" dirty="0"/>
        </a:p>
      </dgm:t>
    </dgm:pt>
    <dgm:pt modelId="{34A6F1DD-68AA-4F08-B3A9-0C292D239C78}">
      <dgm:prSet phldrT="[Text]"/>
      <dgm:spPr>
        <a:solidFill>
          <a:srgbClr val="FFC000"/>
        </a:solidFill>
        <a:ln>
          <a:solidFill>
            <a:srgbClr val="F4F2F0"/>
          </a:solidFill>
        </a:ln>
      </dgm:spPr>
      <dgm:t>
        <a:bodyPr/>
        <a:lstStyle/>
        <a:p>
          <a:r>
            <a:rPr lang="en-US" dirty="0" smtClean="0">
              <a:solidFill>
                <a:srgbClr val="F4F2F0"/>
              </a:solidFill>
            </a:rPr>
            <a:t>Local Context</a:t>
          </a:r>
          <a:endParaRPr lang="en-US" dirty="0">
            <a:solidFill>
              <a:srgbClr val="F4F2F0"/>
            </a:solidFill>
          </a:endParaRPr>
        </a:p>
      </dgm:t>
    </dgm:pt>
    <dgm:pt modelId="{783C694B-6134-4098-96AF-253A796B35F9}" type="parTrans" cxnId="{772DC3B9-C45A-4237-9B7E-3A28466EEA93}">
      <dgm:prSet/>
      <dgm:spPr/>
      <dgm:t>
        <a:bodyPr/>
        <a:lstStyle/>
        <a:p>
          <a:endParaRPr lang="en-US"/>
        </a:p>
      </dgm:t>
    </dgm:pt>
    <dgm:pt modelId="{57937AA0-4556-43A3-B067-9F4B652D9717}" type="sibTrans" cxnId="{772DC3B9-C45A-4237-9B7E-3A28466EEA93}">
      <dgm:prSet/>
      <dgm:spPr>
        <a:solidFill>
          <a:srgbClr val="FFC000"/>
        </a:solidFill>
      </dgm:spPr>
      <dgm:t>
        <a:bodyPr/>
        <a:lstStyle/>
        <a:p>
          <a:endParaRPr lang="en-US" dirty="0"/>
        </a:p>
      </dgm:t>
    </dgm:pt>
    <dgm:pt modelId="{1D16C817-3BDD-4CEB-9E78-F9EDCFC143A1}">
      <dgm:prSet phldrT="[Text]"/>
      <dgm:spPr>
        <a:solidFill>
          <a:srgbClr val="C00000"/>
        </a:solidFill>
        <a:ln>
          <a:solidFill>
            <a:srgbClr val="F4F2F0"/>
          </a:solidFill>
        </a:ln>
      </dgm:spPr>
      <dgm:t>
        <a:bodyPr/>
        <a:lstStyle/>
        <a:p>
          <a:r>
            <a:rPr lang="en-US" dirty="0" smtClean="0">
              <a:solidFill>
                <a:srgbClr val="F4F2F0"/>
              </a:solidFill>
            </a:rPr>
            <a:t>Behavioral</a:t>
          </a:r>
        </a:p>
        <a:p>
          <a:r>
            <a:rPr lang="en-US" dirty="0" smtClean="0">
              <a:solidFill>
                <a:srgbClr val="F4F2F0"/>
              </a:solidFill>
            </a:rPr>
            <a:t>Change intervention</a:t>
          </a:r>
          <a:endParaRPr lang="en-US" dirty="0">
            <a:solidFill>
              <a:srgbClr val="F4F2F0"/>
            </a:solidFill>
          </a:endParaRPr>
        </a:p>
      </dgm:t>
    </dgm:pt>
    <dgm:pt modelId="{84A81875-A9AB-4288-89E4-8B9C609455C2}" type="parTrans" cxnId="{B1E239E2-3FD4-4E40-BB99-42D7DC30260D}">
      <dgm:prSet/>
      <dgm:spPr/>
      <dgm:t>
        <a:bodyPr/>
        <a:lstStyle/>
        <a:p>
          <a:endParaRPr lang="en-US"/>
        </a:p>
      </dgm:t>
    </dgm:pt>
    <dgm:pt modelId="{1E7C230E-F8B1-47CC-85C1-D3A46CBDA70C}" type="sibTrans" cxnId="{B1E239E2-3FD4-4E40-BB99-42D7DC30260D}">
      <dgm:prSet/>
      <dgm:spPr>
        <a:solidFill>
          <a:srgbClr val="C00000"/>
        </a:solidFill>
      </dgm:spPr>
      <dgm:t>
        <a:bodyPr/>
        <a:lstStyle/>
        <a:p>
          <a:endParaRPr lang="en-US" dirty="0"/>
        </a:p>
      </dgm:t>
    </dgm:pt>
    <dgm:pt modelId="{2C856E36-B637-4F8F-8EDD-393C0BEDC758}">
      <dgm:prSet phldrT="[Text]"/>
      <dgm:spPr>
        <a:solidFill>
          <a:srgbClr val="00B050"/>
        </a:solidFill>
        <a:ln>
          <a:solidFill>
            <a:srgbClr val="F4F2F0"/>
          </a:solidFill>
        </a:ln>
      </dgm:spPr>
      <dgm:t>
        <a:bodyPr/>
        <a:lstStyle/>
        <a:p>
          <a:r>
            <a:rPr lang="en-US" dirty="0" smtClean="0">
              <a:solidFill>
                <a:srgbClr val="F4F2F0"/>
              </a:solidFill>
            </a:rPr>
            <a:t>Results</a:t>
          </a:r>
          <a:endParaRPr lang="en-US" dirty="0">
            <a:solidFill>
              <a:srgbClr val="F4F2F0"/>
            </a:solidFill>
          </a:endParaRPr>
        </a:p>
      </dgm:t>
    </dgm:pt>
    <dgm:pt modelId="{7CE0A63E-BCDC-4C75-A53F-9F0EF7686584}" type="parTrans" cxnId="{3B3E7D70-8E25-4043-88A5-174A28174B8E}">
      <dgm:prSet/>
      <dgm:spPr/>
      <dgm:t>
        <a:bodyPr/>
        <a:lstStyle/>
        <a:p>
          <a:endParaRPr lang="en-US"/>
        </a:p>
      </dgm:t>
    </dgm:pt>
    <dgm:pt modelId="{9D9471CC-1D27-430D-9287-648B186EF297}" type="sibTrans" cxnId="{3B3E7D70-8E25-4043-88A5-174A28174B8E}">
      <dgm:prSet/>
      <dgm:spPr>
        <a:solidFill>
          <a:srgbClr val="00B050"/>
        </a:solidFill>
      </dgm:spPr>
      <dgm:t>
        <a:bodyPr/>
        <a:lstStyle/>
        <a:p>
          <a:endParaRPr lang="en-US" dirty="0"/>
        </a:p>
      </dgm:t>
    </dgm:pt>
    <dgm:pt modelId="{D76BBDE5-7820-4245-9700-1CD2BB7552C2}">
      <dgm:prSet phldrT="[Text]"/>
      <dgm:spPr>
        <a:solidFill>
          <a:schemeClr val="accent5">
            <a:lumMod val="75000"/>
          </a:schemeClr>
        </a:solidFill>
        <a:ln>
          <a:solidFill>
            <a:srgbClr val="F4F2F0"/>
          </a:solidFill>
        </a:ln>
      </dgm:spPr>
      <dgm:t>
        <a:bodyPr/>
        <a:lstStyle/>
        <a:p>
          <a:r>
            <a:rPr lang="en-US" dirty="0" smtClean="0">
              <a:solidFill>
                <a:srgbClr val="F4F2F0"/>
              </a:solidFill>
            </a:rPr>
            <a:t>Lessons</a:t>
          </a:r>
          <a:endParaRPr lang="en-US" dirty="0">
            <a:solidFill>
              <a:srgbClr val="F4F2F0"/>
            </a:solidFill>
          </a:endParaRPr>
        </a:p>
      </dgm:t>
    </dgm:pt>
    <dgm:pt modelId="{D8AE1EA0-EA5E-4C69-81F1-FF7A2EA49E6A}" type="parTrans" cxnId="{7D29FC66-E969-470E-BBA8-97F3C81E1A67}">
      <dgm:prSet/>
      <dgm:spPr/>
      <dgm:t>
        <a:bodyPr/>
        <a:lstStyle/>
        <a:p>
          <a:endParaRPr lang="en-US"/>
        </a:p>
      </dgm:t>
    </dgm:pt>
    <dgm:pt modelId="{662E4FE6-F213-4384-87C0-B9C653DF8CD2}" type="sibTrans" cxnId="{7D29FC66-E969-470E-BBA8-97F3C81E1A67}">
      <dgm:prSet/>
      <dgm:spPr>
        <a:solidFill>
          <a:schemeClr val="accent5">
            <a:lumMod val="75000"/>
          </a:schemeClr>
        </a:solidFill>
      </dgm:spPr>
      <dgm:t>
        <a:bodyPr/>
        <a:lstStyle/>
        <a:p>
          <a:endParaRPr lang="en-US" dirty="0"/>
        </a:p>
      </dgm:t>
    </dgm:pt>
    <dgm:pt modelId="{C69936F2-223C-4609-BBE6-7C8BE677FDB1}" type="pres">
      <dgm:prSet presAssocID="{61AE600C-11A8-4E6F-A3AA-F277DE410950}" presName="cycle" presStyleCnt="0">
        <dgm:presLayoutVars>
          <dgm:dir/>
          <dgm:resizeHandles val="exact"/>
        </dgm:presLayoutVars>
      </dgm:prSet>
      <dgm:spPr/>
      <dgm:t>
        <a:bodyPr/>
        <a:lstStyle/>
        <a:p>
          <a:endParaRPr lang="en-US"/>
        </a:p>
      </dgm:t>
    </dgm:pt>
    <dgm:pt modelId="{7D18386D-31A8-400D-8B61-DF9D08A007C6}" type="pres">
      <dgm:prSet presAssocID="{9D304AEE-5372-44E0-B16F-126D29A4F863}" presName="node" presStyleLbl="node1" presStyleIdx="0" presStyleCnt="5">
        <dgm:presLayoutVars>
          <dgm:bulletEnabled val="1"/>
        </dgm:presLayoutVars>
      </dgm:prSet>
      <dgm:spPr/>
      <dgm:t>
        <a:bodyPr/>
        <a:lstStyle/>
        <a:p>
          <a:endParaRPr lang="en-US"/>
        </a:p>
      </dgm:t>
    </dgm:pt>
    <dgm:pt modelId="{B1E0CD63-A393-475D-83F9-D6CF0F283AD6}" type="pres">
      <dgm:prSet presAssocID="{B0B33911-8460-404E-B5CC-020E74FE8293}" presName="sibTrans" presStyleLbl="sibTrans2D1" presStyleIdx="0" presStyleCnt="5"/>
      <dgm:spPr/>
      <dgm:t>
        <a:bodyPr/>
        <a:lstStyle/>
        <a:p>
          <a:endParaRPr lang="en-US"/>
        </a:p>
      </dgm:t>
    </dgm:pt>
    <dgm:pt modelId="{6541A5C9-905D-4610-A201-8D729EA3D650}" type="pres">
      <dgm:prSet presAssocID="{B0B33911-8460-404E-B5CC-020E74FE8293}" presName="connectorText" presStyleLbl="sibTrans2D1" presStyleIdx="0" presStyleCnt="5"/>
      <dgm:spPr/>
      <dgm:t>
        <a:bodyPr/>
        <a:lstStyle/>
        <a:p>
          <a:endParaRPr lang="en-US"/>
        </a:p>
      </dgm:t>
    </dgm:pt>
    <dgm:pt modelId="{3B7B20F7-69C0-41BB-A229-34063D41651E}" type="pres">
      <dgm:prSet presAssocID="{34A6F1DD-68AA-4F08-B3A9-0C292D239C78}" presName="node" presStyleLbl="node1" presStyleIdx="1" presStyleCnt="5">
        <dgm:presLayoutVars>
          <dgm:bulletEnabled val="1"/>
        </dgm:presLayoutVars>
      </dgm:prSet>
      <dgm:spPr/>
      <dgm:t>
        <a:bodyPr/>
        <a:lstStyle/>
        <a:p>
          <a:endParaRPr lang="en-US"/>
        </a:p>
      </dgm:t>
    </dgm:pt>
    <dgm:pt modelId="{01E5557C-4324-4109-B0D8-A4ADDC2F8029}" type="pres">
      <dgm:prSet presAssocID="{57937AA0-4556-43A3-B067-9F4B652D9717}" presName="sibTrans" presStyleLbl="sibTrans2D1" presStyleIdx="1" presStyleCnt="5"/>
      <dgm:spPr/>
      <dgm:t>
        <a:bodyPr/>
        <a:lstStyle/>
        <a:p>
          <a:endParaRPr lang="en-US"/>
        </a:p>
      </dgm:t>
    </dgm:pt>
    <dgm:pt modelId="{187B9203-2F52-4926-88E4-D64A82310B15}" type="pres">
      <dgm:prSet presAssocID="{57937AA0-4556-43A3-B067-9F4B652D9717}" presName="connectorText" presStyleLbl="sibTrans2D1" presStyleIdx="1" presStyleCnt="5"/>
      <dgm:spPr/>
      <dgm:t>
        <a:bodyPr/>
        <a:lstStyle/>
        <a:p>
          <a:endParaRPr lang="en-US"/>
        </a:p>
      </dgm:t>
    </dgm:pt>
    <dgm:pt modelId="{A474C405-CC3D-44EE-8F1C-D14F85E0F47C}" type="pres">
      <dgm:prSet presAssocID="{1D16C817-3BDD-4CEB-9E78-F9EDCFC143A1}" presName="node" presStyleLbl="node1" presStyleIdx="2" presStyleCnt="5">
        <dgm:presLayoutVars>
          <dgm:bulletEnabled val="1"/>
        </dgm:presLayoutVars>
      </dgm:prSet>
      <dgm:spPr/>
      <dgm:t>
        <a:bodyPr/>
        <a:lstStyle/>
        <a:p>
          <a:endParaRPr lang="en-US"/>
        </a:p>
      </dgm:t>
    </dgm:pt>
    <dgm:pt modelId="{FB28F7FB-876E-41AE-94E0-6272F2791D9C}" type="pres">
      <dgm:prSet presAssocID="{1E7C230E-F8B1-47CC-85C1-D3A46CBDA70C}" presName="sibTrans" presStyleLbl="sibTrans2D1" presStyleIdx="2" presStyleCnt="5"/>
      <dgm:spPr/>
      <dgm:t>
        <a:bodyPr/>
        <a:lstStyle/>
        <a:p>
          <a:endParaRPr lang="en-US"/>
        </a:p>
      </dgm:t>
    </dgm:pt>
    <dgm:pt modelId="{15AD0A49-C472-4360-843F-BA6294EBFA84}" type="pres">
      <dgm:prSet presAssocID="{1E7C230E-F8B1-47CC-85C1-D3A46CBDA70C}" presName="connectorText" presStyleLbl="sibTrans2D1" presStyleIdx="2" presStyleCnt="5"/>
      <dgm:spPr/>
      <dgm:t>
        <a:bodyPr/>
        <a:lstStyle/>
        <a:p>
          <a:endParaRPr lang="en-US"/>
        </a:p>
      </dgm:t>
    </dgm:pt>
    <dgm:pt modelId="{B7C3D4CD-47C2-4A3E-AE7C-5BFC48B7C017}" type="pres">
      <dgm:prSet presAssocID="{2C856E36-B637-4F8F-8EDD-393C0BEDC758}" presName="node" presStyleLbl="node1" presStyleIdx="3" presStyleCnt="5">
        <dgm:presLayoutVars>
          <dgm:bulletEnabled val="1"/>
        </dgm:presLayoutVars>
      </dgm:prSet>
      <dgm:spPr/>
      <dgm:t>
        <a:bodyPr/>
        <a:lstStyle/>
        <a:p>
          <a:endParaRPr lang="en-US"/>
        </a:p>
      </dgm:t>
    </dgm:pt>
    <dgm:pt modelId="{76532075-0BF1-4379-ACD3-6D4E6DD51A17}" type="pres">
      <dgm:prSet presAssocID="{9D9471CC-1D27-430D-9287-648B186EF297}" presName="sibTrans" presStyleLbl="sibTrans2D1" presStyleIdx="3" presStyleCnt="5"/>
      <dgm:spPr/>
      <dgm:t>
        <a:bodyPr/>
        <a:lstStyle/>
        <a:p>
          <a:endParaRPr lang="en-US"/>
        </a:p>
      </dgm:t>
    </dgm:pt>
    <dgm:pt modelId="{E1F79860-846F-4787-93F2-C0545730A2C2}" type="pres">
      <dgm:prSet presAssocID="{9D9471CC-1D27-430D-9287-648B186EF297}" presName="connectorText" presStyleLbl="sibTrans2D1" presStyleIdx="3" presStyleCnt="5"/>
      <dgm:spPr/>
      <dgm:t>
        <a:bodyPr/>
        <a:lstStyle/>
        <a:p>
          <a:endParaRPr lang="en-US"/>
        </a:p>
      </dgm:t>
    </dgm:pt>
    <dgm:pt modelId="{FBCAF747-636F-44FF-87F8-379C2C67B65F}" type="pres">
      <dgm:prSet presAssocID="{D76BBDE5-7820-4245-9700-1CD2BB7552C2}" presName="node" presStyleLbl="node1" presStyleIdx="4" presStyleCnt="5">
        <dgm:presLayoutVars>
          <dgm:bulletEnabled val="1"/>
        </dgm:presLayoutVars>
      </dgm:prSet>
      <dgm:spPr/>
      <dgm:t>
        <a:bodyPr/>
        <a:lstStyle/>
        <a:p>
          <a:endParaRPr lang="en-US"/>
        </a:p>
      </dgm:t>
    </dgm:pt>
    <dgm:pt modelId="{75C6F5C8-85DB-413B-B856-849031B0D7A0}" type="pres">
      <dgm:prSet presAssocID="{662E4FE6-F213-4384-87C0-B9C653DF8CD2}" presName="sibTrans" presStyleLbl="sibTrans2D1" presStyleIdx="4" presStyleCnt="5"/>
      <dgm:spPr/>
      <dgm:t>
        <a:bodyPr/>
        <a:lstStyle/>
        <a:p>
          <a:endParaRPr lang="en-US"/>
        </a:p>
      </dgm:t>
    </dgm:pt>
    <dgm:pt modelId="{4DC4AFBE-D2F9-430C-BB2C-676835D1DFE6}" type="pres">
      <dgm:prSet presAssocID="{662E4FE6-F213-4384-87C0-B9C653DF8CD2}" presName="connectorText" presStyleLbl="sibTrans2D1" presStyleIdx="4" presStyleCnt="5"/>
      <dgm:spPr/>
      <dgm:t>
        <a:bodyPr/>
        <a:lstStyle/>
        <a:p>
          <a:endParaRPr lang="en-US"/>
        </a:p>
      </dgm:t>
    </dgm:pt>
  </dgm:ptLst>
  <dgm:cxnLst>
    <dgm:cxn modelId="{8F255D97-0773-45B8-80C3-314C8F70BEE6}" type="presOf" srcId="{61AE600C-11A8-4E6F-A3AA-F277DE410950}" destId="{C69936F2-223C-4609-BBE6-7C8BE677FDB1}" srcOrd="0" destOrd="0" presId="urn:microsoft.com/office/officeart/2005/8/layout/cycle2"/>
    <dgm:cxn modelId="{28E9CD11-FC14-4BED-81AE-266C25B8618C}" type="presOf" srcId="{34A6F1DD-68AA-4F08-B3A9-0C292D239C78}" destId="{3B7B20F7-69C0-41BB-A229-34063D41651E}" srcOrd="0" destOrd="0" presId="urn:microsoft.com/office/officeart/2005/8/layout/cycle2"/>
    <dgm:cxn modelId="{35E2C90F-B021-4A99-820C-30F5C8DE3027}" type="presOf" srcId="{662E4FE6-F213-4384-87C0-B9C653DF8CD2}" destId="{4DC4AFBE-D2F9-430C-BB2C-676835D1DFE6}" srcOrd="1" destOrd="0" presId="urn:microsoft.com/office/officeart/2005/8/layout/cycle2"/>
    <dgm:cxn modelId="{23101FC7-9FEE-41C4-B48F-1ABDD6CE321E}" type="presOf" srcId="{9D9471CC-1D27-430D-9287-648B186EF297}" destId="{76532075-0BF1-4379-ACD3-6D4E6DD51A17}" srcOrd="0" destOrd="0" presId="urn:microsoft.com/office/officeart/2005/8/layout/cycle2"/>
    <dgm:cxn modelId="{8F3AC619-7EA7-48BF-BCD4-CFD1E2576A27}" type="presOf" srcId="{662E4FE6-F213-4384-87C0-B9C653DF8CD2}" destId="{75C6F5C8-85DB-413B-B856-849031B0D7A0}" srcOrd="0" destOrd="0" presId="urn:microsoft.com/office/officeart/2005/8/layout/cycle2"/>
    <dgm:cxn modelId="{20C1A6D3-FFD1-4067-B9DF-F085A2CE84C5}" type="presOf" srcId="{B0B33911-8460-404E-B5CC-020E74FE8293}" destId="{6541A5C9-905D-4610-A201-8D729EA3D650}" srcOrd="1" destOrd="0" presId="urn:microsoft.com/office/officeart/2005/8/layout/cycle2"/>
    <dgm:cxn modelId="{7D29FC66-E969-470E-BBA8-97F3C81E1A67}" srcId="{61AE600C-11A8-4E6F-A3AA-F277DE410950}" destId="{D76BBDE5-7820-4245-9700-1CD2BB7552C2}" srcOrd="4" destOrd="0" parTransId="{D8AE1EA0-EA5E-4C69-81F1-FF7A2EA49E6A}" sibTransId="{662E4FE6-F213-4384-87C0-B9C653DF8CD2}"/>
    <dgm:cxn modelId="{8D7F867C-6F55-40D1-8286-7B5A49B03203}" srcId="{61AE600C-11A8-4E6F-A3AA-F277DE410950}" destId="{9D304AEE-5372-44E0-B16F-126D29A4F863}" srcOrd="0" destOrd="0" parTransId="{C9171872-CE62-437F-BF04-EEB3DE67F62F}" sibTransId="{B0B33911-8460-404E-B5CC-020E74FE8293}"/>
    <dgm:cxn modelId="{772DC3B9-C45A-4237-9B7E-3A28466EEA93}" srcId="{61AE600C-11A8-4E6F-A3AA-F277DE410950}" destId="{34A6F1DD-68AA-4F08-B3A9-0C292D239C78}" srcOrd="1" destOrd="0" parTransId="{783C694B-6134-4098-96AF-253A796B35F9}" sibTransId="{57937AA0-4556-43A3-B067-9F4B652D9717}"/>
    <dgm:cxn modelId="{F1495FF8-972A-4212-9DCB-98D811CE3792}" type="presOf" srcId="{57937AA0-4556-43A3-B067-9F4B652D9717}" destId="{01E5557C-4324-4109-B0D8-A4ADDC2F8029}" srcOrd="0" destOrd="0" presId="urn:microsoft.com/office/officeart/2005/8/layout/cycle2"/>
    <dgm:cxn modelId="{6F127980-2850-4769-853D-01AB1AE22354}" type="presOf" srcId="{D76BBDE5-7820-4245-9700-1CD2BB7552C2}" destId="{FBCAF747-636F-44FF-87F8-379C2C67B65F}" srcOrd="0" destOrd="0" presId="urn:microsoft.com/office/officeart/2005/8/layout/cycle2"/>
    <dgm:cxn modelId="{14482A3D-74C4-4987-8EF9-5451A7D02EB3}" type="presOf" srcId="{1D16C817-3BDD-4CEB-9E78-F9EDCFC143A1}" destId="{A474C405-CC3D-44EE-8F1C-D14F85E0F47C}" srcOrd="0" destOrd="0" presId="urn:microsoft.com/office/officeart/2005/8/layout/cycle2"/>
    <dgm:cxn modelId="{C03C7A8F-6FC8-4ADC-A0A1-A3F69BA43C94}" type="presOf" srcId="{57937AA0-4556-43A3-B067-9F4B652D9717}" destId="{187B9203-2F52-4926-88E4-D64A82310B15}" srcOrd="1" destOrd="0" presId="urn:microsoft.com/office/officeart/2005/8/layout/cycle2"/>
    <dgm:cxn modelId="{3B3E7D70-8E25-4043-88A5-174A28174B8E}" srcId="{61AE600C-11A8-4E6F-A3AA-F277DE410950}" destId="{2C856E36-B637-4F8F-8EDD-393C0BEDC758}" srcOrd="3" destOrd="0" parTransId="{7CE0A63E-BCDC-4C75-A53F-9F0EF7686584}" sibTransId="{9D9471CC-1D27-430D-9287-648B186EF297}"/>
    <dgm:cxn modelId="{7B20C114-EA6F-4221-95E0-ADACC24FF16A}" type="presOf" srcId="{1E7C230E-F8B1-47CC-85C1-D3A46CBDA70C}" destId="{15AD0A49-C472-4360-843F-BA6294EBFA84}" srcOrd="1" destOrd="0" presId="urn:microsoft.com/office/officeart/2005/8/layout/cycle2"/>
    <dgm:cxn modelId="{B86F9E29-9C9C-4C9B-B22C-8EE2C19B1642}" type="presOf" srcId="{1E7C230E-F8B1-47CC-85C1-D3A46CBDA70C}" destId="{FB28F7FB-876E-41AE-94E0-6272F2791D9C}" srcOrd="0" destOrd="0" presId="urn:microsoft.com/office/officeart/2005/8/layout/cycle2"/>
    <dgm:cxn modelId="{B1E239E2-3FD4-4E40-BB99-42D7DC30260D}" srcId="{61AE600C-11A8-4E6F-A3AA-F277DE410950}" destId="{1D16C817-3BDD-4CEB-9E78-F9EDCFC143A1}" srcOrd="2" destOrd="0" parTransId="{84A81875-A9AB-4288-89E4-8B9C609455C2}" sibTransId="{1E7C230E-F8B1-47CC-85C1-D3A46CBDA70C}"/>
    <dgm:cxn modelId="{5E307CC6-94E2-4547-AA17-D2FA8DF20255}" type="presOf" srcId="{2C856E36-B637-4F8F-8EDD-393C0BEDC758}" destId="{B7C3D4CD-47C2-4A3E-AE7C-5BFC48B7C017}" srcOrd="0" destOrd="0" presId="urn:microsoft.com/office/officeart/2005/8/layout/cycle2"/>
    <dgm:cxn modelId="{8715B40F-C0A5-4474-857E-311B5931D11E}" type="presOf" srcId="{9D9471CC-1D27-430D-9287-648B186EF297}" destId="{E1F79860-846F-4787-93F2-C0545730A2C2}" srcOrd="1" destOrd="0" presId="urn:microsoft.com/office/officeart/2005/8/layout/cycle2"/>
    <dgm:cxn modelId="{40DBA1AA-C6EC-4862-B2C2-C44D657B3780}" type="presOf" srcId="{9D304AEE-5372-44E0-B16F-126D29A4F863}" destId="{7D18386D-31A8-400D-8B61-DF9D08A007C6}" srcOrd="0" destOrd="0" presId="urn:microsoft.com/office/officeart/2005/8/layout/cycle2"/>
    <dgm:cxn modelId="{3D373EAE-7390-4B14-BB92-CC77762C521D}" type="presOf" srcId="{B0B33911-8460-404E-B5CC-020E74FE8293}" destId="{B1E0CD63-A393-475D-83F9-D6CF0F283AD6}" srcOrd="0" destOrd="0" presId="urn:microsoft.com/office/officeart/2005/8/layout/cycle2"/>
    <dgm:cxn modelId="{14109A17-C953-4020-9A3F-CAD22D579A61}" type="presParOf" srcId="{C69936F2-223C-4609-BBE6-7C8BE677FDB1}" destId="{7D18386D-31A8-400D-8B61-DF9D08A007C6}" srcOrd="0" destOrd="0" presId="urn:microsoft.com/office/officeart/2005/8/layout/cycle2"/>
    <dgm:cxn modelId="{CBBB1550-AD20-4ED6-988B-CF2F54F144DB}" type="presParOf" srcId="{C69936F2-223C-4609-BBE6-7C8BE677FDB1}" destId="{B1E0CD63-A393-475D-83F9-D6CF0F283AD6}" srcOrd="1" destOrd="0" presId="urn:microsoft.com/office/officeart/2005/8/layout/cycle2"/>
    <dgm:cxn modelId="{7417CDC8-3DB1-4F99-B522-1384E037916F}" type="presParOf" srcId="{B1E0CD63-A393-475D-83F9-D6CF0F283AD6}" destId="{6541A5C9-905D-4610-A201-8D729EA3D650}" srcOrd="0" destOrd="0" presId="urn:microsoft.com/office/officeart/2005/8/layout/cycle2"/>
    <dgm:cxn modelId="{3F54098A-A382-461A-8BD3-E9FC32F8DB81}" type="presParOf" srcId="{C69936F2-223C-4609-BBE6-7C8BE677FDB1}" destId="{3B7B20F7-69C0-41BB-A229-34063D41651E}" srcOrd="2" destOrd="0" presId="urn:microsoft.com/office/officeart/2005/8/layout/cycle2"/>
    <dgm:cxn modelId="{FB28116C-876C-4ACD-968D-F6B9A3DFC5E9}" type="presParOf" srcId="{C69936F2-223C-4609-BBE6-7C8BE677FDB1}" destId="{01E5557C-4324-4109-B0D8-A4ADDC2F8029}" srcOrd="3" destOrd="0" presId="urn:microsoft.com/office/officeart/2005/8/layout/cycle2"/>
    <dgm:cxn modelId="{221EA450-9FAE-4457-8817-47D383F7A927}" type="presParOf" srcId="{01E5557C-4324-4109-B0D8-A4ADDC2F8029}" destId="{187B9203-2F52-4926-88E4-D64A82310B15}" srcOrd="0" destOrd="0" presId="urn:microsoft.com/office/officeart/2005/8/layout/cycle2"/>
    <dgm:cxn modelId="{0509001F-B3B7-4B30-BAEA-7B5E139649C2}" type="presParOf" srcId="{C69936F2-223C-4609-BBE6-7C8BE677FDB1}" destId="{A474C405-CC3D-44EE-8F1C-D14F85E0F47C}" srcOrd="4" destOrd="0" presId="urn:microsoft.com/office/officeart/2005/8/layout/cycle2"/>
    <dgm:cxn modelId="{AD1298A8-C7AE-435A-9E18-2B259A116CD5}" type="presParOf" srcId="{C69936F2-223C-4609-BBE6-7C8BE677FDB1}" destId="{FB28F7FB-876E-41AE-94E0-6272F2791D9C}" srcOrd="5" destOrd="0" presId="urn:microsoft.com/office/officeart/2005/8/layout/cycle2"/>
    <dgm:cxn modelId="{D741BD01-B2B9-4C41-994D-1571967517E3}" type="presParOf" srcId="{FB28F7FB-876E-41AE-94E0-6272F2791D9C}" destId="{15AD0A49-C472-4360-843F-BA6294EBFA84}" srcOrd="0" destOrd="0" presId="urn:microsoft.com/office/officeart/2005/8/layout/cycle2"/>
    <dgm:cxn modelId="{F5A67EF0-A027-4723-956A-9FF0C7519D7C}" type="presParOf" srcId="{C69936F2-223C-4609-BBE6-7C8BE677FDB1}" destId="{B7C3D4CD-47C2-4A3E-AE7C-5BFC48B7C017}" srcOrd="6" destOrd="0" presId="urn:microsoft.com/office/officeart/2005/8/layout/cycle2"/>
    <dgm:cxn modelId="{BBC26A5A-708B-49F5-A81A-347B7F9BEF55}" type="presParOf" srcId="{C69936F2-223C-4609-BBE6-7C8BE677FDB1}" destId="{76532075-0BF1-4379-ACD3-6D4E6DD51A17}" srcOrd="7" destOrd="0" presId="urn:microsoft.com/office/officeart/2005/8/layout/cycle2"/>
    <dgm:cxn modelId="{E97F38AE-1C16-4D2D-A4A2-235D64A4BF1A}" type="presParOf" srcId="{76532075-0BF1-4379-ACD3-6D4E6DD51A17}" destId="{E1F79860-846F-4787-93F2-C0545730A2C2}" srcOrd="0" destOrd="0" presId="urn:microsoft.com/office/officeart/2005/8/layout/cycle2"/>
    <dgm:cxn modelId="{410D8F4B-4303-4202-BC5F-4500128145B1}" type="presParOf" srcId="{C69936F2-223C-4609-BBE6-7C8BE677FDB1}" destId="{FBCAF747-636F-44FF-87F8-379C2C67B65F}" srcOrd="8" destOrd="0" presId="urn:microsoft.com/office/officeart/2005/8/layout/cycle2"/>
    <dgm:cxn modelId="{2E7F4C76-A769-47B9-9A16-E83057A997D5}" type="presParOf" srcId="{C69936F2-223C-4609-BBE6-7C8BE677FDB1}" destId="{75C6F5C8-85DB-413B-B856-849031B0D7A0}" srcOrd="9" destOrd="0" presId="urn:microsoft.com/office/officeart/2005/8/layout/cycle2"/>
    <dgm:cxn modelId="{ED9C652B-7A4F-4543-A647-545F0BB5C7E6}" type="presParOf" srcId="{75C6F5C8-85DB-413B-B856-849031B0D7A0}" destId="{4DC4AFBE-D2F9-430C-BB2C-676835D1DFE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AE600C-11A8-4E6F-A3AA-F277DE410950}"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9D304AEE-5372-44E0-B16F-126D29A4F863}">
      <dgm:prSet phldrT="[Text]"/>
      <dgm:spPr>
        <a:solidFill>
          <a:schemeClr val="tx1">
            <a:lumMod val="75000"/>
          </a:schemeClr>
        </a:solidFill>
        <a:ln>
          <a:solidFill>
            <a:srgbClr val="F4F2F0"/>
          </a:solidFill>
        </a:ln>
      </dgm:spPr>
      <dgm:t>
        <a:bodyPr/>
        <a:lstStyle/>
        <a:p>
          <a:r>
            <a:rPr lang="en-US" dirty="0" smtClean="0">
              <a:solidFill>
                <a:srgbClr val="F4F2F0"/>
              </a:solidFill>
            </a:rPr>
            <a:t>Desired Behavior</a:t>
          </a:r>
          <a:endParaRPr lang="en-US" dirty="0">
            <a:solidFill>
              <a:srgbClr val="F4F2F0"/>
            </a:solidFill>
          </a:endParaRPr>
        </a:p>
      </dgm:t>
    </dgm:pt>
    <dgm:pt modelId="{C9171872-CE62-437F-BF04-EEB3DE67F62F}" type="parTrans" cxnId="{8D7F867C-6F55-40D1-8286-7B5A49B03203}">
      <dgm:prSet/>
      <dgm:spPr/>
      <dgm:t>
        <a:bodyPr/>
        <a:lstStyle/>
        <a:p>
          <a:endParaRPr lang="en-US"/>
        </a:p>
      </dgm:t>
    </dgm:pt>
    <dgm:pt modelId="{B0B33911-8460-404E-B5CC-020E74FE8293}" type="sibTrans" cxnId="{8D7F867C-6F55-40D1-8286-7B5A49B03203}">
      <dgm:prSet/>
      <dgm:spPr>
        <a:solidFill>
          <a:schemeClr val="tx1">
            <a:lumMod val="75000"/>
          </a:schemeClr>
        </a:solidFill>
      </dgm:spPr>
      <dgm:t>
        <a:bodyPr/>
        <a:lstStyle/>
        <a:p>
          <a:endParaRPr lang="en-US"/>
        </a:p>
      </dgm:t>
    </dgm:pt>
    <dgm:pt modelId="{C69936F2-223C-4609-BBE6-7C8BE677FDB1}" type="pres">
      <dgm:prSet presAssocID="{61AE600C-11A8-4E6F-A3AA-F277DE410950}" presName="cycle" presStyleCnt="0">
        <dgm:presLayoutVars>
          <dgm:dir/>
          <dgm:resizeHandles val="exact"/>
        </dgm:presLayoutVars>
      </dgm:prSet>
      <dgm:spPr/>
      <dgm:t>
        <a:bodyPr/>
        <a:lstStyle/>
        <a:p>
          <a:endParaRPr lang="en-US"/>
        </a:p>
      </dgm:t>
    </dgm:pt>
    <dgm:pt modelId="{7D18386D-31A8-400D-8B61-DF9D08A007C6}" type="pres">
      <dgm:prSet presAssocID="{9D304AEE-5372-44E0-B16F-126D29A4F863}" presName="node" presStyleLbl="node1" presStyleIdx="0" presStyleCnt="1" custRadScaleRad="114285" custRadScaleInc="-88">
        <dgm:presLayoutVars>
          <dgm:bulletEnabled val="1"/>
        </dgm:presLayoutVars>
      </dgm:prSet>
      <dgm:spPr/>
      <dgm:t>
        <a:bodyPr/>
        <a:lstStyle/>
        <a:p>
          <a:endParaRPr lang="en-US"/>
        </a:p>
      </dgm:t>
    </dgm:pt>
  </dgm:ptLst>
  <dgm:cxnLst>
    <dgm:cxn modelId="{124E582C-6070-48E5-B2F0-D5B8A2F8505A}" type="presOf" srcId="{61AE600C-11A8-4E6F-A3AA-F277DE410950}" destId="{C69936F2-223C-4609-BBE6-7C8BE677FDB1}" srcOrd="0" destOrd="0" presId="urn:microsoft.com/office/officeart/2005/8/layout/cycle2"/>
    <dgm:cxn modelId="{90B5D7C0-996E-4CA8-A266-8BE091252B5D}" type="presOf" srcId="{9D304AEE-5372-44E0-B16F-126D29A4F863}" destId="{7D18386D-31A8-400D-8B61-DF9D08A007C6}" srcOrd="0" destOrd="0" presId="urn:microsoft.com/office/officeart/2005/8/layout/cycle2"/>
    <dgm:cxn modelId="{8D7F867C-6F55-40D1-8286-7B5A49B03203}" srcId="{61AE600C-11A8-4E6F-A3AA-F277DE410950}" destId="{9D304AEE-5372-44E0-B16F-126D29A4F863}" srcOrd="0" destOrd="0" parTransId="{C9171872-CE62-437F-BF04-EEB3DE67F62F}" sibTransId="{B0B33911-8460-404E-B5CC-020E74FE8293}"/>
    <dgm:cxn modelId="{D40F0FEB-8F11-4E29-8D9A-C6D7427DD8B9}" type="presParOf" srcId="{C69936F2-223C-4609-BBE6-7C8BE677FDB1}" destId="{7D18386D-31A8-400D-8B61-DF9D08A007C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AE600C-11A8-4E6F-A3AA-F277DE410950}"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9D304AEE-5372-44E0-B16F-126D29A4F863}">
      <dgm:prSet phldrT="[Text]"/>
      <dgm:spPr>
        <a:solidFill>
          <a:srgbClr val="FFC000"/>
        </a:solidFill>
        <a:ln>
          <a:solidFill>
            <a:srgbClr val="F4F2F0"/>
          </a:solidFill>
        </a:ln>
      </dgm:spPr>
      <dgm:t>
        <a:bodyPr/>
        <a:lstStyle/>
        <a:p>
          <a:r>
            <a:rPr lang="en-US" dirty="0" smtClean="0">
              <a:solidFill>
                <a:srgbClr val="F4F2F0"/>
              </a:solidFill>
            </a:rPr>
            <a:t>Local Context</a:t>
          </a:r>
          <a:endParaRPr lang="en-US" dirty="0">
            <a:solidFill>
              <a:srgbClr val="F4F2F0"/>
            </a:solidFill>
          </a:endParaRPr>
        </a:p>
      </dgm:t>
    </dgm:pt>
    <dgm:pt modelId="{C9171872-CE62-437F-BF04-EEB3DE67F62F}" type="parTrans" cxnId="{8D7F867C-6F55-40D1-8286-7B5A49B03203}">
      <dgm:prSet/>
      <dgm:spPr/>
      <dgm:t>
        <a:bodyPr/>
        <a:lstStyle/>
        <a:p>
          <a:endParaRPr lang="en-US"/>
        </a:p>
      </dgm:t>
    </dgm:pt>
    <dgm:pt modelId="{B0B33911-8460-404E-B5CC-020E74FE8293}" type="sibTrans" cxnId="{8D7F867C-6F55-40D1-8286-7B5A49B03203}">
      <dgm:prSet/>
      <dgm:spPr>
        <a:solidFill>
          <a:schemeClr val="tx1">
            <a:lumMod val="75000"/>
          </a:schemeClr>
        </a:solidFill>
      </dgm:spPr>
      <dgm:t>
        <a:bodyPr/>
        <a:lstStyle/>
        <a:p>
          <a:endParaRPr lang="en-US"/>
        </a:p>
      </dgm:t>
    </dgm:pt>
    <dgm:pt modelId="{C69936F2-223C-4609-BBE6-7C8BE677FDB1}" type="pres">
      <dgm:prSet presAssocID="{61AE600C-11A8-4E6F-A3AA-F277DE410950}" presName="cycle" presStyleCnt="0">
        <dgm:presLayoutVars>
          <dgm:dir/>
          <dgm:resizeHandles val="exact"/>
        </dgm:presLayoutVars>
      </dgm:prSet>
      <dgm:spPr/>
      <dgm:t>
        <a:bodyPr/>
        <a:lstStyle/>
        <a:p>
          <a:endParaRPr lang="en-US"/>
        </a:p>
      </dgm:t>
    </dgm:pt>
    <dgm:pt modelId="{7D18386D-31A8-400D-8B61-DF9D08A007C6}" type="pres">
      <dgm:prSet presAssocID="{9D304AEE-5372-44E0-B16F-126D29A4F863}" presName="node" presStyleLbl="node1" presStyleIdx="0" presStyleCnt="1" custRadScaleRad="102467">
        <dgm:presLayoutVars>
          <dgm:bulletEnabled val="1"/>
        </dgm:presLayoutVars>
      </dgm:prSet>
      <dgm:spPr/>
      <dgm:t>
        <a:bodyPr/>
        <a:lstStyle/>
        <a:p>
          <a:endParaRPr lang="en-US"/>
        </a:p>
      </dgm:t>
    </dgm:pt>
  </dgm:ptLst>
  <dgm:cxnLst>
    <dgm:cxn modelId="{DFCB7F01-B778-43D9-A555-B52C440D0021}" type="presOf" srcId="{9D304AEE-5372-44E0-B16F-126D29A4F863}" destId="{7D18386D-31A8-400D-8B61-DF9D08A007C6}" srcOrd="0" destOrd="0" presId="urn:microsoft.com/office/officeart/2005/8/layout/cycle2"/>
    <dgm:cxn modelId="{8D7F867C-6F55-40D1-8286-7B5A49B03203}" srcId="{61AE600C-11A8-4E6F-A3AA-F277DE410950}" destId="{9D304AEE-5372-44E0-B16F-126D29A4F863}" srcOrd="0" destOrd="0" parTransId="{C9171872-CE62-437F-BF04-EEB3DE67F62F}" sibTransId="{B0B33911-8460-404E-B5CC-020E74FE8293}"/>
    <dgm:cxn modelId="{14F58CD1-2896-43D9-9DD5-5A22F3073424}" type="presOf" srcId="{61AE600C-11A8-4E6F-A3AA-F277DE410950}" destId="{C69936F2-223C-4609-BBE6-7C8BE677FDB1}" srcOrd="0" destOrd="0" presId="urn:microsoft.com/office/officeart/2005/8/layout/cycle2"/>
    <dgm:cxn modelId="{3B12284E-72DE-47E8-ADE1-5F58B4C00B5B}" type="presParOf" srcId="{C69936F2-223C-4609-BBE6-7C8BE677FDB1}" destId="{7D18386D-31A8-400D-8B61-DF9D08A007C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AE600C-11A8-4E6F-A3AA-F277DE410950}"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9D304AEE-5372-44E0-B16F-126D29A4F863}">
      <dgm:prSet phldrT="[Text]"/>
      <dgm:spPr>
        <a:solidFill>
          <a:srgbClr val="C00000"/>
        </a:solidFill>
        <a:ln>
          <a:solidFill>
            <a:srgbClr val="F4F2F0"/>
          </a:solidFill>
        </a:ln>
      </dgm:spPr>
      <dgm:t>
        <a:bodyPr/>
        <a:lstStyle/>
        <a:p>
          <a:r>
            <a:rPr lang="en-US" dirty="0" smtClean="0">
              <a:solidFill>
                <a:srgbClr val="F4F2F0"/>
              </a:solidFill>
            </a:rPr>
            <a:t>Behavioral change intervention</a:t>
          </a:r>
          <a:endParaRPr lang="en-US" dirty="0">
            <a:solidFill>
              <a:srgbClr val="F4F2F0"/>
            </a:solidFill>
          </a:endParaRPr>
        </a:p>
      </dgm:t>
    </dgm:pt>
    <dgm:pt modelId="{C9171872-CE62-437F-BF04-EEB3DE67F62F}" type="parTrans" cxnId="{8D7F867C-6F55-40D1-8286-7B5A49B03203}">
      <dgm:prSet/>
      <dgm:spPr/>
      <dgm:t>
        <a:bodyPr/>
        <a:lstStyle/>
        <a:p>
          <a:endParaRPr lang="en-US"/>
        </a:p>
      </dgm:t>
    </dgm:pt>
    <dgm:pt modelId="{B0B33911-8460-404E-B5CC-020E74FE8293}" type="sibTrans" cxnId="{8D7F867C-6F55-40D1-8286-7B5A49B03203}">
      <dgm:prSet/>
      <dgm:spPr>
        <a:solidFill>
          <a:schemeClr val="tx1">
            <a:lumMod val="75000"/>
          </a:schemeClr>
        </a:solidFill>
      </dgm:spPr>
      <dgm:t>
        <a:bodyPr/>
        <a:lstStyle/>
        <a:p>
          <a:endParaRPr lang="en-US"/>
        </a:p>
      </dgm:t>
    </dgm:pt>
    <dgm:pt modelId="{C69936F2-223C-4609-BBE6-7C8BE677FDB1}" type="pres">
      <dgm:prSet presAssocID="{61AE600C-11A8-4E6F-A3AA-F277DE410950}" presName="cycle" presStyleCnt="0">
        <dgm:presLayoutVars>
          <dgm:dir/>
          <dgm:resizeHandles val="exact"/>
        </dgm:presLayoutVars>
      </dgm:prSet>
      <dgm:spPr/>
      <dgm:t>
        <a:bodyPr/>
        <a:lstStyle/>
        <a:p>
          <a:endParaRPr lang="en-US"/>
        </a:p>
      </dgm:t>
    </dgm:pt>
    <dgm:pt modelId="{7D18386D-31A8-400D-8B61-DF9D08A007C6}" type="pres">
      <dgm:prSet presAssocID="{9D304AEE-5372-44E0-B16F-126D29A4F863}" presName="node" presStyleLbl="node1" presStyleIdx="0" presStyleCnt="1" custRadScaleRad="102467">
        <dgm:presLayoutVars>
          <dgm:bulletEnabled val="1"/>
        </dgm:presLayoutVars>
      </dgm:prSet>
      <dgm:spPr/>
      <dgm:t>
        <a:bodyPr/>
        <a:lstStyle/>
        <a:p>
          <a:endParaRPr lang="en-US"/>
        </a:p>
      </dgm:t>
    </dgm:pt>
  </dgm:ptLst>
  <dgm:cxnLst>
    <dgm:cxn modelId="{8D7F867C-6F55-40D1-8286-7B5A49B03203}" srcId="{61AE600C-11A8-4E6F-A3AA-F277DE410950}" destId="{9D304AEE-5372-44E0-B16F-126D29A4F863}" srcOrd="0" destOrd="0" parTransId="{C9171872-CE62-437F-BF04-EEB3DE67F62F}" sibTransId="{B0B33911-8460-404E-B5CC-020E74FE8293}"/>
    <dgm:cxn modelId="{093D7F49-DC19-44CC-858A-AB1B5CB4B9D1}" type="presOf" srcId="{61AE600C-11A8-4E6F-A3AA-F277DE410950}" destId="{C69936F2-223C-4609-BBE6-7C8BE677FDB1}" srcOrd="0" destOrd="0" presId="urn:microsoft.com/office/officeart/2005/8/layout/cycle2"/>
    <dgm:cxn modelId="{1F3D5D06-2121-4CCE-AE81-5743DFD0E577}" type="presOf" srcId="{9D304AEE-5372-44E0-B16F-126D29A4F863}" destId="{7D18386D-31A8-400D-8B61-DF9D08A007C6}" srcOrd="0" destOrd="0" presId="urn:microsoft.com/office/officeart/2005/8/layout/cycle2"/>
    <dgm:cxn modelId="{8486BEFC-6686-46A7-8A06-CA47F358C04A}" type="presParOf" srcId="{C69936F2-223C-4609-BBE6-7C8BE677FDB1}" destId="{7D18386D-31A8-400D-8B61-DF9D08A007C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A6B0AE-F9B3-4E18-BC60-6FADAFBB05B6}"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63B554BE-B914-460E-9055-01DE6656B136}">
      <dgm:prSet phldrT="[Text]" custT="1"/>
      <dgm:spPr>
        <a:solidFill>
          <a:srgbClr val="FFFFFF"/>
        </a:solidFill>
      </dgm:spPr>
      <dgm:t>
        <a:bodyPr/>
        <a:lstStyle/>
        <a:p>
          <a:r>
            <a:rPr lang="en-US" sz="2000" b="1" dirty="0" smtClean="0"/>
            <a:t>Incentives to Communities</a:t>
          </a:r>
          <a:endParaRPr lang="en-US" sz="2000" b="1" dirty="0"/>
        </a:p>
      </dgm:t>
    </dgm:pt>
    <dgm:pt modelId="{772ED510-8FDD-4FFC-9422-1FAC460AFBBA}" type="parTrans" cxnId="{4296D430-240A-49E6-AB4A-A3374C6CDB49}">
      <dgm:prSet/>
      <dgm:spPr/>
      <dgm:t>
        <a:bodyPr/>
        <a:lstStyle/>
        <a:p>
          <a:endParaRPr lang="en-US"/>
        </a:p>
      </dgm:t>
    </dgm:pt>
    <dgm:pt modelId="{A296FAF6-8920-4B58-A284-A7E70EF9F73E}" type="sibTrans" cxnId="{4296D430-240A-49E6-AB4A-A3374C6CDB49}">
      <dgm:prSet/>
      <dgm:spPr/>
      <dgm:t>
        <a:bodyPr/>
        <a:lstStyle/>
        <a:p>
          <a:endParaRPr lang="en-US"/>
        </a:p>
      </dgm:t>
    </dgm:pt>
    <dgm:pt modelId="{8C78D05C-B8D8-49DC-8123-8A6A397051C5}">
      <dgm:prSet phldrT="[Text]" custT="1"/>
      <dgm:spPr/>
      <dgm:t>
        <a:bodyPr anchor="ctr"/>
        <a:lstStyle/>
        <a:p>
          <a:endParaRPr lang="en-US" sz="1600" dirty="0">
            <a:solidFill>
              <a:schemeClr val="accent4"/>
            </a:solidFill>
          </a:endParaRPr>
        </a:p>
      </dgm:t>
    </dgm:pt>
    <dgm:pt modelId="{549128D3-CAB1-4AC9-9AC8-8516A0CA07D6}" type="parTrans" cxnId="{CF986E52-59CF-43D9-AF5E-78B2CD8682E1}">
      <dgm:prSet/>
      <dgm:spPr/>
      <dgm:t>
        <a:bodyPr/>
        <a:lstStyle/>
        <a:p>
          <a:endParaRPr lang="en-US"/>
        </a:p>
      </dgm:t>
    </dgm:pt>
    <dgm:pt modelId="{C453BA11-0AE2-42FD-B1DF-50B71C0DAA6E}" type="sibTrans" cxnId="{CF986E52-59CF-43D9-AF5E-78B2CD8682E1}">
      <dgm:prSet/>
      <dgm:spPr/>
      <dgm:t>
        <a:bodyPr/>
        <a:lstStyle/>
        <a:p>
          <a:endParaRPr lang="en-US"/>
        </a:p>
      </dgm:t>
    </dgm:pt>
    <dgm:pt modelId="{4E2A09EF-E6D2-4BBB-AD90-591630459590}">
      <dgm:prSet phldrT="[Text]" custT="1"/>
      <dgm:spPr>
        <a:solidFill>
          <a:srgbClr val="F9D6D3"/>
        </a:solidFill>
      </dgm:spPr>
      <dgm:t>
        <a:bodyPr/>
        <a:lstStyle/>
        <a:p>
          <a:r>
            <a:rPr lang="en-US" sz="2000" b="1" dirty="0" smtClean="0"/>
            <a:t>Information to Lenders</a:t>
          </a:r>
          <a:endParaRPr lang="en-US" sz="2000" b="1" dirty="0"/>
        </a:p>
      </dgm:t>
    </dgm:pt>
    <dgm:pt modelId="{E3CE5AB8-AFBD-4CDB-AAE8-D87AD5D178F7}" type="parTrans" cxnId="{D9B8DED1-2DF8-41EB-9FA6-091C94CD53D1}">
      <dgm:prSet/>
      <dgm:spPr/>
      <dgm:t>
        <a:bodyPr/>
        <a:lstStyle/>
        <a:p>
          <a:endParaRPr lang="en-US"/>
        </a:p>
      </dgm:t>
    </dgm:pt>
    <dgm:pt modelId="{3F2F4B5F-681A-4EBB-8DA2-5086644009FF}" type="sibTrans" cxnId="{D9B8DED1-2DF8-41EB-9FA6-091C94CD53D1}">
      <dgm:prSet/>
      <dgm:spPr/>
      <dgm:t>
        <a:bodyPr/>
        <a:lstStyle/>
        <a:p>
          <a:endParaRPr lang="en-US"/>
        </a:p>
      </dgm:t>
    </dgm:pt>
    <dgm:pt modelId="{D68C4B84-E208-4E07-AC65-4C1AAB1DA90C}">
      <dgm:prSet phldrT="[Text]" custT="1"/>
      <dgm:spPr>
        <a:solidFill>
          <a:srgbClr val="ECB8AE"/>
        </a:solidFill>
      </dgm:spPr>
      <dgm:t>
        <a:bodyPr/>
        <a:lstStyle/>
        <a:p>
          <a:r>
            <a:rPr lang="en-US" sz="2000" b="1" dirty="0" smtClean="0"/>
            <a:t>Social thinking</a:t>
          </a:r>
          <a:endParaRPr lang="en-US" sz="2000" b="1" dirty="0"/>
        </a:p>
      </dgm:t>
    </dgm:pt>
    <dgm:pt modelId="{2CCBE7E0-9934-4695-A96D-CBE99F555814}" type="parTrans" cxnId="{C3013576-FBF0-4D71-9A1C-B7612330F9EF}">
      <dgm:prSet/>
      <dgm:spPr/>
      <dgm:t>
        <a:bodyPr/>
        <a:lstStyle/>
        <a:p>
          <a:endParaRPr lang="en-US"/>
        </a:p>
      </dgm:t>
    </dgm:pt>
    <dgm:pt modelId="{82DB30F8-D4A2-4F73-AF3A-290407D859EA}" type="sibTrans" cxnId="{C3013576-FBF0-4D71-9A1C-B7612330F9EF}">
      <dgm:prSet/>
      <dgm:spPr/>
      <dgm:t>
        <a:bodyPr/>
        <a:lstStyle/>
        <a:p>
          <a:endParaRPr lang="en-US"/>
        </a:p>
      </dgm:t>
    </dgm:pt>
    <dgm:pt modelId="{7AC94C0E-781E-4B16-B31C-0327F69CDB8A}">
      <dgm:prSet phldrT="[Text]" custT="1"/>
      <dgm:spPr>
        <a:solidFill>
          <a:srgbClr val="ECB8AE">
            <a:alpha val="90000"/>
          </a:srgbClr>
        </a:solidFill>
        <a:ln>
          <a:noFill/>
        </a:ln>
      </dgm:spPr>
      <dgm:t>
        <a:bodyPr/>
        <a:lstStyle/>
        <a:p>
          <a:endParaRPr lang="en-US" sz="1600" dirty="0">
            <a:solidFill>
              <a:schemeClr val="accent4"/>
            </a:solidFill>
          </a:endParaRPr>
        </a:p>
      </dgm:t>
    </dgm:pt>
    <dgm:pt modelId="{630DF531-1664-407A-963E-6CEBEF5865FC}" type="parTrans" cxnId="{AE1AD766-820A-40C8-B55D-571BD4FC193A}">
      <dgm:prSet/>
      <dgm:spPr/>
      <dgm:t>
        <a:bodyPr/>
        <a:lstStyle/>
        <a:p>
          <a:endParaRPr lang="en-US"/>
        </a:p>
      </dgm:t>
    </dgm:pt>
    <dgm:pt modelId="{5E6F3DB3-1EDF-4411-AAC4-F320D81BCAAE}" type="sibTrans" cxnId="{AE1AD766-820A-40C8-B55D-571BD4FC193A}">
      <dgm:prSet/>
      <dgm:spPr/>
      <dgm:t>
        <a:bodyPr/>
        <a:lstStyle/>
        <a:p>
          <a:endParaRPr lang="en-US"/>
        </a:p>
      </dgm:t>
    </dgm:pt>
    <dgm:pt modelId="{33A65E23-2891-4BBC-B538-1D47816BB009}">
      <dgm:prSet phldrT="[Text]" custT="1"/>
      <dgm:spPr>
        <a:solidFill>
          <a:srgbClr val="F9D6D3">
            <a:alpha val="90000"/>
          </a:srgbClr>
        </a:solidFill>
        <a:ln>
          <a:noFill/>
        </a:ln>
      </dgm:spPr>
      <dgm:t>
        <a:bodyPr anchor="ctr"/>
        <a:lstStyle/>
        <a:p>
          <a:endParaRPr lang="en-US" sz="1600" dirty="0">
            <a:solidFill>
              <a:schemeClr val="accent4"/>
            </a:solidFill>
          </a:endParaRPr>
        </a:p>
      </dgm:t>
    </dgm:pt>
    <dgm:pt modelId="{EC694428-3AF4-4462-BDFD-488063555F33}" type="parTrans" cxnId="{EABC124F-7645-4BC7-9A6B-2A3D642C0E6E}">
      <dgm:prSet/>
      <dgm:spPr/>
      <dgm:t>
        <a:bodyPr/>
        <a:lstStyle/>
        <a:p>
          <a:endParaRPr lang="en-US"/>
        </a:p>
      </dgm:t>
    </dgm:pt>
    <dgm:pt modelId="{74C287BC-2089-48A3-AF2B-359880A140F4}" type="sibTrans" cxnId="{EABC124F-7645-4BC7-9A6B-2A3D642C0E6E}">
      <dgm:prSet/>
      <dgm:spPr/>
      <dgm:t>
        <a:bodyPr/>
        <a:lstStyle/>
        <a:p>
          <a:endParaRPr lang="en-US"/>
        </a:p>
      </dgm:t>
    </dgm:pt>
    <dgm:pt modelId="{AF6DB184-2A8B-4B25-9333-F16C04382AD7}" type="pres">
      <dgm:prSet presAssocID="{DCA6B0AE-F9B3-4E18-BC60-6FADAFBB05B6}" presName="Name0" presStyleCnt="0">
        <dgm:presLayoutVars>
          <dgm:dir/>
          <dgm:animLvl val="lvl"/>
          <dgm:resizeHandles/>
        </dgm:presLayoutVars>
      </dgm:prSet>
      <dgm:spPr/>
      <dgm:t>
        <a:bodyPr/>
        <a:lstStyle/>
        <a:p>
          <a:endParaRPr lang="en-US"/>
        </a:p>
      </dgm:t>
    </dgm:pt>
    <dgm:pt modelId="{58F969D8-001C-4DBA-9D98-6B2FC2F862A7}" type="pres">
      <dgm:prSet presAssocID="{63B554BE-B914-460E-9055-01DE6656B136}" presName="linNode" presStyleCnt="0"/>
      <dgm:spPr/>
    </dgm:pt>
    <dgm:pt modelId="{AF9E0B2F-72E1-49D6-B82C-7154B98CFED3}" type="pres">
      <dgm:prSet presAssocID="{63B554BE-B914-460E-9055-01DE6656B136}" presName="parentShp" presStyleLbl="node1" presStyleIdx="0" presStyleCnt="3">
        <dgm:presLayoutVars>
          <dgm:bulletEnabled val="1"/>
        </dgm:presLayoutVars>
      </dgm:prSet>
      <dgm:spPr/>
      <dgm:t>
        <a:bodyPr/>
        <a:lstStyle/>
        <a:p>
          <a:endParaRPr lang="en-US"/>
        </a:p>
      </dgm:t>
    </dgm:pt>
    <dgm:pt modelId="{5E99D851-4C68-43D2-91E3-715D9D30E089}" type="pres">
      <dgm:prSet presAssocID="{63B554BE-B914-460E-9055-01DE6656B136}" presName="childShp" presStyleLbl="bgAccFollowNode1" presStyleIdx="0" presStyleCnt="3" custLinFactNeighborX="3563">
        <dgm:presLayoutVars>
          <dgm:bulletEnabled val="1"/>
        </dgm:presLayoutVars>
      </dgm:prSet>
      <dgm:spPr/>
      <dgm:t>
        <a:bodyPr/>
        <a:lstStyle/>
        <a:p>
          <a:endParaRPr lang="en-US"/>
        </a:p>
      </dgm:t>
    </dgm:pt>
    <dgm:pt modelId="{377420BE-C1CB-4290-81DB-4B731EAA4907}" type="pres">
      <dgm:prSet presAssocID="{A296FAF6-8920-4B58-A284-A7E70EF9F73E}" presName="spacing" presStyleCnt="0"/>
      <dgm:spPr/>
    </dgm:pt>
    <dgm:pt modelId="{9000AA4A-6E45-4ABD-9A71-24833F0D3D96}" type="pres">
      <dgm:prSet presAssocID="{4E2A09EF-E6D2-4BBB-AD90-591630459590}" presName="linNode" presStyleCnt="0"/>
      <dgm:spPr/>
    </dgm:pt>
    <dgm:pt modelId="{15473F85-1BB7-4D18-82BD-3A695087663E}" type="pres">
      <dgm:prSet presAssocID="{4E2A09EF-E6D2-4BBB-AD90-591630459590}" presName="parentShp" presStyleLbl="node1" presStyleIdx="1" presStyleCnt="3">
        <dgm:presLayoutVars>
          <dgm:bulletEnabled val="1"/>
        </dgm:presLayoutVars>
      </dgm:prSet>
      <dgm:spPr/>
      <dgm:t>
        <a:bodyPr/>
        <a:lstStyle/>
        <a:p>
          <a:endParaRPr lang="en-US"/>
        </a:p>
      </dgm:t>
    </dgm:pt>
    <dgm:pt modelId="{C6103047-3AF7-4115-A9F9-05E660556AD8}" type="pres">
      <dgm:prSet presAssocID="{4E2A09EF-E6D2-4BBB-AD90-591630459590}" presName="childShp" presStyleLbl="bgAccFollowNode1" presStyleIdx="1" presStyleCnt="3">
        <dgm:presLayoutVars>
          <dgm:bulletEnabled val="1"/>
        </dgm:presLayoutVars>
      </dgm:prSet>
      <dgm:spPr/>
      <dgm:t>
        <a:bodyPr/>
        <a:lstStyle/>
        <a:p>
          <a:endParaRPr lang="en-US"/>
        </a:p>
      </dgm:t>
    </dgm:pt>
    <dgm:pt modelId="{ED2DB149-27C0-43E7-B716-AA07D6939D42}" type="pres">
      <dgm:prSet presAssocID="{3F2F4B5F-681A-4EBB-8DA2-5086644009FF}" presName="spacing" presStyleCnt="0"/>
      <dgm:spPr/>
    </dgm:pt>
    <dgm:pt modelId="{87CCFD79-66AF-4BBC-AE17-B12281778773}" type="pres">
      <dgm:prSet presAssocID="{D68C4B84-E208-4E07-AC65-4C1AAB1DA90C}" presName="linNode" presStyleCnt="0"/>
      <dgm:spPr/>
    </dgm:pt>
    <dgm:pt modelId="{97671110-DF6D-4CC0-A2AA-9C61463C5A1F}" type="pres">
      <dgm:prSet presAssocID="{D68C4B84-E208-4E07-AC65-4C1AAB1DA90C}" presName="parentShp" presStyleLbl="node1" presStyleIdx="2" presStyleCnt="3">
        <dgm:presLayoutVars>
          <dgm:bulletEnabled val="1"/>
        </dgm:presLayoutVars>
      </dgm:prSet>
      <dgm:spPr/>
      <dgm:t>
        <a:bodyPr/>
        <a:lstStyle/>
        <a:p>
          <a:endParaRPr lang="en-US"/>
        </a:p>
      </dgm:t>
    </dgm:pt>
    <dgm:pt modelId="{793D29CD-4D81-4DDC-AEA6-3412738E2F79}" type="pres">
      <dgm:prSet presAssocID="{D68C4B84-E208-4E07-AC65-4C1AAB1DA90C}" presName="childShp" presStyleLbl="bgAccFollowNode1" presStyleIdx="2" presStyleCnt="3">
        <dgm:presLayoutVars>
          <dgm:bulletEnabled val="1"/>
        </dgm:presLayoutVars>
      </dgm:prSet>
      <dgm:spPr/>
      <dgm:t>
        <a:bodyPr/>
        <a:lstStyle/>
        <a:p>
          <a:endParaRPr lang="en-US"/>
        </a:p>
      </dgm:t>
    </dgm:pt>
  </dgm:ptLst>
  <dgm:cxnLst>
    <dgm:cxn modelId="{C3013576-FBF0-4D71-9A1C-B7612330F9EF}" srcId="{DCA6B0AE-F9B3-4E18-BC60-6FADAFBB05B6}" destId="{D68C4B84-E208-4E07-AC65-4C1AAB1DA90C}" srcOrd="2" destOrd="0" parTransId="{2CCBE7E0-9934-4695-A96D-CBE99F555814}" sibTransId="{82DB30F8-D4A2-4F73-AF3A-290407D859EA}"/>
    <dgm:cxn modelId="{D9B8DED1-2DF8-41EB-9FA6-091C94CD53D1}" srcId="{DCA6B0AE-F9B3-4E18-BC60-6FADAFBB05B6}" destId="{4E2A09EF-E6D2-4BBB-AD90-591630459590}" srcOrd="1" destOrd="0" parTransId="{E3CE5AB8-AFBD-4CDB-AAE8-D87AD5D178F7}" sibTransId="{3F2F4B5F-681A-4EBB-8DA2-5086644009FF}"/>
    <dgm:cxn modelId="{CF986E52-59CF-43D9-AF5E-78B2CD8682E1}" srcId="{63B554BE-B914-460E-9055-01DE6656B136}" destId="{8C78D05C-B8D8-49DC-8123-8A6A397051C5}" srcOrd="0" destOrd="0" parTransId="{549128D3-CAB1-4AC9-9AC8-8516A0CA07D6}" sibTransId="{C453BA11-0AE2-42FD-B1DF-50B71C0DAA6E}"/>
    <dgm:cxn modelId="{AE1AD766-820A-40C8-B55D-571BD4FC193A}" srcId="{D68C4B84-E208-4E07-AC65-4C1AAB1DA90C}" destId="{7AC94C0E-781E-4B16-B31C-0327F69CDB8A}" srcOrd="0" destOrd="0" parTransId="{630DF531-1664-407A-963E-6CEBEF5865FC}" sibTransId="{5E6F3DB3-1EDF-4411-AAC4-F320D81BCAAE}"/>
    <dgm:cxn modelId="{29879C21-F48E-47EB-9A4A-E1FFF46F5145}" type="presOf" srcId="{8C78D05C-B8D8-49DC-8123-8A6A397051C5}" destId="{5E99D851-4C68-43D2-91E3-715D9D30E089}" srcOrd="0" destOrd="0" presId="urn:microsoft.com/office/officeart/2005/8/layout/vList6"/>
    <dgm:cxn modelId="{A641D489-E56F-4534-B694-B4C3C1D000DD}" type="presOf" srcId="{33A65E23-2891-4BBC-B538-1D47816BB009}" destId="{C6103047-3AF7-4115-A9F9-05E660556AD8}" srcOrd="0" destOrd="0" presId="urn:microsoft.com/office/officeart/2005/8/layout/vList6"/>
    <dgm:cxn modelId="{ABC598E4-982E-4523-A3E5-DE52A5BF5AEB}" type="presOf" srcId="{4E2A09EF-E6D2-4BBB-AD90-591630459590}" destId="{15473F85-1BB7-4D18-82BD-3A695087663E}" srcOrd="0" destOrd="0" presId="urn:microsoft.com/office/officeart/2005/8/layout/vList6"/>
    <dgm:cxn modelId="{CC87F517-C732-4FD6-A4B6-7F2506A7390B}" type="presOf" srcId="{7AC94C0E-781E-4B16-B31C-0327F69CDB8A}" destId="{793D29CD-4D81-4DDC-AEA6-3412738E2F79}" srcOrd="0" destOrd="0" presId="urn:microsoft.com/office/officeart/2005/8/layout/vList6"/>
    <dgm:cxn modelId="{913CE222-0CAB-4307-9B24-766FD66E2A5B}" type="presOf" srcId="{DCA6B0AE-F9B3-4E18-BC60-6FADAFBB05B6}" destId="{AF6DB184-2A8B-4B25-9333-F16C04382AD7}" srcOrd="0" destOrd="0" presId="urn:microsoft.com/office/officeart/2005/8/layout/vList6"/>
    <dgm:cxn modelId="{80872C09-DC9C-40B6-AE3B-311CC711DB5C}" type="presOf" srcId="{63B554BE-B914-460E-9055-01DE6656B136}" destId="{AF9E0B2F-72E1-49D6-B82C-7154B98CFED3}" srcOrd="0" destOrd="0" presId="urn:microsoft.com/office/officeart/2005/8/layout/vList6"/>
    <dgm:cxn modelId="{7DEFB668-F001-4053-BBC5-0E48AE941D20}" type="presOf" srcId="{D68C4B84-E208-4E07-AC65-4C1AAB1DA90C}" destId="{97671110-DF6D-4CC0-A2AA-9C61463C5A1F}" srcOrd="0" destOrd="0" presId="urn:microsoft.com/office/officeart/2005/8/layout/vList6"/>
    <dgm:cxn modelId="{4296D430-240A-49E6-AB4A-A3374C6CDB49}" srcId="{DCA6B0AE-F9B3-4E18-BC60-6FADAFBB05B6}" destId="{63B554BE-B914-460E-9055-01DE6656B136}" srcOrd="0" destOrd="0" parTransId="{772ED510-8FDD-4FFC-9422-1FAC460AFBBA}" sibTransId="{A296FAF6-8920-4B58-A284-A7E70EF9F73E}"/>
    <dgm:cxn modelId="{EABC124F-7645-4BC7-9A6B-2A3D642C0E6E}" srcId="{4E2A09EF-E6D2-4BBB-AD90-591630459590}" destId="{33A65E23-2891-4BBC-B538-1D47816BB009}" srcOrd="0" destOrd="0" parTransId="{EC694428-3AF4-4462-BDFD-488063555F33}" sibTransId="{74C287BC-2089-48A3-AF2B-359880A140F4}"/>
    <dgm:cxn modelId="{979C27BF-DCF5-4E1D-9407-CFF0145BC8F3}" type="presParOf" srcId="{AF6DB184-2A8B-4B25-9333-F16C04382AD7}" destId="{58F969D8-001C-4DBA-9D98-6B2FC2F862A7}" srcOrd="0" destOrd="0" presId="urn:microsoft.com/office/officeart/2005/8/layout/vList6"/>
    <dgm:cxn modelId="{C763F9B4-602C-4ED0-837D-F231510C3B79}" type="presParOf" srcId="{58F969D8-001C-4DBA-9D98-6B2FC2F862A7}" destId="{AF9E0B2F-72E1-49D6-B82C-7154B98CFED3}" srcOrd="0" destOrd="0" presId="urn:microsoft.com/office/officeart/2005/8/layout/vList6"/>
    <dgm:cxn modelId="{C5A64FEC-391D-4738-8D9D-B0B93E151517}" type="presParOf" srcId="{58F969D8-001C-4DBA-9D98-6B2FC2F862A7}" destId="{5E99D851-4C68-43D2-91E3-715D9D30E089}" srcOrd="1" destOrd="0" presId="urn:microsoft.com/office/officeart/2005/8/layout/vList6"/>
    <dgm:cxn modelId="{94F85F45-A697-42C2-A79F-F38DE12BFB08}" type="presParOf" srcId="{AF6DB184-2A8B-4B25-9333-F16C04382AD7}" destId="{377420BE-C1CB-4290-81DB-4B731EAA4907}" srcOrd="1" destOrd="0" presId="urn:microsoft.com/office/officeart/2005/8/layout/vList6"/>
    <dgm:cxn modelId="{9DAE9A23-320A-474D-9928-2CF4F71C6CE0}" type="presParOf" srcId="{AF6DB184-2A8B-4B25-9333-F16C04382AD7}" destId="{9000AA4A-6E45-4ABD-9A71-24833F0D3D96}" srcOrd="2" destOrd="0" presId="urn:microsoft.com/office/officeart/2005/8/layout/vList6"/>
    <dgm:cxn modelId="{1B63320D-87BD-4ABF-8F28-6A83C29299AE}" type="presParOf" srcId="{9000AA4A-6E45-4ABD-9A71-24833F0D3D96}" destId="{15473F85-1BB7-4D18-82BD-3A695087663E}" srcOrd="0" destOrd="0" presId="urn:microsoft.com/office/officeart/2005/8/layout/vList6"/>
    <dgm:cxn modelId="{6A166505-4B3A-4F69-BBB6-38B1DF022135}" type="presParOf" srcId="{9000AA4A-6E45-4ABD-9A71-24833F0D3D96}" destId="{C6103047-3AF7-4115-A9F9-05E660556AD8}" srcOrd="1" destOrd="0" presId="urn:microsoft.com/office/officeart/2005/8/layout/vList6"/>
    <dgm:cxn modelId="{DF35A5DC-449F-403F-8AAE-B2371DF6F969}" type="presParOf" srcId="{AF6DB184-2A8B-4B25-9333-F16C04382AD7}" destId="{ED2DB149-27C0-43E7-B716-AA07D6939D42}" srcOrd="3" destOrd="0" presId="urn:microsoft.com/office/officeart/2005/8/layout/vList6"/>
    <dgm:cxn modelId="{1F0619B8-9A34-4CF5-A80C-41D1E3D72AB9}" type="presParOf" srcId="{AF6DB184-2A8B-4B25-9333-F16C04382AD7}" destId="{87CCFD79-66AF-4BBC-AE17-B12281778773}" srcOrd="4" destOrd="0" presId="urn:microsoft.com/office/officeart/2005/8/layout/vList6"/>
    <dgm:cxn modelId="{C24B103D-C9FE-4708-9E55-9E4D3CD8D303}" type="presParOf" srcId="{87CCFD79-66AF-4BBC-AE17-B12281778773}" destId="{97671110-DF6D-4CC0-A2AA-9C61463C5A1F}" srcOrd="0" destOrd="0" presId="urn:microsoft.com/office/officeart/2005/8/layout/vList6"/>
    <dgm:cxn modelId="{C0E00694-D8BD-4FDD-B645-B43747DCDDBF}" type="presParOf" srcId="{87CCFD79-66AF-4BBC-AE17-B12281778773}" destId="{793D29CD-4D81-4DDC-AEA6-3412738E2F79}"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1AE600C-11A8-4E6F-A3AA-F277DE410950}"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9D304AEE-5372-44E0-B16F-126D29A4F863}">
      <dgm:prSet phldrT="[Text]"/>
      <dgm:spPr>
        <a:solidFill>
          <a:srgbClr val="00B050"/>
        </a:solidFill>
        <a:ln>
          <a:solidFill>
            <a:srgbClr val="F4F2F0"/>
          </a:solidFill>
        </a:ln>
      </dgm:spPr>
      <dgm:t>
        <a:bodyPr/>
        <a:lstStyle/>
        <a:p>
          <a:r>
            <a:rPr lang="en-US" dirty="0" smtClean="0">
              <a:solidFill>
                <a:srgbClr val="F4F2F0"/>
              </a:solidFill>
            </a:rPr>
            <a:t>Results</a:t>
          </a:r>
          <a:endParaRPr lang="en-US" dirty="0">
            <a:solidFill>
              <a:srgbClr val="F4F2F0"/>
            </a:solidFill>
          </a:endParaRPr>
        </a:p>
      </dgm:t>
    </dgm:pt>
    <dgm:pt modelId="{C9171872-CE62-437F-BF04-EEB3DE67F62F}" type="parTrans" cxnId="{8D7F867C-6F55-40D1-8286-7B5A49B03203}">
      <dgm:prSet/>
      <dgm:spPr/>
      <dgm:t>
        <a:bodyPr/>
        <a:lstStyle/>
        <a:p>
          <a:endParaRPr lang="en-US"/>
        </a:p>
      </dgm:t>
    </dgm:pt>
    <dgm:pt modelId="{B0B33911-8460-404E-B5CC-020E74FE8293}" type="sibTrans" cxnId="{8D7F867C-6F55-40D1-8286-7B5A49B03203}">
      <dgm:prSet/>
      <dgm:spPr>
        <a:solidFill>
          <a:schemeClr val="tx1">
            <a:lumMod val="75000"/>
          </a:schemeClr>
        </a:solidFill>
      </dgm:spPr>
      <dgm:t>
        <a:bodyPr/>
        <a:lstStyle/>
        <a:p>
          <a:endParaRPr lang="en-US"/>
        </a:p>
      </dgm:t>
    </dgm:pt>
    <dgm:pt modelId="{C69936F2-223C-4609-BBE6-7C8BE677FDB1}" type="pres">
      <dgm:prSet presAssocID="{61AE600C-11A8-4E6F-A3AA-F277DE410950}" presName="cycle" presStyleCnt="0">
        <dgm:presLayoutVars>
          <dgm:dir/>
          <dgm:resizeHandles val="exact"/>
        </dgm:presLayoutVars>
      </dgm:prSet>
      <dgm:spPr/>
      <dgm:t>
        <a:bodyPr/>
        <a:lstStyle/>
        <a:p>
          <a:endParaRPr lang="en-US"/>
        </a:p>
      </dgm:t>
    </dgm:pt>
    <dgm:pt modelId="{7D18386D-31A8-400D-8B61-DF9D08A007C6}" type="pres">
      <dgm:prSet presAssocID="{9D304AEE-5372-44E0-B16F-126D29A4F863}" presName="node" presStyleLbl="node1" presStyleIdx="0" presStyleCnt="1" custRadScaleRad="102467">
        <dgm:presLayoutVars>
          <dgm:bulletEnabled val="1"/>
        </dgm:presLayoutVars>
      </dgm:prSet>
      <dgm:spPr/>
      <dgm:t>
        <a:bodyPr/>
        <a:lstStyle/>
        <a:p>
          <a:endParaRPr lang="en-US"/>
        </a:p>
      </dgm:t>
    </dgm:pt>
  </dgm:ptLst>
  <dgm:cxnLst>
    <dgm:cxn modelId="{84DA7563-222D-44B3-A3F6-DF669ECE15A2}" type="presOf" srcId="{61AE600C-11A8-4E6F-A3AA-F277DE410950}" destId="{C69936F2-223C-4609-BBE6-7C8BE677FDB1}" srcOrd="0" destOrd="0" presId="urn:microsoft.com/office/officeart/2005/8/layout/cycle2"/>
    <dgm:cxn modelId="{8DB79322-D8F6-4F99-985C-42139DF65ED3}" type="presOf" srcId="{9D304AEE-5372-44E0-B16F-126D29A4F863}" destId="{7D18386D-31A8-400D-8B61-DF9D08A007C6}" srcOrd="0" destOrd="0" presId="urn:microsoft.com/office/officeart/2005/8/layout/cycle2"/>
    <dgm:cxn modelId="{8D7F867C-6F55-40D1-8286-7B5A49B03203}" srcId="{61AE600C-11A8-4E6F-A3AA-F277DE410950}" destId="{9D304AEE-5372-44E0-B16F-126D29A4F863}" srcOrd="0" destOrd="0" parTransId="{C9171872-CE62-437F-BF04-EEB3DE67F62F}" sibTransId="{B0B33911-8460-404E-B5CC-020E74FE8293}"/>
    <dgm:cxn modelId="{F9792547-AC4F-420B-B57D-F45C73A20341}" type="presParOf" srcId="{C69936F2-223C-4609-BBE6-7C8BE677FDB1}" destId="{7D18386D-31A8-400D-8B61-DF9D08A007C6}"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B202C-D6F4-4FEF-ABAE-10B47EFB5D7A}">
      <dsp:nvSpPr>
        <dsp:cNvPr id="0" name=""/>
        <dsp:cNvSpPr/>
      </dsp:nvSpPr>
      <dsp:spPr>
        <a:xfrm>
          <a:off x="-5924053" y="-148043"/>
          <a:ext cx="7052424" cy="7052424"/>
        </a:xfrm>
        <a:prstGeom prst="blockArc">
          <a:avLst>
            <a:gd name="adj1" fmla="val 18900000"/>
            <a:gd name="adj2" fmla="val 2700000"/>
            <a:gd name="adj3" fmla="val 306"/>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84D2E9-6E21-4C41-A0D9-D4D8811082FD}">
      <dsp:nvSpPr>
        <dsp:cNvPr id="0" name=""/>
        <dsp:cNvSpPr/>
      </dsp:nvSpPr>
      <dsp:spPr>
        <a:xfrm>
          <a:off x="420317" y="1034418"/>
          <a:ext cx="3697376" cy="55159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828" tIns="40640" rIns="40640" bIns="40640" numCol="1" spcCol="1270" anchor="ctr" anchorCtr="0">
          <a:noAutofit/>
        </a:bodyPr>
        <a:lstStyle/>
        <a:p>
          <a:pPr lvl="0" algn="l" defTabSz="711200">
            <a:lnSpc>
              <a:spcPct val="90000"/>
            </a:lnSpc>
            <a:spcBef>
              <a:spcPct val="0"/>
            </a:spcBef>
            <a:spcAft>
              <a:spcPct val="35000"/>
            </a:spcAft>
          </a:pPr>
          <a:r>
            <a:rPr lang="en-US" sz="1600" kern="1200" smtClean="0">
              <a:latin typeface="+mn-lt"/>
            </a:rPr>
            <a:t>Targeting of Subsidies</a:t>
          </a:r>
          <a:endParaRPr lang="en-US" sz="1600" kern="1200" dirty="0">
            <a:latin typeface="+mn-lt"/>
          </a:endParaRPr>
        </a:p>
      </dsp:txBody>
      <dsp:txXfrm>
        <a:off x="420317" y="1034418"/>
        <a:ext cx="3697376" cy="551593"/>
      </dsp:txXfrm>
    </dsp:sp>
    <dsp:sp modelId="{B6D85AA8-D879-4353-A007-440D02D283B7}">
      <dsp:nvSpPr>
        <dsp:cNvPr id="0" name=""/>
        <dsp:cNvSpPr/>
      </dsp:nvSpPr>
      <dsp:spPr>
        <a:xfrm>
          <a:off x="75570" y="965469"/>
          <a:ext cx="689492" cy="689492"/>
        </a:xfrm>
        <a:prstGeom prst="ellipse">
          <a:avLst/>
        </a:prstGeom>
        <a:blipFill dpi="0" rotWithShape="0">
          <a:blip xmlns:r="http://schemas.openxmlformats.org/officeDocument/2006/relationships" r:embed="rId1" cstate="print">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1BA1C0-A5AD-43C8-869E-FD95542D593F}">
      <dsp:nvSpPr>
        <dsp:cNvPr id="0" name=""/>
        <dsp:cNvSpPr/>
      </dsp:nvSpPr>
      <dsp:spPr>
        <a:xfrm>
          <a:off x="874040" y="1861704"/>
          <a:ext cx="3243652" cy="55159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828" tIns="40640" rIns="40640" bIns="40640" numCol="1" spcCol="1270" anchor="ctr" anchorCtr="0">
          <a:noAutofit/>
        </a:bodyPr>
        <a:lstStyle/>
        <a:p>
          <a:pPr lvl="0" algn="l" defTabSz="711200">
            <a:lnSpc>
              <a:spcPct val="90000"/>
            </a:lnSpc>
            <a:spcBef>
              <a:spcPct val="0"/>
            </a:spcBef>
            <a:spcAft>
              <a:spcPct val="35000"/>
            </a:spcAft>
          </a:pPr>
          <a:r>
            <a:rPr lang="en-US" sz="1600" kern="1200" smtClean="0">
              <a:latin typeface="+mn-lt"/>
            </a:rPr>
            <a:t>Accountability</a:t>
          </a:r>
          <a:endParaRPr lang="en-US" sz="1600" kern="1200" dirty="0">
            <a:latin typeface="+mn-lt"/>
          </a:endParaRPr>
        </a:p>
      </dsp:txBody>
      <dsp:txXfrm>
        <a:off x="874040" y="1861704"/>
        <a:ext cx="3243652" cy="551593"/>
      </dsp:txXfrm>
    </dsp:sp>
    <dsp:sp modelId="{3CE159C4-B112-44B9-B37A-ED58D080CC09}">
      <dsp:nvSpPr>
        <dsp:cNvPr id="0" name=""/>
        <dsp:cNvSpPr/>
      </dsp:nvSpPr>
      <dsp:spPr>
        <a:xfrm>
          <a:off x="529294" y="1792755"/>
          <a:ext cx="689492" cy="689492"/>
        </a:xfrm>
        <a:prstGeom prst="ellipse">
          <a:avLst/>
        </a:prstGeom>
        <a:blipFill dpi="0" rotWithShape="0">
          <a:blip xmlns:r="http://schemas.openxmlformats.org/officeDocument/2006/relationships" r:embed="rId2" cstate="print">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52DCD4-A9D5-438E-A7BB-922E9034311A}">
      <dsp:nvSpPr>
        <dsp:cNvPr id="0" name=""/>
        <dsp:cNvSpPr/>
      </dsp:nvSpPr>
      <dsp:spPr>
        <a:xfrm>
          <a:off x="1081517" y="2688990"/>
          <a:ext cx="3036176" cy="55159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828" tIns="40640" rIns="40640" bIns="40640" numCol="1" spcCol="1270" anchor="ctr" anchorCtr="0">
          <a:noAutofit/>
        </a:bodyPr>
        <a:lstStyle/>
        <a:p>
          <a:pPr lvl="0" algn="l" defTabSz="711200">
            <a:lnSpc>
              <a:spcPct val="90000"/>
            </a:lnSpc>
            <a:spcBef>
              <a:spcPct val="0"/>
            </a:spcBef>
            <a:spcAft>
              <a:spcPct val="35000"/>
            </a:spcAft>
          </a:pPr>
          <a:r>
            <a:rPr lang="en-US" sz="1600" kern="1200" smtClean="0">
              <a:latin typeface="+mn-lt"/>
            </a:rPr>
            <a:t>Innovation and Efficiency</a:t>
          </a:r>
          <a:endParaRPr lang="en-US" sz="1600" kern="1200" dirty="0">
            <a:latin typeface="+mn-lt"/>
          </a:endParaRPr>
        </a:p>
      </dsp:txBody>
      <dsp:txXfrm>
        <a:off x="1081517" y="2688990"/>
        <a:ext cx="3036176" cy="551593"/>
      </dsp:txXfrm>
    </dsp:sp>
    <dsp:sp modelId="{A1649882-8446-457B-84E2-E94221E3A42E}">
      <dsp:nvSpPr>
        <dsp:cNvPr id="0" name=""/>
        <dsp:cNvSpPr/>
      </dsp:nvSpPr>
      <dsp:spPr>
        <a:xfrm>
          <a:off x="736771" y="2620041"/>
          <a:ext cx="689492" cy="689492"/>
        </a:xfrm>
        <a:prstGeom prst="ellipse">
          <a:avLst/>
        </a:prstGeom>
        <a:blipFill dpi="0" rotWithShape="1">
          <a:blip xmlns:r="http://schemas.openxmlformats.org/officeDocument/2006/relationships" r:embed="rId3" cstate="print">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FCE5A3-C195-4BE4-8EC8-52137B3CC0E2}">
      <dsp:nvSpPr>
        <dsp:cNvPr id="0" name=""/>
        <dsp:cNvSpPr/>
      </dsp:nvSpPr>
      <dsp:spPr>
        <a:xfrm>
          <a:off x="1081517" y="3515752"/>
          <a:ext cx="3036176" cy="55159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828"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latin typeface="+mn-lt"/>
            </a:rPr>
            <a:t>Using Incentives to Serve the Poor</a:t>
          </a:r>
          <a:endParaRPr lang="en-US" sz="1600" kern="1200" dirty="0">
            <a:latin typeface="+mn-lt"/>
          </a:endParaRPr>
        </a:p>
      </dsp:txBody>
      <dsp:txXfrm>
        <a:off x="1081517" y="3515752"/>
        <a:ext cx="3036176" cy="551593"/>
      </dsp:txXfrm>
    </dsp:sp>
    <dsp:sp modelId="{D6127889-DC81-459D-AC73-705B7B2E4429}">
      <dsp:nvSpPr>
        <dsp:cNvPr id="0" name=""/>
        <dsp:cNvSpPr/>
      </dsp:nvSpPr>
      <dsp:spPr>
        <a:xfrm flipH="1">
          <a:off x="717186" y="3446803"/>
          <a:ext cx="728662" cy="689492"/>
        </a:xfrm>
        <a:prstGeom prst="ellipse">
          <a:avLst/>
        </a:prstGeom>
        <a:blipFill dpi="0" rotWithShape="1">
          <a:blip xmlns:r="http://schemas.openxmlformats.org/officeDocument/2006/relationships" r:embed="rId4" cstate="print">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CD89F2-BCC2-453A-8712-606F4C881F47}">
      <dsp:nvSpPr>
        <dsp:cNvPr id="0" name=""/>
        <dsp:cNvSpPr/>
      </dsp:nvSpPr>
      <dsp:spPr>
        <a:xfrm>
          <a:off x="874040" y="4343038"/>
          <a:ext cx="3243652" cy="55159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828" tIns="40640" rIns="40640" bIns="40640" numCol="1" spcCol="1270" anchor="ctr" anchorCtr="0">
          <a:noAutofit/>
        </a:bodyPr>
        <a:lstStyle/>
        <a:p>
          <a:pPr lvl="0" algn="l" defTabSz="711200">
            <a:lnSpc>
              <a:spcPct val="90000"/>
            </a:lnSpc>
            <a:spcBef>
              <a:spcPct val="0"/>
            </a:spcBef>
            <a:spcAft>
              <a:spcPct val="35000"/>
            </a:spcAft>
          </a:pPr>
          <a:r>
            <a:rPr lang="en-US" sz="1600" kern="1200" smtClean="0">
              <a:latin typeface="+mn-lt"/>
            </a:rPr>
            <a:t>Output Verification and Monitoring</a:t>
          </a:r>
          <a:endParaRPr lang="en-US" sz="1600" kern="1200" dirty="0">
            <a:latin typeface="+mn-lt"/>
          </a:endParaRPr>
        </a:p>
      </dsp:txBody>
      <dsp:txXfrm>
        <a:off x="874040" y="4343038"/>
        <a:ext cx="3243652" cy="551593"/>
      </dsp:txXfrm>
    </dsp:sp>
    <dsp:sp modelId="{43677760-8D6B-48D3-A816-77D1B27C4C08}">
      <dsp:nvSpPr>
        <dsp:cNvPr id="0" name=""/>
        <dsp:cNvSpPr/>
      </dsp:nvSpPr>
      <dsp:spPr>
        <a:xfrm>
          <a:off x="529294" y="4274089"/>
          <a:ext cx="689492" cy="689492"/>
        </a:xfrm>
        <a:prstGeom prst="ellipse">
          <a:avLst/>
        </a:prstGeom>
        <a:blipFill dpi="0" rotWithShape="0">
          <a:blip xmlns:r="http://schemas.openxmlformats.org/officeDocument/2006/relationships" r:embed="rId5" cstate="print">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CFC3BB-DD01-41CB-AD3B-2F6546C11267}">
      <dsp:nvSpPr>
        <dsp:cNvPr id="0" name=""/>
        <dsp:cNvSpPr/>
      </dsp:nvSpPr>
      <dsp:spPr>
        <a:xfrm>
          <a:off x="420317" y="5170324"/>
          <a:ext cx="3697376" cy="55159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828"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latin typeface="+mn-lt"/>
            </a:rPr>
            <a:t>Sustainability</a:t>
          </a:r>
          <a:endParaRPr lang="en-US" sz="1600" kern="1200" dirty="0">
            <a:latin typeface="+mn-lt"/>
          </a:endParaRPr>
        </a:p>
      </dsp:txBody>
      <dsp:txXfrm>
        <a:off x="420317" y="5170324"/>
        <a:ext cx="3697376" cy="551593"/>
      </dsp:txXfrm>
    </dsp:sp>
    <dsp:sp modelId="{38A6EBA6-6303-4529-911D-642C087EECC6}">
      <dsp:nvSpPr>
        <dsp:cNvPr id="0" name=""/>
        <dsp:cNvSpPr/>
      </dsp:nvSpPr>
      <dsp:spPr>
        <a:xfrm>
          <a:off x="75570" y="5101375"/>
          <a:ext cx="689492" cy="689492"/>
        </a:xfrm>
        <a:prstGeom prst="ellipse">
          <a:avLst/>
        </a:prstGeom>
        <a:blipFill dpi="0" rotWithShape="0">
          <a:blip xmlns:r="http://schemas.openxmlformats.org/officeDocument/2006/relationships" r:embed="rId6" cstate="print">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0.01556</cdr:x>
      <cdr:y>0.59604</cdr:y>
    </cdr:from>
    <cdr:to>
      <cdr:x>0.23992</cdr:x>
      <cdr:y>0.74569</cdr:y>
    </cdr:to>
    <cdr:sp macro="" textlink="">
      <cdr:nvSpPr>
        <cdr:cNvPr id="2" name="TextBox 1"/>
        <cdr:cNvSpPr txBox="1"/>
      </cdr:nvSpPr>
      <cdr:spPr>
        <a:xfrm xmlns:a="http://schemas.openxmlformats.org/drawingml/2006/main" rot="5400000">
          <a:off x="275143" y="2532100"/>
          <a:ext cx="685908" cy="1085566"/>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pPr algn="ctr"/>
          <a:r>
            <a:rPr lang="en-US" sz="1400" dirty="0" smtClean="0"/>
            <a:t>Affordability Level</a:t>
          </a:r>
          <a:endParaRPr lang="en-US" sz="1400" dirty="0"/>
        </a:p>
      </cdr:txBody>
    </cdr:sp>
  </cdr:relSizeAnchor>
  <cdr:relSizeAnchor xmlns:cdr="http://schemas.openxmlformats.org/drawingml/2006/chartDrawing">
    <cdr:from>
      <cdr:x>0.5025</cdr:x>
      <cdr:y>0.41978</cdr:y>
    </cdr:from>
    <cdr:to>
      <cdr:x>0.7284</cdr:x>
      <cdr:y>0.61367</cdr:y>
    </cdr:to>
    <cdr:sp macro="" textlink="">
      <cdr:nvSpPr>
        <cdr:cNvPr id="4" name="TextBox 3"/>
        <cdr:cNvSpPr txBox="1"/>
      </cdr:nvSpPr>
      <cdr:spPr>
        <a:xfrm xmlns:a="http://schemas.openxmlformats.org/drawingml/2006/main" rot="5400000">
          <a:off x="3002822" y="1735724"/>
          <a:ext cx="888681" cy="1265284"/>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pPr algn="ctr"/>
          <a:r>
            <a:rPr lang="en-US" sz="1400" baseline="0" dirty="0" smtClean="0"/>
            <a:t>OBA subsidy</a:t>
          </a:r>
          <a:r>
            <a:rPr lang="en-US" sz="1400" dirty="0" smtClean="0"/>
            <a:t> (1 or more donors)</a:t>
          </a:r>
          <a:endParaRPr lang="en-US" sz="1400" dirty="0"/>
        </a:p>
      </cdr:txBody>
    </cdr:sp>
  </cdr:relSizeAnchor>
  <cdr:relSizeAnchor xmlns:cdr="http://schemas.openxmlformats.org/drawingml/2006/chartDrawing">
    <cdr:from>
      <cdr:x>0.69078</cdr:x>
      <cdr:y>0.16013</cdr:y>
    </cdr:from>
    <cdr:to>
      <cdr:x>1</cdr:x>
      <cdr:y>0.40624</cdr:y>
    </cdr:to>
    <cdr:sp macro="" textlink="">
      <cdr:nvSpPr>
        <cdr:cNvPr id="6" name="TextBox 5"/>
        <cdr:cNvSpPr txBox="1"/>
      </cdr:nvSpPr>
      <cdr:spPr>
        <a:xfrm xmlns:a="http://schemas.openxmlformats.org/drawingml/2006/main" rot="5400000">
          <a:off x="3526561" y="549857"/>
          <a:ext cx="1128069" cy="1496208"/>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pPr algn="ctr"/>
          <a:r>
            <a:rPr lang="en-US" sz="1400" baseline="0" dirty="0"/>
            <a:t>Total</a:t>
          </a:r>
        </a:p>
        <a:p xmlns:a="http://schemas.openxmlformats.org/drawingml/2006/main">
          <a:pPr algn="ctr"/>
          <a:r>
            <a:rPr lang="en-US" sz="1400" baseline="0" dirty="0"/>
            <a:t> </a:t>
          </a:r>
          <a:r>
            <a:rPr lang="en-US" sz="1400" baseline="0" dirty="0" smtClean="0"/>
            <a:t>Connection</a:t>
          </a:r>
        </a:p>
        <a:p xmlns:a="http://schemas.openxmlformats.org/drawingml/2006/main">
          <a:pPr algn="ctr"/>
          <a:r>
            <a:rPr lang="en-US" sz="1400" baseline="0" dirty="0" smtClean="0"/>
            <a:t> </a:t>
          </a:r>
          <a:r>
            <a:rPr lang="en-US" sz="1400" baseline="0" dirty="0"/>
            <a:t>Cost</a:t>
          </a:r>
          <a:endParaRPr lang="en-US" sz="1400" dirty="0"/>
        </a:p>
      </cdr:txBody>
    </cdr:sp>
  </cdr:relSizeAnchor>
  <cdr:relSizeAnchor xmlns:cdr="http://schemas.openxmlformats.org/drawingml/2006/chartDrawing">
    <cdr:from>
      <cdr:x>0.49823</cdr:x>
      <cdr:y>0.13367</cdr:y>
    </cdr:from>
    <cdr:to>
      <cdr:x>0.73861</cdr:x>
      <cdr:y>0.92355</cdr:y>
    </cdr:to>
    <cdr:sp macro="" textlink="">
      <cdr:nvSpPr>
        <cdr:cNvPr id="5" name="Rectangle 4"/>
        <cdr:cNvSpPr/>
      </cdr:nvSpPr>
      <cdr:spPr bwMode="auto">
        <a:xfrm xmlns:a="http://schemas.openxmlformats.org/drawingml/2006/main">
          <a:off x="2790642" y="612667"/>
          <a:ext cx="1346388" cy="3620361"/>
        </a:xfrm>
        <a:prstGeom xmlns:a="http://schemas.openxmlformats.org/drawingml/2006/main" prst="rect">
          <a:avLst/>
        </a:prstGeom>
        <a:noFill xmlns:a="http://schemas.openxmlformats.org/drawingml/2006/main"/>
        <a:ln xmlns:a="http://schemas.openxmlformats.org/drawingml/2006/main" w="12700" cap="flat" cmpd="sng" algn="ctr">
          <a:solidFill>
            <a:schemeClr val="accent3">
              <a:lumMod val="75000"/>
            </a:schemeClr>
          </a:solidFill>
          <a:prstDash val="dash"/>
          <a:round/>
          <a:headEnd type="none" w="med" len="med"/>
          <a:tailEnd type="none" w="med" len="med"/>
        </a:ln>
        <a:effectLst xmlns:a="http://schemas.openxmlformats.org/drawingml/2006/main"/>
      </cdr:spPr>
      <cdr:txBody>
        <a:bodyPr xmlns:a="http://schemas.openxmlformats.org/drawingml/2006/main" vertOverflow="clip" vert="horz" wrap="non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dr:relSizeAnchor xmlns:cdr="http://schemas.openxmlformats.org/drawingml/2006/chartDrawing">
    <cdr:from>
      <cdr:x>0.23972</cdr:x>
      <cdr:y>0.45933</cdr:y>
    </cdr:from>
    <cdr:to>
      <cdr:x>0.50197</cdr:x>
      <cdr:y>0.6108</cdr:y>
    </cdr:to>
    <cdr:sp macro="" textlink="">
      <cdr:nvSpPr>
        <cdr:cNvPr id="3" name="TextBox 2"/>
        <cdr:cNvSpPr txBox="1"/>
      </cdr:nvSpPr>
      <cdr:spPr>
        <a:xfrm xmlns:a="http://schemas.openxmlformats.org/drawingml/2006/main" rot="5400000">
          <a:off x="1730029" y="1717983"/>
          <a:ext cx="694252" cy="1468884"/>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pPr algn="ctr"/>
          <a:r>
            <a:rPr lang="en-US" sz="1400" dirty="0" smtClean="0"/>
            <a:t>Service provider investment</a:t>
          </a:r>
          <a:endParaRPr lang="en-US"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B7F83-A114-4905-8C1C-27B43BA19747}" type="datetimeFigureOut">
              <a:rPr lang="en-US" smtClean="0"/>
              <a:t>4/22/2015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02479-AC0C-4B3A-BF49-E061B1EA5A64}" type="slidenum">
              <a:rPr lang="en-US" smtClean="0"/>
              <a:t>‹#›</a:t>
            </a:fld>
            <a:endParaRPr lang="en-US"/>
          </a:p>
        </p:txBody>
      </p:sp>
    </p:spTree>
    <p:extLst>
      <p:ext uri="{BB962C8B-B14F-4D97-AF65-F5344CB8AC3E}">
        <p14:creationId xmlns:p14="http://schemas.microsoft.com/office/powerpoint/2010/main" val="2385123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93873-4728-4ABB-A5E4-0506791229E7}"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2546500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spcBef>
                <a:spcPts val="1200"/>
              </a:spcBef>
              <a:buFont typeface="Wingdings 3" pitchFamily="18" charset="2"/>
              <a:buNone/>
            </a:pPr>
            <a:r>
              <a:rPr lang="en-US" sz="1200" dirty="0" smtClean="0">
                <a:solidFill>
                  <a:schemeClr val="bg1"/>
                </a:solidFill>
                <a:effectLst/>
              </a:rPr>
              <a:t>See Lessons Learned – Lessons #4 &amp; 5</a:t>
            </a:r>
          </a:p>
        </p:txBody>
      </p:sp>
      <p:sp>
        <p:nvSpPr>
          <p:cNvPr id="4" name="Slide Number Placeholder 3"/>
          <p:cNvSpPr>
            <a:spLocks noGrp="1"/>
          </p:cNvSpPr>
          <p:nvPr>
            <p:ph type="sldNum" sz="quarter" idx="10"/>
          </p:nvPr>
        </p:nvSpPr>
        <p:spPr/>
        <p:txBody>
          <a:bodyPr/>
          <a:lstStyle/>
          <a:p>
            <a:pPr>
              <a:defRPr/>
            </a:pPr>
            <a:fld id="{A1F906C1-6A2A-47C0-8E64-49C850B4B573}" type="slidenum">
              <a:rPr lang="en-US" smtClean="0">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829458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93873-4728-4ABB-A5E4-0506791229E7}"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060158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02479-AC0C-4B3A-BF49-E061B1EA5A64}" type="slidenum">
              <a:rPr lang="en-US" smtClean="0"/>
              <a:t>19</a:t>
            </a:fld>
            <a:endParaRPr lang="en-US"/>
          </a:p>
        </p:txBody>
      </p:sp>
    </p:spTree>
    <p:extLst>
      <p:ext uri="{BB962C8B-B14F-4D97-AF65-F5344CB8AC3E}">
        <p14:creationId xmlns:p14="http://schemas.microsoft.com/office/powerpoint/2010/main" val="3480645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93873-4728-4ABB-A5E4-0506791229E7}"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3052265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Tenure status of slum dwellers: </a:t>
            </a:r>
            <a:r>
              <a:rPr lang="en-US" sz="2000" b="0" dirty="0" smtClean="0"/>
              <a:t>many ineligible for formal HH connections by law</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No guarantee that dwellings will be safe from demolition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Service providers may lack legal or regulatory authority to serve informal areas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Lack of incentive to serve such areas for fear of low uptake or high risk investment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1" dirty="0" smtClean="0"/>
          </a:p>
          <a:p>
            <a:endParaRPr lang="en-US" dirty="0"/>
          </a:p>
        </p:txBody>
      </p:sp>
      <p:sp>
        <p:nvSpPr>
          <p:cNvPr id="4" name="Slide Number Placeholder 3"/>
          <p:cNvSpPr>
            <a:spLocks noGrp="1"/>
          </p:cNvSpPr>
          <p:nvPr>
            <p:ph type="sldNum" sz="quarter" idx="10"/>
          </p:nvPr>
        </p:nvSpPr>
        <p:spPr/>
        <p:txBody>
          <a:bodyPr/>
          <a:lstStyle/>
          <a:p>
            <a:fld id="{956A042B-3508-4EF1-889D-E83E3DE9A09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39225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Surabaya, an OBA scheme introduced an innovative “master meter” approach to account for informal communities and alleviate the legal constraints in expanding services to areas were residents lack a legal land title</a:t>
            </a:r>
          </a:p>
          <a:p>
            <a:endParaRPr lang="en-US" dirty="0" smtClean="0"/>
          </a:p>
          <a:p>
            <a:r>
              <a:rPr lang="en-US" dirty="0" smtClean="0"/>
              <a:t>Service is provided through bulk supply, whereby utility asset ownership stops at the entrance to the community. This enables communities to manage their own distribution networks, metering, billing, and collection</a:t>
            </a:r>
          </a:p>
          <a:p>
            <a:endParaRPr lang="en-US" dirty="0" smtClean="0"/>
          </a:p>
          <a:p>
            <a:r>
              <a:rPr lang="en-US" dirty="0" smtClean="0"/>
              <a:t>Based on the project’s success and demonstration of the merits of OBA in expanding services to the urban poor, the approach has been scaled up by the Gov’t of Indonesia, DFAT and USAID through the National Water Program “</a:t>
            </a:r>
            <a:r>
              <a:rPr lang="en-US" dirty="0" err="1" smtClean="0"/>
              <a:t>Hibah</a:t>
            </a:r>
            <a:r>
              <a:rPr lang="en-US" dirty="0" smtClean="0"/>
              <a:t>”</a:t>
            </a:r>
          </a:p>
          <a:p>
            <a:endParaRPr lang="en-US" dirty="0"/>
          </a:p>
        </p:txBody>
      </p:sp>
      <p:sp>
        <p:nvSpPr>
          <p:cNvPr id="4" name="Slide Number Placeholder 3"/>
          <p:cNvSpPr>
            <a:spLocks noGrp="1"/>
          </p:cNvSpPr>
          <p:nvPr>
            <p:ph type="sldNum" sz="quarter" idx="10"/>
          </p:nvPr>
        </p:nvSpPr>
        <p:spPr/>
        <p:txBody>
          <a:bodyPr/>
          <a:lstStyle/>
          <a:p>
            <a:fld id="{956A042B-3508-4EF1-889D-E83E3DE9A09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77559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Kenya, Illegal connections were causing losses for the Kenya Power &amp; Lighting Company (KPLC), posing public safety risks, and encouraging extortion and gang behavior</a:t>
            </a:r>
          </a:p>
          <a:p>
            <a:pPr marL="742950" lvl="1" indent="-285750">
              <a:buFont typeface="Arial" panose="020B0604020202020204" pitchFamily="34" charset="0"/>
              <a:buChar char="•"/>
            </a:pPr>
            <a:endParaRPr lang="en-US" dirty="0" smtClean="0"/>
          </a:p>
          <a:p>
            <a:r>
              <a:rPr lang="en-US" dirty="0" smtClean="0"/>
              <a:t>The OBA slum electrification scheme introduced design innovations to improve sustainability and decrease the threat of theft and tampering, including:</a:t>
            </a:r>
          </a:p>
          <a:p>
            <a:pPr marL="742950" lvl="1" indent="-285750">
              <a:buFont typeface="Arial" panose="020B0604020202020204" pitchFamily="34" charset="0"/>
              <a:buChar char="•"/>
            </a:pPr>
            <a:r>
              <a:rPr lang="en-US" dirty="0" smtClean="0"/>
              <a:t>Switching to concrete poles, which cannot be climbed as easily</a:t>
            </a:r>
          </a:p>
          <a:p>
            <a:pPr marL="742950" lvl="1" indent="-285750">
              <a:buFont typeface="Arial" panose="020B0604020202020204" pitchFamily="34" charset="0"/>
              <a:buChar char="•"/>
            </a:pPr>
            <a:r>
              <a:rPr lang="en-US" dirty="0" smtClean="0"/>
              <a:t>Using a medium voltage line that is difficult to access illegally as the main feeder line across the communities</a:t>
            </a:r>
          </a:p>
          <a:p>
            <a:pPr marL="742950" lvl="1" indent="-285750">
              <a:buFont typeface="Arial" panose="020B0604020202020204" pitchFamily="34" charset="0"/>
              <a:buChar char="•"/>
            </a:pPr>
            <a:r>
              <a:rPr lang="en-US" dirty="0" smtClean="0"/>
              <a:t>Using small transformers on each pole to step down the voltage to distribution levels for a small number of HHs</a:t>
            </a:r>
          </a:p>
          <a:p>
            <a:pPr marL="742950" lvl="1" indent="-285750">
              <a:buFont typeface="Arial" panose="020B0604020202020204" pitchFamily="34" charset="0"/>
              <a:buChar char="•"/>
            </a:pPr>
            <a:r>
              <a:rPr lang="en-US" dirty="0" smtClean="0"/>
              <a:t>Using split pre-paid meters so most of the equipment is on the pole instead of in the HH</a:t>
            </a:r>
          </a:p>
          <a:p>
            <a:pPr marL="742950" lvl="1" indent="-285750">
              <a:buFont typeface="Arial" panose="020B0604020202020204" pitchFamily="34" charset="0"/>
              <a:buChar char="•"/>
            </a:pPr>
            <a:r>
              <a:rPr lang="en-US" dirty="0" smtClean="0"/>
              <a:t>Limiting the need for house wiring through the use of ready-boards</a:t>
            </a:r>
          </a:p>
          <a:p>
            <a:endParaRPr lang="en-US" dirty="0"/>
          </a:p>
        </p:txBody>
      </p:sp>
      <p:sp>
        <p:nvSpPr>
          <p:cNvPr id="4" name="Slide Number Placeholder 3"/>
          <p:cNvSpPr>
            <a:spLocks noGrp="1"/>
          </p:cNvSpPr>
          <p:nvPr>
            <p:ph type="sldNum" sz="quarter" idx="10"/>
          </p:nvPr>
        </p:nvSpPr>
        <p:spPr/>
        <p:txBody>
          <a:bodyPr/>
          <a:lstStyle/>
          <a:p>
            <a:fld id="{956A042B-3508-4EF1-889D-E83E3DE9A09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34868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93873-4728-4ABB-A5E4-0506791229E7}"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13135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002060"/>
                </a:solidFill>
                <a:latin typeface="Arial" panose="020B0604020202020204" pitchFamily="34" charset="0"/>
                <a:cs typeface="Arial" panose="020B0604020202020204" pitchFamily="34" charset="0"/>
              </a:rPr>
              <a:t>In Liberia, the Norwegian government provided capital for a revolving fund to pre-finance works under the OBA project, as the environment was not conducive for Manitoba Hydro to raise pre-finance capital.</a:t>
            </a:r>
          </a:p>
          <a:p>
            <a:endParaRPr lang="en-US" dirty="0"/>
          </a:p>
        </p:txBody>
      </p:sp>
      <p:sp>
        <p:nvSpPr>
          <p:cNvPr id="4" name="Slide Number Placeholder 3"/>
          <p:cNvSpPr>
            <a:spLocks noGrp="1"/>
          </p:cNvSpPr>
          <p:nvPr>
            <p:ph type="sldNum" sz="quarter" idx="10"/>
          </p:nvPr>
        </p:nvSpPr>
        <p:spPr/>
        <p:txBody>
          <a:bodyPr/>
          <a:lstStyle/>
          <a:p>
            <a:fld id="{D51B8529-C76C-4F5B-A310-D88B467F7583}" type="slidenum">
              <a:rPr lang="en-US" smtClean="0"/>
              <a:t>25</a:t>
            </a:fld>
            <a:endParaRPr lang="en-US"/>
          </a:p>
        </p:txBody>
      </p:sp>
    </p:spTree>
    <p:extLst>
      <p:ext uri="{BB962C8B-B14F-4D97-AF65-F5344CB8AC3E}">
        <p14:creationId xmlns:p14="http://schemas.microsoft.com/office/powerpoint/2010/main" val="382075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3F3F3"/>
              </a:buClr>
              <a:buFont typeface="Arial" panose="020B0604020202020204" pitchFamily="34" charset="0"/>
              <a:buNone/>
            </a:pPr>
            <a:r>
              <a:rPr lang="en-US" dirty="0" smtClean="0">
                <a:solidFill>
                  <a:srgbClr val="F3F3F3"/>
                </a:solidFill>
                <a:latin typeface="Calibri Light" panose="020F0302020204030204" pitchFamily="34" charset="0"/>
              </a:rPr>
              <a:t>Ethiopia electricity – weak incentives to connect the poor under GPOBA program after 2 year of moratorium on</a:t>
            </a:r>
            <a:r>
              <a:rPr lang="en-US" baseline="0" dirty="0" smtClean="0">
                <a:solidFill>
                  <a:srgbClr val="F3F3F3"/>
                </a:solidFill>
                <a:latin typeface="Calibri Light" panose="020F0302020204030204" pitchFamily="34" charset="0"/>
              </a:rPr>
              <a:t> connections caused by the generation crisis. Significant backlog of normal  connections (0.5 mil)</a:t>
            </a:r>
          </a:p>
          <a:p>
            <a:pPr>
              <a:buClr>
                <a:srgbClr val="F3F3F3"/>
              </a:buClr>
              <a:buFont typeface="Arial" panose="020B0604020202020204" pitchFamily="34" charset="0"/>
              <a:buNone/>
            </a:pPr>
            <a:r>
              <a:rPr lang="en-US" baseline="0" dirty="0" smtClean="0">
                <a:solidFill>
                  <a:srgbClr val="F3F3F3"/>
                </a:solidFill>
                <a:latin typeface="Calibri Light" panose="020F0302020204030204" pitchFamily="34" charset="0"/>
              </a:rPr>
              <a:t>Actions: </a:t>
            </a:r>
          </a:p>
          <a:p>
            <a:pPr>
              <a:buClr>
                <a:srgbClr val="F3F3F3"/>
              </a:buClr>
              <a:buFont typeface="Arial" panose="020B0604020202020204" pitchFamily="34" charset="0"/>
              <a:buNone/>
            </a:pPr>
            <a:r>
              <a:rPr lang="en-US" baseline="0" dirty="0" smtClean="0">
                <a:solidFill>
                  <a:srgbClr val="F3F3F3"/>
                </a:solidFill>
                <a:latin typeface="Calibri Light" panose="020F0302020204030204" pitchFamily="34" charset="0"/>
              </a:rPr>
              <a:t>-intensive dialogue with the Government to connect under GPOBA for grant extension closing date</a:t>
            </a:r>
          </a:p>
          <a:p>
            <a:pPr>
              <a:buClr>
                <a:srgbClr val="F3F3F3"/>
              </a:buClr>
              <a:buFont typeface="Arial" panose="020B0604020202020204" pitchFamily="34" charset="0"/>
              <a:buNone/>
            </a:pPr>
            <a:r>
              <a:rPr lang="en-US" baseline="0" dirty="0" smtClean="0">
                <a:solidFill>
                  <a:srgbClr val="F3F3F3"/>
                </a:solidFill>
                <a:latin typeface="Calibri Light" panose="020F0302020204030204" pitchFamily="34" charset="0"/>
              </a:rPr>
              <a:t>-change in the subsidy disbursement schedule from connections/3 billing cycles 50/50 to 80/20</a:t>
            </a:r>
          </a:p>
          <a:p>
            <a:pPr>
              <a:buClr>
                <a:srgbClr val="F3F3F3"/>
              </a:buClr>
              <a:buFont typeface="Arial" panose="020B0604020202020204" pitchFamily="34" charset="0"/>
              <a:buNone/>
            </a:pPr>
            <a:endParaRPr lang="en-US" baseline="0" dirty="0" smtClean="0">
              <a:solidFill>
                <a:srgbClr val="F3F3F3"/>
              </a:solidFill>
              <a:latin typeface="Calibri Light" panose="020F0302020204030204" pitchFamily="34" charset="0"/>
            </a:endParaRPr>
          </a:p>
          <a:p>
            <a:pPr>
              <a:buClr>
                <a:srgbClr val="F3F3F3"/>
              </a:buClr>
              <a:buFont typeface="Arial" panose="020B0604020202020204" pitchFamily="34" charset="0"/>
              <a:buNone/>
            </a:pPr>
            <a:r>
              <a:rPr lang="en-US" dirty="0" smtClean="0">
                <a:solidFill>
                  <a:srgbClr val="F3F3F3"/>
                </a:solidFill>
                <a:latin typeface="Calibri Light" panose="020F0302020204030204" pitchFamily="34" charset="0"/>
              </a:rPr>
              <a:t>Kenya water lessons</a:t>
            </a:r>
            <a:r>
              <a:rPr lang="en-US" baseline="0" dirty="0" smtClean="0">
                <a:solidFill>
                  <a:srgbClr val="F3F3F3"/>
                </a:solidFill>
                <a:latin typeface="Calibri Light" panose="020F0302020204030204" pitchFamily="34" charset="0"/>
              </a:rPr>
              <a:t> learned</a:t>
            </a:r>
            <a:endParaRPr lang="en-US" dirty="0" smtClean="0">
              <a:solidFill>
                <a:srgbClr val="F3F3F3"/>
              </a:solidFill>
              <a:latin typeface="Calibri Light" panose="020F0302020204030204" pitchFamily="34" charset="0"/>
            </a:endParaRPr>
          </a:p>
          <a:p>
            <a:pPr>
              <a:buClr>
                <a:srgbClr val="F3F3F3"/>
              </a:buClr>
              <a:buFont typeface="Arial" panose="020B0604020202020204" pitchFamily="34" charset="0"/>
              <a:buChar char="•"/>
            </a:pPr>
            <a:endParaRPr lang="en-US" dirty="0" smtClean="0">
              <a:solidFill>
                <a:srgbClr val="F3F3F3"/>
              </a:solidFill>
              <a:latin typeface="Calibri Light" panose="020F0302020204030204" pitchFamily="34" charset="0"/>
            </a:endParaRPr>
          </a:p>
          <a:p>
            <a:pPr>
              <a:buClr>
                <a:srgbClr val="F3F3F3"/>
              </a:buClr>
              <a:buFont typeface="Arial" panose="020B0604020202020204" pitchFamily="34" charset="0"/>
              <a:buChar char="•"/>
            </a:pPr>
            <a:r>
              <a:rPr lang="en-US" dirty="0" smtClean="0">
                <a:solidFill>
                  <a:srgbClr val="F3F3F3"/>
                </a:solidFill>
                <a:latin typeface="Calibri Light" panose="020F0302020204030204" pitchFamily="34" charset="0"/>
              </a:rPr>
              <a:t>Strategic grant can leverage commercial capital </a:t>
            </a:r>
          </a:p>
          <a:p>
            <a:pPr>
              <a:buClr>
                <a:srgbClr val="F3F3F3"/>
              </a:buClr>
              <a:buFont typeface="Arial" panose="020B0604020202020204" pitchFamily="34" charset="0"/>
              <a:buChar char="•"/>
            </a:pPr>
            <a:r>
              <a:rPr lang="en-US" dirty="0" smtClean="0">
                <a:solidFill>
                  <a:srgbClr val="F3F3F3"/>
                </a:solidFill>
                <a:latin typeface="Calibri Light" panose="020F0302020204030204" pitchFamily="34" charset="0"/>
              </a:rPr>
              <a:t>Economic returns for $2-$10 for every $1 invested </a:t>
            </a:r>
          </a:p>
          <a:p>
            <a:pPr>
              <a:buClr>
                <a:srgbClr val="F3F3F3"/>
              </a:buClr>
              <a:buFont typeface="Arial" panose="020B0604020202020204" pitchFamily="34" charset="0"/>
              <a:buChar char="•"/>
            </a:pPr>
            <a:r>
              <a:rPr lang="en-US" dirty="0" smtClean="0">
                <a:solidFill>
                  <a:srgbClr val="F3F3F3"/>
                </a:solidFill>
                <a:latin typeface="Calibri Light" panose="020F0302020204030204" pitchFamily="34" charset="0"/>
              </a:rPr>
              <a:t>Repayment performance is good because of strong customer WTP and project ownership</a:t>
            </a:r>
          </a:p>
          <a:p>
            <a:pPr>
              <a:buClr>
                <a:srgbClr val="F3F3F3"/>
              </a:buClr>
              <a:buFont typeface="Arial" panose="020B0604020202020204" pitchFamily="34" charset="0"/>
              <a:buChar char="•"/>
            </a:pPr>
            <a:r>
              <a:rPr lang="en-US" dirty="0" smtClean="0">
                <a:solidFill>
                  <a:srgbClr val="F3F3F3"/>
                </a:solidFill>
                <a:latin typeface="Calibri Light" panose="020F0302020204030204" pitchFamily="34" charset="0"/>
              </a:rPr>
              <a:t>Commercial lender preference for urban/</a:t>
            </a:r>
            <a:r>
              <a:rPr lang="en-US" dirty="0" err="1" smtClean="0">
                <a:solidFill>
                  <a:srgbClr val="F3F3F3"/>
                </a:solidFill>
                <a:latin typeface="Calibri Light" panose="020F0302020204030204" pitchFamily="34" charset="0"/>
              </a:rPr>
              <a:t>peri</a:t>
            </a:r>
            <a:r>
              <a:rPr lang="en-US" dirty="0" smtClean="0">
                <a:solidFill>
                  <a:srgbClr val="F3F3F3"/>
                </a:solidFill>
                <a:latin typeface="Calibri Light" panose="020F0302020204030204" pitchFamily="34" charset="0"/>
              </a:rPr>
              <a:t>-urban model, especially with WSPs</a:t>
            </a:r>
          </a:p>
          <a:p>
            <a:pPr>
              <a:buClr>
                <a:srgbClr val="F3F3F3"/>
              </a:buClr>
              <a:buFont typeface="Arial" panose="020B0604020202020204" pitchFamily="34" charset="0"/>
              <a:buChar char="•"/>
            </a:pPr>
            <a:r>
              <a:rPr lang="en-US" dirty="0" smtClean="0">
                <a:solidFill>
                  <a:srgbClr val="F3F3F3"/>
                </a:solidFill>
                <a:latin typeface="Calibri Light" panose="020F0302020204030204" pitchFamily="34" charset="0"/>
              </a:rPr>
              <a:t>Quickly implementable projects with large # of customers performed best</a:t>
            </a:r>
          </a:p>
          <a:p>
            <a:pPr>
              <a:buClr>
                <a:srgbClr val="F3F3F3"/>
              </a:buClr>
              <a:buFont typeface="Arial" panose="020B0604020202020204" pitchFamily="34" charset="0"/>
              <a:buChar char="•"/>
            </a:pPr>
            <a:r>
              <a:rPr lang="en-US" dirty="0" smtClean="0">
                <a:solidFill>
                  <a:srgbClr val="F3F3F3"/>
                </a:solidFill>
                <a:latin typeface="Calibri Light" panose="020F0302020204030204" pitchFamily="34" charset="0"/>
              </a:rPr>
              <a:t>Simplify the output targets (Revenue target was not fully achieved) </a:t>
            </a:r>
          </a:p>
          <a:p>
            <a:endParaRPr lang="en-US" dirty="0"/>
          </a:p>
        </p:txBody>
      </p:sp>
      <p:sp>
        <p:nvSpPr>
          <p:cNvPr id="4" name="Slide Number Placeholder 3"/>
          <p:cNvSpPr>
            <a:spLocks noGrp="1"/>
          </p:cNvSpPr>
          <p:nvPr>
            <p:ph type="sldNum" sz="quarter" idx="10"/>
          </p:nvPr>
        </p:nvSpPr>
        <p:spPr/>
        <p:txBody>
          <a:bodyPr/>
          <a:lstStyle/>
          <a:p>
            <a:fld id="{956A042B-3508-4EF1-889D-E83E3DE9A096}" type="slidenum">
              <a:rPr lang="en-US" smtClean="0"/>
              <a:t>26</a:t>
            </a:fld>
            <a:endParaRPr lang="en-US"/>
          </a:p>
        </p:txBody>
      </p:sp>
    </p:spTree>
    <p:extLst>
      <p:ext uri="{BB962C8B-B14F-4D97-AF65-F5344CB8AC3E}">
        <p14:creationId xmlns:p14="http://schemas.microsoft.com/office/powerpoint/2010/main" val="41071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r>
              <a:rPr lang="en-US" b="1" baseline="0" dirty="0" smtClean="0">
                <a:solidFill>
                  <a:schemeClr val="bg1"/>
                </a:solidFill>
                <a:latin typeface="Times New Roman" panose="02020603050405020304" pitchFamily="18" charset="0"/>
                <a:cs typeface="Times New Roman" panose="02020603050405020304" pitchFamily="18" charset="0"/>
              </a:rPr>
              <a:t>Story line </a:t>
            </a:r>
            <a:r>
              <a:rPr lang="en-US" b="1" baseline="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b="0" baseline="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Provide a bird’s eye view of GPOBA’s reach, including closed and active subsidy projects, pipeline under preparation, TA, and </a:t>
            </a:r>
            <a:r>
              <a:rPr lang="en-US" b="0" baseline="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PforR</a:t>
            </a:r>
            <a:r>
              <a:rPr lang="en-US" b="0" baseline="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support</a:t>
            </a:r>
          </a:p>
          <a:p>
            <a:pPr marL="228580" indent="-228580"/>
            <a:endParaRPr lang="en-US" b="0" baseline="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marL="228580" indent="-228580"/>
            <a:r>
              <a:rPr lang="en-US" b="0" baseline="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*Striped countries signify where GPOBA has multiple activities, i.e., subsidy project + </a:t>
            </a:r>
            <a:r>
              <a:rPr lang="en-US" b="0" baseline="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PforR</a:t>
            </a:r>
            <a:r>
              <a:rPr lang="en-US" b="0" baseline="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support </a:t>
            </a:r>
          </a:p>
          <a:p>
            <a:pPr marL="228580" indent="-228580"/>
            <a:endParaRPr lang="en-US" b="0" baseline="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103668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Bolivia – </a:t>
            </a:r>
            <a:r>
              <a:rPr lang="en-US" dirty="0" err="1" smtClean="0"/>
              <a:t>hh</a:t>
            </a:r>
            <a:r>
              <a:rPr lang="en-US" dirty="0" smtClean="0"/>
              <a:t> WTP</a:t>
            </a:r>
            <a:r>
              <a:rPr lang="en-US" baseline="0" dirty="0" smtClean="0"/>
              <a:t> underestimated at project preparation. Municipalities and departmental governments shared the </a:t>
            </a:r>
            <a:r>
              <a:rPr lang="en-US" baseline="0" dirty="0" err="1" smtClean="0"/>
              <a:t>hh</a:t>
            </a:r>
            <a:r>
              <a:rPr lang="en-US" baseline="0" dirty="0" smtClean="0"/>
              <a:t> contribution during project implementation </a:t>
            </a:r>
            <a:endParaRPr lang="en-US" dirty="0"/>
          </a:p>
        </p:txBody>
      </p:sp>
      <p:sp>
        <p:nvSpPr>
          <p:cNvPr id="4" name="Slide Number Placeholder 3"/>
          <p:cNvSpPr>
            <a:spLocks noGrp="1"/>
          </p:cNvSpPr>
          <p:nvPr>
            <p:ph type="sldNum" sz="quarter" idx="10"/>
          </p:nvPr>
        </p:nvSpPr>
        <p:spPr/>
        <p:txBody>
          <a:bodyPr/>
          <a:lstStyle/>
          <a:p>
            <a:fld id="{D51B8529-C76C-4F5B-A310-D88B467F7583}" type="slidenum">
              <a:rPr lang="en-US" smtClean="0"/>
              <a:t>27</a:t>
            </a:fld>
            <a:endParaRPr lang="en-US"/>
          </a:p>
        </p:txBody>
      </p:sp>
    </p:spTree>
    <p:extLst>
      <p:ext uri="{BB962C8B-B14F-4D97-AF65-F5344CB8AC3E}">
        <p14:creationId xmlns:p14="http://schemas.microsoft.com/office/powerpoint/2010/main" val="370226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93873-4728-4ABB-A5E4-0506791229E7}"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3149291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Context: </a:t>
            </a:r>
            <a:r>
              <a:rPr lang="en-US" dirty="0" smtClean="0"/>
              <a:t>LG provides a host of services to low-income areas </a:t>
            </a:r>
            <a:r>
              <a:rPr lang="en-US" b="1" dirty="0" smtClean="0"/>
              <a:t>e.g. water, electricity, sanitation, street lighting, SWM, roads, </a:t>
            </a:r>
            <a:r>
              <a:rPr lang="en-US" b="1" dirty="0" err="1" smtClean="0"/>
              <a:t>etc</a:t>
            </a:r>
            <a:endParaRPr lang="en-US" b="1" dirty="0" smtClean="0"/>
          </a:p>
          <a:p>
            <a:endParaRPr lang="en-US" dirty="0"/>
          </a:p>
        </p:txBody>
      </p:sp>
      <p:sp>
        <p:nvSpPr>
          <p:cNvPr id="4" name="Slide Number Placeholder 3"/>
          <p:cNvSpPr>
            <a:spLocks noGrp="1"/>
          </p:cNvSpPr>
          <p:nvPr>
            <p:ph type="sldNum" sz="quarter" idx="10"/>
          </p:nvPr>
        </p:nvSpPr>
        <p:spPr/>
        <p:txBody>
          <a:bodyPr/>
          <a:lstStyle/>
          <a:p>
            <a:fld id="{956A042B-3508-4EF1-889D-E83E3DE9A096}" type="slidenum">
              <a:rPr lang="en-US" smtClean="0"/>
              <a:t>29</a:t>
            </a:fld>
            <a:endParaRPr lang="en-US"/>
          </a:p>
        </p:txBody>
      </p:sp>
    </p:spTree>
    <p:extLst>
      <p:ext uri="{BB962C8B-B14F-4D97-AF65-F5344CB8AC3E}">
        <p14:creationId xmlns:p14="http://schemas.microsoft.com/office/powerpoint/2010/main" val="1931226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basic infrastructure includes</a:t>
            </a:r>
            <a:r>
              <a:rPr lang="en-US" sz="1200" baseline="0" dirty="0" smtClean="0"/>
              <a:t> </a:t>
            </a:r>
            <a:r>
              <a:rPr lang="en-US" sz="1200" dirty="0" smtClean="0"/>
              <a:t>roads, irrigation, water and sanitation</a:t>
            </a:r>
          </a:p>
          <a:p>
            <a:endParaRPr lang="en-US" dirty="0"/>
          </a:p>
        </p:txBody>
      </p:sp>
      <p:sp>
        <p:nvSpPr>
          <p:cNvPr id="4" name="Slide Number Placeholder 3"/>
          <p:cNvSpPr>
            <a:spLocks noGrp="1"/>
          </p:cNvSpPr>
          <p:nvPr>
            <p:ph type="sldNum" sz="quarter" idx="10"/>
          </p:nvPr>
        </p:nvSpPr>
        <p:spPr/>
        <p:txBody>
          <a:bodyPr/>
          <a:lstStyle/>
          <a:p>
            <a:fld id="{956A042B-3508-4EF1-889D-E83E3DE9A096}" type="slidenum">
              <a:rPr lang="en-US" smtClean="0"/>
              <a:t>31</a:t>
            </a:fld>
            <a:endParaRPr lang="en-US"/>
          </a:p>
        </p:txBody>
      </p:sp>
    </p:spTree>
    <p:extLst>
      <p:ext uri="{BB962C8B-B14F-4D97-AF65-F5344CB8AC3E}">
        <p14:creationId xmlns:p14="http://schemas.microsoft.com/office/powerpoint/2010/main" val="3356670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93873-4728-4ABB-A5E4-0506791229E7}"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538084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Over the last 20 years, Vietnam has achieved nearly universal primary and lower secondary education. However, approximately 20 percent of lower secondary students do not make it to high school, and 45 percent drop out from lower secondary school. There are still major disparities between advantaged and disadvantaged children, linked closely with factors such as gender, ethnicity, and household income. Drop-out rates among disadvantaged groups are high, generally because of economic hardship or low student performance.</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In 2010, GPOBA signed its first grant in education to improve access to quality education for low-income students and strengthen student performance in upper secondary and professional secondary schools. GPOBA’s subsidy funds tuition for targeted students admitted to the participating schools, covering 55 to 84 percent of the total cost of school. The user contribution from families entails all school-related expenses aside from tuition, including insurance, materials, travel, and lodging.</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The project identifies beneficiaries by targeting poor provinces and relying on the “certificate of the poor” (an existing state proxy means-testing mechanism). Priority is given to students certified by the state as poor, disabled students, Agent Orange victims, orphans, and economically disadvantaged students from ethnic minority groups.</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Under this scheme, the East Meets West Foundation (EMWF) serves as the implementing agency and grant recipient. The schools, which bear the performance risk by fully pre-financing tuition for these students, are later reimbursed upon verification that students maintain enrollment with an adequate attendance record, and achieve a passing grade at the end of each term. Standard exams are given to assess student performance and the quality of education provided. </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EMWF also bears pre-financing risks and has the incentive to minimize implementation costs, as built into the scheme. The Foundation must pre-finance half the variable operational cost, and is reimbursed only agreed outputs have been verified. In this way, EMWF is also incentivized to help participating schools perform.</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The project had considerable impact on the enrollment of disadvantaged students at targeted schools, increasing</a:t>
            </a:r>
            <a:r>
              <a:rPr lang="en-US" sz="1200" kern="1200" baseline="0" dirty="0" smtClean="0">
                <a:solidFill>
                  <a:schemeClr val="tx1"/>
                </a:solidFill>
                <a:effectLst/>
                <a:latin typeface="+mn-lt"/>
                <a:ea typeface="+mn-ea"/>
                <a:cs typeface="+mn-cs"/>
              </a:rPr>
              <a:t> enrollment by nearly 20%. The GPA of beneficiary students increased on average from 5.95 in 2010/11 to 6.06 in 2011/12 to 6.33 in 2012/13. The </a:t>
            </a:r>
            <a:r>
              <a:rPr lang="en-US" sz="1200" kern="1200" dirty="0" smtClean="0">
                <a:solidFill>
                  <a:schemeClr val="tx1"/>
                </a:solidFill>
                <a:effectLst/>
                <a:latin typeface="+mn-lt"/>
                <a:ea typeface="+mn-ea"/>
                <a:cs typeface="+mn-cs"/>
              </a:rPr>
              <a:t>pilot demonstrates that applying the OBA approach to education not only addresses the issue of access, but can also improve learning outcomes.</a:t>
            </a:r>
          </a:p>
          <a:p>
            <a:endParaRPr lang="en-US" dirty="0"/>
          </a:p>
        </p:txBody>
      </p:sp>
      <p:sp>
        <p:nvSpPr>
          <p:cNvPr id="4" name="Slide Number Placeholder 3"/>
          <p:cNvSpPr>
            <a:spLocks noGrp="1"/>
          </p:cNvSpPr>
          <p:nvPr>
            <p:ph type="sldNum" sz="quarter" idx="10"/>
          </p:nvPr>
        </p:nvSpPr>
        <p:spPr/>
        <p:txBody>
          <a:bodyPr/>
          <a:lstStyle/>
          <a:p>
            <a:fld id="{956A042B-3508-4EF1-889D-E83E3DE9A096}" type="slidenum">
              <a:rPr lang="en-US" smtClean="0"/>
              <a:t>34</a:t>
            </a:fld>
            <a:endParaRPr lang="en-US"/>
          </a:p>
        </p:txBody>
      </p:sp>
    </p:spTree>
    <p:extLst>
      <p:ext uri="{BB962C8B-B14F-4D97-AF65-F5344CB8AC3E}">
        <p14:creationId xmlns:p14="http://schemas.microsoft.com/office/powerpoint/2010/main" val="2926071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About 435 women die per 100,000 live births in Uganda due to lack of access to health service facilities and professional health care, a 2006 study found. The majority of women still rely on traditional birth attendants with little or no formal training. Uganda’s decentralized health system has left rural areas poorly resourced; some expectant mothers must walk more than nine miles to the nearest health facility.</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In 2008, GPOBA launched an OBA voucher scheme, in partnership with </a:t>
            </a:r>
            <a:r>
              <a:rPr lang="en-US" sz="1200" kern="1200" dirty="0" err="1" smtClean="0">
                <a:solidFill>
                  <a:schemeClr val="tx1"/>
                </a:solidFill>
                <a:effectLst/>
                <a:latin typeface="+mn-lt"/>
                <a:ea typeface="+mn-ea"/>
                <a:cs typeface="+mn-cs"/>
              </a:rPr>
              <a:t>KfW</a:t>
            </a:r>
            <a:r>
              <a:rPr lang="en-US" sz="1200" kern="1200" dirty="0" smtClean="0">
                <a:solidFill>
                  <a:schemeClr val="tx1"/>
                </a:solidFill>
                <a:effectLst/>
                <a:latin typeface="+mn-lt"/>
                <a:ea typeface="+mn-ea"/>
                <a:cs typeface="+mn-cs"/>
              </a:rPr>
              <a:t>, to bring maternal and other reproductive health services to rural communities in western Uganda. The voucher system was used as a means to stimulate demand for facility-level health care services among those who were less likely to seek care without a subsidy, by giving them purchasing power to seek care from a wide range of available providers. </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The outputs in this project consisted of a safe delivery package of four prenatal visits, a delivery attended by a trained medical professional and one postnatal visit, or a screening and treatment of sexually transmitted diseases (STDs) for couples. Users paid the equivalent of $1.30 per voucher for a safe delivery package of services costing from $70 to around $100 for a complicated delivery, and $0.65 per couple for STD- related treatment services costing $11. Marie </a:t>
            </a:r>
            <a:r>
              <a:rPr lang="en-US" sz="1200" kern="1200" dirty="0" err="1" smtClean="0">
                <a:solidFill>
                  <a:schemeClr val="tx1"/>
                </a:solidFill>
                <a:effectLst/>
                <a:latin typeface="+mn-lt"/>
                <a:ea typeface="+mn-ea"/>
                <a:cs typeface="+mn-cs"/>
              </a:rPr>
              <a:t>Stopes</a:t>
            </a:r>
            <a:r>
              <a:rPr lang="en-US" sz="1200" kern="1200" dirty="0" smtClean="0">
                <a:solidFill>
                  <a:schemeClr val="tx1"/>
                </a:solidFill>
                <a:effectLst/>
                <a:latin typeface="+mn-lt"/>
                <a:ea typeface="+mn-ea"/>
                <a:cs typeface="+mn-cs"/>
              </a:rPr>
              <a:t> International (MSI) Uganda was contracted as the voucher management agency (VMA) to supervise overall operational management. Service delivery was contracted out to accredited, private, local clinics to offer services in exchange for prepaid vouchers. Once approved services had been delivered, service providers submitted claims for reimbursement to MSI-Uganda.</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Important innovations in this project included the use of mobile phones to increase efficiency and communicate with voucher service providers, as well as the locally created and maintained referral system. Providers initially faced challenges in providing effective referrals. Together with the service providers, the VMA addressed this by establishing a network of emergency care providers in two sub-regions. In one sub-region, a community group organized motorcyclists to transport mothers to the hospital for delivery.</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After four years, the project succeeded in safely delivering around 66,000 babies and providing STD treatments to 32,000 couples. The project received recognition and awards from both the World Bank’s Vice President for Africa and the IFC. Having provided evidence of successful results, the scheme is being scaled up by the Ministry of Health to expand the voucher program to rural communities and other districts of Uganda, as well as to build national capacity to mainstream voucher management functions.</a:t>
            </a:r>
          </a:p>
          <a:p>
            <a:endParaRPr lang="en-US" dirty="0"/>
          </a:p>
        </p:txBody>
      </p:sp>
      <p:sp>
        <p:nvSpPr>
          <p:cNvPr id="4" name="Slide Number Placeholder 3"/>
          <p:cNvSpPr>
            <a:spLocks noGrp="1"/>
          </p:cNvSpPr>
          <p:nvPr>
            <p:ph type="sldNum" sz="quarter" idx="10"/>
          </p:nvPr>
        </p:nvSpPr>
        <p:spPr/>
        <p:txBody>
          <a:bodyPr/>
          <a:lstStyle/>
          <a:p>
            <a:fld id="{956A042B-3508-4EF1-889D-E83E3DE9A096}" type="slidenum">
              <a:rPr lang="en-US" smtClean="0"/>
              <a:t>35</a:t>
            </a:fld>
            <a:endParaRPr lang="en-US"/>
          </a:p>
        </p:txBody>
      </p:sp>
    </p:spTree>
    <p:extLst>
      <p:ext uri="{BB962C8B-B14F-4D97-AF65-F5344CB8AC3E}">
        <p14:creationId xmlns:p14="http://schemas.microsoft.com/office/powerpoint/2010/main" val="3376214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93873-4728-4ABB-A5E4-0506791229E7}"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120343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93873-4728-4ABB-A5E4-0506791229E7}"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537613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93873-4728-4ABB-A5E4-0506791229E7}"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361188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spcBef>
                <a:spcPts val="1200"/>
              </a:spcBef>
              <a:buFont typeface="Wingdings 3" pitchFamily="18" charset="2"/>
              <a:buNone/>
            </a:pPr>
            <a:r>
              <a:rPr lang="en-US" dirty="0" smtClean="0">
                <a:solidFill>
                  <a:schemeClr val="bg1"/>
                </a:solidFill>
              </a:rPr>
              <a:t>This behavior change example is based on the Kenya Community Water Schemes</a:t>
            </a:r>
          </a:p>
          <a:p>
            <a:pPr marL="0" indent="0">
              <a:spcBef>
                <a:spcPts val="1200"/>
              </a:spcBef>
              <a:buFont typeface="Wingdings 3" pitchFamily="18" charset="2"/>
              <a:buNone/>
            </a:pPr>
            <a:r>
              <a:rPr lang="en-US" sz="1200" dirty="0" smtClean="0">
                <a:solidFill>
                  <a:schemeClr val="bg1"/>
                </a:solidFill>
                <a:effectLst/>
              </a:rPr>
              <a:t>See the </a:t>
            </a:r>
            <a:r>
              <a:rPr lang="en-US" sz="1200" dirty="0" err="1" smtClean="0">
                <a:solidFill>
                  <a:schemeClr val="bg1"/>
                </a:solidFill>
                <a:effectLst/>
              </a:rPr>
              <a:t>OBApproaches</a:t>
            </a:r>
            <a:r>
              <a:rPr lang="en-US" sz="1200" dirty="0" smtClean="0">
                <a:solidFill>
                  <a:schemeClr val="bg1"/>
                </a:solidFill>
                <a:effectLst/>
              </a:rPr>
              <a:t> and Lessons Learned Notes</a:t>
            </a:r>
          </a:p>
          <a:p>
            <a:pPr marL="0" indent="0">
              <a:spcBef>
                <a:spcPts val="1200"/>
              </a:spcBef>
              <a:buFont typeface="Wingdings 3" pitchFamily="18" charset="2"/>
              <a:buNone/>
            </a:pPr>
            <a:endParaRPr lang="en-US" dirty="0">
              <a:solidFill>
                <a:schemeClr val="bg1"/>
              </a:solidFill>
            </a:endParaRPr>
          </a:p>
          <a:p>
            <a:pPr marL="0" indent="0">
              <a:spcBef>
                <a:spcPts val="1200"/>
              </a:spcBef>
              <a:buFont typeface="Wingdings 3" pitchFamily="18" charset="2"/>
              <a:buNone/>
            </a:pPr>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pPr>
              <a:defRPr/>
            </a:pPr>
            <a:fld id="{A1F906C1-6A2A-47C0-8E64-49C850B4B573}" type="slidenum">
              <a:rPr lang="en-US" smtClean="0">
                <a:solidFill>
                  <a:srgbClr val="000000"/>
                </a:solidFill>
              </a:rPr>
              <a:pPr>
                <a:defRPr/>
              </a:pPr>
              <a:t>11</a:t>
            </a:fld>
            <a:endParaRPr lang="en-US" dirty="0">
              <a:solidFill>
                <a:srgbClr val="000000"/>
              </a:solidFill>
            </a:endParaRPr>
          </a:p>
        </p:txBody>
      </p:sp>
    </p:spTree>
    <p:extLst>
      <p:ext uri="{BB962C8B-B14F-4D97-AF65-F5344CB8AC3E}">
        <p14:creationId xmlns:p14="http://schemas.microsoft.com/office/powerpoint/2010/main" val="3229818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spcBef>
                <a:spcPts val="1200"/>
              </a:spcBef>
              <a:buFont typeface="Wingdings 3" pitchFamily="18" charset="2"/>
              <a:buNone/>
            </a:pPr>
            <a:endParaRPr lang="en-US" sz="1200" dirty="0" smtClean="0">
              <a:solidFill>
                <a:schemeClr val="bg1"/>
              </a:solidFill>
              <a:effectLst/>
            </a:endParaRPr>
          </a:p>
        </p:txBody>
      </p:sp>
      <p:sp>
        <p:nvSpPr>
          <p:cNvPr id="4" name="Slide Number Placeholder 3"/>
          <p:cNvSpPr>
            <a:spLocks noGrp="1"/>
          </p:cNvSpPr>
          <p:nvPr>
            <p:ph type="sldNum" sz="quarter" idx="10"/>
          </p:nvPr>
        </p:nvSpPr>
        <p:spPr/>
        <p:txBody>
          <a:bodyPr/>
          <a:lstStyle/>
          <a:p>
            <a:pPr>
              <a:defRPr/>
            </a:pPr>
            <a:fld id="{A1F906C1-6A2A-47C0-8E64-49C850B4B573}" type="slidenum">
              <a:rPr lang="en-US" smtClean="0">
                <a:solidFill>
                  <a:srgbClr val="000000"/>
                </a:solidFill>
              </a:rPr>
              <a:pPr>
                <a:defRPr/>
              </a:pPr>
              <a:t>12</a:t>
            </a:fld>
            <a:endParaRPr lang="en-US" dirty="0">
              <a:solidFill>
                <a:srgbClr val="000000"/>
              </a:solidFill>
            </a:endParaRPr>
          </a:p>
        </p:txBody>
      </p:sp>
    </p:spTree>
    <p:extLst>
      <p:ext uri="{BB962C8B-B14F-4D97-AF65-F5344CB8AC3E}">
        <p14:creationId xmlns:p14="http://schemas.microsoft.com/office/powerpoint/2010/main" val="4185633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spcBef>
                <a:spcPts val="1200"/>
              </a:spcBef>
              <a:buFont typeface="Wingdings 3" pitchFamily="18" charset="2"/>
              <a:buNone/>
            </a:pPr>
            <a:endParaRPr lang="en-US" sz="1200" dirty="0" smtClean="0">
              <a:solidFill>
                <a:schemeClr val="bg1"/>
              </a:solidFill>
              <a:effectLst/>
            </a:endParaRPr>
          </a:p>
        </p:txBody>
      </p:sp>
      <p:sp>
        <p:nvSpPr>
          <p:cNvPr id="4" name="Slide Number Placeholder 3"/>
          <p:cNvSpPr>
            <a:spLocks noGrp="1"/>
          </p:cNvSpPr>
          <p:nvPr>
            <p:ph type="sldNum" sz="quarter" idx="10"/>
          </p:nvPr>
        </p:nvSpPr>
        <p:spPr/>
        <p:txBody>
          <a:bodyPr/>
          <a:lstStyle/>
          <a:p>
            <a:pPr>
              <a:defRPr/>
            </a:pPr>
            <a:fld id="{A1F906C1-6A2A-47C0-8E64-49C850B4B573}" type="slidenum">
              <a:rPr lang="en-US" smtClean="0">
                <a:solidFill>
                  <a:srgbClr val="000000"/>
                </a:solidFill>
              </a:rPr>
              <a:pPr>
                <a:defRPr/>
              </a:pPr>
              <a:t>13</a:t>
            </a:fld>
            <a:endParaRPr lang="en-US" dirty="0">
              <a:solidFill>
                <a:srgbClr val="000000"/>
              </a:solidFill>
            </a:endParaRPr>
          </a:p>
        </p:txBody>
      </p:sp>
    </p:spTree>
    <p:extLst>
      <p:ext uri="{BB962C8B-B14F-4D97-AF65-F5344CB8AC3E}">
        <p14:creationId xmlns:p14="http://schemas.microsoft.com/office/powerpoint/2010/main" val="2218794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spcBef>
                <a:spcPts val="1200"/>
              </a:spcBef>
              <a:buFont typeface="Wingdings 3" pitchFamily="18" charset="2"/>
              <a:buNone/>
            </a:pPr>
            <a:endParaRPr lang="en-US" sz="1200" dirty="0" smtClean="0">
              <a:solidFill>
                <a:schemeClr val="bg1"/>
              </a:solidFill>
              <a:effectLst/>
            </a:endParaRPr>
          </a:p>
        </p:txBody>
      </p:sp>
      <p:sp>
        <p:nvSpPr>
          <p:cNvPr id="4" name="Slide Number Placeholder 3"/>
          <p:cNvSpPr>
            <a:spLocks noGrp="1"/>
          </p:cNvSpPr>
          <p:nvPr>
            <p:ph type="sldNum" sz="quarter" idx="10"/>
          </p:nvPr>
        </p:nvSpPr>
        <p:spPr/>
        <p:txBody>
          <a:bodyPr/>
          <a:lstStyle/>
          <a:p>
            <a:pPr>
              <a:defRPr/>
            </a:pPr>
            <a:fld id="{A1F906C1-6A2A-47C0-8E64-49C850B4B573}"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3644737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spcBef>
                <a:spcPts val="1200"/>
              </a:spcBef>
              <a:buFont typeface="Wingdings 3" pitchFamily="18" charset="2"/>
              <a:buNone/>
            </a:pPr>
            <a:r>
              <a:rPr lang="en-US" dirty="0" smtClean="0">
                <a:solidFill>
                  <a:schemeClr val="bg1"/>
                </a:solidFill>
              </a:rPr>
              <a:t>See Lessons Learned”  Lesson #1</a:t>
            </a:r>
          </a:p>
          <a:p>
            <a:pPr marL="0" indent="0">
              <a:spcBef>
                <a:spcPts val="1200"/>
              </a:spcBef>
              <a:buFont typeface="Wingdings 3" pitchFamily="18" charset="2"/>
              <a:buNone/>
            </a:pPr>
            <a:endParaRPr lang="en-US" dirty="0">
              <a:solidFill>
                <a:schemeClr val="bg1"/>
              </a:solidFill>
            </a:endParaRPr>
          </a:p>
          <a:p>
            <a:pPr marL="0" indent="0">
              <a:spcBef>
                <a:spcPts val="1200"/>
              </a:spcBef>
              <a:buFont typeface="Wingdings 3" pitchFamily="18" charset="2"/>
              <a:buNone/>
            </a:pPr>
            <a:r>
              <a:rPr lang="en-US" dirty="0" smtClean="0">
                <a:solidFill>
                  <a:schemeClr val="bg1"/>
                </a:solidFill>
              </a:rPr>
              <a:t>See also OBA Approaches Box 1: </a:t>
            </a:r>
            <a:r>
              <a:rPr lang="en-US" dirty="0" err="1" smtClean="0">
                <a:solidFill>
                  <a:schemeClr val="bg1"/>
                </a:solidFill>
              </a:rPr>
              <a:t>Karaweti</a:t>
            </a:r>
            <a:r>
              <a:rPr lang="en-US" dirty="0" smtClean="0">
                <a:solidFill>
                  <a:schemeClr val="bg1"/>
                </a:solidFill>
              </a:rPr>
              <a:t> Water Project</a:t>
            </a:r>
            <a:endParaRPr lang="en-US" dirty="0">
              <a:solidFill>
                <a:schemeClr val="bg1"/>
              </a:solidFill>
            </a:endParaRPr>
          </a:p>
          <a:p>
            <a:pPr marL="0" indent="0">
              <a:spcBef>
                <a:spcPts val="1200"/>
              </a:spcBef>
              <a:buFont typeface="Wingdings 3" pitchFamily="18" charset="2"/>
              <a:buNone/>
            </a:pPr>
            <a:endParaRPr lang="en-US" sz="1200" dirty="0" smtClean="0">
              <a:solidFill>
                <a:schemeClr val="bg1"/>
              </a:solidFill>
              <a:effectLst/>
            </a:endParaRPr>
          </a:p>
        </p:txBody>
      </p:sp>
      <p:sp>
        <p:nvSpPr>
          <p:cNvPr id="4" name="Slide Number Placeholder 3"/>
          <p:cNvSpPr>
            <a:spLocks noGrp="1"/>
          </p:cNvSpPr>
          <p:nvPr>
            <p:ph type="sldNum" sz="quarter" idx="10"/>
          </p:nvPr>
        </p:nvSpPr>
        <p:spPr/>
        <p:txBody>
          <a:bodyPr/>
          <a:lstStyle/>
          <a:p>
            <a:pPr>
              <a:defRPr/>
            </a:pPr>
            <a:fld id="{A1F906C1-6A2A-47C0-8E64-49C850B4B573}" type="slidenum">
              <a:rPr lang="en-US" smtClean="0">
                <a:solidFill>
                  <a:srgbClr val="000000"/>
                </a:solidFill>
              </a:rPr>
              <a:pPr>
                <a:defRPr/>
              </a:pPr>
              <a:t>15</a:t>
            </a:fld>
            <a:endParaRPr lang="en-US" dirty="0">
              <a:solidFill>
                <a:srgbClr val="000000"/>
              </a:solidFill>
            </a:endParaRPr>
          </a:p>
        </p:txBody>
      </p:sp>
    </p:spTree>
    <p:extLst>
      <p:ext uri="{BB962C8B-B14F-4D97-AF65-F5344CB8AC3E}">
        <p14:creationId xmlns:p14="http://schemas.microsoft.com/office/powerpoint/2010/main" val="306486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219532-2C78-4617-89A8-EC20BBFF0660}" type="datetimeFigureOut">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FCCBB-16FC-4A6B-8EF8-62688B5C17FE}" type="slidenum">
              <a:rPr lang="en-US" smtClean="0"/>
              <a:t>‹#›</a:t>
            </a:fld>
            <a:endParaRPr lang="en-US"/>
          </a:p>
        </p:txBody>
      </p:sp>
    </p:spTree>
    <p:extLst>
      <p:ext uri="{BB962C8B-B14F-4D97-AF65-F5344CB8AC3E}">
        <p14:creationId xmlns:p14="http://schemas.microsoft.com/office/powerpoint/2010/main" val="149039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19532-2C78-4617-89A8-EC20BBFF0660}" type="datetimeFigureOut">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FCCBB-16FC-4A6B-8EF8-62688B5C17FE}" type="slidenum">
              <a:rPr lang="en-US" smtClean="0"/>
              <a:t>‹#›</a:t>
            </a:fld>
            <a:endParaRPr lang="en-US"/>
          </a:p>
        </p:txBody>
      </p:sp>
    </p:spTree>
    <p:extLst>
      <p:ext uri="{BB962C8B-B14F-4D97-AF65-F5344CB8AC3E}">
        <p14:creationId xmlns:p14="http://schemas.microsoft.com/office/powerpoint/2010/main" val="1507226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19532-2C78-4617-89A8-EC20BBFF0660}" type="datetimeFigureOut">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FCCBB-16FC-4A6B-8EF8-62688B5C17FE}" type="slidenum">
              <a:rPr lang="en-US" smtClean="0"/>
              <a:t>‹#›</a:t>
            </a:fld>
            <a:endParaRPr lang="en-US"/>
          </a:p>
        </p:txBody>
      </p:sp>
    </p:spTree>
    <p:extLst>
      <p:ext uri="{BB962C8B-B14F-4D97-AF65-F5344CB8AC3E}">
        <p14:creationId xmlns:p14="http://schemas.microsoft.com/office/powerpoint/2010/main" val="2521386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ight Blue Title Slide">
    <p:spTree>
      <p:nvGrpSpPr>
        <p:cNvPr id="1" name=""/>
        <p:cNvGrpSpPr/>
        <p:nvPr/>
      </p:nvGrpSpPr>
      <p:grpSpPr>
        <a:xfrm>
          <a:off x="0" y="0"/>
          <a:ext cx="0" cy="0"/>
          <a:chOff x="0" y="0"/>
          <a:chExt cx="0" cy="0"/>
        </a:xfrm>
      </p:grpSpPr>
      <p:sp>
        <p:nvSpPr>
          <p:cNvPr id="6" name="Rectangle 5"/>
          <p:cNvSpPr>
            <a:spLocks noChangeArrowheads="1"/>
          </p:cNvSpPr>
          <p:nvPr/>
        </p:nvSpPr>
        <p:spPr bwMode="auto">
          <a:xfrm flipV="1">
            <a:off x="0" y="1"/>
            <a:ext cx="12192000" cy="4479925"/>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7" name="Rectangle 6"/>
          <p:cNvSpPr>
            <a:spLocks noChangeArrowheads="1"/>
          </p:cNvSpPr>
          <p:nvPr/>
        </p:nvSpPr>
        <p:spPr bwMode="auto">
          <a:xfrm>
            <a:off x="0" y="4311651"/>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prstClr val="white"/>
              </a:solidFill>
            </a:endParaRPr>
          </a:p>
        </p:txBody>
      </p:sp>
      <p:sp>
        <p:nvSpPr>
          <p:cNvPr id="330" name="Title 329"/>
          <p:cNvSpPr>
            <a:spLocks noGrp="1"/>
          </p:cNvSpPr>
          <p:nvPr>
            <p:ph type="title"/>
          </p:nvPr>
        </p:nvSpPr>
        <p:spPr>
          <a:xfrm>
            <a:off x="2016831" y="1189790"/>
            <a:ext cx="9295741" cy="1822161"/>
          </a:xfrm>
        </p:spPr>
        <p:txBody>
          <a:bodyPr anchor="b"/>
          <a:lstStyle>
            <a:lvl1pPr>
              <a:lnSpc>
                <a:spcPct val="100000"/>
              </a:lnSpc>
              <a:spcBef>
                <a:spcPts val="0"/>
              </a:spcBef>
              <a:defRPr sz="3600" b="1" baseline="0">
                <a:solidFill>
                  <a:schemeClr val="bg1"/>
                </a:solidFill>
              </a:defRPr>
            </a:lvl1pPr>
          </a:lstStyle>
          <a:p>
            <a:r>
              <a:rPr lang="en-US" smtClean="0"/>
              <a:t>Click to edit Master title style</a:t>
            </a:r>
            <a:endParaRPr lang="en-US" dirty="0"/>
          </a:p>
        </p:txBody>
      </p:sp>
      <p:sp>
        <p:nvSpPr>
          <p:cNvPr id="332" name="Text Placeholder 331"/>
          <p:cNvSpPr>
            <a:spLocks noGrp="1"/>
          </p:cNvSpPr>
          <p:nvPr>
            <p:ph type="body" sz="quarter" idx="13"/>
          </p:nvPr>
        </p:nvSpPr>
        <p:spPr>
          <a:xfrm>
            <a:off x="2033564" y="3000005"/>
            <a:ext cx="9279009" cy="875885"/>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smtClean="0"/>
              <a:t>Click to edit Master text styles</a:t>
            </a:r>
          </a:p>
        </p:txBody>
      </p:sp>
      <p:sp>
        <p:nvSpPr>
          <p:cNvPr id="69" name="Text Placeholder 331"/>
          <p:cNvSpPr>
            <a:spLocks noGrp="1"/>
          </p:cNvSpPr>
          <p:nvPr>
            <p:ph type="body" sz="quarter" idx="14"/>
          </p:nvPr>
        </p:nvSpPr>
        <p:spPr>
          <a:xfrm>
            <a:off x="7576097" y="4699002"/>
            <a:ext cx="3761560" cy="1393637"/>
          </a:xfrm>
        </p:spPr>
        <p:txBody>
          <a:bodyPr anchor="b"/>
          <a:lstStyle>
            <a:lvl1pPr marL="0" marR="0" indent="0" algn="r" defTabSz="914400" rtl="0" eaLnBrk="1" fontAlgn="base" latinLnBrk="0" hangingPunct="1">
              <a:lnSpc>
                <a:spcPct val="115000"/>
              </a:lnSpc>
              <a:spcBef>
                <a:spcPct val="20000"/>
              </a:spcBef>
              <a:spcAft>
                <a:spcPct val="0"/>
              </a:spcAft>
              <a:buClr>
                <a:srgbClr val="00783C"/>
              </a:buClr>
              <a:buSzTx/>
              <a:buFontTx/>
              <a:buNone/>
              <a:tabLst/>
              <a:defRPr sz="1400" b="0" i="0" baseline="0">
                <a:solidFill>
                  <a:schemeClr val="tx1"/>
                </a:solidFill>
                <a:latin typeface="+mn-lt"/>
                <a:cs typeface="Arial"/>
              </a:defRPr>
            </a:lvl1pPr>
            <a:lvl2pPr marL="0" marR="0" indent="0" algn="r" defTabSz="914400" rtl="0" eaLnBrk="1" fontAlgn="base" latinLnBrk="0" hangingPunct="1">
              <a:lnSpc>
                <a:spcPct val="100000"/>
              </a:lnSpc>
              <a:spcBef>
                <a:spcPct val="20000"/>
              </a:spcBef>
              <a:spcAft>
                <a:spcPct val="0"/>
              </a:spcAft>
              <a:buClr>
                <a:srgbClr val="00783C"/>
              </a:buClr>
              <a:buSzTx/>
              <a:buFont typeface="Wingdings" charset="0"/>
              <a:buNone/>
              <a:tabLst/>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smtClean="0"/>
              <a:t>Click to edit Master text styles</a:t>
            </a:r>
          </a:p>
          <a:p>
            <a:pPr lvl="1"/>
            <a:r>
              <a:rPr lang="en-US" smtClean="0"/>
              <a:t>Second level</a:t>
            </a:r>
          </a:p>
        </p:txBody>
      </p:sp>
      <p:sp>
        <p:nvSpPr>
          <p:cNvPr id="70" name="Picture Placeholder 4"/>
          <p:cNvSpPr>
            <a:spLocks noGrp="1"/>
          </p:cNvSpPr>
          <p:nvPr>
            <p:ph type="pic" sz="quarter" idx="16"/>
          </p:nvPr>
        </p:nvSpPr>
        <p:spPr>
          <a:xfrm>
            <a:off x="677334"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smtClean="0"/>
              <a:t>Click icon to add picture</a:t>
            </a:r>
            <a:endParaRPr lang="en-US" noProof="0" dirty="0"/>
          </a:p>
        </p:txBody>
      </p:sp>
      <p:sp>
        <p:nvSpPr>
          <p:cNvPr id="8" name="Rectangle 1028"/>
          <p:cNvSpPr>
            <a:spLocks noGrp="1" noChangeArrowheads="1"/>
          </p:cNvSpPr>
          <p:nvPr>
            <p:ph type="dt" sz="half" idx="17"/>
          </p:nvPr>
        </p:nvSpPr>
        <p:spPr>
          <a:xfrm>
            <a:off x="7922684" y="6107114"/>
            <a:ext cx="3401483" cy="306387"/>
          </a:xfrm>
        </p:spPr>
        <p:txBody>
          <a:bodyPr rIns="0" anchor="ctr"/>
          <a:lstStyle>
            <a:lvl1pPr algn="r">
              <a:defRPr b="0" i="0">
                <a:solidFill>
                  <a:schemeClr val="tx1"/>
                </a:solidFill>
                <a:latin typeface="Arial"/>
                <a:cs typeface="Arial"/>
              </a:defRPr>
            </a:lvl1pPr>
          </a:lstStyle>
          <a:p>
            <a:pPr>
              <a:defRPr/>
            </a:pPr>
            <a:endParaRPr lang="en-US">
              <a:solidFill>
                <a:srgbClr val="002345"/>
              </a:solidFill>
            </a:endParaRPr>
          </a:p>
        </p:txBody>
      </p:sp>
    </p:spTree>
    <p:extLst>
      <p:ext uri="{BB962C8B-B14F-4D97-AF65-F5344CB8AC3E}">
        <p14:creationId xmlns:p14="http://schemas.microsoft.com/office/powerpoint/2010/main" val="4021837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100138"/>
            <a:ext cx="12192000" cy="176212"/>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prstClr val="white"/>
              </a:solidFill>
            </a:endParaRPr>
          </a:p>
        </p:txBody>
      </p:sp>
      <p:sp>
        <p:nvSpPr>
          <p:cNvPr id="2" name="Title 1"/>
          <p:cNvSpPr>
            <a:spLocks noGrp="1"/>
          </p:cNvSpPr>
          <p:nvPr>
            <p:ph type="title"/>
          </p:nvPr>
        </p:nvSpPr>
        <p:spPr>
          <a:xfrm>
            <a:off x="475913" y="301627"/>
            <a:ext cx="11282705" cy="756707"/>
          </a:xfrm>
        </p:spPr>
        <p:txBody>
          <a:bodyPr/>
          <a:lstStyle>
            <a:lvl1pPr>
              <a:defRPr sz="2200" b="0" i="0">
                <a:solidFill>
                  <a:schemeClr val="tx1"/>
                </a:solidFill>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smtClean="0"/>
              <a:t>Click to edit Master text styles</a:t>
            </a:r>
          </a:p>
        </p:txBody>
      </p:sp>
      <p:sp>
        <p:nvSpPr>
          <p:cNvPr id="5" name="Footer Placeholder 5"/>
          <p:cNvSpPr>
            <a:spLocks noGrp="1"/>
          </p:cNvSpPr>
          <p:nvPr>
            <p:ph type="ftr" sz="quarter" idx="14"/>
          </p:nvPr>
        </p:nvSpPr>
        <p:spPr/>
        <p:txBody>
          <a:bodyPr/>
          <a:lstStyle>
            <a:lvl1pPr>
              <a:defRPr/>
            </a:lvl1pPr>
          </a:lstStyle>
          <a:p>
            <a:pPr>
              <a:defRPr/>
            </a:pPr>
            <a:endParaRPr lang="en-US">
              <a:solidFill>
                <a:srgbClr val="000000">
                  <a:lumMod val="65000"/>
                  <a:lumOff val="35000"/>
                </a:srgbClr>
              </a:solidFill>
            </a:endParaRPr>
          </a:p>
        </p:txBody>
      </p:sp>
      <p:sp>
        <p:nvSpPr>
          <p:cNvPr id="6" name="Slide Number Placeholder 7"/>
          <p:cNvSpPr>
            <a:spLocks noGrp="1"/>
          </p:cNvSpPr>
          <p:nvPr>
            <p:ph type="sldNum" sz="quarter" idx="15"/>
          </p:nvPr>
        </p:nvSpPr>
        <p:spPr/>
        <p:txBody>
          <a:bodyPr/>
          <a:lstStyle>
            <a:lvl1pPr>
              <a:defRPr/>
            </a:lvl1pPr>
          </a:lstStyle>
          <a:p>
            <a:pPr>
              <a:defRPr/>
            </a:pPr>
            <a:fld id="{064C9F08-3B2C-465C-ADA7-699B1627507E}"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177986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Page">
    <p:spTree>
      <p:nvGrpSpPr>
        <p:cNvPr id="1" name=""/>
        <p:cNvGrpSpPr/>
        <p:nvPr/>
      </p:nvGrpSpPr>
      <p:grpSpPr>
        <a:xfrm>
          <a:off x="0" y="0"/>
          <a:ext cx="0" cy="0"/>
          <a:chOff x="0" y="0"/>
          <a:chExt cx="0" cy="0"/>
        </a:xfrm>
      </p:grpSpPr>
      <p:sp>
        <p:nvSpPr>
          <p:cNvPr id="4" name="Freeform 1682"/>
          <p:cNvSpPr>
            <a:spLocks/>
          </p:cNvSpPr>
          <p:nvPr/>
        </p:nvSpPr>
        <p:spPr bwMode="auto">
          <a:xfrm flipH="1">
            <a:off x="8506884" y="615951"/>
            <a:ext cx="1352549" cy="1895475"/>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 name="Freeform 1683"/>
          <p:cNvSpPr>
            <a:spLocks/>
          </p:cNvSpPr>
          <p:nvPr/>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6" name="Line 1086"/>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7" name="Line 1087"/>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 name="Rectangle 1088"/>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9" name="Rectangle 1089"/>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0" name="Freeform 1098"/>
          <p:cNvSpPr>
            <a:spLocks/>
          </p:cNvSpPr>
          <p:nvPr/>
        </p:nvSpPr>
        <p:spPr bwMode="auto">
          <a:xfrm>
            <a:off x="649818" y="617539"/>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 name="Freeform 1115"/>
          <p:cNvSpPr>
            <a:spLocks/>
          </p:cNvSpPr>
          <p:nvPr/>
        </p:nvSpPr>
        <p:spPr bwMode="auto">
          <a:xfrm>
            <a:off x="611718"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2" name="Freeform 1120"/>
          <p:cNvSpPr>
            <a:spLocks/>
          </p:cNvSpPr>
          <p:nvPr/>
        </p:nvSpPr>
        <p:spPr bwMode="auto">
          <a:xfrm>
            <a:off x="611718" y="463551"/>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3" name="Freeform 1134"/>
          <p:cNvSpPr>
            <a:spLocks/>
          </p:cNvSpPr>
          <p:nvPr/>
        </p:nvSpPr>
        <p:spPr bwMode="auto">
          <a:xfrm>
            <a:off x="937685"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4" name="Freeform 1141"/>
          <p:cNvSpPr>
            <a:spLocks/>
          </p:cNvSpPr>
          <p:nvPr/>
        </p:nvSpPr>
        <p:spPr bwMode="auto">
          <a:xfrm>
            <a:off x="941918"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5" name="Freeform 1148"/>
          <p:cNvSpPr>
            <a:spLocks/>
          </p:cNvSpPr>
          <p:nvPr/>
        </p:nvSpPr>
        <p:spPr bwMode="auto">
          <a:xfrm>
            <a:off x="924985"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6" name="Freeform 1150"/>
          <p:cNvSpPr>
            <a:spLocks/>
          </p:cNvSpPr>
          <p:nvPr/>
        </p:nvSpPr>
        <p:spPr bwMode="auto">
          <a:xfrm>
            <a:off x="912285" y="447676"/>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7" name="Freeform 1152"/>
          <p:cNvSpPr>
            <a:spLocks/>
          </p:cNvSpPr>
          <p:nvPr/>
        </p:nvSpPr>
        <p:spPr bwMode="auto">
          <a:xfrm>
            <a:off x="912285" y="447676"/>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8" name="Freeform 1154"/>
          <p:cNvSpPr>
            <a:spLocks/>
          </p:cNvSpPr>
          <p:nvPr/>
        </p:nvSpPr>
        <p:spPr bwMode="auto">
          <a:xfrm>
            <a:off x="886885"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9" name="Freeform 1156"/>
          <p:cNvSpPr>
            <a:spLocks/>
          </p:cNvSpPr>
          <p:nvPr/>
        </p:nvSpPr>
        <p:spPr bwMode="auto">
          <a:xfrm>
            <a:off x="886885"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0" name="Freeform 1163"/>
          <p:cNvSpPr>
            <a:spLocks/>
          </p:cNvSpPr>
          <p:nvPr/>
        </p:nvSpPr>
        <p:spPr bwMode="auto">
          <a:xfrm>
            <a:off x="814917" y="415926"/>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1" name="Freeform 1172"/>
          <p:cNvSpPr>
            <a:spLocks/>
          </p:cNvSpPr>
          <p:nvPr/>
        </p:nvSpPr>
        <p:spPr bwMode="auto">
          <a:xfrm>
            <a:off x="776818" y="476251"/>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2" name="Freeform 1177"/>
          <p:cNvSpPr>
            <a:spLocks/>
          </p:cNvSpPr>
          <p:nvPr/>
        </p:nvSpPr>
        <p:spPr bwMode="auto">
          <a:xfrm>
            <a:off x="742952" y="534989"/>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3" name="Freeform 1180"/>
          <p:cNvSpPr>
            <a:spLocks/>
          </p:cNvSpPr>
          <p:nvPr/>
        </p:nvSpPr>
        <p:spPr bwMode="auto">
          <a:xfrm>
            <a:off x="747185" y="530226"/>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4" name="Line 1187"/>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5" name="Line 1188"/>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6" name="Freeform 1208"/>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7" name="Freeform 1210"/>
          <p:cNvSpPr>
            <a:spLocks/>
          </p:cNvSpPr>
          <p:nvPr/>
        </p:nvSpPr>
        <p:spPr bwMode="auto">
          <a:xfrm>
            <a:off x="793752" y="557214"/>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8" name="Freeform 1214"/>
          <p:cNvSpPr>
            <a:spLocks/>
          </p:cNvSpPr>
          <p:nvPr/>
        </p:nvSpPr>
        <p:spPr bwMode="auto">
          <a:xfrm>
            <a:off x="793752" y="557214"/>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9" name="Rectangle 1215"/>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30" name="Freeform 1217"/>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1" name="Freeform 1219"/>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2" name="Freeform 1221"/>
          <p:cNvSpPr>
            <a:spLocks/>
          </p:cNvSpPr>
          <p:nvPr/>
        </p:nvSpPr>
        <p:spPr bwMode="auto">
          <a:xfrm>
            <a:off x="975785" y="541339"/>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3" name="Freeform 1234"/>
          <p:cNvSpPr>
            <a:spLocks/>
          </p:cNvSpPr>
          <p:nvPr/>
        </p:nvSpPr>
        <p:spPr bwMode="auto">
          <a:xfrm>
            <a:off x="963085" y="550864"/>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4" name="Line 1237"/>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5" name="Line 1238"/>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6" name="Freeform 1240"/>
          <p:cNvSpPr>
            <a:spLocks/>
          </p:cNvSpPr>
          <p:nvPr/>
        </p:nvSpPr>
        <p:spPr bwMode="auto">
          <a:xfrm>
            <a:off x="971551" y="541339"/>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7" name="Freeform 1243"/>
          <p:cNvSpPr>
            <a:spLocks/>
          </p:cNvSpPr>
          <p:nvPr/>
        </p:nvSpPr>
        <p:spPr bwMode="auto">
          <a:xfrm>
            <a:off x="971552" y="538164"/>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8" name="Freeform 1246"/>
          <p:cNvSpPr>
            <a:spLocks/>
          </p:cNvSpPr>
          <p:nvPr/>
        </p:nvSpPr>
        <p:spPr bwMode="auto">
          <a:xfrm>
            <a:off x="967318" y="547689"/>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9" name="Freeform 1250"/>
          <p:cNvSpPr>
            <a:spLocks/>
          </p:cNvSpPr>
          <p:nvPr/>
        </p:nvSpPr>
        <p:spPr bwMode="auto">
          <a:xfrm>
            <a:off x="975785"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0" name="Freeform 1252"/>
          <p:cNvSpPr>
            <a:spLocks/>
          </p:cNvSpPr>
          <p:nvPr/>
        </p:nvSpPr>
        <p:spPr bwMode="auto">
          <a:xfrm>
            <a:off x="975785"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1" name="Freeform 1255"/>
          <p:cNvSpPr>
            <a:spLocks/>
          </p:cNvSpPr>
          <p:nvPr/>
        </p:nvSpPr>
        <p:spPr bwMode="auto">
          <a:xfrm>
            <a:off x="950385" y="550864"/>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2" name="Rectangle 1256"/>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3" name="Freeform 1258"/>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4" name="Freeform 1266"/>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5" name="Freeform 1269"/>
          <p:cNvSpPr>
            <a:spLocks/>
          </p:cNvSpPr>
          <p:nvPr/>
        </p:nvSpPr>
        <p:spPr bwMode="auto">
          <a:xfrm>
            <a:off x="971552" y="530226"/>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6" name="Line 1270"/>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7" name="Line 1271"/>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8" name="Rectangle 1272"/>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9" name="Rectangle 1273"/>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0" name="Line 1274"/>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1" name="Line 1275"/>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2" name="Freeform 1277"/>
          <p:cNvSpPr>
            <a:spLocks/>
          </p:cNvSpPr>
          <p:nvPr/>
        </p:nvSpPr>
        <p:spPr bwMode="auto">
          <a:xfrm>
            <a:off x="971551" y="523876"/>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3" name="Freeform 1287"/>
          <p:cNvSpPr>
            <a:spLocks/>
          </p:cNvSpPr>
          <p:nvPr/>
        </p:nvSpPr>
        <p:spPr bwMode="auto">
          <a:xfrm>
            <a:off x="958852"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4" name="Freeform 1290"/>
          <p:cNvSpPr>
            <a:spLocks/>
          </p:cNvSpPr>
          <p:nvPr/>
        </p:nvSpPr>
        <p:spPr bwMode="auto">
          <a:xfrm>
            <a:off x="958852" y="517526"/>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5" name="Rectangle 1335"/>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6" name="Rectangle 1336"/>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7" name="Rectangle 1337"/>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8" name="Rectangle 1340"/>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9" name="Rectangle 1341"/>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60" name="Rectangle 1342"/>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61" name="Rectangle 1343"/>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62" name="Rectangle 1344"/>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324" name="Title 323"/>
          <p:cNvSpPr>
            <a:spLocks noGrp="1"/>
          </p:cNvSpPr>
          <p:nvPr>
            <p:ph type="title"/>
          </p:nvPr>
        </p:nvSpPr>
        <p:spPr>
          <a:xfrm>
            <a:off x="457868" y="301626"/>
            <a:ext cx="11252869" cy="1031875"/>
          </a:xfrm>
        </p:spPr>
        <p:txBody>
          <a:bodyPr/>
          <a:lstStyle>
            <a:lvl1pPr>
              <a:defRPr b="0" i="0" cap="none" baseline="0">
                <a:solidFill>
                  <a:schemeClr val="tx1"/>
                </a:solidFill>
                <a:latin typeface="+mn-lt"/>
                <a:cs typeface="Andes ExtraLight"/>
              </a:defRPr>
            </a:lvl1pPr>
          </a:lstStyle>
          <a:p>
            <a:r>
              <a:rPr lang="en-US" smtClean="0"/>
              <a:t>Click to edit Master title style</a:t>
            </a:r>
            <a:endParaRPr lang="en-US" dirty="0"/>
          </a:p>
        </p:txBody>
      </p:sp>
      <p:sp>
        <p:nvSpPr>
          <p:cNvPr id="331" name="Content Placeholder 330"/>
          <p:cNvSpPr>
            <a:spLocks noGrp="1"/>
          </p:cNvSpPr>
          <p:nvPr>
            <p:ph sz="quarter" idx="10"/>
          </p:nvPr>
        </p:nvSpPr>
        <p:spPr>
          <a:xfrm>
            <a:off x="457869" y="1460501"/>
            <a:ext cx="11253740" cy="4600863"/>
          </a:xfrm>
        </p:spPr>
        <p:txBody>
          <a:bodyPr>
            <a:normAutofit/>
          </a:bodyPr>
          <a:lstStyle>
            <a:lvl1pPr>
              <a:lnSpc>
                <a:spcPct val="130000"/>
              </a:lnSpc>
              <a:spcBef>
                <a:spcPts val="1200"/>
              </a:spcBef>
              <a:defRPr>
                <a:solidFill>
                  <a:srgbClr val="7F7F7F"/>
                </a:solidFill>
              </a:defRPr>
            </a:lvl1pPr>
            <a:lvl2pPr>
              <a:lnSpc>
                <a:spcPct val="130000"/>
              </a:lnSpc>
              <a:spcBef>
                <a:spcPts val="1200"/>
              </a:spcBef>
              <a:buClr>
                <a:schemeClr val="tx2">
                  <a:lumMod val="50000"/>
                  <a:lumOff val="50000"/>
                </a:schemeClr>
              </a:buClr>
              <a:defRPr>
                <a:solidFill>
                  <a:srgbClr val="7F7F7F"/>
                </a:solidFill>
              </a:defRPr>
            </a:lvl2pPr>
            <a:lvl3pPr marL="557784">
              <a:lnSpc>
                <a:spcPct val="130000"/>
              </a:lnSpc>
              <a:spcBef>
                <a:spcPts val="0"/>
              </a:spcBef>
              <a:buClr>
                <a:schemeClr val="tx2">
                  <a:lumMod val="50000"/>
                  <a:lumOff val="50000"/>
                </a:schemeClr>
              </a:buClr>
              <a:defRPr>
                <a:solidFill>
                  <a:srgbClr val="7F7F7F"/>
                </a:solidFill>
              </a:defRPr>
            </a:lvl3pPr>
            <a:lvl4pPr>
              <a:lnSpc>
                <a:spcPct val="130000"/>
              </a:lnSpc>
              <a:spcBef>
                <a:spcPts val="0"/>
              </a:spcBef>
              <a:buClr>
                <a:schemeClr val="tx2">
                  <a:lumMod val="50000"/>
                  <a:lumOff val="50000"/>
                </a:schemeClr>
              </a:buClr>
              <a:defRPr>
                <a:solidFill>
                  <a:srgbClr val="7F7F7F"/>
                </a:solidFill>
              </a:defRPr>
            </a:lvl4pPr>
            <a:lvl5pPr>
              <a:lnSpc>
                <a:spcPct val="130000"/>
              </a:lnSpc>
              <a:spcBef>
                <a:spcPts val="0"/>
              </a:spcBef>
              <a:buClr>
                <a:schemeClr val="tx2">
                  <a:lumMod val="50000"/>
                  <a:lumOff val="50000"/>
                </a:schemeClr>
              </a:buClr>
              <a:defRPr>
                <a:solidFill>
                  <a:srgbClr val="7F7F7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3" name="Footer Placeholder 8"/>
          <p:cNvSpPr>
            <a:spLocks noGrp="1"/>
          </p:cNvSpPr>
          <p:nvPr>
            <p:ph type="ftr" sz="quarter" idx="11"/>
          </p:nvPr>
        </p:nvSpPr>
        <p:spPr/>
        <p:txBody>
          <a:bodyPr/>
          <a:lstStyle>
            <a:lvl1pPr>
              <a:defRPr/>
            </a:lvl1pPr>
          </a:lstStyle>
          <a:p>
            <a:pPr>
              <a:defRPr/>
            </a:pPr>
            <a:endParaRPr lang="en-US">
              <a:solidFill>
                <a:srgbClr val="000000">
                  <a:lumMod val="65000"/>
                  <a:lumOff val="35000"/>
                </a:srgbClr>
              </a:solidFill>
            </a:endParaRPr>
          </a:p>
        </p:txBody>
      </p:sp>
      <p:sp>
        <p:nvSpPr>
          <p:cNvPr id="64" name="Slide Number Placeholder 9"/>
          <p:cNvSpPr>
            <a:spLocks noGrp="1"/>
          </p:cNvSpPr>
          <p:nvPr>
            <p:ph type="sldNum" sz="quarter" idx="12"/>
          </p:nvPr>
        </p:nvSpPr>
        <p:spPr/>
        <p:txBody>
          <a:bodyPr/>
          <a:lstStyle>
            <a:lvl1pPr>
              <a:defRPr/>
            </a:lvl1pPr>
          </a:lstStyle>
          <a:p>
            <a:pPr>
              <a:defRPr/>
            </a:pPr>
            <a:fld id="{086D0506-0136-4D98-B2B4-24195A3580D3}"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1776439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Blue Title Slide">
    <p:spTree>
      <p:nvGrpSpPr>
        <p:cNvPr id="1" name=""/>
        <p:cNvGrpSpPr/>
        <p:nvPr/>
      </p:nvGrpSpPr>
      <p:grpSpPr>
        <a:xfrm>
          <a:off x="0" y="0"/>
          <a:ext cx="0" cy="0"/>
          <a:chOff x="0" y="0"/>
          <a:chExt cx="0" cy="0"/>
        </a:xfrm>
      </p:grpSpPr>
      <p:sp>
        <p:nvSpPr>
          <p:cNvPr id="6" name="Rectangle 5"/>
          <p:cNvSpPr>
            <a:spLocks noChangeArrowheads="1"/>
          </p:cNvSpPr>
          <p:nvPr/>
        </p:nvSpPr>
        <p:spPr bwMode="auto">
          <a:xfrm flipV="1">
            <a:off x="0" y="3"/>
            <a:ext cx="12192000" cy="4479925"/>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7" name="Rectangle 6"/>
          <p:cNvSpPr>
            <a:spLocks noChangeArrowheads="1"/>
          </p:cNvSpPr>
          <p:nvPr/>
        </p:nvSpPr>
        <p:spPr bwMode="auto">
          <a:xfrm>
            <a:off x="0" y="4311657"/>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prstClr val="white"/>
              </a:solidFill>
            </a:endParaRPr>
          </a:p>
        </p:txBody>
      </p:sp>
      <p:sp>
        <p:nvSpPr>
          <p:cNvPr id="330" name="Title 329"/>
          <p:cNvSpPr>
            <a:spLocks noGrp="1"/>
          </p:cNvSpPr>
          <p:nvPr>
            <p:ph type="title"/>
          </p:nvPr>
        </p:nvSpPr>
        <p:spPr>
          <a:xfrm>
            <a:off x="2016832" y="1189792"/>
            <a:ext cx="9295741" cy="1822161"/>
          </a:xfrm>
        </p:spPr>
        <p:txBody>
          <a:bodyPr anchor="b"/>
          <a:lstStyle>
            <a:lvl1pPr>
              <a:lnSpc>
                <a:spcPct val="100000"/>
              </a:lnSpc>
              <a:spcBef>
                <a:spcPts val="0"/>
              </a:spcBef>
              <a:defRPr sz="3600" b="1" baseline="0">
                <a:solidFill>
                  <a:schemeClr val="bg1"/>
                </a:solidFill>
              </a:defRPr>
            </a:lvl1pPr>
          </a:lstStyle>
          <a:p>
            <a:r>
              <a:rPr lang="en-US" smtClean="0"/>
              <a:t>Click to edit Master title style</a:t>
            </a:r>
            <a:endParaRPr lang="en-US" dirty="0"/>
          </a:p>
        </p:txBody>
      </p:sp>
      <p:sp>
        <p:nvSpPr>
          <p:cNvPr id="332" name="Text Placeholder 331"/>
          <p:cNvSpPr>
            <a:spLocks noGrp="1"/>
          </p:cNvSpPr>
          <p:nvPr>
            <p:ph type="body" sz="quarter" idx="13"/>
          </p:nvPr>
        </p:nvSpPr>
        <p:spPr>
          <a:xfrm>
            <a:off x="2033568" y="3000005"/>
            <a:ext cx="9279009" cy="875885"/>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smtClean="0"/>
              <a:t>Click to edit Master text styles</a:t>
            </a:r>
          </a:p>
        </p:txBody>
      </p:sp>
      <p:sp>
        <p:nvSpPr>
          <p:cNvPr id="69" name="Text Placeholder 331"/>
          <p:cNvSpPr>
            <a:spLocks noGrp="1"/>
          </p:cNvSpPr>
          <p:nvPr>
            <p:ph type="body" sz="quarter" idx="14"/>
          </p:nvPr>
        </p:nvSpPr>
        <p:spPr>
          <a:xfrm>
            <a:off x="7576097" y="4699008"/>
            <a:ext cx="3761560" cy="1393637"/>
          </a:xfrm>
        </p:spPr>
        <p:txBody>
          <a:bodyPr anchor="b"/>
          <a:lstStyle>
            <a:lvl1pPr marL="0" marR="0" indent="0" algn="r" defTabSz="914400" rtl="0" eaLnBrk="1" fontAlgn="base" latinLnBrk="0" hangingPunct="1">
              <a:lnSpc>
                <a:spcPct val="115000"/>
              </a:lnSpc>
              <a:spcBef>
                <a:spcPct val="20000"/>
              </a:spcBef>
              <a:spcAft>
                <a:spcPct val="0"/>
              </a:spcAft>
              <a:buClr>
                <a:srgbClr val="00783C"/>
              </a:buClr>
              <a:buSzTx/>
              <a:buFontTx/>
              <a:buNone/>
              <a:tabLst/>
              <a:defRPr sz="1400" b="0" i="0" baseline="0">
                <a:solidFill>
                  <a:schemeClr val="tx1"/>
                </a:solidFill>
                <a:latin typeface="+mn-lt"/>
                <a:cs typeface="Arial"/>
              </a:defRPr>
            </a:lvl1pPr>
            <a:lvl2pPr marL="0" marR="0" indent="0" algn="r" defTabSz="914400" rtl="0" eaLnBrk="1" fontAlgn="base" latinLnBrk="0" hangingPunct="1">
              <a:lnSpc>
                <a:spcPct val="100000"/>
              </a:lnSpc>
              <a:spcBef>
                <a:spcPct val="20000"/>
              </a:spcBef>
              <a:spcAft>
                <a:spcPct val="0"/>
              </a:spcAft>
              <a:buClr>
                <a:srgbClr val="00783C"/>
              </a:buClr>
              <a:buSzTx/>
              <a:buFont typeface="Wingdings" charset="0"/>
              <a:buNone/>
              <a:tabLst/>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smtClean="0"/>
              <a:t>Click to edit Master text styles</a:t>
            </a:r>
          </a:p>
          <a:p>
            <a:pPr lvl="1"/>
            <a:r>
              <a:rPr lang="en-US" smtClean="0"/>
              <a:t>Second level</a:t>
            </a:r>
          </a:p>
        </p:txBody>
      </p:sp>
      <p:sp>
        <p:nvSpPr>
          <p:cNvPr id="70" name="Picture Placeholder 4"/>
          <p:cNvSpPr>
            <a:spLocks noGrp="1"/>
          </p:cNvSpPr>
          <p:nvPr>
            <p:ph type="pic" sz="quarter" idx="16"/>
          </p:nvPr>
        </p:nvSpPr>
        <p:spPr>
          <a:xfrm>
            <a:off x="677337"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smtClean="0"/>
              <a:t>Click icon to add picture</a:t>
            </a:r>
            <a:endParaRPr lang="en-US" noProof="0" dirty="0"/>
          </a:p>
        </p:txBody>
      </p:sp>
      <p:sp>
        <p:nvSpPr>
          <p:cNvPr id="8" name="Rectangle 1028"/>
          <p:cNvSpPr>
            <a:spLocks noGrp="1" noChangeArrowheads="1"/>
          </p:cNvSpPr>
          <p:nvPr>
            <p:ph type="dt" sz="half" idx="17"/>
          </p:nvPr>
        </p:nvSpPr>
        <p:spPr>
          <a:xfrm>
            <a:off x="7922685" y="6107120"/>
            <a:ext cx="3401483" cy="306387"/>
          </a:xfrm>
        </p:spPr>
        <p:txBody>
          <a:bodyPr rIns="0" anchor="ctr"/>
          <a:lstStyle>
            <a:lvl1pPr algn="r">
              <a:defRPr b="0" i="0">
                <a:solidFill>
                  <a:schemeClr val="tx1"/>
                </a:solidFill>
                <a:latin typeface="Arial"/>
                <a:cs typeface="Arial"/>
              </a:defRPr>
            </a:lvl1pPr>
          </a:lstStyle>
          <a:p>
            <a:pPr>
              <a:defRPr/>
            </a:pPr>
            <a:endParaRPr lang="en-US">
              <a:solidFill>
                <a:srgbClr val="002345"/>
              </a:solidFill>
            </a:endParaRPr>
          </a:p>
        </p:txBody>
      </p:sp>
    </p:spTree>
    <p:extLst>
      <p:ext uri="{BB962C8B-B14F-4D97-AF65-F5344CB8AC3E}">
        <p14:creationId xmlns:p14="http://schemas.microsoft.com/office/powerpoint/2010/main" val="425445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sp>
        <p:nvSpPr>
          <p:cNvPr id="6" name="Rectangle 5"/>
          <p:cNvSpPr>
            <a:spLocks noChangeArrowheads="1"/>
          </p:cNvSpPr>
          <p:nvPr/>
        </p:nvSpPr>
        <p:spPr bwMode="auto">
          <a:xfrm>
            <a:off x="0" y="4311657"/>
            <a:ext cx="12192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ADE4"/>
              </a:solidFill>
            </a:endParaRPr>
          </a:p>
        </p:txBody>
      </p:sp>
      <p:sp>
        <p:nvSpPr>
          <p:cNvPr id="330" name="Title 329"/>
          <p:cNvSpPr>
            <a:spLocks noGrp="1"/>
          </p:cNvSpPr>
          <p:nvPr>
            <p:ph type="title"/>
          </p:nvPr>
        </p:nvSpPr>
        <p:spPr>
          <a:xfrm>
            <a:off x="2016832" y="1189792"/>
            <a:ext cx="9295741" cy="1822161"/>
          </a:xfrm>
        </p:spPr>
        <p:txBody>
          <a:bodyPr anchor="b"/>
          <a:lstStyle>
            <a:lvl1pPr>
              <a:lnSpc>
                <a:spcPct val="100000"/>
              </a:lnSpc>
              <a:spcBef>
                <a:spcPts val="0"/>
              </a:spcBef>
              <a:defRPr sz="3600" b="1" baseline="0">
                <a:solidFill>
                  <a:schemeClr val="tx1"/>
                </a:solidFill>
              </a:defRPr>
            </a:lvl1pPr>
          </a:lstStyle>
          <a:p>
            <a:r>
              <a:rPr lang="en-US" smtClean="0"/>
              <a:t>Click to edit Master title style</a:t>
            </a:r>
            <a:endParaRPr lang="en-US" dirty="0"/>
          </a:p>
        </p:txBody>
      </p:sp>
      <p:sp>
        <p:nvSpPr>
          <p:cNvPr id="332" name="Text Placeholder 331"/>
          <p:cNvSpPr>
            <a:spLocks noGrp="1"/>
          </p:cNvSpPr>
          <p:nvPr>
            <p:ph type="body" sz="quarter" idx="13"/>
          </p:nvPr>
        </p:nvSpPr>
        <p:spPr>
          <a:xfrm>
            <a:off x="2033568" y="3000005"/>
            <a:ext cx="9279009" cy="875885"/>
          </a:xfrm>
        </p:spPr>
        <p:txBody>
          <a:bodyPr>
            <a:normAutofit/>
          </a:bodyPr>
          <a:lstStyle>
            <a:lvl1pPr>
              <a:lnSpc>
                <a:spcPct val="100000"/>
              </a:lnSpc>
              <a:spcBef>
                <a:spcPts val="0"/>
              </a:spcBef>
              <a:defRPr sz="2400" b="0" i="0" cap="all" baseline="0">
                <a:solidFill>
                  <a:schemeClr val="tx1"/>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smtClean="0"/>
              <a:t>Click to edit Master text styles</a:t>
            </a:r>
          </a:p>
        </p:txBody>
      </p:sp>
      <p:sp>
        <p:nvSpPr>
          <p:cNvPr id="69" name="Text Placeholder 331"/>
          <p:cNvSpPr>
            <a:spLocks noGrp="1"/>
          </p:cNvSpPr>
          <p:nvPr>
            <p:ph type="body" sz="quarter" idx="14"/>
          </p:nvPr>
        </p:nvSpPr>
        <p:spPr>
          <a:xfrm>
            <a:off x="7576097" y="4699008"/>
            <a:ext cx="3761560" cy="1393637"/>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smtClean="0"/>
              <a:t>Click to edit Master text styles</a:t>
            </a:r>
          </a:p>
          <a:p>
            <a:pPr lvl="1"/>
            <a:r>
              <a:rPr lang="en-US" smtClean="0"/>
              <a:t>Second level</a:t>
            </a:r>
          </a:p>
        </p:txBody>
      </p:sp>
      <p:sp>
        <p:nvSpPr>
          <p:cNvPr id="70" name="Picture Placeholder 4"/>
          <p:cNvSpPr>
            <a:spLocks noGrp="1"/>
          </p:cNvSpPr>
          <p:nvPr>
            <p:ph type="pic" sz="quarter" idx="16"/>
          </p:nvPr>
        </p:nvSpPr>
        <p:spPr>
          <a:xfrm>
            <a:off x="677337"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smtClean="0"/>
              <a:t>Click icon to add picture</a:t>
            </a:r>
            <a:endParaRPr lang="en-US" noProof="0" dirty="0"/>
          </a:p>
        </p:txBody>
      </p:sp>
      <p:sp>
        <p:nvSpPr>
          <p:cNvPr id="7" name="Rectangle 1028"/>
          <p:cNvSpPr>
            <a:spLocks noGrp="1" noChangeArrowheads="1"/>
          </p:cNvSpPr>
          <p:nvPr>
            <p:ph type="dt" sz="half" idx="17"/>
          </p:nvPr>
        </p:nvSpPr>
        <p:spPr>
          <a:xfrm>
            <a:off x="7922685" y="6107120"/>
            <a:ext cx="3401483" cy="306387"/>
          </a:xfrm>
        </p:spPr>
        <p:txBody>
          <a:bodyPr rIns="0" anchor="ctr"/>
          <a:lstStyle>
            <a:lvl1pPr algn="r">
              <a:defRPr b="0" i="0">
                <a:solidFill>
                  <a:schemeClr val="tx1"/>
                </a:solidFill>
                <a:latin typeface="Arial"/>
                <a:cs typeface="Arial"/>
              </a:defRPr>
            </a:lvl1pPr>
          </a:lstStyle>
          <a:p>
            <a:pPr>
              <a:defRPr/>
            </a:pPr>
            <a:endParaRPr lang="en-US">
              <a:solidFill>
                <a:srgbClr val="002345"/>
              </a:solidFill>
            </a:endParaRPr>
          </a:p>
        </p:txBody>
      </p:sp>
    </p:spTree>
    <p:extLst>
      <p:ext uri="{BB962C8B-B14F-4D97-AF65-F5344CB8AC3E}">
        <p14:creationId xmlns:p14="http://schemas.microsoft.com/office/powerpoint/2010/main" val="4264987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Blue Title Slide">
    <p:spTree>
      <p:nvGrpSpPr>
        <p:cNvPr id="1" name=""/>
        <p:cNvGrpSpPr/>
        <p:nvPr/>
      </p:nvGrpSpPr>
      <p:grpSpPr>
        <a:xfrm>
          <a:off x="0" y="0"/>
          <a:ext cx="0" cy="0"/>
          <a:chOff x="0" y="0"/>
          <a:chExt cx="0" cy="0"/>
        </a:xfrm>
      </p:grpSpPr>
      <p:sp>
        <p:nvSpPr>
          <p:cNvPr id="6" name="Rectangle 5"/>
          <p:cNvSpPr>
            <a:spLocks noChangeArrowheads="1"/>
          </p:cNvSpPr>
          <p:nvPr/>
        </p:nvSpPr>
        <p:spPr bwMode="auto">
          <a:xfrm flipV="1">
            <a:off x="0" y="3"/>
            <a:ext cx="12192000" cy="447992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7" name="Rectangle 6"/>
          <p:cNvSpPr>
            <a:spLocks noChangeArrowheads="1"/>
          </p:cNvSpPr>
          <p:nvPr/>
        </p:nvSpPr>
        <p:spPr bwMode="auto">
          <a:xfrm>
            <a:off x="0" y="4302132"/>
            <a:ext cx="12192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prstClr val="white"/>
              </a:solidFill>
            </a:endParaRPr>
          </a:p>
        </p:txBody>
      </p:sp>
      <p:sp>
        <p:nvSpPr>
          <p:cNvPr id="330" name="Title 329"/>
          <p:cNvSpPr>
            <a:spLocks noGrp="1"/>
          </p:cNvSpPr>
          <p:nvPr>
            <p:ph type="title"/>
          </p:nvPr>
        </p:nvSpPr>
        <p:spPr>
          <a:xfrm>
            <a:off x="1861340" y="1189792"/>
            <a:ext cx="9385960" cy="1822161"/>
          </a:xfrm>
        </p:spPr>
        <p:txBody>
          <a:bodyPr anchor="b"/>
          <a:lstStyle>
            <a:lvl1pPr>
              <a:lnSpc>
                <a:spcPct val="100000"/>
              </a:lnSpc>
              <a:spcBef>
                <a:spcPts val="0"/>
              </a:spcBef>
              <a:defRPr sz="3600" b="1" baseline="0">
                <a:solidFill>
                  <a:schemeClr val="bg1"/>
                </a:solidFill>
              </a:defRPr>
            </a:lvl1pPr>
          </a:lstStyle>
          <a:p>
            <a:r>
              <a:rPr lang="en-US" smtClean="0"/>
              <a:t>Click to edit Master title style</a:t>
            </a:r>
            <a:endParaRPr lang="en-US" dirty="0"/>
          </a:p>
        </p:txBody>
      </p:sp>
      <p:sp>
        <p:nvSpPr>
          <p:cNvPr id="332" name="Text Placeholder 331"/>
          <p:cNvSpPr>
            <a:spLocks noGrp="1"/>
          </p:cNvSpPr>
          <p:nvPr>
            <p:ph type="body" sz="quarter" idx="13"/>
          </p:nvPr>
        </p:nvSpPr>
        <p:spPr>
          <a:xfrm>
            <a:off x="1878240" y="3000005"/>
            <a:ext cx="9369065" cy="1211048"/>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smtClean="0"/>
              <a:t>Click to edit Master text styles</a:t>
            </a:r>
          </a:p>
        </p:txBody>
      </p:sp>
      <p:sp>
        <p:nvSpPr>
          <p:cNvPr id="70" name="Picture Placeholder 4"/>
          <p:cNvSpPr>
            <a:spLocks noGrp="1"/>
          </p:cNvSpPr>
          <p:nvPr>
            <p:ph type="pic" sz="quarter" idx="16"/>
          </p:nvPr>
        </p:nvSpPr>
        <p:spPr>
          <a:xfrm>
            <a:off x="677337"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smtClean="0"/>
              <a:t>Click icon to add picture</a:t>
            </a:r>
            <a:endParaRPr lang="en-US" noProof="0" dirty="0"/>
          </a:p>
        </p:txBody>
      </p:sp>
      <p:sp>
        <p:nvSpPr>
          <p:cNvPr id="9" name="Text Placeholder 331"/>
          <p:cNvSpPr>
            <a:spLocks noGrp="1"/>
          </p:cNvSpPr>
          <p:nvPr>
            <p:ph type="body" sz="quarter" idx="14"/>
          </p:nvPr>
        </p:nvSpPr>
        <p:spPr>
          <a:xfrm>
            <a:off x="7576097" y="4699008"/>
            <a:ext cx="3761560" cy="1393637"/>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smtClean="0"/>
              <a:t>Click to edit Master text styles</a:t>
            </a:r>
          </a:p>
          <a:p>
            <a:pPr lvl="1"/>
            <a:r>
              <a:rPr lang="en-US" smtClean="0"/>
              <a:t>Second level</a:t>
            </a:r>
          </a:p>
        </p:txBody>
      </p:sp>
      <p:sp>
        <p:nvSpPr>
          <p:cNvPr id="8" name="Rectangle 1028"/>
          <p:cNvSpPr>
            <a:spLocks noGrp="1" noChangeArrowheads="1"/>
          </p:cNvSpPr>
          <p:nvPr>
            <p:ph type="dt" sz="half" idx="17"/>
          </p:nvPr>
        </p:nvSpPr>
        <p:spPr>
          <a:xfrm>
            <a:off x="7622122" y="6116645"/>
            <a:ext cx="3625849" cy="306387"/>
          </a:xfrm>
        </p:spPr>
        <p:txBody>
          <a:bodyPr rIns="0" anchor="ctr"/>
          <a:lstStyle>
            <a:lvl1pPr algn="r">
              <a:defRPr b="0" i="0">
                <a:solidFill>
                  <a:schemeClr val="tx1"/>
                </a:solidFill>
                <a:latin typeface="Arial"/>
                <a:cs typeface="Arial"/>
              </a:defRPr>
            </a:lvl1pPr>
          </a:lstStyle>
          <a:p>
            <a:pPr>
              <a:defRPr/>
            </a:pPr>
            <a:endParaRPr lang="en-US">
              <a:solidFill>
                <a:srgbClr val="002345"/>
              </a:solidFill>
            </a:endParaRPr>
          </a:p>
        </p:txBody>
      </p:sp>
    </p:spTree>
    <p:extLst>
      <p:ext uri="{BB962C8B-B14F-4D97-AF65-F5344CB8AC3E}">
        <p14:creationId xmlns:p14="http://schemas.microsoft.com/office/powerpoint/2010/main" val="2025366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100138"/>
            <a:ext cx="12192000" cy="176212"/>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prstClr val="white"/>
              </a:solidFill>
            </a:endParaRPr>
          </a:p>
        </p:txBody>
      </p:sp>
      <p:sp>
        <p:nvSpPr>
          <p:cNvPr id="2" name="Title 1"/>
          <p:cNvSpPr>
            <a:spLocks noGrp="1"/>
          </p:cNvSpPr>
          <p:nvPr>
            <p:ph type="title"/>
          </p:nvPr>
        </p:nvSpPr>
        <p:spPr>
          <a:xfrm>
            <a:off x="475915" y="301628"/>
            <a:ext cx="11282705" cy="756707"/>
          </a:xfrm>
        </p:spPr>
        <p:txBody>
          <a:bodyPr/>
          <a:lstStyle>
            <a:lvl1pPr>
              <a:defRPr sz="2200" b="0" i="0">
                <a:solidFill>
                  <a:schemeClr val="tx1"/>
                </a:solidFill>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smtClean="0"/>
              <a:t>Click to edit Master text styles</a:t>
            </a:r>
          </a:p>
        </p:txBody>
      </p:sp>
      <p:sp>
        <p:nvSpPr>
          <p:cNvPr id="5" name="Footer Placeholder 5"/>
          <p:cNvSpPr>
            <a:spLocks noGrp="1"/>
          </p:cNvSpPr>
          <p:nvPr>
            <p:ph type="ftr" sz="quarter" idx="14"/>
          </p:nvPr>
        </p:nvSpPr>
        <p:spPr/>
        <p:txBody>
          <a:bodyPr/>
          <a:lstStyle>
            <a:lvl1pPr>
              <a:defRPr/>
            </a:lvl1pPr>
          </a:lstStyle>
          <a:p>
            <a:pPr>
              <a:defRPr/>
            </a:pPr>
            <a:endParaRPr lang="en-US">
              <a:solidFill>
                <a:srgbClr val="000000">
                  <a:lumMod val="65000"/>
                  <a:lumOff val="35000"/>
                </a:srgbClr>
              </a:solidFill>
            </a:endParaRPr>
          </a:p>
        </p:txBody>
      </p:sp>
      <p:sp>
        <p:nvSpPr>
          <p:cNvPr id="6" name="Slide Number Placeholder 7"/>
          <p:cNvSpPr>
            <a:spLocks noGrp="1"/>
          </p:cNvSpPr>
          <p:nvPr>
            <p:ph type="sldNum" sz="quarter" idx="15"/>
          </p:nvPr>
        </p:nvSpPr>
        <p:spPr/>
        <p:txBody>
          <a:bodyPr/>
          <a:lstStyle>
            <a:lvl1pPr>
              <a:defRPr/>
            </a:lvl1pPr>
          </a:lstStyle>
          <a:p>
            <a:pPr>
              <a:defRPr/>
            </a:pPr>
            <a:fld id="{064C9F08-3B2C-465C-ADA7-699B1627507E}"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1707670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p:spTree>
      <p:nvGrpSpPr>
        <p:cNvPr id="1" name=""/>
        <p:cNvGrpSpPr/>
        <p:nvPr/>
      </p:nvGrpSpPr>
      <p:grpSpPr>
        <a:xfrm>
          <a:off x="0" y="0"/>
          <a:ext cx="0" cy="0"/>
          <a:chOff x="0" y="0"/>
          <a:chExt cx="0" cy="0"/>
        </a:xfrm>
      </p:grpSpPr>
      <p:sp>
        <p:nvSpPr>
          <p:cNvPr id="4" name="Freeform 1682"/>
          <p:cNvSpPr>
            <a:spLocks/>
          </p:cNvSpPr>
          <p:nvPr/>
        </p:nvSpPr>
        <p:spPr bwMode="auto">
          <a:xfrm flipH="1">
            <a:off x="8506884" y="615955"/>
            <a:ext cx="1352549" cy="1895475"/>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 name="Freeform 1683"/>
          <p:cNvSpPr>
            <a:spLocks/>
          </p:cNvSpPr>
          <p:nvPr/>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6" name="Line 1086"/>
          <p:cNvSpPr>
            <a:spLocks noChangeShapeType="1"/>
          </p:cNvSpPr>
          <p:nvPr/>
        </p:nvSpPr>
        <p:spPr bwMode="auto">
          <a:xfrm>
            <a:off x="645587" y="617547"/>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7" name="Line 1087"/>
          <p:cNvSpPr>
            <a:spLocks noChangeShapeType="1"/>
          </p:cNvSpPr>
          <p:nvPr/>
        </p:nvSpPr>
        <p:spPr bwMode="auto">
          <a:xfrm>
            <a:off x="645587" y="617547"/>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 name="Rectangle 1088"/>
          <p:cNvSpPr>
            <a:spLocks noChangeArrowheads="1"/>
          </p:cNvSpPr>
          <p:nvPr/>
        </p:nvSpPr>
        <p:spPr bwMode="auto">
          <a:xfrm>
            <a:off x="645587" y="617547"/>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9" name="Rectangle 1089"/>
          <p:cNvSpPr>
            <a:spLocks noChangeArrowheads="1"/>
          </p:cNvSpPr>
          <p:nvPr/>
        </p:nvSpPr>
        <p:spPr bwMode="auto">
          <a:xfrm>
            <a:off x="645587" y="617547"/>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0" name="Freeform 1098"/>
          <p:cNvSpPr>
            <a:spLocks/>
          </p:cNvSpPr>
          <p:nvPr/>
        </p:nvSpPr>
        <p:spPr bwMode="auto">
          <a:xfrm>
            <a:off x="649824" y="617547"/>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 name="Freeform 1115"/>
          <p:cNvSpPr>
            <a:spLocks/>
          </p:cNvSpPr>
          <p:nvPr/>
        </p:nvSpPr>
        <p:spPr bwMode="auto">
          <a:xfrm>
            <a:off x="611724"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2" name="Freeform 1120"/>
          <p:cNvSpPr>
            <a:spLocks/>
          </p:cNvSpPr>
          <p:nvPr/>
        </p:nvSpPr>
        <p:spPr bwMode="auto">
          <a:xfrm>
            <a:off x="611724" y="463554"/>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3" name="Freeform 1134"/>
          <p:cNvSpPr>
            <a:spLocks/>
          </p:cNvSpPr>
          <p:nvPr/>
        </p:nvSpPr>
        <p:spPr bwMode="auto">
          <a:xfrm>
            <a:off x="937690"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4" name="Freeform 1141"/>
          <p:cNvSpPr>
            <a:spLocks/>
          </p:cNvSpPr>
          <p:nvPr/>
        </p:nvSpPr>
        <p:spPr bwMode="auto">
          <a:xfrm>
            <a:off x="941919"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5" name="Freeform 1148"/>
          <p:cNvSpPr>
            <a:spLocks/>
          </p:cNvSpPr>
          <p:nvPr/>
        </p:nvSpPr>
        <p:spPr bwMode="auto">
          <a:xfrm>
            <a:off x="924990"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6" name="Freeform 1150"/>
          <p:cNvSpPr>
            <a:spLocks/>
          </p:cNvSpPr>
          <p:nvPr/>
        </p:nvSpPr>
        <p:spPr bwMode="auto">
          <a:xfrm>
            <a:off x="912287" y="447677"/>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7" name="Freeform 1152"/>
          <p:cNvSpPr>
            <a:spLocks/>
          </p:cNvSpPr>
          <p:nvPr/>
        </p:nvSpPr>
        <p:spPr bwMode="auto">
          <a:xfrm>
            <a:off x="912290" y="447677"/>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8" name="Freeform 1154"/>
          <p:cNvSpPr>
            <a:spLocks/>
          </p:cNvSpPr>
          <p:nvPr/>
        </p:nvSpPr>
        <p:spPr bwMode="auto">
          <a:xfrm>
            <a:off x="886887"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9" name="Freeform 1156"/>
          <p:cNvSpPr>
            <a:spLocks/>
          </p:cNvSpPr>
          <p:nvPr/>
        </p:nvSpPr>
        <p:spPr bwMode="auto">
          <a:xfrm>
            <a:off x="886887"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0" name="Freeform 1163"/>
          <p:cNvSpPr>
            <a:spLocks/>
          </p:cNvSpPr>
          <p:nvPr/>
        </p:nvSpPr>
        <p:spPr bwMode="auto">
          <a:xfrm>
            <a:off x="814917" y="415934"/>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1" name="Freeform 1172"/>
          <p:cNvSpPr>
            <a:spLocks/>
          </p:cNvSpPr>
          <p:nvPr/>
        </p:nvSpPr>
        <p:spPr bwMode="auto">
          <a:xfrm>
            <a:off x="776823" y="476253"/>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2" name="Freeform 1177"/>
          <p:cNvSpPr>
            <a:spLocks/>
          </p:cNvSpPr>
          <p:nvPr/>
        </p:nvSpPr>
        <p:spPr bwMode="auto">
          <a:xfrm>
            <a:off x="742957" y="534997"/>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3" name="Freeform 1180"/>
          <p:cNvSpPr>
            <a:spLocks/>
          </p:cNvSpPr>
          <p:nvPr/>
        </p:nvSpPr>
        <p:spPr bwMode="auto">
          <a:xfrm>
            <a:off x="747190" y="530234"/>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4" name="Line 1187"/>
          <p:cNvSpPr>
            <a:spLocks noChangeShapeType="1"/>
          </p:cNvSpPr>
          <p:nvPr/>
        </p:nvSpPr>
        <p:spPr bwMode="auto">
          <a:xfrm>
            <a:off x="759887"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5" name="Line 1188"/>
          <p:cNvSpPr>
            <a:spLocks noChangeShapeType="1"/>
          </p:cNvSpPr>
          <p:nvPr/>
        </p:nvSpPr>
        <p:spPr bwMode="auto">
          <a:xfrm>
            <a:off x="759887"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6" name="Freeform 1208"/>
          <p:cNvSpPr>
            <a:spLocks/>
          </p:cNvSpPr>
          <p:nvPr/>
        </p:nvSpPr>
        <p:spPr bwMode="auto">
          <a:xfrm>
            <a:off x="793751" y="557222"/>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7" name="Freeform 1210"/>
          <p:cNvSpPr>
            <a:spLocks/>
          </p:cNvSpPr>
          <p:nvPr/>
        </p:nvSpPr>
        <p:spPr bwMode="auto">
          <a:xfrm>
            <a:off x="793757" y="557222"/>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8" name="Freeform 1214"/>
          <p:cNvSpPr>
            <a:spLocks/>
          </p:cNvSpPr>
          <p:nvPr/>
        </p:nvSpPr>
        <p:spPr bwMode="auto">
          <a:xfrm>
            <a:off x="793757" y="557222"/>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9" name="Rectangle 1215"/>
          <p:cNvSpPr>
            <a:spLocks noChangeArrowheads="1"/>
          </p:cNvSpPr>
          <p:nvPr/>
        </p:nvSpPr>
        <p:spPr bwMode="auto">
          <a:xfrm>
            <a:off x="793751" y="627072"/>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30" name="Freeform 1217"/>
          <p:cNvSpPr>
            <a:spLocks/>
          </p:cNvSpPr>
          <p:nvPr/>
        </p:nvSpPr>
        <p:spPr bwMode="auto">
          <a:xfrm>
            <a:off x="793751" y="627072"/>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1" name="Freeform 1219"/>
          <p:cNvSpPr>
            <a:spLocks/>
          </p:cNvSpPr>
          <p:nvPr/>
        </p:nvSpPr>
        <p:spPr bwMode="auto">
          <a:xfrm>
            <a:off x="975787" y="541347"/>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2" name="Freeform 1221"/>
          <p:cNvSpPr>
            <a:spLocks/>
          </p:cNvSpPr>
          <p:nvPr/>
        </p:nvSpPr>
        <p:spPr bwMode="auto">
          <a:xfrm>
            <a:off x="975790" y="541347"/>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3" name="Freeform 1234"/>
          <p:cNvSpPr>
            <a:spLocks/>
          </p:cNvSpPr>
          <p:nvPr/>
        </p:nvSpPr>
        <p:spPr bwMode="auto">
          <a:xfrm>
            <a:off x="963090" y="550872"/>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4" name="Line 1237"/>
          <p:cNvSpPr>
            <a:spLocks noChangeShapeType="1"/>
          </p:cNvSpPr>
          <p:nvPr/>
        </p:nvSpPr>
        <p:spPr bwMode="auto">
          <a:xfrm>
            <a:off x="971551" y="544522"/>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5" name="Line 1238"/>
          <p:cNvSpPr>
            <a:spLocks noChangeShapeType="1"/>
          </p:cNvSpPr>
          <p:nvPr/>
        </p:nvSpPr>
        <p:spPr bwMode="auto">
          <a:xfrm>
            <a:off x="971551" y="544522"/>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6" name="Freeform 1240"/>
          <p:cNvSpPr>
            <a:spLocks/>
          </p:cNvSpPr>
          <p:nvPr/>
        </p:nvSpPr>
        <p:spPr bwMode="auto">
          <a:xfrm>
            <a:off x="971551" y="541347"/>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7" name="Freeform 1243"/>
          <p:cNvSpPr>
            <a:spLocks/>
          </p:cNvSpPr>
          <p:nvPr/>
        </p:nvSpPr>
        <p:spPr bwMode="auto">
          <a:xfrm>
            <a:off x="971557" y="538172"/>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8" name="Freeform 1246"/>
          <p:cNvSpPr>
            <a:spLocks/>
          </p:cNvSpPr>
          <p:nvPr/>
        </p:nvSpPr>
        <p:spPr bwMode="auto">
          <a:xfrm>
            <a:off x="967323" y="547697"/>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9" name="Freeform 1250"/>
          <p:cNvSpPr>
            <a:spLocks/>
          </p:cNvSpPr>
          <p:nvPr/>
        </p:nvSpPr>
        <p:spPr bwMode="auto">
          <a:xfrm>
            <a:off x="975790"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0" name="Freeform 1252"/>
          <p:cNvSpPr>
            <a:spLocks/>
          </p:cNvSpPr>
          <p:nvPr/>
        </p:nvSpPr>
        <p:spPr bwMode="auto">
          <a:xfrm>
            <a:off x="975790"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1" name="Freeform 1255"/>
          <p:cNvSpPr>
            <a:spLocks/>
          </p:cNvSpPr>
          <p:nvPr/>
        </p:nvSpPr>
        <p:spPr bwMode="auto">
          <a:xfrm>
            <a:off x="950390" y="550872"/>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2" name="Rectangle 1256"/>
          <p:cNvSpPr>
            <a:spLocks noChangeArrowheads="1"/>
          </p:cNvSpPr>
          <p:nvPr/>
        </p:nvSpPr>
        <p:spPr bwMode="auto">
          <a:xfrm>
            <a:off x="963087" y="550872"/>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3" name="Freeform 1258"/>
          <p:cNvSpPr>
            <a:spLocks/>
          </p:cNvSpPr>
          <p:nvPr/>
        </p:nvSpPr>
        <p:spPr bwMode="auto">
          <a:xfrm>
            <a:off x="963087" y="550872"/>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4" name="Freeform 1266"/>
          <p:cNvSpPr>
            <a:spLocks/>
          </p:cNvSpPr>
          <p:nvPr/>
        </p:nvSpPr>
        <p:spPr bwMode="auto">
          <a:xfrm>
            <a:off x="971551" y="534997"/>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5" name="Freeform 1269"/>
          <p:cNvSpPr>
            <a:spLocks/>
          </p:cNvSpPr>
          <p:nvPr/>
        </p:nvSpPr>
        <p:spPr bwMode="auto">
          <a:xfrm>
            <a:off x="971557" y="530234"/>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6" name="Line 1270"/>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7" name="Line 1271"/>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8" name="Rectangle 1272"/>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9" name="Rectangle 1273"/>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0" name="Line 1274"/>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1" name="Line 1275"/>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2" name="Freeform 1277"/>
          <p:cNvSpPr>
            <a:spLocks/>
          </p:cNvSpPr>
          <p:nvPr/>
        </p:nvSpPr>
        <p:spPr bwMode="auto">
          <a:xfrm>
            <a:off x="971551" y="523878"/>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3" name="Freeform 1287"/>
          <p:cNvSpPr>
            <a:spLocks/>
          </p:cNvSpPr>
          <p:nvPr/>
        </p:nvSpPr>
        <p:spPr bwMode="auto">
          <a:xfrm>
            <a:off x="958857"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4" name="Freeform 1290"/>
          <p:cNvSpPr>
            <a:spLocks/>
          </p:cNvSpPr>
          <p:nvPr/>
        </p:nvSpPr>
        <p:spPr bwMode="auto">
          <a:xfrm>
            <a:off x="958857" y="517527"/>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5" name="Rectangle 1335"/>
          <p:cNvSpPr>
            <a:spLocks noChangeArrowheads="1"/>
          </p:cNvSpPr>
          <p:nvPr/>
        </p:nvSpPr>
        <p:spPr bwMode="auto">
          <a:xfrm>
            <a:off x="624419"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6" name="Rectangle 1336"/>
          <p:cNvSpPr>
            <a:spLocks noChangeArrowheads="1"/>
          </p:cNvSpPr>
          <p:nvPr/>
        </p:nvSpPr>
        <p:spPr bwMode="auto">
          <a:xfrm>
            <a:off x="632887"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7" name="Rectangle 1337"/>
          <p:cNvSpPr>
            <a:spLocks noChangeArrowheads="1"/>
          </p:cNvSpPr>
          <p:nvPr/>
        </p:nvSpPr>
        <p:spPr bwMode="auto">
          <a:xfrm>
            <a:off x="632887"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8" name="Rectangle 1340"/>
          <p:cNvSpPr>
            <a:spLocks noChangeArrowheads="1"/>
          </p:cNvSpPr>
          <p:nvPr/>
        </p:nvSpPr>
        <p:spPr bwMode="auto">
          <a:xfrm>
            <a:off x="624419"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9" name="Rectangle 1341"/>
          <p:cNvSpPr>
            <a:spLocks noChangeArrowheads="1"/>
          </p:cNvSpPr>
          <p:nvPr/>
        </p:nvSpPr>
        <p:spPr bwMode="auto">
          <a:xfrm>
            <a:off x="624419"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60" name="Rectangle 1342"/>
          <p:cNvSpPr>
            <a:spLocks noChangeArrowheads="1"/>
          </p:cNvSpPr>
          <p:nvPr/>
        </p:nvSpPr>
        <p:spPr bwMode="auto">
          <a:xfrm>
            <a:off x="624419"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61" name="Rectangle 1343"/>
          <p:cNvSpPr>
            <a:spLocks noChangeArrowheads="1"/>
          </p:cNvSpPr>
          <p:nvPr/>
        </p:nvSpPr>
        <p:spPr bwMode="auto">
          <a:xfrm>
            <a:off x="624419"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62" name="Rectangle 1344"/>
          <p:cNvSpPr>
            <a:spLocks noChangeArrowheads="1"/>
          </p:cNvSpPr>
          <p:nvPr/>
        </p:nvSpPr>
        <p:spPr bwMode="auto">
          <a:xfrm>
            <a:off x="620187" y="485780"/>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324" name="Title 323"/>
          <p:cNvSpPr>
            <a:spLocks noGrp="1"/>
          </p:cNvSpPr>
          <p:nvPr>
            <p:ph type="title"/>
          </p:nvPr>
        </p:nvSpPr>
        <p:spPr>
          <a:xfrm>
            <a:off x="457868" y="301631"/>
            <a:ext cx="11252869" cy="1031875"/>
          </a:xfrm>
        </p:spPr>
        <p:txBody>
          <a:bodyPr/>
          <a:lstStyle>
            <a:lvl1pPr>
              <a:defRPr b="0" i="0" cap="none" baseline="0">
                <a:solidFill>
                  <a:schemeClr val="tx1"/>
                </a:solidFill>
                <a:latin typeface="+mn-lt"/>
                <a:cs typeface="Andes ExtraLight"/>
              </a:defRPr>
            </a:lvl1pPr>
          </a:lstStyle>
          <a:p>
            <a:r>
              <a:rPr lang="en-US" smtClean="0"/>
              <a:t>Click to edit Master title style</a:t>
            </a:r>
            <a:endParaRPr lang="en-US" dirty="0"/>
          </a:p>
        </p:txBody>
      </p:sp>
      <p:sp>
        <p:nvSpPr>
          <p:cNvPr id="331" name="Content Placeholder 330"/>
          <p:cNvSpPr>
            <a:spLocks noGrp="1"/>
          </p:cNvSpPr>
          <p:nvPr>
            <p:ph sz="quarter" idx="10"/>
          </p:nvPr>
        </p:nvSpPr>
        <p:spPr>
          <a:xfrm>
            <a:off x="457871" y="1460504"/>
            <a:ext cx="11253740" cy="4600863"/>
          </a:xfrm>
        </p:spPr>
        <p:txBody>
          <a:bodyPr>
            <a:normAutofit/>
          </a:bodyPr>
          <a:lstStyle>
            <a:lvl1pPr>
              <a:lnSpc>
                <a:spcPct val="130000"/>
              </a:lnSpc>
              <a:spcBef>
                <a:spcPts val="1200"/>
              </a:spcBef>
              <a:defRPr>
                <a:solidFill>
                  <a:srgbClr val="7F7F7F"/>
                </a:solidFill>
              </a:defRPr>
            </a:lvl1pPr>
            <a:lvl2pPr>
              <a:lnSpc>
                <a:spcPct val="130000"/>
              </a:lnSpc>
              <a:spcBef>
                <a:spcPts val="1200"/>
              </a:spcBef>
              <a:buClr>
                <a:schemeClr val="tx2">
                  <a:lumMod val="50000"/>
                  <a:lumOff val="50000"/>
                </a:schemeClr>
              </a:buClr>
              <a:defRPr>
                <a:solidFill>
                  <a:srgbClr val="7F7F7F"/>
                </a:solidFill>
              </a:defRPr>
            </a:lvl2pPr>
            <a:lvl3pPr marL="557784">
              <a:lnSpc>
                <a:spcPct val="130000"/>
              </a:lnSpc>
              <a:spcBef>
                <a:spcPts val="0"/>
              </a:spcBef>
              <a:buClr>
                <a:schemeClr val="tx2">
                  <a:lumMod val="50000"/>
                  <a:lumOff val="50000"/>
                </a:schemeClr>
              </a:buClr>
              <a:defRPr>
                <a:solidFill>
                  <a:srgbClr val="7F7F7F"/>
                </a:solidFill>
              </a:defRPr>
            </a:lvl3pPr>
            <a:lvl4pPr>
              <a:lnSpc>
                <a:spcPct val="130000"/>
              </a:lnSpc>
              <a:spcBef>
                <a:spcPts val="0"/>
              </a:spcBef>
              <a:buClr>
                <a:schemeClr val="tx2">
                  <a:lumMod val="50000"/>
                  <a:lumOff val="50000"/>
                </a:schemeClr>
              </a:buClr>
              <a:defRPr>
                <a:solidFill>
                  <a:srgbClr val="7F7F7F"/>
                </a:solidFill>
              </a:defRPr>
            </a:lvl4pPr>
            <a:lvl5pPr>
              <a:lnSpc>
                <a:spcPct val="130000"/>
              </a:lnSpc>
              <a:spcBef>
                <a:spcPts val="0"/>
              </a:spcBef>
              <a:buClr>
                <a:schemeClr val="tx2">
                  <a:lumMod val="50000"/>
                  <a:lumOff val="50000"/>
                </a:schemeClr>
              </a:buClr>
              <a:defRPr>
                <a:solidFill>
                  <a:srgbClr val="7F7F7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3" name="Footer Placeholder 8"/>
          <p:cNvSpPr>
            <a:spLocks noGrp="1"/>
          </p:cNvSpPr>
          <p:nvPr>
            <p:ph type="ftr" sz="quarter" idx="11"/>
          </p:nvPr>
        </p:nvSpPr>
        <p:spPr/>
        <p:txBody>
          <a:bodyPr/>
          <a:lstStyle>
            <a:lvl1pPr>
              <a:defRPr/>
            </a:lvl1pPr>
          </a:lstStyle>
          <a:p>
            <a:pPr>
              <a:defRPr/>
            </a:pPr>
            <a:endParaRPr lang="en-US">
              <a:solidFill>
                <a:srgbClr val="000000">
                  <a:lumMod val="65000"/>
                  <a:lumOff val="35000"/>
                </a:srgbClr>
              </a:solidFill>
            </a:endParaRPr>
          </a:p>
        </p:txBody>
      </p:sp>
      <p:sp>
        <p:nvSpPr>
          <p:cNvPr id="64" name="Slide Number Placeholder 9"/>
          <p:cNvSpPr>
            <a:spLocks noGrp="1"/>
          </p:cNvSpPr>
          <p:nvPr>
            <p:ph type="sldNum" sz="quarter" idx="12"/>
          </p:nvPr>
        </p:nvSpPr>
        <p:spPr/>
        <p:txBody>
          <a:bodyPr/>
          <a:lstStyle>
            <a:lvl1pPr>
              <a:defRPr/>
            </a:lvl1pPr>
          </a:lstStyle>
          <a:p>
            <a:pPr>
              <a:defRPr/>
            </a:pPr>
            <a:fld id="{086D0506-0136-4D98-B2B4-24195A3580D3}"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807489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19532-2C78-4617-89A8-EC20BBFF0660}" type="datetimeFigureOut">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FCCBB-16FC-4A6B-8EF8-62688B5C17FE}" type="slidenum">
              <a:rPr lang="en-US" smtClean="0"/>
              <a:t>‹#›</a:t>
            </a:fld>
            <a:endParaRPr lang="en-US"/>
          </a:p>
        </p:txBody>
      </p:sp>
    </p:spTree>
    <p:extLst>
      <p:ext uri="{BB962C8B-B14F-4D97-AF65-F5344CB8AC3E}">
        <p14:creationId xmlns:p14="http://schemas.microsoft.com/office/powerpoint/2010/main" val="1342832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with Sub-Title">
    <p:spTree>
      <p:nvGrpSpPr>
        <p:cNvPr id="1" name=""/>
        <p:cNvGrpSpPr/>
        <p:nvPr/>
      </p:nvGrpSpPr>
      <p:grpSpPr>
        <a:xfrm>
          <a:off x="0" y="0"/>
          <a:ext cx="0" cy="0"/>
          <a:chOff x="0" y="0"/>
          <a:chExt cx="0" cy="0"/>
        </a:xfrm>
      </p:grpSpPr>
      <p:sp>
        <p:nvSpPr>
          <p:cNvPr id="5" name="Freeform 1682"/>
          <p:cNvSpPr>
            <a:spLocks/>
          </p:cNvSpPr>
          <p:nvPr/>
        </p:nvSpPr>
        <p:spPr bwMode="auto">
          <a:xfrm flipH="1">
            <a:off x="8506884" y="615955"/>
            <a:ext cx="1352549" cy="1895475"/>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7" name="Freeform 1683"/>
          <p:cNvSpPr>
            <a:spLocks/>
          </p:cNvSpPr>
          <p:nvPr/>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24" name="Title 323"/>
          <p:cNvSpPr>
            <a:spLocks noGrp="1"/>
          </p:cNvSpPr>
          <p:nvPr>
            <p:ph type="title"/>
          </p:nvPr>
        </p:nvSpPr>
        <p:spPr>
          <a:xfrm>
            <a:off x="475918" y="301625"/>
            <a:ext cx="11252649" cy="667338"/>
          </a:xfrm>
        </p:spPr>
        <p:txBody>
          <a:bodyPr/>
          <a:lstStyle>
            <a:lvl1pPr>
              <a:defRPr b="0" i="0" cap="none" baseline="0">
                <a:solidFill>
                  <a:srgbClr val="021F43"/>
                </a:solidFill>
                <a:latin typeface="+mn-lt"/>
                <a:cs typeface="Andes ExtraLight"/>
              </a:defRPr>
            </a:lvl1pPr>
          </a:lstStyle>
          <a:p>
            <a:r>
              <a:rPr lang="en-US" smtClean="0"/>
              <a:t>Click to edit Master title style</a:t>
            </a:r>
            <a:endParaRPr lang="en-US" dirty="0"/>
          </a:p>
        </p:txBody>
      </p:sp>
      <p:sp>
        <p:nvSpPr>
          <p:cNvPr id="331" name="Content Placeholder 330"/>
          <p:cNvSpPr>
            <a:spLocks noGrp="1"/>
          </p:cNvSpPr>
          <p:nvPr>
            <p:ph sz="quarter" idx="10"/>
          </p:nvPr>
        </p:nvSpPr>
        <p:spPr>
          <a:xfrm>
            <a:off x="475915" y="1599260"/>
            <a:ext cx="11253740" cy="4462104"/>
          </a:xfrm>
        </p:spPr>
        <p:txBody>
          <a:bodyPr/>
          <a:lstStyle>
            <a:lvl1pPr>
              <a:defRPr>
                <a:solidFill>
                  <a:srgbClr val="7F7F7F"/>
                </a:solidFill>
              </a:defRPr>
            </a:lvl1pPr>
            <a:lvl2pPr>
              <a:buClr>
                <a:schemeClr val="tx2">
                  <a:lumMod val="50000"/>
                  <a:lumOff val="50000"/>
                </a:schemeClr>
              </a:buClr>
              <a:defRPr>
                <a:solidFill>
                  <a:srgbClr val="7F7F7F"/>
                </a:solidFill>
              </a:defRPr>
            </a:lvl2pPr>
            <a:lvl3pPr marL="557784">
              <a:buClr>
                <a:schemeClr val="tx2">
                  <a:lumMod val="50000"/>
                  <a:lumOff val="50000"/>
                </a:schemeClr>
              </a:buClr>
              <a:defRPr>
                <a:solidFill>
                  <a:srgbClr val="7F7F7F"/>
                </a:solidFill>
              </a:defRPr>
            </a:lvl3pPr>
            <a:lvl4pPr>
              <a:buClr>
                <a:schemeClr val="tx2">
                  <a:lumMod val="50000"/>
                  <a:lumOff val="50000"/>
                </a:schemeClr>
              </a:buClr>
              <a:defRPr>
                <a:solidFill>
                  <a:srgbClr val="7F7F7F"/>
                </a:solidFill>
              </a:defRPr>
            </a:lvl4pPr>
            <a:lvl5pPr>
              <a:buClr>
                <a:schemeClr val="tx2">
                  <a:lumMod val="50000"/>
                  <a:lumOff val="50000"/>
                </a:schemeClr>
              </a:buClr>
              <a:defRPr>
                <a:solidFill>
                  <a:srgbClr val="7F7F7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4"/>
          </p:nvPr>
        </p:nvSpPr>
        <p:spPr>
          <a:xfrm>
            <a:off x="475916" y="1025408"/>
            <a:ext cx="11247297" cy="517408"/>
          </a:xfrm>
        </p:spPr>
        <p:txBody>
          <a:bodyPr>
            <a:normAutofit/>
          </a:bodyPr>
          <a:lstStyle>
            <a:lvl1pPr algn="l">
              <a:lnSpc>
                <a:spcPct val="100000"/>
              </a:lnSpc>
              <a:spcBef>
                <a:spcPts val="0"/>
              </a:spcBef>
              <a:defRPr sz="1600" b="0" cap="none" baseline="0">
                <a:solidFill>
                  <a:schemeClr val="tx1"/>
                </a:solidFill>
              </a:defRPr>
            </a:lvl1pPr>
            <a:lvl2pPr>
              <a:defRPr sz="1600" cap="all">
                <a:solidFill>
                  <a:schemeClr val="tx2">
                    <a:lumMod val="50000"/>
                    <a:lumOff val="50000"/>
                  </a:schemeClr>
                </a:solidFill>
              </a:defRPr>
            </a:lvl2pPr>
            <a:lvl3pPr>
              <a:defRPr sz="1600" cap="all">
                <a:solidFill>
                  <a:schemeClr val="tx2">
                    <a:lumMod val="50000"/>
                    <a:lumOff val="50000"/>
                  </a:schemeClr>
                </a:solidFill>
              </a:defRPr>
            </a:lvl3pPr>
            <a:lvl4pPr>
              <a:defRPr sz="1600" cap="all">
                <a:solidFill>
                  <a:schemeClr val="tx2">
                    <a:lumMod val="50000"/>
                    <a:lumOff val="50000"/>
                  </a:schemeClr>
                </a:solidFill>
              </a:defRPr>
            </a:lvl4pPr>
            <a:lvl5pPr>
              <a:defRPr sz="1600" cap="all">
                <a:solidFill>
                  <a:schemeClr val="tx2">
                    <a:lumMod val="50000"/>
                    <a:lumOff val="50000"/>
                  </a:schemeClr>
                </a:solidFill>
              </a:defRPr>
            </a:lvl5pPr>
          </a:lstStyle>
          <a:p>
            <a:pPr lvl="0"/>
            <a:r>
              <a:rPr lang="en-US" smtClean="0"/>
              <a:t>Click to edit Master text styles</a:t>
            </a:r>
          </a:p>
        </p:txBody>
      </p:sp>
      <p:sp>
        <p:nvSpPr>
          <p:cNvPr id="8" name="Footer Placeholder 1"/>
          <p:cNvSpPr>
            <a:spLocks noGrp="1"/>
          </p:cNvSpPr>
          <p:nvPr>
            <p:ph type="ftr" sz="quarter" idx="15"/>
          </p:nvPr>
        </p:nvSpPr>
        <p:spPr/>
        <p:txBody>
          <a:bodyPr/>
          <a:lstStyle>
            <a:lvl1pPr>
              <a:defRPr/>
            </a:lvl1pPr>
          </a:lstStyle>
          <a:p>
            <a:pPr>
              <a:defRPr/>
            </a:pPr>
            <a:endParaRPr lang="en-US">
              <a:solidFill>
                <a:srgbClr val="000000">
                  <a:lumMod val="65000"/>
                  <a:lumOff val="35000"/>
                </a:srgbClr>
              </a:solidFill>
            </a:endParaRPr>
          </a:p>
        </p:txBody>
      </p:sp>
      <p:sp>
        <p:nvSpPr>
          <p:cNvPr id="9" name="Slide Number Placeholder 2"/>
          <p:cNvSpPr>
            <a:spLocks noGrp="1"/>
          </p:cNvSpPr>
          <p:nvPr>
            <p:ph type="sldNum" sz="quarter" idx="16"/>
          </p:nvPr>
        </p:nvSpPr>
        <p:spPr/>
        <p:txBody>
          <a:bodyPr/>
          <a:lstStyle>
            <a:lvl1pPr>
              <a:defRPr/>
            </a:lvl1pPr>
          </a:lstStyle>
          <a:p>
            <a:pPr>
              <a:defRPr/>
            </a:pPr>
            <a:fld id="{4DCA928C-F35C-4393-863E-81B0405BB035}"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493089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5912" y="306742"/>
            <a:ext cx="4014520" cy="5616076"/>
          </a:xfrm>
        </p:spPr>
        <p:txBody>
          <a:bodyPr anchor="ctr"/>
          <a:lstStyle>
            <a:lvl1pPr algn="l">
              <a:defRPr sz="2400" b="0" i="0" cap="all" baseline="0">
                <a:solidFill>
                  <a:schemeClr val="tx1"/>
                </a:solidFill>
                <a:latin typeface="+mn-lt"/>
                <a:cs typeface="Andes ExtraLight"/>
              </a:defRPr>
            </a:lvl1pPr>
            <a:lvl2pPr algn="l">
              <a:defRPr sz="2400" b="0" i="0" cap="all">
                <a:solidFill>
                  <a:schemeClr val="tx2">
                    <a:lumMod val="50000"/>
                    <a:lumOff val="50000"/>
                  </a:schemeClr>
                </a:solidFill>
                <a:latin typeface="+mn-lt"/>
                <a:cs typeface="Andes ExtraLight"/>
              </a:defRPr>
            </a:lvl2pPr>
            <a:lvl3pPr algn="l">
              <a:defRPr sz="2400" b="0" i="0" cap="all">
                <a:solidFill>
                  <a:schemeClr val="tx2">
                    <a:lumMod val="50000"/>
                    <a:lumOff val="50000"/>
                  </a:schemeClr>
                </a:solidFill>
                <a:latin typeface="+mn-lt"/>
                <a:cs typeface="Andes ExtraLight"/>
              </a:defRPr>
            </a:lvl3pPr>
            <a:lvl4pPr algn="l">
              <a:defRPr sz="2400" b="0" i="0" cap="all">
                <a:solidFill>
                  <a:schemeClr val="tx2">
                    <a:lumMod val="50000"/>
                    <a:lumOff val="50000"/>
                  </a:schemeClr>
                </a:solidFill>
                <a:latin typeface="+mn-lt"/>
                <a:cs typeface="Andes ExtraLight"/>
              </a:defRPr>
            </a:lvl4pPr>
            <a:lvl5pPr algn="l">
              <a:defRPr sz="2400" b="0" i="0" cap="all">
                <a:solidFill>
                  <a:schemeClr val="tx2">
                    <a:lumMod val="50000"/>
                    <a:lumOff val="50000"/>
                  </a:schemeClr>
                </a:solidFill>
                <a:latin typeface="+mn-lt"/>
                <a:cs typeface="Andes ExtraLight"/>
              </a:defRPr>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910669" y="295619"/>
            <a:ext cx="6942667" cy="5592567"/>
          </a:xfrm>
        </p:spPr>
        <p:txBody>
          <a:bodyPr anchor="ctr"/>
          <a:lstStyle>
            <a:lvl1pPr>
              <a:defRPr sz="1600">
                <a:solidFill>
                  <a:schemeClr val="tx2">
                    <a:lumMod val="50000"/>
                    <a:lumOff val="50000"/>
                  </a:schemeClr>
                </a:solidFill>
              </a:defRPr>
            </a:lvl1pPr>
            <a:lvl2pPr>
              <a:buClr>
                <a:schemeClr val="tx2">
                  <a:lumMod val="50000"/>
                  <a:lumOff val="50000"/>
                </a:schemeClr>
              </a:buClr>
              <a:defRPr sz="1600">
                <a:solidFill>
                  <a:schemeClr val="tx2">
                    <a:lumMod val="50000"/>
                    <a:lumOff val="50000"/>
                  </a:schemeClr>
                </a:solidFill>
              </a:defRPr>
            </a:lvl2pPr>
            <a:lvl3pPr marL="557784">
              <a:buClr>
                <a:schemeClr val="tx2">
                  <a:lumMod val="50000"/>
                  <a:lumOff val="50000"/>
                </a:schemeClr>
              </a:buClr>
              <a:defRPr sz="1600">
                <a:solidFill>
                  <a:schemeClr val="tx2">
                    <a:lumMod val="50000"/>
                    <a:lumOff val="50000"/>
                  </a:schemeClr>
                </a:solidFill>
              </a:defRPr>
            </a:lvl3pPr>
            <a:lvl4pPr>
              <a:buClr>
                <a:schemeClr val="tx2">
                  <a:lumMod val="50000"/>
                  <a:lumOff val="50000"/>
                </a:schemeClr>
              </a:buClr>
              <a:defRPr sz="1600">
                <a:solidFill>
                  <a:schemeClr val="tx2">
                    <a:lumMod val="50000"/>
                    <a:lumOff val="50000"/>
                  </a:schemeClr>
                </a:solidFill>
              </a:defRPr>
            </a:lvl4pPr>
            <a:lvl5pPr>
              <a:buClr>
                <a:schemeClr val="tx2">
                  <a:lumMod val="50000"/>
                  <a:lumOff val="50000"/>
                </a:schemeClr>
              </a:buClr>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B27C7DE4-7541-4359-8129-EA1E4C910718}"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1080093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Title">
    <p:spTree>
      <p:nvGrpSpPr>
        <p:cNvPr id="1" name=""/>
        <p:cNvGrpSpPr/>
        <p:nvPr/>
      </p:nvGrpSpPr>
      <p:grpSpPr>
        <a:xfrm>
          <a:off x="0" y="0"/>
          <a:ext cx="0" cy="0"/>
          <a:chOff x="0" y="0"/>
          <a:chExt cx="0" cy="0"/>
        </a:xfrm>
      </p:grpSpPr>
      <p:sp>
        <p:nvSpPr>
          <p:cNvPr id="2" name="Title 1"/>
          <p:cNvSpPr>
            <a:spLocks noGrp="1"/>
          </p:cNvSpPr>
          <p:nvPr>
            <p:ph type="title"/>
          </p:nvPr>
        </p:nvSpPr>
        <p:spPr>
          <a:xfrm>
            <a:off x="475913" y="288638"/>
            <a:ext cx="11377423" cy="461819"/>
          </a:xfrm>
        </p:spPr>
        <p:txBody>
          <a:bodyPr/>
          <a:lstStyle>
            <a:lvl1pPr>
              <a:defRPr sz="2200" b="0" i="0" baseline="0">
                <a:solidFill>
                  <a:srgbClr val="021F43"/>
                </a:solidFill>
                <a:latin typeface="+mn-lt"/>
                <a:cs typeface="Andes ExtraLight"/>
              </a:defRPr>
            </a:lvl1pPr>
          </a:lstStyle>
          <a:p>
            <a:r>
              <a:rPr lang="en-US" smtClean="0"/>
              <a:t>Click to edit Master title style</a:t>
            </a:r>
            <a:endParaRPr lang="en-US" dirty="0"/>
          </a:p>
        </p:txBody>
      </p:sp>
      <p:sp>
        <p:nvSpPr>
          <p:cNvPr id="4" name="Content Placeholder 3"/>
          <p:cNvSpPr>
            <a:spLocks noGrp="1"/>
          </p:cNvSpPr>
          <p:nvPr>
            <p:ph sz="half" idx="2"/>
          </p:nvPr>
        </p:nvSpPr>
        <p:spPr>
          <a:xfrm>
            <a:off x="4910669" y="983838"/>
            <a:ext cx="6942667" cy="4904344"/>
          </a:xfrm>
        </p:spPr>
        <p:txBody>
          <a:bodyPr anchor="ctr"/>
          <a:lstStyle>
            <a:lvl1pPr>
              <a:defRPr sz="1600">
                <a:solidFill>
                  <a:schemeClr val="tx2">
                    <a:lumMod val="50000"/>
                    <a:lumOff val="50000"/>
                  </a:schemeClr>
                </a:solidFill>
              </a:defRPr>
            </a:lvl1pPr>
            <a:lvl2pPr>
              <a:buClr>
                <a:schemeClr val="tx2">
                  <a:lumMod val="50000"/>
                  <a:lumOff val="50000"/>
                </a:schemeClr>
              </a:buClr>
              <a:defRPr sz="1600">
                <a:solidFill>
                  <a:schemeClr val="tx2">
                    <a:lumMod val="50000"/>
                    <a:lumOff val="50000"/>
                  </a:schemeClr>
                </a:solidFill>
              </a:defRPr>
            </a:lvl2pPr>
            <a:lvl3pPr marL="557784">
              <a:buClr>
                <a:schemeClr val="tx2">
                  <a:lumMod val="50000"/>
                  <a:lumOff val="50000"/>
                </a:schemeClr>
              </a:buClr>
              <a:defRPr sz="1600">
                <a:solidFill>
                  <a:schemeClr val="tx2">
                    <a:lumMod val="50000"/>
                    <a:lumOff val="50000"/>
                  </a:schemeClr>
                </a:solidFill>
              </a:defRPr>
            </a:lvl3pPr>
            <a:lvl4pPr>
              <a:buClr>
                <a:schemeClr val="tx2">
                  <a:lumMod val="50000"/>
                  <a:lumOff val="50000"/>
                </a:schemeClr>
              </a:buClr>
              <a:defRPr sz="1600">
                <a:solidFill>
                  <a:schemeClr val="tx2">
                    <a:lumMod val="50000"/>
                    <a:lumOff val="50000"/>
                  </a:schemeClr>
                </a:solidFill>
              </a:defRPr>
            </a:lvl4pPr>
            <a:lvl5pPr>
              <a:buClr>
                <a:schemeClr val="tx2">
                  <a:lumMod val="50000"/>
                  <a:lumOff val="50000"/>
                </a:schemeClr>
              </a:buClr>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93FC8234-B6B9-4AE6-9C68-FC954A7A82FA}"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2501166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agraph with Graphic Element">
    <p:spTree>
      <p:nvGrpSpPr>
        <p:cNvPr id="1" name=""/>
        <p:cNvGrpSpPr/>
        <p:nvPr/>
      </p:nvGrpSpPr>
      <p:grpSpPr>
        <a:xfrm>
          <a:off x="0" y="0"/>
          <a:ext cx="0" cy="0"/>
          <a:chOff x="0" y="0"/>
          <a:chExt cx="0" cy="0"/>
        </a:xfrm>
      </p:grpSpPr>
      <p:sp>
        <p:nvSpPr>
          <p:cNvPr id="2" name="Title 1"/>
          <p:cNvSpPr>
            <a:spLocks noGrp="1"/>
          </p:cNvSpPr>
          <p:nvPr>
            <p:ph type="title"/>
          </p:nvPr>
        </p:nvSpPr>
        <p:spPr>
          <a:xfrm>
            <a:off x="427789" y="288638"/>
            <a:ext cx="11425544" cy="461819"/>
          </a:xfrm>
        </p:spPr>
        <p:txBody>
          <a:bodyPr/>
          <a:lstStyle>
            <a:lvl1pPr>
              <a:defRPr sz="2200" b="0" i="0" cap="none" baseline="0">
                <a:solidFill>
                  <a:srgbClr val="021F43"/>
                </a:solidFill>
                <a:latin typeface="+mn-lt"/>
                <a:cs typeface="Andes ExtraLight"/>
              </a:defRPr>
            </a:lvl1pPr>
          </a:lstStyle>
          <a:p>
            <a:r>
              <a:rPr lang="en-US" smtClean="0"/>
              <a:t>Click to edit Master title style</a:t>
            </a:r>
            <a:endParaRPr lang="en-US" dirty="0"/>
          </a:p>
        </p:txBody>
      </p:sp>
      <p:sp>
        <p:nvSpPr>
          <p:cNvPr id="4" name="Content Placeholder 3"/>
          <p:cNvSpPr>
            <a:spLocks noGrp="1"/>
          </p:cNvSpPr>
          <p:nvPr>
            <p:ph sz="half" idx="2"/>
          </p:nvPr>
        </p:nvSpPr>
        <p:spPr>
          <a:xfrm>
            <a:off x="4830461" y="1443791"/>
            <a:ext cx="7076351" cy="4545263"/>
          </a:xfrm>
        </p:spPr>
        <p:txBody>
          <a:bodyPr/>
          <a:lstStyle>
            <a:lvl1pPr>
              <a:defRPr sz="1600">
                <a:solidFill>
                  <a:schemeClr val="tx2">
                    <a:lumMod val="50000"/>
                    <a:lumOff val="50000"/>
                  </a:schemeClr>
                </a:solidFill>
              </a:defRPr>
            </a:lvl1pPr>
            <a:lvl2pPr>
              <a:buClr>
                <a:schemeClr val="tx2">
                  <a:lumMod val="50000"/>
                  <a:lumOff val="50000"/>
                </a:schemeClr>
              </a:buClr>
              <a:defRPr sz="1600">
                <a:solidFill>
                  <a:schemeClr val="tx2">
                    <a:lumMod val="50000"/>
                    <a:lumOff val="50000"/>
                  </a:schemeClr>
                </a:solidFill>
              </a:defRPr>
            </a:lvl2pPr>
            <a:lvl3pPr marL="557784">
              <a:buClr>
                <a:schemeClr val="tx2">
                  <a:lumMod val="50000"/>
                  <a:lumOff val="50000"/>
                </a:schemeClr>
              </a:buClr>
              <a:defRPr sz="1600">
                <a:solidFill>
                  <a:schemeClr val="tx2">
                    <a:lumMod val="50000"/>
                    <a:lumOff val="50000"/>
                  </a:schemeClr>
                </a:solidFill>
              </a:defRPr>
            </a:lvl3pPr>
            <a:lvl4pPr>
              <a:buClr>
                <a:schemeClr val="tx2">
                  <a:lumMod val="50000"/>
                  <a:lumOff val="50000"/>
                </a:schemeClr>
              </a:buClr>
              <a:defRPr sz="1600">
                <a:solidFill>
                  <a:schemeClr val="tx2">
                    <a:lumMod val="50000"/>
                    <a:lumOff val="50000"/>
                  </a:schemeClr>
                </a:solidFill>
              </a:defRPr>
            </a:lvl4pPr>
            <a:lvl5pPr>
              <a:buClr>
                <a:schemeClr val="tx2">
                  <a:lumMod val="50000"/>
                  <a:lumOff val="50000"/>
                </a:schemeClr>
              </a:buClr>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3"/>
          </p:nvPr>
        </p:nvSpPr>
        <p:spPr>
          <a:xfrm>
            <a:off x="428130" y="1003049"/>
            <a:ext cx="4117137" cy="4972050"/>
          </a:xfrm>
        </p:spPr>
        <p:txBody>
          <a:bodyPr rIns="182880" anchor="ctr"/>
          <a:lstStyle>
            <a:lvl1pPr>
              <a:defRPr sz="1600" baseline="0"/>
            </a:lvl1pPr>
          </a:lstStyle>
          <a:p>
            <a:pPr lvl="0"/>
            <a:r>
              <a:rPr lang="en-US" smtClean="0"/>
              <a:t>Click to edit Master text styles</a:t>
            </a:r>
          </a:p>
        </p:txBody>
      </p:sp>
      <p:sp>
        <p:nvSpPr>
          <p:cNvPr id="12" name="Text Placeholder 11"/>
          <p:cNvSpPr>
            <a:spLocks noGrp="1"/>
          </p:cNvSpPr>
          <p:nvPr>
            <p:ph type="body" sz="quarter" idx="14"/>
          </p:nvPr>
        </p:nvSpPr>
        <p:spPr>
          <a:xfrm>
            <a:off x="4830236" y="976316"/>
            <a:ext cx="7058749" cy="414003"/>
          </a:xfrm>
        </p:spPr>
        <p:txBody>
          <a:bodyPr/>
          <a:lstStyle>
            <a:lvl1pPr algn="ctr">
              <a:defRPr sz="1600" b="0" cap="all"/>
            </a:lvl1pPr>
          </a:lstStyle>
          <a:p>
            <a:pPr lvl="0"/>
            <a:r>
              <a:rPr lang="en-US" smtClean="0"/>
              <a:t>Click to edit Master text styles</a:t>
            </a:r>
          </a:p>
        </p:txBody>
      </p:sp>
      <p:sp>
        <p:nvSpPr>
          <p:cNvPr id="7" name="Slide Number Placeholder 3"/>
          <p:cNvSpPr>
            <a:spLocks noGrp="1"/>
          </p:cNvSpPr>
          <p:nvPr>
            <p:ph type="sldNum" sz="quarter" idx="15"/>
          </p:nvPr>
        </p:nvSpPr>
        <p:spPr/>
        <p:txBody>
          <a:bodyPr/>
          <a:lstStyle>
            <a:lvl1pPr>
              <a:defRPr/>
            </a:lvl1pPr>
          </a:lstStyle>
          <a:p>
            <a:pPr>
              <a:defRPr/>
            </a:pPr>
            <a:fld id="{C4574B7B-62BF-48F2-B87F-531734871CF1}"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25173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sion Slide">
    <p:spTree>
      <p:nvGrpSpPr>
        <p:cNvPr id="1" name=""/>
        <p:cNvGrpSpPr/>
        <p:nvPr/>
      </p:nvGrpSpPr>
      <p:grpSpPr>
        <a:xfrm>
          <a:off x="0" y="0"/>
          <a:ext cx="0" cy="0"/>
          <a:chOff x="0" y="0"/>
          <a:chExt cx="0" cy="0"/>
        </a:xfrm>
      </p:grpSpPr>
      <p:sp>
        <p:nvSpPr>
          <p:cNvPr id="2" name="Title 1"/>
          <p:cNvSpPr>
            <a:spLocks noGrp="1"/>
          </p:cNvSpPr>
          <p:nvPr>
            <p:ph type="title"/>
          </p:nvPr>
        </p:nvSpPr>
        <p:spPr>
          <a:xfrm>
            <a:off x="475912" y="307476"/>
            <a:ext cx="11213472" cy="983693"/>
          </a:xfrm>
        </p:spPr>
        <p:txBody>
          <a:bodyPr/>
          <a:lstStyle>
            <a:lvl1pPr>
              <a:defRPr sz="2200" b="0" i="0" cap="none" baseline="0">
                <a:solidFill>
                  <a:srgbClr val="021F43"/>
                </a:solidFill>
                <a:latin typeface="+mj-lt"/>
                <a:cs typeface="Andes ExtraLight"/>
              </a:defRPr>
            </a:lvl1pPr>
          </a:lstStyle>
          <a:p>
            <a:r>
              <a:rPr lang="en-US" smtClean="0"/>
              <a:t>Click to edit Master title style</a:t>
            </a:r>
            <a:endParaRPr lang="en-US" dirty="0"/>
          </a:p>
        </p:txBody>
      </p:sp>
      <p:sp>
        <p:nvSpPr>
          <p:cNvPr id="4" name="Content Placeholder 3"/>
          <p:cNvSpPr>
            <a:spLocks noGrp="1"/>
          </p:cNvSpPr>
          <p:nvPr>
            <p:ph sz="half" idx="2"/>
          </p:nvPr>
        </p:nvSpPr>
        <p:spPr>
          <a:xfrm>
            <a:off x="475912" y="1788583"/>
            <a:ext cx="5511031" cy="4399780"/>
          </a:xfrm>
        </p:spPr>
        <p:txBody>
          <a:bodyPr lIns="182880" rIns="182880" anchor="ctr"/>
          <a:lstStyle>
            <a:lvl1pPr marL="0" marR="0" indent="0" algn="l" defTabSz="914400" rtl="0" eaLnBrk="0" fontAlgn="base" latinLnBrk="0" hangingPunct="0">
              <a:lnSpc>
                <a:spcPct val="130000"/>
              </a:lnSpc>
              <a:spcBef>
                <a:spcPts val="1800"/>
              </a:spcBef>
              <a:spcAft>
                <a:spcPct val="0"/>
              </a:spcAft>
              <a:buClr>
                <a:schemeClr val="tx2">
                  <a:lumMod val="75000"/>
                  <a:lumOff val="25000"/>
                </a:schemeClr>
              </a:buClr>
              <a:buSzTx/>
              <a:buFontTx/>
              <a:buNone/>
              <a:tabLst/>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Content Placeholder 3"/>
          <p:cNvSpPr>
            <a:spLocks noGrp="1"/>
          </p:cNvSpPr>
          <p:nvPr>
            <p:ph sz="half" idx="11"/>
          </p:nvPr>
        </p:nvSpPr>
        <p:spPr>
          <a:xfrm>
            <a:off x="6209904" y="1788512"/>
            <a:ext cx="5510784" cy="4402163"/>
          </a:xfrm>
        </p:spPr>
        <p:txBody>
          <a:bodyPr lIns="182880" rIns="182880" anchor="ctr"/>
          <a:lstStyle>
            <a:lvl1pPr marL="0" marR="0" indent="0" algn="l" defTabSz="914400" rtl="0" eaLnBrk="0" fontAlgn="base" latinLnBrk="0" hangingPunct="0">
              <a:lnSpc>
                <a:spcPct val="130000"/>
              </a:lnSpc>
              <a:spcBef>
                <a:spcPts val="1800"/>
              </a:spcBef>
              <a:spcAft>
                <a:spcPct val="0"/>
              </a:spcAft>
              <a:buClr>
                <a:schemeClr val="tx2">
                  <a:lumMod val="75000"/>
                  <a:lumOff val="25000"/>
                </a:schemeClr>
              </a:buClr>
              <a:buSzTx/>
              <a:buFontTx/>
              <a:buNone/>
              <a:tabLst/>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Content Placeholder 3"/>
          <p:cNvSpPr>
            <a:spLocks noGrp="1"/>
          </p:cNvSpPr>
          <p:nvPr>
            <p:ph sz="half" idx="13"/>
          </p:nvPr>
        </p:nvSpPr>
        <p:spPr>
          <a:xfrm>
            <a:off x="475912" y="1429569"/>
            <a:ext cx="5511031" cy="264331"/>
          </a:xfrm>
        </p:spPr>
        <p:txBody>
          <a:bodyPr anchor="ctr">
            <a:normAutofit/>
          </a:bodyPr>
          <a:lstStyle>
            <a:lvl1pPr algn="ctr">
              <a:defRPr sz="1400" cap="all">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p:txBody>
      </p:sp>
      <p:sp>
        <p:nvSpPr>
          <p:cNvPr id="8" name="Content Placeholder 3"/>
          <p:cNvSpPr>
            <a:spLocks noGrp="1"/>
          </p:cNvSpPr>
          <p:nvPr>
            <p:ph sz="half" idx="14"/>
          </p:nvPr>
        </p:nvSpPr>
        <p:spPr>
          <a:xfrm>
            <a:off x="6209905" y="1421548"/>
            <a:ext cx="5510784" cy="264331"/>
          </a:xfrm>
        </p:spPr>
        <p:txBody>
          <a:bodyPr anchor="ctr">
            <a:normAutofit/>
          </a:bodyPr>
          <a:lstStyle>
            <a:lvl1pPr algn="ctr">
              <a:defRPr sz="1400" cap="all">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p:txBody>
      </p:sp>
      <p:sp>
        <p:nvSpPr>
          <p:cNvPr id="9" name="Slide Number Placeholder 3"/>
          <p:cNvSpPr>
            <a:spLocks noGrp="1"/>
          </p:cNvSpPr>
          <p:nvPr>
            <p:ph type="sldNum" sz="quarter" idx="15"/>
          </p:nvPr>
        </p:nvSpPr>
        <p:spPr/>
        <p:txBody>
          <a:bodyPr/>
          <a:lstStyle>
            <a:lvl1pPr>
              <a:defRPr/>
            </a:lvl1pPr>
          </a:lstStyle>
          <a:p>
            <a:pPr>
              <a:defRPr/>
            </a:pPr>
            <a:fld id="{174FF265-8499-43DB-ACE8-8A6BD46AD34F}"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10" name="Footer Placeholder 4"/>
          <p:cNvSpPr>
            <a:spLocks noGrp="1"/>
          </p:cNvSpPr>
          <p:nvPr>
            <p:ph type="ftr" sz="quarter" idx="16"/>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1577368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Highlight Slide">
    <p:spTree>
      <p:nvGrpSpPr>
        <p:cNvPr id="1" name=""/>
        <p:cNvGrpSpPr/>
        <p:nvPr/>
      </p:nvGrpSpPr>
      <p:grpSpPr>
        <a:xfrm>
          <a:off x="0" y="0"/>
          <a:ext cx="0" cy="0"/>
          <a:chOff x="0" y="0"/>
          <a:chExt cx="0" cy="0"/>
        </a:xfrm>
      </p:grpSpPr>
      <p:sp>
        <p:nvSpPr>
          <p:cNvPr id="2" name="Title 1"/>
          <p:cNvSpPr>
            <a:spLocks noGrp="1"/>
          </p:cNvSpPr>
          <p:nvPr>
            <p:ph type="title"/>
          </p:nvPr>
        </p:nvSpPr>
        <p:spPr>
          <a:xfrm>
            <a:off x="475913" y="346364"/>
            <a:ext cx="4194123" cy="5784272"/>
          </a:xfrm>
        </p:spPr>
        <p:txBody>
          <a:bodyPr anchor="ctr"/>
          <a:lstStyle>
            <a:lvl1pPr>
              <a:defRPr sz="3200" b="0" i="0">
                <a:solidFill>
                  <a:schemeClr val="bg2"/>
                </a:solidFill>
                <a:latin typeface="+mn-lt"/>
                <a:cs typeface="Andes ExtraLight"/>
              </a:defRPr>
            </a:lvl1pPr>
          </a:lstStyle>
          <a:p>
            <a:r>
              <a:rPr lang="en-US" smtClean="0"/>
              <a:t>Click to edit Master title style</a:t>
            </a:r>
            <a:endParaRPr lang="en-US" dirty="0"/>
          </a:p>
        </p:txBody>
      </p:sp>
      <p:sp>
        <p:nvSpPr>
          <p:cNvPr id="4" name="Content Placeholder 3"/>
          <p:cNvSpPr>
            <a:spLocks noGrp="1"/>
          </p:cNvSpPr>
          <p:nvPr>
            <p:ph sz="half" idx="2"/>
          </p:nvPr>
        </p:nvSpPr>
        <p:spPr>
          <a:xfrm>
            <a:off x="4910672" y="346366"/>
            <a:ext cx="6889193" cy="5784271"/>
          </a:xfrm>
        </p:spPr>
        <p:txBody>
          <a:bodyPr anchor="ctr"/>
          <a:lstStyle>
            <a:lvl1pPr>
              <a:lnSpc>
                <a:spcPct val="125000"/>
              </a:lnSpc>
              <a:spcBef>
                <a:spcPts val="0"/>
              </a:spcBef>
              <a:spcAft>
                <a:spcPts val="2200"/>
              </a:spcAft>
              <a:defRPr sz="2200">
                <a:solidFill>
                  <a:schemeClr val="tx2">
                    <a:lumMod val="50000"/>
                    <a:lumOff val="50000"/>
                  </a:schemeClr>
                </a:solidFill>
              </a:defRPr>
            </a:lvl1pPr>
            <a:lvl2pPr marL="0" indent="0">
              <a:lnSpc>
                <a:spcPct val="125000"/>
              </a:lnSpc>
              <a:spcBef>
                <a:spcPts val="0"/>
              </a:spcBef>
              <a:spcAft>
                <a:spcPts val="2200"/>
              </a:spcAft>
              <a:buNone/>
              <a:defRPr sz="2000" baseline="0">
                <a:solidFill>
                  <a:schemeClr val="tx2">
                    <a:lumMod val="50000"/>
                    <a:lumOff val="50000"/>
                  </a:schemeClr>
                </a:solidFill>
              </a:defRPr>
            </a:lvl2pPr>
            <a:lvl3pPr marL="0" indent="0">
              <a:lnSpc>
                <a:spcPct val="130000"/>
              </a:lnSpc>
              <a:buNone/>
              <a:defRPr sz="1600">
                <a:solidFill>
                  <a:schemeClr val="tx2">
                    <a:lumMod val="50000"/>
                    <a:lumOff val="50000"/>
                  </a:schemeClr>
                </a:solidFill>
              </a:defRPr>
            </a:lvl3pPr>
            <a:lvl4pPr marL="182880" indent="0">
              <a:lnSpc>
                <a:spcPct val="130000"/>
              </a:lnSpc>
              <a:buNone/>
              <a:defRPr sz="1600">
                <a:solidFill>
                  <a:schemeClr val="tx2">
                    <a:lumMod val="50000"/>
                    <a:lumOff val="50000"/>
                  </a:schemeClr>
                </a:solidFill>
              </a:defRPr>
            </a:lvl4pPr>
            <a:lvl5pPr marL="454914" indent="0">
              <a:lnSpc>
                <a:spcPct val="130000"/>
              </a:lnSpc>
              <a:buNone/>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Slide Number Placeholder 3"/>
          <p:cNvSpPr>
            <a:spLocks noGrp="1"/>
          </p:cNvSpPr>
          <p:nvPr>
            <p:ph type="sldNum" sz="quarter" idx="10"/>
          </p:nvPr>
        </p:nvSpPr>
        <p:spPr/>
        <p:txBody>
          <a:bodyPr/>
          <a:lstStyle>
            <a:lvl1pPr>
              <a:defRPr/>
            </a:lvl1pPr>
          </a:lstStyle>
          <a:p>
            <a:pPr>
              <a:defRPr/>
            </a:pPr>
            <a:fld id="{C0960483-0BD5-46DF-BF23-11E328DE5C06}"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1132727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Highlight Slide">
    <p:spTree>
      <p:nvGrpSpPr>
        <p:cNvPr id="1" name=""/>
        <p:cNvGrpSpPr/>
        <p:nvPr/>
      </p:nvGrpSpPr>
      <p:grpSpPr>
        <a:xfrm>
          <a:off x="0" y="0"/>
          <a:ext cx="0" cy="0"/>
          <a:chOff x="0" y="0"/>
          <a:chExt cx="0" cy="0"/>
        </a:xfrm>
      </p:grpSpPr>
      <p:sp>
        <p:nvSpPr>
          <p:cNvPr id="2" name="Title 1"/>
          <p:cNvSpPr>
            <a:spLocks noGrp="1"/>
          </p:cNvSpPr>
          <p:nvPr>
            <p:ph type="title"/>
          </p:nvPr>
        </p:nvSpPr>
        <p:spPr>
          <a:xfrm>
            <a:off x="475913" y="346364"/>
            <a:ext cx="4194123" cy="5784272"/>
          </a:xfrm>
        </p:spPr>
        <p:txBody>
          <a:bodyPr anchor="ctr"/>
          <a:lstStyle>
            <a:lvl1pPr>
              <a:defRPr sz="3200" b="0" i="0">
                <a:solidFill>
                  <a:schemeClr val="tx1"/>
                </a:solidFill>
                <a:latin typeface="+mn-lt"/>
                <a:cs typeface="Andes ExtraLight"/>
              </a:defRPr>
            </a:lvl1pPr>
          </a:lstStyle>
          <a:p>
            <a:r>
              <a:rPr lang="en-US" smtClean="0"/>
              <a:t>Click to edit Master title style</a:t>
            </a:r>
            <a:endParaRPr lang="en-US" dirty="0"/>
          </a:p>
        </p:txBody>
      </p:sp>
      <p:sp>
        <p:nvSpPr>
          <p:cNvPr id="4" name="Content Placeholder 3"/>
          <p:cNvSpPr>
            <a:spLocks noGrp="1"/>
          </p:cNvSpPr>
          <p:nvPr>
            <p:ph sz="half" idx="2"/>
          </p:nvPr>
        </p:nvSpPr>
        <p:spPr>
          <a:xfrm>
            <a:off x="4910672" y="346366"/>
            <a:ext cx="6889193" cy="5784271"/>
          </a:xfrm>
        </p:spPr>
        <p:txBody>
          <a:bodyPr anchor="ctr"/>
          <a:lstStyle>
            <a:lvl1pPr>
              <a:lnSpc>
                <a:spcPct val="125000"/>
              </a:lnSpc>
              <a:spcBef>
                <a:spcPts val="0"/>
              </a:spcBef>
              <a:spcAft>
                <a:spcPts val="2200"/>
              </a:spcAft>
              <a:defRPr sz="2200">
                <a:solidFill>
                  <a:schemeClr val="tx2">
                    <a:lumMod val="50000"/>
                    <a:lumOff val="50000"/>
                  </a:schemeClr>
                </a:solidFill>
              </a:defRPr>
            </a:lvl1pPr>
            <a:lvl2pPr marL="0" indent="0">
              <a:lnSpc>
                <a:spcPct val="125000"/>
              </a:lnSpc>
              <a:spcBef>
                <a:spcPts val="0"/>
              </a:spcBef>
              <a:spcAft>
                <a:spcPts val="2200"/>
              </a:spcAft>
              <a:buNone/>
              <a:defRPr sz="2000" baseline="0">
                <a:solidFill>
                  <a:schemeClr val="tx2">
                    <a:lumMod val="50000"/>
                    <a:lumOff val="50000"/>
                  </a:schemeClr>
                </a:solidFill>
              </a:defRPr>
            </a:lvl2pPr>
            <a:lvl3pPr marL="0" indent="0">
              <a:lnSpc>
                <a:spcPct val="130000"/>
              </a:lnSpc>
              <a:buNone/>
              <a:defRPr sz="1600">
                <a:solidFill>
                  <a:schemeClr val="tx2">
                    <a:lumMod val="50000"/>
                    <a:lumOff val="50000"/>
                  </a:schemeClr>
                </a:solidFill>
              </a:defRPr>
            </a:lvl3pPr>
            <a:lvl4pPr marL="182880" indent="0">
              <a:lnSpc>
                <a:spcPct val="130000"/>
              </a:lnSpc>
              <a:buNone/>
              <a:defRPr sz="1600">
                <a:solidFill>
                  <a:schemeClr val="tx2">
                    <a:lumMod val="50000"/>
                    <a:lumOff val="50000"/>
                  </a:schemeClr>
                </a:solidFill>
              </a:defRPr>
            </a:lvl4pPr>
            <a:lvl5pPr marL="454914" indent="0">
              <a:lnSpc>
                <a:spcPct val="130000"/>
              </a:lnSpc>
              <a:buNone/>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Slide Number Placeholder 3"/>
          <p:cNvSpPr>
            <a:spLocks noGrp="1"/>
          </p:cNvSpPr>
          <p:nvPr>
            <p:ph type="sldNum" sz="quarter" idx="10"/>
          </p:nvPr>
        </p:nvSpPr>
        <p:spPr/>
        <p:txBody>
          <a:bodyPr/>
          <a:lstStyle>
            <a:lvl1pPr>
              <a:defRPr/>
            </a:lvl1pPr>
          </a:lstStyle>
          <a:p>
            <a:pPr>
              <a:defRPr/>
            </a:pPr>
            <a:fld id="{07708818-6479-440E-8C7A-5EF5C665AAFC}"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4238891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mb Stone">
    <p:spTree>
      <p:nvGrpSpPr>
        <p:cNvPr id="1" name=""/>
        <p:cNvGrpSpPr/>
        <p:nvPr/>
      </p:nvGrpSpPr>
      <p:grpSpPr>
        <a:xfrm>
          <a:off x="0" y="0"/>
          <a:ext cx="0" cy="0"/>
          <a:chOff x="0" y="0"/>
          <a:chExt cx="0" cy="0"/>
        </a:xfrm>
      </p:grpSpPr>
      <p:sp>
        <p:nvSpPr>
          <p:cNvPr id="73" name="Freeform 1683"/>
          <p:cNvSpPr>
            <a:spLocks/>
          </p:cNvSpPr>
          <p:nvPr/>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74" name="Line 1086"/>
          <p:cNvSpPr>
            <a:spLocks noChangeShapeType="1"/>
          </p:cNvSpPr>
          <p:nvPr/>
        </p:nvSpPr>
        <p:spPr bwMode="auto">
          <a:xfrm>
            <a:off x="645587" y="617547"/>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75" name="Line 1087"/>
          <p:cNvSpPr>
            <a:spLocks noChangeShapeType="1"/>
          </p:cNvSpPr>
          <p:nvPr/>
        </p:nvSpPr>
        <p:spPr bwMode="auto">
          <a:xfrm>
            <a:off x="645587" y="617547"/>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76" name="Rectangle 1088"/>
          <p:cNvSpPr>
            <a:spLocks noChangeArrowheads="1"/>
          </p:cNvSpPr>
          <p:nvPr/>
        </p:nvSpPr>
        <p:spPr bwMode="auto">
          <a:xfrm>
            <a:off x="645587" y="617547"/>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77" name="Rectangle 1089"/>
          <p:cNvSpPr>
            <a:spLocks noChangeArrowheads="1"/>
          </p:cNvSpPr>
          <p:nvPr/>
        </p:nvSpPr>
        <p:spPr bwMode="auto">
          <a:xfrm>
            <a:off x="645587" y="617547"/>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78" name="Freeform 1098"/>
          <p:cNvSpPr>
            <a:spLocks/>
          </p:cNvSpPr>
          <p:nvPr/>
        </p:nvSpPr>
        <p:spPr bwMode="auto">
          <a:xfrm>
            <a:off x="649824" y="617547"/>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79" name="Freeform 1115"/>
          <p:cNvSpPr>
            <a:spLocks/>
          </p:cNvSpPr>
          <p:nvPr/>
        </p:nvSpPr>
        <p:spPr bwMode="auto">
          <a:xfrm>
            <a:off x="611724"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0" name="Freeform 1120"/>
          <p:cNvSpPr>
            <a:spLocks/>
          </p:cNvSpPr>
          <p:nvPr/>
        </p:nvSpPr>
        <p:spPr bwMode="auto">
          <a:xfrm>
            <a:off x="611724" y="463554"/>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1" name="Freeform 1134"/>
          <p:cNvSpPr>
            <a:spLocks/>
          </p:cNvSpPr>
          <p:nvPr/>
        </p:nvSpPr>
        <p:spPr bwMode="auto">
          <a:xfrm>
            <a:off x="937690"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2" name="Freeform 1141"/>
          <p:cNvSpPr>
            <a:spLocks/>
          </p:cNvSpPr>
          <p:nvPr/>
        </p:nvSpPr>
        <p:spPr bwMode="auto">
          <a:xfrm>
            <a:off x="941919"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3" name="Freeform 1148"/>
          <p:cNvSpPr>
            <a:spLocks/>
          </p:cNvSpPr>
          <p:nvPr/>
        </p:nvSpPr>
        <p:spPr bwMode="auto">
          <a:xfrm>
            <a:off x="924990"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4" name="Freeform 1150"/>
          <p:cNvSpPr>
            <a:spLocks/>
          </p:cNvSpPr>
          <p:nvPr/>
        </p:nvSpPr>
        <p:spPr bwMode="auto">
          <a:xfrm>
            <a:off x="912287" y="447677"/>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5" name="Freeform 1152"/>
          <p:cNvSpPr>
            <a:spLocks/>
          </p:cNvSpPr>
          <p:nvPr/>
        </p:nvSpPr>
        <p:spPr bwMode="auto">
          <a:xfrm>
            <a:off x="912290" y="447677"/>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6" name="Freeform 1154"/>
          <p:cNvSpPr>
            <a:spLocks/>
          </p:cNvSpPr>
          <p:nvPr/>
        </p:nvSpPr>
        <p:spPr bwMode="auto">
          <a:xfrm>
            <a:off x="886887"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7" name="Freeform 1156"/>
          <p:cNvSpPr>
            <a:spLocks/>
          </p:cNvSpPr>
          <p:nvPr/>
        </p:nvSpPr>
        <p:spPr bwMode="auto">
          <a:xfrm>
            <a:off x="886887"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8" name="Freeform 1163"/>
          <p:cNvSpPr>
            <a:spLocks/>
          </p:cNvSpPr>
          <p:nvPr/>
        </p:nvSpPr>
        <p:spPr bwMode="auto">
          <a:xfrm>
            <a:off x="814917" y="415934"/>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9" name="Freeform 1172"/>
          <p:cNvSpPr>
            <a:spLocks/>
          </p:cNvSpPr>
          <p:nvPr/>
        </p:nvSpPr>
        <p:spPr bwMode="auto">
          <a:xfrm>
            <a:off x="776823" y="476253"/>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0" name="Freeform 1177"/>
          <p:cNvSpPr>
            <a:spLocks/>
          </p:cNvSpPr>
          <p:nvPr/>
        </p:nvSpPr>
        <p:spPr bwMode="auto">
          <a:xfrm>
            <a:off x="742957" y="534997"/>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1" name="Freeform 1180"/>
          <p:cNvSpPr>
            <a:spLocks/>
          </p:cNvSpPr>
          <p:nvPr/>
        </p:nvSpPr>
        <p:spPr bwMode="auto">
          <a:xfrm>
            <a:off x="747190" y="530234"/>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2" name="Line 1187"/>
          <p:cNvSpPr>
            <a:spLocks noChangeShapeType="1"/>
          </p:cNvSpPr>
          <p:nvPr/>
        </p:nvSpPr>
        <p:spPr bwMode="auto">
          <a:xfrm>
            <a:off x="759887"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3" name="Line 1188"/>
          <p:cNvSpPr>
            <a:spLocks noChangeShapeType="1"/>
          </p:cNvSpPr>
          <p:nvPr/>
        </p:nvSpPr>
        <p:spPr bwMode="auto">
          <a:xfrm>
            <a:off x="759887"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4" name="Freeform 1208"/>
          <p:cNvSpPr>
            <a:spLocks/>
          </p:cNvSpPr>
          <p:nvPr/>
        </p:nvSpPr>
        <p:spPr bwMode="auto">
          <a:xfrm>
            <a:off x="793751" y="557222"/>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5" name="Freeform 1210"/>
          <p:cNvSpPr>
            <a:spLocks/>
          </p:cNvSpPr>
          <p:nvPr/>
        </p:nvSpPr>
        <p:spPr bwMode="auto">
          <a:xfrm>
            <a:off x="793757" y="557222"/>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6" name="Freeform 1214"/>
          <p:cNvSpPr>
            <a:spLocks/>
          </p:cNvSpPr>
          <p:nvPr/>
        </p:nvSpPr>
        <p:spPr bwMode="auto">
          <a:xfrm>
            <a:off x="793757" y="557222"/>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7" name="Rectangle 1215"/>
          <p:cNvSpPr>
            <a:spLocks noChangeArrowheads="1"/>
          </p:cNvSpPr>
          <p:nvPr/>
        </p:nvSpPr>
        <p:spPr bwMode="auto">
          <a:xfrm>
            <a:off x="793751" y="627072"/>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98" name="Freeform 1217"/>
          <p:cNvSpPr>
            <a:spLocks/>
          </p:cNvSpPr>
          <p:nvPr/>
        </p:nvSpPr>
        <p:spPr bwMode="auto">
          <a:xfrm>
            <a:off x="793751" y="627072"/>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9" name="Freeform 1219"/>
          <p:cNvSpPr>
            <a:spLocks/>
          </p:cNvSpPr>
          <p:nvPr/>
        </p:nvSpPr>
        <p:spPr bwMode="auto">
          <a:xfrm>
            <a:off x="975787" y="541347"/>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0" name="Freeform 1221"/>
          <p:cNvSpPr>
            <a:spLocks/>
          </p:cNvSpPr>
          <p:nvPr/>
        </p:nvSpPr>
        <p:spPr bwMode="auto">
          <a:xfrm>
            <a:off x="975790" y="541347"/>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1" name="Freeform 1234"/>
          <p:cNvSpPr>
            <a:spLocks/>
          </p:cNvSpPr>
          <p:nvPr/>
        </p:nvSpPr>
        <p:spPr bwMode="auto">
          <a:xfrm>
            <a:off x="963090" y="550872"/>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2" name="Line 1237"/>
          <p:cNvSpPr>
            <a:spLocks noChangeShapeType="1"/>
          </p:cNvSpPr>
          <p:nvPr/>
        </p:nvSpPr>
        <p:spPr bwMode="auto">
          <a:xfrm>
            <a:off x="971551" y="544522"/>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3" name="Line 1238"/>
          <p:cNvSpPr>
            <a:spLocks noChangeShapeType="1"/>
          </p:cNvSpPr>
          <p:nvPr/>
        </p:nvSpPr>
        <p:spPr bwMode="auto">
          <a:xfrm>
            <a:off x="971551" y="544522"/>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4" name="Freeform 1240"/>
          <p:cNvSpPr>
            <a:spLocks/>
          </p:cNvSpPr>
          <p:nvPr/>
        </p:nvSpPr>
        <p:spPr bwMode="auto">
          <a:xfrm>
            <a:off x="971551" y="541347"/>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5" name="Freeform 1243"/>
          <p:cNvSpPr>
            <a:spLocks/>
          </p:cNvSpPr>
          <p:nvPr/>
        </p:nvSpPr>
        <p:spPr bwMode="auto">
          <a:xfrm>
            <a:off x="971557" y="538172"/>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6" name="Freeform 1246"/>
          <p:cNvSpPr>
            <a:spLocks/>
          </p:cNvSpPr>
          <p:nvPr/>
        </p:nvSpPr>
        <p:spPr bwMode="auto">
          <a:xfrm>
            <a:off x="967323" y="547697"/>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7" name="Freeform 1250"/>
          <p:cNvSpPr>
            <a:spLocks/>
          </p:cNvSpPr>
          <p:nvPr/>
        </p:nvSpPr>
        <p:spPr bwMode="auto">
          <a:xfrm>
            <a:off x="975790"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8" name="Freeform 1252"/>
          <p:cNvSpPr>
            <a:spLocks/>
          </p:cNvSpPr>
          <p:nvPr/>
        </p:nvSpPr>
        <p:spPr bwMode="auto">
          <a:xfrm>
            <a:off x="975790"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9" name="Freeform 1255"/>
          <p:cNvSpPr>
            <a:spLocks/>
          </p:cNvSpPr>
          <p:nvPr/>
        </p:nvSpPr>
        <p:spPr bwMode="auto">
          <a:xfrm>
            <a:off x="950390" y="550872"/>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0" name="Rectangle 1256"/>
          <p:cNvSpPr>
            <a:spLocks noChangeArrowheads="1"/>
          </p:cNvSpPr>
          <p:nvPr/>
        </p:nvSpPr>
        <p:spPr bwMode="auto">
          <a:xfrm>
            <a:off x="963087" y="550872"/>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11" name="Freeform 1258"/>
          <p:cNvSpPr>
            <a:spLocks/>
          </p:cNvSpPr>
          <p:nvPr/>
        </p:nvSpPr>
        <p:spPr bwMode="auto">
          <a:xfrm>
            <a:off x="963087" y="550872"/>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2" name="Freeform 1266"/>
          <p:cNvSpPr>
            <a:spLocks/>
          </p:cNvSpPr>
          <p:nvPr/>
        </p:nvSpPr>
        <p:spPr bwMode="auto">
          <a:xfrm>
            <a:off x="971551" y="534997"/>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3" name="Freeform 1269"/>
          <p:cNvSpPr>
            <a:spLocks/>
          </p:cNvSpPr>
          <p:nvPr/>
        </p:nvSpPr>
        <p:spPr bwMode="auto">
          <a:xfrm>
            <a:off x="971557" y="530234"/>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4" name="Line 1270"/>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5" name="Line 1271"/>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6" name="Rectangle 1272"/>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17" name="Rectangle 1273"/>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18" name="Line 1274"/>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9" name="Line 1275"/>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20" name="Freeform 1277"/>
          <p:cNvSpPr>
            <a:spLocks/>
          </p:cNvSpPr>
          <p:nvPr/>
        </p:nvSpPr>
        <p:spPr bwMode="auto">
          <a:xfrm>
            <a:off x="971551" y="523878"/>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21" name="Freeform 1287"/>
          <p:cNvSpPr>
            <a:spLocks/>
          </p:cNvSpPr>
          <p:nvPr/>
        </p:nvSpPr>
        <p:spPr bwMode="auto">
          <a:xfrm>
            <a:off x="958857"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22" name="Freeform 1290"/>
          <p:cNvSpPr>
            <a:spLocks/>
          </p:cNvSpPr>
          <p:nvPr/>
        </p:nvSpPr>
        <p:spPr bwMode="auto">
          <a:xfrm>
            <a:off x="958857" y="517527"/>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23" name="Rectangle 1335"/>
          <p:cNvSpPr>
            <a:spLocks noChangeArrowheads="1"/>
          </p:cNvSpPr>
          <p:nvPr/>
        </p:nvSpPr>
        <p:spPr bwMode="auto">
          <a:xfrm>
            <a:off x="624419"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24" name="Rectangle 1336"/>
          <p:cNvSpPr>
            <a:spLocks noChangeArrowheads="1"/>
          </p:cNvSpPr>
          <p:nvPr/>
        </p:nvSpPr>
        <p:spPr bwMode="auto">
          <a:xfrm>
            <a:off x="632887"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25" name="Rectangle 1337"/>
          <p:cNvSpPr>
            <a:spLocks noChangeArrowheads="1"/>
          </p:cNvSpPr>
          <p:nvPr/>
        </p:nvSpPr>
        <p:spPr bwMode="auto">
          <a:xfrm>
            <a:off x="632887"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26" name="Rectangle 1340"/>
          <p:cNvSpPr>
            <a:spLocks noChangeArrowheads="1"/>
          </p:cNvSpPr>
          <p:nvPr/>
        </p:nvSpPr>
        <p:spPr bwMode="auto">
          <a:xfrm>
            <a:off x="624419"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27" name="Rectangle 1341"/>
          <p:cNvSpPr>
            <a:spLocks noChangeArrowheads="1"/>
          </p:cNvSpPr>
          <p:nvPr/>
        </p:nvSpPr>
        <p:spPr bwMode="auto">
          <a:xfrm>
            <a:off x="624419"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28" name="Rectangle 1342"/>
          <p:cNvSpPr>
            <a:spLocks noChangeArrowheads="1"/>
          </p:cNvSpPr>
          <p:nvPr/>
        </p:nvSpPr>
        <p:spPr bwMode="auto">
          <a:xfrm>
            <a:off x="624419"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29" name="Rectangle 1343"/>
          <p:cNvSpPr>
            <a:spLocks noChangeArrowheads="1"/>
          </p:cNvSpPr>
          <p:nvPr/>
        </p:nvSpPr>
        <p:spPr bwMode="auto">
          <a:xfrm>
            <a:off x="624419"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30" name="Rectangle 1344"/>
          <p:cNvSpPr>
            <a:spLocks noChangeArrowheads="1"/>
          </p:cNvSpPr>
          <p:nvPr/>
        </p:nvSpPr>
        <p:spPr bwMode="auto">
          <a:xfrm>
            <a:off x="620187" y="485780"/>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70" name="ClipArt Placeholder 9"/>
          <p:cNvSpPr>
            <a:spLocks noGrp="1"/>
          </p:cNvSpPr>
          <p:nvPr>
            <p:ph type="clipArt" sz="quarter" idx="49"/>
          </p:nvPr>
        </p:nvSpPr>
        <p:spPr>
          <a:xfrm>
            <a:off x="455779" y="3721343"/>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smtClean="0"/>
              <a:t>Click icon to add clip art</a:t>
            </a:r>
            <a:endParaRPr lang="en-US" noProof="0" dirty="0"/>
          </a:p>
        </p:txBody>
      </p:sp>
      <p:sp>
        <p:nvSpPr>
          <p:cNvPr id="177" name="ClipArt Placeholder 9"/>
          <p:cNvSpPr>
            <a:spLocks noGrp="1"/>
          </p:cNvSpPr>
          <p:nvPr>
            <p:ph type="clipArt" sz="quarter" idx="56"/>
          </p:nvPr>
        </p:nvSpPr>
        <p:spPr>
          <a:xfrm>
            <a:off x="2790729" y="3721343"/>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smtClean="0"/>
              <a:t>Click icon to add clip art</a:t>
            </a:r>
            <a:endParaRPr lang="en-US" noProof="0" dirty="0"/>
          </a:p>
        </p:txBody>
      </p:sp>
      <p:sp>
        <p:nvSpPr>
          <p:cNvPr id="184" name="ClipArt Placeholder 9"/>
          <p:cNvSpPr>
            <a:spLocks noGrp="1"/>
          </p:cNvSpPr>
          <p:nvPr>
            <p:ph type="clipArt" sz="quarter" idx="63"/>
          </p:nvPr>
        </p:nvSpPr>
        <p:spPr>
          <a:xfrm>
            <a:off x="5125679" y="3721343"/>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smtClean="0"/>
              <a:t>Click icon to add clip art</a:t>
            </a:r>
            <a:endParaRPr lang="en-US" noProof="0" dirty="0"/>
          </a:p>
        </p:txBody>
      </p:sp>
      <p:sp>
        <p:nvSpPr>
          <p:cNvPr id="191" name="ClipArt Placeholder 9"/>
          <p:cNvSpPr>
            <a:spLocks noGrp="1"/>
          </p:cNvSpPr>
          <p:nvPr>
            <p:ph type="clipArt" sz="quarter" idx="70"/>
          </p:nvPr>
        </p:nvSpPr>
        <p:spPr>
          <a:xfrm>
            <a:off x="7460628" y="3721343"/>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smtClean="0"/>
              <a:t>Click icon to add clip art</a:t>
            </a:r>
            <a:endParaRPr lang="en-US" noProof="0" dirty="0"/>
          </a:p>
        </p:txBody>
      </p:sp>
      <p:sp>
        <p:nvSpPr>
          <p:cNvPr id="198" name="ClipArt Placeholder 9"/>
          <p:cNvSpPr>
            <a:spLocks noGrp="1"/>
          </p:cNvSpPr>
          <p:nvPr>
            <p:ph type="clipArt" sz="quarter" idx="77"/>
          </p:nvPr>
        </p:nvSpPr>
        <p:spPr>
          <a:xfrm>
            <a:off x="9795579" y="3721343"/>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smtClean="0"/>
              <a:t>Click icon to add clip art</a:t>
            </a:r>
            <a:endParaRPr lang="en-US" noProof="0" dirty="0"/>
          </a:p>
        </p:txBody>
      </p:sp>
      <p:sp>
        <p:nvSpPr>
          <p:cNvPr id="324" name="Title 323"/>
          <p:cNvSpPr>
            <a:spLocks noGrp="1"/>
          </p:cNvSpPr>
          <p:nvPr>
            <p:ph type="title"/>
          </p:nvPr>
        </p:nvSpPr>
        <p:spPr>
          <a:xfrm>
            <a:off x="457868" y="301631"/>
            <a:ext cx="11252869" cy="668193"/>
          </a:xfrm>
        </p:spPr>
        <p:txBody>
          <a:bodyPr/>
          <a:lstStyle>
            <a:lvl1pPr>
              <a:defRPr b="0" i="0">
                <a:solidFill>
                  <a:schemeClr val="bg2"/>
                </a:solidFill>
                <a:latin typeface="+mn-lt"/>
                <a:cs typeface="Andes ExtraLight"/>
              </a:defRPr>
            </a:lvl1pPr>
          </a:lstStyle>
          <a:p>
            <a:r>
              <a:rPr lang="en-US" smtClean="0"/>
              <a:t>Click to edit Master title style</a:t>
            </a:r>
            <a:endParaRPr lang="en-US" dirty="0"/>
          </a:p>
        </p:txBody>
      </p:sp>
      <p:sp>
        <p:nvSpPr>
          <p:cNvPr id="171" name="Text Placeholder 2"/>
          <p:cNvSpPr>
            <a:spLocks noGrp="1"/>
          </p:cNvSpPr>
          <p:nvPr>
            <p:ph type="body" sz="quarter" idx="50"/>
          </p:nvPr>
        </p:nvSpPr>
        <p:spPr>
          <a:xfrm>
            <a:off x="804655"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smtClean="0"/>
              <a:t>Click to edit Master text styles</a:t>
            </a:r>
          </a:p>
        </p:txBody>
      </p:sp>
      <p:sp>
        <p:nvSpPr>
          <p:cNvPr id="172" name="Picture Placeholder 4"/>
          <p:cNvSpPr>
            <a:spLocks noGrp="1"/>
          </p:cNvSpPr>
          <p:nvPr>
            <p:ph type="pic" sz="quarter" idx="51"/>
          </p:nvPr>
        </p:nvSpPr>
        <p:spPr>
          <a:xfrm>
            <a:off x="635321" y="4049126"/>
            <a:ext cx="1583267" cy="492125"/>
          </a:xfrm>
        </p:spPr>
        <p:txBody>
          <a:bodyPr/>
          <a:lstStyle>
            <a:lvl1pPr algn="ctr">
              <a:defRPr sz="1100">
                <a:solidFill>
                  <a:schemeClr val="tx2">
                    <a:lumMod val="65000"/>
                    <a:lumOff val="35000"/>
                  </a:schemeClr>
                </a:solidFill>
              </a:defRPr>
            </a:lvl1pPr>
          </a:lstStyle>
          <a:p>
            <a:pPr lvl="0"/>
            <a:r>
              <a:rPr lang="en-US" noProof="0" smtClean="0"/>
              <a:t>Drag picture to placeholder or click icon to add</a:t>
            </a:r>
            <a:endParaRPr lang="en-US" noProof="0" dirty="0"/>
          </a:p>
        </p:txBody>
      </p:sp>
      <p:sp>
        <p:nvSpPr>
          <p:cNvPr id="173" name="Text Placeholder 2"/>
          <p:cNvSpPr>
            <a:spLocks noGrp="1"/>
          </p:cNvSpPr>
          <p:nvPr>
            <p:ph type="body" sz="quarter" idx="52"/>
          </p:nvPr>
        </p:nvSpPr>
        <p:spPr>
          <a:xfrm>
            <a:off x="620137"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174" name="Text Placeholder 2"/>
          <p:cNvSpPr>
            <a:spLocks noGrp="1"/>
          </p:cNvSpPr>
          <p:nvPr>
            <p:ph type="body" sz="quarter" idx="53"/>
          </p:nvPr>
        </p:nvSpPr>
        <p:spPr>
          <a:xfrm>
            <a:off x="620137"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175" name="Text Placeholder 2"/>
          <p:cNvSpPr>
            <a:spLocks noGrp="1"/>
          </p:cNvSpPr>
          <p:nvPr>
            <p:ph type="body" sz="quarter" idx="54"/>
          </p:nvPr>
        </p:nvSpPr>
        <p:spPr>
          <a:xfrm>
            <a:off x="620137"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76" name="Text Placeholder 2"/>
          <p:cNvSpPr>
            <a:spLocks noGrp="1"/>
          </p:cNvSpPr>
          <p:nvPr>
            <p:ph type="body" sz="quarter" idx="55"/>
          </p:nvPr>
        </p:nvSpPr>
        <p:spPr>
          <a:xfrm>
            <a:off x="620137"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78" name="Text Placeholder 2"/>
          <p:cNvSpPr>
            <a:spLocks noGrp="1"/>
          </p:cNvSpPr>
          <p:nvPr>
            <p:ph type="body" sz="quarter" idx="57"/>
          </p:nvPr>
        </p:nvSpPr>
        <p:spPr>
          <a:xfrm>
            <a:off x="3095344"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smtClean="0"/>
              <a:t>Click to edit Master text styles</a:t>
            </a:r>
          </a:p>
        </p:txBody>
      </p:sp>
      <p:sp>
        <p:nvSpPr>
          <p:cNvPr id="179" name="Picture Placeholder 4"/>
          <p:cNvSpPr>
            <a:spLocks noGrp="1"/>
          </p:cNvSpPr>
          <p:nvPr>
            <p:ph type="pic" sz="quarter" idx="58"/>
          </p:nvPr>
        </p:nvSpPr>
        <p:spPr>
          <a:xfrm>
            <a:off x="2926010" y="4049126"/>
            <a:ext cx="1583267" cy="492125"/>
          </a:xfrm>
        </p:spPr>
        <p:txBody>
          <a:bodyPr/>
          <a:lstStyle>
            <a:lvl1pPr algn="ctr">
              <a:defRPr sz="1100">
                <a:solidFill>
                  <a:schemeClr val="tx2">
                    <a:lumMod val="65000"/>
                    <a:lumOff val="35000"/>
                  </a:schemeClr>
                </a:solidFill>
              </a:defRPr>
            </a:lvl1pPr>
          </a:lstStyle>
          <a:p>
            <a:pPr lvl="0"/>
            <a:r>
              <a:rPr lang="en-US" noProof="0" smtClean="0"/>
              <a:t>Drag picture to placeholder or click icon to add</a:t>
            </a:r>
            <a:endParaRPr lang="en-US" noProof="0" dirty="0"/>
          </a:p>
        </p:txBody>
      </p:sp>
      <p:sp>
        <p:nvSpPr>
          <p:cNvPr id="180" name="Text Placeholder 2"/>
          <p:cNvSpPr>
            <a:spLocks noGrp="1"/>
          </p:cNvSpPr>
          <p:nvPr>
            <p:ph type="body" sz="quarter" idx="59"/>
          </p:nvPr>
        </p:nvSpPr>
        <p:spPr>
          <a:xfrm>
            <a:off x="2910827"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181" name="Text Placeholder 2"/>
          <p:cNvSpPr>
            <a:spLocks noGrp="1"/>
          </p:cNvSpPr>
          <p:nvPr>
            <p:ph type="body" sz="quarter" idx="60"/>
          </p:nvPr>
        </p:nvSpPr>
        <p:spPr>
          <a:xfrm>
            <a:off x="2910827"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182" name="Text Placeholder 2"/>
          <p:cNvSpPr>
            <a:spLocks noGrp="1"/>
          </p:cNvSpPr>
          <p:nvPr>
            <p:ph type="body" sz="quarter" idx="61"/>
          </p:nvPr>
        </p:nvSpPr>
        <p:spPr>
          <a:xfrm>
            <a:off x="2910827"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83" name="Text Placeholder 2"/>
          <p:cNvSpPr>
            <a:spLocks noGrp="1"/>
          </p:cNvSpPr>
          <p:nvPr>
            <p:ph type="body" sz="quarter" idx="62"/>
          </p:nvPr>
        </p:nvSpPr>
        <p:spPr>
          <a:xfrm>
            <a:off x="2910827"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85" name="Text Placeholder 2"/>
          <p:cNvSpPr>
            <a:spLocks noGrp="1"/>
          </p:cNvSpPr>
          <p:nvPr>
            <p:ph type="body" sz="quarter" idx="64"/>
          </p:nvPr>
        </p:nvSpPr>
        <p:spPr>
          <a:xfrm>
            <a:off x="5468585"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smtClean="0"/>
              <a:t>Click to edit Master text styles</a:t>
            </a:r>
          </a:p>
        </p:txBody>
      </p:sp>
      <p:sp>
        <p:nvSpPr>
          <p:cNvPr id="186" name="Picture Placeholder 4"/>
          <p:cNvSpPr>
            <a:spLocks noGrp="1"/>
          </p:cNvSpPr>
          <p:nvPr>
            <p:ph type="pic" sz="quarter" idx="65"/>
          </p:nvPr>
        </p:nvSpPr>
        <p:spPr>
          <a:xfrm>
            <a:off x="5299253" y="4049126"/>
            <a:ext cx="1583267" cy="492125"/>
          </a:xfrm>
        </p:spPr>
        <p:txBody>
          <a:bodyPr/>
          <a:lstStyle>
            <a:lvl1pPr algn="ctr">
              <a:defRPr sz="1100">
                <a:solidFill>
                  <a:schemeClr val="tx2">
                    <a:lumMod val="65000"/>
                    <a:lumOff val="35000"/>
                  </a:schemeClr>
                </a:solidFill>
              </a:defRPr>
            </a:lvl1pPr>
          </a:lstStyle>
          <a:p>
            <a:pPr lvl="0"/>
            <a:r>
              <a:rPr lang="en-US" noProof="0" smtClean="0"/>
              <a:t>Drag picture to placeholder or click icon to add</a:t>
            </a:r>
            <a:endParaRPr lang="en-US" noProof="0" dirty="0"/>
          </a:p>
        </p:txBody>
      </p:sp>
      <p:sp>
        <p:nvSpPr>
          <p:cNvPr id="187" name="Text Placeholder 2"/>
          <p:cNvSpPr>
            <a:spLocks noGrp="1"/>
          </p:cNvSpPr>
          <p:nvPr>
            <p:ph type="body" sz="quarter" idx="66"/>
          </p:nvPr>
        </p:nvSpPr>
        <p:spPr>
          <a:xfrm>
            <a:off x="5284069"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188" name="Text Placeholder 2"/>
          <p:cNvSpPr>
            <a:spLocks noGrp="1"/>
          </p:cNvSpPr>
          <p:nvPr>
            <p:ph type="body" sz="quarter" idx="67"/>
          </p:nvPr>
        </p:nvSpPr>
        <p:spPr>
          <a:xfrm>
            <a:off x="5284069"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189" name="Text Placeholder 2"/>
          <p:cNvSpPr>
            <a:spLocks noGrp="1"/>
          </p:cNvSpPr>
          <p:nvPr>
            <p:ph type="body" sz="quarter" idx="68"/>
          </p:nvPr>
        </p:nvSpPr>
        <p:spPr>
          <a:xfrm>
            <a:off x="5284069"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90" name="Text Placeholder 2"/>
          <p:cNvSpPr>
            <a:spLocks noGrp="1"/>
          </p:cNvSpPr>
          <p:nvPr>
            <p:ph type="body" sz="quarter" idx="69"/>
          </p:nvPr>
        </p:nvSpPr>
        <p:spPr>
          <a:xfrm>
            <a:off x="5284069"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92" name="Text Placeholder 2"/>
          <p:cNvSpPr>
            <a:spLocks noGrp="1"/>
          </p:cNvSpPr>
          <p:nvPr>
            <p:ph type="body" sz="quarter" idx="71"/>
          </p:nvPr>
        </p:nvSpPr>
        <p:spPr>
          <a:xfrm>
            <a:off x="7817477"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smtClean="0"/>
              <a:t>Click to edit Master text styles</a:t>
            </a:r>
          </a:p>
        </p:txBody>
      </p:sp>
      <p:sp>
        <p:nvSpPr>
          <p:cNvPr id="193" name="Picture Placeholder 4"/>
          <p:cNvSpPr>
            <a:spLocks noGrp="1"/>
          </p:cNvSpPr>
          <p:nvPr>
            <p:ph type="pic" sz="quarter" idx="72"/>
          </p:nvPr>
        </p:nvSpPr>
        <p:spPr>
          <a:xfrm>
            <a:off x="7648145" y="4049126"/>
            <a:ext cx="1583267" cy="492125"/>
          </a:xfrm>
        </p:spPr>
        <p:txBody>
          <a:bodyPr/>
          <a:lstStyle>
            <a:lvl1pPr algn="ctr">
              <a:defRPr sz="1100">
                <a:solidFill>
                  <a:schemeClr val="tx2">
                    <a:lumMod val="65000"/>
                    <a:lumOff val="35000"/>
                  </a:schemeClr>
                </a:solidFill>
              </a:defRPr>
            </a:lvl1pPr>
          </a:lstStyle>
          <a:p>
            <a:pPr lvl="0"/>
            <a:r>
              <a:rPr lang="en-US" noProof="0" smtClean="0"/>
              <a:t>Drag picture to placeholder or click icon to add</a:t>
            </a:r>
            <a:endParaRPr lang="en-US" noProof="0" dirty="0"/>
          </a:p>
        </p:txBody>
      </p:sp>
      <p:sp>
        <p:nvSpPr>
          <p:cNvPr id="194" name="Text Placeholder 2"/>
          <p:cNvSpPr>
            <a:spLocks noGrp="1"/>
          </p:cNvSpPr>
          <p:nvPr>
            <p:ph type="body" sz="quarter" idx="73"/>
          </p:nvPr>
        </p:nvSpPr>
        <p:spPr>
          <a:xfrm>
            <a:off x="7632961"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195" name="Text Placeholder 2"/>
          <p:cNvSpPr>
            <a:spLocks noGrp="1"/>
          </p:cNvSpPr>
          <p:nvPr>
            <p:ph type="body" sz="quarter" idx="74"/>
          </p:nvPr>
        </p:nvSpPr>
        <p:spPr>
          <a:xfrm>
            <a:off x="7632961"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196" name="Text Placeholder 2"/>
          <p:cNvSpPr>
            <a:spLocks noGrp="1"/>
          </p:cNvSpPr>
          <p:nvPr>
            <p:ph type="body" sz="quarter" idx="75"/>
          </p:nvPr>
        </p:nvSpPr>
        <p:spPr>
          <a:xfrm>
            <a:off x="7632961"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97" name="Text Placeholder 2"/>
          <p:cNvSpPr>
            <a:spLocks noGrp="1"/>
          </p:cNvSpPr>
          <p:nvPr>
            <p:ph type="body" sz="quarter" idx="76"/>
          </p:nvPr>
        </p:nvSpPr>
        <p:spPr>
          <a:xfrm>
            <a:off x="7632961"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99" name="Text Placeholder 2"/>
          <p:cNvSpPr>
            <a:spLocks noGrp="1"/>
          </p:cNvSpPr>
          <p:nvPr>
            <p:ph type="body" sz="quarter" idx="78"/>
          </p:nvPr>
        </p:nvSpPr>
        <p:spPr>
          <a:xfrm>
            <a:off x="10181948"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smtClean="0"/>
              <a:t>Click to edit Master text styles</a:t>
            </a:r>
          </a:p>
        </p:txBody>
      </p:sp>
      <p:sp>
        <p:nvSpPr>
          <p:cNvPr id="200" name="Picture Placeholder 4"/>
          <p:cNvSpPr>
            <a:spLocks noGrp="1"/>
          </p:cNvSpPr>
          <p:nvPr>
            <p:ph type="pic" sz="quarter" idx="79"/>
          </p:nvPr>
        </p:nvSpPr>
        <p:spPr>
          <a:xfrm>
            <a:off x="10012617" y="4049126"/>
            <a:ext cx="1583267" cy="492125"/>
          </a:xfrm>
        </p:spPr>
        <p:txBody>
          <a:bodyPr/>
          <a:lstStyle>
            <a:lvl1pPr algn="ctr">
              <a:defRPr sz="1100">
                <a:solidFill>
                  <a:schemeClr val="tx2">
                    <a:lumMod val="65000"/>
                    <a:lumOff val="35000"/>
                  </a:schemeClr>
                </a:solidFill>
              </a:defRPr>
            </a:lvl1pPr>
          </a:lstStyle>
          <a:p>
            <a:pPr lvl="0"/>
            <a:r>
              <a:rPr lang="en-US" noProof="0" smtClean="0"/>
              <a:t>Drag picture to placeholder or click icon to add</a:t>
            </a:r>
            <a:endParaRPr lang="en-US" noProof="0" dirty="0"/>
          </a:p>
        </p:txBody>
      </p:sp>
      <p:sp>
        <p:nvSpPr>
          <p:cNvPr id="201" name="Text Placeholder 2"/>
          <p:cNvSpPr>
            <a:spLocks noGrp="1"/>
          </p:cNvSpPr>
          <p:nvPr>
            <p:ph type="body" sz="quarter" idx="80"/>
          </p:nvPr>
        </p:nvSpPr>
        <p:spPr>
          <a:xfrm>
            <a:off x="9997431"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202" name="Text Placeholder 2"/>
          <p:cNvSpPr>
            <a:spLocks noGrp="1"/>
          </p:cNvSpPr>
          <p:nvPr>
            <p:ph type="body" sz="quarter" idx="81"/>
          </p:nvPr>
        </p:nvSpPr>
        <p:spPr>
          <a:xfrm>
            <a:off x="9997431"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203" name="Text Placeholder 2"/>
          <p:cNvSpPr>
            <a:spLocks noGrp="1"/>
          </p:cNvSpPr>
          <p:nvPr>
            <p:ph type="body" sz="quarter" idx="82"/>
          </p:nvPr>
        </p:nvSpPr>
        <p:spPr>
          <a:xfrm>
            <a:off x="9997431"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04" name="Text Placeholder 2"/>
          <p:cNvSpPr>
            <a:spLocks noGrp="1"/>
          </p:cNvSpPr>
          <p:nvPr>
            <p:ph type="body" sz="quarter" idx="83"/>
          </p:nvPr>
        </p:nvSpPr>
        <p:spPr>
          <a:xfrm>
            <a:off x="9997431"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05" name="ClipArt Placeholder 9"/>
          <p:cNvSpPr>
            <a:spLocks noGrp="1"/>
          </p:cNvSpPr>
          <p:nvPr>
            <p:ph type="clipArt" sz="quarter" idx="84"/>
          </p:nvPr>
        </p:nvSpPr>
        <p:spPr>
          <a:xfrm>
            <a:off x="465455" y="1370029"/>
            <a:ext cx="1942352" cy="2023969"/>
          </a:xfrm>
          <a:prstGeom prst="roundRect">
            <a:avLst/>
          </a:prstGeom>
          <a:ln w="19050" cmpd="sng">
            <a:solidFill>
              <a:schemeClr val="bg2"/>
            </a:solidFill>
          </a:ln>
        </p:spPr>
        <p:txBody>
          <a:bodyPr/>
          <a:lstStyle/>
          <a:p>
            <a:pPr lvl="0"/>
            <a:r>
              <a:rPr lang="en-US" noProof="0" smtClean="0"/>
              <a:t>Click icon to add clip art</a:t>
            </a:r>
            <a:endParaRPr lang="en-US" noProof="0" dirty="0"/>
          </a:p>
        </p:txBody>
      </p:sp>
      <p:sp>
        <p:nvSpPr>
          <p:cNvPr id="206" name="ClipArt Placeholder 9"/>
          <p:cNvSpPr>
            <a:spLocks noGrp="1"/>
          </p:cNvSpPr>
          <p:nvPr>
            <p:ph type="clipArt" sz="quarter" idx="85"/>
          </p:nvPr>
        </p:nvSpPr>
        <p:spPr>
          <a:xfrm>
            <a:off x="2800405" y="1370029"/>
            <a:ext cx="1942352" cy="2023969"/>
          </a:xfrm>
          <a:prstGeom prst="roundRect">
            <a:avLst/>
          </a:prstGeom>
          <a:ln w="19050" cmpd="sng">
            <a:solidFill>
              <a:schemeClr val="bg2"/>
            </a:solidFill>
          </a:ln>
        </p:spPr>
        <p:txBody>
          <a:bodyPr/>
          <a:lstStyle/>
          <a:p>
            <a:pPr lvl="0"/>
            <a:r>
              <a:rPr lang="en-US" noProof="0" smtClean="0"/>
              <a:t>Click icon to add clip art</a:t>
            </a:r>
            <a:endParaRPr lang="en-US" noProof="0" dirty="0"/>
          </a:p>
        </p:txBody>
      </p:sp>
      <p:sp>
        <p:nvSpPr>
          <p:cNvPr id="207" name="ClipArt Placeholder 9"/>
          <p:cNvSpPr>
            <a:spLocks noGrp="1"/>
          </p:cNvSpPr>
          <p:nvPr>
            <p:ph type="clipArt" sz="quarter" idx="86"/>
          </p:nvPr>
        </p:nvSpPr>
        <p:spPr>
          <a:xfrm>
            <a:off x="5135355" y="1370029"/>
            <a:ext cx="1942352" cy="2023969"/>
          </a:xfrm>
          <a:prstGeom prst="roundRect">
            <a:avLst/>
          </a:prstGeom>
          <a:ln w="19050" cmpd="sng">
            <a:solidFill>
              <a:schemeClr val="bg2"/>
            </a:solidFill>
          </a:ln>
        </p:spPr>
        <p:txBody>
          <a:bodyPr/>
          <a:lstStyle/>
          <a:p>
            <a:pPr lvl="0"/>
            <a:r>
              <a:rPr lang="en-US" noProof="0" smtClean="0"/>
              <a:t>Click icon to add clip art</a:t>
            </a:r>
            <a:endParaRPr lang="en-US" noProof="0" dirty="0"/>
          </a:p>
        </p:txBody>
      </p:sp>
      <p:sp>
        <p:nvSpPr>
          <p:cNvPr id="208" name="ClipArt Placeholder 9"/>
          <p:cNvSpPr>
            <a:spLocks noGrp="1"/>
          </p:cNvSpPr>
          <p:nvPr>
            <p:ph type="clipArt" sz="quarter" idx="87"/>
          </p:nvPr>
        </p:nvSpPr>
        <p:spPr>
          <a:xfrm>
            <a:off x="7470304" y="1370029"/>
            <a:ext cx="1942352" cy="2023969"/>
          </a:xfrm>
          <a:prstGeom prst="roundRect">
            <a:avLst/>
          </a:prstGeom>
          <a:ln w="19050" cmpd="sng">
            <a:solidFill>
              <a:schemeClr val="bg2"/>
            </a:solidFill>
          </a:ln>
        </p:spPr>
        <p:txBody>
          <a:bodyPr/>
          <a:lstStyle/>
          <a:p>
            <a:pPr lvl="0"/>
            <a:r>
              <a:rPr lang="en-US" noProof="0" smtClean="0"/>
              <a:t>Click icon to add clip art</a:t>
            </a:r>
            <a:endParaRPr lang="en-US" noProof="0" dirty="0"/>
          </a:p>
        </p:txBody>
      </p:sp>
      <p:sp>
        <p:nvSpPr>
          <p:cNvPr id="209" name="ClipArt Placeholder 9"/>
          <p:cNvSpPr>
            <a:spLocks noGrp="1"/>
          </p:cNvSpPr>
          <p:nvPr>
            <p:ph type="clipArt" sz="quarter" idx="88"/>
          </p:nvPr>
        </p:nvSpPr>
        <p:spPr>
          <a:xfrm>
            <a:off x="9805255" y="1370029"/>
            <a:ext cx="1942352" cy="2023969"/>
          </a:xfrm>
          <a:prstGeom prst="roundRect">
            <a:avLst/>
          </a:prstGeom>
          <a:ln w="19050" cmpd="sng">
            <a:solidFill>
              <a:schemeClr val="bg2"/>
            </a:solidFill>
          </a:ln>
        </p:spPr>
        <p:txBody>
          <a:bodyPr/>
          <a:lstStyle/>
          <a:p>
            <a:pPr lvl="0"/>
            <a:r>
              <a:rPr lang="en-US" noProof="0" smtClean="0"/>
              <a:t>Click icon to add clip art</a:t>
            </a:r>
            <a:endParaRPr lang="en-US" noProof="0" dirty="0"/>
          </a:p>
        </p:txBody>
      </p:sp>
      <p:sp>
        <p:nvSpPr>
          <p:cNvPr id="210" name="Text Placeholder 2"/>
          <p:cNvSpPr>
            <a:spLocks noGrp="1"/>
          </p:cNvSpPr>
          <p:nvPr>
            <p:ph type="body" sz="quarter" idx="89"/>
          </p:nvPr>
        </p:nvSpPr>
        <p:spPr>
          <a:xfrm>
            <a:off x="814331" y="1423804"/>
            <a:ext cx="1244600" cy="224584"/>
          </a:xfrm>
        </p:spPr>
        <p:txBody>
          <a:bodyPr>
            <a:normAutofit/>
          </a:bodyPr>
          <a:lstStyle>
            <a:lvl1pPr algn="ctr">
              <a:lnSpc>
                <a:spcPct val="100000"/>
              </a:lnSpc>
              <a:spcBef>
                <a:spcPts val="0"/>
              </a:spcBef>
              <a:defRPr sz="1200" b="1"/>
            </a:lvl1pPr>
          </a:lstStyle>
          <a:p>
            <a:pPr lvl="0"/>
            <a:r>
              <a:rPr lang="en-US" smtClean="0"/>
              <a:t>Click to edit Master text styles</a:t>
            </a:r>
          </a:p>
        </p:txBody>
      </p:sp>
      <p:sp>
        <p:nvSpPr>
          <p:cNvPr id="211" name="Picture Placeholder 4"/>
          <p:cNvSpPr>
            <a:spLocks noGrp="1"/>
          </p:cNvSpPr>
          <p:nvPr>
            <p:ph type="pic" sz="quarter" idx="90"/>
          </p:nvPr>
        </p:nvSpPr>
        <p:spPr>
          <a:xfrm>
            <a:off x="644997" y="1697806"/>
            <a:ext cx="1583267" cy="492125"/>
          </a:xfrm>
        </p:spPr>
        <p:txBody>
          <a:bodyPr/>
          <a:lstStyle>
            <a:lvl1pPr algn="ctr">
              <a:defRPr sz="1100"/>
            </a:lvl1pPr>
          </a:lstStyle>
          <a:p>
            <a:pPr lvl="0"/>
            <a:r>
              <a:rPr lang="en-US" noProof="0" smtClean="0"/>
              <a:t>Drag picture to placeholder or click icon to add</a:t>
            </a:r>
            <a:endParaRPr lang="en-US" noProof="0" dirty="0"/>
          </a:p>
        </p:txBody>
      </p:sp>
      <p:sp>
        <p:nvSpPr>
          <p:cNvPr id="212" name="Text Placeholder 2"/>
          <p:cNvSpPr>
            <a:spLocks noGrp="1"/>
          </p:cNvSpPr>
          <p:nvPr>
            <p:ph type="body" sz="quarter" idx="91"/>
          </p:nvPr>
        </p:nvSpPr>
        <p:spPr>
          <a:xfrm>
            <a:off x="629814"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213" name="Text Placeholder 2"/>
          <p:cNvSpPr>
            <a:spLocks noGrp="1"/>
          </p:cNvSpPr>
          <p:nvPr>
            <p:ph type="body" sz="quarter" idx="92"/>
          </p:nvPr>
        </p:nvSpPr>
        <p:spPr>
          <a:xfrm>
            <a:off x="629814"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214" name="Text Placeholder 2"/>
          <p:cNvSpPr>
            <a:spLocks noGrp="1"/>
          </p:cNvSpPr>
          <p:nvPr>
            <p:ph type="body" sz="quarter" idx="93"/>
          </p:nvPr>
        </p:nvSpPr>
        <p:spPr>
          <a:xfrm>
            <a:off x="629814"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15" name="Text Placeholder 2"/>
          <p:cNvSpPr>
            <a:spLocks noGrp="1"/>
          </p:cNvSpPr>
          <p:nvPr>
            <p:ph type="body" sz="quarter" idx="94"/>
          </p:nvPr>
        </p:nvSpPr>
        <p:spPr>
          <a:xfrm>
            <a:off x="629814"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16" name="Text Placeholder 2"/>
          <p:cNvSpPr>
            <a:spLocks noGrp="1"/>
          </p:cNvSpPr>
          <p:nvPr>
            <p:ph type="body" sz="quarter" idx="95"/>
          </p:nvPr>
        </p:nvSpPr>
        <p:spPr>
          <a:xfrm>
            <a:off x="3105020" y="1423804"/>
            <a:ext cx="1244600" cy="224584"/>
          </a:xfrm>
        </p:spPr>
        <p:txBody>
          <a:bodyPr>
            <a:normAutofit/>
          </a:bodyPr>
          <a:lstStyle>
            <a:lvl1pPr algn="ctr">
              <a:lnSpc>
                <a:spcPct val="100000"/>
              </a:lnSpc>
              <a:spcBef>
                <a:spcPts val="0"/>
              </a:spcBef>
              <a:defRPr sz="1200" b="1"/>
            </a:lvl1pPr>
          </a:lstStyle>
          <a:p>
            <a:pPr lvl="0"/>
            <a:r>
              <a:rPr lang="en-US" smtClean="0"/>
              <a:t>Click to edit Master text styles</a:t>
            </a:r>
          </a:p>
        </p:txBody>
      </p:sp>
      <p:sp>
        <p:nvSpPr>
          <p:cNvPr id="217" name="Picture Placeholder 4"/>
          <p:cNvSpPr>
            <a:spLocks noGrp="1"/>
          </p:cNvSpPr>
          <p:nvPr>
            <p:ph type="pic" sz="quarter" idx="96"/>
          </p:nvPr>
        </p:nvSpPr>
        <p:spPr>
          <a:xfrm>
            <a:off x="2935689" y="1697806"/>
            <a:ext cx="1583267" cy="492125"/>
          </a:xfrm>
        </p:spPr>
        <p:txBody>
          <a:bodyPr/>
          <a:lstStyle>
            <a:lvl1pPr algn="ctr">
              <a:defRPr sz="1100"/>
            </a:lvl1pPr>
          </a:lstStyle>
          <a:p>
            <a:pPr lvl="0"/>
            <a:r>
              <a:rPr lang="en-US" noProof="0" smtClean="0"/>
              <a:t>Drag picture to placeholder or click icon to add</a:t>
            </a:r>
            <a:endParaRPr lang="en-US" noProof="0" dirty="0"/>
          </a:p>
        </p:txBody>
      </p:sp>
      <p:sp>
        <p:nvSpPr>
          <p:cNvPr id="218" name="Text Placeholder 2"/>
          <p:cNvSpPr>
            <a:spLocks noGrp="1"/>
          </p:cNvSpPr>
          <p:nvPr>
            <p:ph type="body" sz="quarter" idx="97"/>
          </p:nvPr>
        </p:nvSpPr>
        <p:spPr>
          <a:xfrm>
            <a:off x="2920503"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219" name="Text Placeholder 2"/>
          <p:cNvSpPr>
            <a:spLocks noGrp="1"/>
          </p:cNvSpPr>
          <p:nvPr>
            <p:ph type="body" sz="quarter" idx="98"/>
          </p:nvPr>
        </p:nvSpPr>
        <p:spPr>
          <a:xfrm>
            <a:off x="2920503"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220" name="Text Placeholder 2"/>
          <p:cNvSpPr>
            <a:spLocks noGrp="1"/>
          </p:cNvSpPr>
          <p:nvPr>
            <p:ph type="body" sz="quarter" idx="99"/>
          </p:nvPr>
        </p:nvSpPr>
        <p:spPr>
          <a:xfrm>
            <a:off x="2920503"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21" name="Text Placeholder 2"/>
          <p:cNvSpPr>
            <a:spLocks noGrp="1"/>
          </p:cNvSpPr>
          <p:nvPr>
            <p:ph type="body" sz="quarter" idx="100"/>
          </p:nvPr>
        </p:nvSpPr>
        <p:spPr>
          <a:xfrm>
            <a:off x="2920503"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22" name="Text Placeholder 2"/>
          <p:cNvSpPr>
            <a:spLocks noGrp="1"/>
          </p:cNvSpPr>
          <p:nvPr>
            <p:ph type="body" sz="quarter" idx="101"/>
          </p:nvPr>
        </p:nvSpPr>
        <p:spPr>
          <a:xfrm>
            <a:off x="5478261" y="1423804"/>
            <a:ext cx="1244600" cy="224584"/>
          </a:xfrm>
        </p:spPr>
        <p:txBody>
          <a:bodyPr>
            <a:normAutofit/>
          </a:bodyPr>
          <a:lstStyle>
            <a:lvl1pPr algn="ctr">
              <a:lnSpc>
                <a:spcPct val="100000"/>
              </a:lnSpc>
              <a:spcBef>
                <a:spcPts val="0"/>
              </a:spcBef>
              <a:defRPr sz="1200" b="1"/>
            </a:lvl1pPr>
          </a:lstStyle>
          <a:p>
            <a:pPr lvl="0"/>
            <a:r>
              <a:rPr lang="en-US" smtClean="0"/>
              <a:t>Click to edit Master text styles</a:t>
            </a:r>
          </a:p>
        </p:txBody>
      </p:sp>
      <p:sp>
        <p:nvSpPr>
          <p:cNvPr id="223" name="Picture Placeholder 4"/>
          <p:cNvSpPr>
            <a:spLocks noGrp="1"/>
          </p:cNvSpPr>
          <p:nvPr>
            <p:ph type="pic" sz="quarter" idx="102"/>
          </p:nvPr>
        </p:nvSpPr>
        <p:spPr>
          <a:xfrm>
            <a:off x="5308929" y="1697806"/>
            <a:ext cx="1583267" cy="492125"/>
          </a:xfrm>
        </p:spPr>
        <p:txBody>
          <a:bodyPr/>
          <a:lstStyle>
            <a:lvl1pPr algn="ctr">
              <a:defRPr sz="1100"/>
            </a:lvl1pPr>
          </a:lstStyle>
          <a:p>
            <a:pPr lvl="0"/>
            <a:r>
              <a:rPr lang="en-US" noProof="0" smtClean="0"/>
              <a:t>Drag picture to placeholder or click icon to add</a:t>
            </a:r>
            <a:endParaRPr lang="en-US" noProof="0" dirty="0"/>
          </a:p>
        </p:txBody>
      </p:sp>
      <p:sp>
        <p:nvSpPr>
          <p:cNvPr id="224" name="Text Placeholder 2"/>
          <p:cNvSpPr>
            <a:spLocks noGrp="1"/>
          </p:cNvSpPr>
          <p:nvPr>
            <p:ph type="body" sz="quarter" idx="103"/>
          </p:nvPr>
        </p:nvSpPr>
        <p:spPr>
          <a:xfrm>
            <a:off x="5293740"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225" name="Text Placeholder 2"/>
          <p:cNvSpPr>
            <a:spLocks noGrp="1"/>
          </p:cNvSpPr>
          <p:nvPr>
            <p:ph type="body" sz="quarter" idx="104"/>
          </p:nvPr>
        </p:nvSpPr>
        <p:spPr>
          <a:xfrm>
            <a:off x="5293740"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226" name="Text Placeholder 2"/>
          <p:cNvSpPr>
            <a:spLocks noGrp="1"/>
          </p:cNvSpPr>
          <p:nvPr>
            <p:ph type="body" sz="quarter" idx="105"/>
          </p:nvPr>
        </p:nvSpPr>
        <p:spPr>
          <a:xfrm>
            <a:off x="5293740"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27" name="Text Placeholder 2"/>
          <p:cNvSpPr>
            <a:spLocks noGrp="1"/>
          </p:cNvSpPr>
          <p:nvPr>
            <p:ph type="body" sz="quarter" idx="106"/>
          </p:nvPr>
        </p:nvSpPr>
        <p:spPr>
          <a:xfrm>
            <a:off x="5293740"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28" name="Text Placeholder 2"/>
          <p:cNvSpPr>
            <a:spLocks noGrp="1"/>
          </p:cNvSpPr>
          <p:nvPr>
            <p:ph type="body" sz="quarter" idx="107"/>
          </p:nvPr>
        </p:nvSpPr>
        <p:spPr>
          <a:xfrm>
            <a:off x="7827153" y="1423804"/>
            <a:ext cx="1244600" cy="224584"/>
          </a:xfrm>
        </p:spPr>
        <p:txBody>
          <a:bodyPr>
            <a:normAutofit/>
          </a:bodyPr>
          <a:lstStyle>
            <a:lvl1pPr algn="ctr">
              <a:lnSpc>
                <a:spcPct val="100000"/>
              </a:lnSpc>
              <a:spcBef>
                <a:spcPts val="0"/>
              </a:spcBef>
              <a:defRPr sz="1200" b="1"/>
            </a:lvl1pPr>
          </a:lstStyle>
          <a:p>
            <a:pPr lvl="0"/>
            <a:r>
              <a:rPr lang="en-US" smtClean="0"/>
              <a:t>Click to edit Master text styles</a:t>
            </a:r>
          </a:p>
        </p:txBody>
      </p:sp>
      <p:sp>
        <p:nvSpPr>
          <p:cNvPr id="229" name="Picture Placeholder 4"/>
          <p:cNvSpPr>
            <a:spLocks noGrp="1"/>
          </p:cNvSpPr>
          <p:nvPr>
            <p:ph type="pic" sz="quarter" idx="108"/>
          </p:nvPr>
        </p:nvSpPr>
        <p:spPr>
          <a:xfrm>
            <a:off x="7657821" y="1697806"/>
            <a:ext cx="1583267" cy="492125"/>
          </a:xfrm>
        </p:spPr>
        <p:txBody>
          <a:bodyPr/>
          <a:lstStyle>
            <a:lvl1pPr algn="ctr">
              <a:defRPr sz="1100"/>
            </a:lvl1pPr>
          </a:lstStyle>
          <a:p>
            <a:pPr lvl="0"/>
            <a:r>
              <a:rPr lang="en-US" noProof="0" smtClean="0"/>
              <a:t>Drag picture to placeholder or click icon to add</a:t>
            </a:r>
            <a:endParaRPr lang="en-US" noProof="0" dirty="0"/>
          </a:p>
        </p:txBody>
      </p:sp>
      <p:sp>
        <p:nvSpPr>
          <p:cNvPr id="230" name="Text Placeholder 2"/>
          <p:cNvSpPr>
            <a:spLocks noGrp="1"/>
          </p:cNvSpPr>
          <p:nvPr>
            <p:ph type="body" sz="quarter" idx="109"/>
          </p:nvPr>
        </p:nvSpPr>
        <p:spPr>
          <a:xfrm>
            <a:off x="7642637"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231" name="Text Placeholder 2"/>
          <p:cNvSpPr>
            <a:spLocks noGrp="1"/>
          </p:cNvSpPr>
          <p:nvPr>
            <p:ph type="body" sz="quarter" idx="110"/>
          </p:nvPr>
        </p:nvSpPr>
        <p:spPr>
          <a:xfrm>
            <a:off x="7642637"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232" name="Text Placeholder 2"/>
          <p:cNvSpPr>
            <a:spLocks noGrp="1"/>
          </p:cNvSpPr>
          <p:nvPr>
            <p:ph type="body" sz="quarter" idx="111"/>
          </p:nvPr>
        </p:nvSpPr>
        <p:spPr>
          <a:xfrm>
            <a:off x="7642637"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33" name="Text Placeholder 2"/>
          <p:cNvSpPr>
            <a:spLocks noGrp="1"/>
          </p:cNvSpPr>
          <p:nvPr>
            <p:ph type="body" sz="quarter" idx="112"/>
          </p:nvPr>
        </p:nvSpPr>
        <p:spPr>
          <a:xfrm>
            <a:off x="7642637"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34" name="Text Placeholder 2"/>
          <p:cNvSpPr>
            <a:spLocks noGrp="1"/>
          </p:cNvSpPr>
          <p:nvPr>
            <p:ph type="body" sz="quarter" idx="113"/>
          </p:nvPr>
        </p:nvSpPr>
        <p:spPr>
          <a:xfrm>
            <a:off x="10191624" y="1423804"/>
            <a:ext cx="1244600" cy="224584"/>
          </a:xfrm>
        </p:spPr>
        <p:txBody>
          <a:bodyPr>
            <a:normAutofit/>
          </a:bodyPr>
          <a:lstStyle>
            <a:lvl1pPr algn="ctr">
              <a:lnSpc>
                <a:spcPct val="100000"/>
              </a:lnSpc>
              <a:spcBef>
                <a:spcPts val="0"/>
              </a:spcBef>
              <a:defRPr sz="1200" b="1"/>
            </a:lvl1pPr>
          </a:lstStyle>
          <a:p>
            <a:pPr lvl="0"/>
            <a:r>
              <a:rPr lang="en-US" smtClean="0"/>
              <a:t>Click to edit Master text styles</a:t>
            </a:r>
          </a:p>
        </p:txBody>
      </p:sp>
      <p:sp>
        <p:nvSpPr>
          <p:cNvPr id="235" name="Picture Placeholder 4"/>
          <p:cNvSpPr>
            <a:spLocks noGrp="1"/>
          </p:cNvSpPr>
          <p:nvPr>
            <p:ph type="pic" sz="quarter" idx="114"/>
          </p:nvPr>
        </p:nvSpPr>
        <p:spPr>
          <a:xfrm>
            <a:off x="10022293" y="1697806"/>
            <a:ext cx="1583267" cy="492125"/>
          </a:xfrm>
        </p:spPr>
        <p:txBody>
          <a:bodyPr/>
          <a:lstStyle>
            <a:lvl1pPr algn="ctr">
              <a:defRPr sz="1100"/>
            </a:lvl1pPr>
          </a:lstStyle>
          <a:p>
            <a:pPr lvl="0"/>
            <a:r>
              <a:rPr lang="en-US" noProof="0" smtClean="0"/>
              <a:t>Drag picture to placeholder or click icon to add</a:t>
            </a:r>
            <a:endParaRPr lang="en-US" noProof="0" dirty="0"/>
          </a:p>
        </p:txBody>
      </p:sp>
      <p:sp>
        <p:nvSpPr>
          <p:cNvPr id="236" name="Text Placeholder 2"/>
          <p:cNvSpPr>
            <a:spLocks noGrp="1"/>
          </p:cNvSpPr>
          <p:nvPr>
            <p:ph type="body" sz="quarter" idx="115"/>
          </p:nvPr>
        </p:nvSpPr>
        <p:spPr>
          <a:xfrm>
            <a:off x="10007107"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237" name="Text Placeholder 2"/>
          <p:cNvSpPr>
            <a:spLocks noGrp="1"/>
          </p:cNvSpPr>
          <p:nvPr>
            <p:ph type="body" sz="quarter" idx="116"/>
          </p:nvPr>
        </p:nvSpPr>
        <p:spPr>
          <a:xfrm>
            <a:off x="10007107"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238" name="Text Placeholder 2"/>
          <p:cNvSpPr>
            <a:spLocks noGrp="1"/>
          </p:cNvSpPr>
          <p:nvPr>
            <p:ph type="body" sz="quarter" idx="117"/>
          </p:nvPr>
        </p:nvSpPr>
        <p:spPr>
          <a:xfrm>
            <a:off x="10007107"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39" name="Text Placeholder 2"/>
          <p:cNvSpPr>
            <a:spLocks noGrp="1"/>
          </p:cNvSpPr>
          <p:nvPr>
            <p:ph type="body" sz="quarter" idx="118"/>
          </p:nvPr>
        </p:nvSpPr>
        <p:spPr>
          <a:xfrm>
            <a:off x="10007107"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31" name="Footer Placeholder 1"/>
          <p:cNvSpPr>
            <a:spLocks noGrp="1"/>
          </p:cNvSpPr>
          <p:nvPr>
            <p:ph type="ftr" sz="quarter" idx="119"/>
          </p:nvPr>
        </p:nvSpPr>
        <p:spPr/>
        <p:txBody>
          <a:bodyPr/>
          <a:lstStyle>
            <a:lvl1pPr>
              <a:defRPr/>
            </a:lvl1pPr>
          </a:lstStyle>
          <a:p>
            <a:pPr>
              <a:defRPr/>
            </a:pPr>
            <a:endParaRPr lang="en-US">
              <a:solidFill>
                <a:srgbClr val="000000">
                  <a:lumMod val="65000"/>
                  <a:lumOff val="35000"/>
                </a:srgbClr>
              </a:solidFill>
            </a:endParaRPr>
          </a:p>
        </p:txBody>
      </p:sp>
      <p:sp>
        <p:nvSpPr>
          <p:cNvPr id="132" name="Slide Number Placeholder 2"/>
          <p:cNvSpPr>
            <a:spLocks noGrp="1"/>
          </p:cNvSpPr>
          <p:nvPr>
            <p:ph type="sldNum" sz="quarter" idx="120"/>
          </p:nvPr>
        </p:nvSpPr>
        <p:spPr/>
        <p:txBody>
          <a:bodyPr/>
          <a:lstStyle>
            <a:lvl1pPr>
              <a:defRPr/>
            </a:lvl1pPr>
          </a:lstStyle>
          <a:p>
            <a:pPr>
              <a:defRPr/>
            </a:pPr>
            <a:fld id="{7431C38A-DA34-4B9D-81B3-848600B91A87}"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2809856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136106"/>
          </a:xfrm>
        </p:spPr>
        <p:txBody>
          <a:bodyPr/>
          <a:lstStyle>
            <a:lvl1pPr algn="ctr">
              <a:defRPr/>
            </a:lvl1pPr>
          </a:lstStyle>
          <a:p>
            <a:pPr lvl="0"/>
            <a:r>
              <a:rPr lang="en-US" noProof="0" smtClean="0"/>
              <a:t>Drag picture to placeholder or click icon to add</a:t>
            </a:r>
            <a:endParaRPr lang="en-US" noProof="0" dirty="0"/>
          </a:p>
        </p:txBody>
      </p:sp>
      <p:sp>
        <p:nvSpPr>
          <p:cNvPr id="3" name="Title 2"/>
          <p:cNvSpPr>
            <a:spLocks noGrp="1"/>
          </p:cNvSpPr>
          <p:nvPr>
            <p:ph type="title"/>
          </p:nvPr>
        </p:nvSpPr>
        <p:spPr>
          <a:xfrm>
            <a:off x="6595094" y="4064009"/>
            <a:ext cx="5305239" cy="1751263"/>
          </a:xfrm>
        </p:spPr>
        <p:txBody>
          <a:bodyPr/>
          <a:lstStyle>
            <a:lvl1pPr>
              <a:defRPr sz="3000" b="0" i="0">
                <a:solidFill>
                  <a:schemeClr val="tx1"/>
                </a:solidFill>
                <a:effectLst/>
                <a:latin typeface="Arial"/>
                <a:cs typeface="Arial"/>
              </a:defRPr>
            </a:lvl1pPr>
          </a:lstStyle>
          <a:p>
            <a:r>
              <a:rPr lang="en-US" smtClean="0"/>
              <a:t>Click to edit Master title style</a:t>
            </a:r>
            <a:endParaRPr lang="en-US" dirty="0"/>
          </a:p>
        </p:txBody>
      </p:sp>
      <p:sp>
        <p:nvSpPr>
          <p:cNvPr id="5" name="Slide Number Placeholder 3"/>
          <p:cNvSpPr>
            <a:spLocks noGrp="1"/>
          </p:cNvSpPr>
          <p:nvPr>
            <p:ph type="sldNum" sz="quarter" idx="11"/>
          </p:nvPr>
        </p:nvSpPr>
        <p:spPr/>
        <p:txBody>
          <a:bodyPr/>
          <a:lstStyle>
            <a:lvl1pPr>
              <a:defRPr/>
            </a:lvl1pPr>
          </a:lstStyle>
          <a:p>
            <a:pPr>
              <a:defRPr/>
            </a:pPr>
            <a:fld id="{0A6D0DCC-6319-42FE-8689-1D6E0164602D}"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3770451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5" name="Rectangle 4"/>
          <p:cNvSpPr>
            <a:spLocks noChangeArrowheads="1"/>
          </p:cNvSpPr>
          <p:nvPr/>
        </p:nvSpPr>
        <p:spPr bwMode="auto">
          <a:xfrm>
            <a:off x="5128686" y="5302250"/>
            <a:ext cx="7063316" cy="15557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 name="Picture Placeholder 3"/>
          <p:cNvSpPr>
            <a:spLocks noGrp="1"/>
          </p:cNvSpPr>
          <p:nvPr>
            <p:ph type="pic" sz="quarter" idx="10"/>
          </p:nvPr>
        </p:nvSpPr>
        <p:spPr>
          <a:xfrm>
            <a:off x="0" y="0"/>
            <a:ext cx="12192000" cy="6858000"/>
          </a:xfrm>
        </p:spPr>
        <p:txBody>
          <a:bodyPr/>
          <a:lstStyle>
            <a:lvl1pPr algn="ctr">
              <a:defRPr baseline="0"/>
            </a:lvl1pPr>
          </a:lstStyle>
          <a:p>
            <a:pPr lvl="0"/>
            <a:r>
              <a:rPr lang="en-US" noProof="0" smtClean="0"/>
              <a:t>Drag picture to placeholder or click icon to add</a:t>
            </a:r>
            <a:endParaRPr lang="en-US" noProof="0" dirty="0"/>
          </a:p>
        </p:txBody>
      </p:sp>
      <p:sp>
        <p:nvSpPr>
          <p:cNvPr id="3" name="Title 2"/>
          <p:cNvSpPr>
            <a:spLocks noGrp="1"/>
          </p:cNvSpPr>
          <p:nvPr>
            <p:ph type="title"/>
          </p:nvPr>
        </p:nvSpPr>
        <p:spPr>
          <a:xfrm>
            <a:off x="6595094" y="3075216"/>
            <a:ext cx="5305239" cy="1950356"/>
          </a:xfrm>
        </p:spPr>
        <p:txBody>
          <a:bodyPr/>
          <a:lstStyle>
            <a:lvl1pPr>
              <a:defRPr sz="3000" b="0" i="0" baseline="0">
                <a:solidFill>
                  <a:schemeClr val="tx1"/>
                </a:solidFill>
                <a:effectLst/>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033157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219532-2C78-4617-89A8-EC20BBFF0660}" type="datetimeFigureOut">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FCCBB-16FC-4A6B-8EF8-62688B5C17FE}" type="slidenum">
              <a:rPr lang="en-US" smtClean="0"/>
              <a:t>‹#›</a:t>
            </a:fld>
            <a:endParaRPr lang="en-US"/>
          </a:p>
        </p:txBody>
      </p:sp>
    </p:spTree>
    <p:extLst>
      <p:ext uri="{BB962C8B-B14F-4D97-AF65-F5344CB8AC3E}">
        <p14:creationId xmlns:p14="http://schemas.microsoft.com/office/powerpoint/2010/main" val="3681668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hart Slide">
    <p:spTree>
      <p:nvGrpSpPr>
        <p:cNvPr id="1" name=""/>
        <p:cNvGrpSpPr/>
        <p:nvPr/>
      </p:nvGrpSpPr>
      <p:grpSpPr>
        <a:xfrm>
          <a:off x="0" y="0"/>
          <a:ext cx="0" cy="0"/>
          <a:chOff x="0" y="0"/>
          <a:chExt cx="0" cy="0"/>
        </a:xfrm>
      </p:grpSpPr>
      <p:sp>
        <p:nvSpPr>
          <p:cNvPr id="5" name="Chart Placeholder 4"/>
          <p:cNvSpPr>
            <a:spLocks noGrp="1"/>
          </p:cNvSpPr>
          <p:nvPr>
            <p:ph type="chart" sz="quarter" idx="18"/>
          </p:nvPr>
        </p:nvSpPr>
        <p:spPr>
          <a:xfrm>
            <a:off x="465669" y="1132417"/>
            <a:ext cx="11260667" cy="5069416"/>
          </a:xfrm>
        </p:spPr>
        <p:txBody>
          <a:bodyPr/>
          <a:lstStyle/>
          <a:p>
            <a:pPr lvl="0"/>
            <a:endParaRPr lang="en-US" noProof="0" dirty="0"/>
          </a:p>
        </p:txBody>
      </p:sp>
      <p:sp>
        <p:nvSpPr>
          <p:cNvPr id="2" name="Title 1"/>
          <p:cNvSpPr>
            <a:spLocks noGrp="1"/>
          </p:cNvSpPr>
          <p:nvPr>
            <p:ph type="title"/>
          </p:nvPr>
        </p:nvSpPr>
        <p:spPr>
          <a:xfrm>
            <a:off x="475912" y="307475"/>
            <a:ext cx="11213472" cy="708526"/>
          </a:xfrm>
        </p:spPr>
        <p:txBody>
          <a:bodyPr/>
          <a:lstStyle>
            <a:lvl1pPr>
              <a:defRPr sz="2200" b="0" i="0" cap="none" baseline="0">
                <a:solidFill>
                  <a:srgbClr val="021F43"/>
                </a:solidFill>
                <a:latin typeface="+mj-lt"/>
                <a:cs typeface="Andes ExtraLight"/>
              </a:defRPr>
            </a:lvl1pPr>
          </a:lstStyle>
          <a:p>
            <a:r>
              <a:rPr lang="en-US" smtClean="0"/>
              <a:t>Click to edit Master title style</a:t>
            </a:r>
            <a:endParaRPr lang="en-US" dirty="0"/>
          </a:p>
        </p:txBody>
      </p:sp>
      <p:sp>
        <p:nvSpPr>
          <p:cNvPr id="4" name="Slide Number Placeholder 3"/>
          <p:cNvSpPr>
            <a:spLocks noGrp="1"/>
          </p:cNvSpPr>
          <p:nvPr>
            <p:ph type="sldNum" sz="quarter" idx="19"/>
          </p:nvPr>
        </p:nvSpPr>
        <p:spPr/>
        <p:txBody>
          <a:bodyPr/>
          <a:lstStyle>
            <a:lvl1pPr>
              <a:defRPr/>
            </a:lvl1pPr>
          </a:lstStyle>
          <a:p>
            <a:pPr>
              <a:defRPr/>
            </a:pPr>
            <a:fld id="{49CB287E-D779-4A00-BE5A-F585EDDA1837}"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6" name="Footer Placeholder 4"/>
          <p:cNvSpPr>
            <a:spLocks noGrp="1"/>
          </p:cNvSpPr>
          <p:nvPr>
            <p:ph type="ftr" sz="quarter" idx="20"/>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1721740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hat Slide">
    <p:spTree>
      <p:nvGrpSpPr>
        <p:cNvPr id="1" name=""/>
        <p:cNvGrpSpPr/>
        <p:nvPr/>
      </p:nvGrpSpPr>
      <p:grpSpPr>
        <a:xfrm>
          <a:off x="0" y="0"/>
          <a:ext cx="0" cy="0"/>
          <a:chOff x="0" y="0"/>
          <a:chExt cx="0" cy="0"/>
        </a:xfrm>
      </p:grpSpPr>
      <p:sp>
        <p:nvSpPr>
          <p:cNvPr id="5" name="Chart Placeholder 4"/>
          <p:cNvSpPr>
            <a:spLocks noGrp="1"/>
          </p:cNvSpPr>
          <p:nvPr>
            <p:ph type="chart" sz="quarter" idx="18"/>
          </p:nvPr>
        </p:nvSpPr>
        <p:spPr>
          <a:xfrm>
            <a:off x="465671" y="1147233"/>
            <a:ext cx="5545665" cy="5048250"/>
          </a:xfrm>
        </p:spPr>
        <p:txBody>
          <a:bodyPr/>
          <a:lstStyle/>
          <a:p>
            <a:pPr lvl="0"/>
            <a:endParaRPr lang="en-US" noProof="0"/>
          </a:p>
        </p:txBody>
      </p:sp>
      <p:sp>
        <p:nvSpPr>
          <p:cNvPr id="2" name="Title 1"/>
          <p:cNvSpPr>
            <a:spLocks noGrp="1"/>
          </p:cNvSpPr>
          <p:nvPr>
            <p:ph type="title"/>
          </p:nvPr>
        </p:nvSpPr>
        <p:spPr>
          <a:xfrm>
            <a:off x="475912" y="307475"/>
            <a:ext cx="11213472" cy="708526"/>
          </a:xfrm>
        </p:spPr>
        <p:txBody>
          <a:bodyPr/>
          <a:lstStyle>
            <a:lvl1pPr>
              <a:defRPr sz="2200" b="0" i="0" cap="none" baseline="0">
                <a:solidFill>
                  <a:srgbClr val="021F43"/>
                </a:solidFill>
                <a:latin typeface="+mj-lt"/>
                <a:cs typeface="Andes ExtraLight"/>
              </a:defRPr>
            </a:lvl1pPr>
          </a:lstStyle>
          <a:p>
            <a:r>
              <a:rPr lang="en-US" smtClean="0"/>
              <a:t>Click to edit Master title style</a:t>
            </a:r>
            <a:endParaRPr lang="en-US" dirty="0"/>
          </a:p>
        </p:txBody>
      </p:sp>
      <p:sp>
        <p:nvSpPr>
          <p:cNvPr id="13" name="Chart Placeholder 4"/>
          <p:cNvSpPr>
            <a:spLocks noGrp="1"/>
          </p:cNvSpPr>
          <p:nvPr>
            <p:ph type="chart" sz="quarter" idx="19"/>
          </p:nvPr>
        </p:nvSpPr>
        <p:spPr>
          <a:xfrm>
            <a:off x="6143984" y="1147233"/>
            <a:ext cx="5545665" cy="5048250"/>
          </a:xfrm>
        </p:spPr>
        <p:txBody>
          <a:bodyPr/>
          <a:lstStyle/>
          <a:p>
            <a:pPr lvl="0"/>
            <a:endParaRPr lang="en-US" noProof="0"/>
          </a:p>
        </p:txBody>
      </p:sp>
      <p:sp>
        <p:nvSpPr>
          <p:cNvPr id="6" name="Slide Number Placeholder 3"/>
          <p:cNvSpPr>
            <a:spLocks noGrp="1"/>
          </p:cNvSpPr>
          <p:nvPr>
            <p:ph type="sldNum" sz="quarter" idx="20"/>
          </p:nvPr>
        </p:nvSpPr>
        <p:spPr/>
        <p:txBody>
          <a:bodyPr/>
          <a:lstStyle>
            <a:lvl1pPr>
              <a:defRPr/>
            </a:lvl1pPr>
          </a:lstStyle>
          <a:p>
            <a:pPr>
              <a:defRPr/>
            </a:pPr>
            <a:fld id="{7AEBD265-9144-4F05-A327-33B8AD8F529A}"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7" name="Footer Placeholder 4"/>
          <p:cNvSpPr>
            <a:spLocks noGrp="1"/>
          </p:cNvSpPr>
          <p:nvPr>
            <p:ph type="ftr" sz="quarter" idx="21"/>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2802407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hart Slide">
    <p:spTree>
      <p:nvGrpSpPr>
        <p:cNvPr id="1" name=""/>
        <p:cNvGrpSpPr/>
        <p:nvPr/>
      </p:nvGrpSpPr>
      <p:grpSpPr>
        <a:xfrm>
          <a:off x="0" y="0"/>
          <a:ext cx="0" cy="0"/>
          <a:chOff x="0" y="0"/>
          <a:chExt cx="0" cy="0"/>
        </a:xfrm>
      </p:grpSpPr>
      <p:sp>
        <p:nvSpPr>
          <p:cNvPr id="5" name="Chart Placeholder 4"/>
          <p:cNvSpPr>
            <a:spLocks noGrp="1"/>
          </p:cNvSpPr>
          <p:nvPr>
            <p:ph type="chart" sz="quarter" idx="18"/>
          </p:nvPr>
        </p:nvSpPr>
        <p:spPr>
          <a:xfrm>
            <a:off x="465671" y="1147233"/>
            <a:ext cx="5545665" cy="5048250"/>
          </a:xfrm>
        </p:spPr>
        <p:txBody>
          <a:bodyPr/>
          <a:lstStyle/>
          <a:p>
            <a:pPr lvl="0"/>
            <a:endParaRPr lang="en-US" noProof="0" dirty="0"/>
          </a:p>
        </p:txBody>
      </p:sp>
      <p:sp>
        <p:nvSpPr>
          <p:cNvPr id="2" name="Title 1"/>
          <p:cNvSpPr>
            <a:spLocks noGrp="1"/>
          </p:cNvSpPr>
          <p:nvPr>
            <p:ph type="title"/>
          </p:nvPr>
        </p:nvSpPr>
        <p:spPr>
          <a:xfrm>
            <a:off x="475912" y="307475"/>
            <a:ext cx="11213472" cy="708526"/>
          </a:xfrm>
        </p:spPr>
        <p:txBody>
          <a:bodyPr/>
          <a:lstStyle>
            <a:lvl1pPr>
              <a:defRPr sz="2200" b="0" i="0" cap="none" baseline="0">
                <a:solidFill>
                  <a:srgbClr val="021F43"/>
                </a:solidFill>
                <a:latin typeface="+mj-lt"/>
                <a:cs typeface="Andes ExtraLight"/>
              </a:defRPr>
            </a:lvl1pPr>
          </a:lstStyle>
          <a:p>
            <a:r>
              <a:rPr lang="en-US" smtClean="0"/>
              <a:t>Click to edit Master title style</a:t>
            </a:r>
            <a:endParaRPr lang="en-US" dirty="0"/>
          </a:p>
        </p:txBody>
      </p:sp>
      <p:sp>
        <p:nvSpPr>
          <p:cNvPr id="13" name="Chart Placeholder 4"/>
          <p:cNvSpPr>
            <a:spLocks noGrp="1"/>
          </p:cNvSpPr>
          <p:nvPr>
            <p:ph type="chart" sz="quarter" idx="19"/>
          </p:nvPr>
        </p:nvSpPr>
        <p:spPr>
          <a:xfrm>
            <a:off x="6143984" y="1147233"/>
            <a:ext cx="5545665" cy="2461684"/>
          </a:xfrm>
        </p:spPr>
        <p:txBody>
          <a:bodyPr/>
          <a:lstStyle/>
          <a:p>
            <a:pPr lvl="0"/>
            <a:endParaRPr lang="en-US" noProof="0" dirty="0"/>
          </a:p>
        </p:txBody>
      </p:sp>
      <p:sp>
        <p:nvSpPr>
          <p:cNvPr id="8" name="Chart Placeholder 4"/>
          <p:cNvSpPr>
            <a:spLocks noGrp="1"/>
          </p:cNvSpPr>
          <p:nvPr>
            <p:ph type="chart" sz="quarter" idx="20"/>
          </p:nvPr>
        </p:nvSpPr>
        <p:spPr>
          <a:xfrm>
            <a:off x="6149628" y="3723217"/>
            <a:ext cx="5545665" cy="2461684"/>
          </a:xfrm>
        </p:spPr>
        <p:txBody>
          <a:bodyPr/>
          <a:lstStyle/>
          <a:p>
            <a:pPr lvl="0"/>
            <a:endParaRPr lang="en-US" noProof="0" dirty="0"/>
          </a:p>
        </p:txBody>
      </p:sp>
      <p:sp>
        <p:nvSpPr>
          <p:cNvPr id="6" name="Slide Number Placeholder 3"/>
          <p:cNvSpPr>
            <a:spLocks noGrp="1"/>
          </p:cNvSpPr>
          <p:nvPr>
            <p:ph type="sldNum" sz="quarter" idx="21"/>
          </p:nvPr>
        </p:nvSpPr>
        <p:spPr/>
        <p:txBody>
          <a:bodyPr/>
          <a:lstStyle>
            <a:lvl1pPr>
              <a:defRPr/>
            </a:lvl1pPr>
          </a:lstStyle>
          <a:p>
            <a:pPr>
              <a:defRPr/>
            </a:pPr>
            <a:fld id="{C84264D8-1298-45C1-B4FE-3C454B21BEB6}"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7" name="Footer Placeholder 4"/>
          <p:cNvSpPr>
            <a:spLocks noGrp="1"/>
          </p:cNvSpPr>
          <p:nvPr>
            <p:ph type="ftr" sz="quarter" idx="22"/>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3125351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hart Slide">
    <p:spTree>
      <p:nvGrpSpPr>
        <p:cNvPr id="1" name=""/>
        <p:cNvGrpSpPr/>
        <p:nvPr/>
      </p:nvGrpSpPr>
      <p:grpSpPr>
        <a:xfrm>
          <a:off x="0" y="0"/>
          <a:ext cx="0" cy="0"/>
          <a:chOff x="0" y="0"/>
          <a:chExt cx="0" cy="0"/>
        </a:xfrm>
      </p:grpSpPr>
      <p:sp>
        <p:nvSpPr>
          <p:cNvPr id="2" name="Title 1"/>
          <p:cNvSpPr>
            <a:spLocks noGrp="1"/>
          </p:cNvSpPr>
          <p:nvPr>
            <p:ph type="title"/>
          </p:nvPr>
        </p:nvSpPr>
        <p:spPr>
          <a:xfrm>
            <a:off x="475912" y="307475"/>
            <a:ext cx="11213472" cy="708526"/>
          </a:xfrm>
        </p:spPr>
        <p:txBody>
          <a:bodyPr/>
          <a:lstStyle>
            <a:lvl1pPr>
              <a:defRPr sz="2200" b="0" i="0" cap="none" baseline="0">
                <a:solidFill>
                  <a:srgbClr val="021F43"/>
                </a:solidFill>
                <a:latin typeface="+mj-lt"/>
                <a:cs typeface="Andes ExtraLight"/>
              </a:defRPr>
            </a:lvl1pPr>
          </a:lstStyle>
          <a:p>
            <a:r>
              <a:rPr lang="en-US" smtClean="0"/>
              <a:t>Click to edit Master title style</a:t>
            </a:r>
            <a:endParaRPr lang="en-US" dirty="0"/>
          </a:p>
        </p:txBody>
      </p:sp>
      <p:sp>
        <p:nvSpPr>
          <p:cNvPr id="13" name="Chart Placeholder 4"/>
          <p:cNvSpPr>
            <a:spLocks noGrp="1"/>
          </p:cNvSpPr>
          <p:nvPr>
            <p:ph type="chart" sz="quarter" idx="19"/>
          </p:nvPr>
        </p:nvSpPr>
        <p:spPr>
          <a:xfrm>
            <a:off x="6143984" y="1147233"/>
            <a:ext cx="5545665" cy="2461684"/>
          </a:xfrm>
        </p:spPr>
        <p:txBody>
          <a:bodyPr/>
          <a:lstStyle/>
          <a:p>
            <a:pPr lvl="0"/>
            <a:endParaRPr lang="en-US" noProof="0" dirty="0"/>
          </a:p>
        </p:txBody>
      </p:sp>
      <p:sp>
        <p:nvSpPr>
          <p:cNvPr id="8" name="Chart Placeholder 4"/>
          <p:cNvSpPr>
            <a:spLocks noGrp="1"/>
          </p:cNvSpPr>
          <p:nvPr>
            <p:ph type="chart" sz="quarter" idx="20"/>
          </p:nvPr>
        </p:nvSpPr>
        <p:spPr>
          <a:xfrm>
            <a:off x="6149628" y="3723217"/>
            <a:ext cx="5545665" cy="2461684"/>
          </a:xfrm>
        </p:spPr>
        <p:txBody>
          <a:bodyPr/>
          <a:lstStyle/>
          <a:p>
            <a:pPr lvl="0"/>
            <a:endParaRPr lang="en-US" noProof="0" dirty="0"/>
          </a:p>
        </p:txBody>
      </p:sp>
      <p:sp>
        <p:nvSpPr>
          <p:cNvPr id="9" name="Chart Placeholder 4"/>
          <p:cNvSpPr>
            <a:spLocks noGrp="1"/>
          </p:cNvSpPr>
          <p:nvPr>
            <p:ph type="chart" sz="quarter" idx="21"/>
          </p:nvPr>
        </p:nvSpPr>
        <p:spPr>
          <a:xfrm>
            <a:off x="462850" y="1140883"/>
            <a:ext cx="5545665" cy="2461684"/>
          </a:xfrm>
        </p:spPr>
        <p:txBody>
          <a:bodyPr/>
          <a:lstStyle/>
          <a:p>
            <a:pPr lvl="0"/>
            <a:endParaRPr lang="en-US" noProof="0" dirty="0"/>
          </a:p>
        </p:txBody>
      </p:sp>
      <p:sp>
        <p:nvSpPr>
          <p:cNvPr id="14" name="Chart Placeholder 4"/>
          <p:cNvSpPr>
            <a:spLocks noGrp="1"/>
          </p:cNvSpPr>
          <p:nvPr>
            <p:ph type="chart" sz="quarter" idx="22"/>
          </p:nvPr>
        </p:nvSpPr>
        <p:spPr>
          <a:xfrm>
            <a:off x="468494" y="3716867"/>
            <a:ext cx="5545665" cy="2461684"/>
          </a:xfrm>
        </p:spPr>
        <p:txBody>
          <a:bodyPr/>
          <a:lstStyle/>
          <a:p>
            <a:pPr lvl="0"/>
            <a:endParaRPr lang="en-US" noProof="0" dirty="0"/>
          </a:p>
        </p:txBody>
      </p:sp>
      <p:sp>
        <p:nvSpPr>
          <p:cNvPr id="7" name="Slide Number Placeholder 3"/>
          <p:cNvSpPr>
            <a:spLocks noGrp="1"/>
          </p:cNvSpPr>
          <p:nvPr>
            <p:ph type="sldNum" sz="quarter" idx="23"/>
          </p:nvPr>
        </p:nvSpPr>
        <p:spPr/>
        <p:txBody>
          <a:bodyPr/>
          <a:lstStyle>
            <a:lvl1pPr>
              <a:defRPr/>
            </a:lvl1pPr>
          </a:lstStyle>
          <a:p>
            <a:pPr>
              <a:defRPr/>
            </a:pPr>
            <a:fld id="{85E67C4F-2ADF-4B4F-AA48-3652D8582ECE}"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10" name="Footer Placeholder 4"/>
          <p:cNvSpPr>
            <a:spLocks noGrp="1"/>
          </p:cNvSpPr>
          <p:nvPr>
            <p:ph type="ftr" sz="quarter" idx="24"/>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217736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 name="Line 1086"/>
          <p:cNvSpPr>
            <a:spLocks noChangeShapeType="1"/>
          </p:cNvSpPr>
          <p:nvPr/>
        </p:nvSpPr>
        <p:spPr bwMode="auto">
          <a:xfrm>
            <a:off x="645587" y="617547"/>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 name="Line 1087"/>
          <p:cNvSpPr>
            <a:spLocks noChangeShapeType="1"/>
          </p:cNvSpPr>
          <p:nvPr/>
        </p:nvSpPr>
        <p:spPr bwMode="auto">
          <a:xfrm>
            <a:off x="645587" y="617547"/>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6" name="Rectangle 1088"/>
          <p:cNvSpPr>
            <a:spLocks noChangeArrowheads="1"/>
          </p:cNvSpPr>
          <p:nvPr/>
        </p:nvSpPr>
        <p:spPr bwMode="auto">
          <a:xfrm>
            <a:off x="645587" y="617547"/>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7" name="Rectangle 1089"/>
          <p:cNvSpPr>
            <a:spLocks noChangeArrowheads="1"/>
          </p:cNvSpPr>
          <p:nvPr/>
        </p:nvSpPr>
        <p:spPr bwMode="auto">
          <a:xfrm>
            <a:off x="645587" y="617547"/>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8" name="Freeform 1098"/>
          <p:cNvSpPr>
            <a:spLocks/>
          </p:cNvSpPr>
          <p:nvPr/>
        </p:nvSpPr>
        <p:spPr bwMode="auto">
          <a:xfrm>
            <a:off x="649824" y="617547"/>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 name="Freeform 1115"/>
          <p:cNvSpPr>
            <a:spLocks/>
          </p:cNvSpPr>
          <p:nvPr/>
        </p:nvSpPr>
        <p:spPr bwMode="auto">
          <a:xfrm>
            <a:off x="611724"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 name="Freeform 1120"/>
          <p:cNvSpPr>
            <a:spLocks/>
          </p:cNvSpPr>
          <p:nvPr/>
        </p:nvSpPr>
        <p:spPr bwMode="auto">
          <a:xfrm>
            <a:off x="611724" y="463554"/>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 name="Freeform 1134"/>
          <p:cNvSpPr>
            <a:spLocks/>
          </p:cNvSpPr>
          <p:nvPr/>
        </p:nvSpPr>
        <p:spPr bwMode="auto">
          <a:xfrm>
            <a:off x="937690"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2" name="Freeform 1141"/>
          <p:cNvSpPr>
            <a:spLocks/>
          </p:cNvSpPr>
          <p:nvPr/>
        </p:nvSpPr>
        <p:spPr bwMode="auto">
          <a:xfrm>
            <a:off x="941919"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3" name="Freeform 1148"/>
          <p:cNvSpPr>
            <a:spLocks/>
          </p:cNvSpPr>
          <p:nvPr/>
        </p:nvSpPr>
        <p:spPr bwMode="auto">
          <a:xfrm>
            <a:off x="924990"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4" name="Freeform 1150"/>
          <p:cNvSpPr>
            <a:spLocks/>
          </p:cNvSpPr>
          <p:nvPr/>
        </p:nvSpPr>
        <p:spPr bwMode="auto">
          <a:xfrm>
            <a:off x="912287" y="447677"/>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5" name="Freeform 1152"/>
          <p:cNvSpPr>
            <a:spLocks/>
          </p:cNvSpPr>
          <p:nvPr/>
        </p:nvSpPr>
        <p:spPr bwMode="auto">
          <a:xfrm>
            <a:off x="912290" y="447677"/>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6" name="Freeform 1154"/>
          <p:cNvSpPr>
            <a:spLocks/>
          </p:cNvSpPr>
          <p:nvPr/>
        </p:nvSpPr>
        <p:spPr bwMode="auto">
          <a:xfrm>
            <a:off x="886887"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7" name="Freeform 1156"/>
          <p:cNvSpPr>
            <a:spLocks/>
          </p:cNvSpPr>
          <p:nvPr/>
        </p:nvSpPr>
        <p:spPr bwMode="auto">
          <a:xfrm>
            <a:off x="886887"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8" name="Freeform 1163"/>
          <p:cNvSpPr>
            <a:spLocks/>
          </p:cNvSpPr>
          <p:nvPr/>
        </p:nvSpPr>
        <p:spPr bwMode="auto">
          <a:xfrm>
            <a:off x="814917" y="415934"/>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9" name="Freeform 1172"/>
          <p:cNvSpPr>
            <a:spLocks/>
          </p:cNvSpPr>
          <p:nvPr/>
        </p:nvSpPr>
        <p:spPr bwMode="auto">
          <a:xfrm>
            <a:off x="776823" y="476253"/>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0" name="Freeform 1177"/>
          <p:cNvSpPr>
            <a:spLocks/>
          </p:cNvSpPr>
          <p:nvPr/>
        </p:nvSpPr>
        <p:spPr bwMode="auto">
          <a:xfrm>
            <a:off x="742957" y="534997"/>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1" name="Freeform 1180"/>
          <p:cNvSpPr>
            <a:spLocks/>
          </p:cNvSpPr>
          <p:nvPr/>
        </p:nvSpPr>
        <p:spPr bwMode="auto">
          <a:xfrm>
            <a:off x="747190" y="530234"/>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2" name="Line 1187"/>
          <p:cNvSpPr>
            <a:spLocks noChangeShapeType="1"/>
          </p:cNvSpPr>
          <p:nvPr/>
        </p:nvSpPr>
        <p:spPr bwMode="auto">
          <a:xfrm>
            <a:off x="759887"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3" name="Line 1188"/>
          <p:cNvSpPr>
            <a:spLocks noChangeShapeType="1"/>
          </p:cNvSpPr>
          <p:nvPr/>
        </p:nvSpPr>
        <p:spPr bwMode="auto">
          <a:xfrm>
            <a:off x="759887"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4" name="Freeform 1208"/>
          <p:cNvSpPr>
            <a:spLocks/>
          </p:cNvSpPr>
          <p:nvPr/>
        </p:nvSpPr>
        <p:spPr bwMode="auto">
          <a:xfrm>
            <a:off x="793751" y="557222"/>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5" name="Freeform 1210"/>
          <p:cNvSpPr>
            <a:spLocks/>
          </p:cNvSpPr>
          <p:nvPr/>
        </p:nvSpPr>
        <p:spPr bwMode="auto">
          <a:xfrm>
            <a:off x="793757" y="557222"/>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6" name="Freeform 1214"/>
          <p:cNvSpPr>
            <a:spLocks/>
          </p:cNvSpPr>
          <p:nvPr/>
        </p:nvSpPr>
        <p:spPr bwMode="auto">
          <a:xfrm>
            <a:off x="793757" y="557222"/>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7" name="Rectangle 1215"/>
          <p:cNvSpPr>
            <a:spLocks noChangeArrowheads="1"/>
          </p:cNvSpPr>
          <p:nvPr/>
        </p:nvSpPr>
        <p:spPr bwMode="auto">
          <a:xfrm>
            <a:off x="793751" y="627072"/>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28" name="Freeform 1217"/>
          <p:cNvSpPr>
            <a:spLocks/>
          </p:cNvSpPr>
          <p:nvPr/>
        </p:nvSpPr>
        <p:spPr bwMode="auto">
          <a:xfrm>
            <a:off x="793751" y="627072"/>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9" name="Freeform 1219"/>
          <p:cNvSpPr>
            <a:spLocks/>
          </p:cNvSpPr>
          <p:nvPr/>
        </p:nvSpPr>
        <p:spPr bwMode="auto">
          <a:xfrm>
            <a:off x="975787" y="541347"/>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0" name="Freeform 1221"/>
          <p:cNvSpPr>
            <a:spLocks/>
          </p:cNvSpPr>
          <p:nvPr/>
        </p:nvSpPr>
        <p:spPr bwMode="auto">
          <a:xfrm>
            <a:off x="975790" y="541347"/>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1" name="Freeform 1234"/>
          <p:cNvSpPr>
            <a:spLocks/>
          </p:cNvSpPr>
          <p:nvPr/>
        </p:nvSpPr>
        <p:spPr bwMode="auto">
          <a:xfrm>
            <a:off x="963090" y="550872"/>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2" name="Line 1237"/>
          <p:cNvSpPr>
            <a:spLocks noChangeShapeType="1"/>
          </p:cNvSpPr>
          <p:nvPr/>
        </p:nvSpPr>
        <p:spPr bwMode="auto">
          <a:xfrm>
            <a:off x="971551" y="544522"/>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3" name="Line 1238"/>
          <p:cNvSpPr>
            <a:spLocks noChangeShapeType="1"/>
          </p:cNvSpPr>
          <p:nvPr/>
        </p:nvSpPr>
        <p:spPr bwMode="auto">
          <a:xfrm>
            <a:off x="971551" y="544522"/>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4" name="Freeform 1240"/>
          <p:cNvSpPr>
            <a:spLocks/>
          </p:cNvSpPr>
          <p:nvPr/>
        </p:nvSpPr>
        <p:spPr bwMode="auto">
          <a:xfrm>
            <a:off x="971551" y="541347"/>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5" name="Freeform 1243"/>
          <p:cNvSpPr>
            <a:spLocks/>
          </p:cNvSpPr>
          <p:nvPr/>
        </p:nvSpPr>
        <p:spPr bwMode="auto">
          <a:xfrm>
            <a:off x="971557" y="538172"/>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6" name="Freeform 1246"/>
          <p:cNvSpPr>
            <a:spLocks/>
          </p:cNvSpPr>
          <p:nvPr/>
        </p:nvSpPr>
        <p:spPr bwMode="auto">
          <a:xfrm>
            <a:off x="967323" y="547697"/>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7" name="Freeform 1250"/>
          <p:cNvSpPr>
            <a:spLocks/>
          </p:cNvSpPr>
          <p:nvPr/>
        </p:nvSpPr>
        <p:spPr bwMode="auto">
          <a:xfrm>
            <a:off x="975790"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8" name="Freeform 1252"/>
          <p:cNvSpPr>
            <a:spLocks/>
          </p:cNvSpPr>
          <p:nvPr/>
        </p:nvSpPr>
        <p:spPr bwMode="auto">
          <a:xfrm>
            <a:off x="975790"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9" name="Freeform 1255"/>
          <p:cNvSpPr>
            <a:spLocks/>
          </p:cNvSpPr>
          <p:nvPr/>
        </p:nvSpPr>
        <p:spPr bwMode="auto">
          <a:xfrm>
            <a:off x="950390" y="550872"/>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0" name="Rectangle 1256"/>
          <p:cNvSpPr>
            <a:spLocks noChangeArrowheads="1"/>
          </p:cNvSpPr>
          <p:nvPr/>
        </p:nvSpPr>
        <p:spPr bwMode="auto">
          <a:xfrm>
            <a:off x="963087" y="550872"/>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1" name="Freeform 1258"/>
          <p:cNvSpPr>
            <a:spLocks/>
          </p:cNvSpPr>
          <p:nvPr/>
        </p:nvSpPr>
        <p:spPr bwMode="auto">
          <a:xfrm>
            <a:off x="963087" y="550872"/>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2" name="Freeform 1266"/>
          <p:cNvSpPr>
            <a:spLocks/>
          </p:cNvSpPr>
          <p:nvPr/>
        </p:nvSpPr>
        <p:spPr bwMode="auto">
          <a:xfrm>
            <a:off x="971551" y="534997"/>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3" name="Freeform 1269"/>
          <p:cNvSpPr>
            <a:spLocks/>
          </p:cNvSpPr>
          <p:nvPr/>
        </p:nvSpPr>
        <p:spPr bwMode="auto">
          <a:xfrm>
            <a:off x="971557" y="530234"/>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4" name="Line 1270"/>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5" name="Line 1271"/>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6" name="Rectangle 1272"/>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7" name="Rectangle 1273"/>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8" name="Line 1274"/>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9" name="Line 1275"/>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0" name="Freeform 1277"/>
          <p:cNvSpPr>
            <a:spLocks/>
          </p:cNvSpPr>
          <p:nvPr/>
        </p:nvSpPr>
        <p:spPr bwMode="auto">
          <a:xfrm>
            <a:off x="971551" y="523878"/>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1" name="Freeform 1287"/>
          <p:cNvSpPr>
            <a:spLocks/>
          </p:cNvSpPr>
          <p:nvPr/>
        </p:nvSpPr>
        <p:spPr bwMode="auto">
          <a:xfrm>
            <a:off x="958857"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2" name="Freeform 1290"/>
          <p:cNvSpPr>
            <a:spLocks/>
          </p:cNvSpPr>
          <p:nvPr/>
        </p:nvSpPr>
        <p:spPr bwMode="auto">
          <a:xfrm>
            <a:off x="958857" y="517527"/>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3" name="Rectangle 1335"/>
          <p:cNvSpPr>
            <a:spLocks noChangeArrowheads="1"/>
          </p:cNvSpPr>
          <p:nvPr/>
        </p:nvSpPr>
        <p:spPr bwMode="auto">
          <a:xfrm>
            <a:off x="624419"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4" name="Rectangle 1336"/>
          <p:cNvSpPr>
            <a:spLocks noChangeArrowheads="1"/>
          </p:cNvSpPr>
          <p:nvPr/>
        </p:nvSpPr>
        <p:spPr bwMode="auto">
          <a:xfrm>
            <a:off x="632887"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5" name="Rectangle 1337"/>
          <p:cNvSpPr>
            <a:spLocks noChangeArrowheads="1"/>
          </p:cNvSpPr>
          <p:nvPr/>
        </p:nvSpPr>
        <p:spPr bwMode="auto">
          <a:xfrm>
            <a:off x="632887"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6" name="Rectangle 1340"/>
          <p:cNvSpPr>
            <a:spLocks noChangeArrowheads="1"/>
          </p:cNvSpPr>
          <p:nvPr/>
        </p:nvSpPr>
        <p:spPr bwMode="auto">
          <a:xfrm>
            <a:off x="624419"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7" name="Rectangle 1341"/>
          <p:cNvSpPr>
            <a:spLocks noChangeArrowheads="1"/>
          </p:cNvSpPr>
          <p:nvPr/>
        </p:nvSpPr>
        <p:spPr bwMode="auto">
          <a:xfrm>
            <a:off x="624419"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8" name="Rectangle 1342"/>
          <p:cNvSpPr>
            <a:spLocks noChangeArrowheads="1"/>
          </p:cNvSpPr>
          <p:nvPr/>
        </p:nvSpPr>
        <p:spPr bwMode="auto">
          <a:xfrm>
            <a:off x="624419"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9" name="Rectangle 1343"/>
          <p:cNvSpPr>
            <a:spLocks noChangeArrowheads="1"/>
          </p:cNvSpPr>
          <p:nvPr/>
        </p:nvSpPr>
        <p:spPr bwMode="auto">
          <a:xfrm>
            <a:off x="624419"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60" name="Rectangle 1344"/>
          <p:cNvSpPr>
            <a:spLocks noChangeArrowheads="1"/>
          </p:cNvSpPr>
          <p:nvPr/>
        </p:nvSpPr>
        <p:spPr bwMode="auto">
          <a:xfrm>
            <a:off x="620187" y="485780"/>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61" name="Rectangle 67"/>
          <p:cNvSpPr>
            <a:spLocks noChangeArrowheads="1"/>
          </p:cNvSpPr>
          <p:nvPr/>
        </p:nvSpPr>
        <p:spPr bwMode="auto">
          <a:xfrm>
            <a:off x="0" y="2828934"/>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prstClr val="white"/>
              </a:solidFill>
            </a:endParaRPr>
          </a:p>
        </p:txBody>
      </p:sp>
      <p:sp>
        <p:nvSpPr>
          <p:cNvPr id="330" name="Title 329"/>
          <p:cNvSpPr>
            <a:spLocks noGrp="1"/>
          </p:cNvSpPr>
          <p:nvPr>
            <p:ph type="title"/>
          </p:nvPr>
        </p:nvSpPr>
        <p:spPr>
          <a:xfrm>
            <a:off x="1154547" y="1306550"/>
            <a:ext cx="9728968" cy="1450437"/>
          </a:xfrm>
        </p:spPr>
        <p:txBody>
          <a:bodyPr/>
          <a:lstStyle>
            <a:lvl1pPr>
              <a:defRPr sz="3800" b="1" cap="none" baseline="0">
                <a:solidFill>
                  <a:schemeClr val="bg2"/>
                </a:solidFill>
              </a:defRPr>
            </a:lvl1pPr>
          </a:lstStyle>
          <a:p>
            <a:r>
              <a:rPr lang="en-US" smtClean="0"/>
              <a:t>Click to edit Master title style</a:t>
            </a:r>
            <a:endParaRPr lang="en-US" dirty="0"/>
          </a:p>
        </p:txBody>
      </p:sp>
      <p:sp>
        <p:nvSpPr>
          <p:cNvPr id="332" name="Text Placeholder 331"/>
          <p:cNvSpPr>
            <a:spLocks noGrp="1"/>
          </p:cNvSpPr>
          <p:nvPr>
            <p:ph type="body" sz="quarter" idx="13"/>
          </p:nvPr>
        </p:nvSpPr>
        <p:spPr>
          <a:xfrm>
            <a:off x="1134809" y="3074095"/>
            <a:ext cx="9771695" cy="2397495"/>
          </a:xfrm>
        </p:spPr>
        <p:txBody>
          <a:bodyPr>
            <a:normAutofit/>
          </a:bodyPr>
          <a:lstStyle>
            <a:lvl1pPr>
              <a:lnSpc>
                <a:spcPct val="100000"/>
              </a:lnSpc>
              <a:defRPr sz="3000" b="0" i="0" cap="none" baseline="0">
                <a:solidFill>
                  <a:schemeClr val="tx1"/>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smtClean="0"/>
              <a:t>Click to edit Master text styles</a:t>
            </a:r>
          </a:p>
        </p:txBody>
      </p:sp>
    </p:spTree>
    <p:extLst>
      <p:ext uri="{BB962C8B-B14F-4D97-AF65-F5344CB8AC3E}">
        <p14:creationId xmlns:p14="http://schemas.microsoft.com/office/powerpoint/2010/main" val="1541133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p:cNvSpPr>
            <a:spLocks noGrp="1"/>
          </p:cNvSpPr>
          <p:nvPr>
            <p:ph type="title"/>
          </p:nvPr>
        </p:nvSpPr>
        <p:spPr>
          <a:xfrm>
            <a:off x="475913" y="288638"/>
            <a:ext cx="11377423" cy="461819"/>
          </a:xfrm>
        </p:spPr>
        <p:txBody>
          <a:bodyPr/>
          <a:lstStyle>
            <a:lvl1pPr>
              <a:defRPr sz="2200" b="0" i="0" baseline="0">
                <a:solidFill>
                  <a:schemeClr val="tx1"/>
                </a:solidFill>
                <a:latin typeface="+mn-lt"/>
                <a:cs typeface="Andes ExtraLight"/>
              </a:defRPr>
            </a:lvl1pPr>
          </a:lstStyle>
          <a:p>
            <a:r>
              <a:rPr lang="en-US" smtClean="0"/>
              <a:t>Click to edit Master title style</a:t>
            </a:r>
            <a:endParaRPr lang="en-US" dirty="0"/>
          </a:p>
        </p:txBody>
      </p:sp>
      <p:sp>
        <p:nvSpPr>
          <p:cNvPr id="6" name="Table Placeholder 5"/>
          <p:cNvSpPr>
            <a:spLocks noGrp="1"/>
          </p:cNvSpPr>
          <p:nvPr>
            <p:ph type="tbl" sz="quarter" idx="13"/>
          </p:nvPr>
        </p:nvSpPr>
        <p:spPr>
          <a:xfrm>
            <a:off x="466376" y="968964"/>
            <a:ext cx="11372849" cy="5249906"/>
          </a:xfrm>
        </p:spPr>
        <p:txBody>
          <a:bodyPr>
            <a:normAutofit/>
          </a:bodyPr>
          <a:lstStyle>
            <a:lvl1pPr>
              <a:lnSpc>
                <a:spcPct val="100000"/>
              </a:lnSpc>
              <a:spcBef>
                <a:spcPts val="0"/>
              </a:spcBef>
              <a:defRPr sz="1200"/>
            </a:lvl1pPr>
          </a:lstStyle>
          <a:p>
            <a:pPr lvl="0"/>
            <a:endParaRPr lang="en-US" noProof="0" dirty="0"/>
          </a:p>
        </p:txBody>
      </p:sp>
      <p:sp>
        <p:nvSpPr>
          <p:cNvPr id="4" name="Slide Number Placeholder 3"/>
          <p:cNvSpPr>
            <a:spLocks noGrp="1"/>
          </p:cNvSpPr>
          <p:nvPr>
            <p:ph type="sldNum" sz="quarter" idx="14"/>
          </p:nvPr>
        </p:nvSpPr>
        <p:spPr/>
        <p:txBody>
          <a:bodyPr/>
          <a:lstStyle>
            <a:lvl1pPr>
              <a:defRPr/>
            </a:lvl1pPr>
          </a:lstStyle>
          <a:p>
            <a:pPr>
              <a:defRPr/>
            </a:pPr>
            <a:fld id="{E0B81458-CE48-491C-9A08-E2DC787FF8FD}"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1509890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133A">
            <a:alpha val="1000"/>
          </a:srgbClr>
        </a:solidFill>
        <a:effectLst/>
      </p:bgPr>
    </p:bg>
    <p:spTree>
      <p:nvGrpSpPr>
        <p:cNvPr id="1" name=""/>
        <p:cNvGrpSpPr/>
        <p:nvPr/>
      </p:nvGrpSpPr>
      <p:grpSpPr>
        <a:xfrm>
          <a:off x="0" y="0"/>
          <a:ext cx="0" cy="0"/>
          <a:chOff x="0" y="0"/>
          <a:chExt cx="0" cy="0"/>
        </a:xfrm>
      </p:grpSpPr>
      <p:sp>
        <p:nvSpPr>
          <p:cNvPr id="4121" name="Rectangle 25"/>
          <p:cNvSpPr>
            <a:spLocks noGrp="1" noChangeArrowheads="1"/>
          </p:cNvSpPr>
          <p:nvPr>
            <p:ph type="ctrTitle"/>
          </p:nvPr>
        </p:nvSpPr>
        <p:spPr>
          <a:xfrm>
            <a:off x="548218" y="411163"/>
            <a:ext cx="10568516" cy="457200"/>
          </a:xfrm>
        </p:spPr>
        <p:txBody>
          <a:bodyPr lIns="91440" anchor="t">
            <a:spAutoFit/>
          </a:bodyPr>
          <a:lstStyle>
            <a:lvl1pPr>
              <a:defRPr>
                <a:solidFill>
                  <a:srgbClr val="494949"/>
                </a:solidFill>
              </a:defRPr>
            </a:lvl1pPr>
          </a:lstStyle>
          <a:p>
            <a:r>
              <a:rPr lang="en-US"/>
              <a:t>Click to edit Master title style</a:t>
            </a:r>
          </a:p>
        </p:txBody>
      </p:sp>
      <p:sp>
        <p:nvSpPr>
          <p:cNvPr id="4122" name="Rectangle 26"/>
          <p:cNvSpPr>
            <a:spLocks noGrp="1" noChangeArrowheads="1"/>
          </p:cNvSpPr>
          <p:nvPr>
            <p:ph type="subTitle" idx="1"/>
          </p:nvPr>
        </p:nvSpPr>
        <p:spPr>
          <a:xfrm>
            <a:off x="548217" y="874714"/>
            <a:ext cx="8534400" cy="496887"/>
          </a:xfrm>
        </p:spPr>
        <p:txBody>
          <a:bodyPr/>
          <a:lstStyle>
            <a:lvl1pPr marL="0" indent="0">
              <a:buFont typeface="Wingdings 3" pitchFamily="18" charset="2"/>
              <a:buNone/>
              <a:defRPr sz="2000">
                <a:solidFill>
                  <a:srgbClr val="494949"/>
                </a:solidFill>
              </a:defRPr>
            </a:lvl1pPr>
          </a:lstStyle>
          <a:p>
            <a:r>
              <a:rPr lang="en-US"/>
              <a:t>Click to edit Master subtitle style</a:t>
            </a:r>
          </a:p>
        </p:txBody>
      </p:sp>
    </p:spTree>
    <p:extLst>
      <p:ext uri="{BB962C8B-B14F-4D97-AF65-F5344CB8AC3E}">
        <p14:creationId xmlns:p14="http://schemas.microsoft.com/office/powerpoint/2010/main" val="3343457813"/>
      </p:ext>
    </p:extLst>
  </p:cSld>
  <p:clrMapOvr>
    <a:masterClrMapping/>
  </p:clrMapOvr>
  <p:transition spd="med">
    <p:fade thruBlk="1"/>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1855239"/>
      </p:ext>
    </p:extLst>
  </p:cSld>
  <p:clrMapOvr>
    <a:masterClrMapping/>
  </p:clrMapOvr>
  <p:transition spd="med">
    <p:fade thruBlk="1"/>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18292484"/>
      </p:ext>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217" y="1114425"/>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36217" y="1114425"/>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5681670"/>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219532-2C78-4617-89A8-EC20BBFF0660}" type="datetimeFigureOut">
              <a:rPr lang="en-US" smtClean="0"/>
              <a:t>4/22/2015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FCCBB-16FC-4A6B-8EF8-62688B5C17FE}" type="slidenum">
              <a:rPr lang="en-US" smtClean="0"/>
              <a:t>‹#›</a:t>
            </a:fld>
            <a:endParaRPr lang="en-US"/>
          </a:p>
        </p:txBody>
      </p:sp>
    </p:spTree>
    <p:extLst>
      <p:ext uri="{BB962C8B-B14F-4D97-AF65-F5344CB8AC3E}">
        <p14:creationId xmlns:p14="http://schemas.microsoft.com/office/powerpoint/2010/main" val="3353168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6988927"/>
      </p:ext>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16819002"/>
      </p:ext>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86346"/>
      </p:ext>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2400726"/>
      </p:ext>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07783124"/>
      </p:ext>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0820978"/>
      </p:ext>
    </p:extLst>
  </p:cSld>
  <p:clrMapOvr>
    <a:masterClrMapping/>
  </p:clrMapOvr>
  <p:transition spd="med">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7817" y="411163"/>
            <a:ext cx="2743200" cy="48180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217" y="411163"/>
            <a:ext cx="8026400" cy="48180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9693989"/>
      </p:ext>
    </p:extLst>
  </p:cSld>
  <p:clrMapOvr>
    <a:masterClrMapping/>
  </p:clrMapOvr>
  <p:transition spd="med">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48217" y="411163"/>
            <a:ext cx="99568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48217" y="1114425"/>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6136217" y="1114425"/>
            <a:ext cx="5384800" cy="4114800"/>
          </a:xfrm>
        </p:spPr>
        <p:txBody>
          <a:bodyPr/>
          <a:lstStyle/>
          <a:p>
            <a:pPr lvl="0"/>
            <a:endParaRPr lang="en-US" noProof="0" dirty="0" smtClean="0"/>
          </a:p>
        </p:txBody>
      </p:sp>
    </p:spTree>
    <p:extLst>
      <p:ext uri="{BB962C8B-B14F-4D97-AF65-F5344CB8AC3E}">
        <p14:creationId xmlns:p14="http://schemas.microsoft.com/office/powerpoint/2010/main" val="3773456133"/>
      </p:ext>
    </p:extLst>
  </p:cSld>
  <p:clrMapOvr>
    <a:masterClrMapping/>
  </p:clrMapOvr>
  <p:transition spd="med">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100138"/>
            <a:ext cx="12192000" cy="176212"/>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prstClr val="white"/>
              </a:solidFill>
            </a:endParaRPr>
          </a:p>
        </p:txBody>
      </p:sp>
      <p:sp>
        <p:nvSpPr>
          <p:cNvPr id="2" name="Title 1"/>
          <p:cNvSpPr>
            <a:spLocks noGrp="1"/>
          </p:cNvSpPr>
          <p:nvPr>
            <p:ph type="title"/>
          </p:nvPr>
        </p:nvSpPr>
        <p:spPr>
          <a:xfrm>
            <a:off x="475913" y="301627"/>
            <a:ext cx="11282705" cy="756707"/>
          </a:xfrm>
        </p:spPr>
        <p:txBody>
          <a:bodyPr/>
          <a:lstStyle>
            <a:lvl1pPr>
              <a:defRPr sz="2200" b="0" i="0">
                <a:solidFill>
                  <a:schemeClr val="tx1"/>
                </a:solidFill>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smtClean="0"/>
              <a:t>Click to edit Master text styles</a:t>
            </a:r>
          </a:p>
        </p:txBody>
      </p:sp>
      <p:sp>
        <p:nvSpPr>
          <p:cNvPr id="5" name="Footer Placeholder 5"/>
          <p:cNvSpPr>
            <a:spLocks noGrp="1"/>
          </p:cNvSpPr>
          <p:nvPr>
            <p:ph type="ftr" sz="quarter" idx="14"/>
          </p:nvPr>
        </p:nvSpPr>
        <p:spPr/>
        <p:txBody>
          <a:bodyPr/>
          <a:lstStyle>
            <a:lvl1pPr>
              <a:defRPr/>
            </a:lvl1pPr>
          </a:lstStyle>
          <a:p>
            <a:pPr>
              <a:defRPr/>
            </a:pPr>
            <a:endParaRPr lang="en-US">
              <a:solidFill>
                <a:srgbClr val="000000">
                  <a:lumMod val="65000"/>
                  <a:lumOff val="35000"/>
                </a:srgbClr>
              </a:solidFill>
            </a:endParaRPr>
          </a:p>
        </p:txBody>
      </p:sp>
      <p:sp>
        <p:nvSpPr>
          <p:cNvPr id="6" name="Slide Number Placeholder 7"/>
          <p:cNvSpPr>
            <a:spLocks noGrp="1"/>
          </p:cNvSpPr>
          <p:nvPr>
            <p:ph type="sldNum" sz="quarter" idx="15"/>
          </p:nvPr>
        </p:nvSpPr>
        <p:spPr/>
        <p:txBody>
          <a:bodyPr/>
          <a:lstStyle>
            <a:lvl1pPr>
              <a:defRPr/>
            </a:lvl1pPr>
          </a:lstStyle>
          <a:p>
            <a:pPr>
              <a:defRPr/>
            </a:pPr>
            <a:fld id="{064C9F08-3B2C-465C-ADA7-699B1627507E}"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690022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Page">
    <p:spTree>
      <p:nvGrpSpPr>
        <p:cNvPr id="1" name=""/>
        <p:cNvGrpSpPr/>
        <p:nvPr/>
      </p:nvGrpSpPr>
      <p:grpSpPr>
        <a:xfrm>
          <a:off x="0" y="0"/>
          <a:ext cx="0" cy="0"/>
          <a:chOff x="0" y="0"/>
          <a:chExt cx="0" cy="0"/>
        </a:xfrm>
      </p:grpSpPr>
      <p:sp>
        <p:nvSpPr>
          <p:cNvPr id="4" name="Freeform 1682"/>
          <p:cNvSpPr>
            <a:spLocks/>
          </p:cNvSpPr>
          <p:nvPr/>
        </p:nvSpPr>
        <p:spPr bwMode="auto">
          <a:xfrm flipH="1">
            <a:off x="8506884" y="615951"/>
            <a:ext cx="1352549" cy="1895475"/>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 name="Freeform 1683"/>
          <p:cNvSpPr>
            <a:spLocks/>
          </p:cNvSpPr>
          <p:nvPr/>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6" name="Line 1086"/>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7" name="Line 1087"/>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 name="Rectangle 1088"/>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9" name="Rectangle 1089"/>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0" name="Freeform 1098"/>
          <p:cNvSpPr>
            <a:spLocks/>
          </p:cNvSpPr>
          <p:nvPr/>
        </p:nvSpPr>
        <p:spPr bwMode="auto">
          <a:xfrm>
            <a:off x="649818" y="617539"/>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 name="Freeform 1115"/>
          <p:cNvSpPr>
            <a:spLocks/>
          </p:cNvSpPr>
          <p:nvPr/>
        </p:nvSpPr>
        <p:spPr bwMode="auto">
          <a:xfrm>
            <a:off x="611718"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2" name="Freeform 1120"/>
          <p:cNvSpPr>
            <a:spLocks/>
          </p:cNvSpPr>
          <p:nvPr/>
        </p:nvSpPr>
        <p:spPr bwMode="auto">
          <a:xfrm>
            <a:off x="611718" y="463551"/>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3" name="Freeform 1134"/>
          <p:cNvSpPr>
            <a:spLocks/>
          </p:cNvSpPr>
          <p:nvPr/>
        </p:nvSpPr>
        <p:spPr bwMode="auto">
          <a:xfrm>
            <a:off x="937685"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4" name="Freeform 1141"/>
          <p:cNvSpPr>
            <a:spLocks/>
          </p:cNvSpPr>
          <p:nvPr/>
        </p:nvSpPr>
        <p:spPr bwMode="auto">
          <a:xfrm>
            <a:off x="941918"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5" name="Freeform 1148"/>
          <p:cNvSpPr>
            <a:spLocks/>
          </p:cNvSpPr>
          <p:nvPr/>
        </p:nvSpPr>
        <p:spPr bwMode="auto">
          <a:xfrm>
            <a:off x="924985"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6" name="Freeform 1150"/>
          <p:cNvSpPr>
            <a:spLocks/>
          </p:cNvSpPr>
          <p:nvPr/>
        </p:nvSpPr>
        <p:spPr bwMode="auto">
          <a:xfrm>
            <a:off x="912285" y="447676"/>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7" name="Freeform 1152"/>
          <p:cNvSpPr>
            <a:spLocks/>
          </p:cNvSpPr>
          <p:nvPr/>
        </p:nvSpPr>
        <p:spPr bwMode="auto">
          <a:xfrm>
            <a:off x="912285" y="447676"/>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8" name="Freeform 1154"/>
          <p:cNvSpPr>
            <a:spLocks/>
          </p:cNvSpPr>
          <p:nvPr/>
        </p:nvSpPr>
        <p:spPr bwMode="auto">
          <a:xfrm>
            <a:off x="886885"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9" name="Freeform 1156"/>
          <p:cNvSpPr>
            <a:spLocks/>
          </p:cNvSpPr>
          <p:nvPr/>
        </p:nvSpPr>
        <p:spPr bwMode="auto">
          <a:xfrm>
            <a:off x="886885"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0" name="Freeform 1163"/>
          <p:cNvSpPr>
            <a:spLocks/>
          </p:cNvSpPr>
          <p:nvPr/>
        </p:nvSpPr>
        <p:spPr bwMode="auto">
          <a:xfrm>
            <a:off x="814917" y="415926"/>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1" name="Freeform 1172"/>
          <p:cNvSpPr>
            <a:spLocks/>
          </p:cNvSpPr>
          <p:nvPr/>
        </p:nvSpPr>
        <p:spPr bwMode="auto">
          <a:xfrm>
            <a:off x="776818" y="476251"/>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2" name="Freeform 1177"/>
          <p:cNvSpPr>
            <a:spLocks/>
          </p:cNvSpPr>
          <p:nvPr/>
        </p:nvSpPr>
        <p:spPr bwMode="auto">
          <a:xfrm>
            <a:off x="742952" y="534989"/>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3" name="Freeform 1180"/>
          <p:cNvSpPr>
            <a:spLocks/>
          </p:cNvSpPr>
          <p:nvPr/>
        </p:nvSpPr>
        <p:spPr bwMode="auto">
          <a:xfrm>
            <a:off x="747185" y="530226"/>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4" name="Line 1187"/>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5" name="Line 1188"/>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6" name="Freeform 1208"/>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7" name="Freeform 1210"/>
          <p:cNvSpPr>
            <a:spLocks/>
          </p:cNvSpPr>
          <p:nvPr/>
        </p:nvSpPr>
        <p:spPr bwMode="auto">
          <a:xfrm>
            <a:off x="793752" y="557214"/>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8" name="Freeform 1214"/>
          <p:cNvSpPr>
            <a:spLocks/>
          </p:cNvSpPr>
          <p:nvPr/>
        </p:nvSpPr>
        <p:spPr bwMode="auto">
          <a:xfrm>
            <a:off x="793752" y="557214"/>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9" name="Rectangle 1215"/>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30" name="Freeform 1217"/>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1" name="Freeform 1219"/>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2" name="Freeform 1221"/>
          <p:cNvSpPr>
            <a:spLocks/>
          </p:cNvSpPr>
          <p:nvPr/>
        </p:nvSpPr>
        <p:spPr bwMode="auto">
          <a:xfrm>
            <a:off x="975785" y="541339"/>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3" name="Freeform 1234"/>
          <p:cNvSpPr>
            <a:spLocks/>
          </p:cNvSpPr>
          <p:nvPr/>
        </p:nvSpPr>
        <p:spPr bwMode="auto">
          <a:xfrm>
            <a:off x="963085" y="550864"/>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4" name="Line 1237"/>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5" name="Line 1238"/>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6" name="Freeform 1240"/>
          <p:cNvSpPr>
            <a:spLocks/>
          </p:cNvSpPr>
          <p:nvPr/>
        </p:nvSpPr>
        <p:spPr bwMode="auto">
          <a:xfrm>
            <a:off x="971551" y="541339"/>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7" name="Freeform 1243"/>
          <p:cNvSpPr>
            <a:spLocks/>
          </p:cNvSpPr>
          <p:nvPr/>
        </p:nvSpPr>
        <p:spPr bwMode="auto">
          <a:xfrm>
            <a:off x="971552" y="538164"/>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8" name="Freeform 1246"/>
          <p:cNvSpPr>
            <a:spLocks/>
          </p:cNvSpPr>
          <p:nvPr/>
        </p:nvSpPr>
        <p:spPr bwMode="auto">
          <a:xfrm>
            <a:off x="967318" y="547689"/>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9" name="Freeform 1250"/>
          <p:cNvSpPr>
            <a:spLocks/>
          </p:cNvSpPr>
          <p:nvPr/>
        </p:nvSpPr>
        <p:spPr bwMode="auto">
          <a:xfrm>
            <a:off x="975785"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0" name="Freeform 1252"/>
          <p:cNvSpPr>
            <a:spLocks/>
          </p:cNvSpPr>
          <p:nvPr/>
        </p:nvSpPr>
        <p:spPr bwMode="auto">
          <a:xfrm>
            <a:off x="975785"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1" name="Freeform 1255"/>
          <p:cNvSpPr>
            <a:spLocks/>
          </p:cNvSpPr>
          <p:nvPr/>
        </p:nvSpPr>
        <p:spPr bwMode="auto">
          <a:xfrm>
            <a:off x="950385" y="550864"/>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2" name="Rectangle 1256"/>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3" name="Freeform 1258"/>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4" name="Freeform 1266"/>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5" name="Freeform 1269"/>
          <p:cNvSpPr>
            <a:spLocks/>
          </p:cNvSpPr>
          <p:nvPr/>
        </p:nvSpPr>
        <p:spPr bwMode="auto">
          <a:xfrm>
            <a:off x="971552" y="530226"/>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6" name="Line 1270"/>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7" name="Line 1271"/>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8" name="Rectangle 1272"/>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9" name="Rectangle 1273"/>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0" name="Line 1274"/>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1" name="Line 1275"/>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2" name="Freeform 1277"/>
          <p:cNvSpPr>
            <a:spLocks/>
          </p:cNvSpPr>
          <p:nvPr/>
        </p:nvSpPr>
        <p:spPr bwMode="auto">
          <a:xfrm>
            <a:off x="971551" y="523876"/>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3" name="Freeform 1287"/>
          <p:cNvSpPr>
            <a:spLocks/>
          </p:cNvSpPr>
          <p:nvPr/>
        </p:nvSpPr>
        <p:spPr bwMode="auto">
          <a:xfrm>
            <a:off x="958852"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4" name="Freeform 1290"/>
          <p:cNvSpPr>
            <a:spLocks/>
          </p:cNvSpPr>
          <p:nvPr/>
        </p:nvSpPr>
        <p:spPr bwMode="auto">
          <a:xfrm>
            <a:off x="958852" y="517526"/>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5" name="Rectangle 1335"/>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6" name="Rectangle 1336"/>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7" name="Rectangle 1337"/>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8" name="Rectangle 1340"/>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9" name="Rectangle 1341"/>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60" name="Rectangle 1342"/>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61" name="Rectangle 1343"/>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62" name="Rectangle 1344"/>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324" name="Title 323"/>
          <p:cNvSpPr>
            <a:spLocks noGrp="1"/>
          </p:cNvSpPr>
          <p:nvPr>
            <p:ph type="title"/>
          </p:nvPr>
        </p:nvSpPr>
        <p:spPr>
          <a:xfrm>
            <a:off x="457868" y="301626"/>
            <a:ext cx="11252869" cy="1031875"/>
          </a:xfrm>
        </p:spPr>
        <p:txBody>
          <a:bodyPr/>
          <a:lstStyle>
            <a:lvl1pPr>
              <a:defRPr b="0" i="0" cap="none" baseline="0">
                <a:solidFill>
                  <a:schemeClr val="tx1"/>
                </a:solidFill>
                <a:latin typeface="+mn-lt"/>
                <a:cs typeface="Andes ExtraLight"/>
              </a:defRPr>
            </a:lvl1pPr>
          </a:lstStyle>
          <a:p>
            <a:r>
              <a:rPr lang="en-US" smtClean="0"/>
              <a:t>Click to edit Master title style</a:t>
            </a:r>
            <a:endParaRPr lang="en-US" dirty="0"/>
          </a:p>
        </p:txBody>
      </p:sp>
      <p:sp>
        <p:nvSpPr>
          <p:cNvPr id="331" name="Content Placeholder 330"/>
          <p:cNvSpPr>
            <a:spLocks noGrp="1"/>
          </p:cNvSpPr>
          <p:nvPr>
            <p:ph sz="quarter" idx="10"/>
          </p:nvPr>
        </p:nvSpPr>
        <p:spPr>
          <a:xfrm>
            <a:off x="457869" y="1460501"/>
            <a:ext cx="11253740" cy="4600863"/>
          </a:xfrm>
        </p:spPr>
        <p:txBody>
          <a:bodyPr>
            <a:normAutofit/>
          </a:bodyPr>
          <a:lstStyle>
            <a:lvl1pPr>
              <a:lnSpc>
                <a:spcPct val="130000"/>
              </a:lnSpc>
              <a:spcBef>
                <a:spcPts val="1200"/>
              </a:spcBef>
              <a:defRPr>
                <a:solidFill>
                  <a:srgbClr val="7F7F7F"/>
                </a:solidFill>
              </a:defRPr>
            </a:lvl1pPr>
            <a:lvl2pPr>
              <a:lnSpc>
                <a:spcPct val="130000"/>
              </a:lnSpc>
              <a:spcBef>
                <a:spcPts val="1200"/>
              </a:spcBef>
              <a:buClr>
                <a:schemeClr val="tx2">
                  <a:lumMod val="50000"/>
                  <a:lumOff val="50000"/>
                </a:schemeClr>
              </a:buClr>
              <a:defRPr>
                <a:solidFill>
                  <a:srgbClr val="7F7F7F"/>
                </a:solidFill>
              </a:defRPr>
            </a:lvl2pPr>
            <a:lvl3pPr marL="557784">
              <a:lnSpc>
                <a:spcPct val="130000"/>
              </a:lnSpc>
              <a:spcBef>
                <a:spcPts val="0"/>
              </a:spcBef>
              <a:buClr>
                <a:schemeClr val="tx2">
                  <a:lumMod val="50000"/>
                  <a:lumOff val="50000"/>
                </a:schemeClr>
              </a:buClr>
              <a:defRPr>
                <a:solidFill>
                  <a:srgbClr val="7F7F7F"/>
                </a:solidFill>
              </a:defRPr>
            </a:lvl3pPr>
            <a:lvl4pPr>
              <a:lnSpc>
                <a:spcPct val="130000"/>
              </a:lnSpc>
              <a:spcBef>
                <a:spcPts val="0"/>
              </a:spcBef>
              <a:buClr>
                <a:schemeClr val="tx2">
                  <a:lumMod val="50000"/>
                  <a:lumOff val="50000"/>
                </a:schemeClr>
              </a:buClr>
              <a:defRPr>
                <a:solidFill>
                  <a:srgbClr val="7F7F7F"/>
                </a:solidFill>
              </a:defRPr>
            </a:lvl4pPr>
            <a:lvl5pPr>
              <a:lnSpc>
                <a:spcPct val="130000"/>
              </a:lnSpc>
              <a:spcBef>
                <a:spcPts val="0"/>
              </a:spcBef>
              <a:buClr>
                <a:schemeClr val="tx2">
                  <a:lumMod val="50000"/>
                  <a:lumOff val="50000"/>
                </a:schemeClr>
              </a:buClr>
              <a:defRPr>
                <a:solidFill>
                  <a:srgbClr val="7F7F7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3" name="Footer Placeholder 8"/>
          <p:cNvSpPr>
            <a:spLocks noGrp="1"/>
          </p:cNvSpPr>
          <p:nvPr>
            <p:ph type="ftr" sz="quarter" idx="11"/>
          </p:nvPr>
        </p:nvSpPr>
        <p:spPr/>
        <p:txBody>
          <a:bodyPr/>
          <a:lstStyle>
            <a:lvl1pPr>
              <a:defRPr/>
            </a:lvl1pPr>
          </a:lstStyle>
          <a:p>
            <a:pPr>
              <a:defRPr/>
            </a:pPr>
            <a:endParaRPr lang="en-US">
              <a:solidFill>
                <a:srgbClr val="000000">
                  <a:lumMod val="65000"/>
                  <a:lumOff val="35000"/>
                </a:srgbClr>
              </a:solidFill>
            </a:endParaRPr>
          </a:p>
        </p:txBody>
      </p:sp>
      <p:sp>
        <p:nvSpPr>
          <p:cNvPr id="64" name="Slide Number Placeholder 9"/>
          <p:cNvSpPr>
            <a:spLocks noGrp="1"/>
          </p:cNvSpPr>
          <p:nvPr>
            <p:ph type="sldNum" sz="quarter" idx="12"/>
          </p:nvPr>
        </p:nvSpPr>
        <p:spPr/>
        <p:txBody>
          <a:bodyPr/>
          <a:lstStyle>
            <a:lvl1pPr>
              <a:defRPr/>
            </a:lvl1pPr>
          </a:lstStyle>
          <a:p>
            <a:pPr>
              <a:defRPr/>
            </a:pPr>
            <a:fld id="{086D0506-0136-4D98-B2B4-24195A3580D3}"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997232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219532-2C78-4617-89A8-EC20BBFF0660}" type="datetimeFigureOut">
              <a:rPr lang="en-US" smtClean="0"/>
              <a:t>4/22/2015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DFCCBB-16FC-4A6B-8EF8-62688B5C17FE}" type="slidenum">
              <a:rPr lang="en-US" smtClean="0"/>
              <a:t>‹#›</a:t>
            </a:fld>
            <a:endParaRPr lang="en-US"/>
          </a:p>
        </p:txBody>
      </p:sp>
    </p:spTree>
    <p:extLst>
      <p:ext uri="{BB962C8B-B14F-4D97-AF65-F5344CB8AC3E}">
        <p14:creationId xmlns:p14="http://schemas.microsoft.com/office/powerpoint/2010/main" val="11547881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Page with Sub-Title">
    <p:spTree>
      <p:nvGrpSpPr>
        <p:cNvPr id="1" name=""/>
        <p:cNvGrpSpPr/>
        <p:nvPr/>
      </p:nvGrpSpPr>
      <p:grpSpPr>
        <a:xfrm>
          <a:off x="0" y="0"/>
          <a:ext cx="0" cy="0"/>
          <a:chOff x="0" y="0"/>
          <a:chExt cx="0" cy="0"/>
        </a:xfrm>
      </p:grpSpPr>
      <p:sp>
        <p:nvSpPr>
          <p:cNvPr id="5" name="Freeform 1682"/>
          <p:cNvSpPr>
            <a:spLocks/>
          </p:cNvSpPr>
          <p:nvPr/>
        </p:nvSpPr>
        <p:spPr bwMode="auto">
          <a:xfrm flipH="1">
            <a:off x="8506884" y="615951"/>
            <a:ext cx="1352549" cy="1895475"/>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7" name="Freeform 1683"/>
          <p:cNvSpPr>
            <a:spLocks/>
          </p:cNvSpPr>
          <p:nvPr/>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24" name="Title 323"/>
          <p:cNvSpPr>
            <a:spLocks noGrp="1"/>
          </p:cNvSpPr>
          <p:nvPr>
            <p:ph type="title"/>
          </p:nvPr>
        </p:nvSpPr>
        <p:spPr>
          <a:xfrm>
            <a:off x="475913" y="301625"/>
            <a:ext cx="11252649" cy="667338"/>
          </a:xfrm>
        </p:spPr>
        <p:txBody>
          <a:bodyPr/>
          <a:lstStyle>
            <a:lvl1pPr>
              <a:defRPr b="0" i="0" cap="none" baseline="0">
                <a:solidFill>
                  <a:srgbClr val="021F43"/>
                </a:solidFill>
                <a:latin typeface="+mn-lt"/>
                <a:cs typeface="Andes ExtraLight"/>
              </a:defRPr>
            </a:lvl1pPr>
          </a:lstStyle>
          <a:p>
            <a:r>
              <a:rPr lang="en-US" smtClean="0"/>
              <a:t>Click to edit Master title style</a:t>
            </a:r>
            <a:endParaRPr lang="en-US" dirty="0"/>
          </a:p>
        </p:txBody>
      </p:sp>
      <p:sp>
        <p:nvSpPr>
          <p:cNvPr id="331" name="Content Placeholder 330"/>
          <p:cNvSpPr>
            <a:spLocks noGrp="1"/>
          </p:cNvSpPr>
          <p:nvPr>
            <p:ph sz="quarter" idx="10"/>
          </p:nvPr>
        </p:nvSpPr>
        <p:spPr>
          <a:xfrm>
            <a:off x="475913" y="1599260"/>
            <a:ext cx="11253740" cy="4462104"/>
          </a:xfrm>
        </p:spPr>
        <p:txBody>
          <a:bodyPr/>
          <a:lstStyle>
            <a:lvl1pPr>
              <a:defRPr>
                <a:solidFill>
                  <a:srgbClr val="7F7F7F"/>
                </a:solidFill>
              </a:defRPr>
            </a:lvl1pPr>
            <a:lvl2pPr>
              <a:buClr>
                <a:schemeClr val="tx2">
                  <a:lumMod val="50000"/>
                  <a:lumOff val="50000"/>
                </a:schemeClr>
              </a:buClr>
              <a:defRPr>
                <a:solidFill>
                  <a:srgbClr val="7F7F7F"/>
                </a:solidFill>
              </a:defRPr>
            </a:lvl2pPr>
            <a:lvl3pPr marL="557784">
              <a:buClr>
                <a:schemeClr val="tx2">
                  <a:lumMod val="50000"/>
                  <a:lumOff val="50000"/>
                </a:schemeClr>
              </a:buClr>
              <a:defRPr>
                <a:solidFill>
                  <a:srgbClr val="7F7F7F"/>
                </a:solidFill>
              </a:defRPr>
            </a:lvl3pPr>
            <a:lvl4pPr>
              <a:buClr>
                <a:schemeClr val="tx2">
                  <a:lumMod val="50000"/>
                  <a:lumOff val="50000"/>
                </a:schemeClr>
              </a:buClr>
              <a:defRPr>
                <a:solidFill>
                  <a:srgbClr val="7F7F7F"/>
                </a:solidFill>
              </a:defRPr>
            </a:lvl4pPr>
            <a:lvl5pPr>
              <a:buClr>
                <a:schemeClr val="tx2">
                  <a:lumMod val="50000"/>
                  <a:lumOff val="50000"/>
                </a:schemeClr>
              </a:buClr>
              <a:defRPr>
                <a:solidFill>
                  <a:srgbClr val="7F7F7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4"/>
          </p:nvPr>
        </p:nvSpPr>
        <p:spPr>
          <a:xfrm>
            <a:off x="475913" y="1025408"/>
            <a:ext cx="11247297" cy="517408"/>
          </a:xfrm>
        </p:spPr>
        <p:txBody>
          <a:bodyPr>
            <a:normAutofit/>
          </a:bodyPr>
          <a:lstStyle>
            <a:lvl1pPr algn="l">
              <a:lnSpc>
                <a:spcPct val="100000"/>
              </a:lnSpc>
              <a:spcBef>
                <a:spcPts val="0"/>
              </a:spcBef>
              <a:defRPr sz="1600" b="0" cap="none" baseline="0">
                <a:solidFill>
                  <a:schemeClr val="tx1"/>
                </a:solidFill>
              </a:defRPr>
            </a:lvl1pPr>
            <a:lvl2pPr>
              <a:defRPr sz="1600" cap="all">
                <a:solidFill>
                  <a:schemeClr val="tx2">
                    <a:lumMod val="50000"/>
                    <a:lumOff val="50000"/>
                  </a:schemeClr>
                </a:solidFill>
              </a:defRPr>
            </a:lvl2pPr>
            <a:lvl3pPr>
              <a:defRPr sz="1600" cap="all">
                <a:solidFill>
                  <a:schemeClr val="tx2">
                    <a:lumMod val="50000"/>
                    <a:lumOff val="50000"/>
                  </a:schemeClr>
                </a:solidFill>
              </a:defRPr>
            </a:lvl3pPr>
            <a:lvl4pPr>
              <a:defRPr sz="1600" cap="all">
                <a:solidFill>
                  <a:schemeClr val="tx2">
                    <a:lumMod val="50000"/>
                    <a:lumOff val="50000"/>
                  </a:schemeClr>
                </a:solidFill>
              </a:defRPr>
            </a:lvl4pPr>
            <a:lvl5pPr>
              <a:defRPr sz="1600" cap="all">
                <a:solidFill>
                  <a:schemeClr val="tx2">
                    <a:lumMod val="50000"/>
                    <a:lumOff val="50000"/>
                  </a:schemeClr>
                </a:solidFill>
              </a:defRPr>
            </a:lvl5pPr>
          </a:lstStyle>
          <a:p>
            <a:pPr lvl="0"/>
            <a:r>
              <a:rPr lang="en-US" smtClean="0"/>
              <a:t>Click to edit Master text styles</a:t>
            </a:r>
          </a:p>
        </p:txBody>
      </p:sp>
      <p:sp>
        <p:nvSpPr>
          <p:cNvPr id="8" name="Footer Placeholder 1"/>
          <p:cNvSpPr>
            <a:spLocks noGrp="1"/>
          </p:cNvSpPr>
          <p:nvPr>
            <p:ph type="ftr" sz="quarter" idx="15"/>
          </p:nvPr>
        </p:nvSpPr>
        <p:spPr/>
        <p:txBody>
          <a:bodyPr/>
          <a:lstStyle>
            <a:lvl1pPr>
              <a:defRPr/>
            </a:lvl1pPr>
          </a:lstStyle>
          <a:p>
            <a:pPr>
              <a:defRPr/>
            </a:pPr>
            <a:endParaRPr lang="en-US">
              <a:solidFill>
                <a:srgbClr val="000000">
                  <a:lumMod val="65000"/>
                  <a:lumOff val="35000"/>
                </a:srgbClr>
              </a:solidFill>
            </a:endParaRPr>
          </a:p>
        </p:txBody>
      </p:sp>
      <p:sp>
        <p:nvSpPr>
          <p:cNvPr id="9" name="Slide Number Placeholder 2"/>
          <p:cNvSpPr>
            <a:spLocks noGrp="1"/>
          </p:cNvSpPr>
          <p:nvPr>
            <p:ph type="sldNum" sz="quarter" idx="16"/>
          </p:nvPr>
        </p:nvSpPr>
        <p:spPr/>
        <p:txBody>
          <a:bodyPr/>
          <a:lstStyle>
            <a:lvl1pPr>
              <a:defRPr/>
            </a:lvl1pPr>
          </a:lstStyle>
          <a:p>
            <a:pPr>
              <a:defRPr/>
            </a:pPr>
            <a:fld id="{4DCA928C-F35C-4393-863E-81B0405BB035}"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735455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eft 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5912" y="306742"/>
            <a:ext cx="4014520" cy="5616076"/>
          </a:xfrm>
        </p:spPr>
        <p:txBody>
          <a:bodyPr anchor="ctr"/>
          <a:lstStyle>
            <a:lvl1pPr algn="l">
              <a:defRPr sz="2400" b="0" i="0" cap="all" baseline="0">
                <a:solidFill>
                  <a:schemeClr val="tx1"/>
                </a:solidFill>
                <a:latin typeface="+mn-lt"/>
                <a:cs typeface="Andes ExtraLight"/>
              </a:defRPr>
            </a:lvl1pPr>
            <a:lvl2pPr algn="l">
              <a:defRPr sz="2400" b="0" i="0" cap="all">
                <a:solidFill>
                  <a:schemeClr val="tx2">
                    <a:lumMod val="50000"/>
                    <a:lumOff val="50000"/>
                  </a:schemeClr>
                </a:solidFill>
                <a:latin typeface="+mn-lt"/>
                <a:cs typeface="Andes ExtraLight"/>
              </a:defRPr>
            </a:lvl2pPr>
            <a:lvl3pPr algn="l">
              <a:defRPr sz="2400" b="0" i="0" cap="all">
                <a:solidFill>
                  <a:schemeClr val="tx2">
                    <a:lumMod val="50000"/>
                    <a:lumOff val="50000"/>
                  </a:schemeClr>
                </a:solidFill>
                <a:latin typeface="+mn-lt"/>
                <a:cs typeface="Andes ExtraLight"/>
              </a:defRPr>
            </a:lvl3pPr>
            <a:lvl4pPr algn="l">
              <a:defRPr sz="2400" b="0" i="0" cap="all">
                <a:solidFill>
                  <a:schemeClr val="tx2">
                    <a:lumMod val="50000"/>
                    <a:lumOff val="50000"/>
                  </a:schemeClr>
                </a:solidFill>
                <a:latin typeface="+mn-lt"/>
                <a:cs typeface="Andes ExtraLight"/>
              </a:defRPr>
            </a:lvl4pPr>
            <a:lvl5pPr algn="l">
              <a:defRPr sz="2400" b="0" i="0" cap="all">
                <a:solidFill>
                  <a:schemeClr val="tx2">
                    <a:lumMod val="50000"/>
                    <a:lumOff val="50000"/>
                  </a:schemeClr>
                </a:solidFill>
                <a:latin typeface="+mn-lt"/>
                <a:cs typeface="Andes ExtraLight"/>
              </a:defRPr>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910667" y="295616"/>
            <a:ext cx="6942667" cy="5592567"/>
          </a:xfrm>
        </p:spPr>
        <p:txBody>
          <a:bodyPr anchor="ctr"/>
          <a:lstStyle>
            <a:lvl1pPr>
              <a:defRPr sz="1600">
                <a:solidFill>
                  <a:schemeClr val="tx2">
                    <a:lumMod val="50000"/>
                    <a:lumOff val="50000"/>
                  </a:schemeClr>
                </a:solidFill>
              </a:defRPr>
            </a:lvl1pPr>
            <a:lvl2pPr>
              <a:buClr>
                <a:schemeClr val="tx2">
                  <a:lumMod val="50000"/>
                  <a:lumOff val="50000"/>
                </a:schemeClr>
              </a:buClr>
              <a:defRPr sz="1600">
                <a:solidFill>
                  <a:schemeClr val="tx2">
                    <a:lumMod val="50000"/>
                    <a:lumOff val="50000"/>
                  </a:schemeClr>
                </a:solidFill>
              </a:defRPr>
            </a:lvl2pPr>
            <a:lvl3pPr marL="557784">
              <a:buClr>
                <a:schemeClr val="tx2">
                  <a:lumMod val="50000"/>
                  <a:lumOff val="50000"/>
                </a:schemeClr>
              </a:buClr>
              <a:defRPr sz="1600">
                <a:solidFill>
                  <a:schemeClr val="tx2">
                    <a:lumMod val="50000"/>
                    <a:lumOff val="50000"/>
                  </a:schemeClr>
                </a:solidFill>
              </a:defRPr>
            </a:lvl3pPr>
            <a:lvl4pPr>
              <a:buClr>
                <a:schemeClr val="tx2">
                  <a:lumMod val="50000"/>
                  <a:lumOff val="50000"/>
                </a:schemeClr>
              </a:buClr>
              <a:defRPr sz="1600">
                <a:solidFill>
                  <a:schemeClr val="tx2">
                    <a:lumMod val="50000"/>
                    <a:lumOff val="50000"/>
                  </a:schemeClr>
                </a:solidFill>
              </a:defRPr>
            </a:lvl4pPr>
            <a:lvl5pPr>
              <a:buClr>
                <a:schemeClr val="tx2">
                  <a:lumMod val="50000"/>
                  <a:lumOff val="50000"/>
                </a:schemeClr>
              </a:buClr>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B27C7DE4-7541-4359-8129-EA1E4C910718}"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3296648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Title">
    <p:spTree>
      <p:nvGrpSpPr>
        <p:cNvPr id="1" name=""/>
        <p:cNvGrpSpPr/>
        <p:nvPr/>
      </p:nvGrpSpPr>
      <p:grpSpPr>
        <a:xfrm>
          <a:off x="0" y="0"/>
          <a:ext cx="0" cy="0"/>
          <a:chOff x="0" y="0"/>
          <a:chExt cx="0" cy="0"/>
        </a:xfrm>
      </p:grpSpPr>
      <p:sp>
        <p:nvSpPr>
          <p:cNvPr id="2" name="Title 1"/>
          <p:cNvSpPr>
            <a:spLocks noGrp="1"/>
          </p:cNvSpPr>
          <p:nvPr>
            <p:ph type="title"/>
          </p:nvPr>
        </p:nvSpPr>
        <p:spPr>
          <a:xfrm>
            <a:off x="475911" y="288637"/>
            <a:ext cx="11377423" cy="461819"/>
          </a:xfrm>
        </p:spPr>
        <p:txBody>
          <a:bodyPr/>
          <a:lstStyle>
            <a:lvl1pPr>
              <a:defRPr sz="2200" b="0" i="0" baseline="0">
                <a:solidFill>
                  <a:srgbClr val="021F43"/>
                </a:solidFill>
                <a:latin typeface="+mn-lt"/>
                <a:cs typeface="Andes ExtraLight"/>
              </a:defRPr>
            </a:lvl1pPr>
          </a:lstStyle>
          <a:p>
            <a:r>
              <a:rPr lang="en-US" smtClean="0"/>
              <a:t>Click to edit Master title style</a:t>
            </a:r>
            <a:endParaRPr lang="en-US" dirty="0"/>
          </a:p>
        </p:txBody>
      </p:sp>
      <p:sp>
        <p:nvSpPr>
          <p:cNvPr id="4" name="Content Placeholder 3"/>
          <p:cNvSpPr>
            <a:spLocks noGrp="1"/>
          </p:cNvSpPr>
          <p:nvPr>
            <p:ph sz="half" idx="2"/>
          </p:nvPr>
        </p:nvSpPr>
        <p:spPr>
          <a:xfrm>
            <a:off x="4910667" y="983838"/>
            <a:ext cx="6942667" cy="4904344"/>
          </a:xfrm>
        </p:spPr>
        <p:txBody>
          <a:bodyPr anchor="ctr"/>
          <a:lstStyle>
            <a:lvl1pPr>
              <a:defRPr sz="1600">
                <a:solidFill>
                  <a:schemeClr val="tx2">
                    <a:lumMod val="50000"/>
                    <a:lumOff val="50000"/>
                  </a:schemeClr>
                </a:solidFill>
              </a:defRPr>
            </a:lvl1pPr>
            <a:lvl2pPr>
              <a:buClr>
                <a:schemeClr val="tx2">
                  <a:lumMod val="50000"/>
                  <a:lumOff val="50000"/>
                </a:schemeClr>
              </a:buClr>
              <a:defRPr sz="1600">
                <a:solidFill>
                  <a:schemeClr val="tx2">
                    <a:lumMod val="50000"/>
                    <a:lumOff val="50000"/>
                  </a:schemeClr>
                </a:solidFill>
              </a:defRPr>
            </a:lvl2pPr>
            <a:lvl3pPr marL="557784">
              <a:buClr>
                <a:schemeClr val="tx2">
                  <a:lumMod val="50000"/>
                  <a:lumOff val="50000"/>
                </a:schemeClr>
              </a:buClr>
              <a:defRPr sz="1600">
                <a:solidFill>
                  <a:schemeClr val="tx2">
                    <a:lumMod val="50000"/>
                    <a:lumOff val="50000"/>
                  </a:schemeClr>
                </a:solidFill>
              </a:defRPr>
            </a:lvl3pPr>
            <a:lvl4pPr>
              <a:buClr>
                <a:schemeClr val="tx2">
                  <a:lumMod val="50000"/>
                  <a:lumOff val="50000"/>
                </a:schemeClr>
              </a:buClr>
              <a:defRPr sz="1600">
                <a:solidFill>
                  <a:schemeClr val="tx2">
                    <a:lumMod val="50000"/>
                    <a:lumOff val="50000"/>
                  </a:schemeClr>
                </a:solidFill>
              </a:defRPr>
            </a:lvl4pPr>
            <a:lvl5pPr>
              <a:buClr>
                <a:schemeClr val="tx2">
                  <a:lumMod val="50000"/>
                  <a:lumOff val="50000"/>
                </a:schemeClr>
              </a:buClr>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93FC8234-B6B9-4AE6-9C68-FC954A7A82FA}"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20889974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aragraph with Graphic Element">
    <p:spTree>
      <p:nvGrpSpPr>
        <p:cNvPr id="1" name=""/>
        <p:cNvGrpSpPr/>
        <p:nvPr/>
      </p:nvGrpSpPr>
      <p:grpSpPr>
        <a:xfrm>
          <a:off x="0" y="0"/>
          <a:ext cx="0" cy="0"/>
          <a:chOff x="0" y="0"/>
          <a:chExt cx="0" cy="0"/>
        </a:xfrm>
      </p:grpSpPr>
      <p:sp>
        <p:nvSpPr>
          <p:cNvPr id="2" name="Title 1"/>
          <p:cNvSpPr>
            <a:spLocks noGrp="1"/>
          </p:cNvSpPr>
          <p:nvPr>
            <p:ph type="title"/>
          </p:nvPr>
        </p:nvSpPr>
        <p:spPr>
          <a:xfrm>
            <a:off x="427789" y="288637"/>
            <a:ext cx="11425544" cy="461819"/>
          </a:xfrm>
        </p:spPr>
        <p:txBody>
          <a:bodyPr/>
          <a:lstStyle>
            <a:lvl1pPr>
              <a:defRPr sz="2200" b="0" i="0" cap="none" baseline="0">
                <a:solidFill>
                  <a:srgbClr val="021F43"/>
                </a:solidFill>
                <a:latin typeface="+mn-lt"/>
                <a:cs typeface="Andes ExtraLight"/>
              </a:defRPr>
            </a:lvl1pPr>
          </a:lstStyle>
          <a:p>
            <a:r>
              <a:rPr lang="en-US" smtClean="0"/>
              <a:t>Click to edit Master title style</a:t>
            </a:r>
            <a:endParaRPr lang="en-US" dirty="0"/>
          </a:p>
        </p:txBody>
      </p:sp>
      <p:sp>
        <p:nvSpPr>
          <p:cNvPr id="4" name="Content Placeholder 3"/>
          <p:cNvSpPr>
            <a:spLocks noGrp="1"/>
          </p:cNvSpPr>
          <p:nvPr>
            <p:ph sz="half" idx="2"/>
          </p:nvPr>
        </p:nvSpPr>
        <p:spPr>
          <a:xfrm>
            <a:off x="4830455" y="1443790"/>
            <a:ext cx="7076351" cy="4545263"/>
          </a:xfrm>
        </p:spPr>
        <p:txBody>
          <a:bodyPr/>
          <a:lstStyle>
            <a:lvl1pPr>
              <a:defRPr sz="1600">
                <a:solidFill>
                  <a:schemeClr val="tx2">
                    <a:lumMod val="50000"/>
                    <a:lumOff val="50000"/>
                  </a:schemeClr>
                </a:solidFill>
              </a:defRPr>
            </a:lvl1pPr>
            <a:lvl2pPr>
              <a:buClr>
                <a:schemeClr val="tx2">
                  <a:lumMod val="50000"/>
                  <a:lumOff val="50000"/>
                </a:schemeClr>
              </a:buClr>
              <a:defRPr sz="1600">
                <a:solidFill>
                  <a:schemeClr val="tx2">
                    <a:lumMod val="50000"/>
                    <a:lumOff val="50000"/>
                  </a:schemeClr>
                </a:solidFill>
              </a:defRPr>
            </a:lvl2pPr>
            <a:lvl3pPr marL="557784">
              <a:buClr>
                <a:schemeClr val="tx2">
                  <a:lumMod val="50000"/>
                  <a:lumOff val="50000"/>
                </a:schemeClr>
              </a:buClr>
              <a:defRPr sz="1600">
                <a:solidFill>
                  <a:schemeClr val="tx2">
                    <a:lumMod val="50000"/>
                    <a:lumOff val="50000"/>
                  </a:schemeClr>
                </a:solidFill>
              </a:defRPr>
            </a:lvl3pPr>
            <a:lvl4pPr>
              <a:buClr>
                <a:schemeClr val="tx2">
                  <a:lumMod val="50000"/>
                  <a:lumOff val="50000"/>
                </a:schemeClr>
              </a:buClr>
              <a:defRPr sz="1600">
                <a:solidFill>
                  <a:schemeClr val="tx2">
                    <a:lumMod val="50000"/>
                    <a:lumOff val="50000"/>
                  </a:schemeClr>
                </a:solidFill>
              </a:defRPr>
            </a:lvl4pPr>
            <a:lvl5pPr>
              <a:buClr>
                <a:schemeClr val="tx2">
                  <a:lumMod val="50000"/>
                  <a:lumOff val="50000"/>
                </a:schemeClr>
              </a:buClr>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3"/>
          </p:nvPr>
        </p:nvSpPr>
        <p:spPr>
          <a:xfrm>
            <a:off x="428125" y="1003049"/>
            <a:ext cx="4117137" cy="4972050"/>
          </a:xfrm>
        </p:spPr>
        <p:txBody>
          <a:bodyPr rIns="182880" anchor="ctr"/>
          <a:lstStyle>
            <a:lvl1pPr>
              <a:defRPr sz="1600" baseline="0"/>
            </a:lvl1pPr>
          </a:lstStyle>
          <a:p>
            <a:pPr lvl="0"/>
            <a:r>
              <a:rPr lang="en-US" smtClean="0"/>
              <a:t>Click to edit Master text styles</a:t>
            </a:r>
          </a:p>
        </p:txBody>
      </p:sp>
      <p:sp>
        <p:nvSpPr>
          <p:cNvPr id="12" name="Text Placeholder 11"/>
          <p:cNvSpPr>
            <a:spLocks noGrp="1"/>
          </p:cNvSpPr>
          <p:nvPr>
            <p:ph type="body" sz="quarter" idx="14"/>
          </p:nvPr>
        </p:nvSpPr>
        <p:spPr>
          <a:xfrm>
            <a:off x="4830234" y="976313"/>
            <a:ext cx="7058749" cy="414003"/>
          </a:xfrm>
        </p:spPr>
        <p:txBody>
          <a:bodyPr/>
          <a:lstStyle>
            <a:lvl1pPr algn="ctr">
              <a:defRPr sz="1600" b="0" cap="all"/>
            </a:lvl1pPr>
          </a:lstStyle>
          <a:p>
            <a:pPr lvl="0"/>
            <a:r>
              <a:rPr lang="en-US" smtClean="0"/>
              <a:t>Click to edit Master text styles</a:t>
            </a:r>
          </a:p>
        </p:txBody>
      </p:sp>
      <p:sp>
        <p:nvSpPr>
          <p:cNvPr id="7" name="Slide Number Placeholder 3"/>
          <p:cNvSpPr>
            <a:spLocks noGrp="1"/>
          </p:cNvSpPr>
          <p:nvPr>
            <p:ph type="sldNum" sz="quarter" idx="15"/>
          </p:nvPr>
        </p:nvSpPr>
        <p:spPr/>
        <p:txBody>
          <a:bodyPr/>
          <a:lstStyle>
            <a:lvl1pPr>
              <a:defRPr/>
            </a:lvl1pPr>
          </a:lstStyle>
          <a:p>
            <a:pPr>
              <a:defRPr/>
            </a:pPr>
            <a:fld id="{C4574B7B-62BF-48F2-B87F-531734871CF1}"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508499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sion Slide">
    <p:spTree>
      <p:nvGrpSpPr>
        <p:cNvPr id="1" name=""/>
        <p:cNvGrpSpPr/>
        <p:nvPr/>
      </p:nvGrpSpPr>
      <p:grpSpPr>
        <a:xfrm>
          <a:off x="0" y="0"/>
          <a:ext cx="0" cy="0"/>
          <a:chOff x="0" y="0"/>
          <a:chExt cx="0" cy="0"/>
        </a:xfrm>
      </p:grpSpPr>
      <p:sp>
        <p:nvSpPr>
          <p:cNvPr id="2" name="Title 1"/>
          <p:cNvSpPr>
            <a:spLocks noGrp="1"/>
          </p:cNvSpPr>
          <p:nvPr>
            <p:ph type="title"/>
          </p:nvPr>
        </p:nvSpPr>
        <p:spPr>
          <a:xfrm>
            <a:off x="475912" y="307475"/>
            <a:ext cx="11213472" cy="983693"/>
          </a:xfrm>
        </p:spPr>
        <p:txBody>
          <a:bodyPr/>
          <a:lstStyle>
            <a:lvl1pPr>
              <a:defRPr sz="2200" b="0" i="0" cap="none" baseline="0">
                <a:solidFill>
                  <a:srgbClr val="021F43"/>
                </a:solidFill>
                <a:latin typeface="+mj-lt"/>
                <a:cs typeface="Andes ExtraLight"/>
              </a:defRPr>
            </a:lvl1pPr>
          </a:lstStyle>
          <a:p>
            <a:r>
              <a:rPr lang="en-US" smtClean="0"/>
              <a:t>Click to edit Master title style</a:t>
            </a:r>
            <a:endParaRPr lang="en-US" dirty="0"/>
          </a:p>
        </p:txBody>
      </p:sp>
      <p:sp>
        <p:nvSpPr>
          <p:cNvPr id="4" name="Content Placeholder 3"/>
          <p:cNvSpPr>
            <a:spLocks noGrp="1"/>
          </p:cNvSpPr>
          <p:nvPr>
            <p:ph sz="half" idx="2"/>
          </p:nvPr>
        </p:nvSpPr>
        <p:spPr>
          <a:xfrm>
            <a:off x="475912" y="1788583"/>
            <a:ext cx="5511031" cy="4399780"/>
          </a:xfrm>
        </p:spPr>
        <p:txBody>
          <a:bodyPr lIns="182880" rIns="182880" anchor="ctr"/>
          <a:lstStyle>
            <a:lvl1pPr marL="0" marR="0" indent="0" algn="l" defTabSz="914400" rtl="0" eaLnBrk="0" fontAlgn="base" latinLnBrk="0" hangingPunct="0">
              <a:lnSpc>
                <a:spcPct val="130000"/>
              </a:lnSpc>
              <a:spcBef>
                <a:spcPts val="1800"/>
              </a:spcBef>
              <a:spcAft>
                <a:spcPct val="0"/>
              </a:spcAft>
              <a:buClr>
                <a:schemeClr val="tx2">
                  <a:lumMod val="75000"/>
                  <a:lumOff val="25000"/>
                </a:schemeClr>
              </a:buClr>
              <a:buSzTx/>
              <a:buFontTx/>
              <a:buNone/>
              <a:tabLst/>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Content Placeholder 3"/>
          <p:cNvSpPr>
            <a:spLocks noGrp="1"/>
          </p:cNvSpPr>
          <p:nvPr>
            <p:ph sz="half" idx="11"/>
          </p:nvPr>
        </p:nvSpPr>
        <p:spPr>
          <a:xfrm>
            <a:off x="6209904" y="1788510"/>
            <a:ext cx="5510784" cy="4402163"/>
          </a:xfrm>
        </p:spPr>
        <p:txBody>
          <a:bodyPr lIns="182880" rIns="182880" anchor="ctr"/>
          <a:lstStyle>
            <a:lvl1pPr marL="0" marR="0" indent="0" algn="l" defTabSz="914400" rtl="0" eaLnBrk="0" fontAlgn="base" latinLnBrk="0" hangingPunct="0">
              <a:lnSpc>
                <a:spcPct val="130000"/>
              </a:lnSpc>
              <a:spcBef>
                <a:spcPts val="1800"/>
              </a:spcBef>
              <a:spcAft>
                <a:spcPct val="0"/>
              </a:spcAft>
              <a:buClr>
                <a:schemeClr val="tx2">
                  <a:lumMod val="75000"/>
                  <a:lumOff val="25000"/>
                </a:schemeClr>
              </a:buClr>
              <a:buSzTx/>
              <a:buFontTx/>
              <a:buNone/>
              <a:tabLst/>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Content Placeholder 3"/>
          <p:cNvSpPr>
            <a:spLocks noGrp="1"/>
          </p:cNvSpPr>
          <p:nvPr>
            <p:ph sz="half" idx="13"/>
          </p:nvPr>
        </p:nvSpPr>
        <p:spPr>
          <a:xfrm>
            <a:off x="475912" y="1429561"/>
            <a:ext cx="5511031" cy="264331"/>
          </a:xfrm>
        </p:spPr>
        <p:txBody>
          <a:bodyPr anchor="ctr">
            <a:normAutofit/>
          </a:bodyPr>
          <a:lstStyle>
            <a:lvl1pPr algn="ctr">
              <a:defRPr sz="1400" cap="all">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p:txBody>
      </p:sp>
      <p:sp>
        <p:nvSpPr>
          <p:cNvPr id="8" name="Content Placeholder 3"/>
          <p:cNvSpPr>
            <a:spLocks noGrp="1"/>
          </p:cNvSpPr>
          <p:nvPr>
            <p:ph sz="half" idx="14"/>
          </p:nvPr>
        </p:nvSpPr>
        <p:spPr>
          <a:xfrm>
            <a:off x="6209905" y="1421540"/>
            <a:ext cx="5510784" cy="264331"/>
          </a:xfrm>
        </p:spPr>
        <p:txBody>
          <a:bodyPr anchor="ctr">
            <a:normAutofit/>
          </a:bodyPr>
          <a:lstStyle>
            <a:lvl1pPr algn="ctr">
              <a:defRPr sz="1400" cap="all">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p:txBody>
      </p:sp>
      <p:sp>
        <p:nvSpPr>
          <p:cNvPr id="9" name="Slide Number Placeholder 3"/>
          <p:cNvSpPr>
            <a:spLocks noGrp="1"/>
          </p:cNvSpPr>
          <p:nvPr>
            <p:ph type="sldNum" sz="quarter" idx="15"/>
          </p:nvPr>
        </p:nvSpPr>
        <p:spPr/>
        <p:txBody>
          <a:bodyPr/>
          <a:lstStyle>
            <a:lvl1pPr>
              <a:defRPr/>
            </a:lvl1pPr>
          </a:lstStyle>
          <a:p>
            <a:pPr>
              <a:defRPr/>
            </a:pPr>
            <a:fld id="{174FF265-8499-43DB-ACE8-8A6BD46AD34F}"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10" name="Footer Placeholder 4"/>
          <p:cNvSpPr>
            <a:spLocks noGrp="1"/>
          </p:cNvSpPr>
          <p:nvPr>
            <p:ph type="ftr" sz="quarter" idx="16"/>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2518172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ght Highlight Slide">
    <p:spTree>
      <p:nvGrpSpPr>
        <p:cNvPr id="1" name=""/>
        <p:cNvGrpSpPr/>
        <p:nvPr/>
      </p:nvGrpSpPr>
      <p:grpSpPr>
        <a:xfrm>
          <a:off x="0" y="0"/>
          <a:ext cx="0" cy="0"/>
          <a:chOff x="0" y="0"/>
          <a:chExt cx="0" cy="0"/>
        </a:xfrm>
      </p:grpSpPr>
      <p:sp>
        <p:nvSpPr>
          <p:cNvPr id="2" name="Title 1"/>
          <p:cNvSpPr>
            <a:spLocks noGrp="1"/>
          </p:cNvSpPr>
          <p:nvPr>
            <p:ph type="title"/>
          </p:nvPr>
        </p:nvSpPr>
        <p:spPr>
          <a:xfrm>
            <a:off x="475912" y="346364"/>
            <a:ext cx="4194123" cy="5784272"/>
          </a:xfrm>
        </p:spPr>
        <p:txBody>
          <a:bodyPr anchor="ctr"/>
          <a:lstStyle>
            <a:lvl1pPr>
              <a:defRPr sz="3200" b="0" i="0">
                <a:solidFill>
                  <a:schemeClr val="bg2"/>
                </a:solidFill>
                <a:latin typeface="+mn-lt"/>
                <a:cs typeface="Andes ExtraLight"/>
              </a:defRPr>
            </a:lvl1pPr>
          </a:lstStyle>
          <a:p>
            <a:r>
              <a:rPr lang="en-US" smtClean="0"/>
              <a:t>Click to edit Master title style</a:t>
            </a:r>
            <a:endParaRPr lang="en-US" dirty="0"/>
          </a:p>
        </p:txBody>
      </p:sp>
      <p:sp>
        <p:nvSpPr>
          <p:cNvPr id="4" name="Content Placeholder 3"/>
          <p:cNvSpPr>
            <a:spLocks noGrp="1"/>
          </p:cNvSpPr>
          <p:nvPr>
            <p:ph sz="half" idx="2"/>
          </p:nvPr>
        </p:nvSpPr>
        <p:spPr>
          <a:xfrm>
            <a:off x="4910666" y="346365"/>
            <a:ext cx="6889193" cy="5784271"/>
          </a:xfrm>
        </p:spPr>
        <p:txBody>
          <a:bodyPr anchor="ctr"/>
          <a:lstStyle>
            <a:lvl1pPr>
              <a:lnSpc>
                <a:spcPct val="125000"/>
              </a:lnSpc>
              <a:spcBef>
                <a:spcPts val="0"/>
              </a:spcBef>
              <a:spcAft>
                <a:spcPts val="2200"/>
              </a:spcAft>
              <a:defRPr sz="2200">
                <a:solidFill>
                  <a:schemeClr val="tx2">
                    <a:lumMod val="50000"/>
                    <a:lumOff val="50000"/>
                  </a:schemeClr>
                </a:solidFill>
              </a:defRPr>
            </a:lvl1pPr>
            <a:lvl2pPr marL="0" indent="0">
              <a:lnSpc>
                <a:spcPct val="125000"/>
              </a:lnSpc>
              <a:spcBef>
                <a:spcPts val="0"/>
              </a:spcBef>
              <a:spcAft>
                <a:spcPts val="2200"/>
              </a:spcAft>
              <a:buNone/>
              <a:defRPr sz="2000" baseline="0">
                <a:solidFill>
                  <a:schemeClr val="tx2">
                    <a:lumMod val="50000"/>
                    <a:lumOff val="50000"/>
                  </a:schemeClr>
                </a:solidFill>
              </a:defRPr>
            </a:lvl2pPr>
            <a:lvl3pPr marL="0" indent="0">
              <a:lnSpc>
                <a:spcPct val="130000"/>
              </a:lnSpc>
              <a:buNone/>
              <a:defRPr sz="1600">
                <a:solidFill>
                  <a:schemeClr val="tx2">
                    <a:lumMod val="50000"/>
                    <a:lumOff val="50000"/>
                  </a:schemeClr>
                </a:solidFill>
              </a:defRPr>
            </a:lvl3pPr>
            <a:lvl4pPr marL="182880" indent="0">
              <a:lnSpc>
                <a:spcPct val="130000"/>
              </a:lnSpc>
              <a:buNone/>
              <a:defRPr sz="1600">
                <a:solidFill>
                  <a:schemeClr val="tx2">
                    <a:lumMod val="50000"/>
                    <a:lumOff val="50000"/>
                  </a:schemeClr>
                </a:solidFill>
              </a:defRPr>
            </a:lvl4pPr>
            <a:lvl5pPr marL="454914" indent="0">
              <a:lnSpc>
                <a:spcPct val="130000"/>
              </a:lnSpc>
              <a:buNone/>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Slide Number Placeholder 3"/>
          <p:cNvSpPr>
            <a:spLocks noGrp="1"/>
          </p:cNvSpPr>
          <p:nvPr>
            <p:ph type="sldNum" sz="quarter" idx="10"/>
          </p:nvPr>
        </p:nvSpPr>
        <p:spPr/>
        <p:txBody>
          <a:bodyPr/>
          <a:lstStyle>
            <a:lvl1pPr>
              <a:defRPr/>
            </a:lvl1pPr>
          </a:lstStyle>
          <a:p>
            <a:pPr>
              <a:defRPr/>
            </a:pPr>
            <a:fld id="{C0960483-0BD5-46DF-BF23-11E328DE5C06}"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3411084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rk Highlight Slide">
    <p:spTree>
      <p:nvGrpSpPr>
        <p:cNvPr id="1" name=""/>
        <p:cNvGrpSpPr/>
        <p:nvPr/>
      </p:nvGrpSpPr>
      <p:grpSpPr>
        <a:xfrm>
          <a:off x="0" y="0"/>
          <a:ext cx="0" cy="0"/>
          <a:chOff x="0" y="0"/>
          <a:chExt cx="0" cy="0"/>
        </a:xfrm>
      </p:grpSpPr>
      <p:sp>
        <p:nvSpPr>
          <p:cNvPr id="2" name="Title 1"/>
          <p:cNvSpPr>
            <a:spLocks noGrp="1"/>
          </p:cNvSpPr>
          <p:nvPr>
            <p:ph type="title"/>
          </p:nvPr>
        </p:nvSpPr>
        <p:spPr>
          <a:xfrm>
            <a:off x="475912" y="346364"/>
            <a:ext cx="4194123" cy="5784272"/>
          </a:xfrm>
        </p:spPr>
        <p:txBody>
          <a:bodyPr anchor="ctr"/>
          <a:lstStyle>
            <a:lvl1pPr>
              <a:defRPr sz="3200" b="0" i="0">
                <a:solidFill>
                  <a:schemeClr val="tx1"/>
                </a:solidFill>
                <a:latin typeface="+mn-lt"/>
                <a:cs typeface="Andes ExtraLight"/>
              </a:defRPr>
            </a:lvl1pPr>
          </a:lstStyle>
          <a:p>
            <a:r>
              <a:rPr lang="en-US" smtClean="0"/>
              <a:t>Click to edit Master title style</a:t>
            </a:r>
            <a:endParaRPr lang="en-US" dirty="0"/>
          </a:p>
        </p:txBody>
      </p:sp>
      <p:sp>
        <p:nvSpPr>
          <p:cNvPr id="4" name="Content Placeholder 3"/>
          <p:cNvSpPr>
            <a:spLocks noGrp="1"/>
          </p:cNvSpPr>
          <p:nvPr>
            <p:ph sz="half" idx="2"/>
          </p:nvPr>
        </p:nvSpPr>
        <p:spPr>
          <a:xfrm>
            <a:off x="4910666" y="346365"/>
            <a:ext cx="6889193" cy="5784271"/>
          </a:xfrm>
        </p:spPr>
        <p:txBody>
          <a:bodyPr anchor="ctr"/>
          <a:lstStyle>
            <a:lvl1pPr>
              <a:lnSpc>
                <a:spcPct val="125000"/>
              </a:lnSpc>
              <a:spcBef>
                <a:spcPts val="0"/>
              </a:spcBef>
              <a:spcAft>
                <a:spcPts val="2200"/>
              </a:spcAft>
              <a:defRPr sz="2200">
                <a:solidFill>
                  <a:schemeClr val="tx2">
                    <a:lumMod val="50000"/>
                    <a:lumOff val="50000"/>
                  </a:schemeClr>
                </a:solidFill>
              </a:defRPr>
            </a:lvl1pPr>
            <a:lvl2pPr marL="0" indent="0">
              <a:lnSpc>
                <a:spcPct val="125000"/>
              </a:lnSpc>
              <a:spcBef>
                <a:spcPts val="0"/>
              </a:spcBef>
              <a:spcAft>
                <a:spcPts val="2200"/>
              </a:spcAft>
              <a:buNone/>
              <a:defRPr sz="2000" baseline="0">
                <a:solidFill>
                  <a:schemeClr val="tx2">
                    <a:lumMod val="50000"/>
                    <a:lumOff val="50000"/>
                  </a:schemeClr>
                </a:solidFill>
              </a:defRPr>
            </a:lvl2pPr>
            <a:lvl3pPr marL="0" indent="0">
              <a:lnSpc>
                <a:spcPct val="130000"/>
              </a:lnSpc>
              <a:buNone/>
              <a:defRPr sz="1600">
                <a:solidFill>
                  <a:schemeClr val="tx2">
                    <a:lumMod val="50000"/>
                    <a:lumOff val="50000"/>
                  </a:schemeClr>
                </a:solidFill>
              </a:defRPr>
            </a:lvl3pPr>
            <a:lvl4pPr marL="182880" indent="0">
              <a:lnSpc>
                <a:spcPct val="130000"/>
              </a:lnSpc>
              <a:buNone/>
              <a:defRPr sz="1600">
                <a:solidFill>
                  <a:schemeClr val="tx2">
                    <a:lumMod val="50000"/>
                    <a:lumOff val="50000"/>
                  </a:schemeClr>
                </a:solidFill>
              </a:defRPr>
            </a:lvl4pPr>
            <a:lvl5pPr marL="454914" indent="0">
              <a:lnSpc>
                <a:spcPct val="130000"/>
              </a:lnSpc>
              <a:buNone/>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Slide Number Placeholder 3"/>
          <p:cNvSpPr>
            <a:spLocks noGrp="1"/>
          </p:cNvSpPr>
          <p:nvPr>
            <p:ph type="sldNum" sz="quarter" idx="10"/>
          </p:nvPr>
        </p:nvSpPr>
        <p:spPr/>
        <p:txBody>
          <a:bodyPr/>
          <a:lstStyle>
            <a:lvl1pPr>
              <a:defRPr/>
            </a:lvl1pPr>
          </a:lstStyle>
          <a:p>
            <a:pPr>
              <a:defRPr/>
            </a:pPr>
            <a:fld id="{07708818-6479-440E-8C7A-5EF5C665AAFC}"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30903424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mb Stone">
    <p:spTree>
      <p:nvGrpSpPr>
        <p:cNvPr id="1" name=""/>
        <p:cNvGrpSpPr/>
        <p:nvPr/>
      </p:nvGrpSpPr>
      <p:grpSpPr>
        <a:xfrm>
          <a:off x="0" y="0"/>
          <a:ext cx="0" cy="0"/>
          <a:chOff x="0" y="0"/>
          <a:chExt cx="0" cy="0"/>
        </a:xfrm>
      </p:grpSpPr>
      <p:sp>
        <p:nvSpPr>
          <p:cNvPr id="73" name="Freeform 1683"/>
          <p:cNvSpPr>
            <a:spLocks/>
          </p:cNvSpPr>
          <p:nvPr/>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74" name="Line 1086"/>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75" name="Line 1087"/>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76" name="Rectangle 1088"/>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77" name="Rectangle 1089"/>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78" name="Freeform 1098"/>
          <p:cNvSpPr>
            <a:spLocks/>
          </p:cNvSpPr>
          <p:nvPr/>
        </p:nvSpPr>
        <p:spPr bwMode="auto">
          <a:xfrm>
            <a:off x="649818" y="617539"/>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79" name="Freeform 1115"/>
          <p:cNvSpPr>
            <a:spLocks/>
          </p:cNvSpPr>
          <p:nvPr/>
        </p:nvSpPr>
        <p:spPr bwMode="auto">
          <a:xfrm>
            <a:off x="611718"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0" name="Freeform 1120"/>
          <p:cNvSpPr>
            <a:spLocks/>
          </p:cNvSpPr>
          <p:nvPr/>
        </p:nvSpPr>
        <p:spPr bwMode="auto">
          <a:xfrm>
            <a:off x="611718" y="463551"/>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1" name="Freeform 1134"/>
          <p:cNvSpPr>
            <a:spLocks/>
          </p:cNvSpPr>
          <p:nvPr/>
        </p:nvSpPr>
        <p:spPr bwMode="auto">
          <a:xfrm>
            <a:off x="937685"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2" name="Freeform 1141"/>
          <p:cNvSpPr>
            <a:spLocks/>
          </p:cNvSpPr>
          <p:nvPr/>
        </p:nvSpPr>
        <p:spPr bwMode="auto">
          <a:xfrm>
            <a:off x="941918"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3" name="Freeform 1148"/>
          <p:cNvSpPr>
            <a:spLocks/>
          </p:cNvSpPr>
          <p:nvPr/>
        </p:nvSpPr>
        <p:spPr bwMode="auto">
          <a:xfrm>
            <a:off x="924985"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4" name="Freeform 1150"/>
          <p:cNvSpPr>
            <a:spLocks/>
          </p:cNvSpPr>
          <p:nvPr/>
        </p:nvSpPr>
        <p:spPr bwMode="auto">
          <a:xfrm>
            <a:off x="912285" y="447676"/>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5" name="Freeform 1152"/>
          <p:cNvSpPr>
            <a:spLocks/>
          </p:cNvSpPr>
          <p:nvPr/>
        </p:nvSpPr>
        <p:spPr bwMode="auto">
          <a:xfrm>
            <a:off x="912285" y="447676"/>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6" name="Freeform 1154"/>
          <p:cNvSpPr>
            <a:spLocks/>
          </p:cNvSpPr>
          <p:nvPr/>
        </p:nvSpPr>
        <p:spPr bwMode="auto">
          <a:xfrm>
            <a:off x="886885"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7" name="Freeform 1156"/>
          <p:cNvSpPr>
            <a:spLocks/>
          </p:cNvSpPr>
          <p:nvPr/>
        </p:nvSpPr>
        <p:spPr bwMode="auto">
          <a:xfrm>
            <a:off x="886885"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8" name="Freeform 1163"/>
          <p:cNvSpPr>
            <a:spLocks/>
          </p:cNvSpPr>
          <p:nvPr/>
        </p:nvSpPr>
        <p:spPr bwMode="auto">
          <a:xfrm>
            <a:off x="814917" y="415926"/>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89" name="Freeform 1172"/>
          <p:cNvSpPr>
            <a:spLocks/>
          </p:cNvSpPr>
          <p:nvPr/>
        </p:nvSpPr>
        <p:spPr bwMode="auto">
          <a:xfrm>
            <a:off x="776818" y="476251"/>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0" name="Freeform 1177"/>
          <p:cNvSpPr>
            <a:spLocks/>
          </p:cNvSpPr>
          <p:nvPr/>
        </p:nvSpPr>
        <p:spPr bwMode="auto">
          <a:xfrm>
            <a:off x="742952" y="534989"/>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1" name="Freeform 1180"/>
          <p:cNvSpPr>
            <a:spLocks/>
          </p:cNvSpPr>
          <p:nvPr/>
        </p:nvSpPr>
        <p:spPr bwMode="auto">
          <a:xfrm>
            <a:off x="747185" y="530226"/>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2" name="Line 1187"/>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3" name="Line 1188"/>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4" name="Freeform 1208"/>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5" name="Freeform 1210"/>
          <p:cNvSpPr>
            <a:spLocks/>
          </p:cNvSpPr>
          <p:nvPr/>
        </p:nvSpPr>
        <p:spPr bwMode="auto">
          <a:xfrm>
            <a:off x="793752" y="557214"/>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6" name="Freeform 1214"/>
          <p:cNvSpPr>
            <a:spLocks/>
          </p:cNvSpPr>
          <p:nvPr/>
        </p:nvSpPr>
        <p:spPr bwMode="auto">
          <a:xfrm>
            <a:off x="793752" y="557214"/>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7" name="Rectangle 1215"/>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98" name="Freeform 1217"/>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9" name="Freeform 1219"/>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0" name="Freeform 1221"/>
          <p:cNvSpPr>
            <a:spLocks/>
          </p:cNvSpPr>
          <p:nvPr/>
        </p:nvSpPr>
        <p:spPr bwMode="auto">
          <a:xfrm>
            <a:off x="975785" y="541339"/>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1" name="Freeform 1234"/>
          <p:cNvSpPr>
            <a:spLocks/>
          </p:cNvSpPr>
          <p:nvPr/>
        </p:nvSpPr>
        <p:spPr bwMode="auto">
          <a:xfrm>
            <a:off x="963085" y="550864"/>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2" name="Line 1237"/>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3" name="Line 1238"/>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4" name="Freeform 1240"/>
          <p:cNvSpPr>
            <a:spLocks/>
          </p:cNvSpPr>
          <p:nvPr/>
        </p:nvSpPr>
        <p:spPr bwMode="auto">
          <a:xfrm>
            <a:off x="971551" y="541339"/>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5" name="Freeform 1243"/>
          <p:cNvSpPr>
            <a:spLocks/>
          </p:cNvSpPr>
          <p:nvPr/>
        </p:nvSpPr>
        <p:spPr bwMode="auto">
          <a:xfrm>
            <a:off x="971552" y="538164"/>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6" name="Freeform 1246"/>
          <p:cNvSpPr>
            <a:spLocks/>
          </p:cNvSpPr>
          <p:nvPr/>
        </p:nvSpPr>
        <p:spPr bwMode="auto">
          <a:xfrm>
            <a:off x="967318" y="547689"/>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7" name="Freeform 1250"/>
          <p:cNvSpPr>
            <a:spLocks/>
          </p:cNvSpPr>
          <p:nvPr/>
        </p:nvSpPr>
        <p:spPr bwMode="auto">
          <a:xfrm>
            <a:off x="975785"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8" name="Freeform 1252"/>
          <p:cNvSpPr>
            <a:spLocks/>
          </p:cNvSpPr>
          <p:nvPr/>
        </p:nvSpPr>
        <p:spPr bwMode="auto">
          <a:xfrm>
            <a:off x="975785"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9" name="Freeform 1255"/>
          <p:cNvSpPr>
            <a:spLocks/>
          </p:cNvSpPr>
          <p:nvPr/>
        </p:nvSpPr>
        <p:spPr bwMode="auto">
          <a:xfrm>
            <a:off x="950385" y="550864"/>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0" name="Rectangle 1256"/>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11" name="Freeform 1258"/>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2" name="Freeform 1266"/>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3" name="Freeform 1269"/>
          <p:cNvSpPr>
            <a:spLocks/>
          </p:cNvSpPr>
          <p:nvPr/>
        </p:nvSpPr>
        <p:spPr bwMode="auto">
          <a:xfrm>
            <a:off x="971552" y="530226"/>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4" name="Line 1270"/>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5" name="Line 1271"/>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6" name="Rectangle 1272"/>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17" name="Rectangle 1273"/>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18" name="Line 1274"/>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9" name="Line 1275"/>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20" name="Freeform 1277"/>
          <p:cNvSpPr>
            <a:spLocks/>
          </p:cNvSpPr>
          <p:nvPr/>
        </p:nvSpPr>
        <p:spPr bwMode="auto">
          <a:xfrm>
            <a:off x="971551" y="523876"/>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21" name="Freeform 1287"/>
          <p:cNvSpPr>
            <a:spLocks/>
          </p:cNvSpPr>
          <p:nvPr/>
        </p:nvSpPr>
        <p:spPr bwMode="auto">
          <a:xfrm>
            <a:off x="958852"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22" name="Freeform 1290"/>
          <p:cNvSpPr>
            <a:spLocks/>
          </p:cNvSpPr>
          <p:nvPr/>
        </p:nvSpPr>
        <p:spPr bwMode="auto">
          <a:xfrm>
            <a:off x="958852" y="517526"/>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23" name="Rectangle 1335"/>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24" name="Rectangle 1336"/>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25" name="Rectangle 1337"/>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26" name="Rectangle 1340"/>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27" name="Rectangle 1341"/>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28" name="Rectangle 1342"/>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29" name="Rectangle 1343"/>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30" name="Rectangle 1344"/>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170" name="ClipArt Placeholder 9"/>
          <p:cNvSpPr>
            <a:spLocks noGrp="1"/>
          </p:cNvSpPr>
          <p:nvPr>
            <p:ph type="clipArt" sz="quarter" idx="49"/>
          </p:nvPr>
        </p:nvSpPr>
        <p:spPr>
          <a:xfrm>
            <a:off x="455779" y="3721342"/>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smtClean="0"/>
              <a:t>Click icon to add clip art</a:t>
            </a:r>
            <a:endParaRPr lang="en-US" noProof="0" dirty="0"/>
          </a:p>
        </p:txBody>
      </p:sp>
      <p:sp>
        <p:nvSpPr>
          <p:cNvPr id="177" name="ClipArt Placeholder 9"/>
          <p:cNvSpPr>
            <a:spLocks noGrp="1"/>
          </p:cNvSpPr>
          <p:nvPr>
            <p:ph type="clipArt" sz="quarter" idx="56"/>
          </p:nvPr>
        </p:nvSpPr>
        <p:spPr>
          <a:xfrm>
            <a:off x="2790729" y="3721342"/>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smtClean="0"/>
              <a:t>Click icon to add clip art</a:t>
            </a:r>
            <a:endParaRPr lang="en-US" noProof="0" dirty="0"/>
          </a:p>
        </p:txBody>
      </p:sp>
      <p:sp>
        <p:nvSpPr>
          <p:cNvPr id="184" name="ClipArt Placeholder 9"/>
          <p:cNvSpPr>
            <a:spLocks noGrp="1"/>
          </p:cNvSpPr>
          <p:nvPr>
            <p:ph type="clipArt" sz="quarter" idx="63"/>
          </p:nvPr>
        </p:nvSpPr>
        <p:spPr>
          <a:xfrm>
            <a:off x="5125679" y="3721342"/>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smtClean="0"/>
              <a:t>Click icon to add clip art</a:t>
            </a:r>
            <a:endParaRPr lang="en-US" noProof="0" dirty="0"/>
          </a:p>
        </p:txBody>
      </p:sp>
      <p:sp>
        <p:nvSpPr>
          <p:cNvPr id="191" name="ClipArt Placeholder 9"/>
          <p:cNvSpPr>
            <a:spLocks noGrp="1"/>
          </p:cNvSpPr>
          <p:nvPr>
            <p:ph type="clipArt" sz="quarter" idx="70"/>
          </p:nvPr>
        </p:nvSpPr>
        <p:spPr>
          <a:xfrm>
            <a:off x="7460628" y="3721342"/>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smtClean="0"/>
              <a:t>Click icon to add clip art</a:t>
            </a:r>
            <a:endParaRPr lang="en-US" noProof="0" dirty="0"/>
          </a:p>
        </p:txBody>
      </p:sp>
      <p:sp>
        <p:nvSpPr>
          <p:cNvPr id="198" name="ClipArt Placeholder 9"/>
          <p:cNvSpPr>
            <a:spLocks noGrp="1"/>
          </p:cNvSpPr>
          <p:nvPr>
            <p:ph type="clipArt" sz="quarter" idx="77"/>
          </p:nvPr>
        </p:nvSpPr>
        <p:spPr>
          <a:xfrm>
            <a:off x="9795579" y="3721342"/>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smtClean="0"/>
              <a:t>Click icon to add clip art</a:t>
            </a:r>
            <a:endParaRPr lang="en-US" noProof="0" dirty="0"/>
          </a:p>
        </p:txBody>
      </p:sp>
      <p:sp>
        <p:nvSpPr>
          <p:cNvPr id="324" name="Title 323"/>
          <p:cNvSpPr>
            <a:spLocks noGrp="1"/>
          </p:cNvSpPr>
          <p:nvPr>
            <p:ph type="title"/>
          </p:nvPr>
        </p:nvSpPr>
        <p:spPr>
          <a:xfrm>
            <a:off x="457868" y="301626"/>
            <a:ext cx="11252869" cy="668193"/>
          </a:xfrm>
        </p:spPr>
        <p:txBody>
          <a:bodyPr/>
          <a:lstStyle>
            <a:lvl1pPr>
              <a:defRPr b="0" i="0">
                <a:solidFill>
                  <a:schemeClr val="bg2"/>
                </a:solidFill>
                <a:latin typeface="+mn-lt"/>
                <a:cs typeface="Andes ExtraLight"/>
              </a:defRPr>
            </a:lvl1pPr>
          </a:lstStyle>
          <a:p>
            <a:r>
              <a:rPr lang="en-US" smtClean="0"/>
              <a:t>Click to edit Master title style</a:t>
            </a:r>
            <a:endParaRPr lang="en-US" dirty="0"/>
          </a:p>
        </p:txBody>
      </p:sp>
      <p:sp>
        <p:nvSpPr>
          <p:cNvPr id="171" name="Text Placeholder 2"/>
          <p:cNvSpPr>
            <a:spLocks noGrp="1"/>
          </p:cNvSpPr>
          <p:nvPr>
            <p:ph type="body" sz="quarter" idx="50"/>
          </p:nvPr>
        </p:nvSpPr>
        <p:spPr>
          <a:xfrm>
            <a:off x="804655"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smtClean="0"/>
              <a:t>Click to edit Master text styles</a:t>
            </a:r>
          </a:p>
        </p:txBody>
      </p:sp>
      <p:sp>
        <p:nvSpPr>
          <p:cNvPr id="172" name="Picture Placeholder 4"/>
          <p:cNvSpPr>
            <a:spLocks noGrp="1"/>
          </p:cNvSpPr>
          <p:nvPr>
            <p:ph type="pic" sz="quarter" idx="51"/>
          </p:nvPr>
        </p:nvSpPr>
        <p:spPr>
          <a:xfrm>
            <a:off x="635321" y="4049121"/>
            <a:ext cx="1583267" cy="492125"/>
          </a:xfrm>
        </p:spPr>
        <p:txBody>
          <a:bodyPr/>
          <a:lstStyle>
            <a:lvl1pPr algn="ctr">
              <a:defRPr sz="1100">
                <a:solidFill>
                  <a:schemeClr val="tx2">
                    <a:lumMod val="65000"/>
                    <a:lumOff val="35000"/>
                  </a:schemeClr>
                </a:solidFill>
              </a:defRPr>
            </a:lvl1pPr>
          </a:lstStyle>
          <a:p>
            <a:pPr lvl="0"/>
            <a:r>
              <a:rPr lang="en-US" noProof="0" smtClean="0"/>
              <a:t>Drag picture to placeholder or click icon to add</a:t>
            </a:r>
            <a:endParaRPr lang="en-US" noProof="0" dirty="0"/>
          </a:p>
        </p:txBody>
      </p:sp>
      <p:sp>
        <p:nvSpPr>
          <p:cNvPr id="173" name="Text Placeholder 2"/>
          <p:cNvSpPr>
            <a:spLocks noGrp="1"/>
          </p:cNvSpPr>
          <p:nvPr>
            <p:ph type="body" sz="quarter" idx="52"/>
          </p:nvPr>
        </p:nvSpPr>
        <p:spPr>
          <a:xfrm>
            <a:off x="620133"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174" name="Text Placeholder 2"/>
          <p:cNvSpPr>
            <a:spLocks noGrp="1"/>
          </p:cNvSpPr>
          <p:nvPr>
            <p:ph type="body" sz="quarter" idx="53"/>
          </p:nvPr>
        </p:nvSpPr>
        <p:spPr>
          <a:xfrm>
            <a:off x="620133"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175" name="Text Placeholder 2"/>
          <p:cNvSpPr>
            <a:spLocks noGrp="1"/>
          </p:cNvSpPr>
          <p:nvPr>
            <p:ph type="body" sz="quarter" idx="54"/>
          </p:nvPr>
        </p:nvSpPr>
        <p:spPr>
          <a:xfrm>
            <a:off x="620133"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76" name="Text Placeholder 2"/>
          <p:cNvSpPr>
            <a:spLocks noGrp="1"/>
          </p:cNvSpPr>
          <p:nvPr>
            <p:ph type="body" sz="quarter" idx="55"/>
          </p:nvPr>
        </p:nvSpPr>
        <p:spPr>
          <a:xfrm>
            <a:off x="620133"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78" name="Text Placeholder 2"/>
          <p:cNvSpPr>
            <a:spLocks noGrp="1"/>
          </p:cNvSpPr>
          <p:nvPr>
            <p:ph type="body" sz="quarter" idx="57"/>
          </p:nvPr>
        </p:nvSpPr>
        <p:spPr>
          <a:xfrm>
            <a:off x="3095344"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smtClean="0"/>
              <a:t>Click to edit Master text styles</a:t>
            </a:r>
          </a:p>
        </p:txBody>
      </p:sp>
      <p:sp>
        <p:nvSpPr>
          <p:cNvPr id="179" name="Picture Placeholder 4"/>
          <p:cNvSpPr>
            <a:spLocks noGrp="1"/>
          </p:cNvSpPr>
          <p:nvPr>
            <p:ph type="pic" sz="quarter" idx="58"/>
          </p:nvPr>
        </p:nvSpPr>
        <p:spPr>
          <a:xfrm>
            <a:off x="2926010" y="4049121"/>
            <a:ext cx="1583267" cy="492125"/>
          </a:xfrm>
        </p:spPr>
        <p:txBody>
          <a:bodyPr/>
          <a:lstStyle>
            <a:lvl1pPr algn="ctr">
              <a:defRPr sz="1100">
                <a:solidFill>
                  <a:schemeClr val="tx2">
                    <a:lumMod val="65000"/>
                    <a:lumOff val="35000"/>
                  </a:schemeClr>
                </a:solidFill>
              </a:defRPr>
            </a:lvl1pPr>
          </a:lstStyle>
          <a:p>
            <a:pPr lvl="0"/>
            <a:r>
              <a:rPr lang="en-US" noProof="0" smtClean="0"/>
              <a:t>Drag picture to placeholder or click icon to add</a:t>
            </a:r>
            <a:endParaRPr lang="en-US" noProof="0" dirty="0"/>
          </a:p>
        </p:txBody>
      </p:sp>
      <p:sp>
        <p:nvSpPr>
          <p:cNvPr id="180" name="Text Placeholder 2"/>
          <p:cNvSpPr>
            <a:spLocks noGrp="1"/>
          </p:cNvSpPr>
          <p:nvPr>
            <p:ph type="body" sz="quarter" idx="59"/>
          </p:nvPr>
        </p:nvSpPr>
        <p:spPr>
          <a:xfrm>
            <a:off x="2910822"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181" name="Text Placeholder 2"/>
          <p:cNvSpPr>
            <a:spLocks noGrp="1"/>
          </p:cNvSpPr>
          <p:nvPr>
            <p:ph type="body" sz="quarter" idx="60"/>
          </p:nvPr>
        </p:nvSpPr>
        <p:spPr>
          <a:xfrm>
            <a:off x="2910822"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182" name="Text Placeholder 2"/>
          <p:cNvSpPr>
            <a:spLocks noGrp="1"/>
          </p:cNvSpPr>
          <p:nvPr>
            <p:ph type="body" sz="quarter" idx="61"/>
          </p:nvPr>
        </p:nvSpPr>
        <p:spPr>
          <a:xfrm>
            <a:off x="2910822"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83" name="Text Placeholder 2"/>
          <p:cNvSpPr>
            <a:spLocks noGrp="1"/>
          </p:cNvSpPr>
          <p:nvPr>
            <p:ph type="body" sz="quarter" idx="62"/>
          </p:nvPr>
        </p:nvSpPr>
        <p:spPr>
          <a:xfrm>
            <a:off x="2910822"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85" name="Text Placeholder 2"/>
          <p:cNvSpPr>
            <a:spLocks noGrp="1"/>
          </p:cNvSpPr>
          <p:nvPr>
            <p:ph type="body" sz="quarter" idx="64"/>
          </p:nvPr>
        </p:nvSpPr>
        <p:spPr>
          <a:xfrm>
            <a:off x="5468585"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smtClean="0"/>
              <a:t>Click to edit Master text styles</a:t>
            </a:r>
          </a:p>
        </p:txBody>
      </p:sp>
      <p:sp>
        <p:nvSpPr>
          <p:cNvPr id="186" name="Picture Placeholder 4"/>
          <p:cNvSpPr>
            <a:spLocks noGrp="1"/>
          </p:cNvSpPr>
          <p:nvPr>
            <p:ph type="pic" sz="quarter" idx="65"/>
          </p:nvPr>
        </p:nvSpPr>
        <p:spPr>
          <a:xfrm>
            <a:off x="5299252" y="4049121"/>
            <a:ext cx="1583267" cy="492125"/>
          </a:xfrm>
        </p:spPr>
        <p:txBody>
          <a:bodyPr/>
          <a:lstStyle>
            <a:lvl1pPr algn="ctr">
              <a:defRPr sz="1100">
                <a:solidFill>
                  <a:schemeClr val="tx2">
                    <a:lumMod val="65000"/>
                    <a:lumOff val="35000"/>
                  </a:schemeClr>
                </a:solidFill>
              </a:defRPr>
            </a:lvl1pPr>
          </a:lstStyle>
          <a:p>
            <a:pPr lvl="0"/>
            <a:r>
              <a:rPr lang="en-US" noProof="0" smtClean="0"/>
              <a:t>Drag picture to placeholder or click icon to add</a:t>
            </a:r>
            <a:endParaRPr lang="en-US" noProof="0" dirty="0"/>
          </a:p>
        </p:txBody>
      </p:sp>
      <p:sp>
        <p:nvSpPr>
          <p:cNvPr id="187" name="Text Placeholder 2"/>
          <p:cNvSpPr>
            <a:spLocks noGrp="1"/>
          </p:cNvSpPr>
          <p:nvPr>
            <p:ph type="body" sz="quarter" idx="66"/>
          </p:nvPr>
        </p:nvSpPr>
        <p:spPr>
          <a:xfrm>
            <a:off x="5284063"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188" name="Text Placeholder 2"/>
          <p:cNvSpPr>
            <a:spLocks noGrp="1"/>
          </p:cNvSpPr>
          <p:nvPr>
            <p:ph type="body" sz="quarter" idx="67"/>
          </p:nvPr>
        </p:nvSpPr>
        <p:spPr>
          <a:xfrm>
            <a:off x="5284063"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189" name="Text Placeholder 2"/>
          <p:cNvSpPr>
            <a:spLocks noGrp="1"/>
          </p:cNvSpPr>
          <p:nvPr>
            <p:ph type="body" sz="quarter" idx="68"/>
          </p:nvPr>
        </p:nvSpPr>
        <p:spPr>
          <a:xfrm>
            <a:off x="5284063"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90" name="Text Placeholder 2"/>
          <p:cNvSpPr>
            <a:spLocks noGrp="1"/>
          </p:cNvSpPr>
          <p:nvPr>
            <p:ph type="body" sz="quarter" idx="69"/>
          </p:nvPr>
        </p:nvSpPr>
        <p:spPr>
          <a:xfrm>
            <a:off x="5284063"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92" name="Text Placeholder 2"/>
          <p:cNvSpPr>
            <a:spLocks noGrp="1"/>
          </p:cNvSpPr>
          <p:nvPr>
            <p:ph type="body" sz="quarter" idx="71"/>
          </p:nvPr>
        </p:nvSpPr>
        <p:spPr>
          <a:xfrm>
            <a:off x="7817477"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smtClean="0"/>
              <a:t>Click to edit Master text styles</a:t>
            </a:r>
          </a:p>
        </p:txBody>
      </p:sp>
      <p:sp>
        <p:nvSpPr>
          <p:cNvPr id="193" name="Picture Placeholder 4"/>
          <p:cNvSpPr>
            <a:spLocks noGrp="1"/>
          </p:cNvSpPr>
          <p:nvPr>
            <p:ph type="pic" sz="quarter" idx="72"/>
          </p:nvPr>
        </p:nvSpPr>
        <p:spPr>
          <a:xfrm>
            <a:off x="7648144" y="4049121"/>
            <a:ext cx="1583267" cy="492125"/>
          </a:xfrm>
        </p:spPr>
        <p:txBody>
          <a:bodyPr/>
          <a:lstStyle>
            <a:lvl1pPr algn="ctr">
              <a:defRPr sz="1100">
                <a:solidFill>
                  <a:schemeClr val="tx2">
                    <a:lumMod val="65000"/>
                    <a:lumOff val="35000"/>
                  </a:schemeClr>
                </a:solidFill>
              </a:defRPr>
            </a:lvl1pPr>
          </a:lstStyle>
          <a:p>
            <a:pPr lvl="0"/>
            <a:r>
              <a:rPr lang="en-US" noProof="0" smtClean="0"/>
              <a:t>Drag picture to placeholder or click icon to add</a:t>
            </a:r>
            <a:endParaRPr lang="en-US" noProof="0" dirty="0"/>
          </a:p>
        </p:txBody>
      </p:sp>
      <p:sp>
        <p:nvSpPr>
          <p:cNvPr id="194" name="Text Placeholder 2"/>
          <p:cNvSpPr>
            <a:spLocks noGrp="1"/>
          </p:cNvSpPr>
          <p:nvPr>
            <p:ph type="body" sz="quarter" idx="73"/>
          </p:nvPr>
        </p:nvSpPr>
        <p:spPr>
          <a:xfrm>
            <a:off x="7632955"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195" name="Text Placeholder 2"/>
          <p:cNvSpPr>
            <a:spLocks noGrp="1"/>
          </p:cNvSpPr>
          <p:nvPr>
            <p:ph type="body" sz="quarter" idx="74"/>
          </p:nvPr>
        </p:nvSpPr>
        <p:spPr>
          <a:xfrm>
            <a:off x="7632955"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196" name="Text Placeholder 2"/>
          <p:cNvSpPr>
            <a:spLocks noGrp="1"/>
          </p:cNvSpPr>
          <p:nvPr>
            <p:ph type="body" sz="quarter" idx="75"/>
          </p:nvPr>
        </p:nvSpPr>
        <p:spPr>
          <a:xfrm>
            <a:off x="7632955"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97" name="Text Placeholder 2"/>
          <p:cNvSpPr>
            <a:spLocks noGrp="1"/>
          </p:cNvSpPr>
          <p:nvPr>
            <p:ph type="body" sz="quarter" idx="76"/>
          </p:nvPr>
        </p:nvSpPr>
        <p:spPr>
          <a:xfrm>
            <a:off x="7632955"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99" name="Text Placeholder 2"/>
          <p:cNvSpPr>
            <a:spLocks noGrp="1"/>
          </p:cNvSpPr>
          <p:nvPr>
            <p:ph type="body" sz="quarter" idx="78"/>
          </p:nvPr>
        </p:nvSpPr>
        <p:spPr>
          <a:xfrm>
            <a:off x="10181948"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smtClean="0"/>
              <a:t>Click to edit Master text styles</a:t>
            </a:r>
          </a:p>
        </p:txBody>
      </p:sp>
      <p:sp>
        <p:nvSpPr>
          <p:cNvPr id="200" name="Picture Placeholder 4"/>
          <p:cNvSpPr>
            <a:spLocks noGrp="1"/>
          </p:cNvSpPr>
          <p:nvPr>
            <p:ph type="pic" sz="quarter" idx="79"/>
          </p:nvPr>
        </p:nvSpPr>
        <p:spPr>
          <a:xfrm>
            <a:off x="10012615" y="4049121"/>
            <a:ext cx="1583267" cy="492125"/>
          </a:xfrm>
        </p:spPr>
        <p:txBody>
          <a:bodyPr/>
          <a:lstStyle>
            <a:lvl1pPr algn="ctr">
              <a:defRPr sz="1100">
                <a:solidFill>
                  <a:schemeClr val="tx2">
                    <a:lumMod val="65000"/>
                    <a:lumOff val="35000"/>
                  </a:schemeClr>
                </a:solidFill>
              </a:defRPr>
            </a:lvl1pPr>
          </a:lstStyle>
          <a:p>
            <a:pPr lvl="0"/>
            <a:r>
              <a:rPr lang="en-US" noProof="0" smtClean="0"/>
              <a:t>Drag picture to placeholder or click icon to add</a:t>
            </a:r>
            <a:endParaRPr lang="en-US" noProof="0" dirty="0"/>
          </a:p>
        </p:txBody>
      </p:sp>
      <p:sp>
        <p:nvSpPr>
          <p:cNvPr id="201" name="Text Placeholder 2"/>
          <p:cNvSpPr>
            <a:spLocks noGrp="1"/>
          </p:cNvSpPr>
          <p:nvPr>
            <p:ph type="body" sz="quarter" idx="80"/>
          </p:nvPr>
        </p:nvSpPr>
        <p:spPr>
          <a:xfrm>
            <a:off x="9997426"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202" name="Text Placeholder 2"/>
          <p:cNvSpPr>
            <a:spLocks noGrp="1"/>
          </p:cNvSpPr>
          <p:nvPr>
            <p:ph type="body" sz="quarter" idx="81"/>
          </p:nvPr>
        </p:nvSpPr>
        <p:spPr>
          <a:xfrm>
            <a:off x="9997426"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203" name="Text Placeholder 2"/>
          <p:cNvSpPr>
            <a:spLocks noGrp="1"/>
          </p:cNvSpPr>
          <p:nvPr>
            <p:ph type="body" sz="quarter" idx="82"/>
          </p:nvPr>
        </p:nvSpPr>
        <p:spPr>
          <a:xfrm>
            <a:off x="9997426"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04" name="Text Placeholder 2"/>
          <p:cNvSpPr>
            <a:spLocks noGrp="1"/>
          </p:cNvSpPr>
          <p:nvPr>
            <p:ph type="body" sz="quarter" idx="83"/>
          </p:nvPr>
        </p:nvSpPr>
        <p:spPr>
          <a:xfrm>
            <a:off x="9997426"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05" name="ClipArt Placeholder 9"/>
          <p:cNvSpPr>
            <a:spLocks noGrp="1"/>
          </p:cNvSpPr>
          <p:nvPr>
            <p:ph type="clipArt" sz="quarter" idx="84"/>
          </p:nvPr>
        </p:nvSpPr>
        <p:spPr>
          <a:xfrm>
            <a:off x="465455" y="1370028"/>
            <a:ext cx="1942352" cy="2023969"/>
          </a:xfrm>
          <a:prstGeom prst="roundRect">
            <a:avLst/>
          </a:prstGeom>
          <a:ln w="19050" cmpd="sng">
            <a:solidFill>
              <a:schemeClr val="bg2"/>
            </a:solidFill>
          </a:ln>
        </p:spPr>
        <p:txBody>
          <a:bodyPr/>
          <a:lstStyle/>
          <a:p>
            <a:pPr lvl="0"/>
            <a:r>
              <a:rPr lang="en-US" noProof="0" smtClean="0"/>
              <a:t>Click icon to add clip art</a:t>
            </a:r>
            <a:endParaRPr lang="en-US" noProof="0" dirty="0"/>
          </a:p>
        </p:txBody>
      </p:sp>
      <p:sp>
        <p:nvSpPr>
          <p:cNvPr id="206" name="ClipArt Placeholder 9"/>
          <p:cNvSpPr>
            <a:spLocks noGrp="1"/>
          </p:cNvSpPr>
          <p:nvPr>
            <p:ph type="clipArt" sz="quarter" idx="85"/>
          </p:nvPr>
        </p:nvSpPr>
        <p:spPr>
          <a:xfrm>
            <a:off x="2800405" y="1370028"/>
            <a:ext cx="1942352" cy="2023969"/>
          </a:xfrm>
          <a:prstGeom prst="roundRect">
            <a:avLst/>
          </a:prstGeom>
          <a:ln w="19050" cmpd="sng">
            <a:solidFill>
              <a:schemeClr val="bg2"/>
            </a:solidFill>
          </a:ln>
        </p:spPr>
        <p:txBody>
          <a:bodyPr/>
          <a:lstStyle/>
          <a:p>
            <a:pPr lvl="0"/>
            <a:r>
              <a:rPr lang="en-US" noProof="0" smtClean="0"/>
              <a:t>Click icon to add clip art</a:t>
            </a:r>
            <a:endParaRPr lang="en-US" noProof="0" dirty="0"/>
          </a:p>
        </p:txBody>
      </p:sp>
      <p:sp>
        <p:nvSpPr>
          <p:cNvPr id="207" name="ClipArt Placeholder 9"/>
          <p:cNvSpPr>
            <a:spLocks noGrp="1"/>
          </p:cNvSpPr>
          <p:nvPr>
            <p:ph type="clipArt" sz="quarter" idx="86"/>
          </p:nvPr>
        </p:nvSpPr>
        <p:spPr>
          <a:xfrm>
            <a:off x="5135355" y="1370028"/>
            <a:ext cx="1942352" cy="2023969"/>
          </a:xfrm>
          <a:prstGeom prst="roundRect">
            <a:avLst/>
          </a:prstGeom>
          <a:ln w="19050" cmpd="sng">
            <a:solidFill>
              <a:schemeClr val="bg2"/>
            </a:solidFill>
          </a:ln>
        </p:spPr>
        <p:txBody>
          <a:bodyPr/>
          <a:lstStyle/>
          <a:p>
            <a:pPr lvl="0"/>
            <a:r>
              <a:rPr lang="en-US" noProof="0" smtClean="0"/>
              <a:t>Click icon to add clip art</a:t>
            </a:r>
            <a:endParaRPr lang="en-US" noProof="0" dirty="0"/>
          </a:p>
        </p:txBody>
      </p:sp>
      <p:sp>
        <p:nvSpPr>
          <p:cNvPr id="208" name="ClipArt Placeholder 9"/>
          <p:cNvSpPr>
            <a:spLocks noGrp="1"/>
          </p:cNvSpPr>
          <p:nvPr>
            <p:ph type="clipArt" sz="quarter" idx="87"/>
          </p:nvPr>
        </p:nvSpPr>
        <p:spPr>
          <a:xfrm>
            <a:off x="7470304" y="1370028"/>
            <a:ext cx="1942352" cy="2023969"/>
          </a:xfrm>
          <a:prstGeom prst="roundRect">
            <a:avLst/>
          </a:prstGeom>
          <a:ln w="19050" cmpd="sng">
            <a:solidFill>
              <a:schemeClr val="bg2"/>
            </a:solidFill>
          </a:ln>
        </p:spPr>
        <p:txBody>
          <a:bodyPr/>
          <a:lstStyle/>
          <a:p>
            <a:pPr lvl="0"/>
            <a:r>
              <a:rPr lang="en-US" noProof="0" smtClean="0"/>
              <a:t>Click icon to add clip art</a:t>
            </a:r>
            <a:endParaRPr lang="en-US" noProof="0" dirty="0"/>
          </a:p>
        </p:txBody>
      </p:sp>
      <p:sp>
        <p:nvSpPr>
          <p:cNvPr id="209" name="ClipArt Placeholder 9"/>
          <p:cNvSpPr>
            <a:spLocks noGrp="1"/>
          </p:cNvSpPr>
          <p:nvPr>
            <p:ph type="clipArt" sz="quarter" idx="88"/>
          </p:nvPr>
        </p:nvSpPr>
        <p:spPr>
          <a:xfrm>
            <a:off x="9805255" y="1370028"/>
            <a:ext cx="1942352" cy="2023969"/>
          </a:xfrm>
          <a:prstGeom prst="roundRect">
            <a:avLst/>
          </a:prstGeom>
          <a:ln w="19050" cmpd="sng">
            <a:solidFill>
              <a:schemeClr val="bg2"/>
            </a:solidFill>
          </a:ln>
        </p:spPr>
        <p:txBody>
          <a:bodyPr/>
          <a:lstStyle/>
          <a:p>
            <a:pPr lvl="0"/>
            <a:r>
              <a:rPr lang="en-US" noProof="0" smtClean="0"/>
              <a:t>Click icon to add clip art</a:t>
            </a:r>
            <a:endParaRPr lang="en-US" noProof="0" dirty="0"/>
          </a:p>
        </p:txBody>
      </p:sp>
      <p:sp>
        <p:nvSpPr>
          <p:cNvPr id="210" name="Text Placeholder 2"/>
          <p:cNvSpPr>
            <a:spLocks noGrp="1"/>
          </p:cNvSpPr>
          <p:nvPr>
            <p:ph type="body" sz="quarter" idx="89"/>
          </p:nvPr>
        </p:nvSpPr>
        <p:spPr>
          <a:xfrm>
            <a:off x="814331" y="1423804"/>
            <a:ext cx="1244600" cy="224584"/>
          </a:xfrm>
        </p:spPr>
        <p:txBody>
          <a:bodyPr>
            <a:normAutofit/>
          </a:bodyPr>
          <a:lstStyle>
            <a:lvl1pPr algn="ctr">
              <a:lnSpc>
                <a:spcPct val="100000"/>
              </a:lnSpc>
              <a:spcBef>
                <a:spcPts val="0"/>
              </a:spcBef>
              <a:defRPr sz="1200" b="1"/>
            </a:lvl1pPr>
          </a:lstStyle>
          <a:p>
            <a:pPr lvl="0"/>
            <a:r>
              <a:rPr lang="en-US" smtClean="0"/>
              <a:t>Click to edit Master text styles</a:t>
            </a:r>
          </a:p>
        </p:txBody>
      </p:sp>
      <p:sp>
        <p:nvSpPr>
          <p:cNvPr id="211" name="Picture Placeholder 4"/>
          <p:cNvSpPr>
            <a:spLocks noGrp="1"/>
          </p:cNvSpPr>
          <p:nvPr>
            <p:ph type="pic" sz="quarter" idx="90"/>
          </p:nvPr>
        </p:nvSpPr>
        <p:spPr>
          <a:xfrm>
            <a:off x="644997" y="1697806"/>
            <a:ext cx="1583267" cy="492125"/>
          </a:xfrm>
        </p:spPr>
        <p:txBody>
          <a:bodyPr/>
          <a:lstStyle>
            <a:lvl1pPr algn="ctr">
              <a:defRPr sz="1100"/>
            </a:lvl1pPr>
          </a:lstStyle>
          <a:p>
            <a:pPr lvl="0"/>
            <a:r>
              <a:rPr lang="en-US" noProof="0" smtClean="0"/>
              <a:t>Drag picture to placeholder or click icon to add</a:t>
            </a:r>
            <a:endParaRPr lang="en-US" noProof="0" dirty="0"/>
          </a:p>
        </p:txBody>
      </p:sp>
      <p:sp>
        <p:nvSpPr>
          <p:cNvPr id="212" name="Text Placeholder 2"/>
          <p:cNvSpPr>
            <a:spLocks noGrp="1"/>
          </p:cNvSpPr>
          <p:nvPr>
            <p:ph type="body" sz="quarter" idx="91"/>
          </p:nvPr>
        </p:nvSpPr>
        <p:spPr>
          <a:xfrm>
            <a:off x="629809"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213" name="Text Placeholder 2"/>
          <p:cNvSpPr>
            <a:spLocks noGrp="1"/>
          </p:cNvSpPr>
          <p:nvPr>
            <p:ph type="body" sz="quarter" idx="92"/>
          </p:nvPr>
        </p:nvSpPr>
        <p:spPr>
          <a:xfrm>
            <a:off x="629809"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214" name="Text Placeholder 2"/>
          <p:cNvSpPr>
            <a:spLocks noGrp="1"/>
          </p:cNvSpPr>
          <p:nvPr>
            <p:ph type="body" sz="quarter" idx="93"/>
          </p:nvPr>
        </p:nvSpPr>
        <p:spPr>
          <a:xfrm>
            <a:off x="629809"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15" name="Text Placeholder 2"/>
          <p:cNvSpPr>
            <a:spLocks noGrp="1"/>
          </p:cNvSpPr>
          <p:nvPr>
            <p:ph type="body" sz="quarter" idx="94"/>
          </p:nvPr>
        </p:nvSpPr>
        <p:spPr>
          <a:xfrm>
            <a:off x="629809"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16" name="Text Placeholder 2"/>
          <p:cNvSpPr>
            <a:spLocks noGrp="1"/>
          </p:cNvSpPr>
          <p:nvPr>
            <p:ph type="body" sz="quarter" idx="95"/>
          </p:nvPr>
        </p:nvSpPr>
        <p:spPr>
          <a:xfrm>
            <a:off x="3105020" y="1423804"/>
            <a:ext cx="1244600" cy="224584"/>
          </a:xfrm>
        </p:spPr>
        <p:txBody>
          <a:bodyPr>
            <a:normAutofit/>
          </a:bodyPr>
          <a:lstStyle>
            <a:lvl1pPr algn="ctr">
              <a:lnSpc>
                <a:spcPct val="100000"/>
              </a:lnSpc>
              <a:spcBef>
                <a:spcPts val="0"/>
              </a:spcBef>
              <a:defRPr sz="1200" b="1"/>
            </a:lvl1pPr>
          </a:lstStyle>
          <a:p>
            <a:pPr lvl="0"/>
            <a:r>
              <a:rPr lang="en-US" smtClean="0"/>
              <a:t>Click to edit Master text styles</a:t>
            </a:r>
          </a:p>
        </p:txBody>
      </p:sp>
      <p:sp>
        <p:nvSpPr>
          <p:cNvPr id="217" name="Picture Placeholder 4"/>
          <p:cNvSpPr>
            <a:spLocks noGrp="1"/>
          </p:cNvSpPr>
          <p:nvPr>
            <p:ph type="pic" sz="quarter" idx="96"/>
          </p:nvPr>
        </p:nvSpPr>
        <p:spPr>
          <a:xfrm>
            <a:off x="2935687" y="1697806"/>
            <a:ext cx="1583267" cy="492125"/>
          </a:xfrm>
        </p:spPr>
        <p:txBody>
          <a:bodyPr/>
          <a:lstStyle>
            <a:lvl1pPr algn="ctr">
              <a:defRPr sz="1100"/>
            </a:lvl1pPr>
          </a:lstStyle>
          <a:p>
            <a:pPr lvl="0"/>
            <a:r>
              <a:rPr lang="en-US" noProof="0" smtClean="0"/>
              <a:t>Drag picture to placeholder or click icon to add</a:t>
            </a:r>
            <a:endParaRPr lang="en-US" noProof="0" dirty="0"/>
          </a:p>
        </p:txBody>
      </p:sp>
      <p:sp>
        <p:nvSpPr>
          <p:cNvPr id="218" name="Text Placeholder 2"/>
          <p:cNvSpPr>
            <a:spLocks noGrp="1"/>
          </p:cNvSpPr>
          <p:nvPr>
            <p:ph type="body" sz="quarter" idx="97"/>
          </p:nvPr>
        </p:nvSpPr>
        <p:spPr>
          <a:xfrm>
            <a:off x="2920498"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219" name="Text Placeholder 2"/>
          <p:cNvSpPr>
            <a:spLocks noGrp="1"/>
          </p:cNvSpPr>
          <p:nvPr>
            <p:ph type="body" sz="quarter" idx="98"/>
          </p:nvPr>
        </p:nvSpPr>
        <p:spPr>
          <a:xfrm>
            <a:off x="2920498"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220" name="Text Placeholder 2"/>
          <p:cNvSpPr>
            <a:spLocks noGrp="1"/>
          </p:cNvSpPr>
          <p:nvPr>
            <p:ph type="body" sz="quarter" idx="99"/>
          </p:nvPr>
        </p:nvSpPr>
        <p:spPr>
          <a:xfrm>
            <a:off x="2920498"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21" name="Text Placeholder 2"/>
          <p:cNvSpPr>
            <a:spLocks noGrp="1"/>
          </p:cNvSpPr>
          <p:nvPr>
            <p:ph type="body" sz="quarter" idx="100"/>
          </p:nvPr>
        </p:nvSpPr>
        <p:spPr>
          <a:xfrm>
            <a:off x="2920498"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22" name="Text Placeholder 2"/>
          <p:cNvSpPr>
            <a:spLocks noGrp="1"/>
          </p:cNvSpPr>
          <p:nvPr>
            <p:ph type="body" sz="quarter" idx="101"/>
          </p:nvPr>
        </p:nvSpPr>
        <p:spPr>
          <a:xfrm>
            <a:off x="5478261" y="1423804"/>
            <a:ext cx="1244600" cy="224584"/>
          </a:xfrm>
        </p:spPr>
        <p:txBody>
          <a:bodyPr>
            <a:normAutofit/>
          </a:bodyPr>
          <a:lstStyle>
            <a:lvl1pPr algn="ctr">
              <a:lnSpc>
                <a:spcPct val="100000"/>
              </a:lnSpc>
              <a:spcBef>
                <a:spcPts val="0"/>
              </a:spcBef>
              <a:defRPr sz="1200" b="1"/>
            </a:lvl1pPr>
          </a:lstStyle>
          <a:p>
            <a:pPr lvl="0"/>
            <a:r>
              <a:rPr lang="en-US" smtClean="0"/>
              <a:t>Click to edit Master text styles</a:t>
            </a:r>
          </a:p>
        </p:txBody>
      </p:sp>
      <p:sp>
        <p:nvSpPr>
          <p:cNvPr id="223" name="Picture Placeholder 4"/>
          <p:cNvSpPr>
            <a:spLocks noGrp="1"/>
          </p:cNvSpPr>
          <p:nvPr>
            <p:ph type="pic" sz="quarter" idx="102"/>
          </p:nvPr>
        </p:nvSpPr>
        <p:spPr>
          <a:xfrm>
            <a:off x="5308928" y="1697806"/>
            <a:ext cx="1583267" cy="492125"/>
          </a:xfrm>
        </p:spPr>
        <p:txBody>
          <a:bodyPr/>
          <a:lstStyle>
            <a:lvl1pPr algn="ctr">
              <a:defRPr sz="1100"/>
            </a:lvl1pPr>
          </a:lstStyle>
          <a:p>
            <a:pPr lvl="0"/>
            <a:r>
              <a:rPr lang="en-US" noProof="0" smtClean="0"/>
              <a:t>Drag picture to placeholder or click icon to add</a:t>
            </a:r>
            <a:endParaRPr lang="en-US" noProof="0" dirty="0"/>
          </a:p>
        </p:txBody>
      </p:sp>
      <p:sp>
        <p:nvSpPr>
          <p:cNvPr id="224" name="Text Placeholder 2"/>
          <p:cNvSpPr>
            <a:spLocks noGrp="1"/>
          </p:cNvSpPr>
          <p:nvPr>
            <p:ph type="body" sz="quarter" idx="103"/>
          </p:nvPr>
        </p:nvSpPr>
        <p:spPr>
          <a:xfrm>
            <a:off x="5293739"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225" name="Text Placeholder 2"/>
          <p:cNvSpPr>
            <a:spLocks noGrp="1"/>
          </p:cNvSpPr>
          <p:nvPr>
            <p:ph type="body" sz="quarter" idx="104"/>
          </p:nvPr>
        </p:nvSpPr>
        <p:spPr>
          <a:xfrm>
            <a:off x="5293739"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226" name="Text Placeholder 2"/>
          <p:cNvSpPr>
            <a:spLocks noGrp="1"/>
          </p:cNvSpPr>
          <p:nvPr>
            <p:ph type="body" sz="quarter" idx="105"/>
          </p:nvPr>
        </p:nvSpPr>
        <p:spPr>
          <a:xfrm>
            <a:off x="5293739"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27" name="Text Placeholder 2"/>
          <p:cNvSpPr>
            <a:spLocks noGrp="1"/>
          </p:cNvSpPr>
          <p:nvPr>
            <p:ph type="body" sz="quarter" idx="106"/>
          </p:nvPr>
        </p:nvSpPr>
        <p:spPr>
          <a:xfrm>
            <a:off x="5293739"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28" name="Text Placeholder 2"/>
          <p:cNvSpPr>
            <a:spLocks noGrp="1"/>
          </p:cNvSpPr>
          <p:nvPr>
            <p:ph type="body" sz="quarter" idx="107"/>
          </p:nvPr>
        </p:nvSpPr>
        <p:spPr>
          <a:xfrm>
            <a:off x="7827153" y="1423804"/>
            <a:ext cx="1244600" cy="224584"/>
          </a:xfrm>
        </p:spPr>
        <p:txBody>
          <a:bodyPr>
            <a:normAutofit/>
          </a:bodyPr>
          <a:lstStyle>
            <a:lvl1pPr algn="ctr">
              <a:lnSpc>
                <a:spcPct val="100000"/>
              </a:lnSpc>
              <a:spcBef>
                <a:spcPts val="0"/>
              </a:spcBef>
              <a:defRPr sz="1200" b="1"/>
            </a:lvl1pPr>
          </a:lstStyle>
          <a:p>
            <a:pPr lvl="0"/>
            <a:r>
              <a:rPr lang="en-US" smtClean="0"/>
              <a:t>Click to edit Master text styles</a:t>
            </a:r>
          </a:p>
        </p:txBody>
      </p:sp>
      <p:sp>
        <p:nvSpPr>
          <p:cNvPr id="229" name="Picture Placeholder 4"/>
          <p:cNvSpPr>
            <a:spLocks noGrp="1"/>
          </p:cNvSpPr>
          <p:nvPr>
            <p:ph type="pic" sz="quarter" idx="108"/>
          </p:nvPr>
        </p:nvSpPr>
        <p:spPr>
          <a:xfrm>
            <a:off x="7657820" y="1697806"/>
            <a:ext cx="1583267" cy="492125"/>
          </a:xfrm>
        </p:spPr>
        <p:txBody>
          <a:bodyPr/>
          <a:lstStyle>
            <a:lvl1pPr algn="ctr">
              <a:defRPr sz="1100"/>
            </a:lvl1pPr>
          </a:lstStyle>
          <a:p>
            <a:pPr lvl="0"/>
            <a:r>
              <a:rPr lang="en-US" noProof="0" smtClean="0"/>
              <a:t>Drag picture to placeholder or click icon to add</a:t>
            </a:r>
            <a:endParaRPr lang="en-US" noProof="0" dirty="0"/>
          </a:p>
        </p:txBody>
      </p:sp>
      <p:sp>
        <p:nvSpPr>
          <p:cNvPr id="230" name="Text Placeholder 2"/>
          <p:cNvSpPr>
            <a:spLocks noGrp="1"/>
          </p:cNvSpPr>
          <p:nvPr>
            <p:ph type="body" sz="quarter" idx="109"/>
          </p:nvPr>
        </p:nvSpPr>
        <p:spPr>
          <a:xfrm>
            <a:off x="7642631"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231" name="Text Placeholder 2"/>
          <p:cNvSpPr>
            <a:spLocks noGrp="1"/>
          </p:cNvSpPr>
          <p:nvPr>
            <p:ph type="body" sz="quarter" idx="110"/>
          </p:nvPr>
        </p:nvSpPr>
        <p:spPr>
          <a:xfrm>
            <a:off x="7642631"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232" name="Text Placeholder 2"/>
          <p:cNvSpPr>
            <a:spLocks noGrp="1"/>
          </p:cNvSpPr>
          <p:nvPr>
            <p:ph type="body" sz="quarter" idx="111"/>
          </p:nvPr>
        </p:nvSpPr>
        <p:spPr>
          <a:xfrm>
            <a:off x="7642631"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33" name="Text Placeholder 2"/>
          <p:cNvSpPr>
            <a:spLocks noGrp="1"/>
          </p:cNvSpPr>
          <p:nvPr>
            <p:ph type="body" sz="quarter" idx="112"/>
          </p:nvPr>
        </p:nvSpPr>
        <p:spPr>
          <a:xfrm>
            <a:off x="7642631"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34" name="Text Placeholder 2"/>
          <p:cNvSpPr>
            <a:spLocks noGrp="1"/>
          </p:cNvSpPr>
          <p:nvPr>
            <p:ph type="body" sz="quarter" idx="113"/>
          </p:nvPr>
        </p:nvSpPr>
        <p:spPr>
          <a:xfrm>
            <a:off x="10191624" y="1423804"/>
            <a:ext cx="1244600" cy="224584"/>
          </a:xfrm>
        </p:spPr>
        <p:txBody>
          <a:bodyPr>
            <a:normAutofit/>
          </a:bodyPr>
          <a:lstStyle>
            <a:lvl1pPr algn="ctr">
              <a:lnSpc>
                <a:spcPct val="100000"/>
              </a:lnSpc>
              <a:spcBef>
                <a:spcPts val="0"/>
              </a:spcBef>
              <a:defRPr sz="1200" b="1"/>
            </a:lvl1pPr>
          </a:lstStyle>
          <a:p>
            <a:pPr lvl="0"/>
            <a:r>
              <a:rPr lang="en-US" smtClean="0"/>
              <a:t>Click to edit Master text styles</a:t>
            </a:r>
          </a:p>
        </p:txBody>
      </p:sp>
      <p:sp>
        <p:nvSpPr>
          <p:cNvPr id="235" name="Picture Placeholder 4"/>
          <p:cNvSpPr>
            <a:spLocks noGrp="1"/>
          </p:cNvSpPr>
          <p:nvPr>
            <p:ph type="pic" sz="quarter" idx="114"/>
          </p:nvPr>
        </p:nvSpPr>
        <p:spPr>
          <a:xfrm>
            <a:off x="10022291" y="1697806"/>
            <a:ext cx="1583267" cy="492125"/>
          </a:xfrm>
        </p:spPr>
        <p:txBody>
          <a:bodyPr/>
          <a:lstStyle>
            <a:lvl1pPr algn="ctr">
              <a:defRPr sz="1100"/>
            </a:lvl1pPr>
          </a:lstStyle>
          <a:p>
            <a:pPr lvl="0"/>
            <a:r>
              <a:rPr lang="en-US" noProof="0" smtClean="0"/>
              <a:t>Drag picture to placeholder or click icon to add</a:t>
            </a:r>
            <a:endParaRPr lang="en-US" noProof="0" dirty="0"/>
          </a:p>
        </p:txBody>
      </p:sp>
      <p:sp>
        <p:nvSpPr>
          <p:cNvPr id="236" name="Text Placeholder 2"/>
          <p:cNvSpPr>
            <a:spLocks noGrp="1"/>
          </p:cNvSpPr>
          <p:nvPr>
            <p:ph type="body" sz="quarter" idx="115"/>
          </p:nvPr>
        </p:nvSpPr>
        <p:spPr>
          <a:xfrm>
            <a:off x="10007102"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smtClean="0"/>
              <a:t>Click to edit Master text styles</a:t>
            </a:r>
          </a:p>
        </p:txBody>
      </p:sp>
      <p:sp>
        <p:nvSpPr>
          <p:cNvPr id="237" name="Text Placeholder 2"/>
          <p:cNvSpPr>
            <a:spLocks noGrp="1"/>
          </p:cNvSpPr>
          <p:nvPr>
            <p:ph type="body" sz="quarter" idx="116"/>
          </p:nvPr>
        </p:nvSpPr>
        <p:spPr>
          <a:xfrm>
            <a:off x="10007102"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smtClean="0"/>
              <a:t>Click to edit Master text styles</a:t>
            </a:r>
          </a:p>
        </p:txBody>
      </p:sp>
      <p:sp>
        <p:nvSpPr>
          <p:cNvPr id="238" name="Text Placeholder 2"/>
          <p:cNvSpPr>
            <a:spLocks noGrp="1"/>
          </p:cNvSpPr>
          <p:nvPr>
            <p:ph type="body" sz="quarter" idx="117"/>
          </p:nvPr>
        </p:nvSpPr>
        <p:spPr>
          <a:xfrm>
            <a:off x="10007102"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239" name="Text Placeholder 2"/>
          <p:cNvSpPr>
            <a:spLocks noGrp="1"/>
          </p:cNvSpPr>
          <p:nvPr>
            <p:ph type="body" sz="quarter" idx="118"/>
          </p:nvPr>
        </p:nvSpPr>
        <p:spPr>
          <a:xfrm>
            <a:off x="10007102"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smtClean="0"/>
              <a:t>Click to edit Master text styles</a:t>
            </a:r>
          </a:p>
        </p:txBody>
      </p:sp>
      <p:sp>
        <p:nvSpPr>
          <p:cNvPr id="131" name="Footer Placeholder 1"/>
          <p:cNvSpPr>
            <a:spLocks noGrp="1"/>
          </p:cNvSpPr>
          <p:nvPr>
            <p:ph type="ftr" sz="quarter" idx="119"/>
          </p:nvPr>
        </p:nvSpPr>
        <p:spPr/>
        <p:txBody>
          <a:bodyPr/>
          <a:lstStyle>
            <a:lvl1pPr>
              <a:defRPr/>
            </a:lvl1pPr>
          </a:lstStyle>
          <a:p>
            <a:pPr>
              <a:defRPr/>
            </a:pPr>
            <a:endParaRPr lang="en-US">
              <a:solidFill>
                <a:srgbClr val="000000">
                  <a:lumMod val="65000"/>
                  <a:lumOff val="35000"/>
                </a:srgbClr>
              </a:solidFill>
            </a:endParaRPr>
          </a:p>
        </p:txBody>
      </p:sp>
      <p:sp>
        <p:nvSpPr>
          <p:cNvPr id="132" name="Slide Number Placeholder 2"/>
          <p:cNvSpPr>
            <a:spLocks noGrp="1"/>
          </p:cNvSpPr>
          <p:nvPr>
            <p:ph type="sldNum" sz="quarter" idx="120"/>
          </p:nvPr>
        </p:nvSpPr>
        <p:spPr/>
        <p:txBody>
          <a:bodyPr/>
          <a:lstStyle>
            <a:lvl1pPr>
              <a:defRPr/>
            </a:lvl1pPr>
          </a:lstStyle>
          <a:p>
            <a:pPr>
              <a:defRPr/>
            </a:pPr>
            <a:fld id="{7431C38A-DA34-4B9D-81B3-848600B91A87}"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2218995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136106"/>
          </a:xfrm>
        </p:spPr>
        <p:txBody>
          <a:bodyPr/>
          <a:lstStyle>
            <a:lvl1pPr algn="ctr">
              <a:defRPr/>
            </a:lvl1pPr>
          </a:lstStyle>
          <a:p>
            <a:pPr lvl="0"/>
            <a:r>
              <a:rPr lang="en-US" noProof="0" smtClean="0"/>
              <a:t>Drag picture to placeholder or click icon to add</a:t>
            </a:r>
            <a:endParaRPr lang="en-US" noProof="0" dirty="0"/>
          </a:p>
        </p:txBody>
      </p:sp>
      <p:sp>
        <p:nvSpPr>
          <p:cNvPr id="3" name="Title 2"/>
          <p:cNvSpPr>
            <a:spLocks noGrp="1"/>
          </p:cNvSpPr>
          <p:nvPr>
            <p:ph type="title"/>
          </p:nvPr>
        </p:nvSpPr>
        <p:spPr>
          <a:xfrm>
            <a:off x="6595089" y="4064002"/>
            <a:ext cx="5305239" cy="1751263"/>
          </a:xfrm>
        </p:spPr>
        <p:txBody>
          <a:bodyPr/>
          <a:lstStyle>
            <a:lvl1pPr>
              <a:defRPr sz="3000" b="0" i="0">
                <a:solidFill>
                  <a:schemeClr val="tx1"/>
                </a:solidFill>
                <a:effectLst/>
                <a:latin typeface="Arial"/>
                <a:cs typeface="Arial"/>
              </a:defRPr>
            </a:lvl1pPr>
          </a:lstStyle>
          <a:p>
            <a:r>
              <a:rPr lang="en-US" smtClean="0"/>
              <a:t>Click to edit Master title style</a:t>
            </a:r>
            <a:endParaRPr lang="en-US" dirty="0"/>
          </a:p>
        </p:txBody>
      </p:sp>
      <p:sp>
        <p:nvSpPr>
          <p:cNvPr id="5" name="Slide Number Placeholder 3"/>
          <p:cNvSpPr>
            <a:spLocks noGrp="1"/>
          </p:cNvSpPr>
          <p:nvPr>
            <p:ph type="sldNum" sz="quarter" idx="11"/>
          </p:nvPr>
        </p:nvSpPr>
        <p:spPr/>
        <p:txBody>
          <a:bodyPr/>
          <a:lstStyle>
            <a:lvl1pPr>
              <a:defRPr/>
            </a:lvl1pPr>
          </a:lstStyle>
          <a:p>
            <a:pPr>
              <a:defRPr/>
            </a:pPr>
            <a:fld id="{0A6D0DCC-6319-42FE-8689-1D6E0164602D}"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2339071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5" name="Rectangle 4"/>
          <p:cNvSpPr>
            <a:spLocks noChangeArrowheads="1"/>
          </p:cNvSpPr>
          <p:nvPr/>
        </p:nvSpPr>
        <p:spPr bwMode="auto">
          <a:xfrm>
            <a:off x="5128685" y="5302250"/>
            <a:ext cx="7063316" cy="15557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 name="Picture Placeholder 3"/>
          <p:cNvSpPr>
            <a:spLocks noGrp="1"/>
          </p:cNvSpPr>
          <p:nvPr>
            <p:ph type="pic" sz="quarter" idx="10"/>
          </p:nvPr>
        </p:nvSpPr>
        <p:spPr>
          <a:xfrm>
            <a:off x="0" y="0"/>
            <a:ext cx="12192000" cy="6858000"/>
          </a:xfrm>
        </p:spPr>
        <p:txBody>
          <a:bodyPr/>
          <a:lstStyle>
            <a:lvl1pPr algn="ctr">
              <a:defRPr baseline="0"/>
            </a:lvl1pPr>
          </a:lstStyle>
          <a:p>
            <a:pPr lvl="0"/>
            <a:r>
              <a:rPr lang="en-US" noProof="0" smtClean="0"/>
              <a:t>Drag picture to placeholder or click icon to add</a:t>
            </a:r>
            <a:endParaRPr lang="en-US" noProof="0" dirty="0"/>
          </a:p>
        </p:txBody>
      </p:sp>
      <p:sp>
        <p:nvSpPr>
          <p:cNvPr id="3" name="Title 2"/>
          <p:cNvSpPr>
            <a:spLocks noGrp="1"/>
          </p:cNvSpPr>
          <p:nvPr>
            <p:ph type="title"/>
          </p:nvPr>
        </p:nvSpPr>
        <p:spPr>
          <a:xfrm>
            <a:off x="6595089" y="3075216"/>
            <a:ext cx="5305239" cy="1950356"/>
          </a:xfrm>
        </p:spPr>
        <p:txBody>
          <a:bodyPr/>
          <a:lstStyle>
            <a:lvl1pPr>
              <a:defRPr sz="3000" b="0" i="0" baseline="0">
                <a:solidFill>
                  <a:schemeClr val="tx1"/>
                </a:solidFill>
                <a:effectLst/>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06834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219532-2C78-4617-89A8-EC20BBFF0660}" type="datetimeFigureOut">
              <a:rPr lang="en-US" smtClean="0"/>
              <a:t>4/22/2015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DFCCBB-16FC-4A6B-8EF8-62688B5C17FE}" type="slidenum">
              <a:rPr lang="en-US" smtClean="0"/>
              <a:t>‹#›</a:t>
            </a:fld>
            <a:endParaRPr lang="en-US"/>
          </a:p>
        </p:txBody>
      </p:sp>
    </p:spTree>
    <p:extLst>
      <p:ext uri="{BB962C8B-B14F-4D97-AF65-F5344CB8AC3E}">
        <p14:creationId xmlns:p14="http://schemas.microsoft.com/office/powerpoint/2010/main" val="1473991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Chart Slide">
    <p:spTree>
      <p:nvGrpSpPr>
        <p:cNvPr id="1" name=""/>
        <p:cNvGrpSpPr/>
        <p:nvPr/>
      </p:nvGrpSpPr>
      <p:grpSpPr>
        <a:xfrm>
          <a:off x="0" y="0"/>
          <a:ext cx="0" cy="0"/>
          <a:chOff x="0" y="0"/>
          <a:chExt cx="0" cy="0"/>
        </a:xfrm>
      </p:grpSpPr>
      <p:sp>
        <p:nvSpPr>
          <p:cNvPr id="5" name="Chart Placeholder 4"/>
          <p:cNvSpPr>
            <a:spLocks noGrp="1"/>
          </p:cNvSpPr>
          <p:nvPr>
            <p:ph type="chart" sz="quarter" idx="18"/>
          </p:nvPr>
        </p:nvSpPr>
        <p:spPr>
          <a:xfrm>
            <a:off x="465667" y="1132417"/>
            <a:ext cx="11260667" cy="5069416"/>
          </a:xfrm>
        </p:spPr>
        <p:txBody>
          <a:bodyPr/>
          <a:lstStyle/>
          <a:p>
            <a:pPr lvl="0"/>
            <a:endParaRPr lang="en-US" noProof="0" dirty="0"/>
          </a:p>
        </p:txBody>
      </p:sp>
      <p:sp>
        <p:nvSpPr>
          <p:cNvPr id="2" name="Title 1"/>
          <p:cNvSpPr>
            <a:spLocks noGrp="1"/>
          </p:cNvSpPr>
          <p:nvPr>
            <p:ph type="title"/>
          </p:nvPr>
        </p:nvSpPr>
        <p:spPr>
          <a:xfrm>
            <a:off x="475912" y="307475"/>
            <a:ext cx="11213472" cy="708526"/>
          </a:xfrm>
        </p:spPr>
        <p:txBody>
          <a:bodyPr/>
          <a:lstStyle>
            <a:lvl1pPr>
              <a:defRPr sz="2200" b="0" i="0" cap="none" baseline="0">
                <a:solidFill>
                  <a:srgbClr val="021F43"/>
                </a:solidFill>
                <a:latin typeface="+mj-lt"/>
                <a:cs typeface="Andes ExtraLight"/>
              </a:defRPr>
            </a:lvl1pPr>
          </a:lstStyle>
          <a:p>
            <a:r>
              <a:rPr lang="en-US" smtClean="0"/>
              <a:t>Click to edit Master title style</a:t>
            </a:r>
            <a:endParaRPr lang="en-US" dirty="0"/>
          </a:p>
        </p:txBody>
      </p:sp>
      <p:sp>
        <p:nvSpPr>
          <p:cNvPr id="4" name="Slide Number Placeholder 3"/>
          <p:cNvSpPr>
            <a:spLocks noGrp="1"/>
          </p:cNvSpPr>
          <p:nvPr>
            <p:ph type="sldNum" sz="quarter" idx="19"/>
          </p:nvPr>
        </p:nvSpPr>
        <p:spPr/>
        <p:txBody>
          <a:bodyPr/>
          <a:lstStyle>
            <a:lvl1pPr>
              <a:defRPr/>
            </a:lvl1pPr>
          </a:lstStyle>
          <a:p>
            <a:pPr>
              <a:defRPr/>
            </a:pPr>
            <a:fld id="{49CB287E-D779-4A00-BE5A-F585EDDA1837}"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6" name="Footer Placeholder 4"/>
          <p:cNvSpPr>
            <a:spLocks noGrp="1"/>
          </p:cNvSpPr>
          <p:nvPr>
            <p:ph type="ftr" sz="quarter" idx="20"/>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3446575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hat Slide">
    <p:spTree>
      <p:nvGrpSpPr>
        <p:cNvPr id="1" name=""/>
        <p:cNvGrpSpPr/>
        <p:nvPr/>
      </p:nvGrpSpPr>
      <p:grpSpPr>
        <a:xfrm>
          <a:off x="0" y="0"/>
          <a:ext cx="0" cy="0"/>
          <a:chOff x="0" y="0"/>
          <a:chExt cx="0" cy="0"/>
        </a:xfrm>
      </p:grpSpPr>
      <p:sp>
        <p:nvSpPr>
          <p:cNvPr id="5" name="Chart Placeholder 4"/>
          <p:cNvSpPr>
            <a:spLocks noGrp="1"/>
          </p:cNvSpPr>
          <p:nvPr>
            <p:ph type="chart" sz="quarter" idx="18"/>
          </p:nvPr>
        </p:nvSpPr>
        <p:spPr>
          <a:xfrm>
            <a:off x="465668" y="1147233"/>
            <a:ext cx="5545665" cy="5048250"/>
          </a:xfrm>
        </p:spPr>
        <p:txBody>
          <a:bodyPr/>
          <a:lstStyle/>
          <a:p>
            <a:pPr lvl="0"/>
            <a:endParaRPr lang="en-US" noProof="0"/>
          </a:p>
        </p:txBody>
      </p:sp>
      <p:sp>
        <p:nvSpPr>
          <p:cNvPr id="2" name="Title 1"/>
          <p:cNvSpPr>
            <a:spLocks noGrp="1"/>
          </p:cNvSpPr>
          <p:nvPr>
            <p:ph type="title"/>
          </p:nvPr>
        </p:nvSpPr>
        <p:spPr>
          <a:xfrm>
            <a:off x="475912" y="307475"/>
            <a:ext cx="11213472" cy="708526"/>
          </a:xfrm>
        </p:spPr>
        <p:txBody>
          <a:bodyPr/>
          <a:lstStyle>
            <a:lvl1pPr>
              <a:defRPr sz="2200" b="0" i="0" cap="none" baseline="0">
                <a:solidFill>
                  <a:srgbClr val="021F43"/>
                </a:solidFill>
                <a:latin typeface="+mj-lt"/>
                <a:cs typeface="Andes ExtraLight"/>
              </a:defRPr>
            </a:lvl1pPr>
          </a:lstStyle>
          <a:p>
            <a:r>
              <a:rPr lang="en-US" smtClean="0"/>
              <a:t>Click to edit Master title style</a:t>
            </a:r>
            <a:endParaRPr lang="en-US" dirty="0"/>
          </a:p>
        </p:txBody>
      </p:sp>
      <p:sp>
        <p:nvSpPr>
          <p:cNvPr id="13" name="Chart Placeholder 4"/>
          <p:cNvSpPr>
            <a:spLocks noGrp="1"/>
          </p:cNvSpPr>
          <p:nvPr>
            <p:ph type="chart" sz="quarter" idx="19"/>
          </p:nvPr>
        </p:nvSpPr>
        <p:spPr>
          <a:xfrm>
            <a:off x="6143978" y="1147233"/>
            <a:ext cx="5545665" cy="5048250"/>
          </a:xfrm>
        </p:spPr>
        <p:txBody>
          <a:bodyPr/>
          <a:lstStyle/>
          <a:p>
            <a:pPr lvl="0"/>
            <a:endParaRPr lang="en-US" noProof="0"/>
          </a:p>
        </p:txBody>
      </p:sp>
      <p:sp>
        <p:nvSpPr>
          <p:cNvPr id="6" name="Slide Number Placeholder 3"/>
          <p:cNvSpPr>
            <a:spLocks noGrp="1"/>
          </p:cNvSpPr>
          <p:nvPr>
            <p:ph type="sldNum" sz="quarter" idx="20"/>
          </p:nvPr>
        </p:nvSpPr>
        <p:spPr/>
        <p:txBody>
          <a:bodyPr/>
          <a:lstStyle>
            <a:lvl1pPr>
              <a:defRPr/>
            </a:lvl1pPr>
          </a:lstStyle>
          <a:p>
            <a:pPr>
              <a:defRPr/>
            </a:pPr>
            <a:fld id="{7AEBD265-9144-4F05-A327-33B8AD8F529A}"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7" name="Footer Placeholder 4"/>
          <p:cNvSpPr>
            <a:spLocks noGrp="1"/>
          </p:cNvSpPr>
          <p:nvPr>
            <p:ph type="ftr" sz="quarter" idx="21"/>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10566451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Chart Slide">
    <p:spTree>
      <p:nvGrpSpPr>
        <p:cNvPr id="1" name=""/>
        <p:cNvGrpSpPr/>
        <p:nvPr/>
      </p:nvGrpSpPr>
      <p:grpSpPr>
        <a:xfrm>
          <a:off x="0" y="0"/>
          <a:ext cx="0" cy="0"/>
          <a:chOff x="0" y="0"/>
          <a:chExt cx="0" cy="0"/>
        </a:xfrm>
      </p:grpSpPr>
      <p:sp>
        <p:nvSpPr>
          <p:cNvPr id="5" name="Chart Placeholder 4"/>
          <p:cNvSpPr>
            <a:spLocks noGrp="1"/>
          </p:cNvSpPr>
          <p:nvPr>
            <p:ph type="chart" sz="quarter" idx="18"/>
          </p:nvPr>
        </p:nvSpPr>
        <p:spPr>
          <a:xfrm>
            <a:off x="465668" y="1147233"/>
            <a:ext cx="5545665" cy="5048250"/>
          </a:xfrm>
        </p:spPr>
        <p:txBody>
          <a:bodyPr/>
          <a:lstStyle/>
          <a:p>
            <a:pPr lvl="0"/>
            <a:endParaRPr lang="en-US" noProof="0" dirty="0"/>
          </a:p>
        </p:txBody>
      </p:sp>
      <p:sp>
        <p:nvSpPr>
          <p:cNvPr id="2" name="Title 1"/>
          <p:cNvSpPr>
            <a:spLocks noGrp="1"/>
          </p:cNvSpPr>
          <p:nvPr>
            <p:ph type="title"/>
          </p:nvPr>
        </p:nvSpPr>
        <p:spPr>
          <a:xfrm>
            <a:off x="475912" y="307475"/>
            <a:ext cx="11213472" cy="708526"/>
          </a:xfrm>
        </p:spPr>
        <p:txBody>
          <a:bodyPr/>
          <a:lstStyle>
            <a:lvl1pPr>
              <a:defRPr sz="2200" b="0" i="0" cap="none" baseline="0">
                <a:solidFill>
                  <a:srgbClr val="021F43"/>
                </a:solidFill>
                <a:latin typeface="+mj-lt"/>
                <a:cs typeface="Andes ExtraLight"/>
              </a:defRPr>
            </a:lvl1pPr>
          </a:lstStyle>
          <a:p>
            <a:r>
              <a:rPr lang="en-US" smtClean="0"/>
              <a:t>Click to edit Master title style</a:t>
            </a:r>
            <a:endParaRPr lang="en-US" dirty="0"/>
          </a:p>
        </p:txBody>
      </p:sp>
      <p:sp>
        <p:nvSpPr>
          <p:cNvPr id="13" name="Chart Placeholder 4"/>
          <p:cNvSpPr>
            <a:spLocks noGrp="1"/>
          </p:cNvSpPr>
          <p:nvPr>
            <p:ph type="chart" sz="quarter" idx="19"/>
          </p:nvPr>
        </p:nvSpPr>
        <p:spPr>
          <a:xfrm>
            <a:off x="6143978" y="1147233"/>
            <a:ext cx="5545665" cy="2461684"/>
          </a:xfrm>
        </p:spPr>
        <p:txBody>
          <a:bodyPr/>
          <a:lstStyle/>
          <a:p>
            <a:pPr lvl="0"/>
            <a:endParaRPr lang="en-US" noProof="0" dirty="0"/>
          </a:p>
        </p:txBody>
      </p:sp>
      <p:sp>
        <p:nvSpPr>
          <p:cNvPr id="8" name="Chart Placeholder 4"/>
          <p:cNvSpPr>
            <a:spLocks noGrp="1"/>
          </p:cNvSpPr>
          <p:nvPr>
            <p:ph type="chart" sz="quarter" idx="20"/>
          </p:nvPr>
        </p:nvSpPr>
        <p:spPr>
          <a:xfrm>
            <a:off x="6149622" y="3723217"/>
            <a:ext cx="5545665" cy="2461684"/>
          </a:xfrm>
        </p:spPr>
        <p:txBody>
          <a:bodyPr/>
          <a:lstStyle/>
          <a:p>
            <a:pPr lvl="0"/>
            <a:endParaRPr lang="en-US" noProof="0" dirty="0"/>
          </a:p>
        </p:txBody>
      </p:sp>
      <p:sp>
        <p:nvSpPr>
          <p:cNvPr id="6" name="Slide Number Placeholder 3"/>
          <p:cNvSpPr>
            <a:spLocks noGrp="1"/>
          </p:cNvSpPr>
          <p:nvPr>
            <p:ph type="sldNum" sz="quarter" idx="21"/>
          </p:nvPr>
        </p:nvSpPr>
        <p:spPr/>
        <p:txBody>
          <a:bodyPr/>
          <a:lstStyle>
            <a:lvl1pPr>
              <a:defRPr/>
            </a:lvl1pPr>
          </a:lstStyle>
          <a:p>
            <a:pPr>
              <a:defRPr/>
            </a:pPr>
            <a:fld id="{C84264D8-1298-45C1-B4FE-3C454B21BEB6}"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7" name="Footer Placeholder 4"/>
          <p:cNvSpPr>
            <a:spLocks noGrp="1"/>
          </p:cNvSpPr>
          <p:nvPr>
            <p:ph type="ftr" sz="quarter" idx="22"/>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1957879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Chart Slide">
    <p:spTree>
      <p:nvGrpSpPr>
        <p:cNvPr id="1" name=""/>
        <p:cNvGrpSpPr/>
        <p:nvPr/>
      </p:nvGrpSpPr>
      <p:grpSpPr>
        <a:xfrm>
          <a:off x="0" y="0"/>
          <a:ext cx="0" cy="0"/>
          <a:chOff x="0" y="0"/>
          <a:chExt cx="0" cy="0"/>
        </a:xfrm>
      </p:grpSpPr>
      <p:sp>
        <p:nvSpPr>
          <p:cNvPr id="2" name="Title 1"/>
          <p:cNvSpPr>
            <a:spLocks noGrp="1"/>
          </p:cNvSpPr>
          <p:nvPr>
            <p:ph type="title"/>
          </p:nvPr>
        </p:nvSpPr>
        <p:spPr>
          <a:xfrm>
            <a:off x="475912" y="307475"/>
            <a:ext cx="11213472" cy="708526"/>
          </a:xfrm>
        </p:spPr>
        <p:txBody>
          <a:bodyPr/>
          <a:lstStyle>
            <a:lvl1pPr>
              <a:defRPr sz="2200" b="0" i="0" cap="none" baseline="0">
                <a:solidFill>
                  <a:srgbClr val="021F43"/>
                </a:solidFill>
                <a:latin typeface="+mj-lt"/>
                <a:cs typeface="Andes ExtraLight"/>
              </a:defRPr>
            </a:lvl1pPr>
          </a:lstStyle>
          <a:p>
            <a:r>
              <a:rPr lang="en-US" smtClean="0"/>
              <a:t>Click to edit Master title style</a:t>
            </a:r>
            <a:endParaRPr lang="en-US" dirty="0"/>
          </a:p>
        </p:txBody>
      </p:sp>
      <p:sp>
        <p:nvSpPr>
          <p:cNvPr id="13" name="Chart Placeholder 4"/>
          <p:cNvSpPr>
            <a:spLocks noGrp="1"/>
          </p:cNvSpPr>
          <p:nvPr>
            <p:ph type="chart" sz="quarter" idx="19"/>
          </p:nvPr>
        </p:nvSpPr>
        <p:spPr>
          <a:xfrm>
            <a:off x="6143978" y="1147233"/>
            <a:ext cx="5545665" cy="2461684"/>
          </a:xfrm>
        </p:spPr>
        <p:txBody>
          <a:bodyPr/>
          <a:lstStyle/>
          <a:p>
            <a:pPr lvl="0"/>
            <a:endParaRPr lang="en-US" noProof="0" dirty="0"/>
          </a:p>
        </p:txBody>
      </p:sp>
      <p:sp>
        <p:nvSpPr>
          <p:cNvPr id="8" name="Chart Placeholder 4"/>
          <p:cNvSpPr>
            <a:spLocks noGrp="1"/>
          </p:cNvSpPr>
          <p:nvPr>
            <p:ph type="chart" sz="quarter" idx="20"/>
          </p:nvPr>
        </p:nvSpPr>
        <p:spPr>
          <a:xfrm>
            <a:off x="6149622" y="3723217"/>
            <a:ext cx="5545665" cy="2461684"/>
          </a:xfrm>
        </p:spPr>
        <p:txBody>
          <a:bodyPr/>
          <a:lstStyle/>
          <a:p>
            <a:pPr lvl="0"/>
            <a:endParaRPr lang="en-US" noProof="0" dirty="0"/>
          </a:p>
        </p:txBody>
      </p:sp>
      <p:sp>
        <p:nvSpPr>
          <p:cNvPr id="9" name="Chart Placeholder 4"/>
          <p:cNvSpPr>
            <a:spLocks noGrp="1"/>
          </p:cNvSpPr>
          <p:nvPr>
            <p:ph type="chart" sz="quarter" idx="21"/>
          </p:nvPr>
        </p:nvSpPr>
        <p:spPr>
          <a:xfrm>
            <a:off x="462845" y="1140883"/>
            <a:ext cx="5545665" cy="2461684"/>
          </a:xfrm>
        </p:spPr>
        <p:txBody>
          <a:bodyPr/>
          <a:lstStyle/>
          <a:p>
            <a:pPr lvl="0"/>
            <a:endParaRPr lang="en-US" noProof="0" dirty="0"/>
          </a:p>
        </p:txBody>
      </p:sp>
      <p:sp>
        <p:nvSpPr>
          <p:cNvPr id="14" name="Chart Placeholder 4"/>
          <p:cNvSpPr>
            <a:spLocks noGrp="1"/>
          </p:cNvSpPr>
          <p:nvPr>
            <p:ph type="chart" sz="quarter" idx="22"/>
          </p:nvPr>
        </p:nvSpPr>
        <p:spPr>
          <a:xfrm>
            <a:off x="468489" y="3716867"/>
            <a:ext cx="5545665" cy="2461684"/>
          </a:xfrm>
        </p:spPr>
        <p:txBody>
          <a:bodyPr/>
          <a:lstStyle/>
          <a:p>
            <a:pPr lvl="0"/>
            <a:endParaRPr lang="en-US" noProof="0" dirty="0"/>
          </a:p>
        </p:txBody>
      </p:sp>
      <p:sp>
        <p:nvSpPr>
          <p:cNvPr id="7" name="Slide Number Placeholder 3"/>
          <p:cNvSpPr>
            <a:spLocks noGrp="1"/>
          </p:cNvSpPr>
          <p:nvPr>
            <p:ph type="sldNum" sz="quarter" idx="23"/>
          </p:nvPr>
        </p:nvSpPr>
        <p:spPr/>
        <p:txBody>
          <a:bodyPr/>
          <a:lstStyle>
            <a:lvl1pPr>
              <a:defRPr/>
            </a:lvl1pPr>
          </a:lstStyle>
          <a:p>
            <a:pPr>
              <a:defRPr/>
            </a:pPr>
            <a:fld id="{85E67C4F-2ADF-4B4F-AA48-3652D8582ECE}"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10" name="Footer Placeholder 4"/>
          <p:cNvSpPr>
            <a:spLocks noGrp="1"/>
          </p:cNvSpPr>
          <p:nvPr>
            <p:ph type="ftr" sz="quarter" idx="24"/>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3913039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 name="Line 1086"/>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 name="Line 1087"/>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6" name="Rectangle 1088"/>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7" name="Rectangle 1089"/>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8" name="Freeform 1098"/>
          <p:cNvSpPr>
            <a:spLocks/>
          </p:cNvSpPr>
          <p:nvPr/>
        </p:nvSpPr>
        <p:spPr bwMode="auto">
          <a:xfrm>
            <a:off x="649818" y="617539"/>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9" name="Freeform 1115"/>
          <p:cNvSpPr>
            <a:spLocks/>
          </p:cNvSpPr>
          <p:nvPr/>
        </p:nvSpPr>
        <p:spPr bwMode="auto">
          <a:xfrm>
            <a:off x="611718"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0" name="Freeform 1120"/>
          <p:cNvSpPr>
            <a:spLocks/>
          </p:cNvSpPr>
          <p:nvPr/>
        </p:nvSpPr>
        <p:spPr bwMode="auto">
          <a:xfrm>
            <a:off x="611718" y="463551"/>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1" name="Freeform 1134"/>
          <p:cNvSpPr>
            <a:spLocks/>
          </p:cNvSpPr>
          <p:nvPr/>
        </p:nvSpPr>
        <p:spPr bwMode="auto">
          <a:xfrm>
            <a:off x="937685"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2" name="Freeform 1141"/>
          <p:cNvSpPr>
            <a:spLocks/>
          </p:cNvSpPr>
          <p:nvPr/>
        </p:nvSpPr>
        <p:spPr bwMode="auto">
          <a:xfrm>
            <a:off x="941918"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3" name="Freeform 1148"/>
          <p:cNvSpPr>
            <a:spLocks/>
          </p:cNvSpPr>
          <p:nvPr/>
        </p:nvSpPr>
        <p:spPr bwMode="auto">
          <a:xfrm>
            <a:off x="924985"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4" name="Freeform 1150"/>
          <p:cNvSpPr>
            <a:spLocks/>
          </p:cNvSpPr>
          <p:nvPr/>
        </p:nvSpPr>
        <p:spPr bwMode="auto">
          <a:xfrm>
            <a:off x="912285" y="447676"/>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5" name="Freeform 1152"/>
          <p:cNvSpPr>
            <a:spLocks/>
          </p:cNvSpPr>
          <p:nvPr/>
        </p:nvSpPr>
        <p:spPr bwMode="auto">
          <a:xfrm>
            <a:off x="912285" y="447676"/>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6" name="Freeform 1154"/>
          <p:cNvSpPr>
            <a:spLocks/>
          </p:cNvSpPr>
          <p:nvPr/>
        </p:nvSpPr>
        <p:spPr bwMode="auto">
          <a:xfrm>
            <a:off x="886885"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7" name="Freeform 1156"/>
          <p:cNvSpPr>
            <a:spLocks/>
          </p:cNvSpPr>
          <p:nvPr/>
        </p:nvSpPr>
        <p:spPr bwMode="auto">
          <a:xfrm>
            <a:off x="886885"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8" name="Freeform 1163"/>
          <p:cNvSpPr>
            <a:spLocks/>
          </p:cNvSpPr>
          <p:nvPr/>
        </p:nvSpPr>
        <p:spPr bwMode="auto">
          <a:xfrm>
            <a:off x="814917" y="415926"/>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19" name="Freeform 1172"/>
          <p:cNvSpPr>
            <a:spLocks/>
          </p:cNvSpPr>
          <p:nvPr/>
        </p:nvSpPr>
        <p:spPr bwMode="auto">
          <a:xfrm>
            <a:off x="776818" y="476251"/>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0" name="Freeform 1177"/>
          <p:cNvSpPr>
            <a:spLocks/>
          </p:cNvSpPr>
          <p:nvPr/>
        </p:nvSpPr>
        <p:spPr bwMode="auto">
          <a:xfrm>
            <a:off x="742952" y="534989"/>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1" name="Freeform 1180"/>
          <p:cNvSpPr>
            <a:spLocks/>
          </p:cNvSpPr>
          <p:nvPr/>
        </p:nvSpPr>
        <p:spPr bwMode="auto">
          <a:xfrm>
            <a:off x="747185" y="530226"/>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2" name="Line 1187"/>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3" name="Line 1188"/>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4" name="Freeform 1208"/>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5" name="Freeform 1210"/>
          <p:cNvSpPr>
            <a:spLocks/>
          </p:cNvSpPr>
          <p:nvPr/>
        </p:nvSpPr>
        <p:spPr bwMode="auto">
          <a:xfrm>
            <a:off x="793752" y="557214"/>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6" name="Freeform 1214"/>
          <p:cNvSpPr>
            <a:spLocks/>
          </p:cNvSpPr>
          <p:nvPr/>
        </p:nvSpPr>
        <p:spPr bwMode="auto">
          <a:xfrm>
            <a:off x="793752" y="557214"/>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7" name="Rectangle 1215"/>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28" name="Freeform 1217"/>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9" name="Freeform 1219"/>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0" name="Freeform 1221"/>
          <p:cNvSpPr>
            <a:spLocks/>
          </p:cNvSpPr>
          <p:nvPr/>
        </p:nvSpPr>
        <p:spPr bwMode="auto">
          <a:xfrm>
            <a:off x="975785" y="541339"/>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1" name="Freeform 1234"/>
          <p:cNvSpPr>
            <a:spLocks/>
          </p:cNvSpPr>
          <p:nvPr/>
        </p:nvSpPr>
        <p:spPr bwMode="auto">
          <a:xfrm>
            <a:off x="963085" y="550864"/>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2" name="Line 1237"/>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3" name="Line 1238"/>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4" name="Freeform 1240"/>
          <p:cNvSpPr>
            <a:spLocks/>
          </p:cNvSpPr>
          <p:nvPr/>
        </p:nvSpPr>
        <p:spPr bwMode="auto">
          <a:xfrm>
            <a:off x="971551" y="541339"/>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5" name="Freeform 1243"/>
          <p:cNvSpPr>
            <a:spLocks/>
          </p:cNvSpPr>
          <p:nvPr/>
        </p:nvSpPr>
        <p:spPr bwMode="auto">
          <a:xfrm>
            <a:off x="971552" y="538164"/>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6" name="Freeform 1246"/>
          <p:cNvSpPr>
            <a:spLocks/>
          </p:cNvSpPr>
          <p:nvPr/>
        </p:nvSpPr>
        <p:spPr bwMode="auto">
          <a:xfrm>
            <a:off x="967318" y="547689"/>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7" name="Freeform 1250"/>
          <p:cNvSpPr>
            <a:spLocks/>
          </p:cNvSpPr>
          <p:nvPr/>
        </p:nvSpPr>
        <p:spPr bwMode="auto">
          <a:xfrm>
            <a:off x="975785"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8" name="Freeform 1252"/>
          <p:cNvSpPr>
            <a:spLocks/>
          </p:cNvSpPr>
          <p:nvPr/>
        </p:nvSpPr>
        <p:spPr bwMode="auto">
          <a:xfrm>
            <a:off x="975785"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39" name="Freeform 1255"/>
          <p:cNvSpPr>
            <a:spLocks/>
          </p:cNvSpPr>
          <p:nvPr/>
        </p:nvSpPr>
        <p:spPr bwMode="auto">
          <a:xfrm>
            <a:off x="950385" y="550864"/>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0" name="Rectangle 1256"/>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1" name="Freeform 1258"/>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2" name="Freeform 1266"/>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3" name="Freeform 1269"/>
          <p:cNvSpPr>
            <a:spLocks/>
          </p:cNvSpPr>
          <p:nvPr/>
        </p:nvSpPr>
        <p:spPr bwMode="auto">
          <a:xfrm>
            <a:off x="971552" y="530226"/>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4" name="Line 1270"/>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5" name="Line 1271"/>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6" name="Rectangle 1272"/>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7" name="Rectangle 1273"/>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48" name="Line 1274"/>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49" name="Line 1275"/>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0" name="Freeform 1277"/>
          <p:cNvSpPr>
            <a:spLocks/>
          </p:cNvSpPr>
          <p:nvPr/>
        </p:nvSpPr>
        <p:spPr bwMode="auto">
          <a:xfrm>
            <a:off x="971551" y="523876"/>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1" name="Freeform 1287"/>
          <p:cNvSpPr>
            <a:spLocks/>
          </p:cNvSpPr>
          <p:nvPr/>
        </p:nvSpPr>
        <p:spPr bwMode="auto">
          <a:xfrm>
            <a:off x="958852"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2" name="Freeform 1290"/>
          <p:cNvSpPr>
            <a:spLocks/>
          </p:cNvSpPr>
          <p:nvPr/>
        </p:nvSpPr>
        <p:spPr bwMode="auto">
          <a:xfrm>
            <a:off x="958852" y="517526"/>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53" name="Rectangle 1335"/>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4" name="Rectangle 1336"/>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5" name="Rectangle 1337"/>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6" name="Rectangle 1340"/>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7" name="Rectangle 1341"/>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8" name="Rectangle 1342"/>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59" name="Rectangle 1343"/>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60" name="Rectangle 1344"/>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srgbClr val="002345"/>
              </a:solidFill>
            </a:endParaRPr>
          </a:p>
        </p:txBody>
      </p:sp>
      <p:sp>
        <p:nvSpPr>
          <p:cNvPr id="61" name="Rectangle 67"/>
          <p:cNvSpPr>
            <a:spLocks noChangeArrowheads="1"/>
          </p:cNvSpPr>
          <p:nvPr/>
        </p:nvSpPr>
        <p:spPr bwMode="auto">
          <a:xfrm>
            <a:off x="0" y="2828926"/>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smtClean="0">
              <a:solidFill>
                <a:prstClr val="white"/>
              </a:solidFill>
            </a:endParaRPr>
          </a:p>
        </p:txBody>
      </p:sp>
      <p:sp>
        <p:nvSpPr>
          <p:cNvPr id="330" name="Title 329"/>
          <p:cNvSpPr>
            <a:spLocks noGrp="1"/>
          </p:cNvSpPr>
          <p:nvPr>
            <p:ph type="title"/>
          </p:nvPr>
        </p:nvSpPr>
        <p:spPr>
          <a:xfrm>
            <a:off x="1154547" y="1306550"/>
            <a:ext cx="9728968" cy="1450437"/>
          </a:xfrm>
        </p:spPr>
        <p:txBody>
          <a:bodyPr/>
          <a:lstStyle>
            <a:lvl1pPr>
              <a:defRPr sz="3800" b="1" cap="none" baseline="0">
                <a:solidFill>
                  <a:schemeClr val="bg2"/>
                </a:solidFill>
              </a:defRPr>
            </a:lvl1pPr>
          </a:lstStyle>
          <a:p>
            <a:r>
              <a:rPr lang="en-US" smtClean="0"/>
              <a:t>Click to edit Master title style</a:t>
            </a:r>
            <a:endParaRPr lang="en-US" dirty="0"/>
          </a:p>
        </p:txBody>
      </p:sp>
      <p:sp>
        <p:nvSpPr>
          <p:cNvPr id="332" name="Text Placeholder 331"/>
          <p:cNvSpPr>
            <a:spLocks noGrp="1"/>
          </p:cNvSpPr>
          <p:nvPr>
            <p:ph type="body" sz="quarter" idx="13"/>
          </p:nvPr>
        </p:nvSpPr>
        <p:spPr>
          <a:xfrm>
            <a:off x="1134806" y="3074089"/>
            <a:ext cx="9771695" cy="2397495"/>
          </a:xfrm>
        </p:spPr>
        <p:txBody>
          <a:bodyPr>
            <a:normAutofit/>
          </a:bodyPr>
          <a:lstStyle>
            <a:lvl1pPr>
              <a:lnSpc>
                <a:spcPct val="100000"/>
              </a:lnSpc>
              <a:defRPr sz="3000" b="0" i="0" cap="none" baseline="0">
                <a:solidFill>
                  <a:schemeClr val="tx1"/>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smtClean="0"/>
              <a:t>Click to edit Master text styles</a:t>
            </a:r>
          </a:p>
        </p:txBody>
      </p:sp>
    </p:spTree>
    <p:extLst>
      <p:ext uri="{BB962C8B-B14F-4D97-AF65-F5344CB8AC3E}">
        <p14:creationId xmlns:p14="http://schemas.microsoft.com/office/powerpoint/2010/main" val="2884969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p:cNvSpPr>
            <a:spLocks noGrp="1"/>
          </p:cNvSpPr>
          <p:nvPr>
            <p:ph type="title"/>
          </p:nvPr>
        </p:nvSpPr>
        <p:spPr>
          <a:xfrm>
            <a:off x="475911" y="288637"/>
            <a:ext cx="11377423" cy="461819"/>
          </a:xfrm>
        </p:spPr>
        <p:txBody>
          <a:bodyPr/>
          <a:lstStyle>
            <a:lvl1pPr>
              <a:defRPr sz="2200" b="0" i="0" baseline="0">
                <a:solidFill>
                  <a:schemeClr val="tx1"/>
                </a:solidFill>
                <a:latin typeface="+mn-lt"/>
                <a:cs typeface="Andes ExtraLight"/>
              </a:defRPr>
            </a:lvl1pPr>
          </a:lstStyle>
          <a:p>
            <a:r>
              <a:rPr lang="en-US" smtClean="0"/>
              <a:t>Click to edit Master title style</a:t>
            </a:r>
            <a:endParaRPr lang="en-US" dirty="0"/>
          </a:p>
        </p:txBody>
      </p:sp>
      <p:sp>
        <p:nvSpPr>
          <p:cNvPr id="6" name="Table Placeholder 5"/>
          <p:cNvSpPr>
            <a:spLocks noGrp="1"/>
          </p:cNvSpPr>
          <p:nvPr>
            <p:ph type="tbl" sz="quarter" idx="13"/>
          </p:nvPr>
        </p:nvSpPr>
        <p:spPr>
          <a:xfrm>
            <a:off x="466373" y="968964"/>
            <a:ext cx="11372849" cy="5249906"/>
          </a:xfrm>
        </p:spPr>
        <p:txBody>
          <a:bodyPr>
            <a:normAutofit/>
          </a:bodyPr>
          <a:lstStyle>
            <a:lvl1pPr>
              <a:lnSpc>
                <a:spcPct val="100000"/>
              </a:lnSpc>
              <a:spcBef>
                <a:spcPts val="0"/>
              </a:spcBef>
              <a:defRPr sz="1200"/>
            </a:lvl1pPr>
          </a:lstStyle>
          <a:p>
            <a:pPr lvl="0"/>
            <a:endParaRPr lang="en-US" noProof="0" dirty="0"/>
          </a:p>
        </p:txBody>
      </p:sp>
      <p:sp>
        <p:nvSpPr>
          <p:cNvPr id="4" name="Slide Number Placeholder 3"/>
          <p:cNvSpPr>
            <a:spLocks noGrp="1"/>
          </p:cNvSpPr>
          <p:nvPr>
            <p:ph type="sldNum" sz="quarter" idx="14"/>
          </p:nvPr>
        </p:nvSpPr>
        <p:spPr/>
        <p:txBody>
          <a:bodyPr/>
          <a:lstStyle>
            <a:lvl1pPr>
              <a:defRPr/>
            </a:lvl1pPr>
          </a:lstStyle>
          <a:p>
            <a:pPr>
              <a:defRPr/>
            </a:pPr>
            <a:fld id="{E0B81458-CE48-491C-9A08-E2DC787FF8FD}" type="slidenum">
              <a:rPr lang="en-US">
                <a:solidFill>
                  <a:srgbClr val="000000">
                    <a:lumMod val="65000"/>
                    <a:lumOff val="35000"/>
                  </a:srgbClr>
                </a:solidFill>
              </a:rPr>
              <a:pPr>
                <a:defRPr/>
              </a:pPr>
              <a:t>‹#›</a:t>
            </a:fld>
            <a:endParaRPr lang="en-US" dirty="0">
              <a:solidFill>
                <a:srgbClr val="000000">
                  <a:lumMod val="65000"/>
                  <a:lumOff val="35000"/>
                </a:srgb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srgbClr val="000000">
                  <a:lumMod val="65000"/>
                  <a:lumOff val="35000"/>
                </a:srgbClr>
              </a:solidFill>
            </a:endParaRPr>
          </a:p>
        </p:txBody>
      </p:sp>
    </p:spTree>
    <p:extLst>
      <p:ext uri="{BB962C8B-B14F-4D97-AF65-F5344CB8AC3E}">
        <p14:creationId xmlns:p14="http://schemas.microsoft.com/office/powerpoint/2010/main" val="3168714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19532-2C78-4617-89A8-EC20BBFF0660}" type="datetimeFigureOut">
              <a:rPr lang="en-US" smtClean="0"/>
              <a:t>4/22/2015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DFCCBB-16FC-4A6B-8EF8-62688B5C17FE}" type="slidenum">
              <a:rPr lang="en-US" smtClean="0"/>
              <a:t>‹#›</a:t>
            </a:fld>
            <a:endParaRPr lang="en-US"/>
          </a:p>
        </p:txBody>
      </p:sp>
    </p:spTree>
    <p:extLst>
      <p:ext uri="{BB962C8B-B14F-4D97-AF65-F5344CB8AC3E}">
        <p14:creationId xmlns:p14="http://schemas.microsoft.com/office/powerpoint/2010/main" val="251901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19532-2C78-4617-89A8-EC20BBFF0660}" type="datetimeFigureOut">
              <a:rPr lang="en-US" smtClean="0"/>
              <a:t>4/22/2015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FCCBB-16FC-4A6B-8EF8-62688B5C17FE}" type="slidenum">
              <a:rPr lang="en-US" smtClean="0"/>
              <a:t>‹#›</a:t>
            </a:fld>
            <a:endParaRPr lang="en-US"/>
          </a:p>
        </p:txBody>
      </p:sp>
    </p:spTree>
    <p:extLst>
      <p:ext uri="{BB962C8B-B14F-4D97-AF65-F5344CB8AC3E}">
        <p14:creationId xmlns:p14="http://schemas.microsoft.com/office/powerpoint/2010/main" val="68648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19532-2C78-4617-89A8-EC20BBFF0660}" type="datetimeFigureOut">
              <a:rPr lang="en-US" smtClean="0"/>
              <a:t>4/22/2015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FCCBB-16FC-4A6B-8EF8-62688B5C17FE}" type="slidenum">
              <a:rPr lang="en-US" smtClean="0"/>
              <a:t>‹#›</a:t>
            </a:fld>
            <a:endParaRPr lang="en-US"/>
          </a:p>
        </p:txBody>
      </p:sp>
    </p:spTree>
    <p:extLst>
      <p:ext uri="{BB962C8B-B14F-4D97-AF65-F5344CB8AC3E}">
        <p14:creationId xmlns:p14="http://schemas.microsoft.com/office/powerpoint/2010/main" val="3227451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19532-2C78-4617-89A8-EC20BBFF0660}" type="datetimeFigureOut">
              <a:rPr lang="en-US" smtClean="0"/>
              <a:t>4/22/2015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FCCBB-16FC-4A6B-8EF8-62688B5C17FE}" type="slidenum">
              <a:rPr lang="en-US" smtClean="0"/>
              <a:t>‹#›</a:t>
            </a:fld>
            <a:endParaRPr lang="en-US"/>
          </a:p>
        </p:txBody>
      </p:sp>
    </p:spTree>
    <p:extLst>
      <p:ext uri="{BB962C8B-B14F-4D97-AF65-F5344CB8AC3E}">
        <p14:creationId xmlns:p14="http://schemas.microsoft.com/office/powerpoint/2010/main" val="913526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2"/>
          <p:cNvSpPr>
            <a:spLocks noGrp="1" noChangeArrowheads="1"/>
          </p:cNvSpPr>
          <p:nvPr>
            <p:ph type="title"/>
          </p:nvPr>
        </p:nvSpPr>
        <p:spPr bwMode="auto">
          <a:xfrm>
            <a:off x="914400" y="871538"/>
            <a:ext cx="10363200" cy="56356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 name="Footer Placeholder 2"/>
          <p:cNvSpPr>
            <a:spLocks noGrp="1"/>
          </p:cNvSpPr>
          <p:nvPr>
            <p:ph type="ftr" sz="quarter" idx="3"/>
          </p:nvPr>
        </p:nvSpPr>
        <p:spPr>
          <a:xfrm>
            <a:off x="3797300" y="6356357"/>
            <a:ext cx="7467600" cy="328613"/>
          </a:xfrm>
          <a:prstGeom prst="rect">
            <a:avLst/>
          </a:prstGeom>
        </p:spPr>
        <p:txBody>
          <a:bodyPr vert="horz" lIns="0" tIns="0" rIns="91440" bIns="0" rtlCol="0" anchor="b">
            <a:normAutofit/>
          </a:bodyPr>
          <a:lstStyle>
            <a:lvl1pPr algn="r">
              <a:defRPr sz="1400" b="0">
                <a:solidFill>
                  <a:schemeClr val="tx1">
                    <a:tint val="75000"/>
                  </a:schemeClr>
                </a:solidFill>
                <a:latin typeface="+mn-lt"/>
                <a:ea typeface="+mn-ea"/>
                <a:cs typeface="Times New Roman" pitchFamily="18" charset="0"/>
              </a:defRPr>
            </a:lvl1pPr>
          </a:lstStyle>
          <a:p>
            <a:pPr fontAlgn="base">
              <a:spcBef>
                <a:spcPct val="0"/>
              </a:spcBef>
              <a:spcAft>
                <a:spcPct val="0"/>
              </a:spcAft>
              <a:defRPr/>
            </a:pPr>
            <a:endParaRPr lang="en-US" dirty="0">
              <a:solidFill>
                <a:srgbClr val="002345">
                  <a:tint val="75000"/>
                </a:srgbClr>
              </a:solidFill>
            </a:endParaRPr>
          </a:p>
        </p:txBody>
      </p:sp>
      <p:sp>
        <p:nvSpPr>
          <p:cNvPr id="5" name="Date Placeholder 4"/>
          <p:cNvSpPr>
            <a:spLocks noGrp="1"/>
          </p:cNvSpPr>
          <p:nvPr>
            <p:ph type="dt" sz="half" idx="2"/>
          </p:nvPr>
        </p:nvSpPr>
        <p:spPr>
          <a:xfrm>
            <a:off x="912284" y="6329370"/>
            <a:ext cx="2844800" cy="365125"/>
          </a:xfrm>
          <a:prstGeom prst="rect">
            <a:avLst/>
          </a:prstGeom>
        </p:spPr>
        <p:txBody>
          <a:bodyPr vert="horz" lIns="0" tIns="0" rIns="91440" bIns="0" rtlCol="0" anchor="b">
            <a:normAutofit/>
          </a:bodyPr>
          <a:lstStyle>
            <a:lvl1pPr algn="l">
              <a:defRPr sz="1400" b="0">
                <a:solidFill>
                  <a:schemeClr val="tx1">
                    <a:tint val="75000"/>
                  </a:schemeClr>
                </a:solidFill>
                <a:latin typeface="+mn-lt"/>
                <a:ea typeface="+mn-ea"/>
                <a:cs typeface="Times New Roman" pitchFamily="18" charset="0"/>
              </a:defRPr>
            </a:lvl1pPr>
          </a:lstStyle>
          <a:p>
            <a:pPr fontAlgn="base">
              <a:spcBef>
                <a:spcPct val="0"/>
              </a:spcBef>
              <a:spcAft>
                <a:spcPct val="0"/>
              </a:spcAft>
              <a:defRPr/>
            </a:pPr>
            <a:endParaRPr lang="en-US">
              <a:solidFill>
                <a:srgbClr val="002345">
                  <a:tint val="75000"/>
                </a:srgbClr>
              </a:solidFill>
            </a:endParaRPr>
          </a:p>
        </p:txBody>
      </p:sp>
    </p:spTree>
    <p:extLst>
      <p:ext uri="{BB962C8B-B14F-4D97-AF65-F5344CB8AC3E}">
        <p14:creationId xmlns:p14="http://schemas.microsoft.com/office/powerpoint/2010/main" val="219491955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600" cap="all">
          <a:solidFill>
            <a:schemeClr val="tx1"/>
          </a:solidFill>
          <a:latin typeface="+mj-lt"/>
          <a:ea typeface="MS PGothic" pitchFamily="34" charset="-128"/>
          <a:cs typeface="ＭＳ Ｐゴシック" charset="0"/>
        </a:defRPr>
      </a:lvl1pPr>
      <a:lvl2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2pPr>
      <a:lvl3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3pPr>
      <a:lvl4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4pPr>
      <a:lvl5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p:titleStyle>
    <p:bodyStyle>
      <a:lvl1pPr marL="342900" indent="-342900" algn="l" rtl="0" eaLnBrk="1" fontAlgn="base" hangingPunct="1">
        <a:lnSpc>
          <a:spcPct val="115000"/>
        </a:lnSpc>
        <a:spcBef>
          <a:spcPct val="20000"/>
        </a:spcBef>
        <a:spcAft>
          <a:spcPct val="0"/>
        </a:spcAft>
        <a:buClr>
          <a:srgbClr val="00783C"/>
        </a:buClr>
        <a:defRPr>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Clr>
          <a:srgbClr val="00783C"/>
        </a:buClr>
        <a:buFont typeface="Wingdings" pitchFamily="2" charset="2"/>
        <a:defRPr>
          <a:solidFill>
            <a:schemeClr val="tx1"/>
          </a:solidFill>
          <a:latin typeface="+mn-lt"/>
          <a:ea typeface="MS PGothic" pitchFamily="34" charset="-128"/>
        </a:defRPr>
      </a:lvl2pPr>
      <a:lvl3pPr marL="4763" indent="909638" algn="l" rtl="0" eaLnBrk="1" fontAlgn="base" hangingPunct="1">
        <a:spcBef>
          <a:spcPct val="20000"/>
        </a:spcBef>
        <a:spcAft>
          <a:spcPct val="0"/>
        </a:spcAft>
        <a:buClr>
          <a:srgbClr val="00783C"/>
        </a:buClr>
        <a:defRPr>
          <a:solidFill>
            <a:schemeClr val="tx1"/>
          </a:solidFill>
          <a:latin typeface="+mn-lt"/>
          <a:ea typeface="MS PGothic" pitchFamily="34" charset="-128"/>
        </a:defRPr>
      </a:lvl3pPr>
      <a:lvl4pPr marL="1600200" indent="-228600" algn="l" rtl="0" eaLnBrk="1" fontAlgn="base" hangingPunct="1">
        <a:spcBef>
          <a:spcPct val="20000"/>
        </a:spcBef>
        <a:spcAft>
          <a:spcPct val="0"/>
        </a:spcAft>
        <a:buClr>
          <a:srgbClr val="00783C"/>
        </a:buClr>
        <a:defRPr>
          <a:solidFill>
            <a:schemeClr val="tx1"/>
          </a:solidFill>
          <a:latin typeface="+mn-lt"/>
          <a:ea typeface="MS PGothic" pitchFamily="34" charset="-128"/>
        </a:defRPr>
      </a:lvl4pPr>
      <a:lvl5pPr marL="2057400" indent="-228600" algn="l" rtl="0" eaLnBrk="1" fontAlgn="base" hangingPunct="1">
        <a:spcBef>
          <a:spcPct val="20000"/>
        </a:spcBef>
        <a:spcAft>
          <a:spcPct val="0"/>
        </a:spcAft>
        <a:buClr>
          <a:srgbClr val="00783C"/>
        </a:buClr>
        <a:defRPr>
          <a:solidFill>
            <a:schemeClr val="tx1"/>
          </a:solidFill>
          <a:latin typeface="+mn-lt"/>
          <a:ea typeface="MS PGothic" pitchFamily="34" charset="-128"/>
        </a:defRPr>
      </a:lvl5pPr>
      <a:lvl6pPr marL="2514600" indent="-228600" algn="l" rtl="0" eaLnBrk="1" fontAlgn="base" hangingPunct="1">
        <a:spcBef>
          <a:spcPct val="20000"/>
        </a:spcBef>
        <a:spcAft>
          <a:spcPct val="0"/>
        </a:spcAft>
        <a:buClr>
          <a:srgbClr val="00783C"/>
        </a:buClr>
        <a:buChar char="»"/>
        <a:defRPr sz="1600">
          <a:solidFill>
            <a:schemeClr val="tx1"/>
          </a:solidFill>
          <a:latin typeface="+mn-lt"/>
        </a:defRPr>
      </a:lvl6pPr>
      <a:lvl7pPr marL="2971800" indent="-228600" algn="l" rtl="0" eaLnBrk="1" fontAlgn="base" hangingPunct="1">
        <a:spcBef>
          <a:spcPct val="20000"/>
        </a:spcBef>
        <a:spcAft>
          <a:spcPct val="0"/>
        </a:spcAft>
        <a:buClr>
          <a:srgbClr val="00783C"/>
        </a:buClr>
        <a:buChar char="»"/>
        <a:defRPr sz="1600">
          <a:solidFill>
            <a:schemeClr val="tx1"/>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Freeform 84"/>
          <p:cNvSpPr>
            <a:spLocks/>
          </p:cNvSpPr>
          <p:nvPr/>
        </p:nvSpPr>
        <p:spPr bwMode="auto">
          <a:xfrm flipH="1">
            <a:off x="10919885" y="6323022"/>
            <a:ext cx="465667" cy="534987"/>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0" tIns="0" rIns="0" bIns="0"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051" name="Freeform 85"/>
          <p:cNvSpPr>
            <a:spLocks/>
          </p:cNvSpPr>
          <p:nvPr/>
        </p:nvSpPr>
        <p:spPr bwMode="auto">
          <a:xfrm flipH="1">
            <a:off x="11394017" y="6146800"/>
            <a:ext cx="328083" cy="1651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0" tIns="0" rIns="0" bIns="0"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052" name="Rectangle 2"/>
          <p:cNvSpPr>
            <a:spLocks noGrp="1" noChangeArrowheads="1"/>
          </p:cNvSpPr>
          <p:nvPr>
            <p:ph type="title"/>
          </p:nvPr>
        </p:nvSpPr>
        <p:spPr bwMode="auto">
          <a:xfrm>
            <a:off x="476257" y="301625"/>
            <a:ext cx="1128183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p>
        </p:txBody>
      </p:sp>
      <p:sp>
        <p:nvSpPr>
          <p:cNvPr id="1033" name="Rectangle 3"/>
          <p:cNvSpPr>
            <a:spLocks noGrp="1" noChangeArrowheads="1"/>
          </p:cNvSpPr>
          <p:nvPr>
            <p:ph type="body" idx="1"/>
          </p:nvPr>
        </p:nvSpPr>
        <p:spPr bwMode="auto">
          <a:xfrm>
            <a:off x="476251" y="1697042"/>
            <a:ext cx="11305116" cy="43894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Paragraph content</a:t>
            </a:r>
          </a:p>
          <a:p>
            <a:pPr lvl="1"/>
            <a:r>
              <a:rPr lang="en-US" dirty="0" smtClean="0"/>
              <a:t>Bullets</a:t>
            </a:r>
          </a:p>
          <a:p>
            <a:pPr lvl="5"/>
            <a:r>
              <a:rPr lang="en-US" dirty="0" smtClean="0"/>
              <a:t>Bullets</a:t>
            </a:r>
          </a:p>
          <a:p>
            <a:pPr lvl="3"/>
            <a:r>
              <a:rPr lang="en-US" dirty="0" smtClean="0"/>
              <a:t>Bullets</a:t>
            </a:r>
          </a:p>
          <a:p>
            <a:pPr lvl="4"/>
            <a:r>
              <a:rPr lang="en-US" dirty="0" smtClean="0"/>
              <a:t>Bullets</a:t>
            </a:r>
          </a:p>
        </p:txBody>
      </p:sp>
      <p:sp>
        <p:nvSpPr>
          <p:cNvPr id="2054" name="TextBox 7"/>
          <p:cNvSpPr txBox="1">
            <a:spLocks noChangeArrowheads="1"/>
          </p:cNvSpPr>
          <p:nvPr/>
        </p:nvSpPr>
        <p:spPr bwMode="auto">
          <a:xfrm>
            <a:off x="11578173" y="6207125"/>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Trebuchet MS" charset="0"/>
                <a:ea typeface="ＭＳ Ｐゴシック" charset="0"/>
                <a:cs typeface="ＭＳ Ｐゴシック" charset="0"/>
              </a:defRPr>
            </a:lvl1pPr>
            <a:lvl2pPr marL="742950" indent="-285750" eaLnBrk="0" hangingPunct="0">
              <a:defRPr sz="1600" b="1">
                <a:solidFill>
                  <a:schemeClr val="tx1"/>
                </a:solidFill>
                <a:latin typeface="Trebuchet MS" charset="0"/>
                <a:ea typeface="ＭＳ Ｐゴシック" charset="0"/>
              </a:defRPr>
            </a:lvl2pPr>
            <a:lvl3pPr marL="1143000" indent="-228600" eaLnBrk="0" hangingPunct="0">
              <a:defRPr sz="1600" b="1">
                <a:solidFill>
                  <a:schemeClr val="tx1"/>
                </a:solidFill>
                <a:latin typeface="Trebuchet MS" charset="0"/>
                <a:ea typeface="ＭＳ Ｐゴシック" charset="0"/>
              </a:defRPr>
            </a:lvl3pPr>
            <a:lvl4pPr marL="1600200" indent="-228600" eaLnBrk="0" hangingPunct="0">
              <a:defRPr sz="1600" b="1">
                <a:solidFill>
                  <a:schemeClr val="tx1"/>
                </a:solidFill>
                <a:latin typeface="Trebuchet MS" charset="0"/>
                <a:ea typeface="ＭＳ Ｐゴシック" charset="0"/>
              </a:defRPr>
            </a:lvl4pPr>
            <a:lvl5pPr marL="2057400" indent="-228600" eaLnBrk="0" hangingPunct="0">
              <a:defRPr sz="1600" b="1">
                <a:solidFill>
                  <a:schemeClr val="tx1"/>
                </a:solidFill>
                <a:latin typeface="Trebuchet MS" charset="0"/>
                <a:ea typeface="ＭＳ Ｐゴシック" charset="0"/>
              </a:defRPr>
            </a:lvl5pPr>
            <a:lvl6pPr marL="2514600" indent="-228600" eaLnBrk="0" fontAlgn="base" hangingPunct="0">
              <a:spcBef>
                <a:spcPct val="0"/>
              </a:spcBef>
              <a:spcAft>
                <a:spcPct val="0"/>
              </a:spcAft>
              <a:defRPr sz="1600" b="1">
                <a:solidFill>
                  <a:schemeClr val="tx1"/>
                </a:solidFill>
                <a:latin typeface="Trebuchet MS" charset="0"/>
                <a:ea typeface="ＭＳ Ｐゴシック" charset="0"/>
              </a:defRPr>
            </a:lvl6pPr>
            <a:lvl7pPr marL="2971800" indent="-228600" eaLnBrk="0" fontAlgn="base" hangingPunct="0">
              <a:spcBef>
                <a:spcPct val="0"/>
              </a:spcBef>
              <a:spcAft>
                <a:spcPct val="0"/>
              </a:spcAft>
              <a:defRPr sz="1600" b="1">
                <a:solidFill>
                  <a:schemeClr val="tx1"/>
                </a:solidFill>
                <a:latin typeface="Trebuchet MS" charset="0"/>
                <a:ea typeface="ＭＳ Ｐゴシック" charset="0"/>
              </a:defRPr>
            </a:lvl7pPr>
            <a:lvl8pPr marL="3429000" indent="-228600" eaLnBrk="0" fontAlgn="base" hangingPunct="0">
              <a:spcBef>
                <a:spcPct val="0"/>
              </a:spcBef>
              <a:spcAft>
                <a:spcPct val="0"/>
              </a:spcAft>
              <a:defRPr sz="1600" b="1">
                <a:solidFill>
                  <a:schemeClr val="tx1"/>
                </a:solidFill>
                <a:latin typeface="Trebuchet MS" charset="0"/>
                <a:ea typeface="ＭＳ Ｐゴシック" charset="0"/>
              </a:defRPr>
            </a:lvl8pPr>
            <a:lvl9pPr marL="3886200" indent="-228600" eaLnBrk="0" fontAlgn="base" hangingPunct="0">
              <a:spcBef>
                <a:spcPct val="0"/>
              </a:spcBef>
              <a:spcAft>
                <a:spcPct val="0"/>
              </a:spcAft>
              <a:defRPr sz="1600" b="1">
                <a:solidFill>
                  <a:schemeClr val="tx1"/>
                </a:solidFill>
                <a:latin typeface="Trebuchet MS" charset="0"/>
                <a:ea typeface="ＭＳ Ｐゴシック" charset="0"/>
              </a:defRPr>
            </a:lvl9pPr>
          </a:lstStyle>
          <a:p>
            <a:pPr eaLnBrk="1" fontAlgn="base" hangingPunct="1">
              <a:spcBef>
                <a:spcPct val="0"/>
              </a:spcBef>
              <a:spcAft>
                <a:spcPct val="0"/>
              </a:spcAft>
              <a:defRPr/>
            </a:pPr>
            <a:endParaRPr lang="en-US" sz="1600">
              <a:solidFill>
                <a:srgbClr val="002345"/>
              </a:solidFill>
            </a:endParaRPr>
          </a:p>
        </p:txBody>
      </p:sp>
      <p:sp>
        <p:nvSpPr>
          <p:cNvPr id="4" name="Slide Number Placeholder 3"/>
          <p:cNvSpPr>
            <a:spLocks noGrp="1"/>
          </p:cNvSpPr>
          <p:nvPr>
            <p:ph type="sldNum" sz="quarter" idx="4"/>
          </p:nvPr>
        </p:nvSpPr>
        <p:spPr>
          <a:xfrm>
            <a:off x="480484" y="6356359"/>
            <a:ext cx="423333" cy="365125"/>
          </a:xfrm>
          <a:prstGeom prst="rect">
            <a:avLst/>
          </a:prstGeom>
        </p:spPr>
        <p:txBody>
          <a:bodyPr vert="horz" lIns="0" tIns="0" rIns="0" bIns="0" rtlCol="0" anchor="ctr">
            <a:normAutofit/>
          </a:bodyPr>
          <a:lstStyle>
            <a:lvl1pPr algn="l">
              <a:defRPr sz="1100" b="0" baseline="0">
                <a:solidFill>
                  <a:schemeClr val="tx2">
                    <a:lumMod val="65000"/>
                    <a:lumOff val="35000"/>
                  </a:schemeClr>
                </a:solidFill>
                <a:latin typeface="+mn-lt"/>
                <a:ea typeface="+mn-ea"/>
                <a:cs typeface="Times New Roman" pitchFamily="18" charset="0"/>
              </a:defRPr>
            </a:lvl1pPr>
          </a:lstStyle>
          <a:p>
            <a:pPr fontAlgn="base">
              <a:spcBef>
                <a:spcPct val="0"/>
              </a:spcBef>
              <a:spcAft>
                <a:spcPct val="0"/>
              </a:spcAft>
              <a:defRPr/>
            </a:pPr>
            <a:fld id="{AEB10628-F515-4E29-A4D3-145AB7209831}" type="slidenum">
              <a:rPr lang="en-US">
                <a:solidFill>
                  <a:srgbClr val="000000">
                    <a:lumMod val="65000"/>
                    <a:lumOff val="35000"/>
                  </a:srgbClr>
                </a:solidFill>
              </a:rPr>
              <a:pPr fontAlgn="base">
                <a:spcBef>
                  <a:spcPct val="0"/>
                </a:spcBef>
                <a:spcAft>
                  <a:spcPct val="0"/>
                </a:spcAft>
                <a:defRPr/>
              </a:pPr>
              <a:t>‹#›</a:t>
            </a:fld>
            <a:endParaRPr lang="en-US" dirty="0">
              <a:solidFill>
                <a:srgbClr val="000000">
                  <a:lumMod val="65000"/>
                  <a:lumOff val="35000"/>
                </a:srgbClr>
              </a:solidFill>
            </a:endParaRPr>
          </a:p>
        </p:txBody>
      </p:sp>
      <p:sp>
        <p:nvSpPr>
          <p:cNvPr id="5" name="Footer Placeholder 4"/>
          <p:cNvSpPr>
            <a:spLocks noGrp="1"/>
          </p:cNvSpPr>
          <p:nvPr>
            <p:ph type="ftr" sz="quarter" idx="3"/>
          </p:nvPr>
        </p:nvSpPr>
        <p:spPr>
          <a:xfrm>
            <a:off x="988486" y="6356359"/>
            <a:ext cx="7886700" cy="365125"/>
          </a:xfrm>
          <a:prstGeom prst="rect">
            <a:avLst/>
          </a:prstGeom>
        </p:spPr>
        <p:txBody>
          <a:bodyPr vert="horz" lIns="0" tIns="0" rIns="0" bIns="0" rtlCol="0" anchor="ctr">
            <a:normAutofit/>
          </a:bodyPr>
          <a:lstStyle>
            <a:lvl1pPr algn="l">
              <a:defRPr sz="1100" b="0" baseline="0">
                <a:solidFill>
                  <a:schemeClr val="tx2">
                    <a:lumMod val="65000"/>
                    <a:lumOff val="35000"/>
                  </a:schemeClr>
                </a:solidFill>
                <a:latin typeface="+mn-lt"/>
                <a:ea typeface="+mn-ea"/>
                <a:cs typeface="Times New Roman" pitchFamily="18" charset="0"/>
              </a:defRPr>
            </a:lvl1pPr>
          </a:lstStyle>
          <a:p>
            <a:pPr fontAlgn="base">
              <a:spcBef>
                <a:spcPct val="0"/>
              </a:spcBef>
              <a:spcAft>
                <a:spcPct val="0"/>
              </a:spcAft>
              <a:defRPr/>
            </a:pPr>
            <a:endParaRPr lang="en-US">
              <a:solidFill>
                <a:srgbClr val="000000">
                  <a:lumMod val="65000"/>
                  <a:lumOff val="35000"/>
                </a:srgbClr>
              </a:solidFill>
            </a:endParaRPr>
          </a:p>
        </p:txBody>
      </p:sp>
    </p:spTree>
    <p:extLst>
      <p:ext uri="{BB962C8B-B14F-4D97-AF65-F5344CB8AC3E}">
        <p14:creationId xmlns:p14="http://schemas.microsoft.com/office/powerpoint/2010/main" val="238863195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iming>
    <p:tnLst>
      <p:par>
        <p:cTn id="1" dur="indefinite" restart="never" nodeType="tmRoot"/>
      </p:par>
    </p:tnLst>
  </p:timing>
  <p:hf sldNum="0" hdr="0" ftr="0" dt="0"/>
  <p:txStyles>
    <p:titleStyle>
      <a:lvl1pPr algn="l" rtl="0" eaLnBrk="0" fontAlgn="base" hangingPunct="0">
        <a:spcBef>
          <a:spcPct val="0"/>
        </a:spcBef>
        <a:spcAft>
          <a:spcPct val="0"/>
        </a:spcAft>
        <a:buFont typeface="Arial" pitchFamily="34" charset="0"/>
        <a:defRPr sz="2200">
          <a:solidFill>
            <a:schemeClr val="tx1"/>
          </a:solidFill>
          <a:latin typeface="+mn-lt"/>
          <a:ea typeface="MS PGothic" pitchFamily="34" charset="-128"/>
          <a:cs typeface="Andes ExtraLight"/>
        </a:defRPr>
      </a:lvl1pPr>
      <a:lvl2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5pPr>
      <a:lvl6pPr marL="457200" algn="ctr" rtl="0" fontAlgn="base">
        <a:spcBef>
          <a:spcPct val="0"/>
        </a:spcBef>
        <a:spcAft>
          <a:spcPct val="0"/>
        </a:spcAft>
        <a:defRPr sz="2600" b="1">
          <a:solidFill>
            <a:srgbClr val="014C6D"/>
          </a:solidFill>
          <a:latin typeface="Trebuchet MS" pitchFamily="34" charset="0"/>
        </a:defRPr>
      </a:lvl6pPr>
      <a:lvl7pPr marL="914400" algn="ctr" rtl="0" fontAlgn="base">
        <a:spcBef>
          <a:spcPct val="0"/>
        </a:spcBef>
        <a:spcAft>
          <a:spcPct val="0"/>
        </a:spcAft>
        <a:defRPr sz="2600" b="1">
          <a:solidFill>
            <a:srgbClr val="014C6D"/>
          </a:solidFill>
          <a:latin typeface="Trebuchet MS" pitchFamily="34" charset="0"/>
        </a:defRPr>
      </a:lvl7pPr>
      <a:lvl8pPr marL="1371600" algn="ctr" rtl="0" fontAlgn="base">
        <a:spcBef>
          <a:spcPct val="0"/>
        </a:spcBef>
        <a:spcAft>
          <a:spcPct val="0"/>
        </a:spcAft>
        <a:defRPr sz="2600" b="1">
          <a:solidFill>
            <a:srgbClr val="014C6D"/>
          </a:solidFill>
          <a:latin typeface="Trebuchet MS" pitchFamily="34" charset="0"/>
        </a:defRPr>
      </a:lvl8pPr>
      <a:lvl9pPr marL="1828800" algn="ctr" rtl="0" fontAlgn="base">
        <a:spcBef>
          <a:spcPct val="0"/>
        </a:spcBef>
        <a:spcAft>
          <a:spcPct val="0"/>
        </a:spcAft>
        <a:defRPr sz="2600" b="1">
          <a:solidFill>
            <a:srgbClr val="014C6D"/>
          </a:solidFill>
          <a:latin typeface="Trebuchet MS" pitchFamily="34" charset="0"/>
        </a:defRPr>
      </a:lvl9pPr>
    </p:titleStyle>
    <p:bodyStyle>
      <a:lvl1pPr marL="342900" indent="-342900" algn="l" rtl="0" eaLnBrk="0" fontAlgn="base" hangingPunct="0">
        <a:lnSpc>
          <a:spcPct val="150000"/>
        </a:lnSpc>
        <a:spcBef>
          <a:spcPts val="1800"/>
        </a:spcBef>
        <a:spcAft>
          <a:spcPct val="0"/>
        </a:spcAft>
        <a:buClr>
          <a:srgbClr val="404040"/>
        </a:buClr>
        <a:defRPr>
          <a:solidFill>
            <a:srgbClr val="595959"/>
          </a:solidFill>
          <a:latin typeface="Arial"/>
          <a:ea typeface="MS PGothic" pitchFamily="34" charset="-128"/>
          <a:cs typeface="Arial"/>
        </a:defRPr>
      </a:lvl1pPr>
      <a:lvl2pPr marL="285750" indent="-285750" algn="l" rtl="0" eaLnBrk="0" fontAlgn="base" hangingPunct="0">
        <a:lnSpc>
          <a:spcPct val="110000"/>
        </a:lnSpc>
        <a:spcBef>
          <a:spcPct val="0"/>
        </a:spcBef>
        <a:spcAft>
          <a:spcPct val="0"/>
        </a:spcAft>
        <a:buClr>
          <a:srgbClr val="595959"/>
        </a:buClr>
        <a:buFont typeface="Arial" pitchFamily="34" charset="0"/>
        <a:buChar char="•"/>
        <a:defRPr>
          <a:solidFill>
            <a:srgbClr val="595959"/>
          </a:solidFill>
          <a:latin typeface="Arial"/>
          <a:ea typeface="MS PGothic" pitchFamily="34" charset="-128"/>
          <a:cs typeface="Arial"/>
        </a:defRPr>
      </a:lvl2pPr>
      <a:lvl3pPr marL="285750" indent="-285750" algn="l" rtl="0" eaLnBrk="0" fontAlgn="base" hangingPunct="0">
        <a:lnSpc>
          <a:spcPct val="110000"/>
        </a:lnSpc>
        <a:spcBef>
          <a:spcPct val="0"/>
        </a:spcBef>
        <a:spcAft>
          <a:spcPct val="0"/>
        </a:spcAft>
        <a:buClr>
          <a:schemeClr val="tx1"/>
        </a:buClr>
        <a:buFont typeface="Arial" pitchFamily="34" charset="0"/>
        <a:buChar char="•"/>
        <a:defRPr>
          <a:solidFill>
            <a:schemeClr val="tx2"/>
          </a:solidFill>
          <a:latin typeface="Arial"/>
          <a:ea typeface="MS PGothic" pitchFamily="34" charset="-128"/>
          <a:cs typeface="Arial"/>
        </a:defRPr>
      </a:lvl3pPr>
      <a:lvl4pPr marL="831850" indent="-285750" algn="l" rtl="0" eaLnBrk="0" fontAlgn="base" hangingPunct="0">
        <a:lnSpc>
          <a:spcPct val="110000"/>
        </a:lnSpc>
        <a:spcBef>
          <a:spcPct val="0"/>
        </a:spcBef>
        <a:spcAft>
          <a:spcPct val="0"/>
        </a:spcAft>
        <a:buClr>
          <a:srgbClr val="595959"/>
        </a:buClr>
        <a:buFont typeface="Arial" pitchFamily="34" charset="0"/>
        <a:buChar char="•"/>
        <a:defRPr>
          <a:solidFill>
            <a:srgbClr val="595959"/>
          </a:solidFill>
          <a:latin typeface="Arial"/>
          <a:ea typeface="MS PGothic" pitchFamily="34" charset="-128"/>
          <a:cs typeface="Arial"/>
        </a:defRPr>
      </a:lvl4pPr>
      <a:lvl5pPr marL="1196975" indent="-285750" algn="l" rtl="0" eaLnBrk="0" fontAlgn="base" hangingPunct="0">
        <a:lnSpc>
          <a:spcPct val="110000"/>
        </a:lnSpc>
        <a:spcBef>
          <a:spcPct val="0"/>
        </a:spcBef>
        <a:spcAft>
          <a:spcPct val="0"/>
        </a:spcAft>
        <a:buClr>
          <a:srgbClr val="595959"/>
        </a:buClr>
        <a:buFont typeface="Arial" pitchFamily="34" charset="0"/>
        <a:buChar char="•"/>
        <a:defRPr>
          <a:solidFill>
            <a:srgbClr val="595959"/>
          </a:solidFill>
          <a:latin typeface="Arial"/>
          <a:ea typeface="MS PGothic" pitchFamily="34" charset="-128"/>
          <a:cs typeface="Arial"/>
        </a:defRPr>
      </a:lvl5pPr>
      <a:lvl6pPr marL="502920" indent="-228600" algn="l" rtl="0" fontAlgn="base">
        <a:spcBef>
          <a:spcPct val="20000"/>
        </a:spcBef>
        <a:spcAft>
          <a:spcPct val="0"/>
        </a:spcAft>
        <a:buClr>
          <a:schemeClr val="tx2">
            <a:lumMod val="65000"/>
            <a:lumOff val="35000"/>
          </a:schemeClr>
        </a:buClr>
        <a:buFont typeface="Arial"/>
        <a:buChar char="•"/>
        <a:defRPr sz="1800">
          <a:solidFill>
            <a:schemeClr val="tx2">
              <a:lumMod val="65000"/>
              <a:lumOff val="35000"/>
            </a:schemeClr>
          </a:solidFill>
          <a:latin typeface="+mn-lt"/>
        </a:defRPr>
      </a:lvl6pPr>
      <a:lvl7pPr marL="2971800" indent="-228600" algn="l" rtl="0" fontAlgn="base">
        <a:spcBef>
          <a:spcPct val="20000"/>
        </a:spcBef>
        <a:spcAft>
          <a:spcPct val="0"/>
        </a:spcAft>
        <a:buClr>
          <a:srgbClr val="00783C"/>
        </a:buClr>
        <a:buChar char="»"/>
        <a:defRPr sz="1600">
          <a:solidFill>
            <a:schemeClr val="tx1"/>
          </a:solidFill>
          <a:latin typeface="+mn-lt"/>
        </a:defRPr>
      </a:lvl7pPr>
      <a:lvl8pPr marL="3429000" indent="-228600" algn="l" rtl="0" fontAlgn="base">
        <a:spcBef>
          <a:spcPct val="20000"/>
        </a:spcBef>
        <a:spcAft>
          <a:spcPct val="0"/>
        </a:spcAft>
        <a:buClr>
          <a:srgbClr val="00783C"/>
        </a:buClr>
        <a:buChar char="»"/>
        <a:defRPr sz="1600">
          <a:solidFill>
            <a:schemeClr val="tx1"/>
          </a:solidFill>
          <a:latin typeface="+mn-lt"/>
        </a:defRPr>
      </a:lvl8pPr>
      <a:lvl9pPr marL="3886200" indent="-228600" algn="l" rtl="0" fontAlgn="base">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3097" name="Rectangle 25"/>
          <p:cNvSpPr>
            <a:spLocks noGrp="1" noChangeArrowheads="1"/>
          </p:cNvSpPr>
          <p:nvPr>
            <p:ph type="title"/>
          </p:nvPr>
        </p:nvSpPr>
        <p:spPr bwMode="auto">
          <a:xfrm>
            <a:off x="548217" y="411163"/>
            <a:ext cx="9956800" cy="68580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en-US" smtClean="0"/>
              <a:t>Click to edit Master title style</a:t>
            </a:r>
          </a:p>
        </p:txBody>
      </p:sp>
      <p:sp>
        <p:nvSpPr>
          <p:cNvPr id="3098" name="Rectangle 26"/>
          <p:cNvSpPr>
            <a:spLocks noGrp="1" noChangeArrowheads="1"/>
          </p:cNvSpPr>
          <p:nvPr>
            <p:ph type="body" idx="1"/>
          </p:nvPr>
        </p:nvSpPr>
        <p:spPr bwMode="auto">
          <a:xfrm>
            <a:off x="548217" y="1114425"/>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570077326"/>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spd="med">
    <p:fade thruBlk="1"/>
  </p:transition>
  <p:timing>
    <p:tnLst>
      <p:par>
        <p:cTn id="1" dur="indefinite" restart="never" nodeType="tmRoot"/>
      </p:par>
    </p:tnLst>
  </p:timing>
  <p:txStyles>
    <p:titleStyle>
      <a:lvl1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mj-lt"/>
          <a:ea typeface="ヒラギノ角ゴ Pro W3" pitchFamily="-65" charset="-128"/>
          <a:cs typeface="ヒラギノ角ゴ Pro W3"/>
        </a:defRPr>
      </a:lvl1pPr>
      <a:lvl2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2pPr>
      <a:lvl3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3pPr>
      <a:lvl4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4pPr>
      <a:lvl5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5pPr>
      <a:lvl6pPr marL="4572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6pPr>
      <a:lvl7pPr marL="9144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7pPr>
      <a:lvl8pPr marL="13716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8pPr>
      <a:lvl9pPr marL="18288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9pPr>
    </p:titleStyle>
    <p:bodyStyle>
      <a:lvl1pPr marL="342900" indent="-342900" algn="l" rtl="0" eaLnBrk="0" fontAlgn="base" hangingPunct="0">
        <a:spcBef>
          <a:spcPct val="20000"/>
        </a:spcBef>
        <a:spcAft>
          <a:spcPct val="0"/>
        </a:spcAft>
        <a:buClr>
          <a:srgbClr val="000066"/>
        </a:buClr>
        <a:buFont typeface="Wingdings 3" pitchFamily="18" charset="2"/>
        <a:buChar char="}"/>
        <a:defRPr sz="2200">
          <a:solidFill>
            <a:srgbClr val="383838"/>
          </a:solidFill>
          <a:effectLst>
            <a:outerShdw blurRad="38100" dist="38100" dir="2700000" algn="tl">
              <a:srgbClr val="000000"/>
            </a:outerShdw>
          </a:effectLst>
          <a:latin typeface="+mn-lt"/>
          <a:ea typeface="ヒラギノ角ゴ Pro W3" pitchFamily="-65" charset="-128"/>
          <a:cs typeface="ヒラギノ角ゴ Pro W3"/>
        </a:defRPr>
      </a:lvl1pPr>
      <a:lvl2pPr marL="742950" indent="-285750" algn="l" rtl="0" eaLnBrk="0" fontAlgn="base" hangingPunct="0">
        <a:spcBef>
          <a:spcPct val="20000"/>
        </a:spcBef>
        <a:spcAft>
          <a:spcPct val="0"/>
        </a:spcAft>
        <a:buClr>
          <a:srgbClr val="000066"/>
        </a:buClr>
        <a:buFont typeface="Wingdings 3" pitchFamily="18" charset="2"/>
        <a:buChar char="}"/>
        <a:defRPr>
          <a:solidFill>
            <a:srgbClr val="383838"/>
          </a:solidFill>
          <a:effectLst>
            <a:outerShdw blurRad="38100" dist="38100" dir="2700000" algn="tl">
              <a:srgbClr val="000000"/>
            </a:outerShdw>
          </a:effectLst>
          <a:latin typeface="+mn-lt"/>
          <a:ea typeface="ヒラギノ角ゴ Pro W3" pitchFamily="-65" charset="-128"/>
          <a:cs typeface="ヒラギノ角ゴ Pro W3"/>
        </a:defRPr>
      </a:lvl2pPr>
      <a:lvl3pPr marL="1143000" indent="-228600" algn="l" rtl="0" eaLnBrk="0" fontAlgn="base" hangingPunct="0">
        <a:spcBef>
          <a:spcPct val="20000"/>
        </a:spcBef>
        <a:spcAft>
          <a:spcPct val="0"/>
        </a:spcAft>
        <a:buClr>
          <a:srgbClr val="000066"/>
        </a:buClr>
        <a:buFont typeface="Wingdings 3" pitchFamily="18" charset="2"/>
        <a:buChar char="}"/>
        <a:defRPr sz="1600">
          <a:solidFill>
            <a:srgbClr val="383838"/>
          </a:solidFill>
          <a:effectLst>
            <a:outerShdw blurRad="38100" dist="38100" dir="2700000" algn="tl">
              <a:srgbClr val="000000"/>
            </a:outerShdw>
          </a:effectLst>
          <a:latin typeface="+mn-lt"/>
          <a:ea typeface="ヒラギノ角ゴ Pro W3" pitchFamily="-65" charset="-128"/>
          <a:cs typeface="ヒラギノ角ゴ Pro W3"/>
        </a:defRPr>
      </a:lvl3pPr>
      <a:lvl4pPr marL="1600200" indent="-228600" algn="l" rtl="0" eaLnBrk="0" fontAlgn="base" hangingPunct="0">
        <a:spcBef>
          <a:spcPct val="20000"/>
        </a:spcBef>
        <a:spcAft>
          <a:spcPct val="0"/>
        </a:spcAft>
        <a:buClr>
          <a:srgbClr val="000066"/>
        </a:buClr>
        <a:buFont typeface="Wingdings 3" pitchFamily="18" charset="2"/>
        <a:buChar char="}"/>
        <a:defRPr sz="1400">
          <a:solidFill>
            <a:srgbClr val="383838"/>
          </a:solidFill>
          <a:effectLst>
            <a:outerShdw blurRad="38100" dist="38100" dir="2700000" algn="tl">
              <a:srgbClr val="000000"/>
            </a:outerShdw>
          </a:effectLst>
          <a:latin typeface="+mn-lt"/>
          <a:ea typeface="ヒラギノ角ゴ Pro W3" pitchFamily="-65" charset="-128"/>
          <a:cs typeface="ヒラギノ角ゴ Pro W3"/>
        </a:defRPr>
      </a:lvl4pPr>
      <a:lvl5pPr marL="2057400" indent="-228600" algn="l" rtl="0" eaLnBrk="0" fontAlgn="base" hangingPunct="0">
        <a:spcBef>
          <a:spcPct val="20000"/>
        </a:spcBef>
        <a:spcAft>
          <a:spcPct val="0"/>
        </a:spcAft>
        <a:buClr>
          <a:srgbClr val="000066"/>
        </a:buClr>
        <a:buFont typeface="Wingdings 3" pitchFamily="18" charset="2"/>
        <a:buChar char="}"/>
        <a:defRPr sz="1200">
          <a:solidFill>
            <a:srgbClr val="383838"/>
          </a:solidFill>
          <a:effectLst>
            <a:outerShdw blurRad="38100" dist="38100" dir="2700000" algn="tl">
              <a:srgbClr val="000000"/>
            </a:outerShdw>
          </a:effectLst>
          <a:latin typeface="+mn-lt"/>
          <a:ea typeface="ヒラギノ角ゴ Pro W3" pitchFamily="-65" charset="-128"/>
          <a:cs typeface="ヒラギノ角ゴ Pro W3"/>
        </a:defRPr>
      </a:lvl5pPr>
      <a:lvl6pPr marL="2514600" indent="-228600" algn="l" rtl="0" fontAlgn="base">
        <a:spcBef>
          <a:spcPct val="20000"/>
        </a:spcBef>
        <a:spcAft>
          <a:spcPct val="0"/>
        </a:spcAft>
        <a:buClr>
          <a:srgbClr val="000066"/>
        </a:buClr>
        <a:buFont typeface="Wingdings 3" pitchFamily="18" charset="2"/>
        <a:buChar char="}"/>
        <a:defRPr sz="1200">
          <a:solidFill>
            <a:srgbClr val="383838"/>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rgbClr val="000066"/>
        </a:buClr>
        <a:buFont typeface="Wingdings 3" pitchFamily="18" charset="2"/>
        <a:buChar char="}"/>
        <a:defRPr sz="1200">
          <a:solidFill>
            <a:srgbClr val="383838"/>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rgbClr val="000066"/>
        </a:buClr>
        <a:buFont typeface="Wingdings 3" pitchFamily="18" charset="2"/>
        <a:buChar char="}"/>
        <a:defRPr sz="1200">
          <a:solidFill>
            <a:srgbClr val="383838"/>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rgbClr val="000066"/>
        </a:buClr>
        <a:buFont typeface="Wingdings 3" pitchFamily="18" charset="2"/>
        <a:buChar char="}"/>
        <a:defRPr sz="1200">
          <a:solidFill>
            <a:srgbClr val="383838"/>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Freeform 84"/>
          <p:cNvSpPr>
            <a:spLocks/>
          </p:cNvSpPr>
          <p:nvPr/>
        </p:nvSpPr>
        <p:spPr bwMode="auto">
          <a:xfrm flipH="1">
            <a:off x="10919884" y="6323014"/>
            <a:ext cx="465667" cy="534987"/>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0" tIns="0" rIns="0" bIns="0"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051" name="Freeform 85"/>
          <p:cNvSpPr>
            <a:spLocks/>
          </p:cNvSpPr>
          <p:nvPr/>
        </p:nvSpPr>
        <p:spPr bwMode="auto">
          <a:xfrm flipH="1">
            <a:off x="11394017" y="6146800"/>
            <a:ext cx="328083" cy="1651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0" tIns="0" rIns="0" bIns="0" anchor="ctr"/>
          <a:lstStyle/>
          <a:p>
            <a:pPr fontAlgn="base">
              <a:spcBef>
                <a:spcPct val="0"/>
              </a:spcBef>
              <a:spcAft>
                <a:spcPct val="0"/>
              </a:spcAft>
            </a:pPr>
            <a:endParaRPr lang="en-US" sz="1600" b="1">
              <a:solidFill>
                <a:srgbClr val="002345"/>
              </a:solidFill>
              <a:latin typeface="Trebuchet MS" pitchFamily="34" charset="0"/>
              <a:ea typeface="MS PGothic" pitchFamily="34" charset="-128"/>
            </a:endParaRPr>
          </a:p>
        </p:txBody>
      </p:sp>
      <p:sp>
        <p:nvSpPr>
          <p:cNvPr id="2052" name="Rectangle 2"/>
          <p:cNvSpPr>
            <a:spLocks noGrp="1" noChangeArrowheads="1"/>
          </p:cNvSpPr>
          <p:nvPr>
            <p:ph type="title"/>
          </p:nvPr>
        </p:nvSpPr>
        <p:spPr bwMode="auto">
          <a:xfrm>
            <a:off x="476252" y="301625"/>
            <a:ext cx="1128183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p>
        </p:txBody>
      </p:sp>
      <p:sp>
        <p:nvSpPr>
          <p:cNvPr id="1033" name="Rectangle 3"/>
          <p:cNvSpPr>
            <a:spLocks noGrp="1" noChangeArrowheads="1"/>
          </p:cNvSpPr>
          <p:nvPr>
            <p:ph type="body" idx="1"/>
          </p:nvPr>
        </p:nvSpPr>
        <p:spPr bwMode="auto">
          <a:xfrm>
            <a:off x="476251" y="1697039"/>
            <a:ext cx="11305116" cy="43894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Paragraph content</a:t>
            </a:r>
          </a:p>
          <a:p>
            <a:pPr lvl="1"/>
            <a:r>
              <a:rPr lang="en-US" dirty="0" smtClean="0"/>
              <a:t>Bullets</a:t>
            </a:r>
          </a:p>
          <a:p>
            <a:pPr lvl="5"/>
            <a:r>
              <a:rPr lang="en-US" dirty="0" smtClean="0"/>
              <a:t>Bullets</a:t>
            </a:r>
          </a:p>
          <a:p>
            <a:pPr lvl="3"/>
            <a:r>
              <a:rPr lang="en-US" dirty="0" smtClean="0"/>
              <a:t>Bullets</a:t>
            </a:r>
          </a:p>
          <a:p>
            <a:pPr lvl="4"/>
            <a:r>
              <a:rPr lang="en-US" dirty="0" smtClean="0"/>
              <a:t>Bullets</a:t>
            </a:r>
          </a:p>
        </p:txBody>
      </p:sp>
      <p:sp>
        <p:nvSpPr>
          <p:cNvPr id="2054" name="TextBox 7"/>
          <p:cNvSpPr txBox="1">
            <a:spLocks noChangeArrowheads="1"/>
          </p:cNvSpPr>
          <p:nvPr/>
        </p:nvSpPr>
        <p:spPr bwMode="auto">
          <a:xfrm>
            <a:off x="11578167" y="6207125"/>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Trebuchet MS" charset="0"/>
                <a:ea typeface="ＭＳ Ｐゴシック" charset="0"/>
                <a:cs typeface="ＭＳ Ｐゴシック" charset="0"/>
              </a:defRPr>
            </a:lvl1pPr>
            <a:lvl2pPr marL="742950" indent="-285750" eaLnBrk="0" hangingPunct="0">
              <a:defRPr sz="1600" b="1">
                <a:solidFill>
                  <a:schemeClr val="tx1"/>
                </a:solidFill>
                <a:latin typeface="Trebuchet MS" charset="0"/>
                <a:ea typeface="ＭＳ Ｐゴシック" charset="0"/>
              </a:defRPr>
            </a:lvl2pPr>
            <a:lvl3pPr marL="1143000" indent="-228600" eaLnBrk="0" hangingPunct="0">
              <a:defRPr sz="1600" b="1">
                <a:solidFill>
                  <a:schemeClr val="tx1"/>
                </a:solidFill>
                <a:latin typeface="Trebuchet MS" charset="0"/>
                <a:ea typeface="ＭＳ Ｐゴシック" charset="0"/>
              </a:defRPr>
            </a:lvl3pPr>
            <a:lvl4pPr marL="1600200" indent="-228600" eaLnBrk="0" hangingPunct="0">
              <a:defRPr sz="1600" b="1">
                <a:solidFill>
                  <a:schemeClr val="tx1"/>
                </a:solidFill>
                <a:latin typeface="Trebuchet MS" charset="0"/>
                <a:ea typeface="ＭＳ Ｐゴシック" charset="0"/>
              </a:defRPr>
            </a:lvl4pPr>
            <a:lvl5pPr marL="2057400" indent="-228600" eaLnBrk="0" hangingPunct="0">
              <a:defRPr sz="1600" b="1">
                <a:solidFill>
                  <a:schemeClr val="tx1"/>
                </a:solidFill>
                <a:latin typeface="Trebuchet MS" charset="0"/>
                <a:ea typeface="ＭＳ Ｐゴシック" charset="0"/>
              </a:defRPr>
            </a:lvl5pPr>
            <a:lvl6pPr marL="2514600" indent="-228600" eaLnBrk="0" fontAlgn="base" hangingPunct="0">
              <a:spcBef>
                <a:spcPct val="0"/>
              </a:spcBef>
              <a:spcAft>
                <a:spcPct val="0"/>
              </a:spcAft>
              <a:defRPr sz="1600" b="1">
                <a:solidFill>
                  <a:schemeClr val="tx1"/>
                </a:solidFill>
                <a:latin typeface="Trebuchet MS" charset="0"/>
                <a:ea typeface="ＭＳ Ｐゴシック" charset="0"/>
              </a:defRPr>
            </a:lvl6pPr>
            <a:lvl7pPr marL="2971800" indent="-228600" eaLnBrk="0" fontAlgn="base" hangingPunct="0">
              <a:spcBef>
                <a:spcPct val="0"/>
              </a:spcBef>
              <a:spcAft>
                <a:spcPct val="0"/>
              </a:spcAft>
              <a:defRPr sz="1600" b="1">
                <a:solidFill>
                  <a:schemeClr val="tx1"/>
                </a:solidFill>
                <a:latin typeface="Trebuchet MS" charset="0"/>
                <a:ea typeface="ＭＳ Ｐゴシック" charset="0"/>
              </a:defRPr>
            </a:lvl7pPr>
            <a:lvl8pPr marL="3429000" indent="-228600" eaLnBrk="0" fontAlgn="base" hangingPunct="0">
              <a:spcBef>
                <a:spcPct val="0"/>
              </a:spcBef>
              <a:spcAft>
                <a:spcPct val="0"/>
              </a:spcAft>
              <a:defRPr sz="1600" b="1">
                <a:solidFill>
                  <a:schemeClr val="tx1"/>
                </a:solidFill>
                <a:latin typeface="Trebuchet MS" charset="0"/>
                <a:ea typeface="ＭＳ Ｐゴシック" charset="0"/>
              </a:defRPr>
            </a:lvl8pPr>
            <a:lvl9pPr marL="3886200" indent="-228600" eaLnBrk="0" fontAlgn="base" hangingPunct="0">
              <a:spcBef>
                <a:spcPct val="0"/>
              </a:spcBef>
              <a:spcAft>
                <a:spcPct val="0"/>
              </a:spcAft>
              <a:defRPr sz="1600" b="1">
                <a:solidFill>
                  <a:schemeClr val="tx1"/>
                </a:solidFill>
                <a:latin typeface="Trebuchet MS" charset="0"/>
                <a:ea typeface="ＭＳ Ｐゴシック" charset="0"/>
              </a:defRPr>
            </a:lvl9pPr>
          </a:lstStyle>
          <a:p>
            <a:pPr eaLnBrk="1" fontAlgn="base" hangingPunct="1">
              <a:spcBef>
                <a:spcPct val="0"/>
              </a:spcBef>
              <a:spcAft>
                <a:spcPct val="0"/>
              </a:spcAft>
              <a:defRPr/>
            </a:pPr>
            <a:endParaRPr lang="en-US">
              <a:solidFill>
                <a:srgbClr val="002345"/>
              </a:solidFill>
            </a:endParaRPr>
          </a:p>
        </p:txBody>
      </p:sp>
      <p:sp>
        <p:nvSpPr>
          <p:cNvPr id="4" name="Slide Number Placeholder 3"/>
          <p:cNvSpPr>
            <a:spLocks noGrp="1"/>
          </p:cNvSpPr>
          <p:nvPr>
            <p:ph type="sldNum" sz="quarter" idx="4"/>
          </p:nvPr>
        </p:nvSpPr>
        <p:spPr>
          <a:xfrm>
            <a:off x="480484" y="6356351"/>
            <a:ext cx="423333" cy="365125"/>
          </a:xfrm>
          <a:prstGeom prst="rect">
            <a:avLst/>
          </a:prstGeom>
        </p:spPr>
        <p:txBody>
          <a:bodyPr vert="horz" lIns="0" tIns="0" rIns="0" bIns="0" rtlCol="0" anchor="ctr">
            <a:normAutofit/>
          </a:bodyPr>
          <a:lstStyle>
            <a:lvl1pPr algn="l">
              <a:defRPr sz="1100" b="0" baseline="0">
                <a:solidFill>
                  <a:schemeClr val="tx2">
                    <a:lumMod val="65000"/>
                    <a:lumOff val="35000"/>
                  </a:schemeClr>
                </a:solidFill>
                <a:latin typeface="+mn-lt"/>
                <a:ea typeface="+mn-ea"/>
                <a:cs typeface="Times New Roman" pitchFamily="18" charset="0"/>
              </a:defRPr>
            </a:lvl1pPr>
          </a:lstStyle>
          <a:p>
            <a:pPr fontAlgn="base">
              <a:spcBef>
                <a:spcPct val="0"/>
              </a:spcBef>
              <a:spcAft>
                <a:spcPct val="0"/>
              </a:spcAft>
              <a:defRPr/>
            </a:pPr>
            <a:fld id="{AEB10628-F515-4E29-A4D3-145AB7209831}" type="slidenum">
              <a:rPr lang="en-US">
                <a:solidFill>
                  <a:srgbClr val="000000">
                    <a:lumMod val="65000"/>
                    <a:lumOff val="35000"/>
                  </a:srgbClr>
                </a:solidFill>
              </a:rPr>
              <a:pPr fontAlgn="base">
                <a:spcBef>
                  <a:spcPct val="0"/>
                </a:spcBef>
                <a:spcAft>
                  <a:spcPct val="0"/>
                </a:spcAft>
                <a:defRPr/>
              </a:pPr>
              <a:t>‹#›</a:t>
            </a:fld>
            <a:endParaRPr lang="en-US" dirty="0">
              <a:solidFill>
                <a:srgbClr val="000000">
                  <a:lumMod val="65000"/>
                  <a:lumOff val="35000"/>
                </a:srgbClr>
              </a:solidFill>
            </a:endParaRPr>
          </a:p>
        </p:txBody>
      </p:sp>
      <p:sp>
        <p:nvSpPr>
          <p:cNvPr id="5" name="Footer Placeholder 4"/>
          <p:cNvSpPr>
            <a:spLocks noGrp="1"/>
          </p:cNvSpPr>
          <p:nvPr>
            <p:ph type="ftr" sz="quarter" idx="3"/>
          </p:nvPr>
        </p:nvSpPr>
        <p:spPr>
          <a:xfrm>
            <a:off x="988485" y="6356351"/>
            <a:ext cx="7886700" cy="365125"/>
          </a:xfrm>
          <a:prstGeom prst="rect">
            <a:avLst/>
          </a:prstGeom>
        </p:spPr>
        <p:txBody>
          <a:bodyPr vert="horz" lIns="0" tIns="0" rIns="0" bIns="0" rtlCol="0" anchor="ctr">
            <a:normAutofit/>
          </a:bodyPr>
          <a:lstStyle>
            <a:lvl1pPr algn="l">
              <a:defRPr sz="1100" b="0" baseline="0">
                <a:solidFill>
                  <a:schemeClr val="tx2">
                    <a:lumMod val="65000"/>
                    <a:lumOff val="35000"/>
                  </a:schemeClr>
                </a:solidFill>
                <a:latin typeface="+mn-lt"/>
                <a:ea typeface="+mn-ea"/>
                <a:cs typeface="Times New Roman" pitchFamily="18" charset="0"/>
              </a:defRPr>
            </a:lvl1pPr>
          </a:lstStyle>
          <a:p>
            <a:pPr fontAlgn="base">
              <a:spcBef>
                <a:spcPct val="0"/>
              </a:spcBef>
              <a:spcAft>
                <a:spcPct val="0"/>
              </a:spcAft>
              <a:defRPr/>
            </a:pPr>
            <a:endParaRPr lang="en-US">
              <a:solidFill>
                <a:srgbClr val="000000">
                  <a:lumMod val="65000"/>
                  <a:lumOff val="35000"/>
                </a:srgbClr>
              </a:solidFill>
            </a:endParaRPr>
          </a:p>
        </p:txBody>
      </p:sp>
    </p:spTree>
    <p:extLst>
      <p:ext uri="{BB962C8B-B14F-4D97-AF65-F5344CB8AC3E}">
        <p14:creationId xmlns:p14="http://schemas.microsoft.com/office/powerpoint/2010/main" val="348230899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timing>
    <p:tnLst>
      <p:par>
        <p:cTn id="1" dur="indefinite" restart="never" nodeType="tmRoot"/>
      </p:par>
    </p:tnLst>
  </p:timing>
  <p:hf sldNum="0" hdr="0" ftr="0" dt="0"/>
  <p:txStyles>
    <p:titleStyle>
      <a:lvl1pPr algn="l" rtl="0" eaLnBrk="0" fontAlgn="base" hangingPunct="0">
        <a:spcBef>
          <a:spcPct val="0"/>
        </a:spcBef>
        <a:spcAft>
          <a:spcPct val="0"/>
        </a:spcAft>
        <a:buFont typeface="Arial" pitchFamily="34" charset="0"/>
        <a:defRPr sz="2200">
          <a:solidFill>
            <a:schemeClr val="tx1"/>
          </a:solidFill>
          <a:latin typeface="+mn-lt"/>
          <a:ea typeface="MS PGothic" pitchFamily="34" charset="-128"/>
          <a:cs typeface="Andes ExtraLight"/>
        </a:defRPr>
      </a:lvl1pPr>
      <a:lvl2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5pPr>
      <a:lvl6pPr marL="457200" algn="ctr" rtl="0" fontAlgn="base">
        <a:spcBef>
          <a:spcPct val="0"/>
        </a:spcBef>
        <a:spcAft>
          <a:spcPct val="0"/>
        </a:spcAft>
        <a:defRPr sz="2600" b="1">
          <a:solidFill>
            <a:srgbClr val="014C6D"/>
          </a:solidFill>
          <a:latin typeface="Trebuchet MS" pitchFamily="34" charset="0"/>
        </a:defRPr>
      </a:lvl6pPr>
      <a:lvl7pPr marL="914400" algn="ctr" rtl="0" fontAlgn="base">
        <a:spcBef>
          <a:spcPct val="0"/>
        </a:spcBef>
        <a:spcAft>
          <a:spcPct val="0"/>
        </a:spcAft>
        <a:defRPr sz="2600" b="1">
          <a:solidFill>
            <a:srgbClr val="014C6D"/>
          </a:solidFill>
          <a:latin typeface="Trebuchet MS" pitchFamily="34" charset="0"/>
        </a:defRPr>
      </a:lvl7pPr>
      <a:lvl8pPr marL="1371600" algn="ctr" rtl="0" fontAlgn="base">
        <a:spcBef>
          <a:spcPct val="0"/>
        </a:spcBef>
        <a:spcAft>
          <a:spcPct val="0"/>
        </a:spcAft>
        <a:defRPr sz="2600" b="1">
          <a:solidFill>
            <a:srgbClr val="014C6D"/>
          </a:solidFill>
          <a:latin typeface="Trebuchet MS" pitchFamily="34" charset="0"/>
        </a:defRPr>
      </a:lvl8pPr>
      <a:lvl9pPr marL="1828800" algn="ctr" rtl="0" fontAlgn="base">
        <a:spcBef>
          <a:spcPct val="0"/>
        </a:spcBef>
        <a:spcAft>
          <a:spcPct val="0"/>
        </a:spcAft>
        <a:defRPr sz="2600" b="1">
          <a:solidFill>
            <a:srgbClr val="014C6D"/>
          </a:solidFill>
          <a:latin typeface="Trebuchet MS" pitchFamily="34" charset="0"/>
        </a:defRPr>
      </a:lvl9pPr>
    </p:titleStyle>
    <p:bodyStyle>
      <a:lvl1pPr marL="342900" indent="-342900" algn="l" rtl="0" eaLnBrk="0" fontAlgn="base" hangingPunct="0">
        <a:lnSpc>
          <a:spcPct val="150000"/>
        </a:lnSpc>
        <a:spcBef>
          <a:spcPts val="1800"/>
        </a:spcBef>
        <a:spcAft>
          <a:spcPct val="0"/>
        </a:spcAft>
        <a:buClr>
          <a:srgbClr val="404040"/>
        </a:buClr>
        <a:defRPr>
          <a:solidFill>
            <a:srgbClr val="595959"/>
          </a:solidFill>
          <a:latin typeface="Arial"/>
          <a:ea typeface="MS PGothic" pitchFamily="34" charset="-128"/>
          <a:cs typeface="Arial"/>
        </a:defRPr>
      </a:lvl1pPr>
      <a:lvl2pPr marL="285750" indent="-285750" algn="l" rtl="0" eaLnBrk="0" fontAlgn="base" hangingPunct="0">
        <a:lnSpc>
          <a:spcPct val="110000"/>
        </a:lnSpc>
        <a:spcBef>
          <a:spcPct val="0"/>
        </a:spcBef>
        <a:spcAft>
          <a:spcPct val="0"/>
        </a:spcAft>
        <a:buClr>
          <a:srgbClr val="595959"/>
        </a:buClr>
        <a:buFont typeface="Arial" pitchFamily="34" charset="0"/>
        <a:buChar char="•"/>
        <a:defRPr>
          <a:solidFill>
            <a:srgbClr val="595959"/>
          </a:solidFill>
          <a:latin typeface="Arial"/>
          <a:ea typeface="MS PGothic" pitchFamily="34" charset="-128"/>
          <a:cs typeface="Arial"/>
        </a:defRPr>
      </a:lvl2pPr>
      <a:lvl3pPr marL="285750" indent="-285750" algn="l" rtl="0" eaLnBrk="0" fontAlgn="base" hangingPunct="0">
        <a:lnSpc>
          <a:spcPct val="110000"/>
        </a:lnSpc>
        <a:spcBef>
          <a:spcPct val="0"/>
        </a:spcBef>
        <a:spcAft>
          <a:spcPct val="0"/>
        </a:spcAft>
        <a:buClr>
          <a:schemeClr val="tx1"/>
        </a:buClr>
        <a:buFont typeface="Arial" pitchFamily="34" charset="0"/>
        <a:buChar char="•"/>
        <a:defRPr>
          <a:solidFill>
            <a:schemeClr val="tx2"/>
          </a:solidFill>
          <a:latin typeface="Arial"/>
          <a:ea typeface="MS PGothic" pitchFamily="34" charset="-128"/>
          <a:cs typeface="Arial"/>
        </a:defRPr>
      </a:lvl3pPr>
      <a:lvl4pPr marL="831850" indent="-285750" algn="l" rtl="0" eaLnBrk="0" fontAlgn="base" hangingPunct="0">
        <a:lnSpc>
          <a:spcPct val="110000"/>
        </a:lnSpc>
        <a:spcBef>
          <a:spcPct val="0"/>
        </a:spcBef>
        <a:spcAft>
          <a:spcPct val="0"/>
        </a:spcAft>
        <a:buClr>
          <a:srgbClr val="595959"/>
        </a:buClr>
        <a:buFont typeface="Arial" pitchFamily="34" charset="0"/>
        <a:buChar char="•"/>
        <a:defRPr>
          <a:solidFill>
            <a:srgbClr val="595959"/>
          </a:solidFill>
          <a:latin typeface="Arial"/>
          <a:ea typeface="MS PGothic" pitchFamily="34" charset="-128"/>
          <a:cs typeface="Arial"/>
        </a:defRPr>
      </a:lvl4pPr>
      <a:lvl5pPr marL="1196975" indent="-285750" algn="l" rtl="0" eaLnBrk="0" fontAlgn="base" hangingPunct="0">
        <a:lnSpc>
          <a:spcPct val="110000"/>
        </a:lnSpc>
        <a:spcBef>
          <a:spcPct val="0"/>
        </a:spcBef>
        <a:spcAft>
          <a:spcPct val="0"/>
        </a:spcAft>
        <a:buClr>
          <a:srgbClr val="595959"/>
        </a:buClr>
        <a:buFont typeface="Arial" pitchFamily="34" charset="0"/>
        <a:buChar char="•"/>
        <a:defRPr>
          <a:solidFill>
            <a:srgbClr val="595959"/>
          </a:solidFill>
          <a:latin typeface="Arial"/>
          <a:ea typeface="MS PGothic" pitchFamily="34" charset="-128"/>
          <a:cs typeface="Arial"/>
        </a:defRPr>
      </a:lvl5pPr>
      <a:lvl6pPr marL="502920" indent="-228600" algn="l" rtl="0" fontAlgn="base">
        <a:spcBef>
          <a:spcPct val="20000"/>
        </a:spcBef>
        <a:spcAft>
          <a:spcPct val="0"/>
        </a:spcAft>
        <a:buClr>
          <a:schemeClr val="tx2">
            <a:lumMod val="65000"/>
            <a:lumOff val="35000"/>
          </a:schemeClr>
        </a:buClr>
        <a:buFont typeface="Arial"/>
        <a:buChar char="•"/>
        <a:defRPr sz="1800">
          <a:solidFill>
            <a:schemeClr val="tx2">
              <a:lumMod val="65000"/>
              <a:lumOff val="35000"/>
            </a:schemeClr>
          </a:solidFill>
          <a:latin typeface="+mn-lt"/>
        </a:defRPr>
      </a:lvl6pPr>
      <a:lvl7pPr marL="2971800" indent="-228600" algn="l" rtl="0" fontAlgn="base">
        <a:spcBef>
          <a:spcPct val="20000"/>
        </a:spcBef>
        <a:spcAft>
          <a:spcPct val="0"/>
        </a:spcAft>
        <a:buClr>
          <a:srgbClr val="00783C"/>
        </a:buClr>
        <a:buChar char="»"/>
        <a:defRPr sz="1600">
          <a:solidFill>
            <a:schemeClr val="tx1"/>
          </a:solidFill>
          <a:latin typeface="+mn-lt"/>
        </a:defRPr>
      </a:lvl7pPr>
      <a:lvl8pPr marL="3429000" indent="-228600" algn="l" rtl="0" fontAlgn="base">
        <a:spcBef>
          <a:spcPct val="20000"/>
        </a:spcBef>
        <a:spcAft>
          <a:spcPct val="0"/>
        </a:spcAft>
        <a:buClr>
          <a:srgbClr val="00783C"/>
        </a:buClr>
        <a:buChar char="»"/>
        <a:defRPr sz="1600">
          <a:solidFill>
            <a:schemeClr val="tx1"/>
          </a:solidFill>
          <a:latin typeface="+mn-lt"/>
        </a:defRPr>
      </a:lvl8pPr>
      <a:lvl9pPr marL="3886200" indent="-228600" algn="l" rtl="0" fontAlgn="base">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slide" Target="slide10.xml"/><Relationship Id="rId7" Type="http://schemas.openxmlformats.org/officeDocument/2006/relationships/slide" Target="slide24.xml"/><Relationship Id="rId2"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png"/><Relationship Id="rId5" Type="http://schemas.openxmlformats.org/officeDocument/2006/relationships/slide" Target="slide20.xml"/><Relationship Id="rId10" Type="http://schemas.openxmlformats.org/officeDocument/2006/relationships/slide" Target="slide36.xml"/><Relationship Id="rId4" Type="http://schemas.openxmlformats.org/officeDocument/2006/relationships/slide" Target="slide17.xml"/><Relationship Id="rId9" Type="http://schemas.openxmlformats.org/officeDocument/2006/relationships/slide" Target="slide28.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4.png"/><Relationship Id="rId4" Type="http://schemas.openxmlformats.org/officeDocument/2006/relationships/diagramLayout" Target="../diagrams/layout5.xml"/><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5.png"/><Relationship Id="rId7" Type="http://schemas.openxmlformats.org/officeDocument/2006/relationships/diagramColors" Target="../diagrams/colors9.xml"/><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slide" Target="slide1.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slide" Target="slide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hart" Target="../charts/chart1.xml"/><Relationship Id="rId2" Type="http://schemas.openxmlformats.org/officeDocument/2006/relationships/diagramData" Target="../diagrams/data1.xml"/><Relationship Id="rId1" Type="http://schemas.openxmlformats.org/officeDocument/2006/relationships/slideLayout" Target="../slideLayouts/slideLayout4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slide" Target="slide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slide" Target="slide1.xml"/><Relationship Id="rId5" Type="http://schemas.openxmlformats.org/officeDocument/2006/relationships/image" Target="../media/image39.jpe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303" Type="http://schemas.openxmlformats.org/officeDocument/2006/relationships/tags" Target="../tags/tag303.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324" Type="http://schemas.openxmlformats.org/officeDocument/2006/relationships/tags" Target="../tags/tag324.xml"/><Relationship Id="rId345" Type="http://schemas.openxmlformats.org/officeDocument/2006/relationships/tags" Target="../tags/tag345.xml"/><Relationship Id="rId366" Type="http://schemas.openxmlformats.org/officeDocument/2006/relationships/tags" Target="../tags/tag366.xml"/><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247" Type="http://schemas.openxmlformats.org/officeDocument/2006/relationships/tags" Target="../tags/tag247.xml"/><Relationship Id="rId107" Type="http://schemas.openxmlformats.org/officeDocument/2006/relationships/tags" Target="../tags/tag107.xml"/><Relationship Id="rId268" Type="http://schemas.openxmlformats.org/officeDocument/2006/relationships/tags" Target="../tags/tag268.xml"/><Relationship Id="rId289" Type="http://schemas.openxmlformats.org/officeDocument/2006/relationships/tags" Target="../tags/tag289.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314" Type="http://schemas.openxmlformats.org/officeDocument/2006/relationships/tags" Target="../tags/tag314.xml"/><Relationship Id="rId335" Type="http://schemas.openxmlformats.org/officeDocument/2006/relationships/tags" Target="../tags/tag335.xml"/><Relationship Id="rId356" Type="http://schemas.openxmlformats.org/officeDocument/2006/relationships/tags" Target="../tags/tag356.xml"/><Relationship Id="rId377" Type="http://schemas.openxmlformats.org/officeDocument/2006/relationships/tags" Target="../tags/tag377.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37" Type="http://schemas.openxmlformats.org/officeDocument/2006/relationships/tags" Target="../tags/tag237.xml"/><Relationship Id="rId258" Type="http://schemas.openxmlformats.org/officeDocument/2006/relationships/tags" Target="../tags/tag258.xml"/><Relationship Id="rId279" Type="http://schemas.openxmlformats.org/officeDocument/2006/relationships/tags" Target="../tags/tag279.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25" Type="http://schemas.openxmlformats.org/officeDocument/2006/relationships/tags" Target="../tags/tag325.xml"/><Relationship Id="rId346" Type="http://schemas.openxmlformats.org/officeDocument/2006/relationships/tags" Target="../tags/tag346.xml"/><Relationship Id="rId367" Type="http://schemas.openxmlformats.org/officeDocument/2006/relationships/tags" Target="../tags/tag367.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tags" Target="../tags/tag227.xml"/><Relationship Id="rId248" Type="http://schemas.openxmlformats.org/officeDocument/2006/relationships/tags" Target="../tags/tag248.xml"/><Relationship Id="rId269" Type="http://schemas.openxmlformats.org/officeDocument/2006/relationships/tags" Target="../tags/tag269.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280" Type="http://schemas.openxmlformats.org/officeDocument/2006/relationships/tags" Target="../tags/tag280.xml"/><Relationship Id="rId315" Type="http://schemas.openxmlformats.org/officeDocument/2006/relationships/tags" Target="../tags/tag315.xml"/><Relationship Id="rId336" Type="http://schemas.openxmlformats.org/officeDocument/2006/relationships/tags" Target="../tags/tag336.xml"/><Relationship Id="rId357" Type="http://schemas.openxmlformats.org/officeDocument/2006/relationships/tags" Target="../tags/tag357.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291" Type="http://schemas.openxmlformats.org/officeDocument/2006/relationships/tags" Target="../tags/tag291.xml"/><Relationship Id="rId305" Type="http://schemas.openxmlformats.org/officeDocument/2006/relationships/tags" Target="../tags/tag305.xml"/><Relationship Id="rId326" Type="http://schemas.openxmlformats.org/officeDocument/2006/relationships/tags" Target="../tags/tag326.xml"/><Relationship Id="rId347" Type="http://schemas.openxmlformats.org/officeDocument/2006/relationships/tags" Target="../tags/tag347.xml"/><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368" Type="http://schemas.openxmlformats.org/officeDocument/2006/relationships/tags" Target="../tags/tag368.xml"/><Relationship Id="rId172" Type="http://schemas.openxmlformats.org/officeDocument/2006/relationships/tags" Target="../tags/tag172.xml"/><Relationship Id="rId193" Type="http://schemas.openxmlformats.org/officeDocument/2006/relationships/tags" Target="../tags/tag193.xml"/><Relationship Id="rId207" Type="http://schemas.openxmlformats.org/officeDocument/2006/relationships/tags" Target="../tags/tag207.xml"/><Relationship Id="rId228" Type="http://schemas.openxmlformats.org/officeDocument/2006/relationships/tags" Target="../tags/tag228.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281" Type="http://schemas.openxmlformats.org/officeDocument/2006/relationships/tags" Target="../tags/tag281.xml"/><Relationship Id="rId316" Type="http://schemas.openxmlformats.org/officeDocument/2006/relationships/tags" Target="../tags/tag316.xml"/><Relationship Id="rId337" Type="http://schemas.openxmlformats.org/officeDocument/2006/relationships/tags" Target="../tags/tag337.xml"/><Relationship Id="rId34" Type="http://schemas.openxmlformats.org/officeDocument/2006/relationships/tags" Target="../tags/tag34.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20" Type="http://schemas.openxmlformats.org/officeDocument/2006/relationships/tags" Target="../tags/tag120.xml"/><Relationship Id="rId141" Type="http://schemas.openxmlformats.org/officeDocument/2006/relationships/tags" Target="../tags/tag141.xml"/><Relationship Id="rId358" Type="http://schemas.openxmlformats.org/officeDocument/2006/relationships/tags" Target="../tags/tag358.xml"/><Relationship Id="rId379" Type="http://schemas.openxmlformats.org/officeDocument/2006/relationships/tags" Target="../tags/tag379.xml"/><Relationship Id="rId7" Type="http://schemas.openxmlformats.org/officeDocument/2006/relationships/tags" Target="../tags/tag7.xml"/><Relationship Id="rId162" Type="http://schemas.openxmlformats.org/officeDocument/2006/relationships/tags" Target="../tags/tag162.xml"/><Relationship Id="rId183" Type="http://schemas.openxmlformats.org/officeDocument/2006/relationships/tags" Target="../tags/tag183.xml"/><Relationship Id="rId218" Type="http://schemas.openxmlformats.org/officeDocument/2006/relationships/tags" Target="../tags/tag218.xml"/><Relationship Id="rId239" Type="http://schemas.openxmlformats.org/officeDocument/2006/relationships/tags" Target="../tags/tag239.xml"/><Relationship Id="rId250" Type="http://schemas.openxmlformats.org/officeDocument/2006/relationships/tags" Target="../tags/tag250.xml"/><Relationship Id="rId271" Type="http://schemas.openxmlformats.org/officeDocument/2006/relationships/tags" Target="../tags/tag271.xml"/><Relationship Id="rId292" Type="http://schemas.openxmlformats.org/officeDocument/2006/relationships/tags" Target="../tags/tag292.xml"/><Relationship Id="rId306" Type="http://schemas.openxmlformats.org/officeDocument/2006/relationships/tags" Target="../tags/tag306.xml"/><Relationship Id="rId24" Type="http://schemas.openxmlformats.org/officeDocument/2006/relationships/tags" Target="../tags/tag24.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31" Type="http://schemas.openxmlformats.org/officeDocument/2006/relationships/tags" Target="../tags/tag131.xml"/><Relationship Id="rId327" Type="http://schemas.openxmlformats.org/officeDocument/2006/relationships/tags" Target="../tags/tag327.xml"/><Relationship Id="rId348" Type="http://schemas.openxmlformats.org/officeDocument/2006/relationships/tags" Target="../tags/tag348.xml"/><Relationship Id="rId369" Type="http://schemas.openxmlformats.org/officeDocument/2006/relationships/tags" Target="../tags/tag369.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208" Type="http://schemas.openxmlformats.org/officeDocument/2006/relationships/tags" Target="../tags/tag208.xml"/><Relationship Id="rId229" Type="http://schemas.openxmlformats.org/officeDocument/2006/relationships/tags" Target="../tags/tag229.xml"/><Relationship Id="rId380" Type="http://schemas.openxmlformats.org/officeDocument/2006/relationships/tags" Target="../tags/tag380.xml"/><Relationship Id="rId240" Type="http://schemas.openxmlformats.org/officeDocument/2006/relationships/tags" Target="../tags/tag240.xml"/><Relationship Id="rId261" Type="http://schemas.openxmlformats.org/officeDocument/2006/relationships/tags" Target="../tags/tag261.xml"/><Relationship Id="rId14" Type="http://schemas.openxmlformats.org/officeDocument/2006/relationships/tags" Target="../tags/tag14.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17" Type="http://schemas.openxmlformats.org/officeDocument/2006/relationships/tags" Target="../tags/tag317.xml"/><Relationship Id="rId338" Type="http://schemas.openxmlformats.org/officeDocument/2006/relationships/tags" Target="../tags/tag338.xml"/><Relationship Id="rId359" Type="http://schemas.openxmlformats.org/officeDocument/2006/relationships/tags" Target="../tags/tag359.xml"/><Relationship Id="rId8" Type="http://schemas.openxmlformats.org/officeDocument/2006/relationships/tags" Target="../tags/tag8.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1" Type="http://schemas.openxmlformats.org/officeDocument/2006/relationships/tags" Target="../tags/tag251.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272" Type="http://schemas.openxmlformats.org/officeDocument/2006/relationships/tags" Target="../tags/tag272.xml"/><Relationship Id="rId293" Type="http://schemas.openxmlformats.org/officeDocument/2006/relationships/tags" Target="../tags/tag293.xml"/><Relationship Id="rId307" Type="http://schemas.openxmlformats.org/officeDocument/2006/relationships/tags" Target="../tags/tag307.xml"/><Relationship Id="rId328" Type="http://schemas.openxmlformats.org/officeDocument/2006/relationships/tags" Target="../tags/tag328.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381" Type="http://schemas.openxmlformats.org/officeDocument/2006/relationships/slideLayout" Target="../slideLayouts/slideLayout3.xml"/><Relationship Id="rId220" Type="http://schemas.openxmlformats.org/officeDocument/2006/relationships/tags" Target="../tags/tag220.xml"/><Relationship Id="rId241" Type="http://schemas.openxmlformats.org/officeDocument/2006/relationships/tags" Target="../tags/tag241.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262" Type="http://schemas.openxmlformats.org/officeDocument/2006/relationships/tags" Target="../tags/tag262.xml"/><Relationship Id="rId283" Type="http://schemas.openxmlformats.org/officeDocument/2006/relationships/tags" Target="../tags/tag283.xml"/><Relationship Id="rId318" Type="http://schemas.openxmlformats.org/officeDocument/2006/relationships/tags" Target="../tags/tag318.xml"/><Relationship Id="rId339" Type="http://schemas.openxmlformats.org/officeDocument/2006/relationships/tags" Target="../tags/tag339.xml"/><Relationship Id="rId78" Type="http://schemas.openxmlformats.org/officeDocument/2006/relationships/tags" Target="../tags/tag78.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64" Type="http://schemas.openxmlformats.org/officeDocument/2006/relationships/tags" Target="../tags/tag164.xml"/><Relationship Id="rId185" Type="http://schemas.openxmlformats.org/officeDocument/2006/relationships/tags" Target="../tags/tag185.xml"/><Relationship Id="rId350" Type="http://schemas.openxmlformats.org/officeDocument/2006/relationships/tags" Target="../tags/tag350.xml"/><Relationship Id="rId371" Type="http://schemas.openxmlformats.org/officeDocument/2006/relationships/tags" Target="../tags/tag371.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notesSlide" Target="../notesSlides/notesSlide2.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Layout" Target="../diagrams/layout2.xml"/><Relationship Id="rId7" Type="http://schemas.openxmlformats.org/officeDocument/2006/relationships/image" Target="../media/image8.png"/><Relationship Id="rId12" Type="http://schemas.microsoft.com/office/2007/relationships/diagramDrawing" Target="../diagrams/drawing3.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11" Type="http://schemas.openxmlformats.org/officeDocument/2006/relationships/diagramColors" Target="../diagrams/colors3.xml"/><Relationship Id="rId5" Type="http://schemas.openxmlformats.org/officeDocument/2006/relationships/diagramColors" Target="../diagrams/colors2.xml"/><Relationship Id="rId10" Type="http://schemas.openxmlformats.org/officeDocument/2006/relationships/diagramQuickStyle" Target="../diagrams/quickStyle3.xml"/><Relationship Id="rId4" Type="http://schemas.openxmlformats.org/officeDocument/2006/relationships/diagramQuickStyle" Target="../diagrams/quickStyle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chart" Target="../charts/chart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85144711"/>
              </p:ext>
            </p:extLst>
          </p:nvPr>
        </p:nvGraphicFramePr>
        <p:xfrm>
          <a:off x="479429" y="246786"/>
          <a:ext cx="9057762" cy="6464910"/>
        </p:xfrm>
        <a:graphic>
          <a:graphicData uri="http://schemas.openxmlformats.org/drawingml/2006/table">
            <a:tbl>
              <a:tblPr firstRow="1" firstCol="1" bandRow="1">
                <a:tableStyleId>{5C22544A-7EE6-4342-B048-85BDC9FD1C3A}</a:tableStyleId>
              </a:tblPr>
              <a:tblGrid>
                <a:gridCol w="3019254"/>
                <a:gridCol w="3019254"/>
                <a:gridCol w="3019254"/>
              </a:tblGrid>
              <a:tr h="21549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2000" b="1" i="0" u="none" strike="noStrike" kern="1200" baseline="0" dirty="0" smtClean="0">
                        <a:solidFill>
                          <a:schemeClr val="tx2"/>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i="0" u="none" strike="noStrike" kern="1200" baseline="0" dirty="0" smtClean="0">
                          <a:solidFill>
                            <a:schemeClr val="tx2"/>
                          </a:solidFill>
                          <a:latin typeface="+mn-lt"/>
                          <a:ea typeface="+mn-ea"/>
                          <a:cs typeface="+mn-cs"/>
                          <a:hlinkClick r:id="rId2" action="ppaction://hlinksldjump"/>
                        </a:rPr>
                        <a:t>Municipal Solid Waste</a:t>
                      </a:r>
                      <a:endParaRPr lang="zh-CN" altLang="en-US" sz="2000" b="1" i="0" u="none" strike="noStrike" kern="1200" baseline="0" dirty="0" smtClean="0">
                        <a:solidFill>
                          <a:schemeClr val="tx2"/>
                        </a:solidFill>
                        <a:latin typeface="+mn-lt"/>
                        <a:ea typeface="+mn-ea"/>
                        <a:cs typeface="+mn-cs"/>
                      </a:endParaRPr>
                    </a:p>
                    <a:p>
                      <a:pPr marL="0" marR="0" algn="ctr">
                        <a:spcBef>
                          <a:spcPts val="0"/>
                        </a:spcBef>
                        <a:spcAft>
                          <a:spcPts val="0"/>
                        </a:spcAft>
                      </a:pPr>
                      <a:endParaRPr lang="en-US" sz="2000" b="1"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ctr" rtl="0"/>
                      <a:endParaRPr lang="en-US" altLang="zh-CN" sz="2000" b="1" i="0" u="none" strike="noStrike" kern="1200" baseline="0" dirty="0" smtClean="0">
                        <a:solidFill>
                          <a:schemeClr val="tx2"/>
                        </a:solidFill>
                        <a:latin typeface="+mn-lt"/>
                        <a:ea typeface="+mn-ea"/>
                        <a:cs typeface="+mn-cs"/>
                        <a:hlinkClick r:id="rId3" action="ppaction://hlinksldjump"/>
                      </a:endParaRPr>
                    </a:p>
                    <a:p>
                      <a:pPr algn="ctr" rtl="0"/>
                      <a:r>
                        <a:rPr lang="en-US" altLang="zh-CN" sz="2000" b="1" i="0" u="none" strike="noStrike" kern="1200" baseline="0" dirty="0" smtClean="0">
                          <a:solidFill>
                            <a:schemeClr val="tx2"/>
                          </a:solidFill>
                          <a:latin typeface="+mn-lt"/>
                          <a:ea typeface="+mn-ea"/>
                          <a:cs typeface="+mn-cs"/>
                          <a:hlinkClick r:id="rId3" action="ppaction://hlinksldjump"/>
                        </a:rPr>
                        <a:t>Service Provider Behavior Change</a:t>
                      </a:r>
                      <a:endParaRPr lang="zh-CN" altLang="en-US" sz="2000" b="1" i="0" u="none" strike="noStrike" kern="1200" baseline="0" dirty="0" smtClean="0">
                        <a:solidFill>
                          <a:schemeClr val="tx2"/>
                        </a:solidFill>
                        <a:latin typeface="+mn-lt"/>
                        <a:ea typeface="+mn-ea"/>
                        <a:cs typeface="+mn-cs"/>
                      </a:endParaRPr>
                    </a:p>
                  </a:txBody>
                  <a:tcPr marL="68580" marR="68580" marT="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rtl="0"/>
                      <a:r>
                        <a:rPr lang="en-US" altLang="zh-CN" sz="2000" b="1" i="0" u="none" strike="noStrike" kern="1200" baseline="0" dirty="0" smtClean="0">
                          <a:solidFill>
                            <a:schemeClr val="tx1"/>
                          </a:solidFill>
                          <a:latin typeface="+mn-lt"/>
                          <a:ea typeface="+mn-ea"/>
                          <a:cs typeface="+mn-cs"/>
                          <a:hlinkClick r:id="rId4" action="ppaction://hlinksldjump"/>
                        </a:rPr>
                        <a:t>Leveraging Private Sector Finance</a:t>
                      </a:r>
                      <a:endParaRPr lang="zh-CN" altLang="en-US" sz="2000" b="1" i="0" u="none" strike="noStrike" kern="1200" baseline="0" dirty="0" smtClean="0">
                        <a:solidFill>
                          <a:schemeClr val="tx1"/>
                        </a:solidFill>
                        <a:latin typeface="+mn-lt"/>
                        <a:ea typeface="+mn-ea"/>
                        <a:cs typeface="+mn-cs"/>
                      </a:endParaRPr>
                    </a:p>
                  </a:txBody>
                  <a:tcPr marL="68580" marR="68580" marT="0" marB="0" anchor="ct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solidFill>
                      <a:schemeClr val="accent4">
                        <a:lumMod val="60000"/>
                        <a:lumOff val="40000"/>
                      </a:schemeClr>
                    </a:solidFill>
                  </a:tcPr>
                </a:tc>
              </a:tr>
              <a:tr h="21549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i="0" u="none" strike="noStrike" kern="1200" baseline="0" dirty="0" smtClean="0">
                          <a:solidFill>
                            <a:schemeClr val="tx1"/>
                          </a:solidFill>
                          <a:latin typeface="+mn-lt"/>
                          <a:ea typeface="+mn-ea"/>
                          <a:cs typeface="+mn-cs"/>
                          <a:hlinkClick r:id="rId5" action="ppaction://hlinksldjump"/>
                        </a:rPr>
                        <a:t>Reaching Informal Settlements</a:t>
                      </a:r>
                      <a:endParaRPr lang="zh-CN" altLang="en-US" sz="2000" b="1" i="0" u="none" strike="noStrike" kern="1200" baseline="0" dirty="0" smtClean="0">
                        <a:solidFill>
                          <a:schemeClr val="tx1"/>
                        </a:solidFill>
                        <a:latin typeface="+mn-lt"/>
                        <a:ea typeface="+mn-ea"/>
                        <a:cs typeface="+mn-cs"/>
                      </a:endParaRPr>
                    </a:p>
                    <a:p>
                      <a:pPr marL="0" marR="0" algn="ctr">
                        <a:spcBef>
                          <a:spcPts val="0"/>
                        </a:spcBef>
                        <a:spcAft>
                          <a:spcPts val="0"/>
                        </a:spcAft>
                      </a:pPr>
                      <a:endParaRPr lang="en-US" sz="2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75000"/>
                      </a:schemeClr>
                    </a:solidFill>
                  </a:tcPr>
                </a:tc>
                <a:tc>
                  <a:txBody>
                    <a:bodyPr/>
                    <a:lstStyle/>
                    <a:p>
                      <a:pPr algn="ctr" rtl="0"/>
                      <a:r>
                        <a:rPr lang="en-US" altLang="zh-CN" sz="2000" b="1" i="0" u="none" strike="noStrike" kern="1200" baseline="0" dirty="0" smtClean="0">
                          <a:solidFill>
                            <a:schemeClr val="tx1"/>
                          </a:solidFill>
                          <a:latin typeface="+mn-lt"/>
                          <a:ea typeface="+mn-ea"/>
                          <a:cs typeface="+mn-cs"/>
                          <a:hlinkClick r:id="rId6" action="ppaction://hlinksldjump"/>
                        </a:rPr>
                        <a:t>Introduction to OBA</a:t>
                      </a:r>
                      <a:endParaRPr lang="zh-CN" altLang="en-US" sz="2000" b="1" i="0" u="none" strike="noStrike" kern="1200" baseline="0" dirty="0" smtClean="0">
                        <a:solidFill>
                          <a:schemeClr val="tx1"/>
                        </a:solidFill>
                        <a:latin typeface="+mn-lt"/>
                        <a:ea typeface="+mn-ea"/>
                        <a:cs typeface="+mn-cs"/>
                      </a:endParaRPr>
                    </a:p>
                  </a:txBody>
                  <a:tcPr marL="68580" marR="68580" marT="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i="0" u="none" strike="noStrike" kern="1200" baseline="0" dirty="0" smtClean="0">
                          <a:solidFill>
                            <a:schemeClr val="tx1"/>
                          </a:solidFill>
                          <a:latin typeface="+mn-lt"/>
                          <a:ea typeface="+mn-ea"/>
                          <a:cs typeface="+mn-cs"/>
                          <a:hlinkClick r:id="rId7" action="ppaction://hlinksldjump"/>
                        </a:rPr>
                        <a:t>Overcoming Common Challenges</a:t>
                      </a:r>
                      <a:endParaRPr lang="zh-CN" altLang="en-US" sz="2000" b="1" i="0" u="none" strike="noStrike" kern="1200" baseline="0" dirty="0" smtClean="0">
                        <a:solidFill>
                          <a:schemeClr val="tx1"/>
                        </a:solidFill>
                        <a:latin typeface="+mn-lt"/>
                        <a:ea typeface="+mn-ea"/>
                        <a:cs typeface="+mn-cs"/>
                      </a:endParaRPr>
                    </a:p>
                    <a:p>
                      <a:pPr marL="0" marR="0" algn="ctr">
                        <a:spcBef>
                          <a:spcPts val="0"/>
                        </a:spcBef>
                        <a:spcAft>
                          <a:spcPts val="0"/>
                        </a:spcAft>
                      </a:pPr>
                      <a:endParaRPr lang="en-US" sz="2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800000"/>
                    </a:solidFill>
                  </a:tcPr>
                </a:tc>
              </a:tr>
              <a:tr h="2154970">
                <a:tc>
                  <a:txBody>
                    <a:bodyPr/>
                    <a:lstStyle/>
                    <a:p>
                      <a:pPr algn="ctr" rtl="0"/>
                      <a:r>
                        <a:rPr lang="en-US" altLang="zh-CN" sz="2000" b="1" i="0" u="none" strike="noStrike" kern="1200" baseline="0" dirty="0" smtClean="0">
                          <a:solidFill>
                            <a:schemeClr val="tx1"/>
                          </a:solidFill>
                          <a:latin typeface="+mn-lt"/>
                          <a:ea typeface="+mn-ea"/>
                          <a:cs typeface="+mn-cs"/>
                          <a:hlinkClick r:id="rId8" action="ppaction://hlinksldjump"/>
                        </a:rPr>
                        <a:t>OBA in Social Sectors</a:t>
                      </a:r>
                      <a:endParaRPr lang="zh-CN" altLang="en-US" sz="2000" b="1" i="0" u="none" strike="noStrike" kern="1200" baseline="0" dirty="0" smtClean="0">
                        <a:solidFill>
                          <a:schemeClr val="tx1"/>
                        </a:solidFill>
                        <a:latin typeface="+mn-lt"/>
                        <a:ea typeface="+mn-ea"/>
                        <a:cs typeface="+mn-cs"/>
                      </a:endParaRPr>
                    </a:p>
                  </a:txBody>
                  <a:tcPr marL="68580" marR="68580" marT="0" marB="0"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2000" b="1" i="0" u="none" strike="noStrike" kern="1200" baseline="0" dirty="0" smtClean="0">
                        <a:solidFill>
                          <a:schemeClr val="tx1"/>
                        </a:solidFill>
                        <a:latin typeface="+mn-lt"/>
                        <a:ea typeface="+mn-ea"/>
                        <a:cs typeface="+mn-cs"/>
                        <a:hlinkClick r:id="rId9" action="ppaction://hlinksldjump"/>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i="0" u="none" strike="noStrike" kern="1200" baseline="0" dirty="0" smtClean="0">
                          <a:solidFill>
                            <a:schemeClr val="tx1"/>
                          </a:solidFill>
                          <a:latin typeface="+mn-lt"/>
                          <a:ea typeface="+mn-ea"/>
                          <a:cs typeface="+mn-cs"/>
                          <a:hlinkClick r:id="rId9" action="ppaction://hlinksldjump"/>
                        </a:rPr>
                        <a:t>Support to Local Governments</a:t>
                      </a:r>
                      <a:endParaRPr lang="zh-CN" altLang="en-US" sz="2000" b="1" i="0" u="none" strike="noStrike" kern="1200" baseline="0" dirty="0" smtClean="0">
                        <a:solidFill>
                          <a:schemeClr val="tx1"/>
                        </a:solidFill>
                        <a:latin typeface="+mn-lt"/>
                        <a:ea typeface="+mn-ea"/>
                        <a:cs typeface="+mn-cs"/>
                      </a:endParaRPr>
                    </a:p>
                    <a:p>
                      <a:pPr marL="0" marR="0" algn="ctr">
                        <a:spcBef>
                          <a:spcPts val="0"/>
                        </a:spcBef>
                        <a:spcAft>
                          <a:spcPts val="0"/>
                        </a:spcAft>
                      </a:pPr>
                      <a:endParaRPr lang="en-US" sz="2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chemeClr val="accent6">
                        <a:lumMod val="60000"/>
                        <a:lumOff val="40000"/>
                      </a:schemeClr>
                    </a:solidFill>
                  </a:tcPr>
                </a:tc>
                <a:tc>
                  <a:txBody>
                    <a:bodyPr/>
                    <a:lstStyle/>
                    <a:p>
                      <a:pPr algn="ctr" rtl="0"/>
                      <a:r>
                        <a:rPr lang="en-US" altLang="zh-CN" sz="2000" b="1" i="0" u="none" strike="noStrike" kern="1200" baseline="0" dirty="0" smtClean="0">
                          <a:solidFill>
                            <a:schemeClr val="tx1"/>
                          </a:solidFill>
                          <a:latin typeface="+mn-lt"/>
                          <a:ea typeface="+mn-ea"/>
                          <a:cs typeface="+mn-cs"/>
                          <a:hlinkClick r:id="rId10" action="ppaction://hlinksldjump"/>
                        </a:rPr>
                        <a:t>OBA/RBF Community of Practice</a:t>
                      </a:r>
                      <a:endParaRPr lang="zh-CN" altLang="en-US" sz="2000" b="1" i="0" u="none" strike="noStrike" kern="1200" baseline="0" dirty="0" smtClean="0">
                        <a:solidFill>
                          <a:schemeClr val="tx1"/>
                        </a:solidFill>
                        <a:latin typeface="+mn-lt"/>
                        <a:ea typeface="+mn-ea"/>
                        <a:cs typeface="+mn-cs"/>
                      </a:endParaRPr>
                    </a:p>
                  </a:txBody>
                  <a:tcPr marL="68580" marR="68580" marT="0" marB="0"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chemeClr val="accent1">
                        <a:lumMod val="60000"/>
                        <a:lumOff val="40000"/>
                      </a:schemeClr>
                    </a:solidFill>
                  </a:tcPr>
                </a:tc>
              </a:tr>
            </a:tbl>
          </a:graphicData>
        </a:graphic>
      </p:graphicFrame>
      <p:pic>
        <p:nvPicPr>
          <p:cNvPr id="3"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56585" y="342129"/>
            <a:ext cx="2024646" cy="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84347" y="1294931"/>
            <a:ext cx="769121" cy="5407621"/>
          </a:xfrm>
          <a:prstGeom prst="rect">
            <a:avLst/>
          </a:prstGeom>
          <a:noFill/>
        </p:spPr>
        <p:txBody>
          <a:bodyPr vert="wordArtVert" wrap="square" rtlCol="0">
            <a:spAutoFit/>
          </a:bodyPr>
          <a:lstStyle/>
          <a:p>
            <a:r>
              <a:rPr lang="en-US" sz="3200" b="1" dirty="0" smtClean="0">
                <a:effectLst>
                  <a:outerShdw blurRad="38100" dist="38100" dir="2700000" algn="tl">
                    <a:srgbClr val="000000">
                      <a:alpha val="43137"/>
                    </a:srgbClr>
                  </a:outerShdw>
                </a:effectLst>
              </a:rPr>
              <a:t>OBA BINGO</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019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39196" y="1181516"/>
            <a:ext cx="11301983" cy="1822450"/>
          </a:xfrm>
        </p:spPr>
        <p:txBody>
          <a:bodyPr>
            <a:normAutofit/>
          </a:bodyPr>
          <a:lstStyle/>
          <a:p>
            <a:pPr eaLnBrk="1" hangingPunct="1">
              <a:defRPr/>
            </a:pPr>
            <a:r>
              <a:rPr lang="en-US" dirty="0" smtClean="0">
                <a:ea typeface="+mj-ea"/>
                <a:cs typeface="+mj-cs"/>
              </a:rPr>
              <a:t/>
            </a:r>
            <a:br>
              <a:rPr lang="en-US" dirty="0" smtClean="0">
                <a:ea typeface="+mj-ea"/>
                <a:cs typeface="+mj-cs"/>
              </a:rPr>
            </a:br>
            <a:r>
              <a:rPr lang="en-US" dirty="0" smtClean="0">
                <a:ea typeface="+mj-ea"/>
                <a:cs typeface="+mj-cs"/>
              </a:rPr>
              <a:t>ENCOURAGING BEHAVIOR CHANGE</a:t>
            </a:r>
            <a:br>
              <a:rPr lang="en-US" dirty="0" smtClean="0">
                <a:ea typeface="+mj-ea"/>
                <a:cs typeface="+mj-cs"/>
              </a:rPr>
            </a:br>
            <a:r>
              <a:rPr lang="en-US" dirty="0" smtClean="0">
                <a:ea typeface="+mj-ea"/>
                <a:cs typeface="+mj-cs"/>
              </a:rPr>
              <a:t>TO IMPROVE SERVICES FOR POOR COMMUNITIES</a:t>
            </a:r>
            <a:endParaRPr lang="en-US" dirty="0">
              <a:ea typeface="+mj-ea"/>
              <a:cs typeface="+mj-cs"/>
            </a:endParaRPr>
          </a:p>
        </p:txBody>
      </p:sp>
      <p:sp>
        <p:nvSpPr>
          <p:cNvPr id="14340" name="Text Placeholder 7"/>
          <p:cNvSpPr>
            <a:spLocks noGrp="1"/>
          </p:cNvSpPr>
          <p:nvPr>
            <p:ph type="body" sz="quarter" idx="14"/>
          </p:nvPr>
        </p:nvSpPr>
        <p:spPr>
          <a:xfrm>
            <a:off x="1524001" y="5275777"/>
            <a:ext cx="9144000" cy="1393825"/>
          </a:xfrm>
        </p:spPr>
        <p:txBody>
          <a:bodyPr/>
          <a:lstStyle/>
          <a:p>
            <a:pPr algn="ctr"/>
            <a:r>
              <a:rPr lang="en-US" altLang="en-US" sz="1800" dirty="0" smtClean="0">
                <a:cs typeface="Arial" pitchFamily="34" charset="0"/>
              </a:rPr>
              <a:t>GPSURR Forum 2015</a:t>
            </a:r>
          </a:p>
          <a:p>
            <a:pPr algn="ctr"/>
            <a:r>
              <a:rPr lang="en-US" altLang="en-US" sz="1800" dirty="0" smtClean="0">
                <a:cs typeface="Arial" pitchFamily="34" charset="0"/>
              </a:rPr>
              <a:t>April 2015</a:t>
            </a:r>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5604" y="5017380"/>
            <a:ext cx="2024646" cy="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380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33A">
            <a:alpha val="0"/>
          </a:srgbClr>
        </a:solidFill>
        <a:effectLst/>
      </p:bgPr>
    </p:bg>
    <p:spTree>
      <p:nvGrpSpPr>
        <p:cNvPr id="1" name=""/>
        <p:cNvGrpSpPr/>
        <p:nvPr/>
      </p:nvGrpSpPr>
      <p:grpSpPr>
        <a:xfrm>
          <a:off x="0" y="0"/>
          <a:ext cx="0" cy="0"/>
          <a:chOff x="0" y="0"/>
          <a:chExt cx="0" cy="0"/>
        </a:xfrm>
      </p:grpSpPr>
      <p:sp>
        <p:nvSpPr>
          <p:cNvPr id="10" name="Rectangle 9"/>
          <p:cNvSpPr/>
          <p:nvPr/>
        </p:nvSpPr>
        <p:spPr bwMode="auto">
          <a:xfrm>
            <a:off x="5334000" y="1447800"/>
            <a:ext cx="6858000" cy="54102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graphicFrame>
        <p:nvGraphicFramePr>
          <p:cNvPr id="7" name="Diagram 6"/>
          <p:cNvGraphicFramePr/>
          <p:nvPr>
            <p:extLst/>
          </p:nvPr>
        </p:nvGraphicFramePr>
        <p:xfrm>
          <a:off x="5327965" y="1622005"/>
          <a:ext cx="7066547"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lide Number Placeholder 8"/>
          <p:cNvSpPr>
            <a:spLocks noGrp="1"/>
          </p:cNvSpPr>
          <p:nvPr/>
        </p:nvSpPr>
        <p:spPr>
          <a:xfrm>
            <a:off x="10134600" y="6553200"/>
            <a:ext cx="533400" cy="304800"/>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3200" kern="1200">
                <a:solidFill>
                  <a:srgbClr val="383838"/>
                </a:solidFill>
                <a:effectLst>
                  <a:outerShdw blurRad="38100" dist="38100" dir="2700000" algn="tl">
                    <a:srgbClr val="000000"/>
                  </a:outerShdw>
                </a:effectLst>
                <a:latin typeface="Bastian Sans Light" pitchFamily="34" charset="0"/>
                <a:ea typeface="ヒラギノ角ゴ Pro W3" pitchFamily="-65" charset="-128"/>
                <a:cs typeface="+mn-cs"/>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a:defRPr/>
            </a:pPr>
            <a:fld id="{61BB9260-2F85-43CB-BD7C-B4E125004C98}" type="slidenum">
              <a:rPr lang="en-US" sz="1200">
                <a:effectLst/>
              </a:rPr>
              <a:pPr algn="ctr">
                <a:defRPr/>
              </a:pPr>
              <a:t>11</a:t>
            </a:fld>
            <a:endParaRPr lang="en-US" sz="1200" dirty="0">
              <a:effectLst/>
            </a:endParaRPr>
          </a:p>
        </p:txBody>
      </p:sp>
      <p:sp>
        <p:nvSpPr>
          <p:cNvPr id="15" name="Rectangle 14"/>
          <p:cNvSpPr/>
          <p:nvPr/>
        </p:nvSpPr>
        <p:spPr bwMode="auto">
          <a:xfrm>
            <a:off x="1" y="1447800"/>
            <a:ext cx="5327964" cy="5410200"/>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16" name="Title 3"/>
          <p:cNvSpPr>
            <a:spLocks noGrp="1"/>
          </p:cNvSpPr>
          <p:nvPr>
            <p:ph type="title"/>
          </p:nvPr>
        </p:nvSpPr>
        <p:spPr>
          <a:xfrm>
            <a:off x="737937" y="115497"/>
            <a:ext cx="5715000" cy="868363"/>
          </a:xfrm>
        </p:spPr>
        <p:txBody>
          <a:bodyPr/>
          <a:lstStyle/>
          <a:p>
            <a:pPr algn="l"/>
            <a:r>
              <a:rPr lang="en-US" sz="3200" b="0" dirty="0">
                <a:solidFill>
                  <a:schemeClr val="tx1">
                    <a:lumMod val="60000"/>
                    <a:lumOff val="40000"/>
                  </a:schemeClr>
                </a:solidFill>
                <a:effectLst/>
                <a:latin typeface="Arial" panose="020B0604020202020204" pitchFamily="34" charset="0"/>
                <a:cs typeface="Arial" panose="020B0604020202020204" pitchFamily="34" charset="0"/>
              </a:rPr>
              <a:t>Overview</a:t>
            </a:r>
          </a:p>
        </p:txBody>
      </p:sp>
      <p:sp>
        <p:nvSpPr>
          <p:cNvPr id="12" name="Rectangle 11"/>
          <p:cNvSpPr/>
          <p:nvPr/>
        </p:nvSpPr>
        <p:spPr>
          <a:xfrm>
            <a:off x="613612" y="852564"/>
            <a:ext cx="8466220" cy="769441"/>
          </a:xfrm>
          <a:prstGeom prst="rect">
            <a:avLst/>
          </a:prstGeom>
        </p:spPr>
        <p:txBody>
          <a:bodyPr wrap="square">
            <a:spAutoFit/>
          </a:bodyPr>
          <a:lstStyle/>
          <a:p>
            <a:pPr fontAlgn="base">
              <a:spcBef>
                <a:spcPct val="0"/>
              </a:spcBef>
              <a:spcAft>
                <a:spcPct val="0"/>
              </a:spcAft>
            </a:pPr>
            <a:r>
              <a:rPr lang="en-US" sz="2200" b="1" dirty="0">
                <a:solidFill>
                  <a:srgbClr val="00172E"/>
                </a:solidFill>
                <a:latin typeface="Arial" panose="020B0604020202020204" pitchFamily="34" charset="0"/>
                <a:cs typeface="Arial" panose="020B0604020202020204" pitchFamily="34" charset="0"/>
              </a:rPr>
              <a:t>OBA/RBF </a:t>
            </a:r>
            <a:r>
              <a:rPr lang="en-US" sz="2200" b="1" dirty="0" smtClean="0">
                <a:solidFill>
                  <a:srgbClr val="00172E"/>
                </a:solidFill>
                <a:latin typeface="Arial" panose="020B0604020202020204" pitchFamily="34" charset="0"/>
                <a:cs typeface="Arial" panose="020B0604020202020204" pitchFamily="34" charset="0"/>
              </a:rPr>
              <a:t>– An instrument </a:t>
            </a:r>
            <a:r>
              <a:rPr lang="en-US" sz="2200" b="1" dirty="0">
                <a:solidFill>
                  <a:srgbClr val="00172E"/>
                </a:solidFill>
                <a:latin typeface="Arial" panose="020B0604020202020204" pitchFamily="34" charset="0"/>
                <a:cs typeface="Arial" panose="020B0604020202020204" pitchFamily="34" charset="0"/>
              </a:rPr>
              <a:t>to achieve Behavior </a:t>
            </a:r>
            <a:r>
              <a:rPr lang="en-US" sz="2200" b="1" dirty="0" smtClean="0">
                <a:solidFill>
                  <a:srgbClr val="00172E"/>
                </a:solidFill>
                <a:latin typeface="Arial" panose="020B0604020202020204" pitchFamily="34" charset="0"/>
                <a:cs typeface="Arial" panose="020B0604020202020204" pitchFamily="34" charset="0"/>
              </a:rPr>
              <a:t>Change</a:t>
            </a:r>
            <a:endParaRPr lang="en-US" sz="2200" b="1" dirty="0">
              <a:solidFill>
                <a:srgbClr val="00172E"/>
              </a:solidFill>
              <a:latin typeface="Arial" panose="020B0604020202020204" pitchFamily="34" charset="0"/>
              <a:cs typeface="Arial" panose="020B0604020202020204" pitchFamily="34" charset="0"/>
            </a:endParaRPr>
          </a:p>
          <a:p>
            <a:pPr fontAlgn="base">
              <a:spcBef>
                <a:spcPct val="0"/>
              </a:spcBef>
              <a:spcAft>
                <a:spcPct val="0"/>
              </a:spcAft>
            </a:pPr>
            <a:endParaRPr lang="en-US" sz="2200" dirty="0">
              <a:solidFill>
                <a:srgbClr val="00172E"/>
              </a:solidFill>
              <a:latin typeface="Arial" panose="020B0604020202020204" pitchFamily="34" charset="0"/>
              <a:cs typeface="Arial" panose="020B0604020202020204" pitchFamily="34" charset="0"/>
            </a:endParaRPr>
          </a:p>
        </p:txBody>
      </p:sp>
      <p:sp>
        <p:nvSpPr>
          <p:cNvPr id="17" name="Rectangle 16"/>
          <p:cNvSpPr/>
          <p:nvPr/>
        </p:nvSpPr>
        <p:spPr bwMode="auto">
          <a:xfrm>
            <a:off x="0" y="1332132"/>
            <a:ext cx="12192000" cy="115668"/>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18" name="Rectangle 17"/>
          <p:cNvSpPr/>
          <p:nvPr/>
        </p:nvSpPr>
        <p:spPr>
          <a:xfrm>
            <a:off x="1353768" y="2359072"/>
            <a:ext cx="2993642" cy="4493538"/>
          </a:xfrm>
          <a:prstGeom prst="rect">
            <a:avLst/>
          </a:prstGeom>
        </p:spPr>
        <p:txBody>
          <a:bodyPr wrap="square">
            <a:spAutoFit/>
          </a:bodyPr>
          <a:lstStyle/>
          <a:p>
            <a:pPr fontAlgn="base">
              <a:spcBef>
                <a:spcPct val="0"/>
              </a:spcBef>
              <a:spcAft>
                <a:spcPct val="0"/>
              </a:spcAft>
              <a:buFont typeface="Wingdings 3" pitchFamily="18" charset="2"/>
              <a:buNone/>
            </a:pPr>
            <a:r>
              <a:rPr lang="en-US" sz="2200" b="1" kern="0" dirty="0" smtClean="0">
                <a:solidFill>
                  <a:srgbClr val="AACAE2">
                    <a:lumMod val="75000"/>
                  </a:srgbClr>
                </a:solidFill>
                <a:latin typeface="Calibri Light" panose="020F0302020204030204" pitchFamily="34" charset="0"/>
                <a:cs typeface="Arial" charset="0"/>
              </a:rPr>
              <a:t>OBA/RBF</a:t>
            </a:r>
            <a:endParaRPr lang="en-US" sz="2200" b="1" kern="0" dirty="0">
              <a:solidFill>
                <a:srgbClr val="AACAE2">
                  <a:lumMod val="75000"/>
                </a:srgbClr>
              </a:solidFill>
              <a:latin typeface="Calibri Light" panose="020F0302020204030204" pitchFamily="34" charset="0"/>
              <a:cs typeface="Arial" charset="0"/>
            </a:endParaRPr>
          </a:p>
          <a:p>
            <a:pPr fontAlgn="base">
              <a:spcBef>
                <a:spcPct val="0"/>
              </a:spcBef>
              <a:spcAft>
                <a:spcPct val="0"/>
              </a:spcAft>
            </a:pPr>
            <a:endParaRPr lang="en-US" sz="2200" dirty="0" smtClean="0">
              <a:solidFill>
                <a:srgbClr val="4D4D4D"/>
              </a:solidFill>
              <a:latin typeface="Calibri Light" panose="020F0302020204030204" pitchFamily="34" charset="0"/>
              <a:cs typeface="Arial" charset="0"/>
            </a:endParaRPr>
          </a:p>
          <a:p>
            <a:pPr fontAlgn="base">
              <a:spcBef>
                <a:spcPct val="0"/>
              </a:spcBef>
              <a:spcAft>
                <a:spcPct val="0"/>
              </a:spcAft>
            </a:pPr>
            <a:r>
              <a:rPr lang="en-US" sz="2200" b="1" dirty="0" smtClean="0">
                <a:solidFill>
                  <a:srgbClr val="4D4D4D"/>
                </a:solidFill>
                <a:latin typeface="Calibri Light" panose="020F0302020204030204" pitchFamily="34" charset="0"/>
                <a:cs typeface="Arial" charset="0"/>
              </a:rPr>
              <a:t>Theory of change</a:t>
            </a:r>
            <a:r>
              <a:rPr lang="en-US" sz="2200" dirty="0" smtClean="0">
                <a:solidFill>
                  <a:srgbClr val="4D4D4D"/>
                </a:solidFill>
                <a:latin typeface="Calibri Light" panose="020F0302020204030204" pitchFamily="34" charset="0"/>
                <a:cs typeface="Arial" charset="0"/>
              </a:rPr>
              <a:t>:</a:t>
            </a:r>
          </a:p>
          <a:p>
            <a:pPr fontAlgn="base">
              <a:spcBef>
                <a:spcPct val="0"/>
              </a:spcBef>
              <a:spcAft>
                <a:spcPct val="0"/>
              </a:spcAft>
            </a:pPr>
            <a:r>
              <a:rPr lang="en-US" sz="2200" dirty="0" smtClean="0">
                <a:solidFill>
                  <a:srgbClr val="4D4D4D"/>
                </a:solidFill>
                <a:latin typeface="Calibri Light" panose="020F0302020204030204" pitchFamily="34" charset="0"/>
                <a:cs typeface="Arial" charset="0"/>
              </a:rPr>
              <a:t>information &amp; incentives can change organizational behavior</a:t>
            </a:r>
          </a:p>
          <a:p>
            <a:pPr fontAlgn="base">
              <a:spcBef>
                <a:spcPct val="0"/>
              </a:spcBef>
              <a:spcAft>
                <a:spcPct val="0"/>
              </a:spcAft>
            </a:pPr>
            <a:endParaRPr lang="en-US" sz="2200" dirty="0" smtClean="0">
              <a:solidFill>
                <a:srgbClr val="4D4D4D"/>
              </a:solidFill>
              <a:latin typeface="Calibri Light" panose="020F0302020204030204" pitchFamily="34" charset="0"/>
              <a:cs typeface="Arial" charset="0"/>
            </a:endParaRPr>
          </a:p>
          <a:p>
            <a:pPr fontAlgn="base">
              <a:spcBef>
                <a:spcPct val="0"/>
              </a:spcBef>
              <a:spcAft>
                <a:spcPct val="0"/>
              </a:spcAft>
            </a:pPr>
            <a:r>
              <a:rPr lang="en-US" sz="2200" b="1" dirty="0" smtClean="0">
                <a:solidFill>
                  <a:srgbClr val="4D4D4D"/>
                </a:solidFill>
                <a:latin typeface="Calibri Light" panose="020F0302020204030204" pitchFamily="34" charset="0"/>
                <a:cs typeface="Arial" charset="0"/>
              </a:rPr>
              <a:t>Waterfall effect</a:t>
            </a:r>
            <a:r>
              <a:rPr lang="en-US" sz="2200" dirty="0" smtClean="0">
                <a:solidFill>
                  <a:srgbClr val="4D4D4D"/>
                </a:solidFill>
                <a:latin typeface="Calibri Light" panose="020F0302020204030204" pitchFamily="34" charset="0"/>
                <a:cs typeface="Arial" charset="0"/>
              </a:rPr>
              <a:t>:</a:t>
            </a:r>
          </a:p>
          <a:p>
            <a:pPr fontAlgn="base">
              <a:spcBef>
                <a:spcPct val="0"/>
              </a:spcBef>
              <a:spcAft>
                <a:spcPct val="0"/>
              </a:spcAft>
            </a:pPr>
            <a:r>
              <a:rPr lang="en-US" sz="2200" dirty="0" smtClean="0">
                <a:solidFill>
                  <a:srgbClr val="4D4D4D"/>
                </a:solidFill>
                <a:latin typeface="Calibri Light" panose="020F0302020204030204" pitchFamily="34" charset="0"/>
                <a:cs typeface="Arial" charset="0"/>
              </a:rPr>
              <a:t>when organizations change behavior, individuals may change as well</a:t>
            </a:r>
            <a:endParaRPr lang="en-US" sz="2200" dirty="0">
              <a:solidFill>
                <a:srgbClr val="4D4D4D"/>
              </a:solidFill>
              <a:latin typeface="Calibri Light" panose="020F0302020204030204" pitchFamily="34" charset="0"/>
              <a:cs typeface="Arial" charset="0"/>
            </a:endParaRPr>
          </a:p>
          <a:p>
            <a:pPr fontAlgn="base">
              <a:spcBef>
                <a:spcPct val="0"/>
              </a:spcBef>
              <a:spcAft>
                <a:spcPct val="0"/>
              </a:spcAft>
            </a:pPr>
            <a:endParaRPr lang="en-US" sz="2200" dirty="0">
              <a:solidFill>
                <a:srgbClr val="4D4D4D"/>
              </a:solidFill>
              <a:latin typeface="Calibri Light" panose="020F0302020204030204" pitchFamily="34" charset="0"/>
              <a:cs typeface="Arial" charset="0"/>
            </a:endParaRPr>
          </a:p>
        </p:txBody>
      </p:sp>
    </p:spTree>
    <p:extLst>
      <p:ext uri="{BB962C8B-B14F-4D97-AF65-F5344CB8AC3E}">
        <p14:creationId xmlns:p14="http://schemas.microsoft.com/office/powerpoint/2010/main" val="2054230473"/>
      </p:ext>
    </p:extLst>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33A">
            <a:alpha val="0"/>
          </a:srgbClr>
        </a:solidFill>
        <a:effectLst/>
      </p:bgPr>
    </p:bg>
    <p:spTree>
      <p:nvGrpSpPr>
        <p:cNvPr id="1" name=""/>
        <p:cNvGrpSpPr/>
        <p:nvPr/>
      </p:nvGrpSpPr>
      <p:grpSpPr>
        <a:xfrm>
          <a:off x="0" y="0"/>
          <a:ext cx="0" cy="0"/>
          <a:chOff x="0" y="0"/>
          <a:chExt cx="0" cy="0"/>
        </a:xfrm>
      </p:grpSpPr>
      <p:sp>
        <p:nvSpPr>
          <p:cNvPr id="13" name="Slide Number Placeholder 8"/>
          <p:cNvSpPr>
            <a:spLocks noGrp="1"/>
          </p:cNvSpPr>
          <p:nvPr/>
        </p:nvSpPr>
        <p:spPr>
          <a:xfrm>
            <a:off x="10134600" y="6553200"/>
            <a:ext cx="533400" cy="304800"/>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3200" kern="1200">
                <a:solidFill>
                  <a:srgbClr val="383838"/>
                </a:solidFill>
                <a:effectLst>
                  <a:outerShdw blurRad="38100" dist="38100" dir="2700000" algn="tl">
                    <a:srgbClr val="000000"/>
                  </a:outerShdw>
                </a:effectLst>
                <a:latin typeface="Bastian Sans Light" pitchFamily="34" charset="0"/>
                <a:ea typeface="ヒラギノ角ゴ Pro W3" pitchFamily="-65" charset="-128"/>
                <a:cs typeface="+mn-cs"/>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a:defRPr/>
            </a:pPr>
            <a:fld id="{61BB9260-2F85-43CB-BD7C-B4E125004C98}" type="slidenum">
              <a:rPr lang="en-US" sz="1200">
                <a:effectLst/>
              </a:rPr>
              <a:pPr algn="ctr">
                <a:defRPr/>
              </a:pPr>
              <a:t>12</a:t>
            </a:fld>
            <a:endParaRPr lang="en-US" sz="1200" dirty="0">
              <a:effectLst/>
            </a:endParaRPr>
          </a:p>
        </p:txBody>
      </p:sp>
      <p:sp>
        <p:nvSpPr>
          <p:cNvPr id="15" name="Rectangle 14"/>
          <p:cNvSpPr/>
          <p:nvPr/>
        </p:nvSpPr>
        <p:spPr bwMode="auto">
          <a:xfrm>
            <a:off x="960963" y="1409700"/>
            <a:ext cx="2362200" cy="5410200"/>
          </a:xfrm>
          <a:prstGeom prst="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16" name="Title 3"/>
          <p:cNvSpPr>
            <a:spLocks noGrp="1"/>
          </p:cNvSpPr>
          <p:nvPr>
            <p:ph type="title"/>
          </p:nvPr>
        </p:nvSpPr>
        <p:spPr>
          <a:xfrm>
            <a:off x="1030203" y="373908"/>
            <a:ext cx="10308357" cy="868363"/>
          </a:xfrm>
        </p:spPr>
        <p:txBody>
          <a:bodyPr/>
          <a:lstStyle/>
          <a:p>
            <a:pPr algn="l"/>
            <a:r>
              <a:rPr lang="en-US" sz="3200" b="0" dirty="0" smtClean="0">
                <a:solidFill>
                  <a:schemeClr val="bg1"/>
                </a:solidFill>
                <a:effectLst/>
                <a:latin typeface="Arial" panose="020B0604020202020204" pitchFamily="34" charset="0"/>
                <a:cs typeface="Arial" panose="020B0604020202020204" pitchFamily="34" charset="0"/>
              </a:rPr>
              <a:t>Increase available funding for basic services</a:t>
            </a:r>
            <a:endParaRPr lang="en-US" sz="3200" b="0" dirty="0">
              <a:solidFill>
                <a:schemeClr val="bg1"/>
              </a:solidFill>
              <a:effectLst/>
              <a:latin typeface="Arial" panose="020B0604020202020204" pitchFamily="34" charset="0"/>
              <a:cs typeface="Arial" panose="020B0604020202020204" pitchFamily="34" charset="0"/>
            </a:endParaRPr>
          </a:p>
        </p:txBody>
      </p:sp>
      <p:sp>
        <p:nvSpPr>
          <p:cNvPr id="17" name="Rectangle 16"/>
          <p:cNvSpPr/>
          <p:nvPr/>
        </p:nvSpPr>
        <p:spPr bwMode="auto">
          <a:xfrm>
            <a:off x="0" y="1371600"/>
            <a:ext cx="12192000" cy="76200"/>
          </a:xfrm>
          <a:prstGeom prst="rect">
            <a:avLst/>
          </a:prstGeom>
          <a:solidFill>
            <a:schemeClr val="accent4">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18" name="Rectangle 17"/>
          <p:cNvSpPr/>
          <p:nvPr/>
        </p:nvSpPr>
        <p:spPr>
          <a:xfrm>
            <a:off x="966310" y="3363748"/>
            <a:ext cx="2405540" cy="2800767"/>
          </a:xfrm>
          <a:prstGeom prst="rect">
            <a:avLst/>
          </a:prstGeom>
        </p:spPr>
        <p:txBody>
          <a:bodyPr wrap="square">
            <a:spAutoFit/>
          </a:bodyPr>
          <a:lstStyle/>
          <a:p>
            <a:pPr fontAlgn="base">
              <a:spcBef>
                <a:spcPct val="0"/>
              </a:spcBef>
              <a:spcAft>
                <a:spcPct val="0"/>
              </a:spcAft>
              <a:buFont typeface="Wingdings 3" pitchFamily="18" charset="2"/>
              <a:buNone/>
            </a:pPr>
            <a:r>
              <a:rPr lang="en-US" sz="2200" b="1" kern="0" dirty="0" smtClean="0">
                <a:solidFill>
                  <a:srgbClr val="404040">
                    <a:lumMod val="75000"/>
                  </a:srgbClr>
                </a:solidFill>
                <a:latin typeface="Calibri Light" panose="020F0302020204030204" pitchFamily="34" charset="0"/>
                <a:cs typeface="Arial" charset="0"/>
              </a:rPr>
              <a:t>Commercial lenders</a:t>
            </a:r>
          </a:p>
          <a:p>
            <a:pPr fontAlgn="base">
              <a:spcBef>
                <a:spcPct val="0"/>
              </a:spcBef>
              <a:spcAft>
                <a:spcPct val="0"/>
              </a:spcAft>
              <a:buFont typeface="Wingdings 3" pitchFamily="18" charset="2"/>
              <a:buNone/>
            </a:pPr>
            <a:endParaRPr lang="en-US" sz="2200" kern="0" dirty="0">
              <a:solidFill>
                <a:srgbClr val="404040">
                  <a:lumMod val="75000"/>
                </a:srgbClr>
              </a:solidFill>
              <a:latin typeface="Calibri Light" panose="020F0302020204030204" pitchFamily="34" charset="0"/>
              <a:cs typeface="Arial" charset="0"/>
            </a:endParaRPr>
          </a:p>
          <a:p>
            <a:pPr fontAlgn="base">
              <a:spcBef>
                <a:spcPct val="0"/>
              </a:spcBef>
              <a:spcAft>
                <a:spcPct val="0"/>
              </a:spcAft>
              <a:buFont typeface="Wingdings 3" pitchFamily="18" charset="2"/>
              <a:buNone/>
            </a:pPr>
            <a:r>
              <a:rPr lang="en-US" sz="2200" kern="0" dirty="0" smtClean="0">
                <a:solidFill>
                  <a:srgbClr val="404040">
                    <a:lumMod val="75000"/>
                  </a:srgbClr>
                </a:solidFill>
                <a:latin typeface="Calibri Light" panose="020F0302020204030204" pitchFamily="34" charset="0"/>
                <a:cs typeface="Arial" charset="0"/>
              </a:rPr>
              <a:t>To provide financing on reasonable terms for improvements to community utility schemes </a:t>
            </a:r>
            <a:endParaRPr lang="en-US" sz="2200" kern="0" dirty="0">
              <a:solidFill>
                <a:srgbClr val="404040">
                  <a:lumMod val="75000"/>
                </a:srgbClr>
              </a:solidFill>
              <a:latin typeface="Calibri Light" panose="020F0302020204030204" pitchFamily="34" charset="0"/>
              <a:cs typeface="Arial" charset="0"/>
            </a:endParaRPr>
          </a:p>
        </p:txBody>
      </p:sp>
      <p:graphicFrame>
        <p:nvGraphicFramePr>
          <p:cNvPr id="7" name="Diagram 6"/>
          <p:cNvGraphicFramePr/>
          <p:nvPr>
            <p:extLst/>
          </p:nvPr>
        </p:nvGraphicFramePr>
        <p:xfrm>
          <a:off x="1312361" y="1699673"/>
          <a:ext cx="2286000" cy="15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20174" b="6296"/>
          <a:stretch/>
        </p:blipFill>
        <p:spPr>
          <a:xfrm>
            <a:off x="4141952" y="1637194"/>
            <a:ext cx="2652425" cy="2600416"/>
          </a:xfrm>
          <a:prstGeom prst="rect">
            <a:avLst/>
          </a:prstGeom>
          <a:ln w="28575">
            <a:solidFill>
              <a:schemeClr val="bg1"/>
            </a:solidFill>
          </a:ln>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459" y="1706457"/>
            <a:ext cx="3123356" cy="2588667"/>
          </a:xfrm>
          <a:prstGeom prst="rect">
            <a:avLst/>
          </a:prstGeom>
          <a:ln w="28575">
            <a:solidFill>
              <a:schemeClr val="bg1"/>
            </a:solidFill>
          </a:ln>
        </p:spPr>
      </p:pic>
      <p:pic>
        <p:nvPicPr>
          <p:cNvPr id="19" name="Picture 18"/>
          <p:cNvPicPr>
            <a:picLocks noChangeAspect="1"/>
          </p:cNvPicPr>
          <p:nvPr/>
        </p:nvPicPr>
        <p:blipFill rotWithShape="1">
          <a:blip r:embed="rId10"/>
          <a:srcRect l="5742" r="5256"/>
          <a:stretch/>
        </p:blipFill>
        <p:spPr>
          <a:xfrm>
            <a:off x="5585428" y="4003869"/>
            <a:ext cx="3686372" cy="2588666"/>
          </a:xfrm>
          <a:prstGeom prst="rect">
            <a:avLst/>
          </a:prstGeom>
          <a:ln w="28575">
            <a:solidFill>
              <a:schemeClr val="bg1"/>
            </a:solidFill>
          </a:ln>
        </p:spPr>
      </p:pic>
    </p:spTree>
    <p:extLst>
      <p:ext uri="{BB962C8B-B14F-4D97-AF65-F5344CB8AC3E}">
        <p14:creationId xmlns:p14="http://schemas.microsoft.com/office/powerpoint/2010/main" val="2110739786"/>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33A">
            <a:alpha val="0"/>
          </a:srgbClr>
        </a:solidFill>
        <a:effectLst/>
      </p:bgPr>
    </p:bg>
    <p:spTree>
      <p:nvGrpSpPr>
        <p:cNvPr id="1" name=""/>
        <p:cNvGrpSpPr/>
        <p:nvPr/>
      </p:nvGrpSpPr>
      <p:grpSpPr>
        <a:xfrm>
          <a:off x="0" y="0"/>
          <a:ext cx="0" cy="0"/>
          <a:chOff x="0" y="0"/>
          <a:chExt cx="0" cy="0"/>
        </a:xfrm>
      </p:grpSpPr>
      <p:sp>
        <p:nvSpPr>
          <p:cNvPr id="13" name="Slide Number Placeholder 8"/>
          <p:cNvSpPr>
            <a:spLocks noGrp="1"/>
          </p:cNvSpPr>
          <p:nvPr/>
        </p:nvSpPr>
        <p:spPr>
          <a:xfrm>
            <a:off x="10134600" y="6553200"/>
            <a:ext cx="533400" cy="304800"/>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3200" kern="1200">
                <a:solidFill>
                  <a:srgbClr val="383838"/>
                </a:solidFill>
                <a:effectLst>
                  <a:outerShdw blurRad="38100" dist="38100" dir="2700000" algn="tl">
                    <a:srgbClr val="000000"/>
                  </a:outerShdw>
                </a:effectLst>
                <a:latin typeface="Bastian Sans Light" pitchFamily="34" charset="0"/>
                <a:ea typeface="ヒラギノ角ゴ Pro W3" pitchFamily="-65" charset="-128"/>
                <a:cs typeface="+mn-cs"/>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a:defRPr/>
            </a:pPr>
            <a:fld id="{61BB9260-2F85-43CB-BD7C-B4E125004C98}" type="slidenum">
              <a:rPr lang="en-US" sz="1200">
                <a:effectLst/>
              </a:rPr>
              <a:pPr algn="ctr">
                <a:defRPr/>
              </a:pPr>
              <a:t>13</a:t>
            </a:fld>
            <a:endParaRPr lang="en-US" sz="1200" dirty="0">
              <a:effectLst/>
            </a:endParaRPr>
          </a:p>
        </p:txBody>
      </p:sp>
      <p:sp>
        <p:nvSpPr>
          <p:cNvPr id="15" name="Rectangle 14"/>
          <p:cNvSpPr/>
          <p:nvPr/>
        </p:nvSpPr>
        <p:spPr bwMode="auto">
          <a:xfrm>
            <a:off x="914400" y="1447800"/>
            <a:ext cx="2362200" cy="5410200"/>
          </a:xfrm>
          <a:prstGeom prst="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16" name="Title 3"/>
          <p:cNvSpPr>
            <a:spLocks noGrp="1"/>
          </p:cNvSpPr>
          <p:nvPr>
            <p:ph type="title"/>
          </p:nvPr>
        </p:nvSpPr>
        <p:spPr>
          <a:xfrm>
            <a:off x="1063406" y="308769"/>
            <a:ext cx="9189304" cy="868363"/>
          </a:xfrm>
        </p:spPr>
        <p:txBody>
          <a:bodyPr/>
          <a:lstStyle/>
          <a:p>
            <a:pPr algn="l"/>
            <a:r>
              <a:rPr lang="en-US" sz="3200" b="0" dirty="0">
                <a:solidFill>
                  <a:schemeClr val="tx2">
                    <a:lumMod val="10000"/>
                  </a:schemeClr>
                </a:solidFill>
                <a:effectLst/>
                <a:latin typeface="Arial" panose="020B0604020202020204" pitchFamily="34" charset="0"/>
                <a:cs typeface="Arial" panose="020B0604020202020204" pitchFamily="34" charset="0"/>
              </a:rPr>
              <a:t>Local </a:t>
            </a:r>
            <a:r>
              <a:rPr lang="en-US" sz="3200" b="0" dirty="0" smtClean="0">
                <a:solidFill>
                  <a:schemeClr val="tx2">
                    <a:lumMod val="10000"/>
                  </a:schemeClr>
                </a:solidFill>
                <a:effectLst/>
                <a:latin typeface="Arial" panose="020B0604020202020204" pitchFamily="34" charset="0"/>
                <a:cs typeface="Arial" panose="020B0604020202020204" pitchFamily="34" charset="0"/>
              </a:rPr>
              <a:t>Context: What Banks Were Thinking</a:t>
            </a:r>
            <a:endParaRPr lang="en-US" sz="3200" b="0" dirty="0">
              <a:solidFill>
                <a:schemeClr val="tx2">
                  <a:lumMod val="10000"/>
                </a:schemeClr>
              </a:solidFill>
              <a:effectLst/>
              <a:latin typeface="Arial" panose="020B0604020202020204" pitchFamily="34" charset="0"/>
              <a:cs typeface="Arial" panose="020B0604020202020204" pitchFamily="34" charset="0"/>
            </a:endParaRPr>
          </a:p>
        </p:txBody>
      </p:sp>
      <p:sp>
        <p:nvSpPr>
          <p:cNvPr id="17" name="Rectangle 16"/>
          <p:cNvSpPr/>
          <p:nvPr/>
        </p:nvSpPr>
        <p:spPr bwMode="auto">
          <a:xfrm>
            <a:off x="0" y="1371600"/>
            <a:ext cx="12192000" cy="76200"/>
          </a:xfrm>
          <a:prstGeom prst="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18" name="Rectangle 17"/>
          <p:cNvSpPr/>
          <p:nvPr/>
        </p:nvSpPr>
        <p:spPr>
          <a:xfrm>
            <a:off x="990601" y="3385365"/>
            <a:ext cx="2320705" cy="1446550"/>
          </a:xfrm>
          <a:prstGeom prst="rect">
            <a:avLst/>
          </a:prstGeom>
        </p:spPr>
        <p:txBody>
          <a:bodyPr wrap="square">
            <a:spAutoFit/>
          </a:bodyPr>
          <a:lstStyle/>
          <a:p>
            <a:pPr fontAlgn="base">
              <a:spcBef>
                <a:spcPct val="0"/>
              </a:spcBef>
              <a:spcAft>
                <a:spcPct val="0"/>
              </a:spcAft>
              <a:buFont typeface="Wingdings 3" pitchFamily="18" charset="2"/>
              <a:buNone/>
            </a:pPr>
            <a:r>
              <a:rPr lang="en-US" sz="2200" b="1" kern="0" dirty="0" smtClean="0">
                <a:solidFill>
                  <a:srgbClr val="FFC000"/>
                </a:solidFill>
                <a:latin typeface="Calibri Light" panose="020F0302020204030204" pitchFamily="34" charset="0"/>
                <a:cs typeface="Arial" charset="0"/>
              </a:rPr>
              <a:t>Mental Model</a:t>
            </a:r>
            <a:endParaRPr lang="en-US" sz="2200" b="1" kern="0" dirty="0">
              <a:solidFill>
                <a:srgbClr val="FFC000"/>
              </a:solidFill>
              <a:latin typeface="Calibri Light" panose="020F0302020204030204" pitchFamily="34" charset="0"/>
              <a:cs typeface="Arial" charset="0"/>
            </a:endParaRPr>
          </a:p>
          <a:p>
            <a:pPr fontAlgn="base">
              <a:spcBef>
                <a:spcPct val="0"/>
              </a:spcBef>
              <a:spcAft>
                <a:spcPct val="0"/>
              </a:spcAft>
            </a:pPr>
            <a:r>
              <a:rPr lang="en-US" sz="2200" dirty="0">
                <a:solidFill>
                  <a:srgbClr val="4D4D4D"/>
                </a:solidFill>
                <a:latin typeface="Calibri Light" panose="020F0302020204030204" pitchFamily="34" charset="0"/>
                <a:cs typeface="Arial" charset="0"/>
              </a:rPr>
              <a:t>Based </a:t>
            </a:r>
            <a:r>
              <a:rPr lang="en-US" sz="2200" dirty="0" smtClean="0">
                <a:solidFill>
                  <a:srgbClr val="4D4D4D"/>
                </a:solidFill>
                <a:latin typeface="Calibri Light" panose="020F0302020204030204" pitchFamily="34" charset="0"/>
                <a:cs typeface="Arial" charset="0"/>
              </a:rPr>
              <a:t>on intuition and </a:t>
            </a:r>
            <a:r>
              <a:rPr lang="en-US" sz="2200" dirty="0">
                <a:solidFill>
                  <a:srgbClr val="4D4D4D"/>
                </a:solidFill>
                <a:latin typeface="Calibri Light" panose="020F0302020204030204" pitchFamily="34" charset="0"/>
                <a:cs typeface="Arial" charset="0"/>
              </a:rPr>
              <a:t>superficial</a:t>
            </a:r>
          </a:p>
          <a:p>
            <a:pPr fontAlgn="base">
              <a:spcBef>
                <a:spcPct val="0"/>
              </a:spcBef>
              <a:spcAft>
                <a:spcPct val="0"/>
              </a:spcAft>
            </a:pPr>
            <a:r>
              <a:rPr lang="en-US" sz="2200" dirty="0">
                <a:solidFill>
                  <a:srgbClr val="4D4D4D"/>
                </a:solidFill>
                <a:latin typeface="Calibri Light" panose="020F0302020204030204" pitchFamily="34" charset="0"/>
                <a:cs typeface="Arial" charset="0"/>
              </a:rPr>
              <a:t>observations</a:t>
            </a:r>
          </a:p>
        </p:txBody>
      </p:sp>
      <p:graphicFrame>
        <p:nvGraphicFramePr>
          <p:cNvPr id="7" name="Diagram 6"/>
          <p:cNvGraphicFramePr/>
          <p:nvPr>
            <p:extLst/>
          </p:nvPr>
        </p:nvGraphicFramePr>
        <p:xfrm>
          <a:off x="930998" y="1676400"/>
          <a:ext cx="2286000" cy="15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p:nvPr/>
        </p:nvGrpSpPr>
        <p:grpSpPr>
          <a:xfrm>
            <a:off x="3863340" y="2424777"/>
            <a:ext cx="7829550" cy="830997"/>
            <a:chOff x="3577590" y="1921857"/>
            <a:chExt cx="7829550" cy="830997"/>
          </a:xfrm>
        </p:grpSpPr>
        <p:sp>
          <p:nvSpPr>
            <p:cNvPr id="2" name="Right Arrow 1"/>
            <p:cNvSpPr/>
            <p:nvPr/>
          </p:nvSpPr>
          <p:spPr bwMode="auto">
            <a:xfrm>
              <a:off x="6248400" y="2057400"/>
              <a:ext cx="990600" cy="457200"/>
            </a:xfrm>
            <a:prstGeom prst="rightArrow">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27" name="Rectangle 26"/>
            <p:cNvSpPr/>
            <p:nvPr/>
          </p:nvSpPr>
          <p:spPr>
            <a:xfrm>
              <a:off x="7338060" y="2020917"/>
              <a:ext cx="4069080" cy="461665"/>
            </a:xfrm>
            <a:prstGeom prst="rect">
              <a:avLst/>
            </a:prstGeom>
          </p:spPr>
          <p:txBody>
            <a:bodyPr wrap="square">
              <a:spAutoFit/>
            </a:bodyPr>
            <a:lstStyle/>
            <a:p>
              <a:pPr fontAlgn="base">
                <a:spcBef>
                  <a:spcPct val="0"/>
                </a:spcBef>
                <a:spcAft>
                  <a:spcPct val="0"/>
                </a:spcAft>
                <a:buFont typeface="Wingdings 3" pitchFamily="18" charset="2"/>
                <a:buNone/>
              </a:pPr>
              <a:r>
                <a:rPr lang="en-US" sz="2400" b="1" kern="0" dirty="0" smtClean="0">
                  <a:solidFill>
                    <a:srgbClr val="4D4D4D">
                      <a:lumMod val="75000"/>
                    </a:srgbClr>
                  </a:solidFill>
                  <a:latin typeface="Calibri Light" panose="020F0302020204030204" pitchFamily="34" charset="0"/>
                  <a:cs typeface="Arial" charset="0"/>
                </a:rPr>
                <a:t>Therefore not creditworthy</a:t>
              </a:r>
              <a:endParaRPr lang="en-US" sz="2400" dirty="0">
                <a:solidFill>
                  <a:srgbClr val="4D4D4D">
                    <a:lumMod val="75000"/>
                  </a:srgbClr>
                </a:solidFill>
                <a:latin typeface="Calibri Light" panose="020F0302020204030204" pitchFamily="34" charset="0"/>
                <a:cs typeface="Arial" charset="0"/>
              </a:endParaRPr>
            </a:p>
          </p:txBody>
        </p:sp>
        <p:sp>
          <p:nvSpPr>
            <p:cNvPr id="20" name="Rectangle 19"/>
            <p:cNvSpPr/>
            <p:nvPr/>
          </p:nvSpPr>
          <p:spPr>
            <a:xfrm>
              <a:off x="3577590" y="1921857"/>
              <a:ext cx="2571750" cy="830997"/>
            </a:xfrm>
            <a:prstGeom prst="rect">
              <a:avLst/>
            </a:prstGeom>
          </p:spPr>
          <p:txBody>
            <a:bodyPr wrap="square">
              <a:spAutoFit/>
            </a:bodyPr>
            <a:lstStyle/>
            <a:p>
              <a:pPr fontAlgn="base">
                <a:spcBef>
                  <a:spcPct val="0"/>
                </a:spcBef>
                <a:spcAft>
                  <a:spcPct val="0"/>
                </a:spcAft>
                <a:buFont typeface="Wingdings 3" pitchFamily="18" charset="2"/>
                <a:buNone/>
              </a:pPr>
              <a:r>
                <a:rPr lang="en-US" sz="2400" b="1" kern="0" dirty="0" smtClean="0">
                  <a:solidFill>
                    <a:srgbClr val="4D4D4D">
                      <a:lumMod val="75000"/>
                    </a:srgbClr>
                  </a:solidFill>
                  <a:latin typeface="Calibri Light" panose="020F0302020204030204" pitchFamily="34" charset="0"/>
                  <a:cs typeface="Arial" charset="0"/>
                </a:rPr>
                <a:t>Utilities serving poor communities</a:t>
              </a:r>
              <a:endParaRPr lang="en-US" sz="2400" dirty="0">
                <a:solidFill>
                  <a:srgbClr val="4D4D4D">
                    <a:lumMod val="75000"/>
                  </a:srgbClr>
                </a:solidFill>
                <a:latin typeface="Calibri Light" panose="020F0302020204030204" pitchFamily="34" charset="0"/>
                <a:cs typeface="Arial" charset="0"/>
              </a:endParaRPr>
            </a:p>
          </p:txBody>
        </p:sp>
      </p:grpSp>
    </p:spTree>
    <p:extLst>
      <p:ext uri="{BB962C8B-B14F-4D97-AF65-F5344CB8AC3E}">
        <p14:creationId xmlns:p14="http://schemas.microsoft.com/office/powerpoint/2010/main" val="1137398789"/>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33A">
            <a:alpha val="0"/>
          </a:srgbClr>
        </a:solidFill>
        <a:effectLst/>
      </p:bgPr>
    </p:bg>
    <p:spTree>
      <p:nvGrpSpPr>
        <p:cNvPr id="1" name=""/>
        <p:cNvGrpSpPr/>
        <p:nvPr/>
      </p:nvGrpSpPr>
      <p:grpSpPr>
        <a:xfrm>
          <a:off x="0" y="0"/>
          <a:ext cx="0" cy="0"/>
          <a:chOff x="0" y="0"/>
          <a:chExt cx="0" cy="0"/>
        </a:xfrm>
      </p:grpSpPr>
      <p:sp>
        <p:nvSpPr>
          <p:cNvPr id="13" name="Slide Number Placeholder 8"/>
          <p:cNvSpPr>
            <a:spLocks noGrp="1"/>
          </p:cNvSpPr>
          <p:nvPr/>
        </p:nvSpPr>
        <p:spPr>
          <a:xfrm>
            <a:off x="10134600" y="6553200"/>
            <a:ext cx="533400" cy="304800"/>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3200" kern="1200">
                <a:solidFill>
                  <a:srgbClr val="383838"/>
                </a:solidFill>
                <a:effectLst>
                  <a:outerShdw blurRad="38100" dist="38100" dir="2700000" algn="tl">
                    <a:srgbClr val="000000"/>
                  </a:outerShdw>
                </a:effectLst>
                <a:latin typeface="Bastian Sans Light" pitchFamily="34" charset="0"/>
                <a:ea typeface="ヒラギノ角ゴ Pro W3" pitchFamily="-65" charset="-128"/>
                <a:cs typeface="+mn-cs"/>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a:defRPr/>
            </a:pPr>
            <a:fld id="{61BB9260-2F85-43CB-BD7C-B4E125004C98}" type="slidenum">
              <a:rPr lang="en-US" sz="1200">
                <a:effectLst/>
              </a:rPr>
              <a:pPr algn="ctr">
                <a:defRPr/>
              </a:pPr>
              <a:t>14</a:t>
            </a:fld>
            <a:endParaRPr lang="en-US" sz="1200" dirty="0">
              <a:effectLst/>
            </a:endParaRPr>
          </a:p>
        </p:txBody>
      </p:sp>
      <p:sp>
        <p:nvSpPr>
          <p:cNvPr id="15" name="Rectangle 14"/>
          <p:cNvSpPr/>
          <p:nvPr/>
        </p:nvSpPr>
        <p:spPr bwMode="auto">
          <a:xfrm>
            <a:off x="1058779" y="1447800"/>
            <a:ext cx="2209800" cy="5410200"/>
          </a:xfrm>
          <a:prstGeom prst="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16" name="Title 3"/>
          <p:cNvSpPr>
            <a:spLocks noGrp="1"/>
          </p:cNvSpPr>
          <p:nvPr>
            <p:ph type="title"/>
          </p:nvPr>
        </p:nvSpPr>
        <p:spPr>
          <a:xfrm>
            <a:off x="673768" y="274638"/>
            <a:ext cx="5715000" cy="868363"/>
          </a:xfrm>
        </p:spPr>
        <p:txBody>
          <a:bodyPr/>
          <a:lstStyle/>
          <a:p>
            <a:pPr algn="l"/>
            <a:r>
              <a:rPr lang="en-US" sz="3200" b="0" dirty="0">
                <a:solidFill>
                  <a:schemeClr val="tx2">
                    <a:lumMod val="10000"/>
                  </a:schemeClr>
                </a:solidFill>
                <a:effectLst/>
                <a:latin typeface="Arial" panose="020B0604020202020204" pitchFamily="34" charset="0"/>
                <a:cs typeface="Arial" panose="020B0604020202020204" pitchFamily="34" charset="0"/>
              </a:rPr>
              <a:t>Behavioral change intervention</a:t>
            </a:r>
          </a:p>
        </p:txBody>
      </p:sp>
      <p:sp>
        <p:nvSpPr>
          <p:cNvPr id="17" name="Rectangle 16"/>
          <p:cNvSpPr/>
          <p:nvPr/>
        </p:nvSpPr>
        <p:spPr bwMode="auto">
          <a:xfrm>
            <a:off x="0" y="1362743"/>
            <a:ext cx="12192000" cy="104047"/>
          </a:xfrm>
          <a:prstGeom prst="rect">
            <a:avLst/>
          </a:prstGeom>
          <a:solidFill>
            <a:srgbClr val="C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18" name="Rectangle 17"/>
          <p:cNvSpPr/>
          <p:nvPr/>
        </p:nvSpPr>
        <p:spPr>
          <a:xfrm>
            <a:off x="1134980" y="3385364"/>
            <a:ext cx="2286000" cy="2462213"/>
          </a:xfrm>
          <a:prstGeom prst="rect">
            <a:avLst/>
          </a:prstGeom>
        </p:spPr>
        <p:txBody>
          <a:bodyPr wrap="square">
            <a:spAutoFit/>
          </a:bodyPr>
          <a:lstStyle/>
          <a:p>
            <a:pPr fontAlgn="base">
              <a:spcBef>
                <a:spcPct val="0"/>
              </a:spcBef>
              <a:spcAft>
                <a:spcPct val="0"/>
              </a:spcAft>
              <a:buFont typeface="Wingdings 3" pitchFamily="18" charset="2"/>
              <a:buNone/>
            </a:pPr>
            <a:r>
              <a:rPr lang="en-US" sz="2200" b="1" kern="0" dirty="0">
                <a:solidFill>
                  <a:srgbClr val="C00000"/>
                </a:solidFill>
                <a:latin typeface="Calibri Light" panose="020F0302020204030204" pitchFamily="34" charset="0"/>
                <a:cs typeface="Arial" charset="0"/>
              </a:rPr>
              <a:t>Theory of change</a:t>
            </a:r>
          </a:p>
          <a:p>
            <a:pPr fontAlgn="base">
              <a:spcBef>
                <a:spcPct val="0"/>
              </a:spcBef>
              <a:spcAft>
                <a:spcPct val="0"/>
              </a:spcAft>
            </a:pPr>
            <a:r>
              <a:rPr lang="en-US" sz="2200" dirty="0">
                <a:solidFill>
                  <a:srgbClr val="4D4D4D"/>
                </a:solidFill>
                <a:latin typeface="Calibri Light" panose="020F0302020204030204" pitchFamily="34" charset="0"/>
                <a:cs typeface="Arial" charset="0"/>
              </a:rPr>
              <a:t>OBA/RBF – uses incentives &amp; information to change </a:t>
            </a:r>
            <a:r>
              <a:rPr lang="en-US" sz="2200" dirty="0" smtClean="0">
                <a:solidFill>
                  <a:srgbClr val="4D4D4D"/>
                </a:solidFill>
                <a:latin typeface="Calibri Light" panose="020F0302020204030204" pitchFamily="34" charset="0"/>
                <a:cs typeface="Arial" charset="0"/>
              </a:rPr>
              <a:t>behavior in Lenders and Communities</a:t>
            </a:r>
            <a:endParaRPr lang="en-US" sz="2200" dirty="0">
              <a:solidFill>
                <a:srgbClr val="4D4D4D"/>
              </a:solidFill>
              <a:latin typeface="Calibri Light" panose="020F0302020204030204" pitchFamily="34" charset="0"/>
              <a:cs typeface="Arial" charset="0"/>
            </a:endParaRPr>
          </a:p>
        </p:txBody>
      </p:sp>
      <p:graphicFrame>
        <p:nvGraphicFramePr>
          <p:cNvPr id="7" name="Diagram 6"/>
          <p:cNvGraphicFramePr/>
          <p:nvPr>
            <p:extLst/>
          </p:nvPr>
        </p:nvGraphicFramePr>
        <p:xfrm>
          <a:off x="1075377" y="1676400"/>
          <a:ext cx="2286000" cy="15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nvPr>
        </p:nvGraphicFramePr>
        <p:xfrm>
          <a:off x="3705726" y="2354078"/>
          <a:ext cx="6519125" cy="37918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Right Arrow 3"/>
          <p:cNvSpPr/>
          <p:nvPr/>
        </p:nvSpPr>
        <p:spPr bwMode="auto">
          <a:xfrm rot="16200000">
            <a:off x="10708624" y="2308028"/>
            <a:ext cx="571500" cy="767877"/>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33" name="Right Arrow 32"/>
          <p:cNvSpPr/>
          <p:nvPr/>
        </p:nvSpPr>
        <p:spPr bwMode="auto">
          <a:xfrm rot="16200000">
            <a:off x="10708624" y="3761560"/>
            <a:ext cx="571500" cy="767877"/>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34" name="Rectangle 33"/>
          <p:cNvSpPr/>
          <p:nvPr/>
        </p:nvSpPr>
        <p:spPr>
          <a:xfrm>
            <a:off x="10330193" y="3015816"/>
            <a:ext cx="1580919" cy="707886"/>
          </a:xfrm>
          <a:prstGeom prst="rect">
            <a:avLst/>
          </a:prstGeom>
        </p:spPr>
        <p:txBody>
          <a:bodyPr wrap="square">
            <a:spAutoFit/>
          </a:bodyPr>
          <a:lstStyle/>
          <a:p>
            <a:pPr fontAlgn="base">
              <a:spcBef>
                <a:spcPct val="0"/>
              </a:spcBef>
              <a:spcAft>
                <a:spcPct val="0"/>
              </a:spcAft>
              <a:buFont typeface="Wingdings 3" pitchFamily="18" charset="2"/>
              <a:buNone/>
            </a:pPr>
            <a:r>
              <a:rPr lang="en-US" sz="2000" b="1" kern="0" dirty="0" smtClean="0">
                <a:solidFill>
                  <a:srgbClr val="404040"/>
                </a:solidFill>
                <a:latin typeface="Calibri Light" panose="020F0302020204030204" pitchFamily="34" charset="0"/>
                <a:cs typeface="Arial" charset="0"/>
              </a:rPr>
              <a:t>Community Investment</a:t>
            </a:r>
            <a:endParaRPr lang="en-US" sz="2000" b="1" kern="0" dirty="0">
              <a:solidFill>
                <a:srgbClr val="404040"/>
              </a:solidFill>
              <a:latin typeface="Calibri Light" panose="020F0302020204030204" pitchFamily="34" charset="0"/>
              <a:cs typeface="Arial" charset="0"/>
            </a:endParaRPr>
          </a:p>
        </p:txBody>
      </p:sp>
      <p:sp>
        <p:nvSpPr>
          <p:cNvPr id="35" name="Rectangle 34"/>
          <p:cNvSpPr/>
          <p:nvPr/>
        </p:nvSpPr>
        <p:spPr>
          <a:xfrm>
            <a:off x="10429758" y="4504399"/>
            <a:ext cx="1481354" cy="707886"/>
          </a:xfrm>
          <a:prstGeom prst="rect">
            <a:avLst/>
          </a:prstGeom>
        </p:spPr>
        <p:txBody>
          <a:bodyPr wrap="square">
            <a:spAutoFit/>
          </a:bodyPr>
          <a:lstStyle/>
          <a:p>
            <a:pPr fontAlgn="base">
              <a:spcBef>
                <a:spcPct val="0"/>
              </a:spcBef>
              <a:spcAft>
                <a:spcPct val="0"/>
              </a:spcAft>
              <a:buFont typeface="Wingdings 3" pitchFamily="18" charset="2"/>
              <a:buNone/>
            </a:pPr>
            <a:r>
              <a:rPr lang="en-US" sz="2000" b="1" kern="0" dirty="0" smtClean="0">
                <a:solidFill>
                  <a:srgbClr val="404040"/>
                </a:solidFill>
                <a:latin typeface="Calibri Light" panose="020F0302020204030204" pitchFamily="34" charset="0"/>
                <a:cs typeface="Arial" charset="0"/>
              </a:rPr>
              <a:t>Funding for projects</a:t>
            </a:r>
            <a:endParaRPr lang="en-US" sz="2000" b="1" kern="0" dirty="0">
              <a:solidFill>
                <a:srgbClr val="404040"/>
              </a:solidFill>
              <a:latin typeface="Calibri Light" panose="020F0302020204030204" pitchFamily="34" charset="0"/>
              <a:cs typeface="Arial" charset="0"/>
            </a:endParaRPr>
          </a:p>
        </p:txBody>
      </p:sp>
      <p:sp>
        <p:nvSpPr>
          <p:cNvPr id="5" name="Rectangle 4"/>
          <p:cNvSpPr/>
          <p:nvPr/>
        </p:nvSpPr>
        <p:spPr>
          <a:xfrm>
            <a:off x="6454068" y="2719441"/>
            <a:ext cx="1896673" cy="400110"/>
          </a:xfrm>
          <a:prstGeom prst="rect">
            <a:avLst/>
          </a:prstGeom>
        </p:spPr>
        <p:txBody>
          <a:bodyPr wrap="none">
            <a:spAutoFit/>
          </a:bodyPr>
          <a:lstStyle/>
          <a:p>
            <a:pPr fontAlgn="base">
              <a:spcBef>
                <a:spcPct val="0"/>
              </a:spcBef>
              <a:spcAft>
                <a:spcPct val="0"/>
              </a:spcAft>
            </a:pPr>
            <a:r>
              <a:rPr lang="en-US" sz="2000" dirty="0">
                <a:solidFill>
                  <a:srgbClr val="404040"/>
                </a:solidFill>
                <a:cs typeface="Arial" charset="0"/>
              </a:rPr>
              <a:t>Partial Subsidy</a:t>
            </a:r>
          </a:p>
        </p:txBody>
      </p:sp>
      <p:sp>
        <p:nvSpPr>
          <p:cNvPr id="6" name="Rectangle 5"/>
          <p:cNvSpPr/>
          <p:nvPr/>
        </p:nvSpPr>
        <p:spPr>
          <a:xfrm>
            <a:off x="6445918" y="4021865"/>
            <a:ext cx="3804247" cy="400110"/>
          </a:xfrm>
          <a:prstGeom prst="rect">
            <a:avLst/>
          </a:prstGeom>
        </p:spPr>
        <p:txBody>
          <a:bodyPr wrap="none">
            <a:spAutoFit/>
          </a:bodyPr>
          <a:lstStyle/>
          <a:p>
            <a:pPr fontAlgn="base">
              <a:spcBef>
                <a:spcPct val="0"/>
              </a:spcBef>
              <a:spcAft>
                <a:spcPct val="0"/>
              </a:spcAft>
            </a:pPr>
            <a:r>
              <a:rPr lang="en-US" sz="2000" dirty="0" smtClean="0">
                <a:solidFill>
                  <a:srgbClr val="404040"/>
                </a:solidFill>
                <a:cs typeface="Arial" charset="0"/>
              </a:rPr>
              <a:t>Better understanding &amp; analysis</a:t>
            </a:r>
            <a:endParaRPr lang="en-US" sz="2000" dirty="0">
              <a:solidFill>
                <a:srgbClr val="383838"/>
              </a:solidFill>
              <a:cs typeface="Arial" charset="0"/>
            </a:endParaRPr>
          </a:p>
        </p:txBody>
      </p:sp>
      <p:sp>
        <p:nvSpPr>
          <p:cNvPr id="8" name="Rectangle 7"/>
          <p:cNvSpPr/>
          <p:nvPr/>
        </p:nvSpPr>
        <p:spPr>
          <a:xfrm>
            <a:off x="6443367" y="5192470"/>
            <a:ext cx="3443583" cy="707886"/>
          </a:xfrm>
          <a:prstGeom prst="rect">
            <a:avLst/>
          </a:prstGeom>
        </p:spPr>
        <p:txBody>
          <a:bodyPr wrap="square">
            <a:spAutoFit/>
          </a:bodyPr>
          <a:lstStyle/>
          <a:p>
            <a:pPr fontAlgn="base">
              <a:spcBef>
                <a:spcPct val="0"/>
              </a:spcBef>
              <a:spcAft>
                <a:spcPct val="0"/>
              </a:spcAft>
            </a:pPr>
            <a:r>
              <a:rPr lang="en-US" sz="2000" dirty="0" smtClean="0">
                <a:solidFill>
                  <a:srgbClr val="404040"/>
                </a:solidFill>
                <a:cs typeface="Arial" charset="0"/>
              </a:rPr>
              <a:t>Capacity building &amp; shared</a:t>
            </a:r>
          </a:p>
          <a:p>
            <a:pPr fontAlgn="base">
              <a:spcBef>
                <a:spcPct val="0"/>
              </a:spcBef>
              <a:spcAft>
                <a:spcPct val="0"/>
              </a:spcAft>
            </a:pPr>
            <a:r>
              <a:rPr lang="en-US" sz="2000" dirty="0" smtClean="0">
                <a:solidFill>
                  <a:srgbClr val="404040"/>
                </a:solidFill>
                <a:cs typeface="Arial" charset="0"/>
              </a:rPr>
              <a:t>incentives create trust</a:t>
            </a:r>
            <a:endParaRPr lang="en-US" sz="2000" dirty="0">
              <a:solidFill>
                <a:srgbClr val="404040"/>
              </a:solidFill>
              <a:cs typeface="Arial" charset="0"/>
            </a:endParaRPr>
          </a:p>
        </p:txBody>
      </p:sp>
      <p:sp>
        <p:nvSpPr>
          <p:cNvPr id="19" name="Rectangle 18"/>
          <p:cNvSpPr/>
          <p:nvPr/>
        </p:nvSpPr>
        <p:spPr>
          <a:xfrm>
            <a:off x="4438048" y="1739675"/>
            <a:ext cx="1083951" cy="400110"/>
          </a:xfrm>
          <a:prstGeom prst="rect">
            <a:avLst/>
          </a:prstGeom>
        </p:spPr>
        <p:txBody>
          <a:bodyPr wrap="none">
            <a:spAutoFit/>
          </a:bodyPr>
          <a:lstStyle/>
          <a:p>
            <a:pPr fontAlgn="base">
              <a:spcBef>
                <a:spcPct val="0"/>
              </a:spcBef>
              <a:spcAft>
                <a:spcPct val="0"/>
              </a:spcAft>
            </a:pPr>
            <a:r>
              <a:rPr lang="en-US" sz="2000" dirty="0" smtClean="0">
                <a:solidFill>
                  <a:srgbClr val="404040"/>
                </a:solidFill>
                <a:cs typeface="Arial" charset="0"/>
              </a:rPr>
              <a:t>Change</a:t>
            </a:r>
            <a:endParaRPr lang="en-US" sz="2000" dirty="0">
              <a:solidFill>
                <a:srgbClr val="383838"/>
              </a:solidFill>
              <a:cs typeface="Arial" charset="0"/>
            </a:endParaRPr>
          </a:p>
        </p:txBody>
      </p:sp>
      <p:sp>
        <p:nvSpPr>
          <p:cNvPr id="20" name="Rectangle 19"/>
          <p:cNvSpPr/>
          <p:nvPr/>
        </p:nvSpPr>
        <p:spPr>
          <a:xfrm>
            <a:off x="6727858" y="1732055"/>
            <a:ext cx="898003" cy="400110"/>
          </a:xfrm>
          <a:prstGeom prst="rect">
            <a:avLst/>
          </a:prstGeom>
        </p:spPr>
        <p:txBody>
          <a:bodyPr wrap="none">
            <a:spAutoFit/>
          </a:bodyPr>
          <a:lstStyle/>
          <a:p>
            <a:pPr fontAlgn="base">
              <a:spcBef>
                <a:spcPct val="0"/>
              </a:spcBef>
              <a:spcAft>
                <a:spcPct val="0"/>
              </a:spcAft>
            </a:pPr>
            <a:r>
              <a:rPr lang="en-US" sz="2000" dirty="0" smtClean="0">
                <a:solidFill>
                  <a:srgbClr val="404040"/>
                </a:solidFill>
                <a:cs typeface="Arial" charset="0"/>
              </a:rPr>
              <a:t>Action</a:t>
            </a:r>
            <a:endParaRPr lang="en-US" sz="2000" dirty="0">
              <a:solidFill>
                <a:srgbClr val="383838"/>
              </a:solidFill>
              <a:cs typeface="Arial" charset="0"/>
            </a:endParaRPr>
          </a:p>
        </p:txBody>
      </p:sp>
      <p:sp>
        <p:nvSpPr>
          <p:cNvPr id="21" name="Rectangle 20"/>
          <p:cNvSpPr/>
          <p:nvPr/>
        </p:nvSpPr>
        <p:spPr>
          <a:xfrm>
            <a:off x="10457848" y="1735865"/>
            <a:ext cx="1197764" cy="400110"/>
          </a:xfrm>
          <a:prstGeom prst="rect">
            <a:avLst/>
          </a:prstGeom>
        </p:spPr>
        <p:txBody>
          <a:bodyPr wrap="none">
            <a:spAutoFit/>
          </a:bodyPr>
          <a:lstStyle/>
          <a:p>
            <a:pPr fontAlgn="base">
              <a:spcBef>
                <a:spcPct val="0"/>
              </a:spcBef>
              <a:spcAft>
                <a:spcPct val="0"/>
              </a:spcAft>
            </a:pPr>
            <a:r>
              <a:rPr lang="en-US" sz="2000" dirty="0" smtClean="0">
                <a:solidFill>
                  <a:srgbClr val="404040"/>
                </a:solidFill>
                <a:cs typeface="Arial" charset="0"/>
              </a:rPr>
              <a:t>Behavior</a:t>
            </a:r>
            <a:endParaRPr lang="en-US" sz="2000" dirty="0">
              <a:solidFill>
                <a:srgbClr val="383838"/>
              </a:solidFill>
              <a:cs typeface="Arial" charset="0"/>
            </a:endParaRPr>
          </a:p>
        </p:txBody>
      </p:sp>
      <p:sp>
        <p:nvSpPr>
          <p:cNvPr id="23" name="Right Arrow 22"/>
          <p:cNvSpPr/>
          <p:nvPr/>
        </p:nvSpPr>
        <p:spPr bwMode="auto">
          <a:xfrm rot="16200000">
            <a:off x="10701004" y="5114110"/>
            <a:ext cx="571500" cy="767877"/>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24" name="Rectangle 23"/>
          <p:cNvSpPr/>
          <p:nvPr/>
        </p:nvSpPr>
        <p:spPr>
          <a:xfrm>
            <a:off x="10422138" y="5856949"/>
            <a:ext cx="1481354" cy="1015663"/>
          </a:xfrm>
          <a:prstGeom prst="rect">
            <a:avLst/>
          </a:prstGeom>
        </p:spPr>
        <p:txBody>
          <a:bodyPr wrap="square">
            <a:spAutoFit/>
          </a:bodyPr>
          <a:lstStyle/>
          <a:p>
            <a:pPr fontAlgn="base">
              <a:spcBef>
                <a:spcPct val="0"/>
              </a:spcBef>
              <a:spcAft>
                <a:spcPct val="0"/>
              </a:spcAft>
              <a:buFont typeface="Wingdings 3" pitchFamily="18" charset="2"/>
              <a:buNone/>
            </a:pPr>
            <a:r>
              <a:rPr lang="en-US" sz="2000" b="1" kern="0" dirty="0" smtClean="0">
                <a:solidFill>
                  <a:srgbClr val="404040"/>
                </a:solidFill>
                <a:latin typeface="Calibri Light" panose="020F0302020204030204" pitchFamily="34" charset="0"/>
                <a:cs typeface="Arial" charset="0"/>
              </a:rPr>
              <a:t>e.g. use of safe water sources </a:t>
            </a:r>
            <a:endParaRPr lang="en-US" sz="2000" b="1" kern="0" dirty="0">
              <a:solidFill>
                <a:srgbClr val="404040"/>
              </a:solidFill>
              <a:latin typeface="Calibri Light" panose="020F0302020204030204" pitchFamily="34" charset="0"/>
              <a:cs typeface="Arial" charset="0"/>
            </a:endParaRPr>
          </a:p>
        </p:txBody>
      </p:sp>
    </p:spTree>
    <p:extLst>
      <p:ext uri="{BB962C8B-B14F-4D97-AF65-F5344CB8AC3E}">
        <p14:creationId xmlns:p14="http://schemas.microsoft.com/office/powerpoint/2010/main" val="2351062905"/>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33A">
            <a:alpha val="0"/>
          </a:srgbClr>
        </a:solidFill>
        <a:effectLst/>
      </p:bgPr>
    </p:bg>
    <p:spTree>
      <p:nvGrpSpPr>
        <p:cNvPr id="1" name=""/>
        <p:cNvGrpSpPr/>
        <p:nvPr/>
      </p:nvGrpSpPr>
      <p:grpSpPr>
        <a:xfrm>
          <a:off x="0" y="0"/>
          <a:ext cx="0" cy="0"/>
          <a:chOff x="0" y="0"/>
          <a:chExt cx="0" cy="0"/>
        </a:xfrm>
      </p:grpSpPr>
      <p:pic>
        <p:nvPicPr>
          <p:cNvPr id="2050" name="Picture 2" descr="west virginia, waterfalls, waterfall, stream,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4967764"/>
            <a:ext cx="2743200" cy="1890236"/>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8"/>
          <p:cNvSpPr>
            <a:spLocks noGrp="1"/>
          </p:cNvSpPr>
          <p:nvPr/>
        </p:nvSpPr>
        <p:spPr>
          <a:xfrm>
            <a:off x="10134600" y="6553200"/>
            <a:ext cx="533400" cy="304800"/>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3200" kern="1200">
                <a:solidFill>
                  <a:srgbClr val="383838"/>
                </a:solidFill>
                <a:effectLst>
                  <a:outerShdw blurRad="38100" dist="38100" dir="2700000" algn="tl">
                    <a:srgbClr val="000000"/>
                  </a:outerShdw>
                </a:effectLst>
                <a:latin typeface="Bastian Sans Light" pitchFamily="34" charset="0"/>
                <a:ea typeface="ヒラギノ角ゴ Pro W3" pitchFamily="-65" charset="-128"/>
                <a:cs typeface="+mn-cs"/>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a:defRPr/>
            </a:pPr>
            <a:fld id="{61BB9260-2F85-43CB-BD7C-B4E125004C98}" type="slidenum">
              <a:rPr lang="en-US" sz="1200">
                <a:effectLst/>
              </a:rPr>
              <a:pPr algn="ctr">
                <a:defRPr/>
              </a:pPr>
              <a:t>15</a:t>
            </a:fld>
            <a:endParaRPr lang="en-US" sz="1200" dirty="0">
              <a:effectLst/>
            </a:endParaRPr>
          </a:p>
        </p:txBody>
      </p:sp>
      <p:sp>
        <p:nvSpPr>
          <p:cNvPr id="15" name="Rectangle 14"/>
          <p:cNvSpPr/>
          <p:nvPr/>
        </p:nvSpPr>
        <p:spPr bwMode="auto">
          <a:xfrm>
            <a:off x="914400" y="1447800"/>
            <a:ext cx="2209800" cy="5410200"/>
          </a:xfrm>
          <a:prstGeom prst="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16" name="Title 3"/>
          <p:cNvSpPr>
            <a:spLocks noGrp="1"/>
          </p:cNvSpPr>
          <p:nvPr>
            <p:ph type="title"/>
          </p:nvPr>
        </p:nvSpPr>
        <p:spPr>
          <a:xfrm>
            <a:off x="784521" y="263395"/>
            <a:ext cx="5715000" cy="868363"/>
          </a:xfrm>
        </p:spPr>
        <p:txBody>
          <a:bodyPr/>
          <a:lstStyle/>
          <a:p>
            <a:pPr algn="l"/>
            <a:r>
              <a:rPr lang="en-US" sz="3200" b="0" dirty="0">
                <a:solidFill>
                  <a:schemeClr val="tx2">
                    <a:lumMod val="10000"/>
                  </a:schemeClr>
                </a:solidFill>
                <a:effectLst/>
                <a:latin typeface="Arial" panose="020B0604020202020204" pitchFamily="34" charset="0"/>
                <a:cs typeface="Arial" panose="020B0604020202020204" pitchFamily="34" charset="0"/>
              </a:rPr>
              <a:t>Results</a:t>
            </a:r>
          </a:p>
        </p:txBody>
      </p:sp>
      <p:sp>
        <p:nvSpPr>
          <p:cNvPr id="17" name="Rectangle 16"/>
          <p:cNvSpPr/>
          <p:nvPr/>
        </p:nvSpPr>
        <p:spPr bwMode="auto">
          <a:xfrm>
            <a:off x="0" y="1337143"/>
            <a:ext cx="12192000" cy="163413"/>
          </a:xfrm>
          <a:prstGeom prst="rect">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18" name="Rectangle 17"/>
          <p:cNvSpPr/>
          <p:nvPr/>
        </p:nvSpPr>
        <p:spPr>
          <a:xfrm>
            <a:off x="3886200" y="1600200"/>
            <a:ext cx="7703820" cy="400110"/>
          </a:xfrm>
          <a:prstGeom prst="rect">
            <a:avLst/>
          </a:prstGeom>
        </p:spPr>
        <p:txBody>
          <a:bodyPr wrap="square">
            <a:spAutoFit/>
          </a:bodyPr>
          <a:lstStyle/>
          <a:p>
            <a:pPr fontAlgn="base">
              <a:spcBef>
                <a:spcPct val="0"/>
              </a:spcBef>
              <a:spcAft>
                <a:spcPct val="0"/>
              </a:spcAft>
              <a:buFont typeface="Wingdings 3" pitchFamily="18" charset="2"/>
              <a:buNone/>
            </a:pPr>
            <a:r>
              <a:rPr lang="en-US" sz="2000" b="1" kern="0" dirty="0">
                <a:solidFill>
                  <a:srgbClr val="00B050"/>
                </a:solidFill>
                <a:latin typeface="Calibri Light" panose="020F0302020204030204" pitchFamily="34" charset="0"/>
                <a:cs typeface="Arial" charset="0"/>
              </a:rPr>
              <a:t>1. </a:t>
            </a:r>
            <a:r>
              <a:rPr lang="en-US" sz="2000" b="1" kern="0" dirty="0" smtClean="0">
                <a:solidFill>
                  <a:srgbClr val="00B050"/>
                </a:solidFill>
                <a:latin typeface="Calibri Light" panose="020F0302020204030204" pitchFamily="34" charset="0"/>
                <a:cs typeface="Arial" charset="0"/>
              </a:rPr>
              <a:t>Kenya : Community Water Trust Projects</a:t>
            </a:r>
            <a:endParaRPr lang="en-US" sz="2000" dirty="0">
              <a:solidFill>
                <a:srgbClr val="00B050"/>
              </a:solidFill>
              <a:latin typeface="Calibri Light" panose="020F0302020204030204" pitchFamily="34" charset="0"/>
              <a:cs typeface="Arial" charset="0"/>
            </a:endParaRPr>
          </a:p>
        </p:txBody>
      </p:sp>
      <p:graphicFrame>
        <p:nvGraphicFramePr>
          <p:cNvPr id="7" name="Diagram 6"/>
          <p:cNvGraphicFramePr/>
          <p:nvPr>
            <p:extLst/>
          </p:nvPr>
        </p:nvGraphicFramePr>
        <p:xfrm>
          <a:off x="930998" y="1676400"/>
          <a:ext cx="2286000" cy="152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p:cNvSpPr/>
          <p:nvPr/>
        </p:nvSpPr>
        <p:spPr bwMode="auto">
          <a:xfrm>
            <a:off x="3733800" y="4967765"/>
            <a:ext cx="4267200" cy="1890235"/>
          </a:xfrm>
          <a:prstGeom prst="rect">
            <a:avLst/>
          </a:prstGeom>
          <a:solidFill>
            <a:srgbClr val="C1E1C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39" name="Rectangle 38"/>
          <p:cNvSpPr/>
          <p:nvPr/>
        </p:nvSpPr>
        <p:spPr>
          <a:xfrm>
            <a:off x="3865179" y="5073966"/>
            <a:ext cx="2703398" cy="400110"/>
          </a:xfrm>
          <a:prstGeom prst="rect">
            <a:avLst/>
          </a:prstGeom>
        </p:spPr>
        <p:txBody>
          <a:bodyPr wrap="square">
            <a:spAutoFit/>
          </a:bodyPr>
          <a:lstStyle/>
          <a:p>
            <a:pPr fontAlgn="base">
              <a:spcBef>
                <a:spcPct val="0"/>
              </a:spcBef>
              <a:spcAft>
                <a:spcPct val="0"/>
              </a:spcAft>
              <a:buFont typeface="Wingdings 3" pitchFamily="18" charset="2"/>
              <a:buNone/>
            </a:pPr>
            <a:r>
              <a:rPr lang="en-US" sz="2000" b="1" kern="0" dirty="0">
                <a:solidFill>
                  <a:srgbClr val="00B050"/>
                </a:solidFill>
                <a:latin typeface="Calibri Light" panose="020F0302020204030204" pitchFamily="34" charset="0"/>
                <a:cs typeface="Arial" charset="0"/>
              </a:rPr>
              <a:t>2. Waterfall effect</a:t>
            </a:r>
            <a:endParaRPr lang="en-US" sz="2000" dirty="0">
              <a:solidFill>
                <a:srgbClr val="00B050"/>
              </a:solidFill>
              <a:latin typeface="Calibri Light" panose="020F0302020204030204" pitchFamily="34" charset="0"/>
              <a:cs typeface="Arial" charset="0"/>
            </a:endParaRPr>
          </a:p>
        </p:txBody>
      </p:sp>
      <p:sp>
        <p:nvSpPr>
          <p:cNvPr id="40" name="Rectangle 39"/>
          <p:cNvSpPr/>
          <p:nvPr/>
        </p:nvSpPr>
        <p:spPr>
          <a:xfrm>
            <a:off x="3897328" y="5492902"/>
            <a:ext cx="3916566" cy="1323439"/>
          </a:xfrm>
          <a:prstGeom prst="rect">
            <a:avLst/>
          </a:prstGeom>
        </p:spPr>
        <p:txBody>
          <a:bodyPr wrap="square">
            <a:spAutoFit/>
          </a:bodyPr>
          <a:lstStyle/>
          <a:p>
            <a:pPr fontAlgn="base">
              <a:spcBef>
                <a:spcPct val="0"/>
              </a:spcBef>
              <a:spcAft>
                <a:spcPct val="0"/>
              </a:spcAft>
              <a:buFont typeface="Wingdings 3" pitchFamily="18" charset="2"/>
              <a:buNone/>
            </a:pPr>
            <a:r>
              <a:rPr lang="en-US" sz="2000" kern="0" dirty="0" smtClean="0">
                <a:solidFill>
                  <a:srgbClr val="404040"/>
                </a:solidFill>
                <a:latin typeface="Calibri Light" panose="020F0302020204030204" pitchFamily="34" charset="0"/>
                <a:cs typeface="Arial" charset="0"/>
              </a:rPr>
              <a:t>System improvements meant increased reliability, therefore more households participated &amp; turned away from unsafe water sources.</a:t>
            </a:r>
            <a:endParaRPr lang="en-US" sz="2000" kern="0" dirty="0">
              <a:solidFill>
                <a:srgbClr val="404040"/>
              </a:solidFill>
              <a:latin typeface="Calibri Light" panose="020F0302020204030204" pitchFamily="34" charset="0"/>
              <a:cs typeface="Arial" charset="0"/>
            </a:endParaRPr>
          </a:p>
        </p:txBody>
      </p:sp>
      <p:grpSp>
        <p:nvGrpSpPr>
          <p:cNvPr id="3" name="Group 2"/>
          <p:cNvGrpSpPr/>
          <p:nvPr/>
        </p:nvGrpSpPr>
        <p:grpSpPr>
          <a:xfrm>
            <a:off x="3977640" y="2247302"/>
            <a:ext cx="5302914" cy="2361430"/>
            <a:chOff x="3417570" y="2247302"/>
            <a:chExt cx="5302914" cy="2361430"/>
          </a:xfrm>
        </p:grpSpPr>
        <p:sp>
          <p:nvSpPr>
            <p:cNvPr id="30" name="Rectangle 29"/>
            <p:cNvSpPr/>
            <p:nvPr/>
          </p:nvSpPr>
          <p:spPr>
            <a:xfrm>
              <a:off x="3962003" y="2247302"/>
              <a:ext cx="1410098" cy="400110"/>
            </a:xfrm>
            <a:prstGeom prst="rect">
              <a:avLst/>
            </a:prstGeom>
          </p:spPr>
          <p:txBody>
            <a:bodyPr wrap="square">
              <a:spAutoFit/>
            </a:bodyPr>
            <a:lstStyle/>
            <a:p>
              <a:pPr fontAlgn="base">
                <a:spcBef>
                  <a:spcPct val="0"/>
                </a:spcBef>
                <a:spcAft>
                  <a:spcPct val="0"/>
                </a:spcAft>
                <a:buFont typeface="Wingdings 3" pitchFamily="18" charset="2"/>
                <a:buNone/>
              </a:pPr>
              <a:r>
                <a:rPr lang="en-US" sz="2000" b="1" kern="0" dirty="0" smtClean="0">
                  <a:solidFill>
                    <a:srgbClr val="404040"/>
                  </a:solidFill>
                  <a:latin typeface="Calibri Light" panose="020F0302020204030204" pitchFamily="34" charset="0"/>
                  <a:cs typeface="Arial" charset="0"/>
                </a:rPr>
                <a:t>$3m = $7m</a:t>
              </a:r>
              <a:endParaRPr lang="en-US" sz="2000" dirty="0">
                <a:solidFill>
                  <a:srgbClr val="404040"/>
                </a:solidFill>
                <a:latin typeface="Calibri Light" panose="020F0302020204030204" pitchFamily="34" charset="0"/>
                <a:cs typeface="Arial" charset="0"/>
              </a:endParaRPr>
            </a:p>
          </p:txBody>
        </p:sp>
        <p:sp>
          <p:nvSpPr>
            <p:cNvPr id="36" name="Rectangle 35"/>
            <p:cNvSpPr/>
            <p:nvPr/>
          </p:nvSpPr>
          <p:spPr>
            <a:xfrm>
              <a:off x="3417570" y="2797974"/>
              <a:ext cx="2377693" cy="1754326"/>
            </a:xfrm>
            <a:prstGeom prst="rect">
              <a:avLst/>
            </a:prstGeom>
          </p:spPr>
          <p:txBody>
            <a:bodyPr wrap="square">
              <a:spAutoFit/>
            </a:bodyPr>
            <a:lstStyle/>
            <a:p>
              <a:pPr fontAlgn="base">
                <a:spcBef>
                  <a:spcPct val="0"/>
                </a:spcBef>
                <a:spcAft>
                  <a:spcPts val="600"/>
                </a:spcAft>
                <a:buClr>
                  <a:srgbClr val="F3F3F3"/>
                </a:buClr>
                <a:buFont typeface="Wingdings" panose="05000000000000000000" pitchFamily="2" charset="2"/>
                <a:buChar char="Ø"/>
              </a:pPr>
              <a:r>
                <a:rPr lang="en-US" dirty="0" smtClean="0">
                  <a:solidFill>
                    <a:srgbClr val="00172E"/>
                  </a:solidFill>
                  <a:latin typeface="Calibri Light" panose="020F0302020204030204" pitchFamily="34" charset="0"/>
                  <a:cs typeface="Arial" charset="0"/>
                </a:rPr>
                <a:t>$3m </a:t>
              </a:r>
              <a:r>
                <a:rPr lang="en-US" dirty="0">
                  <a:solidFill>
                    <a:srgbClr val="00172E"/>
                  </a:solidFill>
                  <a:latin typeface="Calibri Light" panose="020F0302020204030204" pitchFamily="34" charset="0"/>
                  <a:cs typeface="Arial" charset="0"/>
                </a:rPr>
                <a:t>subsidy </a:t>
              </a:r>
              <a:r>
                <a:rPr lang="en-US" dirty="0" smtClean="0">
                  <a:solidFill>
                    <a:srgbClr val="00172E"/>
                  </a:solidFill>
                  <a:latin typeface="Calibri Light" panose="020F0302020204030204" pitchFamily="34" charset="0"/>
                  <a:cs typeface="Arial" charset="0"/>
                </a:rPr>
                <a:t>leveraged an additional $3.4 </a:t>
              </a:r>
              <a:r>
                <a:rPr lang="en-US" dirty="0">
                  <a:solidFill>
                    <a:srgbClr val="00172E"/>
                  </a:solidFill>
                  <a:latin typeface="Calibri Light" panose="020F0302020204030204" pitchFamily="34" charset="0"/>
                  <a:cs typeface="Arial" charset="0"/>
                </a:rPr>
                <a:t>m in debt </a:t>
              </a:r>
              <a:r>
                <a:rPr lang="en-US" dirty="0" smtClean="0">
                  <a:solidFill>
                    <a:srgbClr val="00172E"/>
                  </a:solidFill>
                  <a:latin typeface="Calibri Light" panose="020F0302020204030204" pitchFamily="34" charset="0"/>
                  <a:cs typeface="Arial" charset="0"/>
                </a:rPr>
                <a:t>&amp; </a:t>
              </a:r>
              <a:r>
                <a:rPr lang="en-US" dirty="0">
                  <a:solidFill>
                    <a:srgbClr val="00172E"/>
                  </a:solidFill>
                  <a:latin typeface="Calibri Light" panose="020F0302020204030204" pitchFamily="34" charset="0"/>
                  <a:cs typeface="Arial" charset="0"/>
                </a:rPr>
                <a:t>$1.2m in community </a:t>
              </a:r>
              <a:r>
                <a:rPr lang="en-US" dirty="0" smtClean="0">
                  <a:solidFill>
                    <a:srgbClr val="00172E"/>
                  </a:solidFill>
                  <a:latin typeface="Calibri Light" panose="020F0302020204030204" pitchFamily="34" charset="0"/>
                  <a:cs typeface="Arial" charset="0"/>
                </a:rPr>
                <a:t>equity,  making $7.2m available for projects</a:t>
              </a:r>
              <a:endParaRPr lang="en-US" dirty="0">
                <a:solidFill>
                  <a:srgbClr val="00172E"/>
                </a:solidFill>
                <a:latin typeface="Calibri Light" panose="020F0302020204030204" pitchFamily="34" charset="0"/>
                <a:cs typeface="Arial" charset="0"/>
              </a:endParaRPr>
            </a:p>
          </p:txBody>
        </p:sp>
        <p:cxnSp>
          <p:nvCxnSpPr>
            <p:cNvPr id="11" name="Straight Connector 10"/>
            <p:cNvCxnSpPr/>
            <p:nvPr/>
          </p:nvCxnSpPr>
          <p:spPr bwMode="auto">
            <a:xfrm>
              <a:off x="5888558" y="2313753"/>
              <a:ext cx="0" cy="229497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Rectangle 22"/>
            <p:cNvSpPr/>
            <p:nvPr/>
          </p:nvSpPr>
          <p:spPr>
            <a:xfrm>
              <a:off x="6568578" y="2251112"/>
              <a:ext cx="1820184" cy="400110"/>
            </a:xfrm>
            <a:prstGeom prst="rect">
              <a:avLst/>
            </a:prstGeom>
          </p:spPr>
          <p:txBody>
            <a:bodyPr wrap="square">
              <a:spAutoFit/>
            </a:bodyPr>
            <a:lstStyle/>
            <a:p>
              <a:pPr fontAlgn="base">
                <a:spcBef>
                  <a:spcPct val="0"/>
                </a:spcBef>
                <a:spcAft>
                  <a:spcPct val="0"/>
                </a:spcAft>
                <a:buFont typeface="Wingdings 3" pitchFamily="18" charset="2"/>
                <a:buNone/>
              </a:pPr>
              <a:r>
                <a:rPr lang="en-US" sz="2000" b="1" kern="0" dirty="0" smtClean="0">
                  <a:solidFill>
                    <a:srgbClr val="404040"/>
                  </a:solidFill>
                  <a:latin typeface="Calibri Light" panose="020F0302020204030204" pitchFamily="34" charset="0"/>
                  <a:cs typeface="Arial" charset="0"/>
                </a:rPr>
                <a:t>$1 = $2 to $10</a:t>
              </a:r>
              <a:endParaRPr lang="en-US" sz="2000" dirty="0">
                <a:solidFill>
                  <a:srgbClr val="404040"/>
                </a:solidFill>
                <a:latin typeface="Calibri Light" panose="020F0302020204030204" pitchFamily="34" charset="0"/>
                <a:cs typeface="Arial" charset="0"/>
              </a:endParaRPr>
            </a:p>
          </p:txBody>
        </p:sp>
        <p:sp>
          <p:nvSpPr>
            <p:cNvPr id="24" name="Rectangle 23"/>
            <p:cNvSpPr/>
            <p:nvPr/>
          </p:nvSpPr>
          <p:spPr>
            <a:xfrm>
              <a:off x="6084570" y="2801784"/>
              <a:ext cx="2635914" cy="1477328"/>
            </a:xfrm>
            <a:prstGeom prst="rect">
              <a:avLst/>
            </a:prstGeom>
          </p:spPr>
          <p:txBody>
            <a:bodyPr wrap="square">
              <a:spAutoFit/>
            </a:bodyPr>
            <a:lstStyle/>
            <a:p>
              <a:pPr fontAlgn="base">
                <a:spcBef>
                  <a:spcPct val="0"/>
                </a:spcBef>
                <a:spcAft>
                  <a:spcPts val="600"/>
                </a:spcAft>
                <a:buClr>
                  <a:srgbClr val="F3F3F3"/>
                </a:buClr>
                <a:buFont typeface="Wingdings" panose="05000000000000000000" pitchFamily="2" charset="2"/>
                <a:buChar char="Ø"/>
              </a:pPr>
              <a:r>
                <a:rPr lang="en-US" dirty="0">
                  <a:solidFill>
                    <a:srgbClr val="00172E"/>
                  </a:solidFill>
                  <a:latin typeface="Calibri Light" panose="020F0302020204030204" pitchFamily="34" charset="0"/>
                  <a:cs typeface="Arial" charset="0"/>
                </a:rPr>
                <a:t>E</a:t>
              </a:r>
              <a:r>
                <a:rPr lang="en-US" dirty="0" smtClean="0">
                  <a:solidFill>
                    <a:srgbClr val="00172E"/>
                  </a:solidFill>
                  <a:latin typeface="Calibri Light" panose="020F0302020204030204" pitchFamily="34" charset="0"/>
                  <a:cs typeface="Arial" charset="0"/>
                </a:rPr>
                <a:t>ach $1 invested yielded $2 - $10 in economic benefits to the local communities (</a:t>
              </a:r>
              <a:r>
                <a:rPr lang="en-US" dirty="0">
                  <a:solidFill>
                    <a:srgbClr val="00172E"/>
                  </a:solidFill>
                  <a:latin typeface="Calibri Light" panose="020F0302020204030204" pitchFamily="34" charset="0"/>
                  <a:cs typeface="Arial" charset="0"/>
                </a:rPr>
                <a:t>&gt;</a:t>
              </a:r>
              <a:r>
                <a:rPr lang="en-US" dirty="0" smtClean="0">
                  <a:solidFill>
                    <a:srgbClr val="00172E"/>
                  </a:solidFill>
                  <a:latin typeface="Calibri Light" panose="020F0302020204030204" pitchFamily="34" charset="0"/>
                  <a:cs typeface="Arial" charset="0"/>
                </a:rPr>
                <a:t>supplementary income)</a:t>
              </a:r>
              <a:endParaRPr lang="en-US" dirty="0">
                <a:solidFill>
                  <a:srgbClr val="00172E"/>
                </a:solidFill>
                <a:latin typeface="Calibri Light" panose="020F0302020204030204" pitchFamily="34" charset="0"/>
                <a:cs typeface="Arial" charset="0"/>
              </a:endParaRPr>
            </a:p>
          </p:txBody>
        </p:sp>
      </p:grpSp>
      <p:sp>
        <p:nvSpPr>
          <p:cNvPr id="25" name="Rectangle 24"/>
          <p:cNvSpPr/>
          <p:nvPr/>
        </p:nvSpPr>
        <p:spPr>
          <a:xfrm>
            <a:off x="990601" y="3385365"/>
            <a:ext cx="2320705" cy="3816429"/>
          </a:xfrm>
          <a:prstGeom prst="rect">
            <a:avLst/>
          </a:prstGeom>
        </p:spPr>
        <p:txBody>
          <a:bodyPr wrap="square">
            <a:spAutoFit/>
          </a:bodyPr>
          <a:lstStyle/>
          <a:p>
            <a:pPr fontAlgn="base">
              <a:spcBef>
                <a:spcPct val="0"/>
              </a:spcBef>
              <a:spcAft>
                <a:spcPct val="0"/>
              </a:spcAft>
              <a:buFont typeface="Wingdings 3" pitchFamily="18" charset="2"/>
              <a:buNone/>
            </a:pPr>
            <a:r>
              <a:rPr lang="en-US" sz="2200" b="1" kern="0" dirty="0" smtClean="0">
                <a:solidFill>
                  <a:srgbClr val="00B050"/>
                </a:solidFill>
                <a:latin typeface="Calibri Light" panose="020F0302020204030204" pitchFamily="34" charset="0"/>
                <a:cs typeface="Arial" charset="0"/>
              </a:rPr>
              <a:t>Behavior Changed</a:t>
            </a:r>
            <a:endParaRPr lang="en-US" sz="2200" b="1" kern="0" dirty="0">
              <a:solidFill>
                <a:srgbClr val="00B050"/>
              </a:solidFill>
              <a:latin typeface="Calibri Light" panose="020F0302020204030204" pitchFamily="34" charset="0"/>
              <a:cs typeface="Arial" charset="0"/>
            </a:endParaRPr>
          </a:p>
          <a:p>
            <a:pPr fontAlgn="base">
              <a:spcBef>
                <a:spcPct val="0"/>
              </a:spcBef>
              <a:spcAft>
                <a:spcPct val="0"/>
              </a:spcAft>
            </a:pPr>
            <a:endParaRPr lang="en-US" sz="2200" dirty="0" smtClean="0">
              <a:solidFill>
                <a:srgbClr val="4D4D4D"/>
              </a:solidFill>
              <a:latin typeface="Calibri Light" panose="020F0302020204030204" pitchFamily="34" charset="0"/>
              <a:cs typeface="Arial" charset="0"/>
            </a:endParaRPr>
          </a:p>
          <a:p>
            <a:pPr marL="114300" indent="-114300" fontAlgn="base">
              <a:spcBef>
                <a:spcPct val="0"/>
              </a:spcBef>
              <a:spcAft>
                <a:spcPct val="0"/>
              </a:spcAft>
              <a:buFont typeface="Arial" panose="020B0604020202020204" pitchFamily="34" charset="0"/>
              <a:buChar char="•"/>
            </a:pPr>
            <a:r>
              <a:rPr lang="en-US" sz="2200" dirty="0" smtClean="0">
                <a:solidFill>
                  <a:srgbClr val="4D4D4D"/>
                </a:solidFill>
                <a:latin typeface="Calibri Light" panose="020F0302020204030204" pitchFamily="34" charset="0"/>
                <a:cs typeface="Arial" charset="0"/>
              </a:rPr>
              <a:t>Banks started lending</a:t>
            </a:r>
          </a:p>
          <a:p>
            <a:pPr marL="114300" indent="-114300" fontAlgn="base">
              <a:spcBef>
                <a:spcPct val="0"/>
              </a:spcBef>
              <a:spcAft>
                <a:spcPct val="0"/>
              </a:spcAft>
              <a:buFont typeface="Arial" panose="020B0604020202020204" pitchFamily="34" charset="0"/>
              <a:buChar char="•"/>
            </a:pPr>
            <a:r>
              <a:rPr lang="en-US" sz="2200" dirty="0" smtClean="0">
                <a:solidFill>
                  <a:srgbClr val="4D4D4D"/>
                </a:solidFill>
                <a:latin typeface="Calibri Light" panose="020F0302020204030204" pitchFamily="34" charset="0"/>
                <a:cs typeface="Arial" charset="0"/>
              </a:rPr>
              <a:t>Communities invested in themselves</a:t>
            </a:r>
          </a:p>
          <a:p>
            <a:pPr marL="114300" indent="-114300" fontAlgn="base">
              <a:spcBef>
                <a:spcPct val="0"/>
              </a:spcBef>
              <a:spcAft>
                <a:spcPct val="0"/>
              </a:spcAft>
              <a:buFont typeface="Arial" panose="020B0604020202020204" pitchFamily="34" charset="0"/>
              <a:buChar char="•"/>
            </a:pPr>
            <a:r>
              <a:rPr lang="en-US" sz="2200" dirty="0" smtClean="0">
                <a:solidFill>
                  <a:srgbClr val="4D4D4D"/>
                </a:solidFill>
                <a:latin typeface="Calibri Light" panose="020F0302020204030204" pitchFamily="34" charset="0"/>
                <a:cs typeface="Arial" charset="0"/>
              </a:rPr>
              <a:t>Organizational change led to individual change</a:t>
            </a:r>
          </a:p>
          <a:p>
            <a:pPr fontAlgn="base">
              <a:spcBef>
                <a:spcPct val="0"/>
              </a:spcBef>
              <a:spcAft>
                <a:spcPct val="0"/>
              </a:spcAft>
            </a:pPr>
            <a:endParaRPr lang="en-US" sz="2200" dirty="0">
              <a:solidFill>
                <a:srgbClr val="4D4D4D"/>
              </a:solidFill>
              <a:latin typeface="Calibri Light" panose="020F0302020204030204" pitchFamily="34" charset="0"/>
              <a:cs typeface="Arial" charset="0"/>
            </a:endParaRPr>
          </a:p>
        </p:txBody>
      </p:sp>
    </p:spTree>
    <p:extLst>
      <p:ext uri="{BB962C8B-B14F-4D97-AF65-F5344CB8AC3E}">
        <p14:creationId xmlns:p14="http://schemas.microsoft.com/office/powerpoint/2010/main" val="1662804706"/>
      </p:ext>
    </p:extLst>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33A">
            <a:alpha val="0"/>
          </a:srgbClr>
        </a:solidFill>
        <a:effectLst/>
      </p:bgPr>
    </p:bg>
    <p:spTree>
      <p:nvGrpSpPr>
        <p:cNvPr id="1" name=""/>
        <p:cNvGrpSpPr/>
        <p:nvPr/>
      </p:nvGrpSpPr>
      <p:grpSpPr>
        <a:xfrm>
          <a:off x="0" y="0"/>
          <a:ext cx="0" cy="0"/>
          <a:chOff x="0" y="0"/>
          <a:chExt cx="0" cy="0"/>
        </a:xfrm>
      </p:grpSpPr>
      <p:sp>
        <p:nvSpPr>
          <p:cNvPr id="13" name="Slide Number Placeholder 8"/>
          <p:cNvSpPr>
            <a:spLocks noGrp="1"/>
          </p:cNvSpPr>
          <p:nvPr/>
        </p:nvSpPr>
        <p:spPr>
          <a:xfrm>
            <a:off x="10134600" y="6553200"/>
            <a:ext cx="533400" cy="304800"/>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3200" kern="1200">
                <a:solidFill>
                  <a:srgbClr val="383838"/>
                </a:solidFill>
                <a:effectLst>
                  <a:outerShdw blurRad="38100" dist="38100" dir="2700000" algn="tl">
                    <a:srgbClr val="000000"/>
                  </a:outerShdw>
                </a:effectLst>
                <a:latin typeface="Bastian Sans Light" pitchFamily="34" charset="0"/>
                <a:ea typeface="ヒラギノ角ゴ Pro W3" pitchFamily="-65" charset="-128"/>
                <a:cs typeface="+mn-cs"/>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a:defRPr/>
            </a:pPr>
            <a:fld id="{61BB9260-2F85-43CB-BD7C-B4E125004C98}" type="slidenum">
              <a:rPr lang="en-US" sz="1200">
                <a:effectLst/>
              </a:rPr>
              <a:pPr algn="ctr">
                <a:defRPr/>
              </a:pPr>
              <a:t>16</a:t>
            </a:fld>
            <a:endParaRPr lang="en-US" sz="1200" dirty="0">
              <a:effectLst/>
            </a:endParaRPr>
          </a:p>
        </p:txBody>
      </p:sp>
      <p:sp>
        <p:nvSpPr>
          <p:cNvPr id="15" name="Rectangle 14"/>
          <p:cNvSpPr/>
          <p:nvPr/>
        </p:nvSpPr>
        <p:spPr bwMode="auto">
          <a:xfrm>
            <a:off x="973248" y="1447800"/>
            <a:ext cx="2209800" cy="5410200"/>
          </a:xfrm>
          <a:prstGeom prst="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sp>
        <p:nvSpPr>
          <p:cNvPr id="16" name="Title 3"/>
          <p:cNvSpPr>
            <a:spLocks noGrp="1"/>
          </p:cNvSpPr>
          <p:nvPr>
            <p:ph type="title"/>
          </p:nvPr>
        </p:nvSpPr>
        <p:spPr>
          <a:xfrm>
            <a:off x="1315393" y="303875"/>
            <a:ext cx="5715000" cy="868363"/>
          </a:xfrm>
        </p:spPr>
        <p:txBody>
          <a:bodyPr/>
          <a:lstStyle/>
          <a:p>
            <a:pPr algn="l"/>
            <a:r>
              <a:rPr lang="en-US" sz="3200" b="0" dirty="0">
                <a:solidFill>
                  <a:schemeClr val="tx2">
                    <a:lumMod val="10000"/>
                  </a:schemeClr>
                </a:solidFill>
                <a:effectLst/>
                <a:latin typeface="Arial" panose="020B0604020202020204" pitchFamily="34" charset="0"/>
                <a:cs typeface="Arial" panose="020B0604020202020204" pitchFamily="34" charset="0"/>
              </a:rPr>
              <a:t>Lessons</a:t>
            </a:r>
          </a:p>
        </p:txBody>
      </p:sp>
      <p:sp>
        <p:nvSpPr>
          <p:cNvPr id="17" name="Rectangle 16"/>
          <p:cNvSpPr/>
          <p:nvPr/>
        </p:nvSpPr>
        <p:spPr bwMode="auto">
          <a:xfrm>
            <a:off x="0" y="1331495"/>
            <a:ext cx="12192000" cy="116305"/>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3200" dirty="0">
              <a:solidFill>
                <a:srgbClr val="383838"/>
              </a:solidFill>
              <a:effectLst>
                <a:outerShdw blurRad="38100" dist="38100" dir="2700000" algn="tl">
                  <a:srgbClr val="000000">
                    <a:alpha val="43137"/>
                  </a:srgbClr>
                </a:outerShdw>
              </a:effectLst>
              <a:cs typeface="Arial" charset="0"/>
            </a:endParaRPr>
          </a:p>
        </p:txBody>
      </p:sp>
      <p:graphicFrame>
        <p:nvGraphicFramePr>
          <p:cNvPr id="7" name="Diagram 6"/>
          <p:cNvGraphicFramePr/>
          <p:nvPr>
            <p:extLst/>
          </p:nvPr>
        </p:nvGraphicFramePr>
        <p:xfrm>
          <a:off x="989846" y="1676400"/>
          <a:ext cx="2286000" cy="15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3787883" y="1993374"/>
            <a:ext cx="7489718" cy="4693593"/>
          </a:xfrm>
          <a:prstGeom prst="rect">
            <a:avLst/>
          </a:prstGeom>
        </p:spPr>
        <p:txBody>
          <a:bodyPr wrap="square">
            <a:spAutoFit/>
          </a:bodyPr>
          <a:lstStyle/>
          <a:p>
            <a:pPr fontAlgn="base">
              <a:spcBef>
                <a:spcPct val="0"/>
              </a:spcBef>
              <a:spcAft>
                <a:spcPts val="600"/>
              </a:spcAft>
              <a:buClr>
                <a:srgbClr val="F3F3F3"/>
              </a:buClr>
            </a:pPr>
            <a:endParaRPr lang="en-US" sz="2200" dirty="0">
              <a:solidFill>
                <a:srgbClr val="00172E"/>
              </a:solidFill>
              <a:latin typeface="Calibri Light" panose="020F0302020204030204" pitchFamily="34" charset="0"/>
              <a:cs typeface="Arial" charset="0"/>
            </a:endParaRPr>
          </a:p>
          <a:p>
            <a:pPr marL="285750" indent="-285750" fontAlgn="base">
              <a:spcBef>
                <a:spcPct val="0"/>
              </a:spcBef>
              <a:spcAft>
                <a:spcPts val="600"/>
              </a:spcAft>
              <a:buClr>
                <a:srgbClr val="F3F3F3"/>
              </a:buClr>
              <a:buFont typeface="Arial" panose="020B0604020202020204" pitchFamily="34" charset="0"/>
              <a:buChar char="•"/>
            </a:pPr>
            <a:r>
              <a:rPr lang="en-US" sz="2200" dirty="0" smtClean="0">
                <a:solidFill>
                  <a:srgbClr val="00172E"/>
                </a:solidFill>
                <a:latin typeface="Calibri Light" panose="020F0302020204030204" pitchFamily="34" charset="0"/>
                <a:cs typeface="Arial" charset="0"/>
              </a:rPr>
              <a:t>Subsidies </a:t>
            </a:r>
            <a:r>
              <a:rPr lang="en-US" sz="2200" dirty="0">
                <a:solidFill>
                  <a:srgbClr val="00172E"/>
                </a:solidFill>
                <a:latin typeface="Calibri Light" panose="020F0302020204030204" pitchFamily="34" charset="0"/>
                <a:cs typeface="Arial" charset="0"/>
              </a:rPr>
              <a:t>can leverage additional financial resources from </a:t>
            </a:r>
            <a:r>
              <a:rPr lang="en-US" sz="2200" dirty="0" smtClean="0">
                <a:solidFill>
                  <a:srgbClr val="00172E"/>
                </a:solidFill>
                <a:latin typeface="Calibri Light" panose="020F0302020204030204" pitchFamily="34" charset="0"/>
                <a:cs typeface="Arial" charset="0"/>
              </a:rPr>
              <a:t>banks to make pro-poor investments viable &amp; attract equity from local communities</a:t>
            </a:r>
          </a:p>
          <a:p>
            <a:pPr marL="285750" indent="-285750" fontAlgn="base">
              <a:spcBef>
                <a:spcPct val="0"/>
              </a:spcBef>
              <a:spcAft>
                <a:spcPts val="600"/>
              </a:spcAft>
              <a:buClr>
                <a:srgbClr val="F3F3F3"/>
              </a:buClr>
              <a:buFont typeface="Arial" panose="020B0604020202020204" pitchFamily="34" charset="0"/>
              <a:buChar char="•"/>
            </a:pPr>
            <a:endParaRPr lang="en-US" sz="2200" dirty="0">
              <a:solidFill>
                <a:srgbClr val="00172E"/>
              </a:solidFill>
              <a:latin typeface="Calibri Light" panose="020F0302020204030204" pitchFamily="34" charset="0"/>
              <a:cs typeface="Arial" charset="0"/>
            </a:endParaRPr>
          </a:p>
          <a:p>
            <a:pPr marL="285750" indent="-285750" fontAlgn="base">
              <a:spcBef>
                <a:spcPct val="0"/>
              </a:spcBef>
              <a:spcAft>
                <a:spcPts val="600"/>
              </a:spcAft>
              <a:buClr>
                <a:srgbClr val="F3F3F3"/>
              </a:buClr>
              <a:buFont typeface="Arial" panose="020B0604020202020204" pitchFamily="34" charset="0"/>
              <a:buChar char="•"/>
            </a:pPr>
            <a:r>
              <a:rPr lang="en-US" sz="2200" dirty="0" smtClean="0">
                <a:solidFill>
                  <a:srgbClr val="00172E"/>
                </a:solidFill>
                <a:latin typeface="Calibri Light" panose="020F0302020204030204" pitchFamily="34" charset="0"/>
                <a:cs typeface="Arial" charset="0"/>
              </a:rPr>
              <a:t>Significant technical support is needed to educate lenders, communities and small utilities. Instead of one-off support,  could be institutionalized to benefit future projects.</a:t>
            </a:r>
          </a:p>
          <a:p>
            <a:pPr marL="285750" indent="-285750" fontAlgn="base">
              <a:spcBef>
                <a:spcPct val="0"/>
              </a:spcBef>
              <a:spcAft>
                <a:spcPts val="600"/>
              </a:spcAft>
              <a:buClr>
                <a:srgbClr val="F3F3F3"/>
              </a:buClr>
              <a:buFont typeface="Arial" panose="020B0604020202020204" pitchFamily="34" charset="0"/>
              <a:buChar char="•"/>
            </a:pPr>
            <a:endParaRPr lang="en-US" sz="2200" dirty="0">
              <a:solidFill>
                <a:srgbClr val="00172E"/>
              </a:solidFill>
              <a:latin typeface="Calibri Light" panose="020F0302020204030204" pitchFamily="34" charset="0"/>
              <a:cs typeface="Arial" charset="0"/>
            </a:endParaRPr>
          </a:p>
          <a:p>
            <a:pPr marL="285750" indent="-285750" fontAlgn="base">
              <a:spcBef>
                <a:spcPct val="0"/>
              </a:spcBef>
              <a:spcAft>
                <a:spcPts val="600"/>
              </a:spcAft>
              <a:buClr>
                <a:srgbClr val="F3F3F3"/>
              </a:buClr>
              <a:buFont typeface="Arial" panose="020B0604020202020204" pitchFamily="34" charset="0"/>
              <a:buChar char="•"/>
            </a:pPr>
            <a:r>
              <a:rPr lang="en-US" sz="2200" dirty="0" smtClean="0">
                <a:solidFill>
                  <a:srgbClr val="00172E"/>
                </a:solidFill>
                <a:latin typeface="Calibri Light" panose="020F0302020204030204" pitchFamily="34" charset="0"/>
                <a:cs typeface="Arial" charset="0"/>
              </a:rPr>
              <a:t>Adjust to local context, even more important with national scale ups</a:t>
            </a:r>
          </a:p>
          <a:p>
            <a:pPr fontAlgn="base">
              <a:spcBef>
                <a:spcPct val="0"/>
              </a:spcBef>
              <a:spcAft>
                <a:spcPts val="600"/>
              </a:spcAft>
              <a:buClr>
                <a:srgbClr val="F3F3F3"/>
              </a:buClr>
            </a:pPr>
            <a:r>
              <a:rPr lang="en-US" sz="2200" dirty="0" smtClean="0">
                <a:solidFill>
                  <a:srgbClr val="00172E"/>
                </a:solidFill>
                <a:latin typeface="Calibri Light" panose="020F0302020204030204" pitchFamily="34" charset="0"/>
                <a:cs typeface="Arial" charset="0"/>
              </a:rPr>
              <a:t> </a:t>
            </a:r>
            <a:endParaRPr lang="en-US" sz="2200" dirty="0">
              <a:solidFill>
                <a:srgbClr val="00172E"/>
              </a:solidFill>
              <a:latin typeface="Calibri Light" panose="020F0302020204030204" pitchFamily="34" charset="0"/>
              <a:cs typeface="Arial" charset="0"/>
            </a:endParaRPr>
          </a:p>
        </p:txBody>
      </p:sp>
      <p:cxnSp>
        <p:nvCxnSpPr>
          <p:cNvPr id="5" name="Straight Connector 4"/>
          <p:cNvCxnSpPr/>
          <p:nvPr/>
        </p:nvCxnSpPr>
        <p:spPr bwMode="auto">
          <a:xfrm>
            <a:off x="4197017" y="3669030"/>
            <a:ext cx="6781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89397" y="5215890"/>
            <a:ext cx="6781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6732559" y="6286857"/>
            <a:ext cx="2066416" cy="400110"/>
          </a:xfrm>
          <a:prstGeom prst="rect">
            <a:avLst/>
          </a:prstGeom>
          <a:noFill/>
        </p:spPr>
        <p:txBody>
          <a:bodyPr wrap="square" rtlCol="0">
            <a:spAutoFit/>
          </a:bodyPr>
          <a:lstStyle/>
          <a:p>
            <a:r>
              <a:rPr lang="en-US" sz="2000" b="1" dirty="0" smtClean="0">
                <a:solidFill>
                  <a:srgbClr val="FF0000"/>
                </a:solidFill>
                <a:hlinkClick r:id="rId8" action="ppaction://hlinksldjump"/>
              </a:rPr>
              <a:t>Back to Bingo!</a:t>
            </a:r>
            <a:endParaRPr lang="en-US" sz="2000" b="1" dirty="0">
              <a:solidFill>
                <a:srgbClr val="FF0000"/>
              </a:solidFill>
            </a:endParaRPr>
          </a:p>
        </p:txBody>
      </p:sp>
    </p:spTree>
    <p:extLst>
      <p:ext uri="{BB962C8B-B14F-4D97-AF65-F5344CB8AC3E}">
        <p14:creationId xmlns:p14="http://schemas.microsoft.com/office/powerpoint/2010/main" val="1900600276"/>
      </p:ext>
    </p:extLst>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81063" y="1079728"/>
            <a:ext cx="10429875" cy="1822450"/>
          </a:xfrm>
        </p:spPr>
        <p:txBody>
          <a:bodyPr>
            <a:normAutofit/>
          </a:bodyPr>
          <a:lstStyle/>
          <a:p>
            <a:pPr eaLnBrk="1" hangingPunct="1">
              <a:defRPr/>
            </a:pPr>
            <a:r>
              <a:rPr lang="en-US" dirty="0" smtClean="0">
                <a:ea typeface="+mj-ea"/>
                <a:cs typeface="+mj-cs"/>
              </a:rPr>
              <a:t/>
            </a:r>
            <a:br>
              <a:rPr lang="en-US" dirty="0" smtClean="0">
                <a:ea typeface="+mj-ea"/>
                <a:cs typeface="+mj-cs"/>
              </a:rPr>
            </a:br>
            <a:r>
              <a:rPr lang="en-US" dirty="0" smtClean="0">
                <a:ea typeface="+mj-ea"/>
                <a:cs typeface="+mj-cs"/>
              </a:rPr>
              <a:t>     LEVERAGING PRIVATE SECTOR FINANCE</a:t>
            </a:r>
            <a:endParaRPr lang="en-US" dirty="0">
              <a:ea typeface="+mj-ea"/>
              <a:cs typeface="+mj-cs"/>
            </a:endParaRPr>
          </a:p>
        </p:txBody>
      </p:sp>
      <p:sp>
        <p:nvSpPr>
          <p:cNvPr id="14340" name="Text Placeholder 7"/>
          <p:cNvSpPr>
            <a:spLocks noGrp="1"/>
          </p:cNvSpPr>
          <p:nvPr>
            <p:ph type="body" sz="quarter" idx="14"/>
          </p:nvPr>
        </p:nvSpPr>
        <p:spPr>
          <a:xfrm>
            <a:off x="1524001" y="5275777"/>
            <a:ext cx="9144000" cy="1393825"/>
          </a:xfrm>
        </p:spPr>
        <p:txBody>
          <a:bodyPr/>
          <a:lstStyle/>
          <a:p>
            <a:pPr algn="ctr"/>
            <a:r>
              <a:rPr lang="en-US" altLang="en-US" sz="1800" dirty="0" smtClean="0">
                <a:cs typeface="Arial" pitchFamily="34" charset="0"/>
              </a:rPr>
              <a:t>GPSURR Forum 2015</a:t>
            </a:r>
          </a:p>
          <a:p>
            <a:pPr algn="ctr"/>
            <a:r>
              <a:rPr lang="en-US" altLang="en-US" sz="1800" dirty="0" smtClean="0">
                <a:cs typeface="Arial" pitchFamily="34" charset="0"/>
              </a:rPr>
              <a:t>April 2015</a:t>
            </a:r>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5604" y="5017380"/>
            <a:ext cx="2024646" cy="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072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18</a:t>
            </a:fld>
            <a:endParaRPr lang="en-US" altLang="en-US" sz="1200" dirty="0">
              <a:cs typeface="Arial" pitchFamily="34" charset="0"/>
            </a:endParaRPr>
          </a:p>
        </p:txBody>
      </p:sp>
      <p:sp>
        <p:nvSpPr>
          <p:cNvPr id="3" name="TextBox 2"/>
          <p:cNvSpPr txBox="1"/>
          <p:nvPr/>
        </p:nvSpPr>
        <p:spPr>
          <a:xfrm>
            <a:off x="888999" y="1441135"/>
            <a:ext cx="10129521" cy="1323439"/>
          </a:xfrm>
          <a:prstGeom prst="rect">
            <a:avLst/>
          </a:prstGeom>
          <a:solidFill>
            <a:schemeClr val="bg1"/>
          </a:solidFill>
        </p:spPr>
        <p:txBody>
          <a:bodyPr wrap="square" rtlCol="0">
            <a:spAutoFit/>
          </a:bodyPr>
          <a:lstStyle/>
          <a:p>
            <a:pPr marL="342900" lvl="0" indent="-342900">
              <a:buFont typeface="Arial" panose="020B0604020202020204" pitchFamily="34" charset="0"/>
              <a:buChar char="•"/>
            </a:pPr>
            <a:r>
              <a:rPr lang="en-US" sz="2000" b="1" dirty="0" smtClean="0"/>
              <a:t>Creditworthy</a:t>
            </a:r>
            <a:r>
              <a:rPr lang="en-US" sz="2000" dirty="0" smtClean="0"/>
              <a:t> service providers borrow to implement viable infrastructure projects</a:t>
            </a:r>
          </a:p>
          <a:p>
            <a:pPr marL="342900" lvl="0" indent="-342900">
              <a:buFont typeface="Arial" panose="020B0604020202020204" pitchFamily="34" charset="0"/>
              <a:buChar char="•"/>
            </a:pPr>
            <a:r>
              <a:rPr lang="en-US" sz="2000" dirty="0" smtClean="0"/>
              <a:t>OBA </a:t>
            </a:r>
            <a:r>
              <a:rPr lang="en-US" sz="2000" b="1" dirty="0" smtClean="0"/>
              <a:t>reduces lender credit risk</a:t>
            </a:r>
            <a:r>
              <a:rPr lang="en-US" sz="2000" dirty="0" smtClean="0"/>
              <a:t> by providing cash on implementation of project</a:t>
            </a:r>
          </a:p>
          <a:p>
            <a:pPr lvl="0"/>
            <a:endParaRPr lang="en-US" sz="2000" dirty="0"/>
          </a:p>
          <a:p>
            <a:pPr lvl="0"/>
            <a:r>
              <a:rPr lang="en-US" sz="2000" b="1" dirty="0" smtClean="0"/>
              <a:t>Example model:</a:t>
            </a:r>
            <a:endParaRPr lang="en-US" sz="2000" b="1" dirty="0"/>
          </a:p>
        </p:txBody>
      </p:sp>
      <p:sp>
        <p:nvSpPr>
          <p:cNvPr id="14" name="Title 5"/>
          <p:cNvSpPr txBox="1">
            <a:spLocks/>
          </p:cNvSpPr>
          <p:nvPr/>
        </p:nvSpPr>
        <p:spPr bwMode="auto">
          <a:xfrm>
            <a:off x="502921" y="235313"/>
            <a:ext cx="11320272"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l" rtl="0" eaLnBrk="0" fontAlgn="base" hangingPunct="0">
              <a:spcBef>
                <a:spcPct val="0"/>
              </a:spcBef>
              <a:spcAft>
                <a:spcPct val="0"/>
              </a:spcAft>
              <a:buFont typeface="Arial" pitchFamily="34" charset="0"/>
              <a:defRPr sz="2200" b="0" i="0">
                <a:solidFill>
                  <a:schemeClr val="tx1"/>
                </a:solidFill>
                <a:latin typeface="+mn-lt"/>
                <a:ea typeface="MS PGothic" pitchFamily="34" charset="-128"/>
                <a:cs typeface="Andes ExtraLight"/>
              </a:defRPr>
            </a:lvl1pPr>
            <a:lvl2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5pPr>
            <a:lvl6pPr marL="457200" algn="ctr" rtl="0" fontAlgn="base">
              <a:spcBef>
                <a:spcPct val="0"/>
              </a:spcBef>
              <a:spcAft>
                <a:spcPct val="0"/>
              </a:spcAft>
              <a:defRPr sz="2600" b="1">
                <a:solidFill>
                  <a:srgbClr val="014C6D"/>
                </a:solidFill>
                <a:latin typeface="Trebuchet MS" pitchFamily="34" charset="0"/>
              </a:defRPr>
            </a:lvl6pPr>
            <a:lvl7pPr marL="914400" algn="ctr" rtl="0" fontAlgn="base">
              <a:spcBef>
                <a:spcPct val="0"/>
              </a:spcBef>
              <a:spcAft>
                <a:spcPct val="0"/>
              </a:spcAft>
              <a:defRPr sz="2600" b="1">
                <a:solidFill>
                  <a:srgbClr val="014C6D"/>
                </a:solidFill>
                <a:latin typeface="Trebuchet MS" pitchFamily="34" charset="0"/>
              </a:defRPr>
            </a:lvl7pPr>
            <a:lvl8pPr marL="1371600" algn="ctr" rtl="0" fontAlgn="base">
              <a:spcBef>
                <a:spcPct val="0"/>
              </a:spcBef>
              <a:spcAft>
                <a:spcPct val="0"/>
              </a:spcAft>
              <a:defRPr sz="2600" b="1">
                <a:solidFill>
                  <a:srgbClr val="014C6D"/>
                </a:solidFill>
                <a:latin typeface="Trebuchet MS" pitchFamily="34" charset="0"/>
              </a:defRPr>
            </a:lvl8pPr>
            <a:lvl9pPr marL="1828800" algn="ctr" rtl="0" fontAlgn="base">
              <a:spcBef>
                <a:spcPct val="0"/>
              </a:spcBef>
              <a:spcAft>
                <a:spcPct val="0"/>
              </a:spcAft>
              <a:defRPr sz="2600" b="1">
                <a:solidFill>
                  <a:srgbClr val="014C6D"/>
                </a:solidFill>
                <a:latin typeface="Trebuchet MS" pitchFamily="34" charset="0"/>
              </a:defRPr>
            </a:lvl9pPr>
          </a:lstStyle>
          <a:p>
            <a:pPr>
              <a:spcBef>
                <a:spcPts val="0"/>
              </a:spcBef>
              <a:defRPr/>
            </a:pPr>
            <a:r>
              <a:rPr lang="en-US" sz="2400" b="1" kern="0" dirty="0" smtClean="0">
                <a:ea typeface="+mj-ea"/>
              </a:rPr>
              <a:t>OBA </a:t>
            </a:r>
            <a:r>
              <a:rPr lang="en-US" sz="2400" b="1" kern="0" dirty="0">
                <a:ea typeface="+mj-ea"/>
              </a:rPr>
              <a:t>can leverage </a:t>
            </a:r>
            <a:r>
              <a:rPr lang="en-US" sz="2400" b="1" kern="0" dirty="0" smtClean="0">
                <a:ea typeface="+mj-ea"/>
              </a:rPr>
              <a:t>commercial </a:t>
            </a:r>
            <a:r>
              <a:rPr lang="en-US" sz="2400" b="1" kern="0" dirty="0">
                <a:ea typeface="+mj-ea"/>
              </a:rPr>
              <a:t>f</a:t>
            </a:r>
            <a:r>
              <a:rPr lang="en-US" sz="2400" b="1" kern="0" dirty="0" smtClean="0">
                <a:ea typeface="+mj-ea"/>
              </a:rPr>
              <a:t>inance to make pro-poor investments viable</a:t>
            </a:r>
            <a:endParaRPr lang="en-US" sz="3600" b="1" kern="0" dirty="0">
              <a:ea typeface="+mj-ea"/>
            </a:endParaRPr>
          </a:p>
        </p:txBody>
      </p:sp>
      <p:sp>
        <p:nvSpPr>
          <p:cNvPr id="2" name="Rectangle 1"/>
          <p:cNvSpPr/>
          <p:nvPr/>
        </p:nvSpPr>
        <p:spPr bwMode="auto">
          <a:xfrm>
            <a:off x="1337094" y="2208362"/>
            <a:ext cx="1587261" cy="6383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smtClean="0">
              <a:ln>
                <a:noFill/>
              </a:ln>
              <a:solidFill>
                <a:schemeClr val="tx1"/>
              </a:solidFill>
              <a:effectLst/>
              <a:latin typeface="Trebuchet MS" pitchFamily="34" charset="0"/>
              <a:cs typeface="Times New Roman" pitchFamily="18" charset="0"/>
            </a:endParaRPr>
          </a:p>
        </p:txBody>
      </p:sp>
      <p:sp>
        <p:nvSpPr>
          <p:cNvPr id="12" name="TextBox 11"/>
          <p:cNvSpPr txBox="1"/>
          <p:nvPr/>
        </p:nvSpPr>
        <p:spPr>
          <a:xfrm>
            <a:off x="4585790" y="3591103"/>
            <a:ext cx="2383671" cy="1077218"/>
          </a:xfrm>
          <a:prstGeom prst="rect">
            <a:avLst/>
          </a:prstGeom>
          <a:solidFill>
            <a:schemeClr val="tx1">
              <a:lumMod val="90000"/>
              <a:lumOff val="10000"/>
            </a:schemeClr>
          </a:solidFill>
          <a:ln w="19050">
            <a:solidFill>
              <a:schemeClr val="tx1"/>
            </a:solidFill>
          </a:ln>
        </p:spPr>
        <p:txBody>
          <a:bodyPr wrap="square" rtlCol="0">
            <a:spAutoFit/>
          </a:bodyPr>
          <a:lstStyle/>
          <a:p>
            <a:r>
              <a:rPr lang="en-US" sz="1600" dirty="0" smtClean="0">
                <a:solidFill>
                  <a:schemeClr val="bg1"/>
                </a:solidFill>
              </a:rPr>
              <a:t>Service provider pre-finances investment and provides service to poor beneficiaries</a:t>
            </a:r>
            <a:endParaRPr lang="en-US" sz="1600" dirty="0">
              <a:solidFill>
                <a:schemeClr val="bg1"/>
              </a:solidFill>
            </a:endParaRPr>
          </a:p>
        </p:txBody>
      </p:sp>
      <p:sp>
        <p:nvSpPr>
          <p:cNvPr id="13" name="TextBox 12"/>
          <p:cNvSpPr txBox="1"/>
          <p:nvPr/>
        </p:nvSpPr>
        <p:spPr>
          <a:xfrm>
            <a:off x="8554528" y="3591103"/>
            <a:ext cx="2113472" cy="1323439"/>
          </a:xfrm>
          <a:prstGeom prst="rect">
            <a:avLst/>
          </a:prstGeom>
          <a:solidFill>
            <a:srgbClr val="92D050"/>
          </a:solidFill>
          <a:ln w="19050">
            <a:solidFill>
              <a:schemeClr val="tx1"/>
            </a:solidFill>
          </a:ln>
        </p:spPr>
        <p:txBody>
          <a:bodyPr wrap="square" rtlCol="0">
            <a:spAutoFit/>
          </a:bodyPr>
          <a:lstStyle/>
          <a:p>
            <a:r>
              <a:rPr lang="en-US" sz="1600" dirty="0" smtClean="0"/>
              <a:t>Upon achievement of pre-agreed outputs, GPOBA provides OBA subsidy to service provider</a:t>
            </a:r>
            <a:endParaRPr lang="en-US" sz="1600" dirty="0"/>
          </a:p>
        </p:txBody>
      </p:sp>
      <p:sp>
        <p:nvSpPr>
          <p:cNvPr id="15" name="TextBox 14"/>
          <p:cNvSpPr txBox="1"/>
          <p:nvPr/>
        </p:nvSpPr>
        <p:spPr>
          <a:xfrm>
            <a:off x="3585939" y="5344708"/>
            <a:ext cx="3556695" cy="1077218"/>
          </a:xfrm>
          <a:prstGeom prst="rect">
            <a:avLst/>
          </a:prstGeom>
          <a:solidFill>
            <a:schemeClr val="accent2">
              <a:lumMod val="60000"/>
              <a:lumOff val="40000"/>
            </a:schemeClr>
          </a:solidFill>
          <a:ln w="19050">
            <a:solidFill>
              <a:schemeClr val="tx1"/>
            </a:solidFill>
          </a:ln>
        </p:spPr>
        <p:txBody>
          <a:bodyPr wrap="square" rtlCol="0">
            <a:spAutoFit/>
          </a:bodyPr>
          <a:lstStyle/>
          <a:p>
            <a:r>
              <a:rPr lang="en-US" sz="1600" dirty="0" smtClean="0"/>
              <a:t>OBA subsidy is swept into loan account</a:t>
            </a:r>
          </a:p>
          <a:p>
            <a:r>
              <a:rPr lang="en-US" sz="1600" dirty="0" smtClean="0">
                <a:sym typeface="Wingdings" panose="05000000000000000000" pitchFamily="2" charset="2"/>
              </a:rPr>
              <a:t> </a:t>
            </a:r>
            <a:r>
              <a:rPr lang="en-US" sz="1600" dirty="0" smtClean="0"/>
              <a:t>reduces loan repayments</a:t>
            </a:r>
          </a:p>
          <a:p>
            <a:r>
              <a:rPr lang="en-US" sz="1600" dirty="0" smtClean="0">
                <a:sym typeface="Wingdings" panose="05000000000000000000" pitchFamily="2" charset="2"/>
              </a:rPr>
              <a:t> Ke</a:t>
            </a:r>
            <a:r>
              <a:rPr lang="en-US" sz="1600" dirty="0" smtClean="0"/>
              <a:t>eps tariffs affordable</a:t>
            </a:r>
            <a:endParaRPr lang="en-US" sz="1600" dirty="0"/>
          </a:p>
        </p:txBody>
      </p:sp>
      <p:sp>
        <p:nvSpPr>
          <p:cNvPr id="16" name="TextBox 15"/>
          <p:cNvSpPr txBox="1"/>
          <p:nvPr/>
        </p:nvSpPr>
        <p:spPr>
          <a:xfrm>
            <a:off x="8657757" y="5344707"/>
            <a:ext cx="2360763" cy="1077218"/>
          </a:xfrm>
          <a:prstGeom prst="rect">
            <a:avLst/>
          </a:prstGeom>
          <a:solidFill>
            <a:srgbClr val="7030A0"/>
          </a:solidFill>
          <a:ln w="19050">
            <a:solidFill>
              <a:schemeClr val="tx1"/>
            </a:solidFill>
          </a:ln>
        </p:spPr>
        <p:txBody>
          <a:bodyPr wrap="square" rtlCol="0">
            <a:spAutoFit/>
          </a:bodyPr>
          <a:lstStyle/>
          <a:p>
            <a:r>
              <a:rPr lang="en-US" sz="1600" dirty="0" smtClean="0">
                <a:solidFill>
                  <a:schemeClr val="bg1"/>
                </a:solidFill>
              </a:rPr>
              <a:t>Sustainable operation: SP generates revenue to cover O&amp;M costs and repay loans</a:t>
            </a:r>
            <a:endParaRPr lang="en-US" sz="1600" dirty="0">
              <a:solidFill>
                <a:schemeClr val="bg1"/>
              </a:solidFill>
            </a:endParaRPr>
          </a:p>
        </p:txBody>
      </p:sp>
      <p:sp>
        <p:nvSpPr>
          <p:cNvPr id="6" name="Right Arrow 5"/>
          <p:cNvSpPr/>
          <p:nvPr/>
        </p:nvSpPr>
        <p:spPr bwMode="auto">
          <a:xfrm>
            <a:off x="3372879" y="4054444"/>
            <a:ext cx="931653" cy="371510"/>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smtClean="0">
              <a:ln>
                <a:solidFill>
                  <a:sysClr val="windowText" lastClr="000000"/>
                </a:solidFill>
              </a:ln>
              <a:solidFill>
                <a:schemeClr val="tx1"/>
              </a:solidFill>
              <a:effectLst/>
              <a:latin typeface="Trebuchet MS" pitchFamily="34" charset="0"/>
              <a:cs typeface="Times New Roman" pitchFamily="18" charset="0"/>
            </a:endParaRPr>
          </a:p>
        </p:txBody>
      </p:sp>
      <p:sp>
        <p:nvSpPr>
          <p:cNvPr id="22" name="Right Arrow 21"/>
          <p:cNvSpPr/>
          <p:nvPr/>
        </p:nvSpPr>
        <p:spPr bwMode="auto">
          <a:xfrm>
            <a:off x="7214283" y="4048410"/>
            <a:ext cx="931653" cy="371510"/>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smtClean="0">
              <a:ln>
                <a:solidFill>
                  <a:sysClr val="windowText" lastClr="000000"/>
                </a:solidFill>
              </a:ln>
              <a:solidFill>
                <a:schemeClr val="tx1"/>
              </a:solidFill>
              <a:effectLst/>
              <a:latin typeface="Trebuchet MS" pitchFamily="34" charset="0"/>
              <a:cs typeface="Times New Roman" pitchFamily="18" charset="0"/>
            </a:endParaRPr>
          </a:p>
        </p:txBody>
      </p:sp>
      <p:sp>
        <p:nvSpPr>
          <p:cNvPr id="24" name="Right Arrow 23"/>
          <p:cNvSpPr/>
          <p:nvPr/>
        </p:nvSpPr>
        <p:spPr bwMode="auto">
          <a:xfrm>
            <a:off x="7434368" y="5820671"/>
            <a:ext cx="931653" cy="371510"/>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smtClean="0">
              <a:ln>
                <a:solidFill>
                  <a:sysClr val="windowText" lastClr="000000"/>
                </a:solidFill>
              </a:ln>
              <a:solidFill>
                <a:schemeClr val="tx1"/>
              </a:solidFill>
              <a:effectLst/>
              <a:latin typeface="Trebuchet MS" pitchFamily="34" charset="0"/>
              <a:cs typeface="Times New Roman" pitchFamily="18" charset="0"/>
            </a:endParaRPr>
          </a:p>
        </p:txBody>
      </p:sp>
      <p:pic>
        <p:nvPicPr>
          <p:cNvPr id="2060" name="Picture 12" descr="Click to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08" y="2846717"/>
            <a:ext cx="2791871" cy="24979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0599" y="3881311"/>
            <a:ext cx="2213004" cy="1077218"/>
          </a:xfrm>
          <a:prstGeom prst="rect">
            <a:avLst/>
          </a:prstGeom>
          <a:solidFill>
            <a:schemeClr val="bg1"/>
          </a:solidFill>
          <a:ln w="19050">
            <a:solidFill>
              <a:schemeClr val="tx1"/>
            </a:solidFill>
          </a:ln>
        </p:spPr>
        <p:txBody>
          <a:bodyPr wrap="square" rtlCol="0">
            <a:spAutoFit/>
          </a:bodyPr>
          <a:lstStyle/>
          <a:p>
            <a:r>
              <a:rPr lang="en-US" sz="1600" dirty="0" smtClean="0"/>
              <a:t>Commercial bank provides loan to service provider after due diligence </a:t>
            </a:r>
            <a:endParaRPr lang="en-US" sz="1600" dirty="0"/>
          </a:p>
        </p:txBody>
      </p:sp>
      <p:sp>
        <p:nvSpPr>
          <p:cNvPr id="27" name="Right Arrow 26"/>
          <p:cNvSpPr/>
          <p:nvPr/>
        </p:nvSpPr>
        <p:spPr bwMode="auto">
          <a:xfrm>
            <a:off x="2362550" y="5820671"/>
            <a:ext cx="931653" cy="371510"/>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smtClean="0">
              <a:ln>
                <a:solidFill>
                  <a:sysClr val="windowText" lastClr="000000"/>
                </a:solidFill>
              </a:ln>
              <a:solidFill>
                <a:schemeClr val="tx1"/>
              </a:solidFill>
              <a:effectLst/>
              <a:latin typeface="Trebuchet MS" pitchFamily="34" charset="0"/>
              <a:cs typeface="Times New Roman" pitchFamily="18" charset="0"/>
            </a:endParaRPr>
          </a:p>
        </p:txBody>
      </p:sp>
    </p:spTree>
    <p:extLst>
      <p:ext uri="{BB962C8B-B14F-4D97-AF65-F5344CB8AC3E}">
        <p14:creationId xmlns:p14="http://schemas.microsoft.com/office/powerpoint/2010/main" val="2830863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93" t="20977" r="16229"/>
          <a:stretch/>
        </p:blipFill>
        <p:spPr bwMode="auto">
          <a:xfrm>
            <a:off x="0" y="981778"/>
            <a:ext cx="6067426" cy="364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625" y="4003400"/>
            <a:ext cx="6067426" cy="2862322"/>
          </a:xfrm>
          <a:prstGeom prst="rect">
            <a:avLst/>
          </a:prstGeom>
          <a:solidFill>
            <a:srgbClr val="CCECFF">
              <a:lumMod val="25000"/>
            </a:srgbClr>
          </a:solidFill>
          <a:ln w="28575">
            <a:solidFill>
              <a:schemeClr val="bg1"/>
            </a:solidFill>
          </a:ln>
          <a:effectLst>
            <a:softEdge rad="0"/>
          </a:effectLst>
        </p:spPr>
        <p:txBody>
          <a:bodyPr wrap="square">
            <a:spAutoFit/>
          </a:bodyPr>
          <a:lstStyle/>
          <a:p>
            <a:pPr>
              <a:defRPr/>
            </a:pPr>
            <a:endParaRPr lang="en-US" sz="2000" b="1" kern="0" dirty="0">
              <a:solidFill>
                <a:srgbClr val="AACAE2">
                  <a:lumMod val="20000"/>
                  <a:lumOff val="80000"/>
                </a:srgbClr>
              </a:solidFill>
              <a:latin typeface="Century Gothic" panose="020B0502020202020204" pitchFamily="34" charset="0"/>
              <a:ea typeface="ヒラギノ角ゴ Pro W3" pitchFamily="-65" charset="-128"/>
              <a:cs typeface="Arial" charset="0"/>
            </a:endParaRPr>
          </a:p>
          <a:p>
            <a:pPr marL="285750" indent="-285750">
              <a:buFont typeface="Wingdings" panose="05000000000000000000" pitchFamily="2" charset="2"/>
              <a:buChar char="ü"/>
              <a:defRPr/>
            </a:pPr>
            <a:r>
              <a:rPr lang="en-US" sz="1600" b="1" kern="0" dirty="0">
                <a:solidFill>
                  <a:srgbClr val="AACAE2">
                    <a:lumMod val="20000"/>
                    <a:lumOff val="80000"/>
                  </a:srgbClr>
                </a:solidFill>
                <a:effectLst>
                  <a:outerShdw blurRad="38100" dist="38100" dir="2700000" algn="tl">
                    <a:srgbClr val="000000">
                      <a:alpha val="43137"/>
                    </a:srgbClr>
                  </a:outerShdw>
                </a:effectLst>
                <a:latin typeface="Century Gothic" panose="020B0502020202020204" pitchFamily="34" charset="0"/>
                <a:ea typeface="ヒラギノ角ゴ Pro W3" pitchFamily="-65" charset="-128"/>
                <a:cs typeface="Arial" charset="0"/>
              </a:rPr>
              <a:t>$2.5m subsidy for community water systems  helped access $3.5m in medium-term loans &amp; raised $1.2m in community equity</a:t>
            </a:r>
          </a:p>
          <a:p>
            <a:pPr marL="285750" indent="-285750">
              <a:buFont typeface="Wingdings" panose="05000000000000000000" pitchFamily="2" charset="2"/>
              <a:buChar char="ü"/>
              <a:defRPr/>
            </a:pPr>
            <a:endParaRPr lang="en-US" sz="1600" b="1" kern="0" dirty="0">
              <a:solidFill>
                <a:srgbClr val="AACAE2">
                  <a:lumMod val="20000"/>
                  <a:lumOff val="80000"/>
                </a:srgbClr>
              </a:solidFill>
              <a:effectLst>
                <a:outerShdw blurRad="38100" dist="38100" dir="2700000" algn="tl">
                  <a:srgbClr val="000000">
                    <a:alpha val="43137"/>
                  </a:srgbClr>
                </a:outerShdw>
              </a:effectLst>
              <a:latin typeface="Century Gothic" panose="020B0502020202020204" pitchFamily="34" charset="0"/>
              <a:ea typeface="ヒラギノ角ゴ Pro W3" pitchFamily="-65" charset="-128"/>
              <a:cs typeface="Arial" charset="0"/>
            </a:endParaRPr>
          </a:p>
          <a:p>
            <a:pPr marL="285750" indent="-285750">
              <a:buFont typeface="Wingdings" panose="05000000000000000000" pitchFamily="2" charset="2"/>
              <a:buChar char="ü"/>
              <a:defRPr/>
            </a:pPr>
            <a:r>
              <a:rPr lang="en-US" sz="1600" b="1" kern="0" dirty="0">
                <a:solidFill>
                  <a:srgbClr val="AACAE2">
                    <a:lumMod val="20000"/>
                    <a:lumOff val="80000"/>
                  </a:srgbClr>
                </a:solidFill>
                <a:effectLst>
                  <a:outerShdw blurRad="38100" dist="38100" dir="2700000" algn="tl">
                    <a:srgbClr val="000000">
                      <a:alpha val="43137"/>
                    </a:srgbClr>
                  </a:outerShdw>
                </a:effectLst>
                <a:latin typeface="Century Gothic" panose="020B0502020202020204" pitchFamily="34" charset="0"/>
                <a:ea typeface="ヒラギノ角ゴ Pro W3" pitchFamily="-65" charset="-128"/>
                <a:cs typeface="Arial" charset="0"/>
              </a:rPr>
              <a:t>Provided access to 190,000 people</a:t>
            </a:r>
          </a:p>
          <a:p>
            <a:pPr>
              <a:defRPr/>
            </a:pPr>
            <a:endParaRPr lang="en-US" sz="1600" b="1" kern="0" dirty="0">
              <a:solidFill>
                <a:srgbClr val="AACAE2">
                  <a:lumMod val="20000"/>
                  <a:lumOff val="80000"/>
                </a:srgbClr>
              </a:solidFill>
              <a:effectLst>
                <a:outerShdw blurRad="38100" dist="38100" dir="2700000" algn="tl">
                  <a:srgbClr val="000000">
                    <a:alpha val="43137"/>
                  </a:srgbClr>
                </a:outerShdw>
              </a:effectLst>
              <a:latin typeface="Century Gothic" panose="020B0502020202020204" pitchFamily="34" charset="0"/>
              <a:ea typeface="ヒラギノ角ゴ Pro W3" pitchFamily="-65" charset="-128"/>
              <a:cs typeface="Arial" charset="0"/>
            </a:endParaRPr>
          </a:p>
          <a:p>
            <a:pPr marL="285750" indent="-285750">
              <a:buFont typeface="Wingdings" panose="05000000000000000000" pitchFamily="2" charset="2"/>
              <a:buChar char="ü"/>
              <a:defRPr/>
            </a:pPr>
            <a:r>
              <a:rPr lang="en-US" sz="1600" b="1" kern="0" dirty="0" smtClean="0">
                <a:solidFill>
                  <a:srgbClr val="AACAE2">
                    <a:lumMod val="20000"/>
                    <a:lumOff val="80000"/>
                  </a:srgbClr>
                </a:solidFill>
                <a:effectLst>
                  <a:outerShdw blurRad="38100" dist="38100" dir="2700000" algn="tl">
                    <a:srgbClr val="000000">
                      <a:alpha val="43137"/>
                    </a:srgbClr>
                  </a:outerShdw>
                </a:effectLst>
                <a:latin typeface="Century Gothic" panose="020B0502020202020204" pitchFamily="34" charset="0"/>
                <a:ea typeface="ヒラギノ角ゴ Pro W3" pitchFamily="-65" charset="-128"/>
                <a:cs typeface="Arial" charset="0"/>
              </a:rPr>
              <a:t>National scale-up $16m OBA to leverage $25m in commercial bank loans for water + sanitation</a:t>
            </a:r>
          </a:p>
          <a:p>
            <a:pPr marL="285750" indent="-285750">
              <a:buFont typeface="Wingdings" panose="05000000000000000000" pitchFamily="2" charset="2"/>
              <a:buChar char="ü"/>
              <a:defRPr/>
            </a:pPr>
            <a:endParaRPr lang="en-US" sz="1600" b="1" kern="0" dirty="0">
              <a:solidFill>
                <a:srgbClr val="AACAE2">
                  <a:lumMod val="20000"/>
                  <a:lumOff val="80000"/>
                </a:srgbClr>
              </a:solidFill>
              <a:effectLst>
                <a:outerShdw blurRad="38100" dist="38100" dir="2700000" algn="tl">
                  <a:srgbClr val="000000">
                    <a:alpha val="43137"/>
                  </a:srgbClr>
                </a:outerShdw>
              </a:effectLst>
              <a:latin typeface="Century Gothic" panose="020B0502020202020204" pitchFamily="34" charset="0"/>
              <a:ea typeface="ヒラギノ角ゴ Pro W3" pitchFamily="-65" charset="-128"/>
              <a:cs typeface="Arial" charset="0"/>
            </a:endParaRPr>
          </a:p>
          <a:p>
            <a:pPr marL="285750" indent="-285750">
              <a:buFont typeface="Wingdings" panose="05000000000000000000" pitchFamily="2" charset="2"/>
              <a:buChar char="ü"/>
              <a:defRPr/>
            </a:pPr>
            <a:endParaRPr lang="en-US" sz="1600" b="1" kern="0" dirty="0">
              <a:solidFill>
                <a:srgbClr val="AACAE2">
                  <a:lumMod val="20000"/>
                  <a:lumOff val="80000"/>
                </a:srgbClr>
              </a:solidFill>
              <a:effectLst>
                <a:outerShdw blurRad="38100" dist="38100" dir="2700000" algn="tl">
                  <a:srgbClr val="000000">
                    <a:alpha val="43137"/>
                  </a:srgbClr>
                </a:outerShdw>
              </a:effectLst>
              <a:latin typeface="Century Gothic" panose="020B0502020202020204" pitchFamily="34" charset="0"/>
              <a:ea typeface="ヒラギノ角ゴ Pro W3" pitchFamily="-65" charset="-128"/>
              <a:cs typeface="Arial" charset="0"/>
            </a:endParaRPr>
          </a:p>
        </p:txBody>
      </p:sp>
      <p:sp>
        <p:nvSpPr>
          <p:cNvPr id="23564" name="Slide Number Placeholder 8"/>
          <p:cNvSpPr txBox="1">
            <a:spLocks/>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algn="ctr" eaLnBrk="1" fontAlgn="base" hangingPunct="1">
              <a:spcBef>
                <a:spcPct val="0"/>
              </a:spcBef>
              <a:spcAft>
                <a:spcPct val="0"/>
              </a:spcAft>
            </a:pPr>
            <a:fld id="{59FD6B96-7662-43F4-92F7-F0FB1645FF9C}" type="slidenum">
              <a:rPr lang="en-US" altLang="en-US" sz="1200" b="0">
                <a:solidFill>
                  <a:srgbClr val="383838"/>
                </a:solidFill>
                <a:latin typeface="Bastian Sans Light"/>
                <a:ea typeface="ヒラギノ角ゴ Pro W3"/>
                <a:cs typeface="ヒラギノ角ゴ Pro W3"/>
              </a:rPr>
              <a:pPr algn="ctr" eaLnBrk="1" fontAlgn="base" hangingPunct="1">
                <a:spcBef>
                  <a:spcPct val="0"/>
                </a:spcBef>
                <a:spcAft>
                  <a:spcPct val="0"/>
                </a:spcAft>
              </a:pPr>
              <a:t>19</a:t>
            </a:fld>
            <a:endParaRPr lang="en-US" altLang="en-US" sz="1200" b="0">
              <a:solidFill>
                <a:srgbClr val="383838"/>
              </a:solidFill>
              <a:latin typeface="Bastian Sans Light"/>
              <a:ea typeface="ヒラギノ角ゴ Pro W3"/>
              <a:cs typeface="ヒラギノ角ゴ Pro W3"/>
            </a:endParaRPr>
          </a:p>
        </p:txBody>
      </p:sp>
      <p:sp>
        <p:nvSpPr>
          <p:cNvPr id="15" name="TextBox 14"/>
          <p:cNvSpPr txBox="1"/>
          <p:nvPr/>
        </p:nvSpPr>
        <p:spPr>
          <a:xfrm>
            <a:off x="4406426" y="1336175"/>
            <a:ext cx="1253612" cy="1015663"/>
          </a:xfrm>
          <a:prstGeom prst="rect">
            <a:avLst/>
          </a:prstGeom>
          <a:solidFill>
            <a:srgbClr val="990000">
              <a:alpha val="60000"/>
            </a:srgbClr>
          </a:solidFill>
          <a:effectLst>
            <a:softEdge rad="12700"/>
          </a:effectLst>
        </p:spPr>
        <p:txBody>
          <a:bodyPr>
            <a:spAutoFit/>
          </a:bodyPr>
          <a:lstStyle/>
          <a:p>
            <a:pPr fontAlgn="base">
              <a:spcBef>
                <a:spcPct val="0"/>
              </a:spcBef>
              <a:spcAft>
                <a:spcPct val="0"/>
              </a:spcAft>
              <a:defRPr/>
            </a:pPr>
            <a:r>
              <a:rPr lang="en-US" sz="2400" b="1" dirty="0">
                <a:solidFill>
                  <a:srgbClr val="FFFFFF"/>
                </a:solidFill>
                <a:latin typeface="Century Gothic" panose="020B0502020202020204" pitchFamily="34" charset="0"/>
                <a:ea typeface="MS PGothic" pitchFamily="34" charset="-128"/>
                <a:cs typeface="Arial" charset="0"/>
              </a:rPr>
              <a:t>KENYA</a:t>
            </a:r>
          </a:p>
          <a:p>
            <a:pPr fontAlgn="base">
              <a:spcBef>
                <a:spcPct val="0"/>
              </a:spcBef>
              <a:spcAft>
                <a:spcPct val="0"/>
              </a:spcAft>
              <a:defRPr/>
            </a:pPr>
            <a:r>
              <a:rPr lang="en-US" sz="1200" b="1" dirty="0">
                <a:solidFill>
                  <a:srgbClr val="CCECFF">
                    <a:lumMod val="90000"/>
                  </a:srgbClr>
                </a:solidFill>
                <a:latin typeface="Century Gothic" panose="020B0502020202020204" pitchFamily="34" charset="0"/>
                <a:ea typeface="MS PGothic" pitchFamily="34" charset="-128"/>
                <a:cs typeface="Arial" charset="0"/>
              </a:rPr>
              <a:t>COMMUNITY</a:t>
            </a:r>
          </a:p>
          <a:p>
            <a:pPr fontAlgn="base">
              <a:spcBef>
                <a:spcPct val="0"/>
              </a:spcBef>
              <a:spcAft>
                <a:spcPct val="0"/>
              </a:spcAft>
              <a:defRPr/>
            </a:pPr>
            <a:r>
              <a:rPr lang="en-US" sz="2400" b="1" dirty="0">
                <a:solidFill>
                  <a:srgbClr val="CCECFF">
                    <a:lumMod val="90000"/>
                  </a:srgbClr>
                </a:solidFill>
                <a:latin typeface="Century Gothic" panose="020B0502020202020204" pitchFamily="34" charset="0"/>
                <a:ea typeface="MS PGothic" pitchFamily="34" charset="-128"/>
                <a:cs typeface="Arial" charset="0"/>
              </a:rPr>
              <a:t>WATER</a:t>
            </a:r>
          </a:p>
        </p:txBody>
      </p:sp>
      <p:grpSp>
        <p:nvGrpSpPr>
          <p:cNvPr id="6" name="Group 5"/>
          <p:cNvGrpSpPr/>
          <p:nvPr/>
        </p:nvGrpSpPr>
        <p:grpSpPr>
          <a:xfrm>
            <a:off x="6140918" y="4023359"/>
            <a:ext cx="5958038" cy="2834641"/>
            <a:chOff x="6140918" y="4023359"/>
            <a:chExt cx="5958038" cy="2863516"/>
          </a:xfrm>
        </p:grpSpPr>
        <p:sp>
          <p:nvSpPr>
            <p:cNvPr id="5" name="Rectangle 4"/>
            <p:cNvSpPr/>
            <p:nvPr/>
          </p:nvSpPr>
          <p:spPr bwMode="auto">
            <a:xfrm>
              <a:off x="6140918" y="4023359"/>
              <a:ext cx="5958038" cy="2863516"/>
            </a:xfrm>
            <a:prstGeom prst="rect">
              <a:avLst/>
            </a:prstGeom>
            <a:solidFill>
              <a:schemeClr val="accent6">
                <a:lumMod val="5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smtClean="0">
                <a:ln>
                  <a:noFill/>
                </a:ln>
                <a:solidFill>
                  <a:schemeClr val="tx1"/>
                </a:solidFill>
                <a:effectLst/>
                <a:latin typeface="Trebuchet MS" pitchFamily="34" charset="0"/>
                <a:cs typeface="Times New Roman" pitchFamily="18" charset="0"/>
              </a:endParaRPr>
            </a:p>
          </p:txBody>
        </p:sp>
        <p:sp>
          <p:nvSpPr>
            <p:cNvPr id="4" name="TextBox 3"/>
            <p:cNvSpPr txBox="1"/>
            <p:nvPr/>
          </p:nvSpPr>
          <p:spPr>
            <a:xfrm>
              <a:off x="6169794" y="4138864"/>
              <a:ext cx="5890660" cy="2585323"/>
            </a:xfrm>
            <a:prstGeom prst="rect">
              <a:avLst/>
            </a:prstGeom>
            <a:noFill/>
          </p:spPr>
          <p:txBody>
            <a:bodyPr wrap="square" rtlCol="0">
              <a:spAutoFit/>
            </a:bodyPr>
            <a:lstStyle/>
            <a:p>
              <a:pPr marL="285750" indent="-285750">
                <a:buFont typeface="Wingdings" panose="05000000000000000000" pitchFamily="2" charset="2"/>
                <a:buChar char="ü"/>
                <a:defRPr/>
              </a:pPr>
              <a:r>
                <a:rPr lang="en-US" b="1" kern="0" dirty="0">
                  <a:solidFill>
                    <a:srgbClr val="FFFFCC"/>
                  </a:solidFill>
                  <a:effectLst>
                    <a:outerShdw blurRad="38100" dist="38100" dir="2700000" algn="tl">
                      <a:srgbClr val="000000">
                        <a:alpha val="43137"/>
                      </a:srgbClr>
                    </a:outerShdw>
                  </a:effectLst>
                  <a:latin typeface="Century Gothic" panose="020B0502020202020204" pitchFamily="34" charset="0"/>
                  <a:ea typeface="MS PGothic" pitchFamily="34" charset="-128"/>
                  <a:cs typeface="Arial" charset="0"/>
                </a:rPr>
                <a:t>$4m in subsidies finance up to 50%  of solar products in rural areas</a:t>
              </a:r>
            </a:p>
            <a:p>
              <a:pPr>
                <a:defRPr/>
              </a:pPr>
              <a:endParaRPr lang="en-US" b="1" kern="0" dirty="0">
                <a:solidFill>
                  <a:srgbClr val="FFFFCC"/>
                </a:solidFill>
                <a:effectLst>
                  <a:outerShdw blurRad="38100" dist="38100" dir="2700000" algn="tl">
                    <a:srgbClr val="000000">
                      <a:alpha val="43137"/>
                    </a:srgbClr>
                  </a:outerShdw>
                </a:effectLst>
                <a:latin typeface="Century Gothic" panose="020B0502020202020204" pitchFamily="34" charset="0"/>
                <a:ea typeface="MS PGothic" pitchFamily="34" charset="-128"/>
                <a:cs typeface="Arial" charset="0"/>
              </a:endParaRPr>
            </a:p>
            <a:p>
              <a:pPr marL="285750" indent="-285750">
                <a:buFont typeface="Wingdings" panose="05000000000000000000" pitchFamily="2" charset="2"/>
                <a:buChar char="ü"/>
                <a:defRPr/>
              </a:pPr>
              <a:r>
                <a:rPr lang="en-US" b="1" kern="0" dirty="0">
                  <a:solidFill>
                    <a:srgbClr val="FFFFCC"/>
                  </a:solidFill>
                  <a:effectLst>
                    <a:outerShdw blurRad="38100" dist="38100" dir="2700000" algn="tl">
                      <a:srgbClr val="000000">
                        <a:alpha val="43137"/>
                      </a:srgbClr>
                    </a:outerShdw>
                  </a:effectLst>
                  <a:latin typeface="Century Gothic" panose="020B0502020202020204" pitchFamily="34" charset="0"/>
                  <a:ea typeface="MS PGothic" pitchFamily="34" charset="-128"/>
                  <a:cs typeface="Arial" charset="0"/>
                </a:rPr>
                <a:t>Remainder financed through loans from rural banks, subsidiaries of ARB-APEX bank</a:t>
              </a:r>
            </a:p>
            <a:p>
              <a:pPr>
                <a:defRPr/>
              </a:pPr>
              <a:endParaRPr lang="en-US" b="1" kern="0" dirty="0">
                <a:solidFill>
                  <a:srgbClr val="FFFFCC"/>
                </a:solidFill>
                <a:effectLst>
                  <a:outerShdw blurRad="38100" dist="38100" dir="2700000" algn="tl">
                    <a:srgbClr val="000000">
                      <a:alpha val="43137"/>
                    </a:srgbClr>
                  </a:outerShdw>
                </a:effectLst>
                <a:latin typeface="Century Gothic" panose="020B0502020202020204" pitchFamily="34" charset="0"/>
                <a:ea typeface="MS PGothic" pitchFamily="34" charset="-128"/>
                <a:cs typeface="Arial" charset="0"/>
              </a:endParaRPr>
            </a:p>
            <a:p>
              <a:pPr marL="285750" indent="-285750">
                <a:buFont typeface="Wingdings" panose="05000000000000000000" pitchFamily="2" charset="2"/>
                <a:buChar char="ü"/>
                <a:defRPr/>
              </a:pPr>
              <a:r>
                <a:rPr lang="en-US" b="1" kern="0" dirty="0">
                  <a:solidFill>
                    <a:srgbClr val="FFFFCC"/>
                  </a:solidFill>
                  <a:effectLst>
                    <a:outerShdw blurRad="38100" dist="38100" dir="2700000" algn="tl">
                      <a:srgbClr val="000000">
                        <a:alpha val="43137"/>
                      </a:srgbClr>
                    </a:outerShdw>
                  </a:effectLst>
                  <a:latin typeface="Century Gothic" panose="020B0502020202020204" pitchFamily="34" charset="0"/>
                  <a:ea typeface="MS PGothic" pitchFamily="34" charset="-128"/>
                  <a:cs typeface="Arial" charset="0"/>
                </a:rPr>
                <a:t>15,000 solar lanterns and solar home systems</a:t>
              </a:r>
            </a:p>
            <a:p>
              <a:pPr>
                <a:defRPr/>
              </a:pPr>
              <a:r>
                <a:rPr lang="en-US" b="1" kern="0" dirty="0">
                  <a:solidFill>
                    <a:srgbClr val="FFFFCC"/>
                  </a:solidFill>
                  <a:effectLst>
                    <a:outerShdw blurRad="38100" dist="38100" dir="2700000" algn="tl">
                      <a:srgbClr val="000000">
                        <a:alpha val="43137"/>
                      </a:srgbClr>
                    </a:outerShdw>
                  </a:effectLst>
                  <a:latin typeface="Century Gothic" panose="020B0502020202020204" pitchFamily="34" charset="0"/>
                  <a:ea typeface="MS PGothic" pitchFamily="34" charset="-128"/>
                  <a:cs typeface="Arial" charset="0"/>
                </a:rPr>
                <a:t> </a:t>
              </a:r>
            </a:p>
            <a:p>
              <a:pPr marL="285750" indent="-285750">
                <a:buFont typeface="Wingdings" panose="05000000000000000000" pitchFamily="2" charset="2"/>
                <a:buChar char="ü"/>
                <a:defRPr/>
              </a:pPr>
              <a:r>
                <a:rPr lang="en-US" b="1" kern="0" dirty="0">
                  <a:solidFill>
                    <a:srgbClr val="FFFFCC"/>
                  </a:solidFill>
                  <a:effectLst>
                    <a:outerShdw blurRad="38100" dist="38100" dir="2700000" algn="tl">
                      <a:srgbClr val="000000">
                        <a:alpha val="43137"/>
                      </a:srgbClr>
                    </a:outerShdw>
                  </a:effectLst>
                  <a:latin typeface="Century Gothic" panose="020B0502020202020204" pitchFamily="34" charset="0"/>
                  <a:ea typeface="MS PGothic" pitchFamily="34" charset="-128"/>
                  <a:cs typeface="Arial" charset="0"/>
                </a:rPr>
                <a:t>85,000 </a:t>
              </a:r>
              <a:r>
                <a:rPr lang="en-US" b="1" kern="0" dirty="0" smtClean="0">
                  <a:solidFill>
                    <a:srgbClr val="FFFFCC"/>
                  </a:solidFill>
                  <a:effectLst>
                    <a:outerShdw blurRad="38100" dist="38100" dir="2700000" algn="tl">
                      <a:srgbClr val="000000">
                        <a:alpha val="43137"/>
                      </a:srgbClr>
                    </a:outerShdw>
                  </a:effectLst>
                  <a:latin typeface="Century Gothic" panose="020B0502020202020204" pitchFamily="34" charset="0"/>
                  <a:ea typeface="MS PGothic" pitchFamily="34" charset="-128"/>
                  <a:cs typeface="Arial" charset="0"/>
                </a:rPr>
                <a:t>beneficiaries</a:t>
              </a:r>
              <a:endParaRPr lang="en-US" dirty="0"/>
            </a:p>
          </p:txBody>
        </p:sp>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675" b="8779"/>
          <a:stretch/>
        </p:blipFill>
        <p:spPr>
          <a:xfrm>
            <a:off x="6141986" y="28875"/>
            <a:ext cx="5956969" cy="3955983"/>
          </a:xfrm>
          <a:prstGeom prst="rect">
            <a:avLst/>
          </a:prstGeom>
        </p:spPr>
      </p:pic>
      <p:sp>
        <p:nvSpPr>
          <p:cNvPr id="13" name="Rectangle 2"/>
          <p:cNvSpPr txBox="1">
            <a:spLocks noChangeArrowheads="1"/>
          </p:cNvSpPr>
          <p:nvPr/>
        </p:nvSpPr>
        <p:spPr>
          <a:xfrm>
            <a:off x="0" y="0"/>
            <a:ext cx="12089331" cy="971578"/>
          </a:xfrm>
          <a:prstGeom prst="rect">
            <a:avLst/>
          </a:prstGeom>
          <a:solidFill>
            <a:schemeClr val="accent3">
              <a:lumMod val="50000"/>
            </a:schemeClr>
          </a:solidFill>
        </p:spPr>
        <p:txBody>
          <a:bodyPr anchor="ctr"/>
          <a:lstStyle>
            <a:lvl1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mj-lt"/>
                <a:ea typeface="ヒラギノ角ゴ Pro W3" pitchFamily="-65" charset="-128"/>
                <a:cs typeface="ヒラギノ角ゴ Pro W3"/>
              </a:defRPr>
            </a:lvl1pPr>
            <a:lvl2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2pPr>
            <a:lvl3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3pPr>
            <a:lvl4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4pPr>
            <a:lvl5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5pPr>
            <a:lvl6pPr marL="4572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6pPr>
            <a:lvl7pPr marL="9144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7pPr>
            <a:lvl8pPr marL="13716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8pPr>
            <a:lvl9pPr marL="18288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9pPr>
          </a:lstStyle>
          <a:p>
            <a:pPr marL="508000" algn="l" eaLnBrk="1" hangingPunct="1">
              <a:lnSpc>
                <a:spcPts val="3500"/>
              </a:lnSpc>
              <a:spcBef>
                <a:spcPts val="0"/>
              </a:spcBef>
              <a:defRPr/>
            </a:pPr>
            <a:r>
              <a:rPr lang="en-US" kern="0" dirty="0" smtClean="0">
                <a:solidFill>
                  <a:srgbClr val="FFFFCC"/>
                </a:solidFill>
                <a:effectLst>
                  <a:outerShdw blurRad="38100" dist="38100" dir="2700000" algn="tl">
                    <a:srgbClr val="000000">
                      <a:alpha val="43137"/>
                    </a:srgbClr>
                  </a:outerShdw>
                </a:effectLst>
                <a:latin typeface="Century Gothic" panose="020B0502020202020204" pitchFamily="34" charset="0"/>
              </a:rPr>
              <a:t>Examples</a:t>
            </a:r>
            <a:endParaRPr lang="en-US" sz="2000" kern="0" cap="small" dirty="0">
              <a:solidFill>
                <a:srgbClr val="FFFFCC"/>
              </a:solidFill>
              <a:effectLst>
                <a:outerShdw blurRad="38100" dist="38100" dir="2700000" algn="tl">
                  <a:srgbClr val="000000">
                    <a:alpha val="43137"/>
                  </a:srgbClr>
                </a:outerShdw>
              </a:effectLst>
              <a:latin typeface="Century Gothic" panose="020B0502020202020204" pitchFamily="34" charset="0"/>
            </a:endParaRPr>
          </a:p>
        </p:txBody>
      </p:sp>
      <p:sp>
        <p:nvSpPr>
          <p:cNvPr id="17" name="TextBox 16"/>
          <p:cNvSpPr txBox="1"/>
          <p:nvPr/>
        </p:nvSpPr>
        <p:spPr>
          <a:xfrm>
            <a:off x="6386217" y="2759554"/>
            <a:ext cx="1385454" cy="984885"/>
          </a:xfrm>
          <a:prstGeom prst="rect">
            <a:avLst/>
          </a:prstGeom>
          <a:solidFill>
            <a:srgbClr val="990000">
              <a:alpha val="48000"/>
            </a:srgbClr>
          </a:solidFill>
          <a:effectLst>
            <a:softEdge rad="12700"/>
          </a:effectLst>
        </p:spPr>
        <p:txBody>
          <a:bodyPr>
            <a:spAutoFit/>
          </a:bodyPr>
          <a:lstStyle/>
          <a:p>
            <a:pPr algn="ctr" fontAlgn="base">
              <a:spcBef>
                <a:spcPct val="0"/>
              </a:spcBef>
              <a:spcAft>
                <a:spcPct val="0"/>
              </a:spcAft>
              <a:defRPr/>
            </a:pPr>
            <a:r>
              <a:rPr lang="en-US" sz="2400" b="1" dirty="0">
                <a:solidFill>
                  <a:srgbClr val="FFFFFF"/>
                </a:solidFill>
                <a:latin typeface="Century Gothic" panose="020B0502020202020204" pitchFamily="34" charset="0"/>
                <a:ea typeface="MS PGothic" pitchFamily="34" charset="-128"/>
                <a:cs typeface="Arial" charset="0"/>
              </a:rPr>
              <a:t>GHANA</a:t>
            </a:r>
          </a:p>
          <a:p>
            <a:pPr algn="ctr" fontAlgn="base">
              <a:spcBef>
                <a:spcPct val="0"/>
              </a:spcBef>
              <a:spcAft>
                <a:spcPct val="0"/>
              </a:spcAft>
              <a:defRPr/>
            </a:pPr>
            <a:r>
              <a:rPr lang="en-US" sz="1400" b="1" dirty="0">
                <a:solidFill>
                  <a:srgbClr val="FFC000"/>
                </a:solidFill>
                <a:latin typeface="Century Gothic" panose="020B0502020202020204" pitchFamily="34" charset="0"/>
                <a:ea typeface="MS PGothic" pitchFamily="34" charset="-128"/>
                <a:cs typeface="Arial" charset="0"/>
              </a:rPr>
              <a:t>SOLAR HOME</a:t>
            </a:r>
          </a:p>
          <a:p>
            <a:pPr algn="ctr" fontAlgn="base">
              <a:spcBef>
                <a:spcPct val="0"/>
              </a:spcBef>
              <a:spcAft>
                <a:spcPct val="0"/>
              </a:spcAft>
              <a:defRPr/>
            </a:pPr>
            <a:r>
              <a:rPr lang="en-US" sz="2000" b="1" dirty="0">
                <a:solidFill>
                  <a:srgbClr val="FFC000"/>
                </a:solidFill>
                <a:latin typeface="Century Gothic" panose="020B0502020202020204" pitchFamily="34" charset="0"/>
                <a:ea typeface="MS PGothic" pitchFamily="34" charset="-128"/>
                <a:cs typeface="Arial" charset="0"/>
              </a:rPr>
              <a:t>SYSTEMS</a:t>
            </a:r>
          </a:p>
        </p:txBody>
      </p:sp>
      <p:sp>
        <p:nvSpPr>
          <p:cNvPr id="14" name="TextBox 13"/>
          <p:cNvSpPr txBox="1"/>
          <p:nvPr/>
        </p:nvSpPr>
        <p:spPr>
          <a:xfrm>
            <a:off x="9716009" y="6301148"/>
            <a:ext cx="2066416" cy="400110"/>
          </a:xfrm>
          <a:prstGeom prst="rect">
            <a:avLst/>
          </a:prstGeom>
          <a:noFill/>
        </p:spPr>
        <p:txBody>
          <a:bodyPr wrap="square" rtlCol="0">
            <a:spAutoFit/>
          </a:bodyPr>
          <a:lstStyle/>
          <a:p>
            <a:r>
              <a:rPr lang="en-US" sz="2000" b="1" dirty="0" smtClean="0">
                <a:solidFill>
                  <a:schemeClr val="bg1"/>
                </a:solidFill>
                <a:hlinkClick r:id="rId5" action="ppaction://hlinksldjump"/>
              </a:rPr>
              <a:t>Back to Bingo!</a:t>
            </a:r>
            <a:endParaRPr lang="en-US" sz="2000" b="1" dirty="0">
              <a:solidFill>
                <a:schemeClr val="bg1"/>
              </a:solidFill>
            </a:endParaRPr>
          </a:p>
        </p:txBody>
      </p:sp>
    </p:spTree>
    <p:extLst>
      <p:ext uri="{BB962C8B-B14F-4D97-AF65-F5344CB8AC3E}">
        <p14:creationId xmlns:p14="http://schemas.microsoft.com/office/powerpoint/2010/main" val="3789514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71601" y="1758656"/>
            <a:ext cx="7246799" cy="1822450"/>
          </a:xfrm>
        </p:spPr>
        <p:txBody>
          <a:bodyPr>
            <a:noAutofit/>
          </a:bodyPr>
          <a:lstStyle/>
          <a:p>
            <a:pPr eaLnBrk="1" hangingPunct="1">
              <a:defRPr/>
            </a:pPr>
            <a:r>
              <a:rPr lang="en-US" dirty="0" smtClean="0">
                <a:ea typeface="+mj-ea"/>
                <a:cs typeface="+mj-cs"/>
              </a:rPr>
              <a:t/>
            </a:r>
            <a:br>
              <a:rPr lang="en-US" dirty="0" smtClean="0">
                <a:ea typeface="+mj-ea"/>
                <a:cs typeface="+mj-cs"/>
              </a:rPr>
            </a:br>
            <a:r>
              <a:rPr lang="en-US" dirty="0" smtClean="0">
                <a:ea typeface="+mj-ea"/>
                <a:cs typeface="+mj-cs"/>
              </a:rPr>
              <a:t>INTRODUCTION TO </a:t>
            </a:r>
            <a:br>
              <a:rPr lang="en-US" dirty="0" smtClean="0">
                <a:ea typeface="+mj-ea"/>
                <a:cs typeface="+mj-cs"/>
              </a:rPr>
            </a:br>
            <a:r>
              <a:rPr lang="en-US" dirty="0" smtClean="0">
                <a:ea typeface="+mj-ea"/>
                <a:cs typeface="+mj-cs"/>
              </a:rPr>
              <a:t>OUTPUT-BASED AID (OBA)</a:t>
            </a:r>
            <a:br>
              <a:rPr lang="en-US" dirty="0" smtClean="0">
                <a:ea typeface="+mj-ea"/>
                <a:cs typeface="+mj-cs"/>
              </a:rPr>
            </a:br>
            <a:endParaRPr lang="en-US" dirty="0">
              <a:ea typeface="+mj-ea"/>
              <a:cs typeface="+mj-cs"/>
            </a:endParaRPr>
          </a:p>
        </p:txBody>
      </p:sp>
      <p:sp>
        <p:nvSpPr>
          <p:cNvPr id="14340" name="Text Placeholder 7"/>
          <p:cNvSpPr>
            <a:spLocks noGrp="1"/>
          </p:cNvSpPr>
          <p:nvPr>
            <p:ph type="body" sz="quarter" idx="14"/>
          </p:nvPr>
        </p:nvSpPr>
        <p:spPr>
          <a:xfrm>
            <a:off x="1524001" y="5275777"/>
            <a:ext cx="9144000" cy="1393825"/>
          </a:xfrm>
        </p:spPr>
        <p:txBody>
          <a:bodyPr/>
          <a:lstStyle/>
          <a:p>
            <a:pPr algn="ctr"/>
            <a:r>
              <a:rPr lang="en-US" altLang="en-US" sz="1800" dirty="0" smtClean="0">
                <a:cs typeface="Arial" pitchFamily="34" charset="0"/>
              </a:rPr>
              <a:t>GPSURR Forum 2015</a:t>
            </a:r>
          </a:p>
          <a:p>
            <a:pPr algn="ctr"/>
            <a:r>
              <a:rPr lang="en-US" altLang="en-US" sz="1800" dirty="0" smtClean="0">
                <a:cs typeface="Arial" pitchFamily="34" charset="0"/>
              </a:rPr>
              <a:t>April 2015</a:t>
            </a:r>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129" y="4722105"/>
            <a:ext cx="2024646" cy="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94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65" y="1337284"/>
            <a:ext cx="9073178" cy="1822450"/>
          </a:xfrm>
        </p:spPr>
        <p:txBody>
          <a:bodyPr>
            <a:normAutofit/>
          </a:bodyPr>
          <a:lstStyle/>
          <a:p>
            <a:pPr eaLnBrk="1" hangingPunct="1">
              <a:defRPr/>
            </a:pPr>
            <a:r>
              <a:rPr lang="en-US" dirty="0" smtClean="0">
                <a:ea typeface="+mj-ea"/>
                <a:cs typeface="+mj-cs"/>
              </a:rPr>
              <a:t/>
            </a:r>
            <a:br>
              <a:rPr lang="en-US" dirty="0" smtClean="0">
                <a:ea typeface="+mj-ea"/>
                <a:cs typeface="+mj-cs"/>
              </a:rPr>
            </a:br>
            <a:r>
              <a:rPr lang="en-US" dirty="0" smtClean="0">
                <a:ea typeface="+mj-ea"/>
                <a:cs typeface="+mj-cs"/>
              </a:rPr>
              <a:t>REACHING INFORMAL SETTLEMENTS</a:t>
            </a:r>
            <a:endParaRPr lang="en-US" dirty="0">
              <a:ea typeface="+mj-ea"/>
              <a:cs typeface="+mj-cs"/>
            </a:endParaRPr>
          </a:p>
        </p:txBody>
      </p:sp>
      <p:sp>
        <p:nvSpPr>
          <p:cNvPr id="14340" name="Text Placeholder 7"/>
          <p:cNvSpPr>
            <a:spLocks noGrp="1"/>
          </p:cNvSpPr>
          <p:nvPr>
            <p:ph type="body" sz="quarter" idx="14"/>
          </p:nvPr>
        </p:nvSpPr>
        <p:spPr>
          <a:xfrm>
            <a:off x="1524001" y="5275777"/>
            <a:ext cx="9144000" cy="1393825"/>
          </a:xfrm>
        </p:spPr>
        <p:txBody>
          <a:bodyPr/>
          <a:lstStyle/>
          <a:p>
            <a:pPr algn="ctr"/>
            <a:r>
              <a:rPr lang="en-US" altLang="en-US" sz="1800" dirty="0" smtClean="0">
                <a:cs typeface="Arial" pitchFamily="34" charset="0"/>
              </a:rPr>
              <a:t>GPSURR Forum 2015</a:t>
            </a:r>
          </a:p>
          <a:p>
            <a:pPr algn="ctr"/>
            <a:r>
              <a:rPr lang="en-US" altLang="en-US" sz="1800" dirty="0" smtClean="0">
                <a:cs typeface="Arial" pitchFamily="34" charset="0"/>
              </a:rPr>
              <a:t>April 2015</a:t>
            </a:r>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129" y="4722105"/>
            <a:ext cx="2024646" cy="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209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21</a:t>
            </a:fld>
            <a:endParaRPr lang="en-US" altLang="en-US" sz="1200" dirty="0">
              <a:cs typeface="Arial" pitchFamily="34" charset="0"/>
            </a:endParaRPr>
          </a:p>
        </p:txBody>
      </p:sp>
      <p:sp>
        <p:nvSpPr>
          <p:cNvPr id="12" name="Title 5"/>
          <p:cNvSpPr txBox="1">
            <a:spLocks/>
          </p:cNvSpPr>
          <p:nvPr/>
        </p:nvSpPr>
        <p:spPr bwMode="auto">
          <a:xfrm>
            <a:off x="822779" y="280853"/>
            <a:ext cx="8461375" cy="757238"/>
          </a:xfrm>
          <a:prstGeom prst="rect">
            <a:avLst/>
          </a:prstGeom>
          <a:noFill/>
          <a:ln w="9525">
            <a:noFill/>
            <a:miter lim="800000"/>
            <a:headEnd/>
            <a:tailEnd/>
          </a:ln>
        </p:spPr>
        <p:txBody>
          <a:bodyPr vert="horz" wrap="square" lIns="0" tIns="45720" rIns="91440" bIns="45720" numCol="1" anchor="ctr" anchorCtr="0" compatLnSpc="1">
            <a:prstTxWarp prst="textNoShape">
              <a:avLst/>
            </a:prstTxWarp>
            <a:noAutofit/>
          </a:bodyPr>
          <a:lstStyle>
            <a:lvl1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mj-lt"/>
                <a:ea typeface="ヒラギノ角ゴ Pro W3" pitchFamily="-65" charset="-128"/>
                <a:cs typeface="ヒラギノ角ゴ Pro W3"/>
              </a:defRPr>
            </a:lvl1pPr>
            <a:lvl2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2pPr>
            <a:lvl3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3pPr>
            <a:lvl4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4pPr>
            <a:lvl5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5pPr>
            <a:lvl6pPr marL="4572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6pPr>
            <a:lvl7pPr marL="9144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7pPr>
            <a:lvl8pPr marL="13716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8pPr>
            <a:lvl9pPr marL="18288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9pPr>
          </a:lstStyle>
          <a:p>
            <a:pPr algn="l">
              <a:spcBef>
                <a:spcPts val="0"/>
              </a:spcBef>
              <a:defRPr/>
            </a:pPr>
            <a:r>
              <a:rPr lang="en-US" sz="2800" kern="0" dirty="0" smtClean="0">
                <a:solidFill>
                  <a:srgbClr val="4D4D4D">
                    <a:lumMod val="40000"/>
                    <a:lumOff val="60000"/>
                  </a:srgbClr>
                </a:solidFill>
                <a:effectLst/>
                <a:latin typeface="Arial" panose="020B0604020202020204" pitchFamily="34" charset="0"/>
                <a:cs typeface="Arial" panose="020B0604020202020204" pitchFamily="34" charset="0"/>
              </a:rPr>
              <a:t>Informal Settlements</a:t>
            </a:r>
          </a:p>
          <a:p>
            <a:pPr algn="l">
              <a:spcBef>
                <a:spcPts val="0"/>
              </a:spcBef>
              <a:defRPr/>
            </a:pPr>
            <a:r>
              <a:rPr lang="en-US" kern="0" dirty="0" smtClean="0">
                <a:effectLst/>
                <a:latin typeface="Arial" panose="020B0604020202020204" pitchFamily="34" charset="0"/>
                <a:cs typeface="Arial" panose="020B0604020202020204" pitchFamily="34" charset="0"/>
              </a:rPr>
              <a:t>Challenges to service provision</a:t>
            </a:r>
            <a:endParaRPr lang="en-US" kern="0" dirty="0">
              <a:effectLst/>
              <a:latin typeface="Arial" panose="020B0604020202020204" pitchFamily="34" charset="0"/>
              <a:cs typeface="Arial" panose="020B0604020202020204" pitchFamily="34" charset="0"/>
            </a:endParaRPr>
          </a:p>
        </p:txBody>
      </p:sp>
      <p:sp>
        <p:nvSpPr>
          <p:cNvPr id="14" name="TextBox 13"/>
          <p:cNvSpPr txBox="1"/>
          <p:nvPr/>
        </p:nvSpPr>
        <p:spPr>
          <a:xfrm>
            <a:off x="588840" y="2114810"/>
            <a:ext cx="6139725" cy="2462213"/>
          </a:xfrm>
          <a:prstGeom prst="rect">
            <a:avLst/>
          </a:prstGeom>
          <a:noFill/>
        </p:spPr>
        <p:txBody>
          <a:bodyPr wrap="square" rtlCol="0">
            <a:spAutoFit/>
          </a:bodyPr>
          <a:lstStyle/>
          <a:p>
            <a:endParaRPr lang="en-US" sz="2200" dirty="0" smtClean="0">
              <a:solidFill>
                <a:srgbClr val="002345"/>
              </a:solidFill>
            </a:endParaRPr>
          </a:p>
          <a:p>
            <a:r>
              <a:rPr lang="en-US" sz="2200" b="1" dirty="0" smtClean="0">
                <a:solidFill>
                  <a:srgbClr val="002345"/>
                </a:solidFill>
              </a:rPr>
              <a:t>Challenges to informal/slum service provision:</a:t>
            </a:r>
          </a:p>
          <a:p>
            <a:endParaRPr lang="en-US" sz="2200" dirty="0" smtClean="0">
              <a:solidFill>
                <a:srgbClr val="002345"/>
              </a:solidFill>
            </a:endParaRPr>
          </a:p>
          <a:p>
            <a:pPr marL="742950" lvl="1" indent="-285750">
              <a:buFont typeface="Arial" panose="020B0604020202020204" pitchFamily="34" charset="0"/>
              <a:buChar char="•"/>
            </a:pPr>
            <a:r>
              <a:rPr lang="en-US" sz="2200" dirty="0" smtClean="0">
                <a:solidFill>
                  <a:srgbClr val="002345"/>
                </a:solidFill>
              </a:rPr>
              <a:t>Precarious tenure status of slum dwellers</a:t>
            </a:r>
          </a:p>
          <a:p>
            <a:pPr lvl="1"/>
            <a:endParaRPr lang="en-US" sz="2200" dirty="0" smtClean="0">
              <a:solidFill>
                <a:srgbClr val="002345"/>
              </a:solidFill>
            </a:endParaRPr>
          </a:p>
          <a:p>
            <a:pPr marL="742950" lvl="1" indent="-285750">
              <a:buFont typeface="Arial" panose="020B0604020202020204" pitchFamily="34" charset="0"/>
              <a:buChar char="•"/>
            </a:pPr>
            <a:r>
              <a:rPr lang="en-US" sz="2200" dirty="0" smtClean="0">
                <a:solidFill>
                  <a:srgbClr val="002345"/>
                </a:solidFill>
              </a:rPr>
              <a:t>Lack of incentive to serve these areas</a:t>
            </a:r>
            <a:endParaRPr lang="en-US" sz="2200" dirty="0">
              <a:solidFill>
                <a:srgbClr val="002345"/>
              </a:solidFill>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6043"/>
          <a:stretch/>
        </p:blipFill>
        <p:spPr>
          <a:xfrm>
            <a:off x="7201862" y="1401332"/>
            <a:ext cx="4391008" cy="5019062"/>
          </a:xfrm>
          <a:prstGeom prst="rect">
            <a:avLst/>
          </a:prstGeom>
          <a:ln w="28575">
            <a:solidFill>
              <a:schemeClr val="accent3">
                <a:lumMod val="75000"/>
              </a:schemeClr>
            </a:solidFill>
          </a:ln>
        </p:spPr>
      </p:pic>
    </p:spTree>
    <p:extLst>
      <p:ext uri="{BB962C8B-B14F-4D97-AF65-F5344CB8AC3E}">
        <p14:creationId xmlns:p14="http://schemas.microsoft.com/office/powerpoint/2010/main" val="10361991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22</a:t>
            </a:fld>
            <a:endParaRPr lang="en-US" altLang="en-US" sz="1200" dirty="0">
              <a:cs typeface="Arial" pitchFamily="34" charset="0"/>
            </a:endParaRPr>
          </a:p>
        </p:txBody>
      </p:sp>
      <p:sp>
        <p:nvSpPr>
          <p:cNvPr id="12" name="Title 5"/>
          <p:cNvSpPr txBox="1">
            <a:spLocks/>
          </p:cNvSpPr>
          <p:nvPr/>
        </p:nvSpPr>
        <p:spPr bwMode="auto">
          <a:xfrm>
            <a:off x="615950" y="269967"/>
            <a:ext cx="10996930" cy="757238"/>
          </a:xfrm>
          <a:prstGeom prst="rect">
            <a:avLst/>
          </a:prstGeom>
          <a:noFill/>
          <a:ln w="9525">
            <a:noFill/>
            <a:miter lim="800000"/>
            <a:headEnd/>
            <a:tailEnd/>
          </a:ln>
        </p:spPr>
        <p:txBody>
          <a:bodyPr vert="horz" wrap="square" lIns="0" tIns="45720" rIns="91440" bIns="45720" numCol="1" anchor="ctr" anchorCtr="0" compatLnSpc="1">
            <a:prstTxWarp prst="textNoShape">
              <a:avLst/>
            </a:prstTxWarp>
            <a:noAutofit/>
          </a:bodyPr>
          <a:lstStyle>
            <a:lvl1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mj-lt"/>
                <a:ea typeface="ヒラギノ角ゴ Pro W3" pitchFamily="-65" charset="-128"/>
                <a:cs typeface="ヒラギノ角ゴ Pro W3"/>
              </a:defRPr>
            </a:lvl1pPr>
            <a:lvl2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2pPr>
            <a:lvl3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3pPr>
            <a:lvl4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4pPr>
            <a:lvl5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5pPr>
            <a:lvl6pPr marL="4572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6pPr>
            <a:lvl7pPr marL="9144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7pPr>
            <a:lvl8pPr marL="13716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8pPr>
            <a:lvl9pPr marL="18288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9pPr>
          </a:lstStyle>
          <a:p>
            <a:pPr algn="l">
              <a:spcBef>
                <a:spcPts val="0"/>
              </a:spcBef>
              <a:defRPr/>
            </a:pPr>
            <a:r>
              <a:rPr lang="en-US" sz="2200" kern="0" dirty="0" smtClean="0">
                <a:solidFill>
                  <a:srgbClr val="4D4D4D">
                    <a:lumMod val="40000"/>
                    <a:lumOff val="60000"/>
                  </a:srgbClr>
                </a:solidFill>
                <a:effectLst/>
                <a:latin typeface="Arial" panose="020B0604020202020204" pitchFamily="34" charset="0"/>
                <a:cs typeface="Arial" panose="020B0604020202020204" pitchFamily="34" charset="0"/>
              </a:rPr>
              <a:t>Intervention close-up</a:t>
            </a:r>
          </a:p>
          <a:p>
            <a:pPr algn="l">
              <a:spcBef>
                <a:spcPts val="0"/>
              </a:spcBef>
              <a:defRPr/>
            </a:pPr>
            <a:r>
              <a:rPr lang="en-US" sz="2600" kern="0" dirty="0" smtClean="0">
                <a:effectLst/>
                <a:latin typeface="Arial" panose="020B0604020202020204" pitchFamily="34" charset="0"/>
                <a:cs typeface="Arial" panose="020B0604020202020204" pitchFamily="34" charset="0"/>
              </a:rPr>
              <a:t>Surabaya water: micro-meters for informal settlements </a:t>
            </a:r>
            <a:r>
              <a:rPr lang="en-US" sz="1800" kern="0" dirty="0" smtClean="0">
                <a:effectLst/>
                <a:latin typeface="Arial" panose="020B0604020202020204" pitchFamily="34" charset="0"/>
                <a:cs typeface="Arial" panose="020B0604020202020204" pitchFamily="34" charset="0"/>
              </a:rPr>
              <a:t>(OBA $2.41 million)</a:t>
            </a:r>
            <a:endParaRPr lang="en-US" sz="1800" kern="0" dirty="0">
              <a:effectLst/>
              <a:latin typeface="Arial" panose="020B0604020202020204" pitchFamily="34" charset="0"/>
              <a:cs typeface="Arial" panose="020B0604020202020204" pitchFamily="34" charset="0"/>
            </a:endParaRPr>
          </a:p>
        </p:txBody>
      </p:sp>
      <p:sp>
        <p:nvSpPr>
          <p:cNvPr id="2" name="TextBox 1"/>
          <p:cNvSpPr txBox="1"/>
          <p:nvPr/>
        </p:nvSpPr>
        <p:spPr>
          <a:xfrm>
            <a:off x="979744" y="4921983"/>
            <a:ext cx="10628808"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002345"/>
                </a:solidFill>
              </a:rPr>
              <a:t>“</a:t>
            </a:r>
            <a:r>
              <a:rPr lang="en-US" sz="2000" dirty="0">
                <a:solidFill>
                  <a:srgbClr val="002345"/>
                </a:solidFill>
              </a:rPr>
              <a:t>M</a:t>
            </a:r>
            <a:r>
              <a:rPr lang="en-US" sz="2000" dirty="0" smtClean="0">
                <a:solidFill>
                  <a:srgbClr val="002345"/>
                </a:solidFill>
              </a:rPr>
              <a:t>aster </a:t>
            </a:r>
            <a:r>
              <a:rPr lang="en-US" sz="2000" dirty="0">
                <a:solidFill>
                  <a:srgbClr val="002345"/>
                </a:solidFill>
              </a:rPr>
              <a:t>meter” </a:t>
            </a:r>
            <a:r>
              <a:rPr lang="en-US" sz="2000" dirty="0" smtClean="0">
                <a:solidFill>
                  <a:srgbClr val="002345"/>
                </a:solidFill>
              </a:rPr>
              <a:t>approach applied in informal communities to alleviate legal constraints </a:t>
            </a:r>
          </a:p>
          <a:p>
            <a:pPr marL="285750" indent="-285750">
              <a:buFont typeface="Arial" panose="020B0604020202020204" pitchFamily="34" charset="0"/>
              <a:buChar char="•"/>
            </a:pPr>
            <a:r>
              <a:rPr lang="en-US" sz="2000" dirty="0" smtClean="0">
                <a:solidFill>
                  <a:srgbClr val="002345"/>
                </a:solidFill>
              </a:rPr>
              <a:t>Service provided through bulk supply, whereby utility asset ownership stops at the community entrance</a:t>
            </a:r>
            <a:endParaRPr lang="en-US" sz="2000" dirty="0">
              <a:solidFill>
                <a:srgbClr val="002345"/>
              </a:solidFill>
            </a:endParaRPr>
          </a:p>
          <a:p>
            <a:pPr marL="285750" indent="-285750">
              <a:buFont typeface="Arial" panose="020B0604020202020204" pitchFamily="34" charset="0"/>
              <a:buChar char="•"/>
            </a:pPr>
            <a:r>
              <a:rPr lang="en-US" sz="2000" dirty="0" smtClean="0">
                <a:solidFill>
                  <a:srgbClr val="002345"/>
                </a:solidFill>
              </a:rPr>
              <a:t>Scale-up by the Gov’t of Indonesia, DFAT and USAID: “</a:t>
            </a:r>
            <a:r>
              <a:rPr lang="en-US" sz="2000" dirty="0" err="1" smtClean="0">
                <a:solidFill>
                  <a:srgbClr val="002345"/>
                </a:solidFill>
              </a:rPr>
              <a:t>Hibah</a:t>
            </a:r>
            <a:r>
              <a:rPr lang="en-US" sz="2000" dirty="0" smtClean="0">
                <a:solidFill>
                  <a:srgbClr val="002345"/>
                </a:solidFill>
              </a:rPr>
              <a:t>” National Water Program</a:t>
            </a:r>
            <a:endParaRPr lang="en-US" sz="2000" dirty="0">
              <a:solidFill>
                <a:srgbClr val="002345"/>
              </a:solidFill>
            </a:endParaRP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l="7529"/>
          <a:stretch/>
        </p:blipFill>
        <p:spPr>
          <a:xfrm>
            <a:off x="979744" y="1450040"/>
            <a:ext cx="4767178" cy="3049108"/>
          </a:xfrm>
          <a:prstGeom prst="rect">
            <a:avLst/>
          </a:prstGeom>
          <a:ln w="28575">
            <a:solidFill>
              <a:schemeClr val="accent3">
                <a:lumMod val="60000"/>
                <a:lumOff val="40000"/>
              </a:schemeClr>
            </a:solidFill>
          </a:ln>
        </p:spPr>
      </p:pic>
      <p:pic>
        <p:nvPicPr>
          <p:cNvPr id="7" name="Picture 6"/>
          <p:cNvPicPr/>
          <p:nvPr/>
        </p:nvPicPr>
        <p:blipFill rotWithShape="1">
          <a:blip r:embed="rId4" cstate="print">
            <a:extLst>
              <a:ext uri="{28A0092B-C50C-407E-A947-70E740481C1C}">
                <a14:useLocalDpi xmlns:a14="http://schemas.microsoft.com/office/drawing/2010/main" val="0"/>
              </a:ext>
            </a:extLst>
          </a:blip>
          <a:srcRect l="5033"/>
          <a:stretch/>
        </p:blipFill>
        <p:spPr>
          <a:xfrm>
            <a:off x="6475956" y="1450040"/>
            <a:ext cx="4726952" cy="3049108"/>
          </a:xfrm>
          <a:prstGeom prst="rect">
            <a:avLst/>
          </a:prstGeom>
          <a:ln w="28575">
            <a:solidFill>
              <a:schemeClr val="accent3">
                <a:lumMod val="60000"/>
                <a:lumOff val="40000"/>
              </a:schemeClr>
            </a:solidFill>
          </a:ln>
        </p:spPr>
      </p:pic>
    </p:spTree>
    <p:extLst>
      <p:ext uri="{BB962C8B-B14F-4D97-AF65-F5344CB8AC3E}">
        <p14:creationId xmlns:p14="http://schemas.microsoft.com/office/powerpoint/2010/main" val="140339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23</a:t>
            </a:fld>
            <a:endParaRPr lang="en-US" altLang="en-US" sz="1200" dirty="0">
              <a:cs typeface="Arial" pitchFamily="34" charset="0"/>
            </a:endParaRPr>
          </a:p>
        </p:txBody>
      </p:sp>
      <p:sp>
        <p:nvSpPr>
          <p:cNvPr id="12" name="Title 5"/>
          <p:cNvSpPr txBox="1">
            <a:spLocks/>
          </p:cNvSpPr>
          <p:nvPr/>
        </p:nvSpPr>
        <p:spPr bwMode="auto">
          <a:xfrm>
            <a:off x="615950" y="269967"/>
            <a:ext cx="9910536" cy="757238"/>
          </a:xfrm>
          <a:prstGeom prst="rect">
            <a:avLst/>
          </a:prstGeom>
          <a:noFill/>
          <a:ln w="9525">
            <a:noFill/>
            <a:miter lim="800000"/>
            <a:headEnd/>
            <a:tailEnd/>
          </a:ln>
        </p:spPr>
        <p:txBody>
          <a:bodyPr vert="horz" wrap="square" lIns="0" tIns="45720" rIns="91440" bIns="45720" numCol="1" anchor="ctr" anchorCtr="0" compatLnSpc="1">
            <a:prstTxWarp prst="textNoShape">
              <a:avLst/>
            </a:prstTxWarp>
            <a:noAutofit/>
          </a:bodyPr>
          <a:lstStyle>
            <a:lvl1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mj-lt"/>
                <a:ea typeface="ヒラギノ角ゴ Pro W3" pitchFamily="-65" charset="-128"/>
                <a:cs typeface="ヒラギノ角ゴ Pro W3"/>
              </a:defRPr>
            </a:lvl1pPr>
            <a:lvl2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2pPr>
            <a:lvl3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3pPr>
            <a:lvl4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4pPr>
            <a:lvl5pPr algn="ctr" rtl="0" eaLnBrk="0" fontAlgn="base" hangingPunct="0">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ea typeface="ヒラギノ角ゴ Pro W3" pitchFamily="-65" charset="-128"/>
                <a:cs typeface="ヒラギノ角ゴ Pro W3"/>
              </a:defRPr>
            </a:lvl5pPr>
            <a:lvl6pPr marL="4572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6pPr>
            <a:lvl7pPr marL="9144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7pPr>
            <a:lvl8pPr marL="13716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8pPr>
            <a:lvl9pPr marL="1828800" algn="ctr" rtl="0" fontAlgn="base">
              <a:spcBef>
                <a:spcPct val="0"/>
              </a:spcBef>
              <a:spcAft>
                <a:spcPct val="0"/>
              </a:spcAft>
              <a:defRPr sz="2400" b="1">
                <a:solidFill>
                  <a:srgbClr val="383838"/>
                </a:solidFill>
                <a:effectLst>
                  <a:outerShdw blurRad="38100" dist="38100" dir="2700000" algn="tl">
                    <a:srgbClr val="000000"/>
                  </a:outerShdw>
                </a:effectLst>
                <a:latin typeface="Bastian Sans Light" pitchFamily="34" charset="0"/>
              </a:defRPr>
            </a:lvl9pPr>
          </a:lstStyle>
          <a:p>
            <a:pPr algn="l">
              <a:spcBef>
                <a:spcPts val="0"/>
              </a:spcBef>
              <a:defRPr/>
            </a:pPr>
            <a:r>
              <a:rPr lang="en-US" sz="2200" kern="0" dirty="0" smtClean="0">
                <a:solidFill>
                  <a:srgbClr val="4D4D4D">
                    <a:lumMod val="40000"/>
                    <a:lumOff val="60000"/>
                  </a:srgbClr>
                </a:solidFill>
                <a:effectLst/>
                <a:latin typeface="Arial" panose="020B0604020202020204" pitchFamily="34" charset="0"/>
                <a:cs typeface="Arial" panose="020B0604020202020204" pitchFamily="34" charset="0"/>
              </a:rPr>
              <a:t>Intervention close-up</a:t>
            </a:r>
          </a:p>
          <a:p>
            <a:pPr algn="l">
              <a:spcBef>
                <a:spcPts val="0"/>
              </a:spcBef>
              <a:defRPr/>
            </a:pPr>
            <a:r>
              <a:rPr lang="en-US" sz="2600" kern="0" dirty="0" smtClean="0">
                <a:effectLst/>
                <a:latin typeface="Arial" panose="020B0604020202020204" pitchFamily="34" charset="0"/>
                <a:cs typeface="Arial" panose="020B0604020202020204" pitchFamily="34" charset="0"/>
              </a:rPr>
              <a:t>Kenya electricity: illegal connections </a:t>
            </a:r>
            <a:r>
              <a:rPr lang="en-US" sz="1800" kern="0" dirty="0" smtClean="0">
                <a:effectLst/>
                <a:latin typeface="Arial" panose="020B0604020202020204" pitchFamily="34" charset="0"/>
                <a:cs typeface="Arial" panose="020B0604020202020204" pitchFamily="34" charset="0"/>
              </a:rPr>
              <a:t>(OBA $5.15 million)</a:t>
            </a:r>
            <a:endParaRPr lang="en-US" sz="1800" kern="0" dirty="0">
              <a:effectLst/>
              <a:latin typeface="Arial" panose="020B0604020202020204" pitchFamily="34" charset="0"/>
              <a:cs typeface="Arial" panose="020B0604020202020204" pitchFamily="34" charset="0"/>
            </a:endParaRPr>
          </a:p>
        </p:txBody>
      </p:sp>
      <p:sp>
        <p:nvSpPr>
          <p:cNvPr id="2" name="TextBox 1"/>
          <p:cNvSpPr txBox="1"/>
          <p:nvPr/>
        </p:nvSpPr>
        <p:spPr>
          <a:xfrm>
            <a:off x="1340962" y="1685983"/>
            <a:ext cx="9590788" cy="707886"/>
          </a:xfrm>
          <a:prstGeom prst="rect">
            <a:avLst/>
          </a:prstGeom>
          <a:noFill/>
        </p:spPr>
        <p:txBody>
          <a:bodyPr wrap="square" rtlCol="0">
            <a:spAutoFit/>
          </a:bodyPr>
          <a:lstStyle/>
          <a:p>
            <a:r>
              <a:rPr lang="en-US" sz="2000" dirty="0" smtClean="0">
                <a:solidFill>
                  <a:srgbClr val="002345"/>
                </a:solidFill>
              </a:rPr>
              <a:t>Illegal connections </a:t>
            </a:r>
            <a:r>
              <a:rPr lang="en-US" sz="2000" dirty="0" smtClean="0">
                <a:solidFill>
                  <a:srgbClr val="002345"/>
                </a:solidFill>
                <a:sym typeface="Wingdings" panose="05000000000000000000" pitchFamily="2" charset="2"/>
              </a:rPr>
              <a:t> </a:t>
            </a:r>
            <a:r>
              <a:rPr lang="en-US" sz="2000" dirty="0" smtClean="0">
                <a:solidFill>
                  <a:srgbClr val="002345"/>
                </a:solidFill>
              </a:rPr>
              <a:t>utility losses, public safety risks, extortion and gang behavior</a:t>
            </a:r>
          </a:p>
          <a:p>
            <a:pPr marL="742950" lvl="1" indent="-285750">
              <a:buFont typeface="Arial" panose="020B0604020202020204" pitchFamily="34" charset="0"/>
              <a:buChar char="•"/>
            </a:pPr>
            <a:endParaRPr lang="en-US" sz="2000" dirty="0">
              <a:solidFill>
                <a:srgbClr val="002345"/>
              </a:solidFill>
            </a:endParaRPr>
          </a:p>
        </p:txBody>
      </p:sp>
      <p:sp>
        <p:nvSpPr>
          <p:cNvPr id="7" name="TextBox 6"/>
          <p:cNvSpPr txBox="1"/>
          <p:nvPr/>
        </p:nvSpPr>
        <p:spPr>
          <a:xfrm>
            <a:off x="7582409" y="6305490"/>
            <a:ext cx="2066416" cy="400110"/>
          </a:xfrm>
          <a:prstGeom prst="rect">
            <a:avLst/>
          </a:prstGeom>
          <a:noFill/>
        </p:spPr>
        <p:txBody>
          <a:bodyPr wrap="square" rtlCol="0">
            <a:spAutoFit/>
          </a:bodyPr>
          <a:lstStyle/>
          <a:p>
            <a:r>
              <a:rPr lang="en-US" sz="2000" b="1" dirty="0" smtClean="0">
                <a:solidFill>
                  <a:srgbClr val="FF0000"/>
                </a:solidFill>
                <a:hlinkClick r:id="rId3" action="ppaction://hlinksldjump"/>
              </a:rPr>
              <a:t>Back to Bingo!</a:t>
            </a:r>
            <a:endParaRPr lang="en-US" sz="2000" b="1" dirty="0">
              <a:solidFill>
                <a:srgbClr val="FF0000"/>
              </a:solidFill>
            </a:endParaRPr>
          </a:p>
        </p:txBody>
      </p:sp>
      <p:pic>
        <p:nvPicPr>
          <p:cNvPr id="4" name="Picture 3"/>
          <p:cNvPicPr>
            <a:picLocks noChangeAspect="1"/>
          </p:cNvPicPr>
          <p:nvPr/>
        </p:nvPicPr>
        <p:blipFill>
          <a:blip r:embed="rId4"/>
          <a:stretch>
            <a:fillRect/>
          </a:stretch>
        </p:blipFill>
        <p:spPr>
          <a:xfrm>
            <a:off x="615950" y="2566445"/>
            <a:ext cx="11040813" cy="3566469"/>
          </a:xfrm>
          <a:prstGeom prst="rect">
            <a:avLst/>
          </a:prstGeom>
        </p:spPr>
      </p:pic>
    </p:spTree>
    <p:extLst>
      <p:ext uri="{BB962C8B-B14F-4D97-AF65-F5344CB8AC3E}">
        <p14:creationId xmlns:p14="http://schemas.microsoft.com/office/powerpoint/2010/main" val="5203219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Placeholder 7"/>
          <p:cNvSpPr>
            <a:spLocks noGrp="1"/>
          </p:cNvSpPr>
          <p:nvPr>
            <p:ph type="body" sz="quarter" idx="14"/>
          </p:nvPr>
        </p:nvSpPr>
        <p:spPr>
          <a:xfrm>
            <a:off x="1524001" y="5275777"/>
            <a:ext cx="9144000" cy="1393825"/>
          </a:xfrm>
        </p:spPr>
        <p:txBody>
          <a:bodyPr/>
          <a:lstStyle/>
          <a:p>
            <a:pPr algn="ctr"/>
            <a:r>
              <a:rPr lang="en-US" altLang="en-US" sz="1800" dirty="0" smtClean="0">
                <a:cs typeface="Arial" pitchFamily="34" charset="0"/>
              </a:rPr>
              <a:t>GPSURR Forum 2015</a:t>
            </a:r>
          </a:p>
          <a:p>
            <a:pPr algn="ctr"/>
            <a:r>
              <a:rPr lang="en-US" altLang="en-US" sz="1800" dirty="0" smtClean="0">
                <a:cs typeface="Arial" pitchFamily="34" charset="0"/>
              </a:rPr>
              <a:t>April 2015</a:t>
            </a:r>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5604" y="5017380"/>
            <a:ext cx="2024646" cy="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5"/>
          <p:cNvSpPr txBox="1">
            <a:spLocks/>
          </p:cNvSpPr>
          <p:nvPr/>
        </p:nvSpPr>
        <p:spPr bwMode="auto">
          <a:xfrm>
            <a:off x="1037689" y="1375384"/>
            <a:ext cx="9852561" cy="1822450"/>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lvl1pPr algn="l" rtl="0" eaLnBrk="1" fontAlgn="base" hangingPunct="1">
              <a:lnSpc>
                <a:spcPct val="100000"/>
              </a:lnSpc>
              <a:spcBef>
                <a:spcPts val="0"/>
              </a:spcBef>
              <a:spcAft>
                <a:spcPct val="0"/>
              </a:spcAft>
              <a:defRPr sz="3600" b="1" cap="all" baseline="0">
                <a:solidFill>
                  <a:schemeClr val="bg1"/>
                </a:solidFill>
                <a:latin typeface="+mj-lt"/>
                <a:ea typeface="MS PGothic" pitchFamily="34" charset="-128"/>
                <a:cs typeface="ＭＳ Ｐゴシック" charset="0"/>
              </a:defRPr>
            </a:lvl1pPr>
            <a:lvl2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2pPr>
            <a:lvl3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3pPr>
            <a:lvl4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4pPr>
            <a:lvl5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0" cap="all" spc="0" normalizeH="0" baseline="0" noProof="0" dirty="0" smtClean="0">
                <a:ln>
                  <a:noFill/>
                </a:ln>
                <a:solidFill>
                  <a:sysClr val="window" lastClr="FFFFFF"/>
                </a:solidFill>
                <a:effectLst/>
                <a:uLnTx/>
                <a:uFillTx/>
                <a:latin typeface="Arial Bold"/>
                <a:ea typeface="MS PGothic" pitchFamily="34" charset="-128"/>
                <a:cs typeface="+mj-cs"/>
              </a:rPr>
              <a:t/>
            </a:r>
            <a:br>
              <a:rPr kumimoji="0" lang="en-US" sz="3600" b="1" i="0" u="none" strike="noStrike" kern="0" cap="all" spc="0" normalizeH="0" baseline="0" noProof="0" dirty="0" smtClean="0">
                <a:ln>
                  <a:noFill/>
                </a:ln>
                <a:solidFill>
                  <a:sysClr val="window" lastClr="FFFFFF"/>
                </a:solidFill>
                <a:effectLst/>
                <a:uLnTx/>
                <a:uFillTx/>
                <a:latin typeface="Arial Bold"/>
                <a:ea typeface="MS PGothic" pitchFamily="34" charset="-128"/>
                <a:cs typeface="+mj-cs"/>
              </a:rPr>
            </a:br>
            <a:r>
              <a:rPr kumimoji="0" lang="en-US" sz="3600" b="1" i="0" u="none" strike="noStrike" kern="0" cap="all" spc="0" normalizeH="0" baseline="0" noProof="0" dirty="0" smtClean="0">
                <a:ln>
                  <a:noFill/>
                </a:ln>
                <a:solidFill>
                  <a:sysClr val="window" lastClr="FFFFFF"/>
                </a:solidFill>
                <a:effectLst/>
                <a:uLnTx/>
                <a:uFillTx/>
                <a:ea typeface="MS PGothic" pitchFamily="34" charset="-128"/>
                <a:cs typeface="+mj-cs"/>
              </a:rPr>
              <a:t>Overcoming Challenges in </a:t>
            </a:r>
            <a:r>
              <a:rPr kumimoji="0" lang="en-US" sz="3600" b="1" i="0" u="none" strike="noStrike" kern="0" cap="all" spc="0" normalizeH="0" baseline="0" noProof="0" dirty="0" err="1" smtClean="0">
                <a:ln>
                  <a:noFill/>
                </a:ln>
                <a:solidFill>
                  <a:sysClr val="window" lastClr="FFFFFF"/>
                </a:solidFill>
                <a:effectLst/>
                <a:uLnTx/>
                <a:uFillTx/>
                <a:ea typeface="MS PGothic" pitchFamily="34" charset="-128"/>
                <a:cs typeface="+mj-cs"/>
              </a:rPr>
              <a:t>oba</a:t>
            </a:r>
            <a:r>
              <a:rPr kumimoji="0" lang="en-US" sz="3600" b="1" i="0" u="none" strike="noStrike" kern="0" cap="all" spc="0" normalizeH="0" baseline="0" noProof="0" dirty="0" smtClean="0">
                <a:ln>
                  <a:noFill/>
                </a:ln>
                <a:solidFill>
                  <a:sysClr val="window" lastClr="FFFFFF"/>
                </a:solidFill>
                <a:effectLst/>
                <a:uLnTx/>
                <a:uFillTx/>
                <a:ea typeface="MS PGothic" pitchFamily="34" charset="-128"/>
                <a:cs typeface="+mj-cs"/>
              </a:rPr>
              <a:t> projects</a:t>
            </a:r>
            <a:endParaRPr kumimoji="0" lang="en-US" sz="3600" b="1" i="0" u="none" strike="noStrike" kern="0" cap="all" spc="0" normalizeH="0" baseline="0" noProof="0" dirty="0">
              <a:ln>
                <a:noFill/>
              </a:ln>
              <a:solidFill>
                <a:sysClr val="window" lastClr="FFFFFF"/>
              </a:solidFill>
              <a:effectLst/>
              <a:uLnTx/>
              <a:uFillTx/>
              <a:ea typeface="MS PGothic" pitchFamily="34" charset="-128"/>
              <a:cs typeface="+mj-cs"/>
            </a:endParaRPr>
          </a:p>
        </p:txBody>
      </p:sp>
    </p:spTree>
    <p:extLst>
      <p:ext uri="{BB962C8B-B14F-4D97-AF65-F5344CB8AC3E}">
        <p14:creationId xmlns:p14="http://schemas.microsoft.com/office/powerpoint/2010/main" val="4071605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25</a:t>
            </a:fld>
            <a:endParaRPr lang="en-US" altLang="en-US" sz="1200" dirty="0">
              <a:cs typeface="Arial" pitchFamily="34" charset="0"/>
            </a:endParaRPr>
          </a:p>
        </p:txBody>
      </p:sp>
      <p:sp>
        <p:nvSpPr>
          <p:cNvPr id="14" name="Title 5"/>
          <p:cNvSpPr txBox="1">
            <a:spLocks/>
          </p:cNvSpPr>
          <p:nvPr/>
        </p:nvSpPr>
        <p:spPr bwMode="auto">
          <a:xfrm>
            <a:off x="888999" y="235313"/>
            <a:ext cx="9245601"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l" rtl="0" eaLnBrk="0" fontAlgn="base" hangingPunct="0">
              <a:spcBef>
                <a:spcPct val="0"/>
              </a:spcBef>
              <a:spcAft>
                <a:spcPct val="0"/>
              </a:spcAft>
              <a:buFont typeface="Arial" pitchFamily="34" charset="0"/>
              <a:defRPr sz="2200" b="0" i="0">
                <a:solidFill>
                  <a:schemeClr val="tx1"/>
                </a:solidFill>
                <a:latin typeface="+mn-lt"/>
                <a:ea typeface="MS PGothic" pitchFamily="34" charset="-128"/>
                <a:cs typeface="Andes ExtraLight"/>
              </a:defRPr>
            </a:lvl1pPr>
            <a:lvl2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5pPr>
            <a:lvl6pPr marL="457200" algn="ctr" rtl="0" fontAlgn="base">
              <a:spcBef>
                <a:spcPct val="0"/>
              </a:spcBef>
              <a:spcAft>
                <a:spcPct val="0"/>
              </a:spcAft>
              <a:defRPr sz="2600" b="1">
                <a:solidFill>
                  <a:srgbClr val="014C6D"/>
                </a:solidFill>
                <a:latin typeface="Trebuchet MS" pitchFamily="34" charset="0"/>
              </a:defRPr>
            </a:lvl6pPr>
            <a:lvl7pPr marL="914400" algn="ctr" rtl="0" fontAlgn="base">
              <a:spcBef>
                <a:spcPct val="0"/>
              </a:spcBef>
              <a:spcAft>
                <a:spcPct val="0"/>
              </a:spcAft>
              <a:defRPr sz="2600" b="1">
                <a:solidFill>
                  <a:srgbClr val="014C6D"/>
                </a:solidFill>
                <a:latin typeface="Trebuchet MS" pitchFamily="34" charset="0"/>
              </a:defRPr>
            </a:lvl7pPr>
            <a:lvl8pPr marL="1371600" algn="ctr" rtl="0" fontAlgn="base">
              <a:spcBef>
                <a:spcPct val="0"/>
              </a:spcBef>
              <a:spcAft>
                <a:spcPct val="0"/>
              </a:spcAft>
              <a:defRPr sz="2600" b="1">
                <a:solidFill>
                  <a:srgbClr val="014C6D"/>
                </a:solidFill>
                <a:latin typeface="Trebuchet MS" pitchFamily="34" charset="0"/>
              </a:defRPr>
            </a:lvl8pPr>
            <a:lvl9pPr marL="1828800" algn="ctr" rtl="0" fontAlgn="base">
              <a:spcBef>
                <a:spcPct val="0"/>
              </a:spcBef>
              <a:spcAft>
                <a:spcPct val="0"/>
              </a:spcAft>
              <a:defRPr sz="2600" b="1">
                <a:solidFill>
                  <a:srgbClr val="014C6D"/>
                </a:solidFill>
                <a:latin typeface="Trebuchet MS" pitchFamily="34" charset="0"/>
              </a:defRPr>
            </a:lvl9pPr>
          </a:lstStyle>
          <a:p>
            <a:pPr>
              <a:spcBef>
                <a:spcPts val="0"/>
              </a:spcBef>
              <a:defRPr/>
            </a:pPr>
            <a:r>
              <a:rPr lang="en-US" sz="2800" kern="0" dirty="0" smtClean="0">
                <a:solidFill>
                  <a:schemeClr val="bg1">
                    <a:lumMod val="50000"/>
                  </a:schemeClr>
                </a:solidFill>
                <a:ea typeface="+mj-ea"/>
              </a:rPr>
              <a:t>Risks: Overcoming Challenges in OBA Projects  </a:t>
            </a:r>
          </a:p>
          <a:p>
            <a:pPr>
              <a:spcBef>
                <a:spcPts val="0"/>
              </a:spcBef>
              <a:defRPr/>
            </a:pPr>
            <a:r>
              <a:rPr lang="en-US" sz="2400" b="1" kern="0" dirty="0" smtClean="0">
                <a:ea typeface="+mj-ea"/>
              </a:rPr>
              <a:t>Access to finance</a:t>
            </a:r>
            <a:endParaRPr lang="en-US" sz="3600" b="1" kern="0" dirty="0">
              <a:ea typeface="+mj-ea"/>
            </a:endParaRPr>
          </a:p>
        </p:txBody>
      </p:sp>
      <p:sp>
        <p:nvSpPr>
          <p:cNvPr id="6" name="TextBox 5"/>
          <p:cNvSpPr txBox="1"/>
          <p:nvPr/>
        </p:nvSpPr>
        <p:spPr>
          <a:xfrm>
            <a:off x="709167" y="2492034"/>
            <a:ext cx="5086350" cy="2554545"/>
          </a:xfrm>
          <a:prstGeom prst="rect">
            <a:avLst/>
          </a:prstGeom>
          <a:noFill/>
          <a:ln>
            <a:solidFill>
              <a:srgbClr val="002060"/>
            </a:solidFill>
          </a:ln>
        </p:spPr>
        <p:txBody>
          <a:bodyPr wrap="square" rtlCol="0">
            <a:spAutoFit/>
          </a:bodyPr>
          <a:lstStyle/>
          <a:p>
            <a:r>
              <a:rPr lang="en-US" sz="2000" dirty="0">
                <a:latin typeface="Arial" panose="020B0604020202020204" pitchFamily="34" charset="0"/>
                <a:cs typeface="Arial" panose="020B0604020202020204" pitchFamily="34" charset="0"/>
              </a:rPr>
              <a:t>Where service providers cannot access capital to pre-finance investments, OBA is not an ideal financing mechanism.</a:t>
            </a:r>
          </a:p>
          <a:p>
            <a:endParaRPr lang="en-US" sz="2000" dirty="0">
              <a:latin typeface="Arial" panose="020B0604020202020204" pitchFamily="34" charset="0"/>
              <a:cs typeface="Arial" panose="020B0604020202020204" pitchFamily="34" charset="0"/>
            </a:endParaRPr>
          </a:p>
          <a:p>
            <a:pPr lvl="1"/>
            <a:r>
              <a:rPr lang="en-US" sz="2000" i="1" dirty="0">
                <a:latin typeface="Arial" panose="020B0604020202020204" pitchFamily="34" charset="0"/>
                <a:cs typeface="Arial" panose="020B0604020202020204" pitchFamily="34" charset="0"/>
              </a:rPr>
              <a:t>Possible solutions:</a:t>
            </a:r>
          </a:p>
          <a:p>
            <a:pPr marL="685800" lvl="1" indent="-228600">
              <a:buFont typeface="Arial" panose="020B0604020202020204" pitchFamily="34" charset="0"/>
              <a:buChar char="•"/>
            </a:pPr>
            <a:r>
              <a:rPr lang="en-US" sz="2000" i="1" dirty="0">
                <a:latin typeface="Arial" panose="020B0604020202020204" pitchFamily="34" charset="0"/>
                <a:cs typeface="Arial" panose="020B0604020202020204" pitchFamily="34" charset="0"/>
              </a:rPr>
              <a:t>Supplier credit </a:t>
            </a:r>
          </a:p>
          <a:p>
            <a:pPr marL="685800" lvl="1" indent="-228600">
              <a:buFont typeface="Arial" panose="020B0604020202020204" pitchFamily="34" charset="0"/>
              <a:buChar char="•"/>
            </a:pPr>
            <a:r>
              <a:rPr lang="en-US" sz="2000" i="1" dirty="0">
                <a:latin typeface="Arial" panose="020B0604020202020204" pitchFamily="34" charset="0"/>
                <a:cs typeface="Arial" panose="020B0604020202020204" pitchFamily="34" charset="0"/>
              </a:rPr>
              <a:t>Credit guarantee</a:t>
            </a:r>
          </a:p>
          <a:p>
            <a:pPr marL="685800" lvl="1" indent="-228600">
              <a:buFont typeface="Arial" panose="020B0604020202020204" pitchFamily="34" charset="0"/>
              <a:buChar char="•"/>
            </a:pPr>
            <a:r>
              <a:rPr lang="en-US" sz="2000" i="1" dirty="0">
                <a:latin typeface="Arial" panose="020B0604020202020204" pitchFamily="34" charset="0"/>
                <a:cs typeface="Arial" panose="020B0604020202020204" pitchFamily="34" charset="0"/>
              </a:rPr>
              <a:t>Donor funded revolving fund in FCS</a:t>
            </a:r>
            <a:endParaRPr lang="en-US" sz="2000" dirty="0">
              <a:latin typeface="Arial" panose="020B0604020202020204" pitchFamily="34" charset="0"/>
              <a:cs typeface="Arial" panose="020B0604020202020204" pitchFamily="34" charset="0"/>
            </a:endParaRPr>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2752" y="2128795"/>
            <a:ext cx="5280758" cy="350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0394525" y="5300248"/>
            <a:ext cx="1208985" cy="215444"/>
          </a:xfrm>
          <a:prstGeom prst="rect">
            <a:avLst/>
          </a:prstGeom>
          <a:noFill/>
        </p:spPr>
        <p:txBody>
          <a:bodyPr wrap="none" rtlCol="0">
            <a:spAutoFit/>
          </a:bodyPr>
          <a:lstStyle/>
          <a:p>
            <a:r>
              <a:rPr lang="en-US" sz="800" i="1" dirty="0">
                <a:solidFill>
                  <a:schemeClr val="accent5">
                    <a:lumMod val="50000"/>
                  </a:schemeClr>
                </a:solidFill>
                <a:latin typeface="Trebuchet MS" panose="020B0603020202020204" pitchFamily="34" charset="0"/>
              </a:rPr>
              <a:t>Photo: United Nations</a:t>
            </a:r>
          </a:p>
        </p:txBody>
      </p:sp>
    </p:spTree>
    <p:extLst>
      <p:ext uri="{BB962C8B-B14F-4D97-AF65-F5344CB8AC3E}">
        <p14:creationId xmlns:p14="http://schemas.microsoft.com/office/powerpoint/2010/main" val="192029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26</a:t>
            </a:fld>
            <a:endParaRPr lang="en-US" altLang="en-US" sz="1200" dirty="0">
              <a:cs typeface="Arial" pitchFamily="34" charset="0"/>
            </a:endParaRPr>
          </a:p>
        </p:txBody>
      </p:sp>
      <p:sp>
        <p:nvSpPr>
          <p:cNvPr id="14" name="Title 5"/>
          <p:cNvSpPr txBox="1">
            <a:spLocks/>
          </p:cNvSpPr>
          <p:nvPr/>
        </p:nvSpPr>
        <p:spPr bwMode="auto">
          <a:xfrm>
            <a:off x="888999" y="207881"/>
            <a:ext cx="953171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l" rtl="0" eaLnBrk="0" fontAlgn="base" hangingPunct="0">
              <a:spcBef>
                <a:spcPct val="0"/>
              </a:spcBef>
              <a:spcAft>
                <a:spcPct val="0"/>
              </a:spcAft>
              <a:buFont typeface="Arial" pitchFamily="34" charset="0"/>
              <a:defRPr sz="2200" b="0" i="0">
                <a:solidFill>
                  <a:schemeClr val="tx1"/>
                </a:solidFill>
                <a:latin typeface="+mn-lt"/>
                <a:ea typeface="MS PGothic" pitchFamily="34" charset="-128"/>
                <a:cs typeface="Andes ExtraLight"/>
              </a:defRPr>
            </a:lvl1pPr>
            <a:lvl2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5pPr>
            <a:lvl6pPr marL="457200" algn="ctr" rtl="0" fontAlgn="base">
              <a:spcBef>
                <a:spcPct val="0"/>
              </a:spcBef>
              <a:spcAft>
                <a:spcPct val="0"/>
              </a:spcAft>
              <a:defRPr sz="2600" b="1">
                <a:solidFill>
                  <a:srgbClr val="014C6D"/>
                </a:solidFill>
                <a:latin typeface="Trebuchet MS" pitchFamily="34" charset="0"/>
              </a:defRPr>
            </a:lvl6pPr>
            <a:lvl7pPr marL="914400" algn="ctr" rtl="0" fontAlgn="base">
              <a:spcBef>
                <a:spcPct val="0"/>
              </a:spcBef>
              <a:spcAft>
                <a:spcPct val="0"/>
              </a:spcAft>
              <a:defRPr sz="2600" b="1">
                <a:solidFill>
                  <a:srgbClr val="014C6D"/>
                </a:solidFill>
                <a:latin typeface="Trebuchet MS" pitchFamily="34" charset="0"/>
              </a:defRPr>
            </a:lvl7pPr>
            <a:lvl8pPr marL="1371600" algn="ctr" rtl="0" fontAlgn="base">
              <a:spcBef>
                <a:spcPct val="0"/>
              </a:spcBef>
              <a:spcAft>
                <a:spcPct val="0"/>
              </a:spcAft>
              <a:defRPr sz="2600" b="1">
                <a:solidFill>
                  <a:srgbClr val="014C6D"/>
                </a:solidFill>
                <a:latin typeface="Trebuchet MS" pitchFamily="34" charset="0"/>
              </a:defRPr>
            </a:lvl8pPr>
            <a:lvl9pPr marL="1828800" algn="ctr" rtl="0" fontAlgn="base">
              <a:spcBef>
                <a:spcPct val="0"/>
              </a:spcBef>
              <a:spcAft>
                <a:spcPct val="0"/>
              </a:spcAft>
              <a:defRPr sz="2600" b="1">
                <a:solidFill>
                  <a:srgbClr val="014C6D"/>
                </a:solidFill>
                <a:latin typeface="Trebuchet MS" pitchFamily="34" charset="0"/>
              </a:defRPr>
            </a:lvl9pPr>
          </a:lstStyle>
          <a:p>
            <a:pPr>
              <a:spcBef>
                <a:spcPts val="0"/>
              </a:spcBef>
              <a:defRPr/>
            </a:pPr>
            <a:endParaRPr lang="en-US" sz="2400" b="1" kern="0" dirty="0" smtClean="0"/>
          </a:p>
          <a:p>
            <a:pPr>
              <a:spcBef>
                <a:spcPts val="0"/>
              </a:spcBef>
              <a:defRPr/>
            </a:pPr>
            <a:endParaRPr lang="en-US" sz="2400" kern="0" dirty="0" smtClean="0">
              <a:solidFill>
                <a:schemeClr val="bg1">
                  <a:lumMod val="50000"/>
                </a:schemeClr>
              </a:solidFill>
            </a:endParaRPr>
          </a:p>
          <a:p>
            <a:pPr>
              <a:spcBef>
                <a:spcPts val="0"/>
              </a:spcBef>
              <a:defRPr/>
            </a:pPr>
            <a:r>
              <a:rPr lang="en-US" sz="2400" kern="0" dirty="0" smtClean="0">
                <a:solidFill>
                  <a:schemeClr val="bg1">
                    <a:lumMod val="50000"/>
                  </a:schemeClr>
                </a:solidFill>
              </a:rPr>
              <a:t>Risks</a:t>
            </a:r>
            <a:r>
              <a:rPr lang="en-US" sz="2400" kern="0" dirty="0">
                <a:solidFill>
                  <a:schemeClr val="bg1">
                    <a:lumMod val="50000"/>
                  </a:schemeClr>
                </a:solidFill>
              </a:rPr>
              <a:t>: Overcoming Challenges in OBA Projects  </a:t>
            </a:r>
          </a:p>
          <a:p>
            <a:pPr>
              <a:spcBef>
                <a:spcPts val="0"/>
              </a:spcBef>
              <a:defRPr/>
            </a:pPr>
            <a:endParaRPr lang="en-US" sz="2400" b="1" kern="0" dirty="0"/>
          </a:p>
          <a:p>
            <a:pPr>
              <a:spcBef>
                <a:spcPts val="0"/>
              </a:spcBef>
              <a:defRPr/>
            </a:pPr>
            <a:endParaRPr lang="en-US" sz="2400" b="1" kern="0" dirty="0" smtClean="0"/>
          </a:p>
          <a:p>
            <a:pPr>
              <a:spcBef>
                <a:spcPts val="0"/>
              </a:spcBef>
              <a:defRPr/>
            </a:pPr>
            <a:r>
              <a:rPr lang="en-US" sz="2400" b="1" kern="0" dirty="0" smtClean="0"/>
              <a:t>Financial incentive</a:t>
            </a:r>
            <a:endParaRPr lang="en-US" sz="3600" b="1" kern="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991" y="1409547"/>
            <a:ext cx="3782284" cy="518121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577840" y="1946125"/>
            <a:ext cx="5090160" cy="1323439"/>
          </a:xfrm>
          <a:prstGeom prst="rect">
            <a:avLst/>
          </a:prstGeom>
          <a:noFill/>
          <a:ln>
            <a:solidFill>
              <a:schemeClr val="accent3">
                <a:lumMod val="60000"/>
                <a:lumOff val="40000"/>
              </a:schemeClr>
            </a:solidFill>
          </a:ln>
        </p:spPr>
        <p:txBody>
          <a:bodyPr wrap="square" rtlCol="0">
            <a:spAutoFit/>
          </a:bodyPr>
          <a:lstStyle/>
          <a:p>
            <a:r>
              <a:rPr lang="en-US" sz="2000" dirty="0" smtClean="0">
                <a:latin typeface="Arial" panose="020B0604020202020204" pitchFamily="34" charset="0"/>
                <a:cs typeface="Arial" panose="020B0604020202020204" pitchFamily="34" charset="0"/>
              </a:rPr>
              <a:t>Insufficient financial incentive for service providers to adopt OBA as a tool to expand access can considerably slow project implementation.</a:t>
            </a:r>
            <a:endParaRPr lang="en-US" sz="2000" dirty="0">
              <a:latin typeface="Arial" panose="020B0604020202020204" pitchFamily="34" charset="0"/>
              <a:cs typeface="Arial" panose="020B0604020202020204" pitchFamily="34" charset="0"/>
            </a:endParaRPr>
          </a:p>
        </p:txBody>
      </p:sp>
      <p:sp>
        <p:nvSpPr>
          <p:cNvPr id="12" name="TextBox 11"/>
          <p:cNvSpPr txBox="1"/>
          <p:nvPr/>
        </p:nvSpPr>
        <p:spPr>
          <a:xfrm>
            <a:off x="5577840" y="3895718"/>
            <a:ext cx="5239512" cy="1015663"/>
          </a:xfrm>
          <a:prstGeom prst="rect">
            <a:avLst/>
          </a:prstGeom>
          <a:noFill/>
          <a:ln>
            <a:solidFill>
              <a:schemeClr val="accent3">
                <a:lumMod val="60000"/>
                <a:lumOff val="40000"/>
              </a:schemeClr>
            </a:solidFill>
          </a:ln>
        </p:spPr>
        <p:txBody>
          <a:bodyPr wrap="square" rtlCol="0">
            <a:spAutoFit/>
          </a:bodyPr>
          <a:lstStyle/>
          <a:p>
            <a:r>
              <a:rPr lang="en-US" sz="2000" dirty="0">
                <a:latin typeface="Arial" panose="020B0604020202020204" pitchFamily="34" charset="0"/>
                <a:cs typeface="Arial" panose="020B0604020202020204" pitchFamily="34" charset="0"/>
              </a:rPr>
              <a:t>B</a:t>
            </a:r>
            <a:r>
              <a:rPr lang="en-US" sz="2000" dirty="0" smtClean="0">
                <a:latin typeface="Arial" panose="020B0604020202020204" pitchFamily="34" charset="0"/>
                <a:cs typeface="Arial" panose="020B0604020202020204" pitchFamily="34" charset="0"/>
              </a:rPr>
              <a:t>uild in financial incentives for firms to implement projects &amp; ensure positive IRR and ERR</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1812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27</a:t>
            </a:fld>
            <a:endParaRPr lang="en-US" altLang="en-US" sz="1200" dirty="0">
              <a:cs typeface="Arial" pitchFamily="34" charset="0"/>
            </a:endParaRPr>
          </a:p>
        </p:txBody>
      </p:sp>
      <p:sp>
        <p:nvSpPr>
          <p:cNvPr id="14" name="Title 5"/>
          <p:cNvSpPr txBox="1">
            <a:spLocks/>
          </p:cNvSpPr>
          <p:nvPr/>
        </p:nvSpPr>
        <p:spPr bwMode="auto">
          <a:xfrm>
            <a:off x="875594" y="272241"/>
            <a:ext cx="9245601"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l" rtl="0" eaLnBrk="0" fontAlgn="base" hangingPunct="0">
              <a:spcBef>
                <a:spcPct val="0"/>
              </a:spcBef>
              <a:spcAft>
                <a:spcPct val="0"/>
              </a:spcAft>
              <a:buFont typeface="Arial" pitchFamily="34" charset="0"/>
              <a:defRPr sz="2200" b="0" i="0">
                <a:solidFill>
                  <a:schemeClr val="tx1"/>
                </a:solidFill>
                <a:latin typeface="+mn-lt"/>
                <a:ea typeface="MS PGothic" pitchFamily="34" charset="-128"/>
                <a:cs typeface="Andes ExtraLight"/>
              </a:defRPr>
            </a:lvl1pPr>
            <a:lvl2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itchFamily="34" charset="0"/>
              <a:defRPr sz="2200">
                <a:solidFill>
                  <a:schemeClr val="tx1"/>
                </a:solidFill>
                <a:latin typeface="Arial" charset="0"/>
                <a:ea typeface="MS PGothic" pitchFamily="34" charset="-128"/>
                <a:cs typeface="Andes ExtraLight" pitchFamily="50" charset="0"/>
              </a:defRPr>
            </a:lvl5pPr>
            <a:lvl6pPr marL="457200" algn="ctr" rtl="0" fontAlgn="base">
              <a:spcBef>
                <a:spcPct val="0"/>
              </a:spcBef>
              <a:spcAft>
                <a:spcPct val="0"/>
              </a:spcAft>
              <a:defRPr sz="2600" b="1">
                <a:solidFill>
                  <a:srgbClr val="014C6D"/>
                </a:solidFill>
                <a:latin typeface="Trebuchet MS" pitchFamily="34" charset="0"/>
              </a:defRPr>
            </a:lvl6pPr>
            <a:lvl7pPr marL="914400" algn="ctr" rtl="0" fontAlgn="base">
              <a:spcBef>
                <a:spcPct val="0"/>
              </a:spcBef>
              <a:spcAft>
                <a:spcPct val="0"/>
              </a:spcAft>
              <a:defRPr sz="2600" b="1">
                <a:solidFill>
                  <a:srgbClr val="014C6D"/>
                </a:solidFill>
                <a:latin typeface="Trebuchet MS" pitchFamily="34" charset="0"/>
              </a:defRPr>
            </a:lvl7pPr>
            <a:lvl8pPr marL="1371600" algn="ctr" rtl="0" fontAlgn="base">
              <a:spcBef>
                <a:spcPct val="0"/>
              </a:spcBef>
              <a:spcAft>
                <a:spcPct val="0"/>
              </a:spcAft>
              <a:defRPr sz="2600" b="1">
                <a:solidFill>
                  <a:srgbClr val="014C6D"/>
                </a:solidFill>
                <a:latin typeface="Trebuchet MS" pitchFamily="34" charset="0"/>
              </a:defRPr>
            </a:lvl8pPr>
            <a:lvl9pPr marL="1828800" algn="ctr" rtl="0" fontAlgn="base">
              <a:spcBef>
                <a:spcPct val="0"/>
              </a:spcBef>
              <a:spcAft>
                <a:spcPct val="0"/>
              </a:spcAft>
              <a:defRPr sz="2600" b="1">
                <a:solidFill>
                  <a:srgbClr val="014C6D"/>
                </a:solidFill>
                <a:latin typeface="Trebuchet MS" pitchFamily="34" charset="0"/>
              </a:defRPr>
            </a:lvl9pPr>
          </a:lstStyle>
          <a:p>
            <a:pPr>
              <a:spcBef>
                <a:spcPts val="0"/>
              </a:spcBef>
              <a:defRPr/>
            </a:pPr>
            <a:r>
              <a:rPr lang="en-US" sz="2400" b="1" kern="0" dirty="0" smtClean="0"/>
              <a:t>Consumer ability to pay</a:t>
            </a:r>
            <a:endParaRPr lang="en-US" sz="3600" b="1" kern="0" dirty="0"/>
          </a:p>
        </p:txBody>
      </p:sp>
      <p:sp>
        <p:nvSpPr>
          <p:cNvPr id="2" name="Rectangle 1"/>
          <p:cNvSpPr/>
          <p:nvPr/>
        </p:nvSpPr>
        <p:spPr bwMode="auto">
          <a:xfrm>
            <a:off x="1337094" y="2208362"/>
            <a:ext cx="1587261" cy="6383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smtClean="0">
              <a:ln>
                <a:noFill/>
              </a:ln>
              <a:solidFill>
                <a:schemeClr val="tx1"/>
              </a:solidFill>
              <a:effectLst/>
              <a:latin typeface="Trebuchet MS" pitchFamily="34" charset="0"/>
              <a:cs typeface="Times New Roman" pitchFamily="18" charset="0"/>
            </a:endParaRPr>
          </a:p>
        </p:txBody>
      </p:sp>
      <p:sp>
        <p:nvSpPr>
          <p:cNvPr id="17" name="TextBox 16"/>
          <p:cNvSpPr txBox="1"/>
          <p:nvPr/>
        </p:nvSpPr>
        <p:spPr>
          <a:xfrm>
            <a:off x="6364224" y="2313432"/>
            <a:ext cx="5461622" cy="2554545"/>
          </a:xfrm>
          <a:prstGeom prst="rect">
            <a:avLst/>
          </a:prstGeom>
          <a:noFill/>
          <a:ln>
            <a:solidFill>
              <a:srgbClr val="C00000"/>
            </a:solidFill>
          </a:ln>
        </p:spPr>
        <p:txBody>
          <a:bodyPr wrap="square" rtlCol="0">
            <a:spAutoFit/>
          </a:bodyPr>
          <a:lstStyle/>
          <a:p>
            <a:r>
              <a:rPr lang="en-US" sz="2000" dirty="0">
                <a:latin typeface="Arial" panose="020B0604020202020204" pitchFamily="34" charset="0"/>
                <a:cs typeface="Arial" panose="020B0604020202020204" pitchFamily="34" charset="0"/>
              </a:rPr>
              <a:t>Consumers must have sufficient willingness and ability to pay for services that can cover provider costs over the long-run</a:t>
            </a:r>
          </a:p>
          <a:p>
            <a:endParaRPr lang="en-US" sz="2000" dirty="0">
              <a:latin typeface="Arial" panose="020B0604020202020204" pitchFamily="34" charset="0"/>
              <a:cs typeface="Arial" panose="020B0604020202020204" pitchFamily="34" charset="0"/>
            </a:endParaRPr>
          </a:p>
          <a:p>
            <a:pPr lvl="1"/>
            <a:r>
              <a:rPr lang="en-US" sz="2000" i="1" dirty="0">
                <a:latin typeface="Arial" panose="020B0604020202020204" pitchFamily="34" charset="0"/>
                <a:cs typeface="Arial" panose="020B0604020202020204" pitchFamily="34" charset="0"/>
              </a:rPr>
              <a:t>Check:</a:t>
            </a:r>
          </a:p>
          <a:p>
            <a:pPr marL="914400" lvl="1" indent="-457200">
              <a:buFont typeface="Wingdings" panose="05000000000000000000" pitchFamily="2" charset="2"/>
              <a:buChar char="ü"/>
            </a:pPr>
            <a:r>
              <a:rPr lang="en-US" sz="2000" i="1" dirty="0">
                <a:latin typeface="Arial" panose="020B0604020202020204" pitchFamily="34" charset="0"/>
                <a:cs typeface="Arial" panose="020B0604020202020204" pitchFamily="34" charset="0"/>
              </a:rPr>
              <a:t>WTP user contribution towards CAPEX</a:t>
            </a:r>
          </a:p>
          <a:p>
            <a:pPr marL="914400" lvl="1" indent="-457200">
              <a:buFont typeface="Wingdings" panose="05000000000000000000" pitchFamily="2" charset="2"/>
              <a:buChar char="ü"/>
            </a:pPr>
            <a:r>
              <a:rPr lang="en-US" sz="2000" i="1" dirty="0">
                <a:latin typeface="Arial" panose="020B0604020202020204" pitchFamily="34" charset="0"/>
                <a:cs typeface="Arial" panose="020B0604020202020204" pitchFamily="34" charset="0"/>
              </a:rPr>
              <a:t>WTP &amp; ATP for on-going services </a:t>
            </a:r>
            <a:endParaRPr lang="en-US" sz="2800" dirty="0">
              <a:latin typeface="Arial" panose="020B0604020202020204" pitchFamily="34" charset="0"/>
              <a:cs typeface="Arial" panose="020B0604020202020204" pitchFamily="34" charset="0"/>
            </a:endParaRPr>
          </a:p>
        </p:txBody>
      </p:sp>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684"/>
          <a:stretch/>
        </p:blipFill>
        <p:spPr bwMode="auto">
          <a:xfrm>
            <a:off x="167611" y="1672277"/>
            <a:ext cx="5817448" cy="4094618"/>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86509" y="6209638"/>
            <a:ext cx="2066416" cy="400110"/>
          </a:xfrm>
          <a:prstGeom prst="rect">
            <a:avLst/>
          </a:prstGeom>
          <a:noFill/>
        </p:spPr>
        <p:txBody>
          <a:bodyPr wrap="square" rtlCol="0">
            <a:spAutoFit/>
          </a:bodyPr>
          <a:lstStyle/>
          <a:p>
            <a:r>
              <a:rPr lang="en-US" sz="2000" b="1" dirty="0" smtClean="0">
                <a:solidFill>
                  <a:srgbClr val="FF0000"/>
                </a:solidFill>
                <a:hlinkClick r:id="rId4" action="ppaction://hlinksldjump"/>
              </a:rPr>
              <a:t>Back to Bingo!</a:t>
            </a:r>
            <a:endParaRPr lang="en-US" sz="2000" b="1" dirty="0">
              <a:solidFill>
                <a:srgbClr val="FF0000"/>
              </a:solidFill>
            </a:endParaRPr>
          </a:p>
        </p:txBody>
      </p:sp>
    </p:spTree>
    <p:extLst>
      <p:ext uri="{BB962C8B-B14F-4D97-AF65-F5344CB8AC3E}">
        <p14:creationId xmlns:p14="http://schemas.microsoft.com/office/powerpoint/2010/main" val="3136110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09676" y="1833727"/>
            <a:ext cx="11301983" cy="1822450"/>
          </a:xfrm>
        </p:spPr>
        <p:txBody>
          <a:bodyPr>
            <a:normAutofit/>
          </a:bodyPr>
          <a:lstStyle/>
          <a:p>
            <a:pPr eaLnBrk="1" hangingPunct="1">
              <a:defRPr/>
            </a:pPr>
            <a:r>
              <a:rPr lang="en-US" dirty="0" smtClean="0">
                <a:ea typeface="+mj-ea"/>
                <a:cs typeface="+mj-cs"/>
              </a:rPr>
              <a:t/>
            </a:r>
            <a:br>
              <a:rPr lang="en-US" dirty="0" smtClean="0">
                <a:ea typeface="+mj-ea"/>
                <a:cs typeface="+mj-cs"/>
              </a:rPr>
            </a:br>
            <a:r>
              <a:rPr lang="en-US" dirty="0" smtClean="0">
                <a:ea typeface="+mj-ea"/>
                <a:cs typeface="+mj-cs"/>
              </a:rPr>
              <a:t>SUPPORT </a:t>
            </a:r>
            <a:r>
              <a:rPr lang="en-US" dirty="0" smtClean="0"/>
              <a:t>TO LOCAL </a:t>
            </a:r>
            <a:r>
              <a:rPr lang="en-US" dirty="0" smtClean="0">
                <a:ea typeface="+mj-ea"/>
                <a:cs typeface="+mj-cs"/>
              </a:rPr>
              <a:t>GOVERNMENTS</a:t>
            </a:r>
            <a:br>
              <a:rPr lang="en-US" dirty="0" smtClean="0">
                <a:ea typeface="+mj-ea"/>
                <a:cs typeface="+mj-cs"/>
              </a:rPr>
            </a:br>
            <a:endParaRPr lang="en-US" dirty="0">
              <a:ea typeface="+mj-ea"/>
              <a:cs typeface="+mj-cs"/>
            </a:endParaRPr>
          </a:p>
        </p:txBody>
      </p:sp>
      <p:sp>
        <p:nvSpPr>
          <p:cNvPr id="14340" name="Text Placeholder 7"/>
          <p:cNvSpPr>
            <a:spLocks noGrp="1"/>
          </p:cNvSpPr>
          <p:nvPr>
            <p:ph type="body" sz="quarter" idx="14"/>
          </p:nvPr>
        </p:nvSpPr>
        <p:spPr>
          <a:xfrm>
            <a:off x="1524001" y="5275777"/>
            <a:ext cx="9144000" cy="1393825"/>
          </a:xfrm>
        </p:spPr>
        <p:txBody>
          <a:bodyPr/>
          <a:lstStyle/>
          <a:p>
            <a:pPr algn="ctr"/>
            <a:r>
              <a:rPr lang="en-US" altLang="en-US" sz="1800" dirty="0" smtClean="0">
                <a:cs typeface="Arial" pitchFamily="34" charset="0"/>
              </a:rPr>
              <a:t>GPSURR Forum 2015</a:t>
            </a:r>
          </a:p>
          <a:p>
            <a:pPr algn="ctr"/>
            <a:r>
              <a:rPr lang="en-US" altLang="en-US" sz="1800" dirty="0" smtClean="0">
                <a:cs typeface="Arial" pitchFamily="34" charset="0"/>
              </a:rPr>
              <a:t>April 2015</a:t>
            </a:r>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5604" y="5017380"/>
            <a:ext cx="2024646" cy="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782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00125" y="301625"/>
            <a:ext cx="9245601" cy="757238"/>
          </a:xfrm>
        </p:spPr>
        <p:txBody>
          <a:bodyPr>
            <a:noAutofit/>
          </a:bodyPr>
          <a:lstStyle/>
          <a:p>
            <a:pPr>
              <a:spcBef>
                <a:spcPts val="0"/>
              </a:spcBef>
              <a:defRPr/>
            </a:pPr>
            <a:r>
              <a:rPr lang="en-US" sz="2800" b="1" dirty="0" smtClean="0">
                <a:ea typeface="+mj-ea"/>
              </a:rPr>
              <a:t>OBA for urban services</a:t>
            </a:r>
            <a:endParaRPr lang="en-US" sz="2800" b="1" dirty="0">
              <a:ea typeface="+mj-ea"/>
            </a:endParaRPr>
          </a:p>
        </p:txBody>
      </p:sp>
      <p:sp>
        <p:nvSpPr>
          <p:cNvPr id="7"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29</a:t>
            </a:fld>
            <a:endParaRPr lang="en-US" altLang="en-US" sz="1200" dirty="0">
              <a:cs typeface="Arial" pitchFamily="34" charset="0"/>
            </a:endParaRPr>
          </a:p>
        </p:txBody>
      </p:sp>
      <p:sp>
        <p:nvSpPr>
          <p:cNvPr id="2" name="TextBox 1"/>
          <p:cNvSpPr txBox="1"/>
          <p:nvPr/>
        </p:nvSpPr>
        <p:spPr>
          <a:xfrm>
            <a:off x="460375" y="1707959"/>
            <a:ext cx="10912475"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Challenge: </a:t>
            </a:r>
            <a:r>
              <a:rPr lang="en-US" dirty="0" smtClean="0"/>
              <a:t>Can OBA improve access to urban services e.g. slum upgrading</a:t>
            </a:r>
          </a:p>
          <a:p>
            <a:pPr marL="285750" indent="-285750">
              <a:buFont typeface="Arial" panose="020B0604020202020204" pitchFamily="34" charset="0"/>
              <a:buChar char="•"/>
            </a:pPr>
            <a:r>
              <a:rPr lang="en-US" b="1" dirty="0" smtClean="0"/>
              <a:t>Context: </a:t>
            </a:r>
            <a:r>
              <a:rPr lang="en-US" dirty="0" smtClean="0"/>
              <a:t>LG provides various services to low-income areas </a:t>
            </a:r>
          </a:p>
          <a:p>
            <a:pPr marL="285750" indent="-285750">
              <a:buFont typeface="Arial" panose="020B0604020202020204" pitchFamily="34" charset="0"/>
              <a:buChar char="•"/>
            </a:pPr>
            <a:r>
              <a:rPr lang="en-US" b="1" dirty="0" smtClean="0"/>
              <a:t>Problem: </a:t>
            </a:r>
            <a:r>
              <a:rPr lang="en-US" dirty="0" smtClean="0"/>
              <a:t>Lack of funds or incentive to extend services to low-income HHs</a:t>
            </a:r>
          </a:p>
          <a:p>
            <a:pPr marL="285750" indent="-285750">
              <a:buFont typeface="Arial" panose="020B0604020202020204" pitchFamily="34" charset="0"/>
              <a:buChar char="•"/>
            </a:pPr>
            <a:r>
              <a:rPr lang="en-US" b="1" dirty="0" smtClean="0"/>
              <a:t>Criteria: </a:t>
            </a:r>
            <a:r>
              <a:rPr lang="en-US" dirty="0" smtClean="0"/>
              <a:t>LGs collect user fees, may receive CG transfers &amp; covers its operating costs </a:t>
            </a:r>
          </a:p>
          <a:p>
            <a:pPr marL="285750" indent="-285750">
              <a:buFont typeface="Arial" panose="020B0604020202020204" pitchFamily="34" charset="0"/>
              <a:buChar char="•"/>
            </a:pPr>
            <a:r>
              <a:rPr lang="en-US" b="1" dirty="0" err="1" smtClean="0"/>
              <a:t>Additionality</a:t>
            </a:r>
            <a:r>
              <a:rPr lang="en-US" b="1" dirty="0" smtClean="0"/>
              <a:t> to Bank projects: </a:t>
            </a:r>
            <a:r>
              <a:rPr lang="en-US" dirty="0" smtClean="0"/>
              <a:t>Additional funds for excluded low-income groups e.g. IDPs, strengthens accountability by paying against results, covers last mile costs up to and inside the HH</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AutoShape 8" descr="data:image/jpeg;base64,/9j/4AAQSkZJRgABAQAAAQABAAD/2wCEAAkGBwgHBhUSBxIVFBUXFRUZGRcXEhcUGhUYFB0iHCAXGhcbHCgmGxslJxcWIjEjJSkrMTEuHCE/ODgsNygtLi0BCgoKDg0NGhAQGzAlHyUsLDcsLC0sLy8tLCwsLC4sLC4vLDEyLjUvLDQsLTU3NiwwNyw4NywsKy8sLDc3LCssLP/AABEIAQcAwAMBEQACEQEDEQH/xAAbAAEBAQADAQEAAAAAAAAAAAAABwUDBAYCAf/EAEAQAAIBAQQECwUGBQUBAAAAAAABAgMEBQYRByE2sRIiMUFRYXFyc4HBEzJCkdEjUmKSocIkY4Ki4RQWM1PwQ//EABoBAQEBAQEBAQAAAAAAAAAAAAABAgMEBgX/xAAzEQEBAAECAgcFBgcAAAAAAAAAAQIDBBExBRIhQVFhkQYUgdHhM0KhorHBEyIyUnGS8P/aAAwDAQACEQMRAD8AuIAAB8VqtOhTcq0lGK5W2kl2tgedt+ObisbyjUdVrmpx4X9zyi/mF4MqppLsSf2VnqPtlGO7MHB9UtJV3t/bUKq7HCW9oHBtXdjC47e8qdZQl0VE6flm9TfYwcG6mmtQR+gAAAABk3tiO6boeVtqpS+5HjS/KuTzyBweXtekuhF/wVnlLrnNQ/RKW8LwdF6SrfnxaFP80mReDsWfSZLP+Ks2rpjU9HH1KcHobrxtcl4NJzdKT5qq4P8Adm4/qE4PRJprUEfoAAAAAAPLYqxnZblbp2RKpW6M+LDvNc/4V+gWRMb1ve33vW4V4VHPoXJGPZFalvI06IADZwnc9G/L29jXlKC4EpJxyzzjlq182tgrYvrR/eFipuVgkq8V8KjwZ+Uc2peTz6gnFj3JiS9LjqZWeTcE9dKebj2JcsX2ZdeYXgqWG8SWK/6H2HFqJcam3rXWvvR6/nkVmxtBADitNoo2SzynaZKMYrNtvJJATHE2OrVb5OndLdKnycLknPz+Bdmvs5CNSMjD2Grwv+pnQXBhnxqkuTPnS+9L/wA2gcXrrfgW6rsuOtUqSqVJwpVJJuXBXCjFtZRXNnlqbZU4psRoAAbmH8UXjcc0qMuHT56cnq/pfwvs1dTCWKvcV92O/LH7Sxvk1Si/eg+hr15GVlpAAAADyOPMUO6KHsbC/tprNv8A64vn7z5vn0ZlkSltyectbfK3rzb5yNPwAAA9Lo7qcDFlNfejUX9rfoEqwFZeOxxhKF50nXu6OVZLOUV/9Uv39D5+ToyLKmVjtVosNqjUssnCcXmmuVf45mmRpZMK3/Sv+7uGso1I5KpHofSvwvm8+grNjZbSWsIkWNsTTvu2cCzP7CD4v8xr431dHV2kakcGD8OVL/t32maowy4cun8EX0v9F5AtWCzWejZaChZ4qMYrJJLJJIrLLxlP2eF7Q/5bX5tXqFiJkaAAADvXNetqua3qrY3rXKuaceeL6twFrui8rPe13xrWV8WS5OeLXLF9aZWHcAAda87bSu6751q/uwi5Pry5Eut6l5gQu32yteFtnVtLzlOTb+i6lqS6kRt1wAAABu4HnwMWUH+KS+cJL1CXktBWQCZaSMPqyWn/AFVkXEm8qiXwzfxdkt/aRqV5/Cl8SuS+oVG+I+LUX4Hz+Wp+XWFr3+ke+HYLmVKg+NWzWrmpr3n55qPmysxMLvsVa8bbClZVnKbyXq31JZt9SI0uFzXZQui7o0bNyRWt88pPlk+tlYd0DzukGfBwlW6/Zr51IhZzRwjQAAAAPZ6M73dlvR2eq+JV1x6qkV6pNeSCVUisgHitKdtdG6KdKL/5J5vrjT15fNwfkFiXkaAAAABqYXn7PElnf86C/M8vUFXErAB17fY6Nvsc6VpWcZxafnzrrXKBDb2u+tdd4zo2jlg8s/vLlUl1NZMjblve9Kt6ey9rn9nRhT7eDnxu15oD3WjK5PY2Z2q0LjTzjT6oJ65ebXyXWVmvdhADyukufBwu101Ka/XP0CxJCNAAAAA5rJaZ2O1wqU+WEoyXbF5+gF9pzjUppw5Gk12MrD6AnWk6z2q13nSjQg2o02880tcpa1rf4UeTX3ujoZdXVy4dnn+ztp6WWc44x5GFx2+Xwpdsl6M8l6a2c+9b8L8nX3bU8HPDDdulyuC/qf0OWXT21nKZX4fVfdc/J2KeE7TL3qkF2Jv6HK+0Oj3YX8Pqe7ZeLs08Gyl79deVPP8AccsvaKd2n+b6L7t5u3SwVZn79aflGK+pxvtDqd2E9b9D3eeLUunBdhpW6E4TqtwnGazlHLODT5o9R02vS263Otjp444+fZeyd/f/ANWM9PHHHi94fTvKAAPDaTrl9vZI2qguNT4s+uDep/0t/KT6AseEuC66l83tCjTzybzk/uwXK/p1tEaXGhRp2ejGFFZRikklzJakisPsABi4uu5Xlc7jKPC4MlPLXryzXN2tnh6Rutjt7loX+afp383bQ6nX4Z8ngFclgl8L/NL6ny86a3k+9L8I/Ru20/B+/wC3LDPkc12SXqjpOnt1Ocxvwvzc7tcPM/2pZZe7Umu3gv0R2ntDrd+E/H6sXa4+L5eDlL3K2XbTz/cdcfaK9+n+b6MXbeb5eCrQ/crRfbFr1Z1ntDp9+F9Z9Gbt74uOWCbz+CdJ/wBUl+06z2g23fMvSfNn+Dkqt006lG6qUa/vRpU1LLpUUmftaeczwmc75x9Xns4V2zaOned3ULxo5VtTXJJcq/x1Hj3my091h1c+fde+Oulq5ad4x5e03HbbK9UeGumOv9OU+U3PQ+50b2TrTxny5/q/Rw3Onl5Oqk4PKep9D1H5eUuN4Zdl83XnydiBGa7FLW8kJ/NeE7azWlZbBXqe8uCuv6H6u16H3OteOU6s8bz9OfrwefPWxnLta9noQoQyh8+k+s2ey0trh1dOf5vfXjzzuV41ynrYAAGRi1tYZtGX/VPcCJxo4bWKoZfcqbiNVXisgAABhXph6nXm52PKMnyxfuvs6Gfg7/oXHVtz0bwy8O6/J7NHdXGcMu2MOrY7TZX/ABEGuvLNfNaj5rX2mvofaY2efd68ntx1Mc/6a/abPNxi1zwJxkYruWejVq/8cW/L1PRo7bW1vs8bfh2evJzyyxx51q2W73F51/l9T6DY9BdXKZ7j/Wfvf2/F5dTX49mLQPpXmAAAD5lCM1x0n2rMzljMucWWzk4/9LZs/cj+VHH3TQ/sx9I1/Ey8a5IQhBcRJdiyO2OGOHZjODNtvN9GkAAAABkYu2YtHhT3AicaOdqodypuI1VeKyAAAAABxSs1CT40Ivtijjlt9HLtywl+EameU5V+xoUYe5GK7EkXHb6WP9OMnwhcsrzrkOrIAAAAAAAAAAAAAABkYu2YtHhT3AicaOdqodypuI1VeKyAAAAAAAAAAAAAAAAAAAAAAAAGRi7Zi0eFPcCJxo52qh3Km4jVV4rIAAAAAAAAAAAAAAAAAAAAAAAAZGLtmLR4U9wInGjnaqHcqbiNVXisgAAAAAAAAAAAAAAAAAAAAAAABkYu2YtHhT3AicaOdqodypuI1VeKyAAAAAAAAAAAAAAAAAAAAAAAAGRi7Zi0eFPcCJxo52qh3Km4jVV4rIAAAAAAAAAAAAAAAAAAAAAAAAZGLtmLR4U9wInGjnaqHcqbiNVXisgAAAAAAAAAAAAAAAAAAAAAAABkYu2YtHhT3AicaOdqodypuI1VeKyAAAAAAAAAAAAAAAAAAAAAAAAGRi7Zi0eFPcCJxo52qh3Km4jVV4rIAAAAAAAAAAAAAAAAAAAAAAAAZGLtmLR4U9wInGjnaqHcqbiNVXisgAAAAAAAAAAAAAAAAAAAAAAABkYu2YtHhT3AicaOdqodypuI1VeKyAAAAAAAAAAAAAAAAAAAAAAAAGRi7Zi0eFPcCJxo52qh3Km4jVV4rIAAAAAAAAAAAAAAAAAAAAAAAAZGLtmLR4U9wInGjnaqHcqbiNVXisgAAAAAAAAAAAAAAAAAAAAAAABkYu2YtHhT3AicaOdqodypuI1VeKyAAAAAAAAAAAAAAAAAAAAAAAAGRi7Zi0eFPcCJxo52qh3Km4jVV4rIAAAAAAAAAAAAAAAAAAAAAAAAZGLtmLR4U9wInGjnaqHcqbiNVXisgAAAAAAAAAAAAAAAAAAAAAAABkYu2YtHhT3AicaOdqodypuI1VeKyAAAAAAAAAAAAAAAAAAAAAAAAGRi7Zi0eFPcCJxo52qh3Km4jVV4rIAAAAAAAAAAAAAAAAAAAAAAAAZGLtmLR4U9wInGjnaqHcqbiNVXisgAAAAAAAAAAAAAAAAAAAAAAABkYu2YtHhT3AicaOdqodypuI1VeKyAAAAAAAAAAAAAAAAAAAAAAAAGRi7Zi0eFPcCJxo52qh3Km4jVV4rIAAAAAAAAAAAAAAAAAAAAAAAAZGLtmLR4U9wInGjnaqHcqbiNVXisgAAAAAAAAAAAAAAAAAAAAAAABkYu2YtHhT3AicaOdqodypuI1VeKyAAAAAAAAAAAAAAAAAAAAAAAAHVvWxK8btqUZPLhwlHPly4SyzyA8hgzB1tue9nWvCUOLGUYqDbzcud5pZLLf1BbXuQgAAAAAAAAAAAAAAAAAAAAAAAAAAAAAAAAAAAAAAAAAAAAAAAAAAAAAAAAAAAAAAAAAAAA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1" name="Diagram 10"/>
          <p:cNvGraphicFramePr/>
          <p:nvPr>
            <p:extLst>
              <p:ext uri="{D42A27DB-BD31-4B8C-83A1-F6EECF244321}">
                <p14:modId xmlns:p14="http://schemas.microsoft.com/office/powerpoint/2010/main" val="823033011"/>
              </p:ext>
            </p:extLst>
          </p:nvPr>
        </p:nvGraphicFramePr>
        <p:xfrm>
          <a:off x="460375" y="4578858"/>
          <a:ext cx="5603489" cy="219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1000125" y="4106624"/>
            <a:ext cx="4454288" cy="369332"/>
          </a:xfrm>
          <a:prstGeom prst="rect">
            <a:avLst/>
          </a:prstGeom>
          <a:noFill/>
        </p:spPr>
        <p:txBody>
          <a:bodyPr wrap="square" rtlCol="0">
            <a:spAutoFit/>
          </a:bodyPr>
          <a:lstStyle/>
          <a:p>
            <a:r>
              <a:rPr lang="en-US" b="1" u="sng" dirty="0" smtClean="0"/>
              <a:t>OBA subsidy disbursed upon outputs:</a:t>
            </a:r>
            <a:endParaRPr lang="en-US" b="1" u="sng" dirty="0"/>
          </a:p>
        </p:txBody>
      </p:sp>
      <p:sp>
        <p:nvSpPr>
          <p:cNvPr id="20" name="TextBox 19"/>
          <p:cNvSpPr txBox="1"/>
          <p:nvPr/>
        </p:nvSpPr>
        <p:spPr>
          <a:xfrm>
            <a:off x="7378249" y="4106624"/>
            <a:ext cx="2391795" cy="369332"/>
          </a:xfrm>
          <a:prstGeom prst="rect">
            <a:avLst/>
          </a:prstGeom>
          <a:noFill/>
        </p:spPr>
        <p:txBody>
          <a:bodyPr wrap="square" rtlCol="0">
            <a:spAutoFit/>
          </a:bodyPr>
          <a:lstStyle/>
          <a:p>
            <a:r>
              <a:rPr lang="en-US" b="1" u="sng" dirty="0" smtClean="0"/>
              <a:t>Desired outcomes:</a:t>
            </a:r>
            <a:endParaRPr lang="en-US" b="1" u="sng" dirty="0"/>
          </a:p>
        </p:txBody>
      </p:sp>
      <p:sp>
        <p:nvSpPr>
          <p:cNvPr id="13" name="Rounded Rectangle 12"/>
          <p:cNvSpPr/>
          <p:nvPr/>
        </p:nvSpPr>
        <p:spPr bwMode="auto">
          <a:xfrm>
            <a:off x="6467151" y="5249620"/>
            <a:ext cx="2019624" cy="901239"/>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50000"/>
              </a:spcBef>
              <a:spcAft>
                <a:spcPct val="0"/>
              </a:spcAft>
              <a:buClrTx/>
              <a:buSzTx/>
              <a:tabLst/>
            </a:pPr>
            <a:r>
              <a:rPr kumimoji="0" lang="en-US" sz="1400" b="0" i="0" u="none" strike="noStrike" cap="none" normalizeH="0" baseline="0" dirty="0" smtClean="0">
                <a:ln>
                  <a:noFill/>
                </a:ln>
                <a:solidFill>
                  <a:schemeClr val="tx1"/>
                </a:solidFill>
                <a:effectLst/>
                <a:latin typeface="Trebuchet MS" pitchFamily="34" charset="0"/>
                <a:cs typeface="Times New Roman" pitchFamily="18" charset="0"/>
              </a:rPr>
              <a:t>Improved</a:t>
            </a:r>
            <a:r>
              <a:rPr kumimoji="0" lang="en-US" sz="1400" b="0" i="0" u="none" strike="noStrike" cap="none" normalizeH="0" dirty="0" smtClean="0">
                <a:ln>
                  <a:noFill/>
                </a:ln>
                <a:solidFill>
                  <a:schemeClr val="tx1"/>
                </a:solidFill>
                <a:effectLst/>
                <a:latin typeface="Trebuchet MS" pitchFamily="34" charset="0"/>
                <a:cs typeface="Times New Roman" pitchFamily="18" charset="0"/>
              </a:rPr>
              <a:t> access/quality of services for the poor</a:t>
            </a:r>
            <a:endParaRPr kumimoji="0" lang="en-US" sz="1400" b="0" i="0" u="none" strike="noStrike" cap="none" normalizeH="0" baseline="0" dirty="0" smtClean="0">
              <a:ln>
                <a:noFill/>
              </a:ln>
              <a:solidFill>
                <a:schemeClr val="tx1"/>
              </a:solidFill>
              <a:effectLst/>
              <a:latin typeface="Trebuchet MS" pitchFamily="34" charset="0"/>
              <a:cs typeface="Times New Roman" pitchFamily="18" charset="0"/>
            </a:endParaRPr>
          </a:p>
        </p:txBody>
      </p:sp>
      <p:sp>
        <p:nvSpPr>
          <p:cNvPr id="22" name="Rounded Rectangle 21"/>
          <p:cNvSpPr/>
          <p:nvPr/>
        </p:nvSpPr>
        <p:spPr bwMode="auto">
          <a:xfrm>
            <a:off x="8770489" y="5249621"/>
            <a:ext cx="1999111" cy="901239"/>
          </a:xfrm>
          <a:prstGeom prst="round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50000"/>
              </a:spcBef>
              <a:spcAft>
                <a:spcPct val="0"/>
              </a:spcAft>
              <a:buClrTx/>
              <a:buSzTx/>
              <a:tabLst/>
            </a:pPr>
            <a:r>
              <a:rPr kumimoji="0" lang="en-US" sz="1400" b="0" i="0" u="none" strike="noStrike" cap="none" normalizeH="0" baseline="0" dirty="0" smtClean="0">
                <a:ln>
                  <a:noFill/>
                </a:ln>
                <a:solidFill>
                  <a:schemeClr val="tx1"/>
                </a:solidFill>
                <a:effectLst/>
                <a:latin typeface="Trebuchet MS" pitchFamily="34" charset="0"/>
                <a:cs typeface="Times New Roman" pitchFamily="18" charset="0"/>
              </a:rPr>
              <a:t>New customer</a:t>
            </a:r>
            <a:r>
              <a:rPr lang="en-US" sz="1400" dirty="0" smtClean="0">
                <a:latin typeface="Trebuchet MS" pitchFamily="34" charset="0"/>
                <a:cs typeface="Times New Roman" pitchFamily="18" charset="0"/>
              </a:rPr>
              <a:t>s &amp; greater revenue for the LG</a:t>
            </a:r>
            <a:endParaRPr kumimoji="0" lang="en-US" sz="1400" b="0" i="0" u="none" strike="noStrike" cap="none" normalizeH="0" baseline="0" dirty="0" smtClean="0">
              <a:ln>
                <a:noFill/>
              </a:ln>
              <a:solidFill>
                <a:schemeClr val="tx1"/>
              </a:solidFill>
              <a:effectLst/>
              <a:latin typeface="Trebuchet MS" pitchFamily="34" charset="0"/>
              <a:cs typeface="Times New Roman" pitchFamily="18" charset="0"/>
            </a:endParaRPr>
          </a:p>
        </p:txBody>
      </p:sp>
    </p:spTree>
    <p:extLst>
      <p:ext uri="{BB962C8B-B14F-4D97-AF65-F5344CB8AC3E}">
        <p14:creationId xmlns:p14="http://schemas.microsoft.com/office/powerpoint/2010/main" val="2481615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43687" y="255905"/>
            <a:ext cx="8461375" cy="757238"/>
          </a:xfrm>
        </p:spPr>
        <p:txBody>
          <a:bodyPr>
            <a:noAutofit/>
          </a:bodyPr>
          <a:lstStyle/>
          <a:p>
            <a:pPr>
              <a:spcBef>
                <a:spcPts val="0"/>
              </a:spcBef>
              <a:defRPr/>
            </a:pPr>
            <a:r>
              <a:rPr lang="en-US" sz="2800" dirty="0">
                <a:solidFill>
                  <a:schemeClr val="bg1">
                    <a:lumMod val="50000"/>
                  </a:schemeClr>
                </a:solidFill>
                <a:ea typeface="+mj-ea"/>
              </a:rPr>
              <a:t>OBA Solution Model Snapshot</a:t>
            </a:r>
            <a:r>
              <a:rPr lang="en-US" sz="2800" dirty="0">
                <a:ea typeface="+mj-ea"/>
              </a:rPr>
              <a:t/>
            </a:r>
            <a:br>
              <a:rPr lang="en-US" sz="2800" dirty="0">
                <a:ea typeface="+mj-ea"/>
              </a:rPr>
            </a:br>
            <a:r>
              <a:rPr lang="en-US" sz="2400" b="1" dirty="0">
                <a:ea typeface="+mj-ea"/>
              </a:rPr>
              <a:t>Principles and Funding Rationale</a:t>
            </a:r>
            <a:endParaRPr lang="en-US" sz="3600" b="1" dirty="0">
              <a:ea typeface="+mj-ea"/>
            </a:endParaRPr>
          </a:p>
        </p:txBody>
      </p:sp>
      <p:graphicFrame>
        <p:nvGraphicFramePr>
          <p:cNvPr id="10" name="Diagram 9"/>
          <p:cNvGraphicFramePr/>
          <p:nvPr>
            <p:extLst/>
          </p:nvPr>
        </p:nvGraphicFramePr>
        <p:xfrm>
          <a:off x="952246" y="594360"/>
          <a:ext cx="4191443" cy="6756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Chart 10"/>
          <p:cNvGraphicFramePr>
            <a:graphicFrameLocks noGrp="1"/>
          </p:cNvGraphicFramePr>
          <p:nvPr>
            <p:extLst/>
          </p:nvPr>
        </p:nvGraphicFramePr>
        <p:xfrm>
          <a:off x="6057899" y="2163311"/>
          <a:ext cx="5601081" cy="4583431"/>
        </p:xfrm>
        <a:graphic>
          <a:graphicData uri="http://schemas.openxmlformats.org/drawingml/2006/chart">
            <c:chart xmlns:c="http://schemas.openxmlformats.org/drawingml/2006/chart" xmlns:r="http://schemas.openxmlformats.org/officeDocument/2006/relationships" r:id="rId7"/>
          </a:graphicData>
        </a:graphic>
      </p:graphicFrame>
      <p:sp>
        <p:nvSpPr>
          <p:cNvPr id="12" name="Rectangle 11"/>
          <p:cNvSpPr/>
          <p:nvPr/>
        </p:nvSpPr>
        <p:spPr>
          <a:xfrm>
            <a:off x="6067425" y="1439386"/>
            <a:ext cx="5410200" cy="1077218"/>
          </a:xfrm>
          <a:prstGeom prst="rect">
            <a:avLst/>
          </a:prstGeom>
          <a:ln>
            <a:solidFill>
              <a:schemeClr val="tx1">
                <a:lumMod val="60000"/>
                <a:lumOff val="40000"/>
              </a:schemeClr>
            </a:solidFill>
            <a:prstDash val="sysDash"/>
          </a:ln>
        </p:spPr>
        <p:txBody>
          <a:bodyPr wrap="square">
            <a:spAutoFit/>
          </a:bodyP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spcBef>
                <a:spcPts val="0"/>
              </a:spcBef>
              <a:buClr>
                <a:srgbClr val="F3F3F3"/>
              </a:buClr>
              <a:defRPr/>
            </a:pPr>
            <a:r>
              <a:rPr lang="en-US" sz="1600" b="1" kern="0" dirty="0">
                <a:solidFill>
                  <a:srgbClr val="C00000"/>
                </a:solidFill>
                <a:cs typeface="Calibri" pitchFamily="34" charset="0"/>
              </a:rPr>
              <a:t>Output-Based Aid </a:t>
            </a:r>
            <a:r>
              <a:rPr lang="en-US" sz="1600" kern="0" dirty="0">
                <a:solidFill>
                  <a:srgbClr val="000000"/>
                </a:solidFill>
                <a:cs typeface="Calibri" pitchFamily="34" charset="0"/>
              </a:rPr>
              <a:t>is a results-based financing (RBF) </a:t>
            </a:r>
            <a:r>
              <a:rPr lang="en-US" sz="1600" kern="0" dirty="0" smtClean="0">
                <a:solidFill>
                  <a:srgbClr val="000000"/>
                </a:solidFill>
                <a:cs typeface="Calibri" pitchFamily="34" charset="0"/>
              </a:rPr>
              <a:t>mechanism designed to </a:t>
            </a:r>
            <a:r>
              <a:rPr lang="en-US" sz="1600" kern="0" dirty="0">
                <a:solidFill>
                  <a:srgbClr val="000000"/>
                </a:solidFill>
                <a:cs typeface="Calibri" pitchFamily="34" charset="0"/>
              </a:rPr>
              <a:t>facilitate access to basic services for </a:t>
            </a:r>
            <a:r>
              <a:rPr lang="en-US" sz="1600" kern="0" dirty="0" smtClean="0">
                <a:solidFill>
                  <a:srgbClr val="000000"/>
                </a:solidFill>
                <a:cs typeface="Calibri" pitchFamily="34" charset="0"/>
              </a:rPr>
              <a:t>the poor. Subsidies are </a:t>
            </a:r>
            <a:r>
              <a:rPr lang="en-US" sz="1600" kern="0" dirty="0">
                <a:solidFill>
                  <a:srgbClr val="000000"/>
                </a:solidFill>
                <a:cs typeface="Calibri" pitchFamily="34" charset="0"/>
              </a:rPr>
              <a:t>payable upon the achievement of </a:t>
            </a:r>
            <a:r>
              <a:rPr lang="en-US" sz="1600" kern="0" dirty="0" smtClean="0">
                <a:solidFill>
                  <a:srgbClr val="000000"/>
                </a:solidFill>
                <a:cs typeface="Calibri" pitchFamily="34" charset="0"/>
              </a:rPr>
              <a:t>agreed upon, measurable results.</a:t>
            </a:r>
            <a:endParaRPr lang="en-US" sz="1600" kern="0" dirty="0">
              <a:solidFill>
                <a:srgbClr val="000000"/>
              </a:solidFill>
              <a:cs typeface="Calibri" pitchFamily="34" charset="0"/>
            </a:endParaRPr>
          </a:p>
        </p:txBody>
      </p:sp>
      <p:sp>
        <p:nvSpPr>
          <p:cNvPr id="13" name="TextBox 2"/>
          <p:cNvSpPr txBox="1"/>
          <p:nvPr/>
        </p:nvSpPr>
        <p:spPr>
          <a:xfrm>
            <a:off x="613692" y="1629886"/>
            <a:ext cx="677108" cy="4914901"/>
          </a:xfrm>
          <a:prstGeom prst="rect">
            <a:avLst/>
          </a:prstGeom>
          <a:noFill/>
        </p:spPr>
        <p:txBody>
          <a:bodyPr vert="vert270" wrap="square" rtlCol="0">
            <a:spAutoFit/>
          </a:bodyP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a:r>
              <a:rPr lang="en-US" b="1" dirty="0">
                <a:solidFill>
                  <a:srgbClr val="CC0000"/>
                </a:solidFill>
              </a:rPr>
              <a:t>OBA Principles </a:t>
            </a:r>
          </a:p>
        </p:txBody>
      </p:sp>
      <p:sp>
        <p:nvSpPr>
          <p:cNvPr id="7"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3</a:t>
            </a:fld>
            <a:endParaRPr lang="en-US" altLang="en-US" sz="1200" dirty="0">
              <a:cs typeface="Arial" pitchFamily="34" charset="0"/>
            </a:endParaRPr>
          </a:p>
        </p:txBody>
      </p:sp>
    </p:spTree>
    <p:extLst>
      <p:ext uri="{BB962C8B-B14F-4D97-AF65-F5344CB8AC3E}">
        <p14:creationId xmlns:p14="http://schemas.microsoft.com/office/powerpoint/2010/main" val="31737217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stretch>
            <a:fillRect/>
          </a:stretch>
        </p:blipFill>
        <p:spPr>
          <a:xfrm flipH="1">
            <a:off x="10316697" y="1253337"/>
            <a:ext cx="954526" cy="1020608"/>
          </a:xfrm>
          <a:prstGeom prst="rect">
            <a:avLst/>
          </a:prstGeom>
        </p:spPr>
      </p:pic>
      <p:sp>
        <p:nvSpPr>
          <p:cNvPr id="2" name="Title 1"/>
          <p:cNvSpPr>
            <a:spLocks noGrp="1"/>
          </p:cNvSpPr>
          <p:nvPr>
            <p:ph type="title"/>
          </p:nvPr>
        </p:nvSpPr>
        <p:spPr>
          <a:xfrm>
            <a:off x="744774" y="299046"/>
            <a:ext cx="11252869" cy="784704"/>
          </a:xfrm>
        </p:spPr>
        <p:txBody>
          <a:bodyPr>
            <a:normAutofit/>
          </a:bodyPr>
          <a:lstStyle/>
          <a:p>
            <a:r>
              <a:rPr lang="en-US" sz="2800" b="1" dirty="0" smtClean="0">
                <a:latin typeface="+mj-lt"/>
              </a:rPr>
              <a:t>Sample mechanism</a:t>
            </a:r>
            <a:endParaRPr lang="en-US" sz="2800" b="1" dirty="0">
              <a:latin typeface="+mj-lt"/>
            </a:endParaRPr>
          </a:p>
        </p:txBody>
      </p:sp>
      <p:sp>
        <p:nvSpPr>
          <p:cNvPr id="24" name="TextBox 23"/>
          <p:cNvSpPr txBox="1"/>
          <p:nvPr/>
        </p:nvSpPr>
        <p:spPr>
          <a:xfrm>
            <a:off x="862358" y="4944834"/>
            <a:ext cx="8826373" cy="923330"/>
          </a:xfrm>
          <a:prstGeom prst="rect">
            <a:avLst/>
          </a:prstGeom>
          <a:noFill/>
          <a:ln w="19050">
            <a:solidFill>
              <a:srgbClr val="0070C0"/>
            </a:solidFill>
          </a:ln>
        </p:spPr>
        <p:txBody>
          <a:bodyPr wrap="square" rtlCol="0">
            <a:spAutoFit/>
          </a:bodyPr>
          <a:lstStyle/>
          <a:p>
            <a:r>
              <a:rPr lang="en-US" b="1" dirty="0" smtClean="0"/>
              <a:t>Output 1 </a:t>
            </a:r>
            <a:r>
              <a:rPr lang="en-US" b="1" dirty="0" smtClean="0">
                <a:sym typeface="Wingdings" panose="05000000000000000000" pitchFamily="2" charset="2"/>
              </a:rPr>
              <a:t></a:t>
            </a:r>
            <a:r>
              <a:rPr lang="en-US" b="1" dirty="0" smtClean="0"/>
              <a:t>  </a:t>
            </a:r>
            <a:r>
              <a:rPr lang="en-US" dirty="0" smtClean="0"/>
              <a:t>+ users of basic services </a:t>
            </a:r>
            <a:r>
              <a:rPr lang="en-US" b="1" dirty="0" smtClean="0">
                <a:sym typeface="Wingdings" panose="05000000000000000000" pitchFamily="2" charset="2"/>
              </a:rPr>
              <a:t> </a:t>
            </a:r>
            <a:r>
              <a:rPr lang="en-US" dirty="0" smtClean="0">
                <a:sym typeface="Wingdings" panose="05000000000000000000" pitchFamily="2" charset="2"/>
              </a:rPr>
              <a:t>as a measure of improved access</a:t>
            </a:r>
            <a:endParaRPr lang="en-US" dirty="0" smtClean="0"/>
          </a:p>
          <a:p>
            <a:endParaRPr lang="en-US" dirty="0" smtClean="0"/>
          </a:p>
          <a:p>
            <a:r>
              <a:rPr lang="en-US" b="1" dirty="0" smtClean="0"/>
              <a:t>Output 2 </a:t>
            </a:r>
            <a:r>
              <a:rPr lang="en-US" b="1" dirty="0" smtClean="0">
                <a:sym typeface="Wingdings" panose="05000000000000000000" pitchFamily="2" charset="2"/>
              </a:rPr>
              <a:t></a:t>
            </a:r>
            <a:r>
              <a:rPr lang="en-US" b="1" dirty="0" smtClean="0"/>
              <a:t>  </a:t>
            </a:r>
            <a:r>
              <a:rPr lang="en-US" dirty="0" smtClean="0"/>
              <a:t>+ revenue collected by LGs </a:t>
            </a:r>
            <a:r>
              <a:rPr lang="en-US" dirty="0" smtClean="0">
                <a:sym typeface="Wingdings" panose="05000000000000000000" pitchFamily="2" charset="2"/>
              </a:rPr>
              <a:t> as a measure of financial sustainability</a:t>
            </a:r>
            <a:endParaRPr lang="en-US" dirty="0"/>
          </a:p>
        </p:txBody>
      </p:sp>
      <p:pic>
        <p:nvPicPr>
          <p:cNvPr id="31" name="Picture 22" descr="http://images.clipartpanda.com/way-clipart-canstock86979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0279" y="1378420"/>
            <a:ext cx="860624" cy="77456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448641" y="1293775"/>
            <a:ext cx="11340465" cy="2768026"/>
            <a:chOff x="448641" y="1227695"/>
            <a:chExt cx="11340465" cy="2768026"/>
          </a:xfrm>
        </p:grpSpPr>
        <p:grpSp>
          <p:nvGrpSpPr>
            <p:cNvPr id="25" name="Group 24"/>
            <p:cNvGrpSpPr/>
            <p:nvPr/>
          </p:nvGrpSpPr>
          <p:grpSpPr>
            <a:xfrm>
              <a:off x="448641" y="1701035"/>
              <a:ext cx="11340465" cy="2294686"/>
              <a:chOff x="354711" y="1722218"/>
              <a:chExt cx="11340465" cy="2294686"/>
            </a:xfrm>
          </p:grpSpPr>
          <p:pic>
            <p:nvPicPr>
              <p:cNvPr id="1026" name="Picture 2" descr="http://maia-intelligence.com/wp-content/uploads/2008/09/images_government_icon_-_symbo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11" y="1722218"/>
                <a:ext cx="2369566" cy="22842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2110" y="2704816"/>
                <a:ext cx="1600444" cy="646331"/>
              </a:xfrm>
              <a:prstGeom prst="rect">
                <a:avLst/>
              </a:prstGeom>
              <a:solidFill>
                <a:schemeClr val="bg1"/>
              </a:solidFill>
              <a:ln w="19050">
                <a:solidFill>
                  <a:schemeClr val="tx1"/>
                </a:solidFill>
              </a:ln>
            </p:spPr>
            <p:txBody>
              <a:bodyPr wrap="square" rtlCol="0">
                <a:spAutoFit/>
              </a:bodyPr>
              <a:lstStyle/>
              <a:p>
                <a:pPr algn="ctr"/>
                <a:r>
                  <a:rPr lang="en-US" b="1" dirty="0" smtClean="0"/>
                  <a:t>Local Government</a:t>
                </a:r>
                <a:endParaRPr lang="en-US" b="1" dirty="0"/>
              </a:p>
            </p:txBody>
          </p:sp>
          <p:cxnSp>
            <p:nvCxnSpPr>
              <p:cNvPr id="6" name="Straight Arrow Connector 5"/>
              <p:cNvCxnSpPr>
                <a:endCxn id="13" idx="1"/>
              </p:cNvCxnSpPr>
              <p:nvPr/>
            </p:nvCxnSpPr>
            <p:spPr bwMode="auto">
              <a:xfrm flipV="1">
                <a:off x="2357374" y="2320722"/>
                <a:ext cx="1915922" cy="641488"/>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bwMode="auto">
              <a:xfrm>
                <a:off x="2354580" y="3150454"/>
                <a:ext cx="1869948" cy="432904"/>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rot="20496301">
                <a:off x="2400589" y="2019969"/>
                <a:ext cx="1881611" cy="369332"/>
              </a:xfrm>
              <a:prstGeom prst="rect">
                <a:avLst/>
              </a:prstGeom>
              <a:noFill/>
            </p:spPr>
            <p:txBody>
              <a:bodyPr wrap="square" rtlCol="0">
                <a:spAutoFit/>
              </a:bodyPr>
              <a:lstStyle/>
              <a:p>
                <a:r>
                  <a:rPr lang="en-US" b="1" dirty="0" smtClean="0">
                    <a:solidFill>
                      <a:srgbClr val="00B050"/>
                    </a:solidFill>
                  </a:rPr>
                  <a:t>OBA subsidies</a:t>
                </a:r>
                <a:endParaRPr lang="en-US" b="1" dirty="0">
                  <a:solidFill>
                    <a:srgbClr val="00B050"/>
                  </a:solidFill>
                </a:endParaRPr>
              </a:p>
            </p:txBody>
          </p:sp>
          <p:sp>
            <p:nvSpPr>
              <p:cNvPr id="13" name="TextBox 12"/>
              <p:cNvSpPr txBox="1"/>
              <p:nvPr/>
            </p:nvSpPr>
            <p:spPr>
              <a:xfrm>
                <a:off x="4273296" y="2136056"/>
                <a:ext cx="1330530" cy="369332"/>
              </a:xfrm>
              <a:prstGeom prst="rect">
                <a:avLst/>
              </a:prstGeom>
              <a:noFill/>
              <a:ln w="19050">
                <a:solidFill>
                  <a:schemeClr val="tx2"/>
                </a:solidFill>
              </a:ln>
            </p:spPr>
            <p:txBody>
              <a:bodyPr wrap="square" rtlCol="0">
                <a:spAutoFit/>
              </a:bodyPr>
              <a:lstStyle/>
              <a:p>
                <a:pPr algn="ctr"/>
                <a:r>
                  <a:rPr lang="en-US" b="1" dirty="0" smtClean="0"/>
                  <a:t>New users</a:t>
                </a:r>
                <a:endParaRPr lang="en-US" b="1" dirty="0"/>
              </a:p>
            </p:txBody>
          </p:sp>
          <p:sp>
            <p:nvSpPr>
              <p:cNvPr id="18" name="TextBox 17"/>
              <p:cNvSpPr txBox="1"/>
              <p:nvPr/>
            </p:nvSpPr>
            <p:spPr>
              <a:xfrm>
                <a:off x="4279216" y="3370573"/>
                <a:ext cx="1324610" cy="646331"/>
              </a:xfrm>
              <a:prstGeom prst="rect">
                <a:avLst/>
              </a:prstGeom>
              <a:noFill/>
              <a:ln w="19050">
                <a:solidFill>
                  <a:schemeClr val="tx2"/>
                </a:solidFill>
              </a:ln>
            </p:spPr>
            <p:txBody>
              <a:bodyPr wrap="square" rtlCol="0">
                <a:spAutoFit/>
              </a:bodyPr>
              <a:lstStyle/>
              <a:p>
                <a:pPr algn="ctr"/>
                <a:r>
                  <a:rPr lang="en-US" b="1" dirty="0" smtClean="0"/>
                  <a:t>New services</a:t>
                </a:r>
              </a:p>
            </p:txBody>
          </p:sp>
          <p:sp>
            <p:nvSpPr>
              <p:cNvPr id="19" name="Right Arrow 18"/>
              <p:cNvSpPr/>
              <p:nvPr/>
            </p:nvSpPr>
            <p:spPr bwMode="auto">
              <a:xfrm>
                <a:off x="5603826" y="2704816"/>
                <a:ext cx="2241980" cy="514788"/>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50000"/>
                  </a:spcBef>
                  <a:spcAft>
                    <a:spcPct val="0"/>
                  </a:spcAft>
                  <a:buClrTx/>
                  <a:buSzTx/>
                  <a:tabLst/>
                </a:pPr>
                <a:r>
                  <a:rPr lang="en-US" sz="1400" b="1" dirty="0" smtClean="0">
                    <a:solidFill>
                      <a:schemeClr val="bg1"/>
                    </a:solidFill>
                    <a:latin typeface="Trebuchet MS" pitchFamily="34" charset="0"/>
                    <a:cs typeface="Times New Roman" pitchFamily="18" charset="0"/>
                  </a:rPr>
                  <a:t>Services x users x fees</a:t>
                </a:r>
                <a:endParaRPr kumimoji="0" lang="en-US" sz="1400" b="1" i="0" u="none" strike="noStrike" cap="none" normalizeH="0" baseline="0" dirty="0" smtClean="0">
                  <a:ln>
                    <a:noFill/>
                  </a:ln>
                  <a:solidFill>
                    <a:schemeClr val="bg1"/>
                  </a:solidFill>
                  <a:effectLst/>
                  <a:latin typeface="Trebuchet MS" pitchFamily="34" charset="0"/>
                  <a:cs typeface="Times New Roman" pitchFamily="18" charset="0"/>
                </a:endParaRPr>
              </a:p>
            </p:txBody>
          </p:sp>
          <p:sp>
            <p:nvSpPr>
              <p:cNvPr id="21" name="TextBox 20"/>
              <p:cNvSpPr txBox="1"/>
              <p:nvPr/>
            </p:nvSpPr>
            <p:spPr>
              <a:xfrm>
                <a:off x="7860626" y="2505388"/>
                <a:ext cx="1462532" cy="923330"/>
              </a:xfrm>
              <a:prstGeom prst="rect">
                <a:avLst/>
              </a:prstGeom>
              <a:noFill/>
              <a:ln w="19050">
                <a:solidFill>
                  <a:schemeClr val="tx2"/>
                </a:solidFill>
              </a:ln>
            </p:spPr>
            <p:txBody>
              <a:bodyPr wrap="square" rtlCol="0">
                <a:spAutoFit/>
              </a:bodyPr>
              <a:lstStyle/>
              <a:p>
                <a:pPr algn="ctr"/>
                <a:r>
                  <a:rPr lang="en-US" b="1" dirty="0" smtClean="0"/>
                  <a:t>Increased revenue collection</a:t>
                </a:r>
                <a:endParaRPr lang="en-US" b="1" dirty="0"/>
              </a:p>
            </p:txBody>
          </p:sp>
          <p:sp>
            <p:nvSpPr>
              <p:cNvPr id="22" name="Right Arrow 21"/>
              <p:cNvSpPr/>
              <p:nvPr/>
            </p:nvSpPr>
            <p:spPr bwMode="auto">
              <a:xfrm>
                <a:off x="9337978" y="2684032"/>
                <a:ext cx="671576" cy="514788"/>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50000"/>
                  </a:spcBef>
                  <a:spcAft>
                    <a:spcPct val="0"/>
                  </a:spcAft>
                  <a:buClrTx/>
                  <a:buSzTx/>
                  <a:tabLst/>
                </a:pPr>
                <a:endParaRPr kumimoji="0" lang="en-US" sz="1400" b="0" i="0" u="none" strike="noStrike" cap="none" normalizeH="0" baseline="0" dirty="0" smtClean="0">
                  <a:ln>
                    <a:noFill/>
                  </a:ln>
                  <a:solidFill>
                    <a:schemeClr val="bg1"/>
                  </a:solidFill>
                  <a:effectLst/>
                  <a:latin typeface="Trebuchet MS" pitchFamily="34" charset="0"/>
                  <a:cs typeface="Times New Roman" pitchFamily="18" charset="0"/>
                </a:endParaRPr>
              </a:p>
            </p:txBody>
          </p:sp>
          <p:sp>
            <p:nvSpPr>
              <p:cNvPr id="23" name="TextBox 22"/>
              <p:cNvSpPr txBox="1"/>
              <p:nvPr/>
            </p:nvSpPr>
            <p:spPr>
              <a:xfrm>
                <a:off x="10064242" y="2505388"/>
                <a:ext cx="1630934" cy="923330"/>
              </a:xfrm>
              <a:prstGeom prst="rect">
                <a:avLst/>
              </a:prstGeom>
              <a:noFill/>
              <a:ln w="19050">
                <a:solidFill>
                  <a:schemeClr val="tx2"/>
                </a:solidFill>
              </a:ln>
            </p:spPr>
            <p:txBody>
              <a:bodyPr wrap="square" rtlCol="0">
                <a:spAutoFit/>
              </a:bodyPr>
              <a:lstStyle/>
              <a:p>
                <a:pPr algn="ctr"/>
                <a:r>
                  <a:rPr lang="en-US" b="1" dirty="0" smtClean="0"/>
                  <a:t>Improvement in O&amp;M cost coverage</a:t>
                </a:r>
                <a:endParaRPr lang="en-US" b="1" dirty="0"/>
              </a:p>
            </p:txBody>
          </p:sp>
        </p:grpSp>
        <p:cxnSp>
          <p:nvCxnSpPr>
            <p:cNvPr id="34" name="Straight Arrow Connector 33"/>
            <p:cNvCxnSpPr/>
            <p:nvPr/>
          </p:nvCxnSpPr>
          <p:spPr bwMode="auto">
            <a:xfrm flipH="1">
              <a:off x="3100334" y="2359166"/>
              <a:ext cx="92328" cy="265487"/>
            </a:xfrm>
            <a:prstGeom prst="straightConnector1">
              <a:avLst/>
            </a:prstGeom>
            <a:ln w="28575">
              <a:solidFill>
                <a:schemeClr val="tx2"/>
              </a:solidFill>
              <a:headEnd type="none" w="med" len="med"/>
              <a:tailEnd type="triangle"/>
            </a:ln>
          </p:spPr>
          <p:style>
            <a:lnRef idx="1">
              <a:schemeClr val="dk1"/>
            </a:lnRef>
            <a:fillRef idx="0">
              <a:schemeClr val="dk1"/>
            </a:fillRef>
            <a:effectRef idx="0">
              <a:schemeClr val="dk1"/>
            </a:effectRef>
            <a:fontRef idx="minor">
              <a:schemeClr val="tx1"/>
            </a:fontRef>
          </p:style>
        </p:cxnSp>
        <p:pic>
          <p:nvPicPr>
            <p:cNvPr id="1030" name="Picture 6" descr="http://www.cloudvuetech.net/wp-content/uploads/2014/02/PeopleClipArt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V="1">
              <a:off x="4285428" y="1227695"/>
              <a:ext cx="1561414" cy="786386"/>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http://i.livescience.com/images/i/000/053/436/original/water-tap.jpg?137030129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73639" y="217274"/>
            <a:ext cx="1024004" cy="95744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7"/>
          <a:stretch>
            <a:fillRect/>
          </a:stretch>
        </p:blipFill>
        <p:spPr>
          <a:xfrm>
            <a:off x="11185487" y="4913277"/>
            <a:ext cx="712930" cy="1141896"/>
          </a:xfrm>
          <a:prstGeom prst="rect">
            <a:avLst/>
          </a:prstGeom>
        </p:spPr>
      </p:pic>
      <p:pic>
        <p:nvPicPr>
          <p:cNvPr id="44" name="Picture 24" descr="http://authorstream.s3.amazonaws.com/content/661146_63425636851440875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7032"/>
          <a:stretch/>
        </p:blipFill>
        <p:spPr bwMode="auto">
          <a:xfrm>
            <a:off x="10401436" y="3732251"/>
            <a:ext cx="1739574" cy="821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5087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00125" y="301625"/>
            <a:ext cx="9245601" cy="757238"/>
          </a:xfrm>
        </p:spPr>
        <p:txBody>
          <a:bodyPr>
            <a:noAutofit/>
          </a:bodyPr>
          <a:lstStyle/>
          <a:p>
            <a:pPr>
              <a:spcBef>
                <a:spcPts val="0"/>
              </a:spcBef>
              <a:defRPr/>
            </a:pPr>
            <a:r>
              <a:rPr lang="en-US" sz="2800" dirty="0" smtClean="0">
                <a:solidFill>
                  <a:schemeClr val="bg1">
                    <a:lumMod val="50000"/>
                  </a:schemeClr>
                </a:solidFill>
                <a:ea typeface="+mj-ea"/>
              </a:rPr>
              <a:t>Technical Assistance</a:t>
            </a:r>
            <a:br>
              <a:rPr lang="en-US" sz="2800" dirty="0" smtClean="0">
                <a:solidFill>
                  <a:schemeClr val="bg1">
                    <a:lumMod val="50000"/>
                  </a:schemeClr>
                </a:solidFill>
                <a:ea typeface="+mj-ea"/>
              </a:rPr>
            </a:br>
            <a:r>
              <a:rPr lang="en-US" sz="2400" b="1" dirty="0" smtClean="0">
                <a:ea typeface="+mj-ea"/>
              </a:rPr>
              <a:t>Indonesia: Supporting Government Independent Verification</a:t>
            </a:r>
            <a:endParaRPr lang="en-US" sz="3600" b="1" dirty="0">
              <a:ea typeface="+mj-ea"/>
            </a:endParaRPr>
          </a:p>
        </p:txBody>
      </p:sp>
      <p:sp>
        <p:nvSpPr>
          <p:cNvPr id="7"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31</a:t>
            </a:fld>
            <a:endParaRPr lang="en-US" altLang="en-US" sz="1200" dirty="0">
              <a:cs typeface="Arial" pitchFamily="34" charset="0"/>
            </a:endParaRPr>
          </a:p>
        </p:txBody>
      </p:sp>
      <p:sp>
        <p:nvSpPr>
          <p:cNvPr id="2" name="TextBox 1"/>
          <p:cNvSpPr txBox="1"/>
          <p:nvPr/>
        </p:nvSpPr>
        <p:spPr>
          <a:xfrm>
            <a:off x="482386" y="1957292"/>
            <a:ext cx="7660587" cy="4370427"/>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IBRD loan for output-based disbursements from central </a:t>
            </a:r>
            <a:r>
              <a:rPr lang="en-US" sz="2000" dirty="0"/>
              <a:t>government to local </a:t>
            </a:r>
            <a:r>
              <a:rPr lang="en-US" sz="2000" dirty="0" smtClean="0"/>
              <a:t>authorities for basic infrastructure</a:t>
            </a:r>
          </a:p>
          <a:p>
            <a:endParaRPr lang="en-US" sz="2000" dirty="0" smtClean="0"/>
          </a:p>
          <a:p>
            <a:pPr marL="342900" indent="-342900">
              <a:buFont typeface="Arial" panose="020B0604020202020204" pitchFamily="34" charset="0"/>
              <a:buChar char="•"/>
            </a:pPr>
            <a:r>
              <a:rPr lang="en-US" sz="2000" dirty="0" smtClean="0"/>
              <a:t>Audit Board (independent public institution) </a:t>
            </a:r>
            <a:r>
              <a:rPr lang="en-US" sz="2000" dirty="0"/>
              <a:t>verifies physical </a:t>
            </a:r>
            <a:r>
              <a:rPr lang="en-US" sz="2000" dirty="0" smtClean="0"/>
              <a:t>deliverables against which disbursements are made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GPOBA TA ($780K) supports public </a:t>
            </a:r>
            <a:r>
              <a:rPr lang="en-US" sz="2000" dirty="0"/>
              <a:t>auditors</a:t>
            </a:r>
            <a:r>
              <a:rPr lang="en-US" sz="2000" dirty="0" smtClean="0"/>
              <a:t>’ build capacity </a:t>
            </a:r>
            <a:r>
              <a:rPr lang="en-US" sz="2000" dirty="0"/>
              <a:t>for technical verification of </a:t>
            </a:r>
            <a:r>
              <a:rPr lang="en-US" sz="2000" dirty="0" smtClean="0"/>
              <a:t>outputs, </a:t>
            </a:r>
            <a:r>
              <a:rPr lang="en-US" sz="2000" dirty="0"/>
              <a:t>and helps </a:t>
            </a:r>
            <a:r>
              <a:rPr lang="en-US" sz="2000" dirty="0" smtClean="0"/>
              <a:t>civil society monitor </a:t>
            </a:r>
            <a:r>
              <a:rPr lang="en-US" sz="2000" dirty="0"/>
              <a:t>deliverables by the </a:t>
            </a:r>
            <a:r>
              <a:rPr lang="en-US" sz="2000" dirty="0" smtClean="0"/>
              <a:t>local governments</a:t>
            </a:r>
          </a:p>
          <a:p>
            <a:endParaRPr lang="en-US" sz="2000" dirty="0"/>
          </a:p>
          <a:p>
            <a:pPr marL="342900" indent="-342900">
              <a:buFont typeface="Arial" panose="020B0604020202020204" pitchFamily="34" charset="0"/>
              <a:buChar char="•"/>
            </a:pPr>
            <a:r>
              <a:rPr lang="en-US" sz="2000" dirty="0" smtClean="0"/>
              <a:t>213 </a:t>
            </a:r>
            <a:r>
              <a:rPr lang="en-US" sz="2000" dirty="0"/>
              <a:t>verifiers from 15 provinces received training on technical protocols and RBF in </a:t>
            </a:r>
            <a:r>
              <a:rPr lang="en-US" sz="2000" dirty="0" smtClean="0"/>
              <a:t>general</a:t>
            </a:r>
            <a:endParaRPr lang="en-US" sz="2000" dirty="0"/>
          </a:p>
          <a:p>
            <a:pPr marL="342900" indent="-342900">
              <a:buFont typeface="Arial" panose="020B0604020202020204" pitchFamily="34" charset="0"/>
              <a:buChar char="•"/>
            </a:pPr>
            <a:endParaRPr lang="en-US" sz="2000" dirty="0"/>
          </a:p>
          <a:p>
            <a:endParaRPr lang="en-US" dirty="0"/>
          </a:p>
        </p:txBody>
      </p:sp>
      <p:pic>
        <p:nvPicPr>
          <p:cNvPr id="5" name="Picture 4"/>
          <p:cNvPicPr>
            <a:picLocks noChangeAspect="1"/>
          </p:cNvPicPr>
          <p:nvPr/>
        </p:nvPicPr>
        <p:blipFill>
          <a:blip r:embed="rId3"/>
          <a:stretch>
            <a:fillRect/>
          </a:stretch>
        </p:blipFill>
        <p:spPr>
          <a:xfrm>
            <a:off x="8318320" y="1801843"/>
            <a:ext cx="3395144" cy="3976841"/>
          </a:xfrm>
          <a:prstGeom prst="rect">
            <a:avLst/>
          </a:prstGeom>
        </p:spPr>
      </p:pic>
      <p:sp>
        <p:nvSpPr>
          <p:cNvPr id="8" name="TextBox 7"/>
          <p:cNvSpPr txBox="1"/>
          <p:nvPr/>
        </p:nvSpPr>
        <p:spPr>
          <a:xfrm>
            <a:off x="5131023" y="6153090"/>
            <a:ext cx="2066416" cy="400110"/>
          </a:xfrm>
          <a:prstGeom prst="rect">
            <a:avLst/>
          </a:prstGeom>
          <a:noFill/>
        </p:spPr>
        <p:txBody>
          <a:bodyPr wrap="square" rtlCol="0">
            <a:spAutoFit/>
          </a:bodyPr>
          <a:lstStyle/>
          <a:p>
            <a:r>
              <a:rPr lang="en-US" sz="2000" b="1" dirty="0" smtClean="0">
                <a:solidFill>
                  <a:srgbClr val="FF0000"/>
                </a:solidFill>
                <a:hlinkClick r:id="rId4" action="ppaction://hlinksldjump"/>
              </a:rPr>
              <a:t>Back to Bingo!</a:t>
            </a:r>
            <a:endParaRPr lang="en-US" sz="2000" b="1" dirty="0">
              <a:solidFill>
                <a:srgbClr val="FF0000"/>
              </a:solidFill>
            </a:endParaRPr>
          </a:p>
        </p:txBody>
      </p:sp>
    </p:spTree>
    <p:extLst>
      <p:ext uri="{BB962C8B-B14F-4D97-AF65-F5344CB8AC3E}">
        <p14:creationId xmlns:p14="http://schemas.microsoft.com/office/powerpoint/2010/main" val="6204747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47249" y="2153793"/>
            <a:ext cx="6030403" cy="1017752"/>
          </a:xfrm>
        </p:spPr>
        <p:txBody>
          <a:bodyPr>
            <a:normAutofit/>
          </a:bodyPr>
          <a:lstStyle/>
          <a:p>
            <a:pPr eaLnBrk="1" hangingPunct="1">
              <a:defRPr/>
            </a:pPr>
            <a:r>
              <a:rPr lang="en-US" dirty="0" smtClean="0">
                <a:ea typeface="+mj-ea"/>
                <a:cs typeface="+mj-cs"/>
              </a:rPr>
              <a:t>OBA IN SOCIAL SECTORS</a:t>
            </a:r>
            <a:endParaRPr lang="en-US" dirty="0">
              <a:ea typeface="+mj-ea"/>
              <a:cs typeface="+mj-cs"/>
            </a:endParaRPr>
          </a:p>
        </p:txBody>
      </p:sp>
      <p:sp>
        <p:nvSpPr>
          <p:cNvPr id="14340" name="Text Placeholder 7"/>
          <p:cNvSpPr>
            <a:spLocks noGrp="1"/>
          </p:cNvSpPr>
          <p:nvPr>
            <p:ph type="body" sz="quarter" idx="14"/>
          </p:nvPr>
        </p:nvSpPr>
        <p:spPr>
          <a:xfrm>
            <a:off x="1524001" y="5275777"/>
            <a:ext cx="9144000" cy="1393825"/>
          </a:xfrm>
        </p:spPr>
        <p:txBody>
          <a:bodyPr/>
          <a:lstStyle/>
          <a:p>
            <a:pPr algn="ctr"/>
            <a:r>
              <a:rPr lang="en-US" altLang="en-US" sz="1800" dirty="0" smtClean="0">
                <a:cs typeface="Arial" pitchFamily="34" charset="0"/>
              </a:rPr>
              <a:t>GPSURR Forum 2015</a:t>
            </a:r>
          </a:p>
          <a:p>
            <a:pPr algn="ctr"/>
            <a:r>
              <a:rPr lang="en-US" altLang="en-US" sz="1800" dirty="0" smtClean="0">
                <a:cs typeface="Arial" pitchFamily="34" charset="0"/>
              </a:rPr>
              <a:t>April 2015</a:t>
            </a:r>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129" y="4722105"/>
            <a:ext cx="2024646" cy="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8259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73698" y="189330"/>
            <a:ext cx="8982950" cy="757238"/>
          </a:xfrm>
        </p:spPr>
        <p:txBody>
          <a:bodyPr>
            <a:noAutofit/>
          </a:bodyPr>
          <a:lstStyle/>
          <a:p>
            <a:pPr>
              <a:spcBef>
                <a:spcPts val="0"/>
              </a:spcBef>
              <a:defRPr/>
            </a:pPr>
            <a:r>
              <a:rPr lang="en-US" sz="2800" dirty="0" smtClean="0">
                <a:ea typeface="+mj-ea"/>
              </a:rPr>
              <a:t>OBA in Education</a:t>
            </a:r>
            <a:endParaRPr lang="en-US" sz="3600" b="1" dirty="0">
              <a:ea typeface="+mj-ea"/>
            </a:endParaRPr>
          </a:p>
        </p:txBody>
      </p:sp>
      <p:sp>
        <p:nvSpPr>
          <p:cNvPr id="7"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33</a:t>
            </a:fld>
            <a:endParaRPr lang="en-US" altLang="en-US" sz="1200" dirty="0">
              <a:cs typeface="Arial" pitchFamily="34" charset="0"/>
            </a:endParaRPr>
          </a:p>
        </p:txBody>
      </p:sp>
      <p:sp>
        <p:nvSpPr>
          <p:cNvPr id="2" name="TextBox 1"/>
          <p:cNvSpPr txBox="1"/>
          <p:nvPr/>
        </p:nvSpPr>
        <p:spPr>
          <a:xfrm>
            <a:off x="773698" y="2025908"/>
            <a:ext cx="5948039" cy="4555093"/>
          </a:xfrm>
          <a:prstGeom prst="rect">
            <a:avLst/>
          </a:prstGeom>
          <a:noFill/>
        </p:spPr>
        <p:txBody>
          <a:bodyPr wrap="square" rtlCol="0">
            <a:spAutoFit/>
          </a:bodyPr>
          <a:lstStyle/>
          <a:p>
            <a:r>
              <a:rPr lang="en-US" dirty="0" smtClean="0"/>
              <a:t>Scoping study of OBA in education &amp; fit with RBF universe </a:t>
            </a:r>
          </a:p>
          <a:p>
            <a:endParaRPr lang="en-US" dirty="0" smtClean="0"/>
          </a:p>
          <a:p>
            <a:r>
              <a:rPr lang="en-US" u="sng" dirty="0" smtClean="0"/>
              <a:t>Evidence from 24 OBA projects</a:t>
            </a:r>
          </a:p>
          <a:p>
            <a:pPr marL="91440">
              <a:spcBef>
                <a:spcPts val="600"/>
              </a:spcBef>
            </a:pPr>
            <a:r>
              <a:rPr lang="en-US" b="1" dirty="0" smtClean="0"/>
              <a:t>Outputs</a:t>
            </a:r>
            <a:r>
              <a:rPr lang="en-US" dirty="0" smtClean="0"/>
              <a:t>: </a:t>
            </a:r>
            <a:r>
              <a:rPr lang="en-US" dirty="0"/>
              <a:t>enrollment </a:t>
            </a:r>
            <a:r>
              <a:rPr lang="en-US" dirty="0" smtClean="0"/>
              <a:t>rates, teacher or student attendance rates, test scores, promotion rates, training completion, exam participation</a:t>
            </a:r>
          </a:p>
          <a:p>
            <a:pPr marL="91440">
              <a:spcBef>
                <a:spcPts val="600"/>
              </a:spcBef>
            </a:pPr>
            <a:r>
              <a:rPr lang="en-US" b="1" dirty="0" smtClean="0"/>
              <a:t>Subsidy</a:t>
            </a:r>
            <a:r>
              <a:rPr lang="en-US" dirty="0" smtClean="0"/>
              <a:t>: for delivery of education services</a:t>
            </a:r>
            <a:r>
              <a:rPr lang="en-US" dirty="0"/>
              <a:t>;</a:t>
            </a:r>
            <a:r>
              <a:rPr lang="en-US" dirty="0" smtClean="0"/>
              <a:t> incentive payments </a:t>
            </a:r>
          </a:p>
          <a:p>
            <a:pPr marL="91440">
              <a:spcBef>
                <a:spcPts val="600"/>
              </a:spcBef>
            </a:pPr>
            <a:r>
              <a:rPr lang="en-US" b="1" dirty="0" smtClean="0"/>
              <a:t>Innovation and efficiency</a:t>
            </a:r>
            <a:r>
              <a:rPr lang="en-US" dirty="0" smtClean="0"/>
              <a:t>: when providers were given autonomy, they invested more effort into improving student performance</a:t>
            </a:r>
          </a:p>
          <a:p>
            <a:pPr marL="91440">
              <a:spcBef>
                <a:spcPts val="600"/>
              </a:spcBef>
            </a:pPr>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0984" y="1421907"/>
            <a:ext cx="3848470" cy="5131293"/>
          </a:xfrm>
          <a:prstGeom prst="rect">
            <a:avLst/>
          </a:prstGeom>
          <a:ln w="28575">
            <a:solidFill>
              <a:schemeClr val="accent5">
                <a:lumMod val="20000"/>
                <a:lumOff val="80000"/>
              </a:schemeClr>
            </a:solidFill>
          </a:ln>
        </p:spPr>
      </p:pic>
    </p:spTree>
    <p:extLst>
      <p:ext uri="{BB962C8B-B14F-4D97-AF65-F5344CB8AC3E}">
        <p14:creationId xmlns:p14="http://schemas.microsoft.com/office/powerpoint/2010/main" val="308738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73698" y="189330"/>
            <a:ext cx="8982950" cy="757238"/>
          </a:xfrm>
        </p:spPr>
        <p:txBody>
          <a:bodyPr>
            <a:noAutofit/>
          </a:bodyPr>
          <a:lstStyle/>
          <a:p>
            <a:pPr>
              <a:spcBef>
                <a:spcPts val="0"/>
              </a:spcBef>
              <a:defRPr/>
            </a:pPr>
            <a:r>
              <a:rPr lang="en-US" sz="2800" dirty="0" smtClean="0">
                <a:ea typeface="+mj-ea"/>
              </a:rPr>
              <a:t>OBA in Education: Vietnam secondary-school project</a:t>
            </a:r>
            <a:endParaRPr lang="en-US" sz="3600" b="1" dirty="0">
              <a:ea typeface="+mj-ea"/>
            </a:endParaRPr>
          </a:p>
        </p:txBody>
      </p:sp>
      <p:sp>
        <p:nvSpPr>
          <p:cNvPr id="7"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34</a:t>
            </a:fld>
            <a:endParaRPr lang="en-US" altLang="en-US" sz="1200" dirty="0">
              <a:cs typeface="Arial" pitchFamily="34" charset="0"/>
            </a:endParaRPr>
          </a:p>
        </p:txBody>
      </p:sp>
      <p:sp>
        <p:nvSpPr>
          <p:cNvPr id="8" name="TextBox 7"/>
          <p:cNvSpPr txBox="1"/>
          <p:nvPr/>
        </p:nvSpPr>
        <p:spPr>
          <a:xfrm>
            <a:off x="4965192" y="1709524"/>
            <a:ext cx="7226808"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Improves access to quality </a:t>
            </a:r>
            <a:r>
              <a:rPr lang="en-US" dirty="0"/>
              <a:t>upper </a:t>
            </a:r>
            <a:r>
              <a:rPr lang="en-US" dirty="0" smtClean="0"/>
              <a:t>secondary and professional education for poor students, strengthens student performance</a:t>
            </a:r>
          </a:p>
          <a:p>
            <a:pPr marL="285750" indent="-285750">
              <a:buFont typeface="Arial" panose="020B0604020202020204" pitchFamily="34" charset="0"/>
              <a:buChar char="•"/>
            </a:pPr>
            <a:r>
              <a:rPr lang="en-US" dirty="0" smtClean="0"/>
              <a:t>School fully pre-finances tuition for targeted students</a:t>
            </a:r>
          </a:p>
          <a:p>
            <a:pPr marL="285750" indent="-285750">
              <a:buFont typeface="Arial" panose="020B0604020202020204" pitchFamily="34" charset="0"/>
              <a:buChar char="•"/>
            </a:pPr>
            <a:r>
              <a:rPr lang="en-US" dirty="0" smtClean="0"/>
              <a:t>Outputs for subsidy reimbursement </a:t>
            </a:r>
            <a:r>
              <a:rPr lang="en-US" dirty="0" smtClean="0">
                <a:sym typeface="Wingdings" panose="05000000000000000000" pitchFamily="2" charset="2"/>
              </a:rPr>
              <a:t> Continued enrollment, attendance and exam scores at end of each term</a:t>
            </a:r>
            <a:endParaRPr lang="en-US" dirty="0" smtClean="0"/>
          </a:p>
          <a:p>
            <a:pPr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7426"/>
          <a:stretch/>
        </p:blipFill>
        <p:spPr>
          <a:xfrm>
            <a:off x="6057417" y="3543648"/>
            <a:ext cx="4808474" cy="2849956"/>
          </a:xfrm>
          <a:prstGeom prst="rect">
            <a:avLst/>
          </a:prstGeom>
          <a:ln w="28575">
            <a:solidFill>
              <a:schemeClr val="tx2"/>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304" y="1670231"/>
            <a:ext cx="3645408" cy="4860542"/>
          </a:xfrm>
          <a:prstGeom prst="rect">
            <a:avLst/>
          </a:prstGeom>
          <a:ln w="19050">
            <a:solidFill>
              <a:schemeClr val="accent6">
                <a:lumMod val="75000"/>
              </a:schemeClr>
            </a:solidFill>
          </a:ln>
        </p:spPr>
      </p:pic>
    </p:spTree>
    <p:extLst>
      <p:ext uri="{BB962C8B-B14F-4D97-AF65-F5344CB8AC3E}">
        <p14:creationId xmlns:p14="http://schemas.microsoft.com/office/powerpoint/2010/main" val="5472901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73698" y="189330"/>
            <a:ext cx="10875758" cy="757238"/>
          </a:xfrm>
        </p:spPr>
        <p:txBody>
          <a:bodyPr>
            <a:noAutofit/>
          </a:bodyPr>
          <a:lstStyle/>
          <a:p>
            <a:pPr>
              <a:spcBef>
                <a:spcPts val="0"/>
              </a:spcBef>
              <a:defRPr/>
            </a:pPr>
            <a:r>
              <a:rPr lang="en-US" sz="2800" dirty="0" smtClean="0">
                <a:ea typeface="+mj-ea"/>
              </a:rPr>
              <a:t>OBA in Health: Uganda Reproductive Health Voucher Program</a:t>
            </a:r>
            <a:endParaRPr lang="en-US" sz="3600" b="1" dirty="0">
              <a:ea typeface="+mj-ea"/>
            </a:endParaRPr>
          </a:p>
        </p:txBody>
      </p:sp>
      <p:sp>
        <p:nvSpPr>
          <p:cNvPr id="7"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35</a:t>
            </a:fld>
            <a:endParaRPr lang="en-US" altLang="en-US" sz="1200" dirty="0">
              <a:cs typeface="Arial" pitchFamily="34" charset="0"/>
            </a:endParaRPr>
          </a:p>
        </p:txBody>
      </p:sp>
      <p:sp>
        <p:nvSpPr>
          <p:cNvPr id="2" name="TextBox 1"/>
          <p:cNvSpPr txBox="1"/>
          <p:nvPr/>
        </p:nvSpPr>
        <p:spPr>
          <a:xfrm>
            <a:off x="841248" y="1855887"/>
            <a:ext cx="10826496" cy="4524315"/>
          </a:xfrm>
          <a:prstGeom prst="rect">
            <a:avLst/>
          </a:prstGeom>
          <a:noFill/>
        </p:spPr>
        <p:txBody>
          <a:bodyPr wrap="square" rtlCol="0">
            <a:spAutoFit/>
          </a:bodyPr>
          <a:lstStyle/>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marL="285750" indent="-285750">
              <a:buFont typeface="Arial" panose="020B0604020202020204" pitchFamily="34" charset="0"/>
              <a:buChar char="•"/>
            </a:pPr>
            <a:endParaRPr lang="en-US" dirty="0" smtClean="0"/>
          </a:p>
          <a:p>
            <a:endParaRPr lang="en-US" dirty="0" smtClean="0"/>
          </a:p>
          <a:p>
            <a:pPr marL="285750" indent="-285750">
              <a:buFont typeface="Arial" panose="020B0604020202020204" pitchFamily="34" charset="0"/>
              <a:buChar char="•"/>
            </a:pPr>
            <a:r>
              <a:rPr lang="en-US" dirty="0" smtClean="0"/>
              <a:t>Voucher </a:t>
            </a:r>
            <a:r>
              <a:rPr lang="en-US" dirty="0" smtClean="0">
                <a:sym typeface="Wingdings" panose="05000000000000000000" pitchFamily="2" charset="2"/>
              </a:rPr>
              <a:t> pre-natal visits, safe delivery, post-natal visit, couple STD screening </a:t>
            </a:r>
          </a:p>
          <a:p>
            <a:pPr marL="285750" indent="-285750">
              <a:buFont typeface="Arial" panose="020B0604020202020204" pitchFamily="34" charset="0"/>
              <a:buChar char="•"/>
            </a:pPr>
            <a:r>
              <a:rPr lang="en-US" dirty="0" smtClean="0"/>
              <a:t>Targeted users pay small fee to obtain voucher</a:t>
            </a:r>
          </a:p>
          <a:p>
            <a:pPr marL="285750" indent="-285750">
              <a:buFont typeface="Arial" panose="020B0604020202020204" pitchFamily="34" charset="0"/>
              <a:buChar char="•"/>
            </a:pPr>
            <a:r>
              <a:rPr lang="en-US" dirty="0" smtClean="0"/>
              <a:t>Health care providers reimbursed remaining service cost through OBA subsidies after service delivery</a:t>
            </a:r>
          </a:p>
          <a:p>
            <a:pPr marL="285750" indent="-285750">
              <a:buFont typeface="Arial" panose="020B0604020202020204" pitchFamily="34" charset="0"/>
              <a:buChar char="•"/>
            </a:pPr>
            <a:r>
              <a:rPr lang="en-US" dirty="0" smtClean="0"/>
              <a:t>Project scale-up signed 2014 to expand program and establish OBA voucher scheme under </a:t>
            </a:r>
            <a:r>
              <a:rPr lang="en-US" dirty="0" err="1" smtClean="0"/>
              <a:t>MoH</a:t>
            </a:r>
            <a:endParaRPr lang="en-US" dirty="0" smtClean="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513" b="9574"/>
          <a:stretch/>
        </p:blipFill>
        <p:spPr>
          <a:xfrm>
            <a:off x="0" y="1719072"/>
            <a:ext cx="3392424" cy="2971800"/>
          </a:xfrm>
          <a:prstGeom prst="rect">
            <a:avLst/>
          </a:prstGeom>
          <a:ln w="28575">
            <a:no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35" r="-2357"/>
          <a:stretch/>
        </p:blipFill>
        <p:spPr>
          <a:xfrm>
            <a:off x="7781544" y="1718918"/>
            <a:ext cx="4511040" cy="2971954"/>
          </a:xfrm>
          <a:prstGeom prst="rect">
            <a:avLst/>
          </a:prstGeom>
          <a:ln w="28575">
            <a:noFill/>
          </a:ln>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60" r="376"/>
          <a:stretch/>
        </p:blipFill>
        <p:spPr>
          <a:xfrm>
            <a:off x="3456432" y="1718918"/>
            <a:ext cx="4261104" cy="2971954"/>
          </a:xfrm>
          <a:prstGeom prst="rect">
            <a:avLst/>
          </a:prstGeom>
          <a:ln w="28575">
            <a:noFill/>
          </a:ln>
        </p:spPr>
      </p:pic>
      <p:sp>
        <p:nvSpPr>
          <p:cNvPr id="8" name="TextBox 7"/>
          <p:cNvSpPr txBox="1"/>
          <p:nvPr/>
        </p:nvSpPr>
        <p:spPr>
          <a:xfrm>
            <a:off x="4972559" y="6353145"/>
            <a:ext cx="2066416" cy="400110"/>
          </a:xfrm>
          <a:prstGeom prst="rect">
            <a:avLst/>
          </a:prstGeom>
          <a:noFill/>
        </p:spPr>
        <p:txBody>
          <a:bodyPr wrap="square" rtlCol="0">
            <a:spAutoFit/>
          </a:bodyPr>
          <a:lstStyle/>
          <a:p>
            <a:r>
              <a:rPr lang="en-US" sz="2000" b="1" dirty="0" smtClean="0">
                <a:solidFill>
                  <a:srgbClr val="FF0000"/>
                </a:solidFill>
                <a:hlinkClick r:id="rId6" action="ppaction://hlinksldjump"/>
              </a:rPr>
              <a:t>Back to Bingo!</a:t>
            </a:r>
            <a:endParaRPr lang="en-US" sz="2000" b="1" dirty="0">
              <a:solidFill>
                <a:srgbClr val="FF0000"/>
              </a:solidFill>
            </a:endParaRPr>
          </a:p>
        </p:txBody>
      </p:sp>
    </p:spTree>
    <p:extLst>
      <p:ext uri="{BB962C8B-B14F-4D97-AF65-F5344CB8AC3E}">
        <p14:creationId xmlns:p14="http://schemas.microsoft.com/office/powerpoint/2010/main" val="22809834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Placeholder 7"/>
          <p:cNvSpPr>
            <a:spLocks noGrp="1"/>
          </p:cNvSpPr>
          <p:nvPr>
            <p:ph type="body" sz="quarter" idx="14"/>
          </p:nvPr>
        </p:nvSpPr>
        <p:spPr>
          <a:xfrm>
            <a:off x="1524001" y="5275777"/>
            <a:ext cx="9144000" cy="1393825"/>
          </a:xfrm>
        </p:spPr>
        <p:txBody>
          <a:bodyPr/>
          <a:lstStyle/>
          <a:p>
            <a:pPr algn="ctr"/>
            <a:r>
              <a:rPr lang="en-US" altLang="en-US" sz="1800" dirty="0" smtClean="0">
                <a:cs typeface="Arial" pitchFamily="34" charset="0"/>
              </a:rPr>
              <a:t>GPSURR Forum 2015</a:t>
            </a:r>
          </a:p>
          <a:p>
            <a:pPr algn="ctr"/>
            <a:r>
              <a:rPr lang="en-US" altLang="en-US" sz="1800" dirty="0" smtClean="0">
                <a:cs typeface="Arial" pitchFamily="34" charset="0"/>
              </a:rPr>
              <a:t>April 2015</a:t>
            </a:r>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129" y="4722105"/>
            <a:ext cx="2024646" cy="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839" y="805264"/>
            <a:ext cx="7232849" cy="2814235"/>
          </a:xfrm>
          <a:prstGeom prst="rect">
            <a:avLst/>
          </a:prstGeom>
        </p:spPr>
      </p:pic>
    </p:spTree>
    <p:extLst>
      <p:ext uri="{BB962C8B-B14F-4D97-AF65-F5344CB8AC3E}">
        <p14:creationId xmlns:p14="http://schemas.microsoft.com/office/powerpoint/2010/main" val="6579329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DA6D9"/>
        </a:solidFill>
        <a:effectLst/>
      </p:bgPr>
    </p:bg>
    <p:spTree>
      <p:nvGrpSpPr>
        <p:cNvPr id="1" name=""/>
        <p:cNvGrpSpPr/>
        <p:nvPr/>
      </p:nvGrpSpPr>
      <p:grpSpPr>
        <a:xfrm>
          <a:off x="0" y="0"/>
          <a:ext cx="0" cy="0"/>
          <a:chOff x="0" y="0"/>
          <a:chExt cx="0" cy="0"/>
        </a:xfrm>
      </p:grpSpPr>
      <p:sp>
        <p:nvSpPr>
          <p:cNvPr id="1097" name="Freeform 32"/>
          <p:cNvSpPr>
            <a:spLocks/>
          </p:cNvSpPr>
          <p:nvPr>
            <p:custDataLst>
              <p:tags r:id="rId1"/>
            </p:custDataLst>
          </p:nvPr>
        </p:nvSpPr>
        <p:spPr bwMode="auto">
          <a:xfrm>
            <a:off x="5669629" y="3673338"/>
            <a:ext cx="360643" cy="351419"/>
          </a:xfrm>
          <a:custGeom>
            <a:avLst/>
            <a:gdLst>
              <a:gd name="T0" fmla="*/ 2147483647 w 671"/>
              <a:gd name="T1" fmla="*/ 2147483647 h 549"/>
              <a:gd name="T2" fmla="*/ 2147483647 w 671"/>
              <a:gd name="T3" fmla="*/ 2147483647 h 549"/>
              <a:gd name="T4" fmla="*/ 2147483647 w 671"/>
              <a:gd name="T5" fmla="*/ 2147483647 h 549"/>
              <a:gd name="T6" fmla="*/ 2147483647 w 671"/>
              <a:gd name="T7" fmla="*/ 2147483647 h 549"/>
              <a:gd name="T8" fmla="*/ 2147483647 w 671"/>
              <a:gd name="T9" fmla="*/ 2147483647 h 549"/>
              <a:gd name="T10" fmla="*/ 2147483647 w 671"/>
              <a:gd name="T11" fmla="*/ 2147483647 h 549"/>
              <a:gd name="T12" fmla="*/ 2147483647 w 671"/>
              <a:gd name="T13" fmla="*/ 2147483647 h 549"/>
              <a:gd name="T14" fmla="*/ 2147483647 w 671"/>
              <a:gd name="T15" fmla="*/ 2147483647 h 549"/>
              <a:gd name="T16" fmla="*/ 2147483647 w 671"/>
              <a:gd name="T17" fmla="*/ 2147483647 h 549"/>
              <a:gd name="T18" fmla="*/ 2147483647 w 671"/>
              <a:gd name="T19" fmla="*/ 2147483647 h 549"/>
              <a:gd name="T20" fmla="*/ 2147483647 w 671"/>
              <a:gd name="T21" fmla="*/ 2147483647 h 549"/>
              <a:gd name="T22" fmla="*/ 2147483647 w 671"/>
              <a:gd name="T23" fmla="*/ 2147483647 h 549"/>
              <a:gd name="T24" fmla="*/ 2147483647 w 671"/>
              <a:gd name="T25" fmla="*/ 0 h 549"/>
              <a:gd name="T26" fmla="*/ 2147483647 w 671"/>
              <a:gd name="T27" fmla="*/ 2147483647 h 549"/>
              <a:gd name="T28" fmla="*/ 2147483647 w 671"/>
              <a:gd name="T29" fmla="*/ 2147483647 h 549"/>
              <a:gd name="T30" fmla="*/ 2147483647 w 671"/>
              <a:gd name="T31" fmla="*/ 2147483647 h 549"/>
              <a:gd name="T32" fmla="*/ 2147483647 w 671"/>
              <a:gd name="T33" fmla="*/ 2147483647 h 549"/>
              <a:gd name="T34" fmla="*/ 2147483647 w 671"/>
              <a:gd name="T35" fmla="*/ 2147483647 h 549"/>
              <a:gd name="T36" fmla="*/ 2147483647 w 671"/>
              <a:gd name="T37" fmla="*/ 2147483647 h 549"/>
              <a:gd name="T38" fmla="*/ 2147483647 w 671"/>
              <a:gd name="T39" fmla="*/ 2147483647 h 549"/>
              <a:gd name="T40" fmla="*/ 2147483647 w 671"/>
              <a:gd name="T41" fmla="*/ 2147483647 h 549"/>
              <a:gd name="T42" fmla="*/ 2147483647 w 671"/>
              <a:gd name="T43" fmla="*/ 2147483647 h 549"/>
              <a:gd name="T44" fmla="*/ 2147483647 w 671"/>
              <a:gd name="T45" fmla="*/ 2147483647 h 549"/>
              <a:gd name="T46" fmla="*/ 2147483647 w 671"/>
              <a:gd name="T47" fmla="*/ 2147483647 h 549"/>
              <a:gd name="T48" fmla="*/ 2147483647 w 671"/>
              <a:gd name="T49" fmla="*/ 2147483647 h 549"/>
              <a:gd name="T50" fmla="*/ 2147483647 w 671"/>
              <a:gd name="T51" fmla="*/ 2147483647 h 549"/>
              <a:gd name="T52" fmla="*/ 2147483647 w 671"/>
              <a:gd name="T53" fmla="*/ 2147483647 h 549"/>
              <a:gd name="T54" fmla="*/ 2147483647 w 671"/>
              <a:gd name="T55" fmla="*/ 2147483647 h 549"/>
              <a:gd name="T56" fmla="*/ 2147483647 w 671"/>
              <a:gd name="T57" fmla="*/ 2147483647 h 549"/>
              <a:gd name="T58" fmla="*/ 2147483647 w 671"/>
              <a:gd name="T59" fmla="*/ 2147483647 h 549"/>
              <a:gd name="T60" fmla="*/ 2147483647 w 671"/>
              <a:gd name="T61" fmla="*/ 2147483647 h 549"/>
              <a:gd name="T62" fmla="*/ 2147483647 w 671"/>
              <a:gd name="T63" fmla="*/ 2147483647 h 549"/>
              <a:gd name="T64" fmla="*/ 2147483647 w 671"/>
              <a:gd name="T65" fmla="*/ 2147483647 h 549"/>
              <a:gd name="T66" fmla="*/ 2147483647 w 671"/>
              <a:gd name="T67" fmla="*/ 2147483647 h 549"/>
              <a:gd name="T68" fmla="*/ 2147483647 w 671"/>
              <a:gd name="T69" fmla="*/ 2147483647 h 549"/>
              <a:gd name="T70" fmla="*/ 2147483647 w 671"/>
              <a:gd name="T71" fmla="*/ 2147483647 h 549"/>
              <a:gd name="T72" fmla="*/ 2147483647 w 671"/>
              <a:gd name="T73" fmla="*/ 2147483647 h 549"/>
              <a:gd name="T74" fmla="*/ 2147483647 w 671"/>
              <a:gd name="T75" fmla="*/ 2147483647 h 549"/>
              <a:gd name="T76" fmla="*/ 2147483647 w 671"/>
              <a:gd name="T77" fmla="*/ 2147483647 h 549"/>
              <a:gd name="T78" fmla="*/ 2147483647 w 671"/>
              <a:gd name="T79" fmla="*/ 2147483647 h 549"/>
              <a:gd name="T80" fmla="*/ 2147483647 w 671"/>
              <a:gd name="T81" fmla="*/ 2147483647 h 549"/>
              <a:gd name="T82" fmla="*/ 2147483647 w 671"/>
              <a:gd name="T83" fmla="*/ 2147483647 h 549"/>
              <a:gd name="T84" fmla="*/ 2147483647 w 671"/>
              <a:gd name="T85" fmla="*/ 2147483647 h 549"/>
              <a:gd name="T86" fmla="*/ 2147483647 w 671"/>
              <a:gd name="T87" fmla="*/ 2147483647 h 549"/>
              <a:gd name="T88" fmla="*/ 2147483647 w 671"/>
              <a:gd name="T89" fmla="*/ 2147483647 h 549"/>
              <a:gd name="T90" fmla="*/ 2147483647 w 671"/>
              <a:gd name="T91" fmla="*/ 2147483647 h 549"/>
              <a:gd name="T92" fmla="*/ 2147483647 w 671"/>
              <a:gd name="T93" fmla="*/ 2147483647 h 549"/>
              <a:gd name="T94" fmla="*/ 2147483647 w 671"/>
              <a:gd name="T95" fmla="*/ 2147483647 h 549"/>
              <a:gd name="T96" fmla="*/ 2147483647 w 671"/>
              <a:gd name="T97" fmla="*/ 2147483647 h 549"/>
              <a:gd name="T98" fmla="*/ 2147483647 w 671"/>
              <a:gd name="T99" fmla="*/ 2147483647 h 549"/>
              <a:gd name="T100" fmla="*/ 2147483647 w 671"/>
              <a:gd name="T101" fmla="*/ 2147483647 h 549"/>
              <a:gd name="T102" fmla="*/ 2147483647 w 671"/>
              <a:gd name="T103" fmla="*/ 2147483647 h 549"/>
              <a:gd name="T104" fmla="*/ 2147483647 w 671"/>
              <a:gd name="T105" fmla="*/ 2147483647 h 549"/>
              <a:gd name="T106" fmla="*/ 2147483647 w 671"/>
              <a:gd name="T107" fmla="*/ 2147483647 h 549"/>
              <a:gd name="T108" fmla="*/ 2147483647 w 671"/>
              <a:gd name="T109" fmla="*/ 2147483647 h 549"/>
              <a:gd name="T110" fmla="*/ 2147483647 w 671"/>
              <a:gd name="T111" fmla="*/ 2147483647 h 549"/>
              <a:gd name="T112" fmla="*/ 2147483647 w 671"/>
              <a:gd name="T113" fmla="*/ 2147483647 h 549"/>
              <a:gd name="T114" fmla="*/ 2147483647 w 671"/>
              <a:gd name="T115" fmla="*/ 2147483647 h 549"/>
              <a:gd name="T116" fmla="*/ 2147483647 w 671"/>
              <a:gd name="T117" fmla="*/ 2147483647 h 549"/>
              <a:gd name="T118" fmla="*/ 2147483647 w 671"/>
              <a:gd name="T119" fmla="*/ 2147483647 h 549"/>
              <a:gd name="T120" fmla="*/ 2147483647 w 671"/>
              <a:gd name="T121" fmla="*/ 2147483647 h 549"/>
              <a:gd name="T122" fmla="*/ 0 w 671"/>
              <a:gd name="T123" fmla="*/ 2147483647 h 5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1"/>
              <a:gd name="T187" fmla="*/ 0 h 549"/>
              <a:gd name="T188" fmla="*/ 671 w 671"/>
              <a:gd name="T189" fmla="*/ 549 h 5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pattFill prst="wdUpDiag">
            <a:fgClr>
              <a:srgbClr val="AAC25E"/>
            </a:fgClr>
            <a:bgClr>
              <a:srgbClr val="C00000"/>
            </a:bgClr>
          </a:pattFill>
          <a:ln w="9525">
            <a:solidFill>
              <a:srgbClr val="FFFFFF"/>
            </a:solidFill>
            <a:round/>
            <a:headEnd/>
            <a:tailEnd/>
          </a:ln>
        </p:spPr>
        <p:txBody>
          <a:bodyPr/>
          <a:lstStyle/>
          <a:p>
            <a:endParaRPr lang="en-US"/>
          </a:p>
        </p:txBody>
      </p:sp>
      <p:sp>
        <p:nvSpPr>
          <p:cNvPr id="1098" name="Freeform 161"/>
          <p:cNvSpPr>
            <a:spLocks/>
          </p:cNvSpPr>
          <p:nvPr>
            <p:custDataLst>
              <p:tags r:id="rId2"/>
            </p:custDataLst>
          </p:nvPr>
        </p:nvSpPr>
        <p:spPr bwMode="auto">
          <a:xfrm>
            <a:off x="7927985" y="2192359"/>
            <a:ext cx="885214" cy="403552"/>
          </a:xfrm>
          <a:custGeom>
            <a:avLst/>
            <a:gdLst>
              <a:gd name="T0" fmla="*/ 2147483647 w 1688"/>
              <a:gd name="T1" fmla="*/ 2147483647 h 630"/>
              <a:gd name="T2" fmla="*/ 2147483647 w 1688"/>
              <a:gd name="T3" fmla="*/ 2147483647 h 630"/>
              <a:gd name="T4" fmla="*/ 2147483647 w 1688"/>
              <a:gd name="T5" fmla="*/ 2147483647 h 630"/>
              <a:gd name="T6" fmla="*/ 2147483647 w 1688"/>
              <a:gd name="T7" fmla="*/ 2147483647 h 630"/>
              <a:gd name="T8" fmla="*/ 2147483647 w 1688"/>
              <a:gd name="T9" fmla="*/ 2147483647 h 630"/>
              <a:gd name="T10" fmla="*/ 2147483647 w 1688"/>
              <a:gd name="T11" fmla="*/ 2147483647 h 630"/>
              <a:gd name="T12" fmla="*/ 2147483647 w 1688"/>
              <a:gd name="T13" fmla="*/ 2147483647 h 630"/>
              <a:gd name="T14" fmla="*/ 2147483647 w 1688"/>
              <a:gd name="T15" fmla="*/ 2147483647 h 630"/>
              <a:gd name="T16" fmla="*/ 2147483647 w 1688"/>
              <a:gd name="T17" fmla="*/ 2147483647 h 630"/>
              <a:gd name="T18" fmla="*/ 2147483647 w 1688"/>
              <a:gd name="T19" fmla="*/ 2147483647 h 630"/>
              <a:gd name="T20" fmla="*/ 2147483647 w 1688"/>
              <a:gd name="T21" fmla="*/ 2147483647 h 630"/>
              <a:gd name="T22" fmla="*/ 2147483647 w 1688"/>
              <a:gd name="T23" fmla="*/ 2147483647 h 630"/>
              <a:gd name="T24" fmla="*/ 2147483647 w 1688"/>
              <a:gd name="T25" fmla="*/ 2147483647 h 630"/>
              <a:gd name="T26" fmla="*/ 2147483647 w 1688"/>
              <a:gd name="T27" fmla="*/ 2147483647 h 630"/>
              <a:gd name="T28" fmla="*/ 2147483647 w 1688"/>
              <a:gd name="T29" fmla="*/ 2147483647 h 630"/>
              <a:gd name="T30" fmla="*/ 2147483647 w 1688"/>
              <a:gd name="T31" fmla="*/ 2147483647 h 630"/>
              <a:gd name="T32" fmla="*/ 2147483647 w 1688"/>
              <a:gd name="T33" fmla="*/ 2147483647 h 630"/>
              <a:gd name="T34" fmla="*/ 2147483647 w 1688"/>
              <a:gd name="T35" fmla="*/ 2147483647 h 630"/>
              <a:gd name="T36" fmla="*/ 2147483647 w 1688"/>
              <a:gd name="T37" fmla="*/ 2147483647 h 630"/>
              <a:gd name="T38" fmla="*/ 2147483647 w 1688"/>
              <a:gd name="T39" fmla="*/ 2147483647 h 630"/>
              <a:gd name="T40" fmla="*/ 2147483647 w 1688"/>
              <a:gd name="T41" fmla="*/ 2147483647 h 630"/>
              <a:gd name="T42" fmla="*/ 2147483647 w 1688"/>
              <a:gd name="T43" fmla="*/ 2147483647 h 630"/>
              <a:gd name="T44" fmla="*/ 2147483647 w 1688"/>
              <a:gd name="T45" fmla="*/ 2147483647 h 630"/>
              <a:gd name="T46" fmla="*/ 2147483647 w 1688"/>
              <a:gd name="T47" fmla="*/ 2147483647 h 630"/>
              <a:gd name="T48" fmla="*/ 2147483647 w 1688"/>
              <a:gd name="T49" fmla="*/ 2147483647 h 630"/>
              <a:gd name="T50" fmla="*/ 2147483647 w 1688"/>
              <a:gd name="T51" fmla="*/ 2147483647 h 630"/>
              <a:gd name="T52" fmla="*/ 2147483647 w 1688"/>
              <a:gd name="T53" fmla="*/ 2147483647 h 630"/>
              <a:gd name="T54" fmla="*/ 2147483647 w 1688"/>
              <a:gd name="T55" fmla="*/ 2147483647 h 630"/>
              <a:gd name="T56" fmla="*/ 2147483647 w 1688"/>
              <a:gd name="T57" fmla="*/ 2147483647 h 630"/>
              <a:gd name="T58" fmla="*/ 2147483647 w 1688"/>
              <a:gd name="T59" fmla="*/ 2147483647 h 630"/>
              <a:gd name="T60" fmla="*/ 2147483647 w 1688"/>
              <a:gd name="T61" fmla="*/ 2147483647 h 630"/>
              <a:gd name="T62" fmla="*/ 2147483647 w 1688"/>
              <a:gd name="T63" fmla="*/ 2147483647 h 630"/>
              <a:gd name="T64" fmla="*/ 2147483647 w 1688"/>
              <a:gd name="T65" fmla="*/ 2147483647 h 630"/>
              <a:gd name="T66" fmla="*/ 2147483647 w 1688"/>
              <a:gd name="T67" fmla="*/ 2147483647 h 630"/>
              <a:gd name="T68" fmla="*/ 2147483647 w 1688"/>
              <a:gd name="T69" fmla="*/ 2147483647 h 630"/>
              <a:gd name="T70" fmla="*/ 2147483647 w 1688"/>
              <a:gd name="T71" fmla="*/ 2147483647 h 630"/>
              <a:gd name="T72" fmla="*/ 2147483647 w 1688"/>
              <a:gd name="T73" fmla="*/ 2147483647 h 630"/>
              <a:gd name="T74" fmla="*/ 2147483647 w 1688"/>
              <a:gd name="T75" fmla="*/ 2147483647 h 630"/>
              <a:gd name="T76" fmla="*/ 2147483647 w 1688"/>
              <a:gd name="T77" fmla="*/ 2147483647 h 630"/>
              <a:gd name="T78" fmla="*/ 2147483647 w 1688"/>
              <a:gd name="T79" fmla="*/ 2147483647 h 630"/>
              <a:gd name="T80" fmla="*/ 2147483647 w 1688"/>
              <a:gd name="T81" fmla="*/ 2147483647 h 630"/>
              <a:gd name="T82" fmla="*/ 2147483647 w 1688"/>
              <a:gd name="T83" fmla="*/ 2147483647 h 630"/>
              <a:gd name="T84" fmla="*/ 2147483647 w 1688"/>
              <a:gd name="T85" fmla="*/ 2147483647 h 630"/>
              <a:gd name="T86" fmla="*/ 2147483647 w 1688"/>
              <a:gd name="T87" fmla="*/ 2147483647 h 630"/>
              <a:gd name="T88" fmla="*/ 2147483647 w 1688"/>
              <a:gd name="T89" fmla="*/ 2147483647 h 630"/>
              <a:gd name="T90" fmla="*/ 2147483647 w 1688"/>
              <a:gd name="T91" fmla="*/ 2147483647 h 630"/>
              <a:gd name="T92" fmla="*/ 2147483647 w 1688"/>
              <a:gd name="T93" fmla="*/ 2147483647 h 630"/>
              <a:gd name="T94" fmla="*/ 2147483647 w 1688"/>
              <a:gd name="T95" fmla="*/ 2147483647 h 630"/>
              <a:gd name="T96" fmla="*/ 2147483647 w 1688"/>
              <a:gd name="T97" fmla="*/ 2147483647 h 630"/>
              <a:gd name="T98" fmla="*/ 2147483647 w 1688"/>
              <a:gd name="T99" fmla="*/ 2147483647 h 630"/>
              <a:gd name="T100" fmla="*/ 2147483647 w 1688"/>
              <a:gd name="T101" fmla="*/ 2147483647 h 630"/>
              <a:gd name="T102" fmla="*/ 2147483647 w 1688"/>
              <a:gd name="T103" fmla="*/ 2147483647 h 630"/>
              <a:gd name="T104" fmla="*/ 2147483647 w 1688"/>
              <a:gd name="T105" fmla="*/ 2147483647 h 630"/>
              <a:gd name="T106" fmla="*/ 2147483647 w 1688"/>
              <a:gd name="T107" fmla="*/ 2147483647 h 630"/>
              <a:gd name="T108" fmla="*/ 2147483647 w 1688"/>
              <a:gd name="T109" fmla="*/ 2147483647 h 630"/>
              <a:gd name="T110" fmla="*/ 2147483647 w 1688"/>
              <a:gd name="T111" fmla="*/ 2147483647 h 630"/>
              <a:gd name="T112" fmla="*/ 2147483647 w 1688"/>
              <a:gd name="T113" fmla="*/ 2147483647 h 630"/>
              <a:gd name="T114" fmla="*/ 2147483647 w 1688"/>
              <a:gd name="T115" fmla="*/ 2147483647 h 630"/>
              <a:gd name="T116" fmla="*/ 2147483647 w 1688"/>
              <a:gd name="T117" fmla="*/ 2147483647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88"/>
              <a:gd name="T178" fmla="*/ 0 h 630"/>
              <a:gd name="T179" fmla="*/ 1688 w 1688"/>
              <a:gd name="T180" fmla="*/ 630 h 6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C00000"/>
          </a:solidFill>
          <a:ln w="9525">
            <a:solidFill>
              <a:srgbClr val="FFFFFF"/>
            </a:solidFill>
            <a:round/>
            <a:headEnd/>
            <a:tailEnd/>
          </a:ln>
        </p:spPr>
        <p:txBody>
          <a:bodyPr/>
          <a:lstStyle/>
          <a:p>
            <a:endParaRPr lang="en-US">
              <a:solidFill>
                <a:srgbClr val="C00000"/>
              </a:solidFill>
            </a:endParaRPr>
          </a:p>
        </p:txBody>
      </p:sp>
      <p:sp>
        <p:nvSpPr>
          <p:cNvPr id="1099" name="Freeform 162"/>
          <p:cNvSpPr>
            <a:spLocks/>
          </p:cNvSpPr>
          <p:nvPr>
            <p:custDataLst>
              <p:tags r:id="rId3"/>
            </p:custDataLst>
          </p:nvPr>
        </p:nvSpPr>
        <p:spPr bwMode="auto">
          <a:xfrm>
            <a:off x="3465271" y="4584708"/>
            <a:ext cx="399214" cy="505888"/>
          </a:xfrm>
          <a:custGeom>
            <a:avLst/>
            <a:gdLst>
              <a:gd name="T0" fmla="*/ 2147483647 w 758"/>
              <a:gd name="T1" fmla="*/ 2147483647 h 795"/>
              <a:gd name="T2" fmla="*/ 2147483647 w 758"/>
              <a:gd name="T3" fmla="*/ 2147483647 h 795"/>
              <a:gd name="T4" fmla="*/ 2147483647 w 758"/>
              <a:gd name="T5" fmla="*/ 2147483647 h 795"/>
              <a:gd name="T6" fmla="*/ 2147483647 w 758"/>
              <a:gd name="T7" fmla="*/ 2147483647 h 795"/>
              <a:gd name="T8" fmla="*/ 2147483647 w 758"/>
              <a:gd name="T9" fmla="*/ 2147483647 h 795"/>
              <a:gd name="T10" fmla="*/ 2147483647 w 758"/>
              <a:gd name="T11" fmla="*/ 2147483647 h 795"/>
              <a:gd name="T12" fmla="*/ 2147483647 w 758"/>
              <a:gd name="T13" fmla="*/ 2147483647 h 795"/>
              <a:gd name="T14" fmla="*/ 2147483647 w 758"/>
              <a:gd name="T15" fmla="*/ 2147483647 h 795"/>
              <a:gd name="T16" fmla="*/ 2147483647 w 758"/>
              <a:gd name="T17" fmla="*/ 2147483647 h 795"/>
              <a:gd name="T18" fmla="*/ 2147483647 w 758"/>
              <a:gd name="T19" fmla="*/ 2147483647 h 795"/>
              <a:gd name="T20" fmla="*/ 2147483647 w 758"/>
              <a:gd name="T21" fmla="*/ 2147483647 h 795"/>
              <a:gd name="T22" fmla="*/ 2147483647 w 758"/>
              <a:gd name="T23" fmla="*/ 2147483647 h 795"/>
              <a:gd name="T24" fmla="*/ 2147483647 w 758"/>
              <a:gd name="T25" fmla="*/ 2147483647 h 795"/>
              <a:gd name="T26" fmla="*/ 2147483647 w 758"/>
              <a:gd name="T27" fmla="*/ 2147483647 h 795"/>
              <a:gd name="T28" fmla="*/ 2147483647 w 758"/>
              <a:gd name="T29" fmla="*/ 2147483647 h 795"/>
              <a:gd name="T30" fmla="*/ 2147483647 w 758"/>
              <a:gd name="T31" fmla="*/ 2147483647 h 795"/>
              <a:gd name="T32" fmla="*/ 2147483647 w 758"/>
              <a:gd name="T33" fmla="*/ 2147483647 h 795"/>
              <a:gd name="T34" fmla="*/ 2147483647 w 758"/>
              <a:gd name="T35" fmla="*/ 2147483647 h 795"/>
              <a:gd name="T36" fmla="*/ 2147483647 w 758"/>
              <a:gd name="T37" fmla="*/ 2147483647 h 795"/>
              <a:gd name="T38" fmla="*/ 2147483647 w 758"/>
              <a:gd name="T39" fmla="*/ 2147483647 h 795"/>
              <a:gd name="T40" fmla="*/ 2147483647 w 758"/>
              <a:gd name="T41" fmla="*/ 2147483647 h 795"/>
              <a:gd name="T42" fmla="*/ 2147483647 w 758"/>
              <a:gd name="T43" fmla="*/ 2147483647 h 795"/>
              <a:gd name="T44" fmla="*/ 2147483647 w 758"/>
              <a:gd name="T45" fmla="*/ 2147483647 h 795"/>
              <a:gd name="T46" fmla="*/ 2147483647 w 758"/>
              <a:gd name="T47" fmla="*/ 2147483647 h 795"/>
              <a:gd name="T48" fmla="*/ 2147483647 w 758"/>
              <a:gd name="T49" fmla="*/ 2147483647 h 795"/>
              <a:gd name="T50" fmla="*/ 2147483647 w 758"/>
              <a:gd name="T51" fmla="*/ 2147483647 h 795"/>
              <a:gd name="T52" fmla="*/ 2147483647 w 758"/>
              <a:gd name="T53" fmla="*/ 2147483647 h 795"/>
              <a:gd name="T54" fmla="*/ 2147483647 w 758"/>
              <a:gd name="T55" fmla="*/ 2147483647 h 795"/>
              <a:gd name="T56" fmla="*/ 2147483647 w 758"/>
              <a:gd name="T57" fmla="*/ 2147483647 h 795"/>
              <a:gd name="T58" fmla="*/ 2147483647 w 758"/>
              <a:gd name="T59" fmla="*/ 2147483647 h 795"/>
              <a:gd name="T60" fmla="*/ 2147483647 w 758"/>
              <a:gd name="T61" fmla="*/ 2147483647 h 795"/>
              <a:gd name="T62" fmla="*/ 2147483647 w 758"/>
              <a:gd name="T63" fmla="*/ 2147483647 h 795"/>
              <a:gd name="T64" fmla="*/ 2147483647 w 758"/>
              <a:gd name="T65" fmla="*/ 2147483647 h 795"/>
              <a:gd name="T66" fmla="*/ 2147483647 w 758"/>
              <a:gd name="T67" fmla="*/ 2147483647 h 795"/>
              <a:gd name="T68" fmla="*/ 2147483647 w 758"/>
              <a:gd name="T69" fmla="*/ 2147483647 h 795"/>
              <a:gd name="T70" fmla="*/ 2147483647 w 758"/>
              <a:gd name="T71" fmla="*/ 2147483647 h 795"/>
              <a:gd name="T72" fmla="*/ 2147483647 w 758"/>
              <a:gd name="T73" fmla="*/ 2147483647 h 795"/>
              <a:gd name="T74" fmla="*/ 2147483647 w 758"/>
              <a:gd name="T75" fmla="*/ 2147483647 h 795"/>
              <a:gd name="T76" fmla="*/ 2147483647 w 758"/>
              <a:gd name="T77" fmla="*/ 2147483647 h 795"/>
              <a:gd name="T78" fmla="*/ 2147483647 w 758"/>
              <a:gd name="T79" fmla="*/ 2147483647 h 795"/>
              <a:gd name="T80" fmla="*/ 2147483647 w 758"/>
              <a:gd name="T81" fmla="*/ 2147483647 h 795"/>
              <a:gd name="T82" fmla="*/ 2147483647 w 758"/>
              <a:gd name="T83" fmla="*/ 2147483647 h 795"/>
              <a:gd name="T84" fmla="*/ 2147483647 w 758"/>
              <a:gd name="T85" fmla="*/ 2147483647 h 795"/>
              <a:gd name="T86" fmla="*/ 2147483647 w 758"/>
              <a:gd name="T87" fmla="*/ 2147483647 h 795"/>
              <a:gd name="T88" fmla="*/ 2147483647 w 758"/>
              <a:gd name="T89" fmla="*/ 2147483647 h 795"/>
              <a:gd name="T90" fmla="*/ 2147483647 w 758"/>
              <a:gd name="T91" fmla="*/ 2147483647 h 795"/>
              <a:gd name="T92" fmla="*/ 2147483647 w 758"/>
              <a:gd name="T93" fmla="*/ 2147483647 h 795"/>
              <a:gd name="T94" fmla="*/ 2147483647 w 758"/>
              <a:gd name="T95" fmla="*/ 2147483647 h 795"/>
              <a:gd name="T96" fmla="*/ 2147483647 w 758"/>
              <a:gd name="T97" fmla="*/ 2147483647 h 795"/>
              <a:gd name="T98" fmla="*/ 2147483647 w 758"/>
              <a:gd name="T99" fmla="*/ 2147483647 h 795"/>
              <a:gd name="T100" fmla="*/ 2147483647 w 758"/>
              <a:gd name="T101" fmla="*/ 2147483647 h 795"/>
              <a:gd name="T102" fmla="*/ 2147483647 w 758"/>
              <a:gd name="T103" fmla="*/ 2147483647 h 795"/>
              <a:gd name="T104" fmla="*/ 2147483647 w 758"/>
              <a:gd name="T105" fmla="*/ 2147483647 h 795"/>
              <a:gd name="T106" fmla="*/ 2147483647 w 758"/>
              <a:gd name="T107" fmla="*/ 2147483647 h 795"/>
              <a:gd name="T108" fmla="*/ 2147483647 w 758"/>
              <a:gd name="T109" fmla="*/ 2147483647 h 795"/>
              <a:gd name="T110" fmla="*/ 2147483647 w 758"/>
              <a:gd name="T111" fmla="*/ 2147483647 h 795"/>
              <a:gd name="T112" fmla="*/ 2147483647 w 758"/>
              <a:gd name="T113" fmla="*/ 2147483647 h 795"/>
              <a:gd name="T114" fmla="*/ 2147483647 w 758"/>
              <a:gd name="T115" fmla="*/ 2147483647 h 795"/>
              <a:gd name="T116" fmla="*/ 2147483647 w 758"/>
              <a:gd name="T117" fmla="*/ 2147483647 h 795"/>
              <a:gd name="T118" fmla="*/ 0 w 758"/>
              <a:gd name="T119" fmla="*/ 2147483647 h 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8"/>
              <a:gd name="T181" fmla="*/ 0 h 795"/>
              <a:gd name="T182" fmla="*/ 758 w 758"/>
              <a:gd name="T183" fmla="*/ 795 h 7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C00000"/>
          </a:solidFill>
          <a:ln w="9525">
            <a:solidFill>
              <a:srgbClr val="FFFFFF"/>
            </a:solidFill>
            <a:round/>
            <a:headEnd/>
            <a:tailEnd/>
          </a:ln>
        </p:spPr>
        <p:txBody>
          <a:bodyPr/>
          <a:lstStyle/>
          <a:p>
            <a:endParaRPr lang="en-US">
              <a:solidFill>
                <a:srgbClr val="C00000"/>
              </a:solidFill>
            </a:endParaRPr>
          </a:p>
        </p:txBody>
      </p:sp>
      <p:sp>
        <p:nvSpPr>
          <p:cNvPr id="1100" name="Freeform 221"/>
          <p:cNvSpPr>
            <a:spLocks/>
          </p:cNvSpPr>
          <p:nvPr>
            <p:custDataLst>
              <p:tags r:id="rId4"/>
            </p:custDataLst>
          </p:nvPr>
        </p:nvSpPr>
        <p:spPr bwMode="auto">
          <a:xfrm>
            <a:off x="2900200" y="3609620"/>
            <a:ext cx="173571" cy="106197"/>
          </a:xfrm>
          <a:custGeom>
            <a:avLst/>
            <a:gdLst>
              <a:gd name="T0" fmla="*/ 0 w 332"/>
              <a:gd name="T1" fmla="*/ 2147483647 h 169"/>
              <a:gd name="T2" fmla="*/ 2147483647 w 332"/>
              <a:gd name="T3" fmla="*/ 2147483647 h 169"/>
              <a:gd name="T4" fmla="*/ 2147483647 w 332"/>
              <a:gd name="T5" fmla="*/ 2147483647 h 169"/>
              <a:gd name="T6" fmla="*/ 2147483647 w 332"/>
              <a:gd name="T7" fmla="*/ 2147483647 h 169"/>
              <a:gd name="T8" fmla="*/ 2147483647 w 332"/>
              <a:gd name="T9" fmla="*/ 2147483647 h 169"/>
              <a:gd name="T10" fmla="*/ 2147483647 w 332"/>
              <a:gd name="T11" fmla="*/ 2147483647 h 169"/>
              <a:gd name="T12" fmla="*/ 2147483647 w 332"/>
              <a:gd name="T13" fmla="*/ 2147483647 h 169"/>
              <a:gd name="T14" fmla="*/ 2147483647 w 332"/>
              <a:gd name="T15" fmla="*/ 2147483647 h 169"/>
              <a:gd name="T16" fmla="*/ 2147483647 w 332"/>
              <a:gd name="T17" fmla="*/ 2147483647 h 169"/>
              <a:gd name="T18" fmla="*/ 2147483647 w 332"/>
              <a:gd name="T19" fmla="*/ 2147483647 h 169"/>
              <a:gd name="T20" fmla="*/ 2147483647 w 332"/>
              <a:gd name="T21" fmla="*/ 2147483647 h 169"/>
              <a:gd name="T22" fmla="*/ 2147483647 w 332"/>
              <a:gd name="T23" fmla="*/ 2147483647 h 169"/>
              <a:gd name="T24" fmla="*/ 2147483647 w 332"/>
              <a:gd name="T25" fmla="*/ 2147483647 h 169"/>
              <a:gd name="T26" fmla="*/ 2147483647 w 332"/>
              <a:gd name="T27" fmla="*/ 2147483647 h 169"/>
              <a:gd name="T28" fmla="*/ 2147483647 w 332"/>
              <a:gd name="T29" fmla="*/ 2147483647 h 169"/>
              <a:gd name="T30" fmla="*/ 2147483647 w 332"/>
              <a:gd name="T31" fmla="*/ 2147483647 h 169"/>
              <a:gd name="T32" fmla="*/ 2147483647 w 332"/>
              <a:gd name="T33" fmla="*/ 2147483647 h 169"/>
              <a:gd name="T34" fmla="*/ 2147483647 w 332"/>
              <a:gd name="T35" fmla="*/ 2147483647 h 169"/>
              <a:gd name="T36" fmla="*/ 2147483647 w 332"/>
              <a:gd name="T37" fmla="*/ 2147483647 h 169"/>
              <a:gd name="T38" fmla="*/ 2147483647 w 332"/>
              <a:gd name="T39" fmla="*/ 2147483647 h 169"/>
              <a:gd name="T40" fmla="*/ 2147483647 w 332"/>
              <a:gd name="T41" fmla="*/ 2147483647 h 169"/>
              <a:gd name="T42" fmla="*/ 2147483647 w 332"/>
              <a:gd name="T43" fmla="*/ 0 h 169"/>
              <a:gd name="T44" fmla="*/ 2147483647 w 332"/>
              <a:gd name="T45" fmla="*/ 2147483647 h 169"/>
              <a:gd name="T46" fmla="*/ 2147483647 w 332"/>
              <a:gd name="T47" fmla="*/ 2147483647 h 169"/>
              <a:gd name="T48" fmla="*/ 2147483647 w 332"/>
              <a:gd name="T49" fmla="*/ 2147483647 h 169"/>
              <a:gd name="T50" fmla="*/ 2147483647 w 332"/>
              <a:gd name="T51" fmla="*/ 2147483647 h 169"/>
              <a:gd name="T52" fmla="*/ 2147483647 w 332"/>
              <a:gd name="T53" fmla="*/ 2147483647 h 169"/>
              <a:gd name="T54" fmla="*/ 2147483647 w 332"/>
              <a:gd name="T55" fmla="*/ 2147483647 h 169"/>
              <a:gd name="T56" fmla="*/ 2147483647 w 332"/>
              <a:gd name="T57" fmla="*/ 2147483647 h 169"/>
              <a:gd name="T58" fmla="*/ 2147483647 w 332"/>
              <a:gd name="T59" fmla="*/ 2147483647 h 169"/>
              <a:gd name="T60" fmla="*/ 2147483647 w 332"/>
              <a:gd name="T61" fmla="*/ 2147483647 h 169"/>
              <a:gd name="T62" fmla="*/ 2147483647 w 332"/>
              <a:gd name="T63" fmla="*/ 2147483647 h 169"/>
              <a:gd name="T64" fmla="*/ 2147483647 w 332"/>
              <a:gd name="T65" fmla="*/ 2147483647 h 169"/>
              <a:gd name="T66" fmla="*/ 2147483647 w 332"/>
              <a:gd name="T67" fmla="*/ 2147483647 h 169"/>
              <a:gd name="T68" fmla="*/ 2147483647 w 332"/>
              <a:gd name="T69" fmla="*/ 2147483647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2"/>
              <a:gd name="T106" fmla="*/ 0 h 169"/>
              <a:gd name="T107" fmla="*/ 332 w 332"/>
              <a:gd name="T108" fmla="*/ 169 h 1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00000"/>
          </a:solidFill>
          <a:ln w="9525">
            <a:solidFill>
              <a:srgbClr val="FFFFFF"/>
            </a:solidFill>
            <a:round/>
            <a:headEnd/>
            <a:tailEnd/>
          </a:ln>
        </p:spPr>
        <p:txBody>
          <a:bodyPr/>
          <a:lstStyle/>
          <a:p>
            <a:endParaRPr lang="en-US">
              <a:solidFill>
                <a:srgbClr val="C00000"/>
              </a:solidFill>
            </a:endParaRPr>
          </a:p>
        </p:txBody>
      </p:sp>
      <p:sp>
        <p:nvSpPr>
          <p:cNvPr id="1101" name="Freeform 232"/>
          <p:cNvSpPr>
            <a:spLocks/>
          </p:cNvSpPr>
          <p:nvPr>
            <p:custDataLst>
              <p:tags r:id="rId5"/>
            </p:custDataLst>
          </p:nvPr>
        </p:nvSpPr>
        <p:spPr bwMode="auto">
          <a:xfrm>
            <a:off x="6581843" y="2899058"/>
            <a:ext cx="40499" cy="160262"/>
          </a:xfrm>
          <a:custGeom>
            <a:avLst/>
            <a:gdLst>
              <a:gd name="T0" fmla="*/ 2147483647 w 80"/>
              <a:gd name="T1" fmla="*/ 0 h 254"/>
              <a:gd name="T2" fmla="*/ 2147483647 w 80"/>
              <a:gd name="T3" fmla="*/ 2147483647 h 254"/>
              <a:gd name="T4" fmla="*/ 2147483647 w 80"/>
              <a:gd name="T5" fmla="*/ 2147483647 h 254"/>
              <a:gd name="T6" fmla="*/ 2147483647 w 80"/>
              <a:gd name="T7" fmla="*/ 2147483647 h 254"/>
              <a:gd name="T8" fmla="*/ 2147483647 w 80"/>
              <a:gd name="T9" fmla="*/ 2147483647 h 254"/>
              <a:gd name="T10" fmla="*/ 2147483647 w 80"/>
              <a:gd name="T11" fmla="*/ 2147483647 h 254"/>
              <a:gd name="T12" fmla="*/ 2147483647 w 80"/>
              <a:gd name="T13" fmla="*/ 2147483647 h 254"/>
              <a:gd name="T14" fmla="*/ 2147483647 w 80"/>
              <a:gd name="T15" fmla="*/ 2147483647 h 254"/>
              <a:gd name="T16" fmla="*/ 2147483647 w 80"/>
              <a:gd name="T17" fmla="*/ 2147483647 h 254"/>
              <a:gd name="T18" fmla="*/ 2147483647 w 80"/>
              <a:gd name="T19" fmla="*/ 2147483647 h 254"/>
              <a:gd name="T20" fmla="*/ 2147483647 w 80"/>
              <a:gd name="T21" fmla="*/ 2147483647 h 254"/>
              <a:gd name="T22" fmla="*/ 2147483647 w 80"/>
              <a:gd name="T23" fmla="*/ 2147483647 h 254"/>
              <a:gd name="T24" fmla="*/ 2147483647 w 80"/>
              <a:gd name="T25" fmla="*/ 2147483647 h 254"/>
              <a:gd name="T26" fmla="*/ 2147483647 w 80"/>
              <a:gd name="T27" fmla="*/ 2147483647 h 254"/>
              <a:gd name="T28" fmla="*/ 2147483647 w 80"/>
              <a:gd name="T29" fmla="*/ 2147483647 h 254"/>
              <a:gd name="T30" fmla="*/ 2147483647 w 80"/>
              <a:gd name="T31" fmla="*/ 2147483647 h 254"/>
              <a:gd name="T32" fmla="*/ 0 w 80"/>
              <a:gd name="T33" fmla="*/ 2147483647 h 254"/>
              <a:gd name="T34" fmla="*/ 2147483647 w 80"/>
              <a:gd name="T35" fmla="*/ 2147483647 h 254"/>
              <a:gd name="T36" fmla="*/ 2147483647 w 80"/>
              <a:gd name="T37" fmla="*/ 2147483647 h 254"/>
              <a:gd name="T38" fmla="*/ 2147483647 w 80"/>
              <a:gd name="T39" fmla="*/ 2147483647 h 254"/>
              <a:gd name="T40" fmla="*/ 2147483647 w 80"/>
              <a:gd name="T41" fmla="*/ 2147483647 h 254"/>
              <a:gd name="T42" fmla="*/ 2147483647 w 80"/>
              <a:gd name="T43" fmla="*/ 2147483647 h 254"/>
              <a:gd name="T44" fmla="*/ 2147483647 w 80"/>
              <a:gd name="T45" fmla="*/ 0 h 2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254"/>
              <a:gd name="T71" fmla="*/ 80 w 80"/>
              <a:gd name="T72" fmla="*/ 254 h 2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C00000"/>
          </a:solidFill>
          <a:ln w="9525">
            <a:solidFill>
              <a:srgbClr val="FFFFFF"/>
            </a:solidFill>
            <a:round/>
            <a:headEnd/>
            <a:tailEnd/>
          </a:ln>
        </p:spPr>
        <p:txBody>
          <a:bodyPr/>
          <a:lstStyle/>
          <a:p>
            <a:pPr>
              <a:defRPr/>
            </a:pPr>
            <a:endParaRPr lang="en-US"/>
          </a:p>
        </p:txBody>
      </p:sp>
      <p:sp>
        <p:nvSpPr>
          <p:cNvPr id="1102" name="Freeform 236"/>
          <p:cNvSpPr>
            <a:spLocks/>
          </p:cNvSpPr>
          <p:nvPr>
            <p:custDataLst>
              <p:tags r:id="rId6"/>
            </p:custDataLst>
          </p:nvPr>
        </p:nvSpPr>
        <p:spPr bwMode="auto">
          <a:xfrm>
            <a:off x="5220272" y="3236960"/>
            <a:ext cx="503357" cy="569608"/>
          </a:xfrm>
          <a:custGeom>
            <a:avLst/>
            <a:gdLst>
              <a:gd name="T0" fmla="*/ 2147483647 w 948"/>
              <a:gd name="T1" fmla="*/ 2147483647 h 893"/>
              <a:gd name="T2" fmla="*/ 2147483647 w 948"/>
              <a:gd name="T3" fmla="*/ 2147483647 h 893"/>
              <a:gd name="T4" fmla="*/ 2147483647 w 948"/>
              <a:gd name="T5" fmla="*/ 2147483647 h 893"/>
              <a:gd name="T6" fmla="*/ 2147483647 w 948"/>
              <a:gd name="T7" fmla="*/ 2147483647 h 893"/>
              <a:gd name="T8" fmla="*/ 2147483647 w 948"/>
              <a:gd name="T9" fmla="*/ 2147483647 h 893"/>
              <a:gd name="T10" fmla="*/ 2147483647 w 948"/>
              <a:gd name="T11" fmla="*/ 2147483647 h 893"/>
              <a:gd name="T12" fmla="*/ 2147483647 w 948"/>
              <a:gd name="T13" fmla="*/ 2147483647 h 893"/>
              <a:gd name="T14" fmla="*/ 2147483647 w 948"/>
              <a:gd name="T15" fmla="*/ 2147483647 h 893"/>
              <a:gd name="T16" fmla="*/ 2147483647 w 948"/>
              <a:gd name="T17" fmla="*/ 2147483647 h 893"/>
              <a:gd name="T18" fmla="*/ 2147483647 w 948"/>
              <a:gd name="T19" fmla="*/ 2147483647 h 893"/>
              <a:gd name="T20" fmla="*/ 2147483647 w 948"/>
              <a:gd name="T21" fmla="*/ 2147483647 h 893"/>
              <a:gd name="T22" fmla="*/ 2147483647 w 948"/>
              <a:gd name="T23" fmla="*/ 2147483647 h 893"/>
              <a:gd name="T24" fmla="*/ 2147483647 w 948"/>
              <a:gd name="T25" fmla="*/ 2147483647 h 893"/>
              <a:gd name="T26" fmla="*/ 2147483647 w 948"/>
              <a:gd name="T27" fmla="*/ 2147483647 h 893"/>
              <a:gd name="T28" fmla="*/ 2147483647 w 948"/>
              <a:gd name="T29" fmla="*/ 2147483647 h 893"/>
              <a:gd name="T30" fmla="*/ 2147483647 w 948"/>
              <a:gd name="T31" fmla="*/ 2147483647 h 893"/>
              <a:gd name="T32" fmla="*/ 2147483647 w 948"/>
              <a:gd name="T33" fmla="*/ 2147483647 h 893"/>
              <a:gd name="T34" fmla="*/ 2147483647 w 948"/>
              <a:gd name="T35" fmla="*/ 2147483647 h 893"/>
              <a:gd name="T36" fmla="*/ 2147483647 w 948"/>
              <a:gd name="T37" fmla="*/ 2147483647 h 893"/>
              <a:gd name="T38" fmla="*/ 2147483647 w 948"/>
              <a:gd name="T39" fmla="*/ 2147483647 h 893"/>
              <a:gd name="T40" fmla="*/ 2147483647 w 948"/>
              <a:gd name="T41" fmla="*/ 2147483647 h 893"/>
              <a:gd name="T42" fmla="*/ 2147483647 w 948"/>
              <a:gd name="T43" fmla="*/ 2147483647 h 893"/>
              <a:gd name="T44" fmla="*/ 2147483647 w 948"/>
              <a:gd name="T45" fmla="*/ 2147483647 h 893"/>
              <a:gd name="T46" fmla="*/ 2147483647 w 948"/>
              <a:gd name="T47" fmla="*/ 2147483647 h 893"/>
              <a:gd name="T48" fmla="*/ 2147483647 w 948"/>
              <a:gd name="T49" fmla="*/ 2147483647 h 893"/>
              <a:gd name="T50" fmla="*/ 2147483647 w 948"/>
              <a:gd name="T51" fmla="*/ 2147483647 h 893"/>
              <a:gd name="T52" fmla="*/ 2147483647 w 948"/>
              <a:gd name="T53" fmla="*/ 2147483647 h 893"/>
              <a:gd name="T54" fmla="*/ 2147483647 w 948"/>
              <a:gd name="T55" fmla="*/ 2147483647 h 893"/>
              <a:gd name="T56" fmla="*/ 2147483647 w 948"/>
              <a:gd name="T57" fmla="*/ 2147483647 h 893"/>
              <a:gd name="T58" fmla="*/ 2147483647 w 948"/>
              <a:gd name="T59" fmla="*/ 2147483647 h 893"/>
              <a:gd name="T60" fmla="*/ 2147483647 w 948"/>
              <a:gd name="T61" fmla="*/ 2147483647 h 893"/>
              <a:gd name="T62" fmla="*/ 2147483647 w 948"/>
              <a:gd name="T63" fmla="*/ 2147483647 h 893"/>
              <a:gd name="T64" fmla="*/ 2147483647 w 948"/>
              <a:gd name="T65" fmla="*/ 2147483647 h 893"/>
              <a:gd name="T66" fmla="*/ 2147483647 w 948"/>
              <a:gd name="T67" fmla="*/ 2147483647 h 893"/>
              <a:gd name="T68" fmla="*/ 2147483647 w 948"/>
              <a:gd name="T69" fmla="*/ 2147483647 h 893"/>
              <a:gd name="T70" fmla="*/ 2147483647 w 948"/>
              <a:gd name="T71" fmla="*/ 2147483647 h 893"/>
              <a:gd name="T72" fmla="*/ 2147483647 w 948"/>
              <a:gd name="T73" fmla="*/ 2147483647 h 893"/>
              <a:gd name="T74" fmla="*/ 2147483647 w 948"/>
              <a:gd name="T75" fmla="*/ 2147483647 h 893"/>
              <a:gd name="T76" fmla="*/ 2147483647 w 948"/>
              <a:gd name="T77" fmla="*/ 2147483647 h 893"/>
              <a:gd name="T78" fmla="*/ 2147483647 w 948"/>
              <a:gd name="T79" fmla="*/ 2147483647 h 893"/>
              <a:gd name="T80" fmla="*/ 2147483647 w 948"/>
              <a:gd name="T81" fmla="*/ 2147483647 h 893"/>
              <a:gd name="T82" fmla="*/ 2147483647 w 948"/>
              <a:gd name="T83" fmla="*/ 2147483647 h 893"/>
              <a:gd name="T84" fmla="*/ 2147483647 w 948"/>
              <a:gd name="T85" fmla="*/ 2147483647 h 893"/>
              <a:gd name="T86" fmla="*/ 2147483647 w 948"/>
              <a:gd name="T87" fmla="*/ 2147483647 h 893"/>
              <a:gd name="T88" fmla="*/ 2147483647 w 948"/>
              <a:gd name="T89" fmla="*/ 2147483647 h 893"/>
              <a:gd name="T90" fmla="*/ 2147483647 w 948"/>
              <a:gd name="T91" fmla="*/ 2147483647 h 893"/>
              <a:gd name="T92" fmla="*/ 2147483647 w 948"/>
              <a:gd name="T93" fmla="*/ 2147483647 h 893"/>
              <a:gd name="T94" fmla="*/ 2147483647 w 948"/>
              <a:gd name="T95" fmla="*/ 2147483647 h 893"/>
              <a:gd name="T96" fmla="*/ 2147483647 w 948"/>
              <a:gd name="T97" fmla="*/ 2147483647 h 893"/>
              <a:gd name="T98" fmla="*/ 2147483647 w 948"/>
              <a:gd name="T99" fmla="*/ 2147483647 h 893"/>
              <a:gd name="T100" fmla="*/ 2147483647 w 948"/>
              <a:gd name="T101" fmla="*/ 2147483647 h 893"/>
              <a:gd name="T102" fmla="*/ 2147483647 w 948"/>
              <a:gd name="T103" fmla="*/ 2147483647 h 893"/>
              <a:gd name="T104" fmla="*/ 2147483647 w 948"/>
              <a:gd name="T105" fmla="*/ 2147483647 h 893"/>
              <a:gd name="T106" fmla="*/ 2147483647 w 948"/>
              <a:gd name="T107" fmla="*/ 2147483647 h 893"/>
              <a:gd name="T108" fmla="*/ 2147483647 w 948"/>
              <a:gd name="T109" fmla="*/ 2147483647 h 893"/>
              <a:gd name="T110" fmla="*/ 2147483647 w 948"/>
              <a:gd name="T111" fmla="*/ 2147483647 h 893"/>
              <a:gd name="T112" fmla="*/ 2147483647 w 948"/>
              <a:gd name="T113" fmla="*/ 2147483647 h 893"/>
              <a:gd name="T114" fmla="*/ 2147483647 w 948"/>
              <a:gd name="T115" fmla="*/ 2147483647 h 893"/>
              <a:gd name="T116" fmla="*/ 2147483647 w 948"/>
              <a:gd name="T117" fmla="*/ 2147483647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8"/>
              <a:gd name="T178" fmla="*/ 0 h 893"/>
              <a:gd name="T179" fmla="*/ 948 w 948"/>
              <a:gd name="T180" fmla="*/ 893 h 8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pattFill prst="wdUpDiag">
            <a:fgClr>
              <a:srgbClr val="92D050"/>
            </a:fgClr>
            <a:bgClr>
              <a:srgbClr val="C00000"/>
            </a:bgClr>
          </a:pattFill>
          <a:ln w="9525">
            <a:solidFill>
              <a:srgbClr val="FFFFFF"/>
            </a:solidFill>
            <a:round/>
            <a:headEnd/>
            <a:tailEnd/>
          </a:ln>
        </p:spPr>
        <p:txBody>
          <a:bodyPr/>
          <a:lstStyle/>
          <a:p>
            <a:endParaRPr lang="en-US"/>
          </a:p>
        </p:txBody>
      </p:sp>
      <p:sp>
        <p:nvSpPr>
          <p:cNvPr id="1103" name="Freeform 251"/>
          <p:cNvSpPr>
            <a:spLocks/>
          </p:cNvSpPr>
          <p:nvPr>
            <p:custDataLst>
              <p:tags r:id="rId7"/>
            </p:custDataLst>
          </p:nvPr>
        </p:nvSpPr>
        <p:spPr bwMode="auto">
          <a:xfrm>
            <a:off x="6495056" y="4602087"/>
            <a:ext cx="316286" cy="633326"/>
          </a:xfrm>
          <a:custGeom>
            <a:avLst/>
            <a:gdLst>
              <a:gd name="T0" fmla="*/ 0 w 599"/>
              <a:gd name="T1" fmla="*/ 2147483647 h 993"/>
              <a:gd name="T2" fmla="*/ 2147483647 w 599"/>
              <a:gd name="T3" fmla="*/ 2147483647 h 993"/>
              <a:gd name="T4" fmla="*/ 2147483647 w 599"/>
              <a:gd name="T5" fmla="*/ 2147483647 h 993"/>
              <a:gd name="T6" fmla="*/ 2147483647 w 599"/>
              <a:gd name="T7" fmla="*/ 2147483647 h 993"/>
              <a:gd name="T8" fmla="*/ 2147483647 w 599"/>
              <a:gd name="T9" fmla="*/ 2147483647 h 993"/>
              <a:gd name="T10" fmla="*/ 2147483647 w 599"/>
              <a:gd name="T11" fmla="*/ 2147483647 h 993"/>
              <a:gd name="T12" fmla="*/ 2147483647 w 599"/>
              <a:gd name="T13" fmla="*/ 2147483647 h 993"/>
              <a:gd name="T14" fmla="*/ 2147483647 w 599"/>
              <a:gd name="T15" fmla="*/ 2147483647 h 993"/>
              <a:gd name="T16" fmla="*/ 2147483647 w 599"/>
              <a:gd name="T17" fmla="*/ 2147483647 h 993"/>
              <a:gd name="T18" fmla="*/ 2147483647 w 599"/>
              <a:gd name="T19" fmla="*/ 2147483647 h 993"/>
              <a:gd name="T20" fmla="*/ 2147483647 w 599"/>
              <a:gd name="T21" fmla="*/ 2147483647 h 993"/>
              <a:gd name="T22" fmla="*/ 2147483647 w 599"/>
              <a:gd name="T23" fmla="*/ 2147483647 h 993"/>
              <a:gd name="T24" fmla="*/ 2147483647 w 599"/>
              <a:gd name="T25" fmla="*/ 2147483647 h 993"/>
              <a:gd name="T26" fmla="*/ 2147483647 w 599"/>
              <a:gd name="T27" fmla="*/ 2147483647 h 993"/>
              <a:gd name="T28" fmla="*/ 2147483647 w 599"/>
              <a:gd name="T29" fmla="*/ 2147483647 h 993"/>
              <a:gd name="T30" fmla="*/ 2147483647 w 599"/>
              <a:gd name="T31" fmla="*/ 2147483647 h 993"/>
              <a:gd name="T32" fmla="*/ 2147483647 w 599"/>
              <a:gd name="T33" fmla="*/ 2147483647 h 993"/>
              <a:gd name="T34" fmla="*/ 2147483647 w 599"/>
              <a:gd name="T35" fmla="*/ 2147483647 h 993"/>
              <a:gd name="T36" fmla="*/ 2147483647 w 599"/>
              <a:gd name="T37" fmla="*/ 2147483647 h 993"/>
              <a:gd name="T38" fmla="*/ 2147483647 w 599"/>
              <a:gd name="T39" fmla="*/ 2147483647 h 993"/>
              <a:gd name="T40" fmla="*/ 2147483647 w 599"/>
              <a:gd name="T41" fmla="*/ 2147483647 h 993"/>
              <a:gd name="T42" fmla="*/ 2147483647 w 599"/>
              <a:gd name="T43" fmla="*/ 2147483647 h 993"/>
              <a:gd name="T44" fmla="*/ 2147483647 w 599"/>
              <a:gd name="T45" fmla="*/ 2147483647 h 993"/>
              <a:gd name="T46" fmla="*/ 2147483647 w 599"/>
              <a:gd name="T47" fmla="*/ 2147483647 h 993"/>
              <a:gd name="T48" fmla="*/ 2147483647 w 599"/>
              <a:gd name="T49" fmla="*/ 2147483647 h 993"/>
              <a:gd name="T50" fmla="*/ 2147483647 w 599"/>
              <a:gd name="T51" fmla="*/ 2147483647 h 993"/>
              <a:gd name="T52" fmla="*/ 2147483647 w 599"/>
              <a:gd name="T53" fmla="*/ 2147483647 h 993"/>
              <a:gd name="T54" fmla="*/ 2147483647 w 599"/>
              <a:gd name="T55" fmla="*/ 2147483647 h 993"/>
              <a:gd name="T56" fmla="*/ 2147483647 w 599"/>
              <a:gd name="T57" fmla="*/ 2147483647 h 993"/>
              <a:gd name="T58" fmla="*/ 2147483647 w 599"/>
              <a:gd name="T59" fmla="*/ 2147483647 h 993"/>
              <a:gd name="T60" fmla="*/ 2147483647 w 599"/>
              <a:gd name="T61" fmla="*/ 2147483647 h 993"/>
              <a:gd name="T62" fmla="*/ 2147483647 w 599"/>
              <a:gd name="T63" fmla="*/ 2147483647 h 993"/>
              <a:gd name="T64" fmla="*/ 2147483647 w 599"/>
              <a:gd name="T65" fmla="*/ 2147483647 h 993"/>
              <a:gd name="T66" fmla="*/ 2147483647 w 599"/>
              <a:gd name="T67" fmla="*/ 2147483647 h 993"/>
              <a:gd name="T68" fmla="*/ 2147483647 w 599"/>
              <a:gd name="T69" fmla="*/ 2147483647 h 993"/>
              <a:gd name="T70" fmla="*/ 2147483647 w 599"/>
              <a:gd name="T71" fmla="*/ 2147483647 h 993"/>
              <a:gd name="T72" fmla="*/ 2147483647 w 599"/>
              <a:gd name="T73" fmla="*/ 2147483647 h 993"/>
              <a:gd name="T74" fmla="*/ 2147483647 w 599"/>
              <a:gd name="T75" fmla="*/ 2147483647 h 993"/>
              <a:gd name="T76" fmla="*/ 2147483647 w 599"/>
              <a:gd name="T77" fmla="*/ 2147483647 h 993"/>
              <a:gd name="T78" fmla="*/ 2147483647 w 599"/>
              <a:gd name="T79" fmla="*/ 2147483647 h 993"/>
              <a:gd name="T80" fmla="*/ 2147483647 w 599"/>
              <a:gd name="T81" fmla="*/ 2147483647 h 993"/>
              <a:gd name="T82" fmla="*/ 2147483647 w 599"/>
              <a:gd name="T83" fmla="*/ 2147483647 h 993"/>
              <a:gd name="T84" fmla="*/ 2147483647 w 599"/>
              <a:gd name="T85" fmla="*/ 2147483647 h 993"/>
              <a:gd name="T86" fmla="*/ 2147483647 w 599"/>
              <a:gd name="T87" fmla="*/ 2147483647 h 993"/>
              <a:gd name="T88" fmla="*/ 2147483647 w 599"/>
              <a:gd name="T89" fmla="*/ 2147483647 h 993"/>
              <a:gd name="T90" fmla="*/ 2147483647 w 599"/>
              <a:gd name="T91" fmla="*/ 2147483647 h 993"/>
              <a:gd name="T92" fmla="*/ 2147483647 w 599"/>
              <a:gd name="T93" fmla="*/ 2147483647 h 993"/>
              <a:gd name="T94" fmla="*/ 2147483647 w 599"/>
              <a:gd name="T95" fmla="*/ 2147483647 h 993"/>
              <a:gd name="T96" fmla="*/ 2147483647 w 599"/>
              <a:gd name="T97" fmla="*/ 2147483647 h 993"/>
              <a:gd name="T98" fmla="*/ 2147483647 w 599"/>
              <a:gd name="T99" fmla="*/ 2147483647 h 993"/>
              <a:gd name="T100" fmla="*/ 2147483647 w 599"/>
              <a:gd name="T101" fmla="*/ 2147483647 h 993"/>
              <a:gd name="T102" fmla="*/ 2147483647 w 599"/>
              <a:gd name="T103" fmla="*/ 2147483647 h 9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9"/>
              <a:gd name="T157" fmla="*/ 0 h 993"/>
              <a:gd name="T158" fmla="*/ 599 w 599"/>
              <a:gd name="T159" fmla="*/ 993 h 9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CC0000"/>
          </a:solidFill>
          <a:ln w="9525">
            <a:solidFill>
              <a:srgbClr val="FFFFFF"/>
            </a:solidFill>
            <a:round/>
            <a:headEnd/>
            <a:tailEnd/>
          </a:ln>
        </p:spPr>
        <p:txBody>
          <a:bodyPr/>
          <a:lstStyle/>
          <a:p>
            <a:endParaRPr lang="en-US"/>
          </a:p>
        </p:txBody>
      </p:sp>
      <p:sp>
        <p:nvSpPr>
          <p:cNvPr id="1104" name="Freeform 257"/>
          <p:cNvSpPr>
            <a:spLocks/>
          </p:cNvSpPr>
          <p:nvPr>
            <p:custDataLst>
              <p:tags r:id="rId8"/>
            </p:custDataLst>
          </p:nvPr>
        </p:nvSpPr>
        <p:spPr bwMode="auto">
          <a:xfrm>
            <a:off x="6867272" y="3455149"/>
            <a:ext cx="300857" cy="278046"/>
          </a:xfrm>
          <a:custGeom>
            <a:avLst/>
            <a:gdLst>
              <a:gd name="T0" fmla="*/ 2147483647 w 571"/>
              <a:gd name="T1" fmla="*/ 2147483647 h 443"/>
              <a:gd name="T2" fmla="*/ 2147483647 w 571"/>
              <a:gd name="T3" fmla="*/ 2147483647 h 443"/>
              <a:gd name="T4" fmla="*/ 2147483647 w 571"/>
              <a:gd name="T5" fmla="*/ 2147483647 h 443"/>
              <a:gd name="T6" fmla="*/ 2147483647 w 571"/>
              <a:gd name="T7" fmla="*/ 2147483647 h 443"/>
              <a:gd name="T8" fmla="*/ 2147483647 w 571"/>
              <a:gd name="T9" fmla="*/ 2147483647 h 443"/>
              <a:gd name="T10" fmla="*/ 2147483647 w 571"/>
              <a:gd name="T11" fmla="*/ 2147483647 h 443"/>
              <a:gd name="T12" fmla="*/ 2147483647 w 571"/>
              <a:gd name="T13" fmla="*/ 2147483647 h 443"/>
              <a:gd name="T14" fmla="*/ 2147483647 w 571"/>
              <a:gd name="T15" fmla="*/ 2147483647 h 443"/>
              <a:gd name="T16" fmla="*/ 2147483647 w 571"/>
              <a:gd name="T17" fmla="*/ 2147483647 h 443"/>
              <a:gd name="T18" fmla="*/ 2147483647 w 571"/>
              <a:gd name="T19" fmla="*/ 2147483647 h 443"/>
              <a:gd name="T20" fmla="*/ 2147483647 w 571"/>
              <a:gd name="T21" fmla="*/ 2147483647 h 443"/>
              <a:gd name="T22" fmla="*/ 2147483647 w 571"/>
              <a:gd name="T23" fmla="*/ 2147483647 h 443"/>
              <a:gd name="T24" fmla="*/ 2147483647 w 571"/>
              <a:gd name="T25" fmla="*/ 2147483647 h 443"/>
              <a:gd name="T26" fmla="*/ 2147483647 w 571"/>
              <a:gd name="T27" fmla="*/ 2147483647 h 443"/>
              <a:gd name="T28" fmla="*/ 2147483647 w 571"/>
              <a:gd name="T29" fmla="*/ 2147483647 h 443"/>
              <a:gd name="T30" fmla="*/ 2147483647 w 571"/>
              <a:gd name="T31" fmla="*/ 2147483647 h 443"/>
              <a:gd name="T32" fmla="*/ 2147483647 w 571"/>
              <a:gd name="T33" fmla="*/ 2147483647 h 443"/>
              <a:gd name="T34" fmla="*/ 2147483647 w 571"/>
              <a:gd name="T35" fmla="*/ 2147483647 h 443"/>
              <a:gd name="T36" fmla="*/ 2147483647 w 571"/>
              <a:gd name="T37" fmla="*/ 2147483647 h 443"/>
              <a:gd name="T38" fmla="*/ 2147483647 w 571"/>
              <a:gd name="T39" fmla="*/ 2147483647 h 443"/>
              <a:gd name="T40" fmla="*/ 2147483647 w 571"/>
              <a:gd name="T41" fmla="*/ 2147483647 h 443"/>
              <a:gd name="T42" fmla="*/ 2147483647 w 571"/>
              <a:gd name="T43" fmla="*/ 2147483647 h 443"/>
              <a:gd name="T44" fmla="*/ 2147483647 w 571"/>
              <a:gd name="T45" fmla="*/ 2147483647 h 443"/>
              <a:gd name="T46" fmla="*/ 2147483647 w 571"/>
              <a:gd name="T47" fmla="*/ 2147483647 h 443"/>
              <a:gd name="T48" fmla="*/ 2147483647 w 571"/>
              <a:gd name="T49" fmla="*/ 2147483647 h 443"/>
              <a:gd name="T50" fmla="*/ 2147483647 w 571"/>
              <a:gd name="T51" fmla="*/ 2147483647 h 443"/>
              <a:gd name="T52" fmla="*/ 2147483647 w 571"/>
              <a:gd name="T53" fmla="*/ 2147483647 h 443"/>
              <a:gd name="T54" fmla="*/ 2147483647 w 571"/>
              <a:gd name="T55" fmla="*/ 2147483647 h 443"/>
              <a:gd name="T56" fmla="*/ 2147483647 w 571"/>
              <a:gd name="T57" fmla="*/ 2147483647 h 443"/>
              <a:gd name="T58" fmla="*/ 2147483647 w 571"/>
              <a:gd name="T59" fmla="*/ 2147483647 h 443"/>
              <a:gd name="T60" fmla="*/ 2147483647 w 571"/>
              <a:gd name="T61" fmla="*/ 2147483647 h 443"/>
              <a:gd name="T62" fmla="*/ 2147483647 w 571"/>
              <a:gd name="T63" fmla="*/ 2147483647 h 443"/>
              <a:gd name="T64" fmla="*/ 2147483647 w 571"/>
              <a:gd name="T65" fmla="*/ 2147483647 h 443"/>
              <a:gd name="T66" fmla="*/ 2147483647 w 571"/>
              <a:gd name="T67" fmla="*/ 2147483647 h 443"/>
              <a:gd name="T68" fmla="*/ 2147483647 w 571"/>
              <a:gd name="T69" fmla="*/ 2147483647 h 443"/>
              <a:gd name="T70" fmla="*/ 2147483647 w 571"/>
              <a:gd name="T71" fmla="*/ 2147483647 h 443"/>
              <a:gd name="T72" fmla="*/ 2147483647 w 571"/>
              <a:gd name="T73" fmla="*/ 2147483647 h 443"/>
              <a:gd name="T74" fmla="*/ 2147483647 w 571"/>
              <a:gd name="T75" fmla="*/ 2147483647 h 443"/>
              <a:gd name="T76" fmla="*/ 2147483647 w 571"/>
              <a:gd name="T77" fmla="*/ 2147483647 h 443"/>
              <a:gd name="T78" fmla="*/ 2147483647 w 571"/>
              <a:gd name="T79" fmla="*/ 2147483647 h 443"/>
              <a:gd name="T80" fmla="*/ 2147483647 w 571"/>
              <a:gd name="T81" fmla="*/ 2147483647 h 443"/>
              <a:gd name="T82" fmla="*/ 0 w 571"/>
              <a:gd name="T83" fmla="*/ 2147483647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1"/>
              <a:gd name="T127" fmla="*/ 0 h 443"/>
              <a:gd name="T128" fmla="*/ 571 w 571"/>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C00000"/>
          </a:solidFill>
          <a:ln w="9525">
            <a:solidFill>
              <a:srgbClr val="FFFFFF"/>
            </a:solidFill>
            <a:round/>
            <a:headEnd/>
            <a:tailEnd/>
          </a:ln>
        </p:spPr>
        <p:txBody>
          <a:bodyPr/>
          <a:lstStyle/>
          <a:p>
            <a:endParaRPr lang="en-US">
              <a:solidFill>
                <a:srgbClr val="C00000"/>
              </a:solidFill>
            </a:endParaRPr>
          </a:p>
        </p:txBody>
      </p:sp>
      <p:sp>
        <p:nvSpPr>
          <p:cNvPr id="1105" name="Freeform 265"/>
          <p:cNvSpPr>
            <a:spLocks/>
          </p:cNvSpPr>
          <p:nvPr>
            <p:custDataLst>
              <p:tags r:id="rId9"/>
            </p:custDataLst>
          </p:nvPr>
        </p:nvSpPr>
        <p:spPr bwMode="auto">
          <a:xfrm>
            <a:off x="5233770" y="3878010"/>
            <a:ext cx="127286" cy="160263"/>
          </a:xfrm>
          <a:custGeom>
            <a:avLst/>
            <a:gdLst>
              <a:gd name="T0" fmla="*/ 2147483647 w 233"/>
              <a:gd name="T1" fmla="*/ 0 h 252"/>
              <a:gd name="T2" fmla="*/ 2147483647 w 233"/>
              <a:gd name="T3" fmla="*/ 2147483647 h 252"/>
              <a:gd name="T4" fmla="*/ 2147483647 w 233"/>
              <a:gd name="T5" fmla="*/ 2147483647 h 252"/>
              <a:gd name="T6" fmla="*/ 2147483647 w 233"/>
              <a:gd name="T7" fmla="*/ 2147483647 h 252"/>
              <a:gd name="T8" fmla="*/ 2147483647 w 233"/>
              <a:gd name="T9" fmla="*/ 2147483647 h 252"/>
              <a:gd name="T10" fmla="*/ 2147483647 w 233"/>
              <a:gd name="T11" fmla="*/ 2147483647 h 252"/>
              <a:gd name="T12" fmla="*/ 2147483647 w 233"/>
              <a:gd name="T13" fmla="*/ 0 h 252"/>
              <a:gd name="T14" fmla="*/ 2147483647 w 233"/>
              <a:gd name="T15" fmla="*/ 2147483647 h 252"/>
              <a:gd name="T16" fmla="*/ 2147483647 w 233"/>
              <a:gd name="T17" fmla="*/ 2147483647 h 252"/>
              <a:gd name="T18" fmla="*/ 2147483647 w 233"/>
              <a:gd name="T19" fmla="*/ 2147483647 h 252"/>
              <a:gd name="T20" fmla="*/ 2147483647 w 233"/>
              <a:gd name="T21" fmla="*/ 2147483647 h 252"/>
              <a:gd name="T22" fmla="*/ 2147483647 w 233"/>
              <a:gd name="T23" fmla="*/ 2147483647 h 252"/>
              <a:gd name="T24" fmla="*/ 2147483647 w 233"/>
              <a:gd name="T25" fmla="*/ 2147483647 h 252"/>
              <a:gd name="T26" fmla="*/ 2147483647 w 233"/>
              <a:gd name="T27" fmla="*/ 2147483647 h 252"/>
              <a:gd name="T28" fmla="*/ 2147483647 w 233"/>
              <a:gd name="T29" fmla="*/ 2147483647 h 252"/>
              <a:gd name="T30" fmla="*/ 2147483647 w 233"/>
              <a:gd name="T31" fmla="*/ 2147483647 h 252"/>
              <a:gd name="T32" fmla="*/ 2147483647 w 233"/>
              <a:gd name="T33" fmla="*/ 2147483647 h 252"/>
              <a:gd name="T34" fmla="*/ 2147483647 w 233"/>
              <a:gd name="T35" fmla="*/ 2147483647 h 252"/>
              <a:gd name="T36" fmla="*/ 2147483647 w 233"/>
              <a:gd name="T37" fmla="*/ 2147483647 h 252"/>
              <a:gd name="T38" fmla="*/ 2147483647 w 233"/>
              <a:gd name="T39" fmla="*/ 2147483647 h 252"/>
              <a:gd name="T40" fmla="*/ 2147483647 w 233"/>
              <a:gd name="T41" fmla="*/ 2147483647 h 252"/>
              <a:gd name="T42" fmla="*/ 2147483647 w 233"/>
              <a:gd name="T43" fmla="*/ 2147483647 h 252"/>
              <a:gd name="T44" fmla="*/ 2147483647 w 233"/>
              <a:gd name="T45" fmla="*/ 2147483647 h 252"/>
              <a:gd name="T46" fmla="*/ 2147483647 w 233"/>
              <a:gd name="T47" fmla="*/ 2147483647 h 252"/>
              <a:gd name="T48" fmla="*/ 2147483647 w 233"/>
              <a:gd name="T49" fmla="*/ 2147483647 h 252"/>
              <a:gd name="T50" fmla="*/ 2147483647 w 233"/>
              <a:gd name="T51" fmla="*/ 2147483647 h 252"/>
              <a:gd name="T52" fmla="*/ 2147483647 w 233"/>
              <a:gd name="T53" fmla="*/ 2147483647 h 252"/>
              <a:gd name="T54" fmla="*/ 2147483647 w 233"/>
              <a:gd name="T55" fmla="*/ 2147483647 h 252"/>
              <a:gd name="T56" fmla="*/ 2147483647 w 233"/>
              <a:gd name="T57" fmla="*/ 2147483647 h 252"/>
              <a:gd name="T58" fmla="*/ 2147483647 w 233"/>
              <a:gd name="T59" fmla="*/ 2147483647 h 252"/>
              <a:gd name="T60" fmla="*/ 2147483647 w 233"/>
              <a:gd name="T61" fmla="*/ 2147483647 h 252"/>
              <a:gd name="T62" fmla="*/ 2147483647 w 233"/>
              <a:gd name="T63" fmla="*/ 2147483647 h 252"/>
              <a:gd name="T64" fmla="*/ 2147483647 w 233"/>
              <a:gd name="T65" fmla="*/ 2147483647 h 252"/>
              <a:gd name="T66" fmla="*/ 2147483647 w 233"/>
              <a:gd name="T67" fmla="*/ 2147483647 h 252"/>
              <a:gd name="T68" fmla="*/ 2147483647 w 233"/>
              <a:gd name="T69" fmla="*/ 2147483647 h 252"/>
              <a:gd name="T70" fmla="*/ 2147483647 w 233"/>
              <a:gd name="T71" fmla="*/ 2147483647 h 252"/>
              <a:gd name="T72" fmla="*/ 2147483647 w 233"/>
              <a:gd name="T73" fmla="*/ 2147483647 h 252"/>
              <a:gd name="T74" fmla="*/ 2147483647 w 233"/>
              <a:gd name="T75" fmla="*/ 2147483647 h 252"/>
              <a:gd name="T76" fmla="*/ 2147483647 w 233"/>
              <a:gd name="T77" fmla="*/ 2147483647 h 252"/>
              <a:gd name="T78" fmla="*/ 2147483647 w 233"/>
              <a:gd name="T79" fmla="*/ 2147483647 h 252"/>
              <a:gd name="T80" fmla="*/ 2147483647 w 233"/>
              <a:gd name="T81" fmla="*/ 2147483647 h 252"/>
              <a:gd name="T82" fmla="*/ 2147483647 w 233"/>
              <a:gd name="T83" fmla="*/ 2147483647 h 252"/>
              <a:gd name="T84" fmla="*/ 2147483647 w 233"/>
              <a:gd name="T85" fmla="*/ 2147483647 h 252"/>
              <a:gd name="T86" fmla="*/ 2147483647 w 233"/>
              <a:gd name="T87" fmla="*/ 2147483647 h 252"/>
              <a:gd name="T88" fmla="*/ 2147483647 w 233"/>
              <a:gd name="T89" fmla="*/ 2147483647 h 252"/>
              <a:gd name="T90" fmla="*/ 2147483647 w 233"/>
              <a:gd name="T91" fmla="*/ 2147483647 h 252"/>
              <a:gd name="T92" fmla="*/ 2147483647 w 233"/>
              <a:gd name="T93" fmla="*/ 2147483647 h 252"/>
              <a:gd name="T94" fmla="*/ 0 w 233"/>
              <a:gd name="T95" fmla="*/ 2147483647 h 252"/>
              <a:gd name="T96" fmla="*/ 2147483647 w 233"/>
              <a:gd name="T97" fmla="*/ 2147483647 h 252"/>
              <a:gd name="T98" fmla="*/ 2147483647 w 233"/>
              <a:gd name="T99" fmla="*/ 2147483647 h 252"/>
              <a:gd name="T100" fmla="*/ 2147483647 w 233"/>
              <a:gd name="T101" fmla="*/ 2147483647 h 252"/>
              <a:gd name="T102" fmla="*/ 2147483647 w 233"/>
              <a:gd name="T103" fmla="*/ 2147483647 h 252"/>
              <a:gd name="T104" fmla="*/ 2147483647 w 233"/>
              <a:gd name="T105" fmla="*/ 2147483647 h 252"/>
              <a:gd name="T106" fmla="*/ 2147483647 w 233"/>
              <a:gd name="T107" fmla="*/ 0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3"/>
              <a:gd name="T163" fmla="*/ 0 h 252"/>
              <a:gd name="T164" fmla="*/ 233 w 233"/>
              <a:gd name="T165" fmla="*/ 252 h 2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pattFill prst="wdUpDiag">
            <a:fgClr>
              <a:srgbClr val="CC0000"/>
            </a:fgClr>
            <a:bgClr>
              <a:srgbClr val="AAC25E"/>
            </a:bgClr>
          </a:pattFill>
          <a:ln w="9525">
            <a:solidFill>
              <a:srgbClr val="FFFFFF"/>
            </a:solidFill>
            <a:round/>
            <a:headEnd/>
            <a:tailEnd/>
          </a:ln>
        </p:spPr>
        <p:txBody>
          <a:bodyPr/>
          <a:lstStyle/>
          <a:p>
            <a:endParaRPr lang="en-US"/>
          </a:p>
        </p:txBody>
      </p:sp>
      <p:sp>
        <p:nvSpPr>
          <p:cNvPr id="1106" name="Freeform 266"/>
          <p:cNvSpPr>
            <a:spLocks/>
          </p:cNvSpPr>
          <p:nvPr>
            <p:custDataLst>
              <p:tags r:id="rId10"/>
            </p:custDataLst>
          </p:nvPr>
        </p:nvSpPr>
        <p:spPr bwMode="auto">
          <a:xfrm>
            <a:off x="5494128" y="3779536"/>
            <a:ext cx="127286" cy="245220"/>
          </a:xfrm>
          <a:custGeom>
            <a:avLst/>
            <a:gdLst>
              <a:gd name="T0" fmla="*/ 2147483647 w 246"/>
              <a:gd name="T1" fmla="*/ 2147483647 h 380"/>
              <a:gd name="T2" fmla="*/ 2147483647 w 246"/>
              <a:gd name="T3" fmla="*/ 2147483647 h 380"/>
              <a:gd name="T4" fmla="*/ 2147483647 w 246"/>
              <a:gd name="T5" fmla="*/ 2147483647 h 380"/>
              <a:gd name="T6" fmla="*/ 2147483647 w 246"/>
              <a:gd name="T7" fmla="*/ 2147483647 h 380"/>
              <a:gd name="T8" fmla="*/ 2147483647 w 246"/>
              <a:gd name="T9" fmla="*/ 2147483647 h 380"/>
              <a:gd name="T10" fmla="*/ 2147483647 w 246"/>
              <a:gd name="T11" fmla="*/ 2147483647 h 380"/>
              <a:gd name="T12" fmla="*/ 2147483647 w 246"/>
              <a:gd name="T13" fmla="*/ 2147483647 h 380"/>
              <a:gd name="T14" fmla="*/ 2147483647 w 246"/>
              <a:gd name="T15" fmla="*/ 2147483647 h 380"/>
              <a:gd name="T16" fmla="*/ 2147483647 w 246"/>
              <a:gd name="T17" fmla="*/ 2147483647 h 380"/>
              <a:gd name="T18" fmla="*/ 2147483647 w 246"/>
              <a:gd name="T19" fmla="*/ 2147483647 h 380"/>
              <a:gd name="T20" fmla="*/ 2147483647 w 246"/>
              <a:gd name="T21" fmla="*/ 2147483647 h 380"/>
              <a:gd name="T22" fmla="*/ 2147483647 w 246"/>
              <a:gd name="T23" fmla="*/ 2147483647 h 380"/>
              <a:gd name="T24" fmla="*/ 2147483647 w 246"/>
              <a:gd name="T25" fmla="*/ 2147483647 h 380"/>
              <a:gd name="T26" fmla="*/ 2147483647 w 246"/>
              <a:gd name="T27" fmla="*/ 2147483647 h 380"/>
              <a:gd name="T28" fmla="*/ 0 w 246"/>
              <a:gd name="T29" fmla="*/ 2147483647 h 380"/>
              <a:gd name="T30" fmla="*/ 2147483647 w 246"/>
              <a:gd name="T31" fmla="*/ 2147483647 h 380"/>
              <a:gd name="T32" fmla="*/ 2147483647 w 246"/>
              <a:gd name="T33" fmla="*/ 2147483647 h 380"/>
              <a:gd name="T34" fmla="*/ 2147483647 w 246"/>
              <a:gd name="T35" fmla="*/ 2147483647 h 380"/>
              <a:gd name="T36" fmla="*/ 2147483647 w 246"/>
              <a:gd name="T37" fmla="*/ 2147483647 h 380"/>
              <a:gd name="T38" fmla="*/ 2147483647 w 246"/>
              <a:gd name="T39" fmla="*/ 2147483647 h 380"/>
              <a:gd name="T40" fmla="*/ 2147483647 w 246"/>
              <a:gd name="T41" fmla="*/ 2147483647 h 380"/>
              <a:gd name="T42" fmla="*/ 2147483647 w 246"/>
              <a:gd name="T43" fmla="*/ 2147483647 h 380"/>
              <a:gd name="T44" fmla="*/ 2147483647 w 246"/>
              <a:gd name="T45" fmla="*/ 2147483647 h 380"/>
              <a:gd name="T46" fmla="*/ 2147483647 w 246"/>
              <a:gd name="T47" fmla="*/ 2147483647 h 380"/>
              <a:gd name="T48" fmla="*/ 2147483647 w 246"/>
              <a:gd name="T49" fmla="*/ 2147483647 h 380"/>
              <a:gd name="T50" fmla="*/ 2147483647 w 246"/>
              <a:gd name="T51" fmla="*/ 2147483647 h 380"/>
              <a:gd name="T52" fmla="*/ 2147483647 w 246"/>
              <a:gd name="T53" fmla="*/ 2147483647 h 380"/>
              <a:gd name="T54" fmla="*/ 2147483647 w 246"/>
              <a:gd name="T55" fmla="*/ 2147483647 h 380"/>
              <a:gd name="T56" fmla="*/ 2147483647 w 246"/>
              <a:gd name="T57" fmla="*/ 2147483647 h 380"/>
              <a:gd name="T58" fmla="*/ 2147483647 w 246"/>
              <a:gd name="T59" fmla="*/ 2147483647 h 380"/>
              <a:gd name="T60" fmla="*/ 2147483647 w 246"/>
              <a:gd name="T61" fmla="*/ 2147483647 h 380"/>
              <a:gd name="T62" fmla="*/ 2147483647 w 246"/>
              <a:gd name="T63" fmla="*/ 0 h 380"/>
              <a:gd name="T64" fmla="*/ 2147483647 w 246"/>
              <a:gd name="T65" fmla="*/ 0 h 380"/>
              <a:gd name="T66" fmla="*/ 2147483647 w 246"/>
              <a:gd name="T67" fmla="*/ 2147483647 h 380"/>
              <a:gd name="T68" fmla="*/ 2147483647 w 246"/>
              <a:gd name="T69" fmla="*/ 2147483647 h 380"/>
              <a:gd name="T70" fmla="*/ 2147483647 w 246"/>
              <a:gd name="T71" fmla="*/ 2147483647 h 380"/>
              <a:gd name="T72" fmla="*/ 2147483647 w 246"/>
              <a:gd name="T73" fmla="*/ 2147483647 h 380"/>
              <a:gd name="T74" fmla="*/ 2147483647 w 246"/>
              <a:gd name="T75" fmla="*/ 2147483647 h 380"/>
              <a:gd name="T76" fmla="*/ 2147483647 w 246"/>
              <a:gd name="T77" fmla="*/ 2147483647 h 380"/>
              <a:gd name="T78" fmla="*/ 2147483647 w 246"/>
              <a:gd name="T79" fmla="*/ 2147483647 h 380"/>
              <a:gd name="T80" fmla="*/ 2147483647 w 246"/>
              <a:gd name="T81" fmla="*/ 2147483647 h 380"/>
              <a:gd name="T82" fmla="*/ 2147483647 w 246"/>
              <a:gd name="T83" fmla="*/ 2147483647 h 380"/>
              <a:gd name="T84" fmla="*/ 2147483647 w 246"/>
              <a:gd name="T85" fmla="*/ 2147483647 h 380"/>
              <a:gd name="T86" fmla="*/ 2147483647 w 246"/>
              <a:gd name="T87" fmla="*/ 2147483647 h 380"/>
              <a:gd name="T88" fmla="*/ 2147483647 w 246"/>
              <a:gd name="T89" fmla="*/ 2147483647 h 380"/>
              <a:gd name="T90" fmla="*/ 2147483647 w 246"/>
              <a:gd name="T91" fmla="*/ 2147483647 h 380"/>
              <a:gd name="T92" fmla="*/ 2147483647 w 246"/>
              <a:gd name="T93" fmla="*/ 2147483647 h 380"/>
              <a:gd name="T94" fmla="*/ 2147483647 w 246"/>
              <a:gd name="T95" fmla="*/ 2147483647 h 380"/>
              <a:gd name="T96" fmla="*/ 2147483647 w 246"/>
              <a:gd name="T97" fmla="*/ 2147483647 h 380"/>
              <a:gd name="T98" fmla="*/ 2147483647 w 246"/>
              <a:gd name="T99" fmla="*/ 2147483647 h 380"/>
              <a:gd name="T100" fmla="*/ 2147483647 w 246"/>
              <a:gd name="T101" fmla="*/ 2147483647 h 380"/>
              <a:gd name="T102" fmla="*/ 2147483647 w 246"/>
              <a:gd name="T103" fmla="*/ 2147483647 h 380"/>
              <a:gd name="T104" fmla="*/ 2147483647 w 246"/>
              <a:gd name="T105" fmla="*/ 2147483647 h 380"/>
              <a:gd name="T106" fmla="*/ 2147483647 w 246"/>
              <a:gd name="T107" fmla="*/ 2147483647 h 380"/>
              <a:gd name="T108" fmla="*/ 2147483647 w 246"/>
              <a:gd name="T109" fmla="*/ 2147483647 h 380"/>
              <a:gd name="T110" fmla="*/ 2147483647 w 246"/>
              <a:gd name="T111" fmla="*/ 2147483647 h 380"/>
              <a:gd name="T112" fmla="*/ 2147483647 w 246"/>
              <a:gd name="T113" fmla="*/ 2147483647 h 380"/>
              <a:gd name="T114" fmla="*/ 2147483647 w 246"/>
              <a:gd name="T115" fmla="*/ 2147483647 h 380"/>
              <a:gd name="T116" fmla="*/ 2147483647 w 246"/>
              <a:gd name="T117" fmla="*/ 2147483647 h 380"/>
              <a:gd name="T118" fmla="*/ 2147483647 w 246"/>
              <a:gd name="T119" fmla="*/ 2147483647 h 380"/>
              <a:gd name="T120" fmla="*/ 2147483647 w 246"/>
              <a:gd name="T121" fmla="*/ 2147483647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
              <a:gd name="T184" fmla="*/ 0 h 380"/>
              <a:gd name="T185" fmla="*/ 246 w 246"/>
              <a:gd name="T186" fmla="*/ 380 h 3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pattFill prst="wdUpDiag">
            <a:fgClr>
              <a:srgbClr val="FFC000"/>
            </a:fgClr>
            <a:bgClr>
              <a:srgbClr val="C00000"/>
            </a:bgClr>
          </a:pattFill>
          <a:ln w="9525">
            <a:solidFill>
              <a:srgbClr val="FFFFFF"/>
            </a:solidFill>
            <a:round/>
            <a:headEnd/>
            <a:tailEnd/>
          </a:ln>
        </p:spPr>
        <p:txBody>
          <a:bodyPr/>
          <a:lstStyle/>
          <a:p>
            <a:endParaRPr lang="en-US"/>
          </a:p>
        </p:txBody>
      </p:sp>
      <p:sp>
        <p:nvSpPr>
          <p:cNvPr id="1107" name="Freeform 273"/>
          <p:cNvSpPr>
            <a:spLocks/>
          </p:cNvSpPr>
          <p:nvPr>
            <p:custDataLst>
              <p:tags r:id="rId11"/>
            </p:custDataLst>
          </p:nvPr>
        </p:nvSpPr>
        <p:spPr bwMode="auto">
          <a:xfrm>
            <a:off x="7943414" y="3032288"/>
            <a:ext cx="250714" cy="150608"/>
          </a:xfrm>
          <a:custGeom>
            <a:avLst/>
            <a:gdLst>
              <a:gd name="T0" fmla="*/ 2147483647 w 471"/>
              <a:gd name="T1" fmla="*/ 0 h 237"/>
              <a:gd name="T2" fmla="*/ 2147483647 w 471"/>
              <a:gd name="T3" fmla="*/ 2147483647 h 237"/>
              <a:gd name="T4" fmla="*/ 2147483647 w 471"/>
              <a:gd name="T5" fmla="*/ 2147483647 h 237"/>
              <a:gd name="T6" fmla="*/ 2147483647 w 471"/>
              <a:gd name="T7" fmla="*/ 2147483647 h 237"/>
              <a:gd name="T8" fmla="*/ 2147483647 w 471"/>
              <a:gd name="T9" fmla="*/ 2147483647 h 237"/>
              <a:gd name="T10" fmla="*/ 2147483647 w 471"/>
              <a:gd name="T11" fmla="*/ 2147483647 h 237"/>
              <a:gd name="T12" fmla="*/ 2147483647 w 471"/>
              <a:gd name="T13" fmla="*/ 2147483647 h 237"/>
              <a:gd name="T14" fmla="*/ 2147483647 w 471"/>
              <a:gd name="T15" fmla="*/ 2147483647 h 237"/>
              <a:gd name="T16" fmla="*/ 2147483647 w 471"/>
              <a:gd name="T17" fmla="*/ 2147483647 h 237"/>
              <a:gd name="T18" fmla="*/ 2147483647 w 471"/>
              <a:gd name="T19" fmla="*/ 2147483647 h 237"/>
              <a:gd name="T20" fmla="*/ 2147483647 w 471"/>
              <a:gd name="T21" fmla="*/ 2147483647 h 237"/>
              <a:gd name="T22" fmla="*/ 2147483647 w 471"/>
              <a:gd name="T23" fmla="*/ 2147483647 h 237"/>
              <a:gd name="T24" fmla="*/ 2147483647 w 471"/>
              <a:gd name="T25" fmla="*/ 2147483647 h 237"/>
              <a:gd name="T26" fmla="*/ 2147483647 w 471"/>
              <a:gd name="T27" fmla="*/ 2147483647 h 237"/>
              <a:gd name="T28" fmla="*/ 2147483647 w 471"/>
              <a:gd name="T29" fmla="*/ 2147483647 h 237"/>
              <a:gd name="T30" fmla="*/ 2147483647 w 471"/>
              <a:gd name="T31" fmla="*/ 2147483647 h 237"/>
              <a:gd name="T32" fmla="*/ 2147483647 w 471"/>
              <a:gd name="T33" fmla="*/ 2147483647 h 237"/>
              <a:gd name="T34" fmla="*/ 2147483647 w 471"/>
              <a:gd name="T35" fmla="*/ 2147483647 h 237"/>
              <a:gd name="T36" fmla="*/ 2147483647 w 471"/>
              <a:gd name="T37" fmla="*/ 2147483647 h 237"/>
              <a:gd name="T38" fmla="*/ 2147483647 w 471"/>
              <a:gd name="T39" fmla="*/ 2147483647 h 237"/>
              <a:gd name="T40" fmla="*/ 2147483647 w 471"/>
              <a:gd name="T41" fmla="*/ 2147483647 h 237"/>
              <a:gd name="T42" fmla="*/ 2147483647 w 471"/>
              <a:gd name="T43" fmla="*/ 2147483647 h 237"/>
              <a:gd name="T44" fmla="*/ 2147483647 w 471"/>
              <a:gd name="T45" fmla="*/ 2147483647 h 237"/>
              <a:gd name="T46" fmla="*/ 2147483647 w 471"/>
              <a:gd name="T47" fmla="*/ 2147483647 h 237"/>
              <a:gd name="T48" fmla="*/ 2147483647 w 471"/>
              <a:gd name="T49" fmla="*/ 2147483647 h 237"/>
              <a:gd name="T50" fmla="*/ 2147483647 w 471"/>
              <a:gd name="T51" fmla="*/ 2147483647 h 237"/>
              <a:gd name="T52" fmla="*/ 2147483647 w 471"/>
              <a:gd name="T53" fmla="*/ 2147483647 h 237"/>
              <a:gd name="T54" fmla="*/ 2147483647 w 471"/>
              <a:gd name="T55" fmla="*/ 2147483647 h 237"/>
              <a:gd name="T56" fmla="*/ 2147483647 w 471"/>
              <a:gd name="T57" fmla="*/ 2147483647 h 237"/>
              <a:gd name="T58" fmla="*/ 2147483647 w 471"/>
              <a:gd name="T59" fmla="*/ 2147483647 h 237"/>
              <a:gd name="T60" fmla="*/ 2147483647 w 471"/>
              <a:gd name="T61" fmla="*/ 2147483647 h 237"/>
              <a:gd name="T62" fmla="*/ 2147483647 w 471"/>
              <a:gd name="T63" fmla="*/ 2147483647 h 237"/>
              <a:gd name="T64" fmla="*/ 2147483647 w 471"/>
              <a:gd name="T65" fmla="*/ 2147483647 h 237"/>
              <a:gd name="T66" fmla="*/ 2147483647 w 471"/>
              <a:gd name="T67" fmla="*/ 2147483647 h 237"/>
              <a:gd name="T68" fmla="*/ 2147483647 w 471"/>
              <a:gd name="T69" fmla="*/ 2147483647 h 237"/>
              <a:gd name="T70" fmla="*/ 2147483647 w 471"/>
              <a:gd name="T71" fmla="*/ 2147483647 h 237"/>
              <a:gd name="T72" fmla="*/ 2147483647 w 471"/>
              <a:gd name="T73" fmla="*/ 2147483647 h 237"/>
              <a:gd name="T74" fmla="*/ 2147483647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1"/>
              <a:gd name="T115" fmla="*/ 0 h 237"/>
              <a:gd name="T116" fmla="*/ 471 w 471"/>
              <a:gd name="T117" fmla="*/ 237 h 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pattFill prst="wdDnDiag">
            <a:fgClr>
              <a:srgbClr val="AAC25E"/>
            </a:fgClr>
            <a:bgClr>
              <a:srgbClr val="C00000"/>
            </a:bgClr>
          </a:pattFill>
          <a:ln w="9525">
            <a:solidFill>
              <a:srgbClr val="FFFFFF"/>
            </a:solidFill>
            <a:round/>
            <a:headEnd/>
            <a:tailEnd/>
          </a:ln>
        </p:spPr>
        <p:txBody>
          <a:bodyPr/>
          <a:lstStyle/>
          <a:p>
            <a:endParaRPr lang="en-US"/>
          </a:p>
        </p:txBody>
      </p:sp>
      <p:sp>
        <p:nvSpPr>
          <p:cNvPr id="1108" name="Freeform 275"/>
          <p:cNvSpPr>
            <a:spLocks/>
          </p:cNvSpPr>
          <p:nvPr>
            <p:custDataLst>
              <p:tags r:id="rId12"/>
            </p:custDataLst>
          </p:nvPr>
        </p:nvSpPr>
        <p:spPr bwMode="auto">
          <a:xfrm>
            <a:off x="8194128" y="3186757"/>
            <a:ext cx="162000" cy="202742"/>
          </a:xfrm>
          <a:custGeom>
            <a:avLst/>
            <a:gdLst>
              <a:gd name="T0" fmla="*/ 2147483647 w 306"/>
              <a:gd name="T1" fmla="*/ 2147483647 h 321"/>
              <a:gd name="T2" fmla="*/ 2147483647 w 306"/>
              <a:gd name="T3" fmla="*/ 2147483647 h 321"/>
              <a:gd name="T4" fmla="*/ 2147483647 w 306"/>
              <a:gd name="T5" fmla="*/ 2147483647 h 321"/>
              <a:gd name="T6" fmla="*/ 2147483647 w 306"/>
              <a:gd name="T7" fmla="*/ 2147483647 h 321"/>
              <a:gd name="T8" fmla="*/ 2147483647 w 306"/>
              <a:gd name="T9" fmla="*/ 2147483647 h 321"/>
              <a:gd name="T10" fmla="*/ 2147483647 w 306"/>
              <a:gd name="T11" fmla="*/ 2147483647 h 321"/>
              <a:gd name="T12" fmla="*/ 2147483647 w 306"/>
              <a:gd name="T13" fmla="*/ 2147483647 h 321"/>
              <a:gd name="T14" fmla="*/ 2147483647 w 306"/>
              <a:gd name="T15" fmla="*/ 2147483647 h 321"/>
              <a:gd name="T16" fmla="*/ 2147483647 w 306"/>
              <a:gd name="T17" fmla="*/ 2147483647 h 321"/>
              <a:gd name="T18" fmla="*/ 2147483647 w 306"/>
              <a:gd name="T19" fmla="*/ 2147483647 h 321"/>
              <a:gd name="T20" fmla="*/ 2147483647 w 306"/>
              <a:gd name="T21" fmla="*/ 2147483647 h 321"/>
              <a:gd name="T22" fmla="*/ 2147483647 w 306"/>
              <a:gd name="T23" fmla="*/ 2147483647 h 321"/>
              <a:gd name="T24" fmla="*/ 2147483647 w 306"/>
              <a:gd name="T25" fmla="*/ 2147483647 h 321"/>
              <a:gd name="T26" fmla="*/ 2147483647 w 306"/>
              <a:gd name="T27" fmla="*/ 2147483647 h 321"/>
              <a:gd name="T28" fmla="*/ 2147483647 w 306"/>
              <a:gd name="T29" fmla="*/ 2147483647 h 321"/>
              <a:gd name="T30" fmla="*/ 2147483647 w 306"/>
              <a:gd name="T31" fmla="*/ 2147483647 h 321"/>
              <a:gd name="T32" fmla="*/ 2147483647 w 306"/>
              <a:gd name="T33" fmla="*/ 2147483647 h 321"/>
              <a:gd name="T34" fmla="*/ 2147483647 w 306"/>
              <a:gd name="T35" fmla="*/ 2147483647 h 321"/>
              <a:gd name="T36" fmla="*/ 2147483647 w 306"/>
              <a:gd name="T37" fmla="*/ 2147483647 h 321"/>
              <a:gd name="T38" fmla="*/ 2147483647 w 306"/>
              <a:gd name="T39" fmla="*/ 2147483647 h 321"/>
              <a:gd name="T40" fmla="*/ 2147483647 w 306"/>
              <a:gd name="T41" fmla="*/ 2147483647 h 321"/>
              <a:gd name="T42" fmla="*/ 2147483647 w 306"/>
              <a:gd name="T43" fmla="*/ 2147483647 h 321"/>
              <a:gd name="T44" fmla="*/ 2147483647 w 306"/>
              <a:gd name="T45" fmla="*/ 0 h 321"/>
              <a:gd name="T46" fmla="*/ 2147483647 w 306"/>
              <a:gd name="T47" fmla="*/ 0 h 321"/>
              <a:gd name="T48" fmla="*/ 2147483647 w 306"/>
              <a:gd name="T49" fmla="*/ 2147483647 h 321"/>
              <a:gd name="T50" fmla="*/ 2147483647 w 306"/>
              <a:gd name="T51" fmla="*/ 2147483647 h 321"/>
              <a:gd name="T52" fmla="*/ 2147483647 w 306"/>
              <a:gd name="T53" fmla="*/ 2147483647 h 321"/>
              <a:gd name="T54" fmla="*/ 2147483647 w 306"/>
              <a:gd name="T55" fmla="*/ 2147483647 h 321"/>
              <a:gd name="T56" fmla="*/ 2147483647 w 306"/>
              <a:gd name="T57" fmla="*/ 2147483647 h 321"/>
              <a:gd name="T58" fmla="*/ 2147483647 w 306"/>
              <a:gd name="T59" fmla="*/ 2147483647 h 321"/>
              <a:gd name="T60" fmla="*/ 2147483647 w 306"/>
              <a:gd name="T61" fmla="*/ 2147483647 h 321"/>
              <a:gd name="T62" fmla="*/ 2147483647 w 306"/>
              <a:gd name="T63" fmla="*/ 2147483647 h 321"/>
              <a:gd name="T64" fmla="*/ 2147483647 w 306"/>
              <a:gd name="T65" fmla="*/ 2147483647 h 321"/>
              <a:gd name="T66" fmla="*/ 2147483647 w 306"/>
              <a:gd name="T67" fmla="*/ 2147483647 h 321"/>
              <a:gd name="T68" fmla="*/ 2147483647 w 306"/>
              <a:gd name="T69" fmla="*/ 2147483647 h 321"/>
              <a:gd name="T70" fmla="*/ 2147483647 w 306"/>
              <a:gd name="T71" fmla="*/ 2147483647 h 321"/>
              <a:gd name="T72" fmla="*/ 2147483647 w 306"/>
              <a:gd name="T73" fmla="*/ 2147483647 h 321"/>
              <a:gd name="T74" fmla="*/ 2147483647 w 306"/>
              <a:gd name="T75" fmla="*/ 2147483647 h 321"/>
              <a:gd name="T76" fmla="*/ 2147483647 w 306"/>
              <a:gd name="T77" fmla="*/ 2147483647 h 321"/>
              <a:gd name="T78" fmla="*/ 2147483647 w 306"/>
              <a:gd name="T79" fmla="*/ 2147483647 h 321"/>
              <a:gd name="T80" fmla="*/ 2147483647 w 306"/>
              <a:gd name="T81" fmla="*/ 2147483647 h 321"/>
              <a:gd name="T82" fmla="*/ 2147483647 w 306"/>
              <a:gd name="T83" fmla="*/ 2147483647 h 321"/>
              <a:gd name="T84" fmla="*/ 2147483647 w 306"/>
              <a:gd name="T85" fmla="*/ 2147483647 h 321"/>
              <a:gd name="T86" fmla="*/ 2147483647 w 306"/>
              <a:gd name="T87" fmla="*/ 2147483647 h 321"/>
              <a:gd name="T88" fmla="*/ 2147483647 w 306"/>
              <a:gd name="T89" fmla="*/ 2147483647 h 321"/>
              <a:gd name="T90" fmla="*/ 2147483647 w 306"/>
              <a:gd name="T91" fmla="*/ 2147483647 h 321"/>
              <a:gd name="T92" fmla="*/ 2147483647 w 306"/>
              <a:gd name="T93" fmla="*/ 2147483647 h 321"/>
              <a:gd name="T94" fmla="*/ 2147483647 w 306"/>
              <a:gd name="T95" fmla="*/ 2147483647 h 321"/>
              <a:gd name="T96" fmla="*/ 2147483647 w 306"/>
              <a:gd name="T97" fmla="*/ 2147483647 h 321"/>
              <a:gd name="T98" fmla="*/ 2147483647 w 306"/>
              <a:gd name="T99" fmla="*/ 2147483647 h 321"/>
              <a:gd name="T100" fmla="*/ 2147483647 w 306"/>
              <a:gd name="T101" fmla="*/ 2147483647 h 321"/>
              <a:gd name="T102" fmla="*/ 2147483647 w 306"/>
              <a:gd name="T103" fmla="*/ 2147483647 h 321"/>
              <a:gd name="T104" fmla="*/ 2147483647 w 306"/>
              <a:gd name="T105" fmla="*/ 2147483647 h 321"/>
              <a:gd name="T106" fmla="*/ 2147483647 w 306"/>
              <a:gd name="T107" fmla="*/ 2147483647 h 321"/>
              <a:gd name="T108" fmla="*/ 2147483647 w 306"/>
              <a:gd name="T109" fmla="*/ 2147483647 h 321"/>
              <a:gd name="T110" fmla="*/ 2147483647 w 306"/>
              <a:gd name="T111" fmla="*/ 2147483647 h 321"/>
              <a:gd name="T112" fmla="*/ 2147483647 w 306"/>
              <a:gd name="T113" fmla="*/ 2147483647 h 321"/>
              <a:gd name="T114" fmla="*/ 2147483647 w 306"/>
              <a:gd name="T115" fmla="*/ 2147483647 h 3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6"/>
              <a:gd name="T175" fmla="*/ 0 h 321"/>
              <a:gd name="T176" fmla="*/ 306 w 306"/>
              <a:gd name="T177" fmla="*/ 321 h 32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pattFill prst="wdUpDiag">
            <a:fgClr>
              <a:srgbClr val="FFC000"/>
            </a:fgClr>
            <a:bgClr>
              <a:srgbClr val="C00000"/>
            </a:bgClr>
          </a:pattFill>
          <a:ln w="9525">
            <a:solidFill>
              <a:srgbClr val="FFFFFF"/>
            </a:solidFill>
            <a:round/>
            <a:headEnd/>
            <a:tailEnd/>
          </a:ln>
        </p:spPr>
        <p:txBody>
          <a:bodyPr/>
          <a:lstStyle/>
          <a:p>
            <a:endParaRPr lang="en-US"/>
          </a:p>
        </p:txBody>
      </p:sp>
      <p:sp>
        <p:nvSpPr>
          <p:cNvPr id="1109" name="Freeform 281"/>
          <p:cNvSpPr>
            <a:spLocks/>
          </p:cNvSpPr>
          <p:nvPr>
            <p:custDataLst>
              <p:tags r:id="rId13"/>
            </p:custDataLst>
          </p:nvPr>
        </p:nvSpPr>
        <p:spPr bwMode="auto">
          <a:xfrm>
            <a:off x="7997415" y="3816222"/>
            <a:ext cx="77143" cy="144816"/>
          </a:xfrm>
          <a:custGeom>
            <a:avLst/>
            <a:gdLst>
              <a:gd name="T0" fmla="*/ 2147483647 w 141"/>
              <a:gd name="T1" fmla="*/ 2147483647 h 228"/>
              <a:gd name="T2" fmla="*/ 2147483647 w 141"/>
              <a:gd name="T3" fmla="*/ 2147483647 h 228"/>
              <a:gd name="T4" fmla="*/ 2147483647 w 141"/>
              <a:gd name="T5" fmla="*/ 2147483647 h 228"/>
              <a:gd name="T6" fmla="*/ 2147483647 w 141"/>
              <a:gd name="T7" fmla="*/ 2147483647 h 228"/>
              <a:gd name="T8" fmla="*/ 2147483647 w 141"/>
              <a:gd name="T9" fmla="*/ 2147483647 h 228"/>
              <a:gd name="T10" fmla="*/ 2147483647 w 141"/>
              <a:gd name="T11" fmla="*/ 2147483647 h 228"/>
              <a:gd name="T12" fmla="*/ 2147483647 w 141"/>
              <a:gd name="T13" fmla="*/ 2147483647 h 228"/>
              <a:gd name="T14" fmla="*/ 2147483647 w 141"/>
              <a:gd name="T15" fmla="*/ 2147483647 h 228"/>
              <a:gd name="T16" fmla="*/ 0 w 141"/>
              <a:gd name="T17" fmla="*/ 2147483647 h 228"/>
              <a:gd name="T18" fmla="*/ 2147483647 w 141"/>
              <a:gd name="T19" fmla="*/ 2147483647 h 228"/>
              <a:gd name="T20" fmla="*/ 2147483647 w 141"/>
              <a:gd name="T21" fmla="*/ 2147483647 h 228"/>
              <a:gd name="T22" fmla="*/ 2147483647 w 141"/>
              <a:gd name="T23" fmla="*/ 2147483647 h 228"/>
              <a:gd name="T24" fmla="*/ 2147483647 w 141"/>
              <a:gd name="T25" fmla="*/ 2147483647 h 228"/>
              <a:gd name="T26" fmla="*/ 2147483647 w 141"/>
              <a:gd name="T27" fmla="*/ 2147483647 h 228"/>
              <a:gd name="T28" fmla="*/ 2147483647 w 141"/>
              <a:gd name="T29" fmla="*/ 0 h 228"/>
              <a:gd name="T30" fmla="*/ 2147483647 w 141"/>
              <a:gd name="T31" fmla="*/ 2147483647 h 228"/>
              <a:gd name="T32" fmla="*/ 2147483647 w 141"/>
              <a:gd name="T33" fmla="*/ 2147483647 h 228"/>
              <a:gd name="T34" fmla="*/ 2147483647 w 141"/>
              <a:gd name="T35" fmla="*/ 2147483647 h 228"/>
              <a:gd name="T36" fmla="*/ 2147483647 w 141"/>
              <a:gd name="T37" fmla="*/ 2147483647 h 228"/>
              <a:gd name="T38" fmla="*/ 2147483647 w 141"/>
              <a:gd name="T39" fmla="*/ 2147483647 h 228"/>
              <a:gd name="T40" fmla="*/ 2147483647 w 141"/>
              <a:gd name="T41" fmla="*/ 2147483647 h 228"/>
              <a:gd name="T42" fmla="*/ 2147483647 w 141"/>
              <a:gd name="T43" fmla="*/ 2147483647 h 228"/>
              <a:gd name="T44" fmla="*/ 2147483647 w 141"/>
              <a:gd name="T45" fmla="*/ 2147483647 h 228"/>
              <a:gd name="T46" fmla="*/ 2147483647 w 141"/>
              <a:gd name="T47" fmla="*/ 2147483647 h 228"/>
              <a:gd name="T48" fmla="*/ 2147483647 w 141"/>
              <a:gd name="T49" fmla="*/ 2147483647 h 228"/>
              <a:gd name="T50" fmla="*/ 2147483647 w 141"/>
              <a:gd name="T51" fmla="*/ 2147483647 h 228"/>
              <a:gd name="T52" fmla="*/ 2147483647 w 141"/>
              <a:gd name="T53" fmla="*/ 2147483647 h 228"/>
              <a:gd name="T54" fmla="*/ 2147483647 w 141"/>
              <a:gd name="T55" fmla="*/ 2147483647 h 228"/>
              <a:gd name="T56" fmla="*/ 2147483647 w 141"/>
              <a:gd name="T57" fmla="*/ 2147483647 h 228"/>
              <a:gd name="T58" fmla="*/ 2147483647 w 141"/>
              <a:gd name="T59" fmla="*/ 2147483647 h 228"/>
              <a:gd name="T60" fmla="*/ 2147483647 w 141"/>
              <a:gd name="T61" fmla="*/ 2147483647 h 228"/>
              <a:gd name="T62" fmla="*/ 2147483647 w 141"/>
              <a:gd name="T63" fmla="*/ 2147483647 h 228"/>
              <a:gd name="T64" fmla="*/ 2147483647 w 141"/>
              <a:gd name="T65" fmla="*/ 2147483647 h 228"/>
              <a:gd name="T66" fmla="*/ 2147483647 w 141"/>
              <a:gd name="T67" fmla="*/ 2147483647 h 228"/>
              <a:gd name="T68" fmla="*/ 2147483647 w 141"/>
              <a:gd name="T69" fmla="*/ 2147483647 h 228"/>
              <a:gd name="T70" fmla="*/ 2147483647 w 141"/>
              <a:gd name="T71" fmla="*/ 2147483647 h 228"/>
              <a:gd name="T72" fmla="*/ 2147483647 w 141"/>
              <a:gd name="T73" fmla="*/ 2147483647 h 228"/>
              <a:gd name="T74" fmla="*/ 2147483647 w 141"/>
              <a:gd name="T75" fmla="*/ 2147483647 h 228"/>
              <a:gd name="T76" fmla="*/ 2147483647 w 141"/>
              <a:gd name="T77" fmla="*/ 2147483647 h 228"/>
              <a:gd name="T78" fmla="*/ 2147483647 w 141"/>
              <a:gd name="T79" fmla="*/ 2147483647 h 228"/>
              <a:gd name="T80" fmla="*/ 2147483647 w 141"/>
              <a:gd name="T81" fmla="*/ 2147483647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1"/>
              <a:gd name="T124" fmla="*/ 0 h 228"/>
              <a:gd name="T125" fmla="*/ 141 w 141"/>
              <a:gd name="T126" fmla="*/ 228 h 2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CC0000"/>
          </a:solidFill>
          <a:ln w="9525">
            <a:solidFill>
              <a:srgbClr val="FFFFFF"/>
            </a:solidFill>
            <a:round/>
            <a:headEnd/>
            <a:tailEnd/>
          </a:ln>
        </p:spPr>
        <p:txBody>
          <a:bodyPr/>
          <a:lstStyle/>
          <a:p>
            <a:endParaRPr lang="en-US"/>
          </a:p>
        </p:txBody>
      </p:sp>
      <p:sp>
        <p:nvSpPr>
          <p:cNvPr id="1110" name="Freeform 283"/>
          <p:cNvSpPr>
            <a:spLocks/>
          </p:cNvSpPr>
          <p:nvPr/>
        </p:nvSpPr>
        <p:spPr bwMode="auto">
          <a:xfrm>
            <a:off x="9286483" y="3760026"/>
            <a:ext cx="30432" cy="70930"/>
          </a:xfrm>
          <a:custGeom>
            <a:avLst/>
            <a:gdLst>
              <a:gd name="T0" fmla="*/ 12 w 60"/>
              <a:gd name="T1" fmla="*/ 37 h 110"/>
              <a:gd name="T2" fmla="*/ 13 w 60"/>
              <a:gd name="T3" fmla="*/ 37 h 110"/>
              <a:gd name="T4" fmla="*/ 15 w 60"/>
              <a:gd name="T5" fmla="*/ 36 h 110"/>
              <a:gd name="T6" fmla="*/ 16 w 60"/>
              <a:gd name="T7" fmla="*/ 34 h 110"/>
              <a:gd name="T8" fmla="*/ 16 w 60"/>
              <a:gd name="T9" fmla="*/ 32 h 110"/>
              <a:gd name="T10" fmla="*/ 17 w 60"/>
              <a:gd name="T11" fmla="*/ 30 h 110"/>
              <a:gd name="T12" fmla="*/ 18 w 60"/>
              <a:gd name="T13" fmla="*/ 28 h 110"/>
              <a:gd name="T14" fmla="*/ 19 w 60"/>
              <a:gd name="T15" fmla="*/ 26 h 110"/>
              <a:gd name="T16" fmla="*/ 19 w 60"/>
              <a:gd name="T17" fmla="*/ 25 h 110"/>
              <a:gd name="T18" fmla="*/ 19 w 60"/>
              <a:gd name="T19" fmla="*/ 20 h 110"/>
              <a:gd name="T20" fmla="*/ 18 w 60"/>
              <a:gd name="T21" fmla="*/ 16 h 110"/>
              <a:gd name="T22" fmla="*/ 18 w 60"/>
              <a:gd name="T23" fmla="*/ 13 h 110"/>
              <a:gd name="T24" fmla="*/ 17 w 60"/>
              <a:gd name="T25" fmla="*/ 10 h 110"/>
              <a:gd name="T26" fmla="*/ 16 w 60"/>
              <a:gd name="T27" fmla="*/ 7 h 110"/>
              <a:gd name="T28" fmla="*/ 15 w 60"/>
              <a:gd name="T29" fmla="*/ 4 h 110"/>
              <a:gd name="T30" fmla="*/ 14 w 60"/>
              <a:gd name="T31" fmla="*/ 2 h 110"/>
              <a:gd name="T32" fmla="*/ 12 w 60"/>
              <a:gd name="T33" fmla="*/ 0 h 110"/>
              <a:gd name="T34" fmla="*/ 11 w 60"/>
              <a:gd name="T35" fmla="*/ 1 h 110"/>
              <a:gd name="T36" fmla="*/ 10 w 60"/>
              <a:gd name="T37" fmla="*/ 3 h 110"/>
              <a:gd name="T38" fmla="*/ 9 w 60"/>
              <a:gd name="T39" fmla="*/ 4 h 110"/>
              <a:gd name="T40" fmla="*/ 8 w 60"/>
              <a:gd name="T41" fmla="*/ 6 h 110"/>
              <a:gd name="T42" fmla="*/ 6 w 60"/>
              <a:gd name="T43" fmla="*/ 10 h 110"/>
              <a:gd name="T44" fmla="*/ 5 w 60"/>
              <a:gd name="T45" fmla="*/ 13 h 110"/>
              <a:gd name="T46" fmla="*/ 3 w 60"/>
              <a:gd name="T47" fmla="*/ 17 h 110"/>
              <a:gd name="T48" fmla="*/ 2 w 60"/>
              <a:gd name="T49" fmla="*/ 21 h 110"/>
              <a:gd name="T50" fmla="*/ 2 w 60"/>
              <a:gd name="T51" fmla="*/ 22 h 110"/>
              <a:gd name="T52" fmla="*/ 1 w 60"/>
              <a:gd name="T53" fmla="*/ 23 h 110"/>
              <a:gd name="T54" fmla="*/ 1 w 60"/>
              <a:gd name="T55" fmla="*/ 24 h 110"/>
              <a:gd name="T56" fmla="*/ 0 w 60"/>
              <a:gd name="T57" fmla="*/ 25 h 110"/>
              <a:gd name="T58" fmla="*/ 0 w 60"/>
              <a:gd name="T59" fmla="*/ 26 h 110"/>
              <a:gd name="T60" fmla="*/ 1 w 60"/>
              <a:gd name="T61" fmla="*/ 28 h 110"/>
              <a:gd name="T62" fmla="*/ 2 w 60"/>
              <a:gd name="T63" fmla="*/ 30 h 110"/>
              <a:gd name="T64" fmla="*/ 4 w 60"/>
              <a:gd name="T65" fmla="*/ 32 h 110"/>
              <a:gd name="T66" fmla="*/ 6 w 60"/>
              <a:gd name="T67" fmla="*/ 34 h 110"/>
              <a:gd name="T68" fmla="*/ 8 w 60"/>
              <a:gd name="T69" fmla="*/ 36 h 110"/>
              <a:gd name="T70" fmla="*/ 10 w 60"/>
              <a:gd name="T71" fmla="*/ 37 h 110"/>
              <a:gd name="T72" fmla="*/ 12 w 60"/>
              <a:gd name="T73" fmla="*/ 37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0"/>
              <a:gd name="T112" fmla="*/ 0 h 110"/>
              <a:gd name="T113" fmla="*/ 60 w 60"/>
              <a:gd name="T114" fmla="*/ 110 h 1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pattFill prst="wdUpDiag">
            <a:fgClr>
              <a:srgbClr val="AAC25E"/>
            </a:fgClr>
            <a:bgClr>
              <a:srgbClr val="C00000"/>
            </a:bgClr>
          </a:pattFill>
          <a:ln w="9525">
            <a:solidFill>
              <a:srgbClr val="FFFFFF"/>
            </a:solidFill>
            <a:round/>
            <a:headEnd/>
            <a:tailEnd/>
          </a:ln>
        </p:spPr>
        <p:txBody>
          <a:bodyPr/>
          <a:lstStyle/>
          <a:p>
            <a:endParaRPr lang="en-US"/>
          </a:p>
        </p:txBody>
      </p:sp>
      <p:sp>
        <p:nvSpPr>
          <p:cNvPr id="1111" name="Freeform 284"/>
          <p:cNvSpPr>
            <a:spLocks/>
          </p:cNvSpPr>
          <p:nvPr/>
        </p:nvSpPr>
        <p:spPr bwMode="auto">
          <a:xfrm>
            <a:off x="9342544" y="3708266"/>
            <a:ext cx="38441" cy="47926"/>
          </a:xfrm>
          <a:custGeom>
            <a:avLst/>
            <a:gdLst>
              <a:gd name="T0" fmla="*/ 0 w 72"/>
              <a:gd name="T1" fmla="*/ 4 h 75"/>
              <a:gd name="T2" fmla="*/ 3 w 72"/>
              <a:gd name="T3" fmla="*/ 6 h 75"/>
              <a:gd name="T4" fmla="*/ 5 w 72"/>
              <a:gd name="T5" fmla="*/ 8 h 75"/>
              <a:gd name="T6" fmla="*/ 8 w 72"/>
              <a:gd name="T7" fmla="*/ 11 h 75"/>
              <a:gd name="T8" fmla="*/ 10 w 72"/>
              <a:gd name="T9" fmla="*/ 13 h 75"/>
              <a:gd name="T10" fmla="*/ 12 w 72"/>
              <a:gd name="T11" fmla="*/ 16 h 75"/>
              <a:gd name="T12" fmla="*/ 14 w 72"/>
              <a:gd name="T13" fmla="*/ 19 h 75"/>
              <a:gd name="T14" fmla="*/ 15 w 72"/>
              <a:gd name="T15" fmla="*/ 22 h 75"/>
              <a:gd name="T16" fmla="*/ 15 w 72"/>
              <a:gd name="T17" fmla="*/ 25 h 75"/>
              <a:gd name="T18" fmla="*/ 24 w 72"/>
              <a:gd name="T19" fmla="*/ 25 h 75"/>
              <a:gd name="T20" fmla="*/ 22 w 72"/>
              <a:gd name="T21" fmla="*/ 17 h 75"/>
              <a:gd name="T22" fmla="*/ 20 w 72"/>
              <a:gd name="T23" fmla="*/ 11 h 75"/>
              <a:gd name="T24" fmla="*/ 20 w 72"/>
              <a:gd name="T25" fmla="*/ 9 h 75"/>
              <a:gd name="T26" fmla="*/ 21 w 72"/>
              <a:gd name="T27" fmla="*/ 6 h 75"/>
              <a:gd name="T28" fmla="*/ 22 w 72"/>
              <a:gd name="T29" fmla="*/ 4 h 75"/>
              <a:gd name="T30" fmla="*/ 24 w 72"/>
              <a:gd name="T31" fmla="*/ 0 h 75"/>
              <a:gd name="T32" fmla="*/ 17 w 72"/>
              <a:gd name="T33" fmla="*/ 0 h 75"/>
              <a:gd name="T34" fmla="*/ 11 w 72"/>
              <a:gd name="T35" fmla="*/ 0 h 75"/>
              <a:gd name="T36" fmla="*/ 7 w 72"/>
              <a:gd name="T37" fmla="*/ 0 h 75"/>
              <a:gd name="T38" fmla="*/ 4 w 72"/>
              <a:gd name="T39" fmla="*/ 1 h 75"/>
              <a:gd name="T40" fmla="*/ 3 w 72"/>
              <a:gd name="T41" fmla="*/ 2 h 75"/>
              <a:gd name="T42" fmla="*/ 2 w 72"/>
              <a:gd name="T43" fmla="*/ 2 h 75"/>
              <a:gd name="T44" fmla="*/ 1 w 72"/>
              <a:gd name="T45" fmla="*/ 3 h 75"/>
              <a:gd name="T46" fmla="*/ 0 w 72"/>
              <a:gd name="T47" fmla="*/ 4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75"/>
              <a:gd name="T74" fmla="*/ 72 w 72"/>
              <a:gd name="T75" fmla="*/ 75 h 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pattFill prst="wdUpDiag">
            <a:fgClr>
              <a:srgbClr val="AAC25E"/>
            </a:fgClr>
            <a:bgClr>
              <a:srgbClr val="C00000"/>
            </a:bgClr>
          </a:pattFill>
          <a:ln w="9525">
            <a:solidFill>
              <a:srgbClr val="FFFFFF"/>
            </a:solidFill>
            <a:round/>
            <a:headEnd/>
            <a:tailEnd/>
          </a:ln>
        </p:spPr>
        <p:txBody>
          <a:bodyPr/>
          <a:lstStyle/>
          <a:p>
            <a:endParaRPr lang="en-US"/>
          </a:p>
        </p:txBody>
      </p:sp>
      <p:sp>
        <p:nvSpPr>
          <p:cNvPr id="1112" name="Freeform 290"/>
          <p:cNvSpPr>
            <a:spLocks/>
          </p:cNvSpPr>
          <p:nvPr/>
        </p:nvSpPr>
        <p:spPr bwMode="auto">
          <a:xfrm>
            <a:off x="9139129" y="3756193"/>
            <a:ext cx="67271" cy="105437"/>
          </a:xfrm>
          <a:custGeom>
            <a:avLst/>
            <a:gdLst>
              <a:gd name="T0" fmla="*/ 38 w 126"/>
              <a:gd name="T1" fmla="*/ 0 h 166"/>
              <a:gd name="T2" fmla="*/ 39 w 126"/>
              <a:gd name="T3" fmla="*/ 2 h 166"/>
              <a:gd name="T4" fmla="*/ 40 w 126"/>
              <a:gd name="T5" fmla="*/ 3 h 166"/>
              <a:gd name="T6" fmla="*/ 41 w 126"/>
              <a:gd name="T7" fmla="*/ 4 h 166"/>
              <a:gd name="T8" fmla="*/ 42 w 126"/>
              <a:gd name="T9" fmla="*/ 6 h 166"/>
              <a:gd name="T10" fmla="*/ 42 w 126"/>
              <a:gd name="T11" fmla="*/ 7 h 166"/>
              <a:gd name="T12" fmla="*/ 42 w 126"/>
              <a:gd name="T13" fmla="*/ 8 h 166"/>
              <a:gd name="T14" fmla="*/ 41 w 126"/>
              <a:gd name="T15" fmla="*/ 11 h 166"/>
              <a:gd name="T16" fmla="*/ 39 w 126"/>
              <a:gd name="T17" fmla="*/ 14 h 166"/>
              <a:gd name="T18" fmla="*/ 38 w 126"/>
              <a:gd name="T19" fmla="*/ 17 h 166"/>
              <a:gd name="T20" fmla="*/ 35 w 126"/>
              <a:gd name="T21" fmla="*/ 20 h 166"/>
              <a:gd name="T22" fmla="*/ 30 w 126"/>
              <a:gd name="T23" fmla="*/ 28 h 166"/>
              <a:gd name="T24" fmla="*/ 24 w 126"/>
              <a:gd name="T25" fmla="*/ 34 h 166"/>
              <a:gd name="T26" fmla="*/ 18 w 126"/>
              <a:gd name="T27" fmla="*/ 42 h 166"/>
              <a:gd name="T28" fmla="*/ 11 w 126"/>
              <a:gd name="T29" fmla="*/ 48 h 166"/>
              <a:gd name="T30" fmla="*/ 8 w 126"/>
              <a:gd name="T31" fmla="*/ 50 h 166"/>
              <a:gd name="T32" fmla="*/ 5 w 126"/>
              <a:gd name="T33" fmla="*/ 52 h 166"/>
              <a:gd name="T34" fmla="*/ 2 w 126"/>
              <a:gd name="T35" fmla="*/ 54 h 166"/>
              <a:gd name="T36" fmla="*/ 0 w 126"/>
              <a:gd name="T37" fmla="*/ 55 h 166"/>
              <a:gd name="T38" fmla="*/ 0 w 126"/>
              <a:gd name="T39" fmla="*/ 53 h 166"/>
              <a:gd name="T40" fmla="*/ 0 w 126"/>
              <a:gd name="T41" fmla="*/ 51 h 166"/>
              <a:gd name="T42" fmla="*/ 0 w 126"/>
              <a:gd name="T43" fmla="*/ 48 h 166"/>
              <a:gd name="T44" fmla="*/ 0 w 126"/>
              <a:gd name="T45" fmla="*/ 45 h 166"/>
              <a:gd name="T46" fmla="*/ 1 w 126"/>
              <a:gd name="T47" fmla="*/ 43 h 166"/>
              <a:gd name="T48" fmla="*/ 2 w 126"/>
              <a:gd name="T49" fmla="*/ 42 h 166"/>
              <a:gd name="T50" fmla="*/ 4 w 126"/>
              <a:gd name="T51" fmla="*/ 41 h 166"/>
              <a:gd name="T52" fmla="*/ 5 w 126"/>
              <a:gd name="T53" fmla="*/ 40 h 166"/>
              <a:gd name="T54" fmla="*/ 9 w 126"/>
              <a:gd name="T55" fmla="*/ 38 h 166"/>
              <a:gd name="T56" fmla="*/ 11 w 126"/>
              <a:gd name="T57" fmla="*/ 36 h 166"/>
              <a:gd name="T58" fmla="*/ 13 w 126"/>
              <a:gd name="T59" fmla="*/ 34 h 166"/>
              <a:gd name="T60" fmla="*/ 16 w 126"/>
              <a:gd name="T61" fmla="*/ 32 h 166"/>
              <a:gd name="T62" fmla="*/ 18 w 126"/>
              <a:gd name="T63" fmla="*/ 29 h 166"/>
              <a:gd name="T64" fmla="*/ 19 w 126"/>
              <a:gd name="T65" fmla="*/ 27 h 166"/>
              <a:gd name="T66" fmla="*/ 22 w 126"/>
              <a:gd name="T67" fmla="*/ 22 h 166"/>
              <a:gd name="T68" fmla="*/ 24 w 126"/>
              <a:gd name="T69" fmla="*/ 17 h 166"/>
              <a:gd name="T70" fmla="*/ 26 w 126"/>
              <a:gd name="T71" fmla="*/ 12 h 166"/>
              <a:gd name="T72" fmla="*/ 29 w 126"/>
              <a:gd name="T73" fmla="*/ 8 h 166"/>
              <a:gd name="T74" fmla="*/ 31 w 126"/>
              <a:gd name="T75" fmla="*/ 5 h 166"/>
              <a:gd name="T76" fmla="*/ 32 w 126"/>
              <a:gd name="T77" fmla="*/ 4 h 166"/>
              <a:gd name="T78" fmla="*/ 35 w 126"/>
              <a:gd name="T79" fmla="*/ 2 h 166"/>
              <a:gd name="T80" fmla="*/ 38 w 126"/>
              <a:gd name="T81" fmla="*/ 0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66"/>
              <a:gd name="T125" fmla="*/ 126 w 126"/>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pattFill prst="wdUpDiag">
            <a:fgClr>
              <a:srgbClr val="AAC25E"/>
            </a:fgClr>
            <a:bgClr>
              <a:srgbClr val="C00000"/>
            </a:bgClr>
          </a:pattFill>
          <a:ln w="9525">
            <a:solidFill>
              <a:srgbClr val="FFFFFF"/>
            </a:solidFill>
            <a:round/>
            <a:headEnd/>
            <a:tailEnd/>
          </a:ln>
        </p:spPr>
        <p:txBody>
          <a:bodyPr/>
          <a:lstStyle/>
          <a:p>
            <a:endParaRPr lang="en-US"/>
          </a:p>
        </p:txBody>
      </p:sp>
      <p:sp>
        <p:nvSpPr>
          <p:cNvPr id="1113" name="Freeform 291"/>
          <p:cNvSpPr>
            <a:spLocks/>
          </p:cNvSpPr>
          <p:nvPr/>
        </p:nvSpPr>
        <p:spPr bwMode="auto">
          <a:xfrm>
            <a:off x="9286483" y="3790699"/>
            <a:ext cx="136144" cy="164865"/>
          </a:xfrm>
          <a:custGeom>
            <a:avLst/>
            <a:gdLst>
              <a:gd name="T0" fmla="*/ 3 w 259"/>
              <a:gd name="T1" fmla="*/ 60 h 259"/>
              <a:gd name="T2" fmla="*/ 0 w 259"/>
              <a:gd name="T3" fmla="*/ 54 h 259"/>
              <a:gd name="T4" fmla="*/ 0 w 259"/>
              <a:gd name="T5" fmla="*/ 47 h 259"/>
              <a:gd name="T6" fmla="*/ 2 w 259"/>
              <a:gd name="T7" fmla="*/ 43 h 259"/>
              <a:gd name="T8" fmla="*/ 6 w 259"/>
              <a:gd name="T9" fmla="*/ 42 h 259"/>
              <a:gd name="T10" fmla="*/ 11 w 259"/>
              <a:gd name="T11" fmla="*/ 39 h 259"/>
              <a:gd name="T12" fmla="*/ 16 w 259"/>
              <a:gd name="T13" fmla="*/ 33 h 259"/>
              <a:gd name="T14" fmla="*/ 20 w 259"/>
              <a:gd name="T15" fmla="*/ 30 h 259"/>
              <a:gd name="T16" fmla="*/ 22 w 259"/>
              <a:gd name="T17" fmla="*/ 29 h 259"/>
              <a:gd name="T18" fmla="*/ 27 w 259"/>
              <a:gd name="T19" fmla="*/ 29 h 259"/>
              <a:gd name="T20" fmla="*/ 31 w 259"/>
              <a:gd name="T21" fmla="*/ 31 h 259"/>
              <a:gd name="T22" fmla="*/ 33 w 259"/>
              <a:gd name="T23" fmla="*/ 35 h 259"/>
              <a:gd name="T24" fmla="*/ 35 w 259"/>
              <a:gd name="T25" fmla="*/ 37 h 259"/>
              <a:gd name="T26" fmla="*/ 39 w 259"/>
              <a:gd name="T27" fmla="*/ 37 h 259"/>
              <a:gd name="T28" fmla="*/ 44 w 259"/>
              <a:gd name="T29" fmla="*/ 35 h 259"/>
              <a:gd name="T30" fmla="*/ 49 w 259"/>
              <a:gd name="T31" fmla="*/ 31 h 259"/>
              <a:gd name="T32" fmla="*/ 53 w 259"/>
              <a:gd name="T33" fmla="*/ 26 h 259"/>
              <a:gd name="T34" fmla="*/ 57 w 259"/>
              <a:gd name="T35" fmla="*/ 17 h 259"/>
              <a:gd name="T36" fmla="*/ 62 w 259"/>
              <a:gd name="T37" fmla="*/ 5 h 259"/>
              <a:gd name="T38" fmla="*/ 64 w 259"/>
              <a:gd name="T39" fmla="*/ 1 h 259"/>
              <a:gd name="T40" fmla="*/ 66 w 259"/>
              <a:gd name="T41" fmla="*/ 4 h 259"/>
              <a:gd name="T42" fmla="*/ 70 w 259"/>
              <a:gd name="T43" fmla="*/ 6 h 259"/>
              <a:gd name="T44" fmla="*/ 72 w 259"/>
              <a:gd name="T45" fmla="*/ 11 h 259"/>
              <a:gd name="T46" fmla="*/ 72 w 259"/>
              <a:gd name="T47" fmla="*/ 17 h 259"/>
              <a:gd name="T48" fmla="*/ 74 w 259"/>
              <a:gd name="T49" fmla="*/ 20 h 259"/>
              <a:gd name="T50" fmla="*/ 77 w 259"/>
              <a:gd name="T51" fmla="*/ 23 h 259"/>
              <a:gd name="T52" fmla="*/ 77 w 259"/>
              <a:gd name="T53" fmla="*/ 29 h 259"/>
              <a:gd name="T54" fmla="*/ 77 w 259"/>
              <a:gd name="T55" fmla="*/ 35 h 259"/>
              <a:gd name="T56" fmla="*/ 78 w 259"/>
              <a:gd name="T57" fmla="*/ 37 h 259"/>
              <a:gd name="T58" fmla="*/ 80 w 259"/>
              <a:gd name="T59" fmla="*/ 40 h 259"/>
              <a:gd name="T60" fmla="*/ 82 w 259"/>
              <a:gd name="T61" fmla="*/ 45 h 259"/>
              <a:gd name="T62" fmla="*/ 83 w 259"/>
              <a:gd name="T63" fmla="*/ 53 h 259"/>
              <a:gd name="T64" fmla="*/ 80 w 259"/>
              <a:gd name="T65" fmla="*/ 78 h 259"/>
              <a:gd name="T66" fmla="*/ 78 w 259"/>
              <a:gd name="T67" fmla="*/ 74 h 259"/>
              <a:gd name="T68" fmla="*/ 78 w 259"/>
              <a:gd name="T69" fmla="*/ 69 h 259"/>
              <a:gd name="T70" fmla="*/ 78 w 259"/>
              <a:gd name="T71" fmla="*/ 64 h 259"/>
              <a:gd name="T72" fmla="*/ 73 w 259"/>
              <a:gd name="T73" fmla="*/ 62 h 259"/>
              <a:gd name="T74" fmla="*/ 68 w 259"/>
              <a:gd name="T75" fmla="*/ 59 h 259"/>
              <a:gd name="T76" fmla="*/ 64 w 259"/>
              <a:gd name="T77" fmla="*/ 66 h 259"/>
              <a:gd name="T78" fmla="*/ 62 w 259"/>
              <a:gd name="T79" fmla="*/ 73 h 259"/>
              <a:gd name="T80" fmla="*/ 61 w 259"/>
              <a:gd name="T81" fmla="*/ 86 h 259"/>
              <a:gd name="T82" fmla="*/ 41 w 259"/>
              <a:gd name="T83" fmla="*/ 80 h 259"/>
              <a:gd name="T84" fmla="*/ 36 w 259"/>
              <a:gd name="T85" fmla="*/ 73 h 259"/>
              <a:gd name="T86" fmla="*/ 32 w 259"/>
              <a:gd name="T87" fmla="*/ 69 h 259"/>
              <a:gd name="T88" fmla="*/ 32 w 259"/>
              <a:gd name="T89" fmla="*/ 65 h 259"/>
              <a:gd name="T90" fmla="*/ 34 w 259"/>
              <a:gd name="T91" fmla="*/ 62 h 259"/>
              <a:gd name="T92" fmla="*/ 37 w 259"/>
              <a:gd name="T93" fmla="*/ 60 h 259"/>
              <a:gd name="T94" fmla="*/ 38 w 259"/>
              <a:gd name="T95" fmla="*/ 57 h 259"/>
              <a:gd name="T96" fmla="*/ 31 w 259"/>
              <a:gd name="T97" fmla="*/ 51 h 259"/>
              <a:gd name="T98" fmla="*/ 9 w 259"/>
              <a:gd name="T99" fmla="*/ 51 h 259"/>
              <a:gd name="T100" fmla="*/ 7 w 259"/>
              <a:gd name="T101" fmla="*/ 54 h 259"/>
              <a:gd name="T102" fmla="*/ 5 w 259"/>
              <a:gd name="T103" fmla="*/ 58 h 259"/>
              <a:gd name="T104" fmla="*/ 4 w 259"/>
              <a:gd name="T105" fmla="*/ 62 h 2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9"/>
              <a:gd name="T160" fmla="*/ 0 h 259"/>
              <a:gd name="T161" fmla="*/ 259 w 259"/>
              <a:gd name="T162" fmla="*/ 259 h 2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pattFill prst="wdUpDiag">
            <a:fgClr>
              <a:srgbClr val="AAC25E"/>
            </a:fgClr>
            <a:bgClr>
              <a:srgbClr val="C00000"/>
            </a:bgClr>
          </a:pattFill>
          <a:ln w="9525">
            <a:solidFill>
              <a:srgbClr val="FFFFFF"/>
            </a:solidFill>
            <a:round/>
            <a:headEnd/>
            <a:tailEnd/>
          </a:ln>
        </p:spPr>
        <p:txBody>
          <a:bodyPr/>
          <a:lstStyle/>
          <a:p>
            <a:endParaRPr lang="en-US"/>
          </a:p>
        </p:txBody>
      </p:sp>
      <p:sp>
        <p:nvSpPr>
          <p:cNvPr id="1114" name="Freeform 292"/>
          <p:cNvSpPr>
            <a:spLocks/>
          </p:cNvSpPr>
          <p:nvPr/>
        </p:nvSpPr>
        <p:spPr bwMode="auto">
          <a:xfrm>
            <a:off x="9206400" y="3656506"/>
            <a:ext cx="36839" cy="59428"/>
          </a:xfrm>
          <a:custGeom>
            <a:avLst/>
            <a:gdLst>
              <a:gd name="T0" fmla="*/ 23 w 72"/>
              <a:gd name="T1" fmla="*/ 14 h 92"/>
              <a:gd name="T2" fmla="*/ 23 w 72"/>
              <a:gd name="T3" fmla="*/ 31 h 92"/>
              <a:gd name="T4" fmla="*/ 21 w 72"/>
              <a:gd name="T5" fmla="*/ 29 h 92"/>
              <a:gd name="T6" fmla="*/ 19 w 72"/>
              <a:gd name="T7" fmla="*/ 27 h 92"/>
              <a:gd name="T8" fmla="*/ 16 w 72"/>
              <a:gd name="T9" fmla="*/ 25 h 92"/>
              <a:gd name="T10" fmla="*/ 15 w 72"/>
              <a:gd name="T11" fmla="*/ 23 h 92"/>
              <a:gd name="T12" fmla="*/ 12 w 72"/>
              <a:gd name="T13" fmla="*/ 20 h 92"/>
              <a:gd name="T14" fmla="*/ 10 w 72"/>
              <a:gd name="T15" fmla="*/ 16 h 92"/>
              <a:gd name="T16" fmla="*/ 8 w 72"/>
              <a:gd name="T17" fmla="*/ 11 h 92"/>
              <a:gd name="T18" fmla="*/ 6 w 72"/>
              <a:gd name="T19" fmla="*/ 8 h 92"/>
              <a:gd name="T20" fmla="*/ 4 w 72"/>
              <a:gd name="T21" fmla="*/ 4 h 92"/>
              <a:gd name="T22" fmla="*/ 0 w 72"/>
              <a:gd name="T23" fmla="*/ 0 h 92"/>
              <a:gd name="T24" fmla="*/ 8 w 72"/>
              <a:gd name="T25" fmla="*/ 4 h 92"/>
              <a:gd name="T26" fmla="*/ 14 w 72"/>
              <a:gd name="T27" fmla="*/ 7 h 92"/>
              <a:gd name="T28" fmla="*/ 16 w 72"/>
              <a:gd name="T29" fmla="*/ 9 h 92"/>
              <a:gd name="T30" fmla="*/ 19 w 72"/>
              <a:gd name="T31" fmla="*/ 10 h 92"/>
              <a:gd name="T32" fmla="*/ 21 w 72"/>
              <a:gd name="T33" fmla="*/ 12 h 92"/>
              <a:gd name="T34" fmla="*/ 23 w 72"/>
              <a:gd name="T35" fmla="*/ 14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92"/>
              <a:gd name="T56" fmla="*/ 72 w 72"/>
              <a:gd name="T57" fmla="*/ 92 h 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pattFill prst="wdUpDiag">
            <a:fgClr>
              <a:srgbClr val="AAC25E"/>
            </a:fgClr>
            <a:bgClr>
              <a:srgbClr val="C00000"/>
            </a:bgClr>
          </a:pattFill>
          <a:ln w="9525">
            <a:solidFill>
              <a:srgbClr val="FFFFFF"/>
            </a:solidFill>
            <a:round/>
            <a:headEnd/>
            <a:tailEnd/>
          </a:ln>
        </p:spPr>
        <p:txBody>
          <a:bodyPr/>
          <a:lstStyle/>
          <a:p>
            <a:endParaRPr lang="en-US"/>
          </a:p>
        </p:txBody>
      </p:sp>
      <p:sp>
        <p:nvSpPr>
          <p:cNvPr id="1115" name="Freeform 294"/>
          <p:cNvSpPr>
            <a:spLocks/>
          </p:cNvSpPr>
          <p:nvPr/>
        </p:nvSpPr>
        <p:spPr bwMode="auto">
          <a:xfrm>
            <a:off x="9182374" y="3464804"/>
            <a:ext cx="80084" cy="187869"/>
          </a:xfrm>
          <a:custGeom>
            <a:avLst/>
            <a:gdLst>
              <a:gd name="T0" fmla="*/ 19 w 152"/>
              <a:gd name="T1" fmla="*/ 0 h 296"/>
              <a:gd name="T2" fmla="*/ 22 w 152"/>
              <a:gd name="T3" fmla="*/ 3 h 296"/>
              <a:gd name="T4" fmla="*/ 25 w 152"/>
              <a:gd name="T5" fmla="*/ 6 h 296"/>
              <a:gd name="T6" fmla="*/ 29 w 152"/>
              <a:gd name="T7" fmla="*/ 8 h 296"/>
              <a:gd name="T8" fmla="*/ 33 w 152"/>
              <a:gd name="T9" fmla="*/ 8 h 296"/>
              <a:gd name="T10" fmla="*/ 36 w 152"/>
              <a:gd name="T11" fmla="*/ 7 h 296"/>
              <a:gd name="T12" fmla="*/ 39 w 152"/>
              <a:gd name="T13" fmla="*/ 4 h 296"/>
              <a:gd name="T14" fmla="*/ 40 w 152"/>
              <a:gd name="T15" fmla="*/ 12 h 296"/>
              <a:gd name="T16" fmla="*/ 43 w 152"/>
              <a:gd name="T17" fmla="*/ 21 h 296"/>
              <a:gd name="T18" fmla="*/ 46 w 152"/>
              <a:gd name="T19" fmla="*/ 28 h 296"/>
              <a:gd name="T20" fmla="*/ 48 w 152"/>
              <a:gd name="T21" fmla="*/ 31 h 296"/>
              <a:gd name="T22" fmla="*/ 50 w 152"/>
              <a:gd name="T23" fmla="*/ 33 h 296"/>
              <a:gd name="T24" fmla="*/ 47 w 152"/>
              <a:gd name="T25" fmla="*/ 40 h 296"/>
              <a:gd name="T26" fmla="*/ 42 w 152"/>
              <a:gd name="T27" fmla="*/ 46 h 296"/>
              <a:gd name="T28" fmla="*/ 38 w 152"/>
              <a:gd name="T29" fmla="*/ 52 h 296"/>
              <a:gd name="T30" fmla="*/ 37 w 152"/>
              <a:gd name="T31" fmla="*/ 57 h 296"/>
              <a:gd name="T32" fmla="*/ 38 w 152"/>
              <a:gd name="T33" fmla="*/ 65 h 296"/>
              <a:gd name="T34" fmla="*/ 38 w 152"/>
              <a:gd name="T35" fmla="*/ 68 h 296"/>
              <a:gd name="T36" fmla="*/ 37 w 152"/>
              <a:gd name="T37" fmla="*/ 72 h 296"/>
              <a:gd name="T38" fmla="*/ 41 w 152"/>
              <a:gd name="T39" fmla="*/ 72 h 296"/>
              <a:gd name="T40" fmla="*/ 48 w 152"/>
              <a:gd name="T41" fmla="*/ 72 h 296"/>
              <a:gd name="T42" fmla="*/ 45 w 152"/>
              <a:gd name="T43" fmla="*/ 83 h 296"/>
              <a:gd name="T44" fmla="*/ 45 w 152"/>
              <a:gd name="T45" fmla="*/ 88 h 296"/>
              <a:gd name="T46" fmla="*/ 48 w 152"/>
              <a:gd name="T47" fmla="*/ 94 h 296"/>
              <a:gd name="T48" fmla="*/ 41 w 152"/>
              <a:gd name="T49" fmla="*/ 96 h 296"/>
              <a:gd name="T50" fmla="*/ 35 w 152"/>
              <a:gd name="T51" fmla="*/ 98 h 296"/>
              <a:gd name="T52" fmla="*/ 28 w 152"/>
              <a:gd name="T53" fmla="*/ 97 h 296"/>
              <a:gd name="T54" fmla="*/ 24 w 152"/>
              <a:gd name="T55" fmla="*/ 95 h 296"/>
              <a:gd name="T56" fmla="*/ 22 w 152"/>
              <a:gd name="T57" fmla="*/ 93 h 296"/>
              <a:gd name="T58" fmla="*/ 22 w 152"/>
              <a:gd name="T59" fmla="*/ 90 h 296"/>
              <a:gd name="T60" fmla="*/ 28 w 152"/>
              <a:gd name="T61" fmla="*/ 84 h 296"/>
              <a:gd name="T62" fmla="*/ 23 w 152"/>
              <a:gd name="T63" fmla="*/ 82 h 296"/>
              <a:gd name="T64" fmla="*/ 17 w 152"/>
              <a:gd name="T65" fmla="*/ 80 h 296"/>
              <a:gd name="T66" fmla="*/ 13 w 152"/>
              <a:gd name="T67" fmla="*/ 76 h 296"/>
              <a:gd name="T68" fmla="*/ 8 w 152"/>
              <a:gd name="T69" fmla="*/ 73 h 296"/>
              <a:gd name="T70" fmla="*/ 5 w 152"/>
              <a:gd name="T71" fmla="*/ 68 h 296"/>
              <a:gd name="T72" fmla="*/ 2 w 152"/>
              <a:gd name="T73" fmla="*/ 63 h 296"/>
              <a:gd name="T74" fmla="*/ 0 w 152"/>
              <a:gd name="T75" fmla="*/ 57 h 296"/>
              <a:gd name="T76" fmla="*/ 0 w 152"/>
              <a:gd name="T77" fmla="*/ 51 h 296"/>
              <a:gd name="T78" fmla="*/ 0 w 152"/>
              <a:gd name="T79" fmla="*/ 43 h 296"/>
              <a:gd name="T80" fmla="*/ 9 w 152"/>
              <a:gd name="T81" fmla="*/ 35 h 296"/>
              <a:gd name="T82" fmla="*/ 11 w 152"/>
              <a:gd name="T83" fmla="*/ 15 h 296"/>
              <a:gd name="T84" fmla="*/ 10 w 152"/>
              <a:gd name="T85" fmla="*/ 6 h 296"/>
              <a:gd name="T86" fmla="*/ 9 w 152"/>
              <a:gd name="T87" fmla="*/ 1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2"/>
              <a:gd name="T133" fmla="*/ 0 h 296"/>
              <a:gd name="T134" fmla="*/ 152 w 152"/>
              <a:gd name="T135" fmla="*/ 296 h 2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pattFill prst="wdUpDiag">
            <a:fgClr>
              <a:srgbClr val="AAC25E"/>
            </a:fgClr>
            <a:bgClr>
              <a:srgbClr val="C00000"/>
            </a:bgClr>
          </a:pattFill>
          <a:ln w="9525">
            <a:solidFill>
              <a:srgbClr val="FFFFFF"/>
            </a:solidFill>
            <a:round/>
            <a:headEnd/>
            <a:tailEnd/>
          </a:ln>
        </p:spPr>
        <p:txBody>
          <a:bodyPr/>
          <a:lstStyle/>
          <a:p>
            <a:endParaRPr lang="en-US"/>
          </a:p>
        </p:txBody>
      </p:sp>
      <p:sp>
        <p:nvSpPr>
          <p:cNvPr id="1116" name="Line 306"/>
          <p:cNvSpPr>
            <a:spLocks noChangeShapeType="1"/>
          </p:cNvSpPr>
          <p:nvPr/>
        </p:nvSpPr>
        <p:spPr bwMode="auto">
          <a:xfrm flipV="1">
            <a:off x="9345746" y="3888467"/>
            <a:ext cx="9610" cy="3834"/>
          </a:xfrm>
          <a:prstGeom prst="line">
            <a:avLst/>
          </a:prstGeom>
          <a:solidFill>
            <a:schemeClr val="tx1">
              <a:lumMod val="20000"/>
              <a:lumOff val="80000"/>
            </a:schemeClr>
          </a:solidFill>
          <a:ln w="9525">
            <a:solidFill>
              <a:srgbClr val="FFFFFF"/>
            </a:solidFill>
            <a:round/>
            <a:headEnd/>
            <a:tailEnd/>
          </a:ln>
        </p:spPr>
        <p:txBody>
          <a:bodyPr/>
          <a:lstStyle/>
          <a:p>
            <a:pPr>
              <a:defRPr/>
            </a:pPr>
            <a:endParaRPr lang="en-US"/>
          </a:p>
        </p:txBody>
      </p:sp>
      <p:sp>
        <p:nvSpPr>
          <p:cNvPr id="1117" name="Freeform 308"/>
          <p:cNvSpPr>
            <a:spLocks/>
          </p:cNvSpPr>
          <p:nvPr>
            <p:custDataLst>
              <p:tags r:id="rId14"/>
            </p:custDataLst>
          </p:nvPr>
        </p:nvSpPr>
        <p:spPr bwMode="auto">
          <a:xfrm>
            <a:off x="9650199" y="4387761"/>
            <a:ext cx="27000" cy="71443"/>
          </a:xfrm>
          <a:custGeom>
            <a:avLst/>
            <a:gdLst>
              <a:gd name="T0" fmla="*/ 0 w 54"/>
              <a:gd name="T1" fmla="*/ 2147483647 h 92"/>
              <a:gd name="T2" fmla="*/ 2147483647 w 54"/>
              <a:gd name="T3" fmla="*/ 2147483647 h 92"/>
              <a:gd name="T4" fmla="*/ 2147483647 w 54"/>
              <a:gd name="T5" fmla="*/ 2147483647 h 92"/>
              <a:gd name="T6" fmla="*/ 2147483647 w 54"/>
              <a:gd name="T7" fmla="*/ 2147483647 h 92"/>
              <a:gd name="T8" fmla="*/ 2147483647 w 54"/>
              <a:gd name="T9" fmla="*/ 2147483647 h 92"/>
              <a:gd name="T10" fmla="*/ 2147483647 w 54"/>
              <a:gd name="T11" fmla="*/ 2147483647 h 92"/>
              <a:gd name="T12" fmla="*/ 2147483647 w 54"/>
              <a:gd name="T13" fmla="*/ 2147483647 h 92"/>
              <a:gd name="T14" fmla="*/ 2147483647 w 54"/>
              <a:gd name="T15" fmla="*/ 2147483647 h 92"/>
              <a:gd name="T16" fmla="*/ 2147483647 w 54"/>
              <a:gd name="T17" fmla="*/ 0 h 92"/>
              <a:gd name="T18" fmla="*/ 2147483647 w 54"/>
              <a:gd name="T19" fmla="*/ 2147483647 h 92"/>
              <a:gd name="T20" fmla="*/ 2147483647 w 54"/>
              <a:gd name="T21" fmla="*/ 2147483647 h 92"/>
              <a:gd name="T22" fmla="*/ 2147483647 w 54"/>
              <a:gd name="T23" fmla="*/ 2147483647 h 92"/>
              <a:gd name="T24" fmla="*/ 2147483647 w 54"/>
              <a:gd name="T25" fmla="*/ 2147483647 h 92"/>
              <a:gd name="T26" fmla="*/ 2147483647 w 54"/>
              <a:gd name="T27" fmla="*/ 2147483647 h 92"/>
              <a:gd name="T28" fmla="*/ 2147483647 w 54"/>
              <a:gd name="T29" fmla="*/ 2147483647 h 92"/>
              <a:gd name="T30" fmla="*/ 2147483647 w 54"/>
              <a:gd name="T31" fmla="*/ 2147483647 h 92"/>
              <a:gd name="T32" fmla="*/ 2147483647 w 54"/>
              <a:gd name="T33" fmla="*/ 2147483647 h 92"/>
              <a:gd name="T34" fmla="*/ 2147483647 w 54"/>
              <a:gd name="T35" fmla="*/ 2147483647 h 92"/>
              <a:gd name="T36" fmla="*/ 2147483647 w 54"/>
              <a:gd name="T37" fmla="*/ 2147483647 h 92"/>
              <a:gd name="T38" fmla="*/ 2147483647 w 54"/>
              <a:gd name="T39" fmla="*/ 2147483647 h 92"/>
              <a:gd name="T40" fmla="*/ 2147483647 w 54"/>
              <a:gd name="T41" fmla="*/ 2147483647 h 92"/>
              <a:gd name="T42" fmla="*/ 2147483647 w 54"/>
              <a:gd name="T43" fmla="*/ 2147483647 h 92"/>
              <a:gd name="T44" fmla="*/ 2147483647 w 54"/>
              <a:gd name="T45" fmla="*/ 2147483647 h 92"/>
              <a:gd name="T46" fmla="*/ 2147483647 w 54"/>
              <a:gd name="T47" fmla="*/ 2147483647 h 92"/>
              <a:gd name="T48" fmla="*/ 2147483647 w 54"/>
              <a:gd name="T49" fmla="*/ 2147483647 h 92"/>
              <a:gd name="T50" fmla="*/ 0 w 54"/>
              <a:gd name="T51" fmla="*/ 2147483647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92"/>
              <a:gd name="T80" fmla="*/ 54 w 54"/>
              <a:gd name="T81" fmla="*/ 92 h 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18" name="Freeform 310"/>
          <p:cNvSpPr>
            <a:spLocks/>
          </p:cNvSpPr>
          <p:nvPr>
            <p:custDataLst>
              <p:tags r:id="rId15"/>
            </p:custDataLst>
          </p:nvPr>
        </p:nvSpPr>
        <p:spPr bwMode="auto">
          <a:xfrm>
            <a:off x="9688771" y="4204328"/>
            <a:ext cx="30857" cy="69511"/>
          </a:xfrm>
          <a:custGeom>
            <a:avLst/>
            <a:gdLst>
              <a:gd name="T0" fmla="*/ 0 w 66"/>
              <a:gd name="T1" fmla="*/ 2147483647 h 18"/>
              <a:gd name="T2" fmla="*/ 2147483647 w 66"/>
              <a:gd name="T3" fmla="*/ 2147483647 h 18"/>
              <a:gd name="T4" fmla="*/ 2147483647 w 66"/>
              <a:gd name="T5" fmla="*/ 2147483647 h 18"/>
              <a:gd name="T6" fmla="*/ 2147483647 w 66"/>
              <a:gd name="T7" fmla="*/ 2147483647 h 18"/>
              <a:gd name="T8" fmla="*/ 2147483647 w 66"/>
              <a:gd name="T9" fmla="*/ 2147483647 h 18"/>
              <a:gd name="T10" fmla="*/ 2147483647 w 66"/>
              <a:gd name="T11" fmla="*/ 2147483647 h 18"/>
              <a:gd name="T12" fmla="*/ 2147483647 w 66"/>
              <a:gd name="T13" fmla="*/ 2147483647 h 18"/>
              <a:gd name="T14" fmla="*/ 2147483647 w 66"/>
              <a:gd name="T15" fmla="*/ 0 h 18"/>
              <a:gd name="T16" fmla="*/ 0 w 6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18"/>
              <a:gd name="T29" fmla="*/ 66 w 6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18">
                <a:moveTo>
                  <a:pt x="0" y="18"/>
                </a:moveTo>
                <a:lnTo>
                  <a:pt x="66" y="18"/>
                </a:lnTo>
                <a:lnTo>
                  <a:pt x="52" y="13"/>
                </a:lnTo>
                <a:lnTo>
                  <a:pt x="40" y="7"/>
                </a:lnTo>
                <a:lnTo>
                  <a:pt x="35" y="4"/>
                </a:lnTo>
                <a:lnTo>
                  <a:pt x="29" y="2"/>
                </a:lnTo>
                <a:lnTo>
                  <a:pt x="25" y="1"/>
                </a:lnTo>
                <a:lnTo>
                  <a:pt x="19" y="0"/>
                </a:lnTo>
                <a:lnTo>
                  <a:pt x="0" y="18"/>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19" name="Freeform 312"/>
          <p:cNvSpPr>
            <a:spLocks/>
          </p:cNvSpPr>
          <p:nvPr>
            <p:custDataLst>
              <p:tags r:id="rId16"/>
            </p:custDataLst>
          </p:nvPr>
        </p:nvSpPr>
        <p:spPr bwMode="auto">
          <a:xfrm>
            <a:off x="9387914" y="4242945"/>
            <a:ext cx="36643" cy="71442"/>
          </a:xfrm>
          <a:custGeom>
            <a:avLst/>
            <a:gdLst>
              <a:gd name="T0" fmla="*/ 2147483647 w 72"/>
              <a:gd name="T1" fmla="*/ 2147483647 h 29"/>
              <a:gd name="T2" fmla="*/ 2147483647 w 72"/>
              <a:gd name="T3" fmla="*/ 2147483647 h 29"/>
              <a:gd name="T4" fmla="*/ 2147483647 w 72"/>
              <a:gd name="T5" fmla="*/ 2147483647 h 29"/>
              <a:gd name="T6" fmla="*/ 2147483647 w 72"/>
              <a:gd name="T7" fmla="*/ 2147483647 h 29"/>
              <a:gd name="T8" fmla="*/ 2147483647 w 72"/>
              <a:gd name="T9" fmla="*/ 2147483647 h 29"/>
              <a:gd name="T10" fmla="*/ 2147483647 w 72"/>
              <a:gd name="T11" fmla="*/ 2147483647 h 29"/>
              <a:gd name="T12" fmla="*/ 2147483647 w 72"/>
              <a:gd name="T13" fmla="*/ 2147483647 h 29"/>
              <a:gd name="T14" fmla="*/ 2147483647 w 72"/>
              <a:gd name="T15" fmla="*/ 2147483647 h 29"/>
              <a:gd name="T16" fmla="*/ 2147483647 w 72"/>
              <a:gd name="T17" fmla="*/ 2147483647 h 29"/>
              <a:gd name="T18" fmla="*/ 2147483647 w 72"/>
              <a:gd name="T19" fmla="*/ 0 h 29"/>
              <a:gd name="T20" fmla="*/ 2147483647 w 72"/>
              <a:gd name="T21" fmla="*/ 0 h 29"/>
              <a:gd name="T22" fmla="*/ 2147483647 w 72"/>
              <a:gd name="T23" fmla="*/ 2147483647 h 29"/>
              <a:gd name="T24" fmla="*/ 2147483647 w 72"/>
              <a:gd name="T25" fmla="*/ 2147483647 h 29"/>
              <a:gd name="T26" fmla="*/ 2147483647 w 72"/>
              <a:gd name="T27" fmla="*/ 2147483647 h 29"/>
              <a:gd name="T28" fmla="*/ 2147483647 w 72"/>
              <a:gd name="T29" fmla="*/ 2147483647 h 29"/>
              <a:gd name="T30" fmla="*/ 0 w 72"/>
              <a:gd name="T31" fmla="*/ 2147483647 h 29"/>
              <a:gd name="T32" fmla="*/ 2147483647 w 72"/>
              <a:gd name="T33" fmla="*/ 2147483647 h 29"/>
              <a:gd name="T34" fmla="*/ 2147483647 w 72"/>
              <a:gd name="T35" fmla="*/ 214748364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29"/>
              <a:gd name="T56" fmla="*/ 72 w 72"/>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20" name="Freeform 316"/>
          <p:cNvSpPr>
            <a:spLocks/>
          </p:cNvSpPr>
          <p:nvPr>
            <p:custDataLst>
              <p:tags r:id="rId17"/>
            </p:custDataLst>
          </p:nvPr>
        </p:nvSpPr>
        <p:spPr bwMode="auto">
          <a:xfrm>
            <a:off x="9418771" y="4300872"/>
            <a:ext cx="36643" cy="69511"/>
          </a:xfrm>
          <a:custGeom>
            <a:avLst/>
            <a:gdLst>
              <a:gd name="T0" fmla="*/ 2147483647 w 71"/>
              <a:gd name="T1" fmla="*/ 2147483647 h 49"/>
              <a:gd name="T2" fmla="*/ 2147483647 w 71"/>
              <a:gd name="T3" fmla="*/ 2147483647 h 49"/>
              <a:gd name="T4" fmla="*/ 2147483647 w 71"/>
              <a:gd name="T5" fmla="*/ 2147483647 h 49"/>
              <a:gd name="T6" fmla="*/ 2147483647 w 71"/>
              <a:gd name="T7" fmla="*/ 2147483647 h 49"/>
              <a:gd name="T8" fmla="*/ 2147483647 w 71"/>
              <a:gd name="T9" fmla="*/ 2147483647 h 49"/>
              <a:gd name="T10" fmla="*/ 2147483647 w 71"/>
              <a:gd name="T11" fmla="*/ 2147483647 h 49"/>
              <a:gd name="T12" fmla="*/ 2147483647 w 71"/>
              <a:gd name="T13" fmla="*/ 2147483647 h 49"/>
              <a:gd name="T14" fmla="*/ 2147483647 w 71"/>
              <a:gd name="T15" fmla="*/ 2147483647 h 49"/>
              <a:gd name="T16" fmla="*/ 2147483647 w 71"/>
              <a:gd name="T17" fmla="*/ 2147483647 h 49"/>
              <a:gd name="T18" fmla="*/ 2147483647 w 71"/>
              <a:gd name="T19" fmla="*/ 2147483647 h 49"/>
              <a:gd name="T20" fmla="*/ 2147483647 w 71"/>
              <a:gd name="T21" fmla="*/ 2147483647 h 49"/>
              <a:gd name="T22" fmla="*/ 2147483647 w 71"/>
              <a:gd name="T23" fmla="*/ 2147483647 h 49"/>
              <a:gd name="T24" fmla="*/ 2147483647 w 71"/>
              <a:gd name="T25" fmla="*/ 2147483647 h 49"/>
              <a:gd name="T26" fmla="*/ 2147483647 w 71"/>
              <a:gd name="T27" fmla="*/ 2147483647 h 49"/>
              <a:gd name="T28" fmla="*/ 2147483647 w 71"/>
              <a:gd name="T29" fmla="*/ 2147483647 h 49"/>
              <a:gd name="T30" fmla="*/ 2147483647 w 71"/>
              <a:gd name="T31" fmla="*/ 2147483647 h 49"/>
              <a:gd name="T32" fmla="*/ 2147483647 w 71"/>
              <a:gd name="T33" fmla="*/ 2147483647 h 49"/>
              <a:gd name="T34" fmla="*/ 2147483647 w 71"/>
              <a:gd name="T35" fmla="*/ 2147483647 h 49"/>
              <a:gd name="T36" fmla="*/ 2147483647 w 71"/>
              <a:gd name="T37" fmla="*/ 2147483647 h 49"/>
              <a:gd name="T38" fmla="*/ 2147483647 w 71"/>
              <a:gd name="T39" fmla="*/ 2147483647 h 49"/>
              <a:gd name="T40" fmla="*/ 2147483647 w 71"/>
              <a:gd name="T41" fmla="*/ 2147483647 h 49"/>
              <a:gd name="T42" fmla="*/ 2147483647 w 71"/>
              <a:gd name="T43" fmla="*/ 2147483647 h 49"/>
              <a:gd name="T44" fmla="*/ 2147483647 w 71"/>
              <a:gd name="T45" fmla="*/ 0 h 49"/>
              <a:gd name="T46" fmla="*/ 2147483647 w 71"/>
              <a:gd name="T47" fmla="*/ 2147483647 h 49"/>
              <a:gd name="T48" fmla="*/ 2147483647 w 71"/>
              <a:gd name="T49" fmla="*/ 2147483647 h 49"/>
              <a:gd name="T50" fmla="*/ 0 w 71"/>
              <a:gd name="T51" fmla="*/ 2147483647 h 49"/>
              <a:gd name="T52" fmla="*/ 0 w 71"/>
              <a:gd name="T53" fmla="*/ 2147483647 h 49"/>
              <a:gd name="T54" fmla="*/ 2147483647 w 71"/>
              <a:gd name="T55" fmla="*/ 2147483647 h 49"/>
              <a:gd name="T56" fmla="*/ 2147483647 w 71"/>
              <a:gd name="T57" fmla="*/ 2147483647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49"/>
              <a:gd name="T89" fmla="*/ 71 w 71"/>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21" name="Freeform 317"/>
          <p:cNvSpPr>
            <a:spLocks/>
          </p:cNvSpPr>
          <p:nvPr>
            <p:custDataLst>
              <p:tags r:id="rId18"/>
            </p:custDataLst>
          </p:nvPr>
        </p:nvSpPr>
        <p:spPr bwMode="auto">
          <a:xfrm>
            <a:off x="9177700" y="4548023"/>
            <a:ext cx="55928" cy="71442"/>
          </a:xfrm>
          <a:custGeom>
            <a:avLst/>
            <a:gdLst>
              <a:gd name="T0" fmla="*/ 2147483647 w 112"/>
              <a:gd name="T1" fmla="*/ 2147483647 h 26"/>
              <a:gd name="T2" fmla="*/ 2147483647 w 112"/>
              <a:gd name="T3" fmla="*/ 2147483647 h 26"/>
              <a:gd name="T4" fmla="*/ 2147483647 w 112"/>
              <a:gd name="T5" fmla="*/ 2147483647 h 26"/>
              <a:gd name="T6" fmla="*/ 2147483647 w 112"/>
              <a:gd name="T7" fmla="*/ 2147483647 h 26"/>
              <a:gd name="T8" fmla="*/ 2147483647 w 112"/>
              <a:gd name="T9" fmla="*/ 2147483647 h 26"/>
              <a:gd name="T10" fmla="*/ 2147483647 w 112"/>
              <a:gd name="T11" fmla="*/ 2147483647 h 26"/>
              <a:gd name="T12" fmla="*/ 2147483647 w 112"/>
              <a:gd name="T13" fmla="*/ 2147483647 h 26"/>
              <a:gd name="T14" fmla="*/ 2147483647 w 112"/>
              <a:gd name="T15" fmla="*/ 2147483647 h 26"/>
              <a:gd name="T16" fmla="*/ 2147483647 w 112"/>
              <a:gd name="T17" fmla="*/ 2147483647 h 26"/>
              <a:gd name="T18" fmla="*/ 2147483647 w 112"/>
              <a:gd name="T19" fmla="*/ 2147483647 h 26"/>
              <a:gd name="T20" fmla="*/ 2147483647 w 112"/>
              <a:gd name="T21" fmla="*/ 2147483647 h 26"/>
              <a:gd name="T22" fmla="*/ 2147483647 w 112"/>
              <a:gd name="T23" fmla="*/ 2147483647 h 26"/>
              <a:gd name="T24" fmla="*/ 2147483647 w 112"/>
              <a:gd name="T25" fmla="*/ 2147483647 h 26"/>
              <a:gd name="T26" fmla="*/ 2147483647 w 112"/>
              <a:gd name="T27" fmla="*/ 2147483647 h 26"/>
              <a:gd name="T28" fmla="*/ 2147483647 w 112"/>
              <a:gd name="T29" fmla="*/ 2147483647 h 26"/>
              <a:gd name="T30" fmla="*/ 2147483647 w 112"/>
              <a:gd name="T31" fmla="*/ 2147483647 h 26"/>
              <a:gd name="T32" fmla="*/ 2147483647 w 112"/>
              <a:gd name="T33" fmla="*/ 2147483647 h 26"/>
              <a:gd name="T34" fmla="*/ 2147483647 w 112"/>
              <a:gd name="T35" fmla="*/ 2147483647 h 26"/>
              <a:gd name="T36" fmla="*/ 0 w 112"/>
              <a:gd name="T37" fmla="*/ 2147483647 h 26"/>
              <a:gd name="T38" fmla="*/ 2147483647 w 112"/>
              <a:gd name="T39" fmla="*/ 2147483647 h 26"/>
              <a:gd name="T40" fmla="*/ 2147483647 w 112"/>
              <a:gd name="T41" fmla="*/ 2147483647 h 26"/>
              <a:gd name="T42" fmla="*/ 2147483647 w 112"/>
              <a:gd name="T43" fmla="*/ 2147483647 h 26"/>
              <a:gd name="T44" fmla="*/ 2147483647 w 112"/>
              <a:gd name="T45" fmla="*/ 0 h 26"/>
              <a:gd name="T46" fmla="*/ 2147483647 w 112"/>
              <a:gd name="T47" fmla="*/ 2147483647 h 26"/>
              <a:gd name="T48" fmla="*/ 2147483647 w 112"/>
              <a:gd name="T49" fmla="*/ 2147483647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26"/>
              <a:gd name="T77" fmla="*/ 112 w 112"/>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22" name="Freeform 318"/>
          <p:cNvSpPr>
            <a:spLocks/>
          </p:cNvSpPr>
          <p:nvPr>
            <p:custDataLst>
              <p:tags r:id="rId19"/>
            </p:custDataLst>
          </p:nvPr>
        </p:nvSpPr>
        <p:spPr bwMode="auto">
          <a:xfrm>
            <a:off x="9297272" y="4594363"/>
            <a:ext cx="17357" cy="71442"/>
          </a:xfrm>
          <a:custGeom>
            <a:avLst/>
            <a:gdLst>
              <a:gd name="T0" fmla="*/ 0 w 41"/>
              <a:gd name="T1" fmla="*/ 0 h 25"/>
              <a:gd name="T2" fmla="*/ 2147483647 w 41"/>
              <a:gd name="T3" fmla="*/ 0 h 25"/>
              <a:gd name="T4" fmla="*/ 2147483647 w 41"/>
              <a:gd name="T5" fmla="*/ 2147483647 h 25"/>
              <a:gd name="T6" fmla="*/ 2147483647 w 41"/>
              <a:gd name="T7" fmla="*/ 2147483647 h 25"/>
              <a:gd name="T8" fmla="*/ 2147483647 w 41"/>
              <a:gd name="T9" fmla="*/ 2147483647 h 25"/>
              <a:gd name="T10" fmla="*/ 0 w 41"/>
              <a:gd name="T11" fmla="*/ 2147483647 h 25"/>
              <a:gd name="T12" fmla="*/ 0 w 41"/>
              <a:gd name="T13" fmla="*/ 0 h 25"/>
              <a:gd name="T14" fmla="*/ 0 60000 65536"/>
              <a:gd name="T15" fmla="*/ 0 60000 65536"/>
              <a:gd name="T16" fmla="*/ 0 60000 65536"/>
              <a:gd name="T17" fmla="*/ 0 60000 65536"/>
              <a:gd name="T18" fmla="*/ 0 60000 65536"/>
              <a:gd name="T19" fmla="*/ 0 60000 65536"/>
              <a:gd name="T20" fmla="*/ 0 60000 65536"/>
              <a:gd name="T21" fmla="*/ 0 w 41"/>
              <a:gd name="T22" fmla="*/ 0 h 25"/>
              <a:gd name="T23" fmla="*/ 41 w 4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5">
                <a:moveTo>
                  <a:pt x="0" y="0"/>
                </a:moveTo>
                <a:lnTo>
                  <a:pt x="41" y="0"/>
                </a:lnTo>
                <a:lnTo>
                  <a:pt x="28" y="8"/>
                </a:lnTo>
                <a:lnTo>
                  <a:pt x="18" y="15"/>
                </a:lnTo>
                <a:lnTo>
                  <a:pt x="9" y="20"/>
                </a:lnTo>
                <a:lnTo>
                  <a:pt x="0" y="25"/>
                </a:lnTo>
                <a:lnTo>
                  <a:pt x="0" y="0"/>
                </a:lnTo>
              </a:path>
            </a:pathLst>
          </a:custGeom>
          <a:solidFill>
            <a:srgbClr val="0070C0"/>
          </a:solidFill>
          <a:ln w="9525">
            <a:solidFill>
              <a:srgbClr val="FFFFFF"/>
            </a:solidFill>
            <a:round/>
            <a:headEnd/>
            <a:tailEnd/>
          </a:ln>
        </p:spPr>
        <p:txBody>
          <a:bodyPr/>
          <a:lstStyle/>
          <a:p>
            <a:endParaRPr lang="en-US"/>
          </a:p>
        </p:txBody>
      </p:sp>
      <p:sp>
        <p:nvSpPr>
          <p:cNvPr id="1123" name="Freeform 319"/>
          <p:cNvSpPr>
            <a:spLocks/>
          </p:cNvSpPr>
          <p:nvPr>
            <p:custDataLst>
              <p:tags r:id="rId20"/>
            </p:custDataLst>
          </p:nvPr>
        </p:nvSpPr>
        <p:spPr bwMode="auto">
          <a:xfrm>
            <a:off x="9094770" y="4511336"/>
            <a:ext cx="44358" cy="67581"/>
          </a:xfrm>
          <a:custGeom>
            <a:avLst/>
            <a:gdLst>
              <a:gd name="T0" fmla="*/ 0 w 81"/>
              <a:gd name="T1" fmla="*/ 2147483647 h 31"/>
              <a:gd name="T2" fmla="*/ 0 w 81"/>
              <a:gd name="T3" fmla="*/ 2147483647 h 31"/>
              <a:gd name="T4" fmla="*/ 0 w 81"/>
              <a:gd name="T5" fmla="*/ 2147483647 h 31"/>
              <a:gd name="T6" fmla="*/ 0 w 81"/>
              <a:gd name="T7" fmla="*/ 2147483647 h 31"/>
              <a:gd name="T8" fmla="*/ 2147483647 w 81"/>
              <a:gd name="T9" fmla="*/ 2147483647 h 31"/>
              <a:gd name="T10" fmla="*/ 2147483647 w 81"/>
              <a:gd name="T11" fmla="*/ 2147483647 h 31"/>
              <a:gd name="T12" fmla="*/ 2147483647 w 81"/>
              <a:gd name="T13" fmla="*/ 2147483647 h 31"/>
              <a:gd name="T14" fmla="*/ 2147483647 w 81"/>
              <a:gd name="T15" fmla="*/ 2147483647 h 31"/>
              <a:gd name="T16" fmla="*/ 2147483647 w 81"/>
              <a:gd name="T17" fmla="*/ 0 h 31"/>
              <a:gd name="T18" fmla="*/ 2147483647 w 81"/>
              <a:gd name="T19" fmla="*/ 2147483647 h 31"/>
              <a:gd name="T20" fmla="*/ 2147483647 w 81"/>
              <a:gd name="T21" fmla="*/ 2147483647 h 31"/>
              <a:gd name="T22" fmla="*/ 2147483647 w 81"/>
              <a:gd name="T23" fmla="*/ 2147483647 h 31"/>
              <a:gd name="T24" fmla="*/ 2147483647 w 81"/>
              <a:gd name="T25" fmla="*/ 2147483647 h 31"/>
              <a:gd name="T26" fmla="*/ 2147483647 w 81"/>
              <a:gd name="T27" fmla="*/ 2147483647 h 31"/>
              <a:gd name="T28" fmla="*/ 2147483647 w 81"/>
              <a:gd name="T29" fmla="*/ 2147483647 h 31"/>
              <a:gd name="T30" fmla="*/ 2147483647 w 81"/>
              <a:gd name="T31" fmla="*/ 2147483647 h 31"/>
              <a:gd name="T32" fmla="*/ 2147483647 w 81"/>
              <a:gd name="T33" fmla="*/ 2147483647 h 31"/>
              <a:gd name="T34" fmla="*/ 2147483647 w 81"/>
              <a:gd name="T35" fmla="*/ 2147483647 h 31"/>
              <a:gd name="T36" fmla="*/ 2147483647 w 81"/>
              <a:gd name="T37" fmla="*/ 2147483647 h 31"/>
              <a:gd name="T38" fmla="*/ 2147483647 w 81"/>
              <a:gd name="T39" fmla="*/ 2147483647 h 31"/>
              <a:gd name="T40" fmla="*/ 2147483647 w 81"/>
              <a:gd name="T41" fmla="*/ 2147483647 h 31"/>
              <a:gd name="T42" fmla="*/ 2147483647 w 81"/>
              <a:gd name="T43" fmla="*/ 2147483647 h 31"/>
              <a:gd name="T44" fmla="*/ 2147483647 w 81"/>
              <a:gd name="T45" fmla="*/ 2147483647 h 31"/>
              <a:gd name="T46" fmla="*/ 0 w 81"/>
              <a:gd name="T47" fmla="*/ 2147483647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
              <a:gd name="T73" fmla="*/ 0 h 31"/>
              <a:gd name="T74" fmla="*/ 81 w 81"/>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24" name="Freeform 320"/>
          <p:cNvSpPr>
            <a:spLocks/>
          </p:cNvSpPr>
          <p:nvPr>
            <p:custDataLst>
              <p:tags r:id="rId21"/>
            </p:custDataLst>
          </p:nvPr>
        </p:nvSpPr>
        <p:spPr bwMode="auto">
          <a:xfrm>
            <a:off x="9148771" y="4493958"/>
            <a:ext cx="48215" cy="67580"/>
          </a:xfrm>
          <a:custGeom>
            <a:avLst/>
            <a:gdLst>
              <a:gd name="T0" fmla="*/ 2147483647 w 89"/>
              <a:gd name="T1" fmla="*/ 2147483647 h 49"/>
              <a:gd name="T2" fmla="*/ 2147483647 w 89"/>
              <a:gd name="T3" fmla="*/ 2147483647 h 49"/>
              <a:gd name="T4" fmla="*/ 2147483647 w 89"/>
              <a:gd name="T5" fmla="*/ 2147483647 h 49"/>
              <a:gd name="T6" fmla="*/ 2147483647 w 89"/>
              <a:gd name="T7" fmla="*/ 2147483647 h 49"/>
              <a:gd name="T8" fmla="*/ 2147483647 w 89"/>
              <a:gd name="T9" fmla="*/ 2147483647 h 49"/>
              <a:gd name="T10" fmla="*/ 2147483647 w 89"/>
              <a:gd name="T11" fmla="*/ 2147483647 h 49"/>
              <a:gd name="T12" fmla="*/ 2147483647 w 89"/>
              <a:gd name="T13" fmla="*/ 2147483647 h 49"/>
              <a:gd name="T14" fmla="*/ 2147483647 w 89"/>
              <a:gd name="T15" fmla="*/ 2147483647 h 49"/>
              <a:gd name="T16" fmla="*/ 2147483647 w 89"/>
              <a:gd name="T17" fmla="*/ 2147483647 h 49"/>
              <a:gd name="T18" fmla="*/ 2147483647 w 89"/>
              <a:gd name="T19" fmla="*/ 0 h 49"/>
              <a:gd name="T20" fmla="*/ 2147483647 w 89"/>
              <a:gd name="T21" fmla="*/ 2147483647 h 49"/>
              <a:gd name="T22" fmla="*/ 2147483647 w 89"/>
              <a:gd name="T23" fmla="*/ 2147483647 h 49"/>
              <a:gd name="T24" fmla="*/ 0 w 89"/>
              <a:gd name="T25" fmla="*/ 2147483647 h 49"/>
              <a:gd name="T26" fmla="*/ 0 w 89"/>
              <a:gd name="T27" fmla="*/ 2147483647 h 49"/>
              <a:gd name="T28" fmla="*/ 0 w 89"/>
              <a:gd name="T29" fmla="*/ 2147483647 h 49"/>
              <a:gd name="T30" fmla="*/ 2147483647 w 89"/>
              <a:gd name="T31" fmla="*/ 2147483647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49"/>
              <a:gd name="T50" fmla="*/ 89 w 89"/>
              <a:gd name="T51" fmla="*/ 49 h 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25" name="Freeform 322"/>
          <p:cNvSpPr>
            <a:spLocks/>
          </p:cNvSpPr>
          <p:nvPr>
            <p:custDataLst>
              <p:tags r:id="rId22"/>
            </p:custDataLst>
          </p:nvPr>
        </p:nvSpPr>
        <p:spPr bwMode="auto">
          <a:xfrm>
            <a:off x="9276057" y="4511336"/>
            <a:ext cx="30857" cy="67581"/>
          </a:xfrm>
          <a:custGeom>
            <a:avLst/>
            <a:gdLst>
              <a:gd name="T0" fmla="*/ 0 w 59"/>
              <a:gd name="T1" fmla="*/ 0 h 18"/>
              <a:gd name="T2" fmla="*/ 0 w 59"/>
              <a:gd name="T3" fmla="*/ 2147483647 h 18"/>
              <a:gd name="T4" fmla="*/ 2147483647 w 59"/>
              <a:gd name="T5" fmla="*/ 2147483647 h 18"/>
              <a:gd name="T6" fmla="*/ 2147483647 w 59"/>
              <a:gd name="T7" fmla="*/ 2147483647 h 18"/>
              <a:gd name="T8" fmla="*/ 2147483647 w 59"/>
              <a:gd name="T9" fmla="*/ 2147483647 h 18"/>
              <a:gd name="T10" fmla="*/ 2147483647 w 59"/>
              <a:gd name="T11" fmla="*/ 2147483647 h 18"/>
              <a:gd name="T12" fmla="*/ 2147483647 w 59"/>
              <a:gd name="T13" fmla="*/ 2147483647 h 18"/>
              <a:gd name="T14" fmla="*/ 2147483647 w 59"/>
              <a:gd name="T15" fmla="*/ 2147483647 h 18"/>
              <a:gd name="T16" fmla="*/ 2147483647 w 59"/>
              <a:gd name="T17" fmla="*/ 2147483647 h 18"/>
              <a:gd name="T18" fmla="*/ 2147483647 w 59"/>
              <a:gd name="T19" fmla="*/ 2147483647 h 18"/>
              <a:gd name="T20" fmla="*/ 2147483647 w 59"/>
              <a:gd name="T21" fmla="*/ 2147483647 h 18"/>
              <a:gd name="T22" fmla="*/ 0 w 59"/>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18"/>
              <a:gd name="T38" fmla="*/ 59 w 59"/>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26" name="Freeform 331"/>
          <p:cNvSpPr>
            <a:spLocks/>
          </p:cNvSpPr>
          <p:nvPr>
            <p:custDataLst>
              <p:tags r:id="rId23"/>
            </p:custDataLst>
          </p:nvPr>
        </p:nvSpPr>
        <p:spPr bwMode="auto">
          <a:xfrm>
            <a:off x="9758199" y="4468857"/>
            <a:ext cx="34714" cy="67581"/>
          </a:xfrm>
          <a:custGeom>
            <a:avLst/>
            <a:gdLst>
              <a:gd name="T0" fmla="*/ 2147483647 w 65"/>
              <a:gd name="T1" fmla="*/ 2147483647 h 68"/>
              <a:gd name="T2" fmla="*/ 2147483647 w 65"/>
              <a:gd name="T3" fmla="*/ 2147483647 h 68"/>
              <a:gd name="T4" fmla="*/ 2147483647 w 65"/>
              <a:gd name="T5" fmla="*/ 2147483647 h 68"/>
              <a:gd name="T6" fmla="*/ 2147483647 w 65"/>
              <a:gd name="T7" fmla="*/ 2147483647 h 68"/>
              <a:gd name="T8" fmla="*/ 2147483647 w 65"/>
              <a:gd name="T9" fmla="*/ 2147483647 h 68"/>
              <a:gd name="T10" fmla="*/ 2147483647 w 65"/>
              <a:gd name="T11" fmla="*/ 2147483647 h 68"/>
              <a:gd name="T12" fmla="*/ 2147483647 w 65"/>
              <a:gd name="T13" fmla="*/ 2147483647 h 68"/>
              <a:gd name="T14" fmla="*/ 0 w 65"/>
              <a:gd name="T15" fmla="*/ 2147483647 h 68"/>
              <a:gd name="T16" fmla="*/ 0 w 65"/>
              <a:gd name="T17" fmla="*/ 2147483647 h 68"/>
              <a:gd name="T18" fmla="*/ 0 w 65"/>
              <a:gd name="T19" fmla="*/ 2147483647 h 68"/>
              <a:gd name="T20" fmla="*/ 2147483647 w 65"/>
              <a:gd name="T21" fmla="*/ 2147483647 h 68"/>
              <a:gd name="T22" fmla="*/ 2147483647 w 65"/>
              <a:gd name="T23" fmla="*/ 2147483647 h 68"/>
              <a:gd name="T24" fmla="*/ 2147483647 w 65"/>
              <a:gd name="T25" fmla="*/ 2147483647 h 68"/>
              <a:gd name="T26" fmla="*/ 2147483647 w 65"/>
              <a:gd name="T27" fmla="*/ 2147483647 h 68"/>
              <a:gd name="T28" fmla="*/ 2147483647 w 65"/>
              <a:gd name="T29" fmla="*/ 2147483647 h 68"/>
              <a:gd name="T30" fmla="*/ 2147483647 w 65"/>
              <a:gd name="T31" fmla="*/ 2147483647 h 68"/>
              <a:gd name="T32" fmla="*/ 2147483647 w 65"/>
              <a:gd name="T33" fmla="*/ 0 h 68"/>
              <a:gd name="T34" fmla="*/ 2147483647 w 65"/>
              <a:gd name="T35" fmla="*/ 0 h 68"/>
              <a:gd name="T36" fmla="*/ 2147483647 w 65"/>
              <a:gd name="T37" fmla="*/ 0 h 68"/>
              <a:gd name="T38" fmla="*/ 2147483647 w 65"/>
              <a:gd name="T39" fmla="*/ 2147483647 h 68"/>
              <a:gd name="T40" fmla="*/ 2147483647 w 65"/>
              <a:gd name="T41" fmla="*/ 2147483647 h 68"/>
              <a:gd name="T42" fmla="*/ 2147483647 w 65"/>
              <a:gd name="T43" fmla="*/ 2147483647 h 68"/>
              <a:gd name="T44" fmla="*/ 2147483647 w 65"/>
              <a:gd name="T45" fmla="*/ 2147483647 h 68"/>
              <a:gd name="T46" fmla="*/ 2147483647 w 65"/>
              <a:gd name="T47" fmla="*/ 2147483647 h 68"/>
              <a:gd name="T48" fmla="*/ 2147483647 w 65"/>
              <a:gd name="T49" fmla="*/ 2147483647 h 68"/>
              <a:gd name="T50" fmla="*/ 2147483647 w 65"/>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68"/>
              <a:gd name="T80" fmla="*/ 65 w 65"/>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27" name="Freeform 332"/>
          <p:cNvSpPr>
            <a:spLocks/>
          </p:cNvSpPr>
          <p:nvPr>
            <p:custDataLst>
              <p:tags r:id="rId24"/>
            </p:custDataLst>
          </p:nvPr>
        </p:nvSpPr>
        <p:spPr bwMode="auto">
          <a:xfrm>
            <a:off x="8467985" y="3961038"/>
            <a:ext cx="333642" cy="447962"/>
          </a:xfrm>
          <a:custGeom>
            <a:avLst/>
            <a:gdLst>
              <a:gd name="T0" fmla="*/ 2147483647 w 625"/>
              <a:gd name="T1" fmla="*/ 2147483647 h 694"/>
              <a:gd name="T2" fmla="*/ 2147483647 w 625"/>
              <a:gd name="T3" fmla="*/ 2147483647 h 694"/>
              <a:gd name="T4" fmla="*/ 2147483647 w 625"/>
              <a:gd name="T5" fmla="*/ 2147483647 h 694"/>
              <a:gd name="T6" fmla="*/ 2147483647 w 625"/>
              <a:gd name="T7" fmla="*/ 2147483647 h 694"/>
              <a:gd name="T8" fmla="*/ 2147483647 w 625"/>
              <a:gd name="T9" fmla="*/ 2147483647 h 694"/>
              <a:gd name="T10" fmla="*/ 2147483647 w 625"/>
              <a:gd name="T11" fmla="*/ 2147483647 h 694"/>
              <a:gd name="T12" fmla="*/ 2147483647 w 625"/>
              <a:gd name="T13" fmla="*/ 2147483647 h 694"/>
              <a:gd name="T14" fmla="*/ 2147483647 w 625"/>
              <a:gd name="T15" fmla="*/ 2147483647 h 694"/>
              <a:gd name="T16" fmla="*/ 2147483647 w 625"/>
              <a:gd name="T17" fmla="*/ 2147483647 h 694"/>
              <a:gd name="T18" fmla="*/ 2147483647 w 625"/>
              <a:gd name="T19" fmla="*/ 2147483647 h 694"/>
              <a:gd name="T20" fmla="*/ 2147483647 w 625"/>
              <a:gd name="T21" fmla="*/ 2147483647 h 694"/>
              <a:gd name="T22" fmla="*/ 2147483647 w 625"/>
              <a:gd name="T23" fmla="*/ 2147483647 h 694"/>
              <a:gd name="T24" fmla="*/ 2147483647 w 625"/>
              <a:gd name="T25" fmla="*/ 2147483647 h 694"/>
              <a:gd name="T26" fmla="*/ 2147483647 w 625"/>
              <a:gd name="T27" fmla="*/ 2147483647 h 694"/>
              <a:gd name="T28" fmla="*/ 2147483647 w 625"/>
              <a:gd name="T29" fmla="*/ 2147483647 h 694"/>
              <a:gd name="T30" fmla="*/ 2147483647 w 625"/>
              <a:gd name="T31" fmla="*/ 2147483647 h 694"/>
              <a:gd name="T32" fmla="*/ 2147483647 w 625"/>
              <a:gd name="T33" fmla="*/ 2147483647 h 694"/>
              <a:gd name="T34" fmla="*/ 2147483647 w 625"/>
              <a:gd name="T35" fmla="*/ 2147483647 h 694"/>
              <a:gd name="T36" fmla="*/ 2147483647 w 625"/>
              <a:gd name="T37" fmla="*/ 2147483647 h 694"/>
              <a:gd name="T38" fmla="*/ 2147483647 w 625"/>
              <a:gd name="T39" fmla="*/ 2147483647 h 694"/>
              <a:gd name="T40" fmla="*/ 2147483647 w 625"/>
              <a:gd name="T41" fmla="*/ 2147483647 h 694"/>
              <a:gd name="T42" fmla="*/ 2147483647 w 625"/>
              <a:gd name="T43" fmla="*/ 2147483647 h 694"/>
              <a:gd name="T44" fmla="*/ 2147483647 w 625"/>
              <a:gd name="T45" fmla="*/ 2147483647 h 694"/>
              <a:gd name="T46" fmla="*/ 2147483647 w 625"/>
              <a:gd name="T47" fmla="*/ 2147483647 h 694"/>
              <a:gd name="T48" fmla="*/ 2147483647 w 625"/>
              <a:gd name="T49" fmla="*/ 2147483647 h 694"/>
              <a:gd name="T50" fmla="*/ 2147483647 w 625"/>
              <a:gd name="T51" fmla="*/ 2147483647 h 694"/>
              <a:gd name="T52" fmla="*/ 2147483647 w 625"/>
              <a:gd name="T53" fmla="*/ 2147483647 h 694"/>
              <a:gd name="T54" fmla="*/ 2147483647 w 625"/>
              <a:gd name="T55" fmla="*/ 2147483647 h 694"/>
              <a:gd name="T56" fmla="*/ 2147483647 w 625"/>
              <a:gd name="T57" fmla="*/ 2147483647 h 694"/>
              <a:gd name="T58" fmla="*/ 2147483647 w 625"/>
              <a:gd name="T59" fmla="*/ 2147483647 h 694"/>
              <a:gd name="T60" fmla="*/ 2147483647 w 625"/>
              <a:gd name="T61" fmla="*/ 2147483647 h 694"/>
              <a:gd name="T62" fmla="*/ 2147483647 w 625"/>
              <a:gd name="T63" fmla="*/ 2147483647 h 694"/>
              <a:gd name="T64" fmla="*/ 2147483647 w 625"/>
              <a:gd name="T65" fmla="*/ 2147483647 h 694"/>
              <a:gd name="T66" fmla="*/ 2147483647 w 625"/>
              <a:gd name="T67" fmla="*/ 2147483647 h 694"/>
              <a:gd name="T68" fmla="*/ 2147483647 w 625"/>
              <a:gd name="T69" fmla="*/ 2147483647 h 694"/>
              <a:gd name="T70" fmla="*/ 2147483647 w 625"/>
              <a:gd name="T71" fmla="*/ 2147483647 h 694"/>
              <a:gd name="T72" fmla="*/ 2147483647 w 625"/>
              <a:gd name="T73" fmla="*/ 2147483647 h 694"/>
              <a:gd name="T74" fmla="*/ 2147483647 w 625"/>
              <a:gd name="T75" fmla="*/ 2147483647 h 694"/>
              <a:gd name="T76" fmla="*/ 2147483647 w 625"/>
              <a:gd name="T77" fmla="*/ 2147483647 h 694"/>
              <a:gd name="T78" fmla="*/ 2147483647 w 625"/>
              <a:gd name="T79" fmla="*/ 2147483647 h 694"/>
              <a:gd name="T80" fmla="*/ 2147483647 w 625"/>
              <a:gd name="T81" fmla="*/ 2147483647 h 694"/>
              <a:gd name="T82" fmla="*/ 2147483647 w 625"/>
              <a:gd name="T83" fmla="*/ 2147483647 h 694"/>
              <a:gd name="T84" fmla="*/ 2147483647 w 625"/>
              <a:gd name="T85" fmla="*/ 2147483647 h 694"/>
              <a:gd name="T86" fmla="*/ 2147483647 w 625"/>
              <a:gd name="T87" fmla="*/ 2147483647 h 694"/>
              <a:gd name="T88" fmla="*/ 2147483647 w 625"/>
              <a:gd name="T89" fmla="*/ 2147483647 h 694"/>
              <a:gd name="T90" fmla="*/ 2147483647 w 625"/>
              <a:gd name="T91" fmla="*/ 2147483647 h 694"/>
              <a:gd name="T92" fmla="*/ 2147483647 w 625"/>
              <a:gd name="T93" fmla="*/ 2147483647 h 694"/>
              <a:gd name="T94" fmla="*/ 2147483647 w 625"/>
              <a:gd name="T95" fmla="*/ 2147483647 h 694"/>
              <a:gd name="T96" fmla="*/ 2147483647 w 625"/>
              <a:gd name="T97" fmla="*/ 2147483647 h 694"/>
              <a:gd name="T98" fmla="*/ 2147483647 w 625"/>
              <a:gd name="T99" fmla="*/ 2147483647 h 694"/>
              <a:gd name="T100" fmla="*/ 2147483647 w 625"/>
              <a:gd name="T101" fmla="*/ 2147483647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5"/>
              <a:gd name="T154" fmla="*/ 0 h 694"/>
              <a:gd name="T155" fmla="*/ 625 w 625"/>
              <a:gd name="T156" fmla="*/ 694 h 6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28" name="Freeform 333"/>
          <p:cNvSpPr>
            <a:spLocks/>
          </p:cNvSpPr>
          <p:nvPr>
            <p:custDataLst>
              <p:tags r:id="rId25"/>
            </p:custDataLst>
          </p:nvPr>
        </p:nvSpPr>
        <p:spPr bwMode="auto">
          <a:xfrm>
            <a:off x="8882629" y="4020895"/>
            <a:ext cx="308571" cy="312801"/>
          </a:xfrm>
          <a:custGeom>
            <a:avLst/>
            <a:gdLst>
              <a:gd name="T0" fmla="*/ 2147483647 w 585"/>
              <a:gd name="T1" fmla="*/ 2147483647 h 493"/>
              <a:gd name="T2" fmla="*/ 2147483647 w 585"/>
              <a:gd name="T3" fmla="*/ 2147483647 h 493"/>
              <a:gd name="T4" fmla="*/ 2147483647 w 585"/>
              <a:gd name="T5" fmla="*/ 2147483647 h 493"/>
              <a:gd name="T6" fmla="*/ 2147483647 w 585"/>
              <a:gd name="T7" fmla="*/ 2147483647 h 493"/>
              <a:gd name="T8" fmla="*/ 2147483647 w 585"/>
              <a:gd name="T9" fmla="*/ 2147483647 h 493"/>
              <a:gd name="T10" fmla="*/ 2147483647 w 585"/>
              <a:gd name="T11" fmla="*/ 2147483647 h 493"/>
              <a:gd name="T12" fmla="*/ 2147483647 w 585"/>
              <a:gd name="T13" fmla="*/ 2147483647 h 493"/>
              <a:gd name="T14" fmla="*/ 2147483647 w 585"/>
              <a:gd name="T15" fmla="*/ 2147483647 h 493"/>
              <a:gd name="T16" fmla="*/ 2147483647 w 585"/>
              <a:gd name="T17" fmla="*/ 2147483647 h 493"/>
              <a:gd name="T18" fmla="*/ 2147483647 w 585"/>
              <a:gd name="T19" fmla="*/ 2147483647 h 493"/>
              <a:gd name="T20" fmla="*/ 2147483647 w 585"/>
              <a:gd name="T21" fmla="*/ 2147483647 h 493"/>
              <a:gd name="T22" fmla="*/ 2147483647 w 585"/>
              <a:gd name="T23" fmla="*/ 2147483647 h 493"/>
              <a:gd name="T24" fmla="*/ 2147483647 w 585"/>
              <a:gd name="T25" fmla="*/ 2147483647 h 493"/>
              <a:gd name="T26" fmla="*/ 2147483647 w 585"/>
              <a:gd name="T27" fmla="*/ 2147483647 h 493"/>
              <a:gd name="T28" fmla="*/ 2147483647 w 585"/>
              <a:gd name="T29" fmla="*/ 2147483647 h 493"/>
              <a:gd name="T30" fmla="*/ 2147483647 w 585"/>
              <a:gd name="T31" fmla="*/ 2147483647 h 493"/>
              <a:gd name="T32" fmla="*/ 2147483647 w 585"/>
              <a:gd name="T33" fmla="*/ 2147483647 h 493"/>
              <a:gd name="T34" fmla="*/ 2147483647 w 585"/>
              <a:gd name="T35" fmla="*/ 2147483647 h 493"/>
              <a:gd name="T36" fmla="*/ 2147483647 w 585"/>
              <a:gd name="T37" fmla="*/ 2147483647 h 493"/>
              <a:gd name="T38" fmla="*/ 2147483647 w 585"/>
              <a:gd name="T39" fmla="*/ 2147483647 h 493"/>
              <a:gd name="T40" fmla="*/ 2147483647 w 585"/>
              <a:gd name="T41" fmla="*/ 2147483647 h 493"/>
              <a:gd name="T42" fmla="*/ 2147483647 w 585"/>
              <a:gd name="T43" fmla="*/ 2147483647 h 493"/>
              <a:gd name="T44" fmla="*/ 2147483647 w 585"/>
              <a:gd name="T45" fmla="*/ 2147483647 h 493"/>
              <a:gd name="T46" fmla="*/ 2147483647 w 585"/>
              <a:gd name="T47" fmla="*/ 2147483647 h 493"/>
              <a:gd name="T48" fmla="*/ 2147483647 w 585"/>
              <a:gd name="T49" fmla="*/ 2147483647 h 493"/>
              <a:gd name="T50" fmla="*/ 2147483647 w 585"/>
              <a:gd name="T51" fmla="*/ 2147483647 h 493"/>
              <a:gd name="T52" fmla="*/ 2147483647 w 585"/>
              <a:gd name="T53" fmla="*/ 2147483647 h 493"/>
              <a:gd name="T54" fmla="*/ 2147483647 w 585"/>
              <a:gd name="T55" fmla="*/ 2147483647 h 493"/>
              <a:gd name="T56" fmla="*/ 2147483647 w 585"/>
              <a:gd name="T57" fmla="*/ 2147483647 h 493"/>
              <a:gd name="T58" fmla="*/ 2147483647 w 585"/>
              <a:gd name="T59" fmla="*/ 2147483647 h 493"/>
              <a:gd name="T60" fmla="*/ 2147483647 w 585"/>
              <a:gd name="T61" fmla="*/ 2147483647 h 493"/>
              <a:gd name="T62" fmla="*/ 2147483647 w 585"/>
              <a:gd name="T63" fmla="*/ 2147483647 h 493"/>
              <a:gd name="T64" fmla="*/ 2147483647 w 585"/>
              <a:gd name="T65" fmla="*/ 2147483647 h 493"/>
              <a:gd name="T66" fmla="*/ 2147483647 w 585"/>
              <a:gd name="T67" fmla="*/ 2147483647 h 493"/>
              <a:gd name="T68" fmla="*/ 2147483647 w 585"/>
              <a:gd name="T69" fmla="*/ 2147483647 h 493"/>
              <a:gd name="T70" fmla="*/ 2147483647 w 585"/>
              <a:gd name="T71" fmla="*/ 2147483647 h 493"/>
              <a:gd name="T72" fmla="*/ 2147483647 w 585"/>
              <a:gd name="T73" fmla="*/ 2147483647 h 493"/>
              <a:gd name="T74" fmla="*/ 2147483647 w 585"/>
              <a:gd name="T75" fmla="*/ 2147483647 h 493"/>
              <a:gd name="T76" fmla="*/ 2147483647 w 585"/>
              <a:gd name="T77" fmla="*/ 2147483647 h 493"/>
              <a:gd name="T78" fmla="*/ 2147483647 w 585"/>
              <a:gd name="T79" fmla="*/ 2147483647 h 493"/>
              <a:gd name="T80" fmla="*/ 2147483647 w 585"/>
              <a:gd name="T81" fmla="*/ 2147483647 h 493"/>
              <a:gd name="T82" fmla="*/ 2147483647 w 585"/>
              <a:gd name="T83" fmla="*/ 2147483647 h 493"/>
              <a:gd name="T84" fmla="*/ 2147483647 w 585"/>
              <a:gd name="T85" fmla="*/ 2147483647 h 493"/>
              <a:gd name="T86" fmla="*/ 2147483647 w 585"/>
              <a:gd name="T87" fmla="*/ 2147483647 h 493"/>
              <a:gd name="T88" fmla="*/ 2147483647 w 585"/>
              <a:gd name="T89" fmla="*/ 2147483647 h 493"/>
              <a:gd name="T90" fmla="*/ 2147483647 w 585"/>
              <a:gd name="T91" fmla="*/ 2147483647 h 493"/>
              <a:gd name="T92" fmla="*/ 2147483647 w 585"/>
              <a:gd name="T93" fmla="*/ 2147483647 h 493"/>
              <a:gd name="T94" fmla="*/ 2147483647 w 585"/>
              <a:gd name="T95" fmla="*/ 2147483647 h 493"/>
              <a:gd name="T96" fmla="*/ 2147483647 w 585"/>
              <a:gd name="T97" fmla="*/ 2147483647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
              <a:gd name="T148" fmla="*/ 0 h 493"/>
              <a:gd name="T149" fmla="*/ 585 w 585"/>
              <a:gd name="T150" fmla="*/ 493 h 4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29" name="Freeform 335"/>
          <p:cNvSpPr>
            <a:spLocks/>
          </p:cNvSpPr>
          <p:nvPr>
            <p:custDataLst>
              <p:tags r:id="rId26"/>
            </p:custDataLst>
          </p:nvPr>
        </p:nvSpPr>
        <p:spPr bwMode="auto">
          <a:xfrm>
            <a:off x="9455415" y="4109715"/>
            <a:ext cx="52071" cy="108129"/>
          </a:xfrm>
          <a:custGeom>
            <a:avLst/>
            <a:gdLst>
              <a:gd name="T0" fmla="*/ 0 w 92"/>
              <a:gd name="T1" fmla="*/ 2147483647 h 166"/>
              <a:gd name="T2" fmla="*/ 0 w 92"/>
              <a:gd name="T3" fmla="*/ 2147483647 h 166"/>
              <a:gd name="T4" fmla="*/ 2147483647 w 92"/>
              <a:gd name="T5" fmla="*/ 2147483647 h 166"/>
              <a:gd name="T6" fmla="*/ 2147483647 w 92"/>
              <a:gd name="T7" fmla="*/ 2147483647 h 166"/>
              <a:gd name="T8" fmla="*/ 2147483647 w 92"/>
              <a:gd name="T9" fmla="*/ 2147483647 h 166"/>
              <a:gd name="T10" fmla="*/ 2147483647 w 92"/>
              <a:gd name="T11" fmla="*/ 2147483647 h 166"/>
              <a:gd name="T12" fmla="*/ 2147483647 w 92"/>
              <a:gd name="T13" fmla="*/ 2147483647 h 166"/>
              <a:gd name="T14" fmla="*/ 2147483647 w 92"/>
              <a:gd name="T15" fmla="*/ 2147483647 h 166"/>
              <a:gd name="T16" fmla="*/ 2147483647 w 92"/>
              <a:gd name="T17" fmla="*/ 2147483647 h 166"/>
              <a:gd name="T18" fmla="*/ 2147483647 w 92"/>
              <a:gd name="T19" fmla="*/ 2147483647 h 166"/>
              <a:gd name="T20" fmla="*/ 2147483647 w 92"/>
              <a:gd name="T21" fmla="*/ 2147483647 h 166"/>
              <a:gd name="T22" fmla="*/ 2147483647 w 92"/>
              <a:gd name="T23" fmla="*/ 2147483647 h 166"/>
              <a:gd name="T24" fmla="*/ 2147483647 w 92"/>
              <a:gd name="T25" fmla="*/ 2147483647 h 166"/>
              <a:gd name="T26" fmla="*/ 2147483647 w 92"/>
              <a:gd name="T27" fmla="*/ 2147483647 h 166"/>
              <a:gd name="T28" fmla="*/ 2147483647 w 92"/>
              <a:gd name="T29" fmla="*/ 2147483647 h 166"/>
              <a:gd name="T30" fmla="*/ 2147483647 w 92"/>
              <a:gd name="T31" fmla="*/ 2147483647 h 166"/>
              <a:gd name="T32" fmla="*/ 2147483647 w 92"/>
              <a:gd name="T33" fmla="*/ 2147483647 h 166"/>
              <a:gd name="T34" fmla="*/ 2147483647 w 92"/>
              <a:gd name="T35" fmla="*/ 2147483647 h 166"/>
              <a:gd name="T36" fmla="*/ 2147483647 w 92"/>
              <a:gd name="T37" fmla="*/ 2147483647 h 166"/>
              <a:gd name="T38" fmla="*/ 2147483647 w 92"/>
              <a:gd name="T39" fmla="*/ 2147483647 h 166"/>
              <a:gd name="T40" fmla="*/ 2147483647 w 92"/>
              <a:gd name="T41" fmla="*/ 2147483647 h 166"/>
              <a:gd name="T42" fmla="*/ 2147483647 w 92"/>
              <a:gd name="T43" fmla="*/ 2147483647 h 166"/>
              <a:gd name="T44" fmla="*/ 2147483647 w 92"/>
              <a:gd name="T45" fmla="*/ 2147483647 h 166"/>
              <a:gd name="T46" fmla="*/ 2147483647 w 92"/>
              <a:gd name="T47" fmla="*/ 2147483647 h 166"/>
              <a:gd name="T48" fmla="*/ 2147483647 w 92"/>
              <a:gd name="T49" fmla="*/ 2147483647 h 166"/>
              <a:gd name="T50" fmla="*/ 2147483647 w 92"/>
              <a:gd name="T51" fmla="*/ 2147483647 h 166"/>
              <a:gd name="T52" fmla="*/ 2147483647 w 92"/>
              <a:gd name="T53" fmla="*/ 2147483647 h 166"/>
              <a:gd name="T54" fmla="*/ 2147483647 w 92"/>
              <a:gd name="T55" fmla="*/ 2147483647 h 166"/>
              <a:gd name="T56" fmla="*/ 2147483647 w 92"/>
              <a:gd name="T57" fmla="*/ 2147483647 h 166"/>
              <a:gd name="T58" fmla="*/ 2147483647 w 92"/>
              <a:gd name="T59" fmla="*/ 2147483647 h 166"/>
              <a:gd name="T60" fmla="*/ 2147483647 w 92"/>
              <a:gd name="T61" fmla="*/ 2147483647 h 166"/>
              <a:gd name="T62" fmla="*/ 2147483647 w 92"/>
              <a:gd name="T63" fmla="*/ 2147483647 h 166"/>
              <a:gd name="T64" fmla="*/ 2147483647 w 92"/>
              <a:gd name="T65" fmla="*/ 2147483647 h 166"/>
              <a:gd name="T66" fmla="*/ 2147483647 w 92"/>
              <a:gd name="T67" fmla="*/ 2147483647 h 166"/>
              <a:gd name="T68" fmla="*/ 2147483647 w 92"/>
              <a:gd name="T69" fmla="*/ 2147483647 h 166"/>
              <a:gd name="T70" fmla="*/ 2147483647 w 92"/>
              <a:gd name="T71" fmla="*/ 2147483647 h 166"/>
              <a:gd name="T72" fmla="*/ 2147483647 w 92"/>
              <a:gd name="T73" fmla="*/ 2147483647 h 166"/>
              <a:gd name="T74" fmla="*/ 2147483647 w 92"/>
              <a:gd name="T75" fmla="*/ 2147483647 h 166"/>
              <a:gd name="T76" fmla="*/ 2147483647 w 92"/>
              <a:gd name="T77" fmla="*/ 2147483647 h 166"/>
              <a:gd name="T78" fmla="*/ 2147483647 w 92"/>
              <a:gd name="T79" fmla="*/ 2147483647 h 166"/>
              <a:gd name="T80" fmla="*/ 2147483647 w 92"/>
              <a:gd name="T81" fmla="*/ 2147483647 h 166"/>
              <a:gd name="T82" fmla="*/ 2147483647 w 92"/>
              <a:gd name="T83" fmla="*/ 2147483647 h 166"/>
              <a:gd name="T84" fmla="*/ 2147483647 w 92"/>
              <a:gd name="T85" fmla="*/ 2147483647 h 166"/>
              <a:gd name="T86" fmla="*/ 2147483647 w 92"/>
              <a:gd name="T87" fmla="*/ 2147483647 h 166"/>
              <a:gd name="T88" fmla="*/ 2147483647 w 92"/>
              <a:gd name="T89" fmla="*/ 2147483647 h 166"/>
              <a:gd name="T90" fmla="*/ 0 w 92"/>
              <a:gd name="T91" fmla="*/ 0 h 166"/>
              <a:gd name="T92" fmla="*/ 0 w 92"/>
              <a:gd name="T93" fmla="*/ 2147483647 h 166"/>
              <a:gd name="T94" fmla="*/ 0 w 92"/>
              <a:gd name="T95" fmla="*/ 2147483647 h 166"/>
              <a:gd name="T96" fmla="*/ 0 w 92"/>
              <a:gd name="T97" fmla="*/ 2147483647 h 166"/>
              <a:gd name="T98" fmla="*/ 0 w 92"/>
              <a:gd name="T99" fmla="*/ 2147483647 h 166"/>
              <a:gd name="T100" fmla="*/ 0 w 92"/>
              <a:gd name="T101" fmla="*/ 2147483647 h 166"/>
              <a:gd name="T102" fmla="*/ 0 w 92"/>
              <a:gd name="T103" fmla="*/ 2147483647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66"/>
              <a:gd name="T158" fmla="*/ 92 w 92"/>
              <a:gd name="T159" fmla="*/ 166 h 1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30" name="Freeform 336"/>
          <p:cNvSpPr>
            <a:spLocks/>
          </p:cNvSpPr>
          <p:nvPr>
            <p:custDataLst>
              <p:tags r:id="rId27"/>
            </p:custDataLst>
          </p:nvPr>
        </p:nvSpPr>
        <p:spPr bwMode="auto">
          <a:xfrm>
            <a:off x="9470843" y="4285424"/>
            <a:ext cx="86785" cy="67580"/>
          </a:xfrm>
          <a:custGeom>
            <a:avLst/>
            <a:gdLst>
              <a:gd name="T0" fmla="*/ 2147483647 w 166"/>
              <a:gd name="T1" fmla="*/ 0 h 62"/>
              <a:gd name="T2" fmla="*/ 2147483647 w 166"/>
              <a:gd name="T3" fmla="*/ 2147483647 h 62"/>
              <a:gd name="T4" fmla="*/ 2147483647 w 166"/>
              <a:gd name="T5" fmla="*/ 2147483647 h 62"/>
              <a:gd name="T6" fmla="*/ 2147483647 w 166"/>
              <a:gd name="T7" fmla="*/ 2147483647 h 62"/>
              <a:gd name="T8" fmla="*/ 2147483647 w 166"/>
              <a:gd name="T9" fmla="*/ 2147483647 h 62"/>
              <a:gd name="T10" fmla="*/ 2147483647 w 166"/>
              <a:gd name="T11" fmla="*/ 2147483647 h 62"/>
              <a:gd name="T12" fmla="*/ 2147483647 w 166"/>
              <a:gd name="T13" fmla="*/ 2147483647 h 62"/>
              <a:gd name="T14" fmla="*/ 2147483647 w 166"/>
              <a:gd name="T15" fmla="*/ 2147483647 h 62"/>
              <a:gd name="T16" fmla="*/ 2147483647 w 166"/>
              <a:gd name="T17" fmla="*/ 2147483647 h 62"/>
              <a:gd name="T18" fmla="*/ 2147483647 w 166"/>
              <a:gd name="T19" fmla="*/ 2147483647 h 62"/>
              <a:gd name="T20" fmla="*/ 2147483647 w 166"/>
              <a:gd name="T21" fmla="*/ 0 h 62"/>
              <a:gd name="T22" fmla="*/ 2147483647 w 166"/>
              <a:gd name="T23" fmla="*/ 2147483647 h 62"/>
              <a:gd name="T24" fmla="*/ 2147483647 w 166"/>
              <a:gd name="T25" fmla="*/ 2147483647 h 62"/>
              <a:gd name="T26" fmla="*/ 2147483647 w 166"/>
              <a:gd name="T27" fmla="*/ 2147483647 h 62"/>
              <a:gd name="T28" fmla="*/ 2147483647 w 166"/>
              <a:gd name="T29" fmla="*/ 2147483647 h 62"/>
              <a:gd name="T30" fmla="*/ 2147483647 w 166"/>
              <a:gd name="T31" fmla="*/ 2147483647 h 62"/>
              <a:gd name="T32" fmla="*/ 2147483647 w 166"/>
              <a:gd name="T33" fmla="*/ 2147483647 h 62"/>
              <a:gd name="T34" fmla="*/ 2147483647 w 166"/>
              <a:gd name="T35" fmla="*/ 2147483647 h 62"/>
              <a:gd name="T36" fmla="*/ 2147483647 w 166"/>
              <a:gd name="T37" fmla="*/ 2147483647 h 62"/>
              <a:gd name="T38" fmla="*/ 2147483647 w 166"/>
              <a:gd name="T39" fmla="*/ 2147483647 h 62"/>
              <a:gd name="T40" fmla="*/ 2147483647 w 166"/>
              <a:gd name="T41" fmla="*/ 2147483647 h 62"/>
              <a:gd name="T42" fmla="*/ 2147483647 w 166"/>
              <a:gd name="T43" fmla="*/ 2147483647 h 62"/>
              <a:gd name="T44" fmla="*/ 2147483647 w 166"/>
              <a:gd name="T45" fmla="*/ 2147483647 h 62"/>
              <a:gd name="T46" fmla="*/ 2147483647 w 166"/>
              <a:gd name="T47" fmla="*/ 2147483647 h 62"/>
              <a:gd name="T48" fmla="*/ 2147483647 w 166"/>
              <a:gd name="T49" fmla="*/ 2147483647 h 62"/>
              <a:gd name="T50" fmla="*/ 2147483647 w 166"/>
              <a:gd name="T51" fmla="*/ 2147483647 h 62"/>
              <a:gd name="T52" fmla="*/ 2147483647 w 166"/>
              <a:gd name="T53" fmla="*/ 2147483647 h 62"/>
              <a:gd name="T54" fmla="*/ 2147483647 w 166"/>
              <a:gd name="T55" fmla="*/ 2147483647 h 62"/>
              <a:gd name="T56" fmla="*/ 2147483647 w 166"/>
              <a:gd name="T57" fmla="*/ 2147483647 h 62"/>
              <a:gd name="T58" fmla="*/ 2147483647 w 166"/>
              <a:gd name="T59" fmla="*/ 2147483647 h 62"/>
              <a:gd name="T60" fmla="*/ 2147483647 w 166"/>
              <a:gd name="T61" fmla="*/ 2147483647 h 62"/>
              <a:gd name="T62" fmla="*/ 2147483647 w 166"/>
              <a:gd name="T63" fmla="*/ 2147483647 h 62"/>
              <a:gd name="T64" fmla="*/ 2147483647 w 166"/>
              <a:gd name="T65" fmla="*/ 2147483647 h 62"/>
              <a:gd name="T66" fmla="*/ 2147483647 w 166"/>
              <a:gd name="T67" fmla="*/ 2147483647 h 62"/>
              <a:gd name="T68" fmla="*/ 2147483647 w 166"/>
              <a:gd name="T69" fmla="*/ 2147483647 h 62"/>
              <a:gd name="T70" fmla="*/ 2147483647 w 166"/>
              <a:gd name="T71" fmla="*/ 2147483647 h 62"/>
              <a:gd name="T72" fmla="*/ 2147483647 w 166"/>
              <a:gd name="T73" fmla="*/ 2147483647 h 62"/>
              <a:gd name="T74" fmla="*/ 2147483647 w 166"/>
              <a:gd name="T75" fmla="*/ 2147483647 h 62"/>
              <a:gd name="T76" fmla="*/ 2147483647 w 166"/>
              <a:gd name="T77" fmla="*/ 2147483647 h 62"/>
              <a:gd name="T78" fmla="*/ 2147483647 w 166"/>
              <a:gd name="T79" fmla="*/ 2147483647 h 62"/>
              <a:gd name="T80" fmla="*/ 2147483647 w 166"/>
              <a:gd name="T81" fmla="*/ 2147483647 h 62"/>
              <a:gd name="T82" fmla="*/ 2147483647 w 166"/>
              <a:gd name="T83" fmla="*/ 2147483647 h 62"/>
              <a:gd name="T84" fmla="*/ 2147483647 w 166"/>
              <a:gd name="T85" fmla="*/ 2147483647 h 62"/>
              <a:gd name="T86" fmla="*/ 0 w 166"/>
              <a:gd name="T87" fmla="*/ 2147483647 h 62"/>
              <a:gd name="T88" fmla="*/ 2147483647 w 166"/>
              <a:gd name="T89" fmla="*/ 2147483647 h 62"/>
              <a:gd name="T90" fmla="*/ 2147483647 w 166"/>
              <a:gd name="T91" fmla="*/ 2147483647 h 62"/>
              <a:gd name="T92" fmla="*/ 2147483647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6"/>
              <a:gd name="T142" fmla="*/ 0 h 62"/>
              <a:gd name="T143" fmla="*/ 166 w 166"/>
              <a:gd name="T144" fmla="*/ 62 h 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31" name="Freeform 337"/>
          <p:cNvSpPr>
            <a:spLocks/>
          </p:cNvSpPr>
          <p:nvPr>
            <p:custDataLst>
              <p:tags r:id="rId28"/>
            </p:custDataLst>
          </p:nvPr>
        </p:nvSpPr>
        <p:spPr bwMode="auto">
          <a:xfrm>
            <a:off x="9563415" y="4192743"/>
            <a:ext cx="104143" cy="77235"/>
          </a:xfrm>
          <a:custGeom>
            <a:avLst/>
            <a:gdLst>
              <a:gd name="T0" fmla="*/ 2147483647 w 193"/>
              <a:gd name="T1" fmla="*/ 2147483647 h 121"/>
              <a:gd name="T2" fmla="*/ 2147483647 w 193"/>
              <a:gd name="T3" fmla="*/ 2147483647 h 121"/>
              <a:gd name="T4" fmla="*/ 2147483647 w 193"/>
              <a:gd name="T5" fmla="*/ 2147483647 h 121"/>
              <a:gd name="T6" fmla="*/ 2147483647 w 193"/>
              <a:gd name="T7" fmla="*/ 2147483647 h 121"/>
              <a:gd name="T8" fmla="*/ 2147483647 w 193"/>
              <a:gd name="T9" fmla="*/ 2147483647 h 121"/>
              <a:gd name="T10" fmla="*/ 2147483647 w 193"/>
              <a:gd name="T11" fmla="*/ 2147483647 h 121"/>
              <a:gd name="T12" fmla="*/ 2147483647 w 193"/>
              <a:gd name="T13" fmla="*/ 2147483647 h 121"/>
              <a:gd name="T14" fmla="*/ 2147483647 w 193"/>
              <a:gd name="T15" fmla="*/ 2147483647 h 121"/>
              <a:gd name="T16" fmla="*/ 2147483647 w 193"/>
              <a:gd name="T17" fmla="*/ 2147483647 h 121"/>
              <a:gd name="T18" fmla="*/ 2147483647 w 193"/>
              <a:gd name="T19" fmla="*/ 2147483647 h 121"/>
              <a:gd name="T20" fmla="*/ 2147483647 w 193"/>
              <a:gd name="T21" fmla="*/ 2147483647 h 121"/>
              <a:gd name="T22" fmla="*/ 2147483647 w 193"/>
              <a:gd name="T23" fmla="*/ 2147483647 h 121"/>
              <a:gd name="T24" fmla="*/ 2147483647 w 193"/>
              <a:gd name="T25" fmla="*/ 2147483647 h 121"/>
              <a:gd name="T26" fmla="*/ 2147483647 w 193"/>
              <a:gd name="T27" fmla="*/ 2147483647 h 121"/>
              <a:gd name="T28" fmla="*/ 2147483647 w 193"/>
              <a:gd name="T29" fmla="*/ 2147483647 h 121"/>
              <a:gd name="T30" fmla="*/ 2147483647 w 193"/>
              <a:gd name="T31" fmla="*/ 2147483647 h 121"/>
              <a:gd name="T32" fmla="*/ 2147483647 w 193"/>
              <a:gd name="T33" fmla="*/ 2147483647 h 121"/>
              <a:gd name="T34" fmla="*/ 2147483647 w 193"/>
              <a:gd name="T35" fmla="*/ 2147483647 h 121"/>
              <a:gd name="T36" fmla="*/ 2147483647 w 193"/>
              <a:gd name="T37" fmla="*/ 2147483647 h 121"/>
              <a:gd name="T38" fmla="*/ 2147483647 w 193"/>
              <a:gd name="T39" fmla="*/ 2147483647 h 121"/>
              <a:gd name="T40" fmla="*/ 2147483647 w 193"/>
              <a:gd name="T41" fmla="*/ 2147483647 h 121"/>
              <a:gd name="T42" fmla="*/ 2147483647 w 193"/>
              <a:gd name="T43" fmla="*/ 2147483647 h 121"/>
              <a:gd name="T44" fmla="*/ 2147483647 w 193"/>
              <a:gd name="T45" fmla="*/ 2147483647 h 121"/>
              <a:gd name="T46" fmla="*/ 2147483647 w 193"/>
              <a:gd name="T47" fmla="*/ 2147483647 h 121"/>
              <a:gd name="T48" fmla="*/ 2147483647 w 193"/>
              <a:gd name="T49" fmla="*/ 2147483647 h 121"/>
              <a:gd name="T50" fmla="*/ 2147483647 w 193"/>
              <a:gd name="T51" fmla="*/ 2147483647 h 121"/>
              <a:gd name="T52" fmla="*/ 2147483647 w 193"/>
              <a:gd name="T53" fmla="*/ 2147483647 h 121"/>
              <a:gd name="T54" fmla="*/ 2147483647 w 193"/>
              <a:gd name="T55" fmla="*/ 2147483647 h 121"/>
              <a:gd name="T56" fmla="*/ 2147483647 w 193"/>
              <a:gd name="T57" fmla="*/ 2147483647 h 121"/>
              <a:gd name="T58" fmla="*/ 0 w 193"/>
              <a:gd name="T59" fmla="*/ 2147483647 h 121"/>
              <a:gd name="T60" fmla="*/ 2147483647 w 193"/>
              <a:gd name="T61" fmla="*/ 2147483647 h 121"/>
              <a:gd name="T62" fmla="*/ 2147483647 w 193"/>
              <a:gd name="T63" fmla="*/ 2147483647 h 121"/>
              <a:gd name="T64" fmla="*/ 2147483647 w 193"/>
              <a:gd name="T65" fmla="*/ 2147483647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21"/>
              <a:gd name="T101" fmla="*/ 193 w 19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32" name="Freeform 338"/>
          <p:cNvSpPr>
            <a:spLocks/>
          </p:cNvSpPr>
          <p:nvPr>
            <p:custDataLst>
              <p:tags r:id="rId29"/>
            </p:custDataLst>
          </p:nvPr>
        </p:nvSpPr>
        <p:spPr bwMode="auto">
          <a:xfrm>
            <a:off x="9185415" y="4117439"/>
            <a:ext cx="202499" cy="279977"/>
          </a:xfrm>
          <a:custGeom>
            <a:avLst/>
            <a:gdLst>
              <a:gd name="T0" fmla="*/ 2147483647 w 379"/>
              <a:gd name="T1" fmla="*/ 2147483647 h 437"/>
              <a:gd name="T2" fmla="*/ 2147483647 w 379"/>
              <a:gd name="T3" fmla="*/ 2147483647 h 437"/>
              <a:gd name="T4" fmla="*/ 2147483647 w 379"/>
              <a:gd name="T5" fmla="*/ 2147483647 h 437"/>
              <a:gd name="T6" fmla="*/ 2147483647 w 379"/>
              <a:gd name="T7" fmla="*/ 2147483647 h 437"/>
              <a:gd name="T8" fmla="*/ 2147483647 w 379"/>
              <a:gd name="T9" fmla="*/ 2147483647 h 437"/>
              <a:gd name="T10" fmla="*/ 2147483647 w 379"/>
              <a:gd name="T11" fmla="*/ 2147483647 h 437"/>
              <a:gd name="T12" fmla="*/ 2147483647 w 379"/>
              <a:gd name="T13" fmla="*/ 2147483647 h 437"/>
              <a:gd name="T14" fmla="*/ 2147483647 w 379"/>
              <a:gd name="T15" fmla="*/ 2147483647 h 437"/>
              <a:gd name="T16" fmla="*/ 2147483647 w 379"/>
              <a:gd name="T17" fmla="*/ 2147483647 h 437"/>
              <a:gd name="T18" fmla="*/ 2147483647 w 379"/>
              <a:gd name="T19" fmla="*/ 2147483647 h 437"/>
              <a:gd name="T20" fmla="*/ 2147483647 w 379"/>
              <a:gd name="T21" fmla="*/ 2147483647 h 437"/>
              <a:gd name="T22" fmla="*/ 2147483647 w 379"/>
              <a:gd name="T23" fmla="*/ 2147483647 h 437"/>
              <a:gd name="T24" fmla="*/ 2147483647 w 379"/>
              <a:gd name="T25" fmla="*/ 2147483647 h 437"/>
              <a:gd name="T26" fmla="*/ 2147483647 w 379"/>
              <a:gd name="T27" fmla="*/ 2147483647 h 437"/>
              <a:gd name="T28" fmla="*/ 2147483647 w 379"/>
              <a:gd name="T29" fmla="*/ 2147483647 h 437"/>
              <a:gd name="T30" fmla="*/ 2147483647 w 379"/>
              <a:gd name="T31" fmla="*/ 2147483647 h 437"/>
              <a:gd name="T32" fmla="*/ 2147483647 w 379"/>
              <a:gd name="T33" fmla="*/ 2147483647 h 437"/>
              <a:gd name="T34" fmla="*/ 2147483647 w 379"/>
              <a:gd name="T35" fmla="*/ 2147483647 h 437"/>
              <a:gd name="T36" fmla="*/ 2147483647 w 379"/>
              <a:gd name="T37" fmla="*/ 2147483647 h 437"/>
              <a:gd name="T38" fmla="*/ 2147483647 w 379"/>
              <a:gd name="T39" fmla="*/ 2147483647 h 437"/>
              <a:gd name="T40" fmla="*/ 2147483647 w 379"/>
              <a:gd name="T41" fmla="*/ 2147483647 h 437"/>
              <a:gd name="T42" fmla="*/ 2147483647 w 379"/>
              <a:gd name="T43" fmla="*/ 2147483647 h 437"/>
              <a:gd name="T44" fmla="*/ 2147483647 w 379"/>
              <a:gd name="T45" fmla="*/ 2147483647 h 437"/>
              <a:gd name="T46" fmla="*/ 2147483647 w 379"/>
              <a:gd name="T47" fmla="*/ 2147483647 h 437"/>
              <a:gd name="T48" fmla="*/ 2147483647 w 379"/>
              <a:gd name="T49" fmla="*/ 2147483647 h 437"/>
              <a:gd name="T50" fmla="*/ 2147483647 w 379"/>
              <a:gd name="T51" fmla="*/ 2147483647 h 437"/>
              <a:gd name="T52" fmla="*/ 2147483647 w 379"/>
              <a:gd name="T53" fmla="*/ 2147483647 h 437"/>
              <a:gd name="T54" fmla="*/ 2147483647 w 379"/>
              <a:gd name="T55" fmla="*/ 2147483647 h 437"/>
              <a:gd name="T56" fmla="*/ 2147483647 w 379"/>
              <a:gd name="T57" fmla="*/ 2147483647 h 437"/>
              <a:gd name="T58" fmla="*/ 2147483647 w 379"/>
              <a:gd name="T59" fmla="*/ 2147483647 h 437"/>
              <a:gd name="T60" fmla="*/ 2147483647 w 379"/>
              <a:gd name="T61" fmla="*/ 2147483647 h 437"/>
              <a:gd name="T62" fmla="*/ 2147483647 w 379"/>
              <a:gd name="T63" fmla="*/ 2147483647 h 437"/>
              <a:gd name="T64" fmla="*/ 2147483647 w 379"/>
              <a:gd name="T65" fmla="*/ 2147483647 h 437"/>
              <a:gd name="T66" fmla="*/ 2147483647 w 379"/>
              <a:gd name="T67" fmla="*/ 2147483647 h 437"/>
              <a:gd name="T68" fmla="*/ 2147483647 w 379"/>
              <a:gd name="T69" fmla="*/ 2147483647 h 437"/>
              <a:gd name="T70" fmla="*/ 2147483647 w 379"/>
              <a:gd name="T71" fmla="*/ 2147483647 h 437"/>
              <a:gd name="T72" fmla="*/ 2147483647 w 379"/>
              <a:gd name="T73" fmla="*/ 2147483647 h 437"/>
              <a:gd name="T74" fmla="*/ 2147483647 w 379"/>
              <a:gd name="T75" fmla="*/ 2147483647 h 437"/>
              <a:gd name="T76" fmla="*/ 2147483647 w 379"/>
              <a:gd name="T77" fmla="*/ 2147483647 h 437"/>
              <a:gd name="T78" fmla="*/ 2147483647 w 379"/>
              <a:gd name="T79" fmla="*/ 2147483647 h 437"/>
              <a:gd name="T80" fmla="*/ 2147483647 w 379"/>
              <a:gd name="T81" fmla="*/ 2147483647 h 437"/>
              <a:gd name="T82" fmla="*/ 2147483647 w 379"/>
              <a:gd name="T83" fmla="*/ 2147483647 h 437"/>
              <a:gd name="T84" fmla="*/ 2147483647 w 379"/>
              <a:gd name="T85" fmla="*/ 2147483647 h 437"/>
              <a:gd name="T86" fmla="*/ 2147483647 w 379"/>
              <a:gd name="T87" fmla="*/ 2147483647 h 437"/>
              <a:gd name="T88" fmla="*/ 2147483647 w 379"/>
              <a:gd name="T89" fmla="*/ 2147483647 h 437"/>
              <a:gd name="T90" fmla="*/ 2147483647 w 379"/>
              <a:gd name="T91" fmla="*/ 2147483647 h 437"/>
              <a:gd name="T92" fmla="*/ 2147483647 w 379"/>
              <a:gd name="T93" fmla="*/ 2147483647 h 437"/>
              <a:gd name="T94" fmla="*/ 2147483647 w 379"/>
              <a:gd name="T95" fmla="*/ 2147483647 h 437"/>
              <a:gd name="T96" fmla="*/ 2147483647 w 379"/>
              <a:gd name="T97" fmla="*/ 2147483647 h 437"/>
              <a:gd name="T98" fmla="*/ 2147483647 w 379"/>
              <a:gd name="T99" fmla="*/ 2147483647 h 437"/>
              <a:gd name="T100" fmla="*/ 2147483647 w 379"/>
              <a:gd name="T101" fmla="*/ 2147483647 h 437"/>
              <a:gd name="T102" fmla="*/ 2147483647 w 379"/>
              <a:gd name="T103" fmla="*/ 2147483647 h 437"/>
              <a:gd name="T104" fmla="*/ 2147483647 w 379"/>
              <a:gd name="T105" fmla="*/ 2147483647 h 437"/>
              <a:gd name="T106" fmla="*/ 2147483647 w 379"/>
              <a:gd name="T107" fmla="*/ 2147483647 h 437"/>
              <a:gd name="T108" fmla="*/ 2147483647 w 379"/>
              <a:gd name="T109" fmla="*/ 2147483647 h 437"/>
              <a:gd name="T110" fmla="*/ 2147483647 w 379"/>
              <a:gd name="T111" fmla="*/ 2147483647 h 437"/>
              <a:gd name="T112" fmla="*/ 2147483647 w 379"/>
              <a:gd name="T113" fmla="*/ 2147483647 h 437"/>
              <a:gd name="T114" fmla="*/ 2147483647 w 379"/>
              <a:gd name="T115" fmla="*/ 2147483647 h 437"/>
              <a:gd name="T116" fmla="*/ 2147483647 w 379"/>
              <a:gd name="T117" fmla="*/ 2147483647 h 437"/>
              <a:gd name="T118" fmla="*/ 2147483647 w 379"/>
              <a:gd name="T119" fmla="*/ 2147483647 h 437"/>
              <a:gd name="T120" fmla="*/ 2147483647 w 379"/>
              <a:gd name="T121" fmla="*/ 2147483647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437"/>
              <a:gd name="T185" fmla="*/ 379 w 379"/>
              <a:gd name="T186" fmla="*/ 437 h 4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33" name="Freeform 339"/>
          <p:cNvSpPr>
            <a:spLocks/>
          </p:cNvSpPr>
          <p:nvPr>
            <p:custDataLst>
              <p:tags r:id="rId30"/>
            </p:custDataLst>
          </p:nvPr>
        </p:nvSpPr>
        <p:spPr bwMode="auto">
          <a:xfrm>
            <a:off x="8778485" y="4410930"/>
            <a:ext cx="304714" cy="115852"/>
          </a:xfrm>
          <a:custGeom>
            <a:avLst/>
            <a:gdLst>
              <a:gd name="T0" fmla="*/ 2147483647 w 578"/>
              <a:gd name="T1" fmla="*/ 2147483647 h 184"/>
              <a:gd name="T2" fmla="*/ 2147483647 w 578"/>
              <a:gd name="T3" fmla="*/ 2147483647 h 184"/>
              <a:gd name="T4" fmla="*/ 2147483647 w 578"/>
              <a:gd name="T5" fmla="*/ 2147483647 h 184"/>
              <a:gd name="T6" fmla="*/ 2147483647 w 578"/>
              <a:gd name="T7" fmla="*/ 0 h 184"/>
              <a:gd name="T8" fmla="*/ 2147483647 w 578"/>
              <a:gd name="T9" fmla="*/ 2147483647 h 184"/>
              <a:gd name="T10" fmla="*/ 2147483647 w 578"/>
              <a:gd name="T11" fmla="*/ 2147483647 h 184"/>
              <a:gd name="T12" fmla="*/ 2147483647 w 578"/>
              <a:gd name="T13" fmla="*/ 2147483647 h 184"/>
              <a:gd name="T14" fmla="*/ 2147483647 w 578"/>
              <a:gd name="T15" fmla="*/ 2147483647 h 184"/>
              <a:gd name="T16" fmla="*/ 2147483647 w 578"/>
              <a:gd name="T17" fmla="*/ 2147483647 h 184"/>
              <a:gd name="T18" fmla="*/ 2147483647 w 578"/>
              <a:gd name="T19" fmla="*/ 2147483647 h 184"/>
              <a:gd name="T20" fmla="*/ 2147483647 w 578"/>
              <a:gd name="T21" fmla="*/ 2147483647 h 184"/>
              <a:gd name="T22" fmla="*/ 2147483647 w 578"/>
              <a:gd name="T23" fmla="*/ 2147483647 h 184"/>
              <a:gd name="T24" fmla="*/ 2147483647 w 578"/>
              <a:gd name="T25" fmla="*/ 2147483647 h 184"/>
              <a:gd name="T26" fmla="*/ 2147483647 w 578"/>
              <a:gd name="T27" fmla="*/ 2147483647 h 184"/>
              <a:gd name="T28" fmla="*/ 2147483647 w 578"/>
              <a:gd name="T29" fmla="*/ 2147483647 h 184"/>
              <a:gd name="T30" fmla="*/ 2147483647 w 578"/>
              <a:gd name="T31" fmla="*/ 2147483647 h 184"/>
              <a:gd name="T32" fmla="*/ 2147483647 w 578"/>
              <a:gd name="T33" fmla="*/ 2147483647 h 184"/>
              <a:gd name="T34" fmla="*/ 2147483647 w 578"/>
              <a:gd name="T35" fmla="*/ 2147483647 h 184"/>
              <a:gd name="T36" fmla="*/ 2147483647 w 578"/>
              <a:gd name="T37" fmla="*/ 2147483647 h 184"/>
              <a:gd name="T38" fmla="*/ 2147483647 w 578"/>
              <a:gd name="T39" fmla="*/ 2147483647 h 184"/>
              <a:gd name="T40" fmla="*/ 2147483647 w 578"/>
              <a:gd name="T41" fmla="*/ 2147483647 h 184"/>
              <a:gd name="T42" fmla="*/ 2147483647 w 578"/>
              <a:gd name="T43" fmla="*/ 2147483647 h 184"/>
              <a:gd name="T44" fmla="*/ 2147483647 w 578"/>
              <a:gd name="T45" fmla="*/ 2147483647 h 184"/>
              <a:gd name="T46" fmla="*/ 2147483647 w 578"/>
              <a:gd name="T47" fmla="*/ 2147483647 h 184"/>
              <a:gd name="T48" fmla="*/ 2147483647 w 578"/>
              <a:gd name="T49" fmla="*/ 2147483647 h 184"/>
              <a:gd name="T50" fmla="*/ 2147483647 w 578"/>
              <a:gd name="T51" fmla="*/ 2147483647 h 184"/>
              <a:gd name="T52" fmla="*/ 2147483647 w 578"/>
              <a:gd name="T53" fmla="*/ 2147483647 h 184"/>
              <a:gd name="T54" fmla="*/ 2147483647 w 578"/>
              <a:gd name="T55" fmla="*/ 2147483647 h 184"/>
              <a:gd name="T56" fmla="*/ 2147483647 w 578"/>
              <a:gd name="T57" fmla="*/ 2147483647 h 184"/>
              <a:gd name="T58" fmla="*/ 2147483647 w 578"/>
              <a:gd name="T59" fmla="*/ 2147483647 h 184"/>
              <a:gd name="T60" fmla="*/ 2147483647 w 578"/>
              <a:gd name="T61" fmla="*/ 2147483647 h 184"/>
              <a:gd name="T62" fmla="*/ 2147483647 w 578"/>
              <a:gd name="T63" fmla="*/ 2147483647 h 184"/>
              <a:gd name="T64" fmla="*/ 2147483647 w 578"/>
              <a:gd name="T65" fmla="*/ 2147483647 h 184"/>
              <a:gd name="T66" fmla="*/ 2147483647 w 578"/>
              <a:gd name="T67" fmla="*/ 2147483647 h 184"/>
              <a:gd name="T68" fmla="*/ 2147483647 w 578"/>
              <a:gd name="T69" fmla="*/ 2147483647 h 184"/>
              <a:gd name="T70" fmla="*/ 2147483647 w 578"/>
              <a:gd name="T71" fmla="*/ 2147483647 h 184"/>
              <a:gd name="T72" fmla="*/ 2147483647 w 578"/>
              <a:gd name="T73" fmla="*/ 2147483647 h 184"/>
              <a:gd name="T74" fmla="*/ 2147483647 w 578"/>
              <a:gd name="T75" fmla="*/ 2147483647 h 184"/>
              <a:gd name="T76" fmla="*/ 2147483647 w 578"/>
              <a:gd name="T77" fmla="*/ 2147483647 h 184"/>
              <a:gd name="T78" fmla="*/ 2147483647 w 578"/>
              <a:gd name="T79" fmla="*/ 2147483647 h 184"/>
              <a:gd name="T80" fmla="*/ 2147483647 w 578"/>
              <a:gd name="T81" fmla="*/ 2147483647 h 184"/>
              <a:gd name="T82" fmla="*/ 2147483647 w 578"/>
              <a:gd name="T83" fmla="*/ 2147483647 h 184"/>
              <a:gd name="T84" fmla="*/ 2147483647 w 578"/>
              <a:gd name="T85" fmla="*/ 2147483647 h 184"/>
              <a:gd name="T86" fmla="*/ 2147483647 w 578"/>
              <a:gd name="T87" fmla="*/ 2147483647 h 184"/>
              <a:gd name="T88" fmla="*/ 2147483647 w 578"/>
              <a:gd name="T89" fmla="*/ 2147483647 h 184"/>
              <a:gd name="T90" fmla="*/ 2147483647 w 578"/>
              <a:gd name="T91" fmla="*/ 2147483647 h 184"/>
              <a:gd name="T92" fmla="*/ 2147483647 w 578"/>
              <a:gd name="T93" fmla="*/ 2147483647 h 184"/>
              <a:gd name="T94" fmla="*/ 2147483647 w 578"/>
              <a:gd name="T95" fmla="*/ 2147483647 h 184"/>
              <a:gd name="T96" fmla="*/ 2147483647 w 578"/>
              <a:gd name="T97" fmla="*/ 2147483647 h 184"/>
              <a:gd name="T98" fmla="*/ 2147483647 w 578"/>
              <a:gd name="T99" fmla="*/ 2147483647 h 184"/>
              <a:gd name="T100" fmla="*/ 2147483647 w 578"/>
              <a:gd name="T101" fmla="*/ 2147483647 h 184"/>
              <a:gd name="T102" fmla="*/ 2147483647 w 578"/>
              <a:gd name="T103" fmla="*/ 2147483647 h 184"/>
              <a:gd name="T104" fmla="*/ 2147483647 w 578"/>
              <a:gd name="T105" fmla="*/ 2147483647 h 184"/>
              <a:gd name="T106" fmla="*/ 0 w 578"/>
              <a:gd name="T107" fmla="*/ 2147483647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8"/>
              <a:gd name="T163" fmla="*/ 0 h 184"/>
              <a:gd name="T164" fmla="*/ 578 w 578"/>
              <a:gd name="T165" fmla="*/ 184 h 1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34" name="Freeform 340"/>
          <p:cNvSpPr>
            <a:spLocks/>
          </p:cNvSpPr>
          <p:nvPr>
            <p:custDataLst>
              <p:tags r:id="rId31"/>
            </p:custDataLst>
          </p:nvPr>
        </p:nvSpPr>
        <p:spPr bwMode="auto">
          <a:xfrm>
            <a:off x="9605843" y="4237153"/>
            <a:ext cx="260357" cy="307009"/>
          </a:xfrm>
          <a:custGeom>
            <a:avLst/>
            <a:gdLst>
              <a:gd name="T0" fmla="*/ 2147483647 w 491"/>
              <a:gd name="T1" fmla="*/ 2147483647 h 481"/>
              <a:gd name="T2" fmla="*/ 2147483647 w 491"/>
              <a:gd name="T3" fmla="*/ 2147483647 h 481"/>
              <a:gd name="T4" fmla="*/ 2147483647 w 491"/>
              <a:gd name="T5" fmla="*/ 2147483647 h 481"/>
              <a:gd name="T6" fmla="*/ 2147483647 w 491"/>
              <a:gd name="T7" fmla="*/ 2147483647 h 481"/>
              <a:gd name="T8" fmla="*/ 2147483647 w 491"/>
              <a:gd name="T9" fmla="*/ 2147483647 h 481"/>
              <a:gd name="T10" fmla="*/ 2147483647 w 491"/>
              <a:gd name="T11" fmla="*/ 2147483647 h 481"/>
              <a:gd name="T12" fmla="*/ 2147483647 w 491"/>
              <a:gd name="T13" fmla="*/ 2147483647 h 481"/>
              <a:gd name="T14" fmla="*/ 2147483647 w 491"/>
              <a:gd name="T15" fmla="*/ 2147483647 h 481"/>
              <a:gd name="T16" fmla="*/ 2147483647 w 491"/>
              <a:gd name="T17" fmla="*/ 2147483647 h 481"/>
              <a:gd name="T18" fmla="*/ 2147483647 w 491"/>
              <a:gd name="T19" fmla="*/ 2147483647 h 481"/>
              <a:gd name="T20" fmla="*/ 2147483647 w 491"/>
              <a:gd name="T21" fmla="*/ 2147483647 h 481"/>
              <a:gd name="T22" fmla="*/ 2147483647 w 491"/>
              <a:gd name="T23" fmla="*/ 2147483647 h 481"/>
              <a:gd name="T24" fmla="*/ 2147483647 w 491"/>
              <a:gd name="T25" fmla="*/ 2147483647 h 481"/>
              <a:gd name="T26" fmla="*/ 2147483647 w 491"/>
              <a:gd name="T27" fmla="*/ 2147483647 h 481"/>
              <a:gd name="T28" fmla="*/ 2147483647 w 491"/>
              <a:gd name="T29" fmla="*/ 2147483647 h 481"/>
              <a:gd name="T30" fmla="*/ 2147483647 w 491"/>
              <a:gd name="T31" fmla="*/ 2147483647 h 481"/>
              <a:gd name="T32" fmla="*/ 2147483647 w 491"/>
              <a:gd name="T33" fmla="*/ 2147483647 h 481"/>
              <a:gd name="T34" fmla="*/ 2147483647 w 491"/>
              <a:gd name="T35" fmla="*/ 2147483647 h 481"/>
              <a:gd name="T36" fmla="*/ 2147483647 w 491"/>
              <a:gd name="T37" fmla="*/ 2147483647 h 481"/>
              <a:gd name="T38" fmla="*/ 2147483647 w 491"/>
              <a:gd name="T39" fmla="*/ 2147483647 h 481"/>
              <a:gd name="T40" fmla="*/ 2147483647 w 491"/>
              <a:gd name="T41" fmla="*/ 2147483647 h 481"/>
              <a:gd name="T42" fmla="*/ 2147483647 w 491"/>
              <a:gd name="T43" fmla="*/ 2147483647 h 481"/>
              <a:gd name="T44" fmla="*/ 2147483647 w 491"/>
              <a:gd name="T45" fmla="*/ 2147483647 h 481"/>
              <a:gd name="T46" fmla="*/ 2147483647 w 491"/>
              <a:gd name="T47" fmla="*/ 2147483647 h 481"/>
              <a:gd name="T48" fmla="*/ 2147483647 w 491"/>
              <a:gd name="T49" fmla="*/ 2147483647 h 481"/>
              <a:gd name="T50" fmla="*/ 2147483647 w 491"/>
              <a:gd name="T51" fmla="*/ 2147483647 h 481"/>
              <a:gd name="T52" fmla="*/ 2147483647 w 491"/>
              <a:gd name="T53" fmla="*/ 2147483647 h 481"/>
              <a:gd name="T54" fmla="*/ 2147483647 w 491"/>
              <a:gd name="T55" fmla="*/ 2147483647 h 481"/>
              <a:gd name="T56" fmla="*/ 2147483647 w 491"/>
              <a:gd name="T57" fmla="*/ 2147483647 h 481"/>
              <a:gd name="T58" fmla="*/ 2147483647 w 491"/>
              <a:gd name="T59" fmla="*/ 2147483647 h 481"/>
              <a:gd name="T60" fmla="*/ 2147483647 w 491"/>
              <a:gd name="T61" fmla="*/ 2147483647 h 481"/>
              <a:gd name="T62" fmla="*/ 0 w 491"/>
              <a:gd name="T63" fmla="*/ 2147483647 h 481"/>
              <a:gd name="T64" fmla="*/ 2147483647 w 491"/>
              <a:gd name="T65" fmla="*/ 2147483647 h 481"/>
              <a:gd name="T66" fmla="*/ 2147483647 w 491"/>
              <a:gd name="T67" fmla="*/ 2147483647 h 481"/>
              <a:gd name="T68" fmla="*/ 2147483647 w 491"/>
              <a:gd name="T69" fmla="*/ 2147483647 h 481"/>
              <a:gd name="T70" fmla="*/ 2147483647 w 491"/>
              <a:gd name="T71" fmla="*/ 2147483647 h 481"/>
              <a:gd name="T72" fmla="*/ 2147483647 w 491"/>
              <a:gd name="T73" fmla="*/ 2147483647 h 481"/>
              <a:gd name="T74" fmla="*/ 2147483647 w 491"/>
              <a:gd name="T75" fmla="*/ 2147483647 h 481"/>
              <a:gd name="T76" fmla="*/ 2147483647 w 491"/>
              <a:gd name="T77" fmla="*/ 2147483647 h 481"/>
              <a:gd name="T78" fmla="*/ 2147483647 w 491"/>
              <a:gd name="T79" fmla="*/ 2147483647 h 481"/>
              <a:gd name="T80" fmla="*/ 2147483647 w 491"/>
              <a:gd name="T81" fmla="*/ 2147483647 h 481"/>
              <a:gd name="T82" fmla="*/ 2147483647 w 491"/>
              <a:gd name="T83" fmla="*/ 2147483647 h 481"/>
              <a:gd name="T84" fmla="*/ 2147483647 w 491"/>
              <a:gd name="T85" fmla="*/ 2147483647 h 481"/>
              <a:gd name="T86" fmla="*/ 2147483647 w 491"/>
              <a:gd name="T87" fmla="*/ 2147483647 h 481"/>
              <a:gd name="T88" fmla="*/ 2147483647 w 491"/>
              <a:gd name="T89" fmla="*/ 2147483647 h 481"/>
              <a:gd name="T90" fmla="*/ 2147483647 w 491"/>
              <a:gd name="T91" fmla="*/ 2147483647 h 481"/>
              <a:gd name="T92" fmla="*/ 2147483647 w 491"/>
              <a:gd name="T93" fmla="*/ 2147483647 h 481"/>
              <a:gd name="T94" fmla="*/ 2147483647 w 491"/>
              <a:gd name="T95" fmla="*/ 0 h 481"/>
              <a:gd name="T96" fmla="*/ 2147483647 w 491"/>
              <a:gd name="T97" fmla="*/ 2147483647 h 481"/>
              <a:gd name="T98" fmla="*/ 2147483647 w 491"/>
              <a:gd name="T99" fmla="*/ 2147483647 h 481"/>
              <a:gd name="T100" fmla="*/ 2147483647 w 491"/>
              <a:gd name="T101" fmla="*/ 2147483647 h 481"/>
              <a:gd name="T102" fmla="*/ 2147483647 w 491"/>
              <a:gd name="T103" fmla="*/ 2147483647 h 481"/>
              <a:gd name="T104" fmla="*/ 2147483647 w 491"/>
              <a:gd name="T105" fmla="*/ 2147483647 h 481"/>
              <a:gd name="T106" fmla="*/ 2147483647 w 491"/>
              <a:gd name="T107" fmla="*/ 2147483647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1"/>
              <a:gd name="T163" fmla="*/ 0 h 481"/>
              <a:gd name="T164" fmla="*/ 491 w 491"/>
              <a:gd name="T165" fmla="*/ 481 h 4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35" name="Freeform 358"/>
          <p:cNvSpPr>
            <a:spLocks/>
          </p:cNvSpPr>
          <p:nvPr>
            <p:custDataLst>
              <p:tags r:id="rId32"/>
            </p:custDataLst>
          </p:nvPr>
        </p:nvSpPr>
        <p:spPr bwMode="auto">
          <a:xfrm>
            <a:off x="6603057" y="3601895"/>
            <a:ext cx="441643" cy="457616"/>
          </a:xfrm>
          <a:custGeom>
            <a:avLst/>
            <a:gdLst>
              <a:gd name="T0" fmla="*/ 2147483647 w 845"/>
              <a:gd name="T1" fmla="*/ 2147483647 h 720"/>
              <a:gd name="T2" fmla="*/ 2147483647 w 845"/>
              <a:gd name="T3" fmla="*/ 2147483647 h 720"/>
              <a:gd name="T4" fmla="*/ 2147483647 w 845"/>
              <a:gd name="T5" fmla="*/ 0 h 720"/>
              <a:gd name="T6" fmla="*/ 2147483647 w 845"/>
              <a:gd name="T7" fmla="*/ 2147483647 h 720"/>
              <a:gd name="T8" fmla="*/ 2147483647 w 845"/>
              <a:gd name="T9" fmla="*/ 2147483647 h 720"/>
              <a:gd name="T10" fmla="*/ 2147483647 w 845"/>
              <a:gd name="T11" fmla="*/ 2147483647 h 720"/>
              <a:gd name="T12" fmla="*/ 2147483647 w 845"/>
              <a:gd name="T13" fmla="*/ 2147483647 h 720"/>
              <a:gd name="T14" fmla="*/ 2147483647 w 845"/>
              <a:gd name="T15" fmla="*/ 2147483647 h 720"/>
              <a:gd name="T16" fmla="*/ 2147483647 w 845"/>
              <a:gd name="T17" fmla="*/ 2147483647 h 720"/>
              <a:gd name="T18" fmla="*/ 2147483647 w 845"/>
              <a:gd name="T19" fmla="*/ 2147483647 h 720"/>
              <a:gd name="T20" fmla="*/ 2147483647 w 845"/>
              <a:gd name="T21" fmla="*/ 2147483647 h 720"/>
              <a:gd name="T22" fmla="*/ 2147483647 w 845"/>
              <a:gd name="T23" fmla="*/ 2147483647 h 720"/>
              <a:gd name="T24" fmla="*/ 2147483647 w 845"/>
              <a:gd name="T25" fmla="*/ 2147483647 h 720"/>
              <a:gd name="T26" fmla="*/ 2147483647 w 845"/>
              <a:gd name="T27" fmla="*/ 2147483647 h 720"/>
              <a:gd name="T28" fmla="*/ 2147483647 w 845"/>
              <a:gd name="T29" fmla="*/ 2147483647 h 720"/>
              <a:gd name="T30" fmla="*/ 2147483647 w 845"/>
              <a:gd name="T31" fmla="*/ 2147483647 h 720"/>
              <a:gd name="T32" fmla="*/ 2147483647 w 845"/>
              <a:gd name="T33" fmla="*/ 2147483647 h 720"/>
              <a:gd name="T34" fmla="*/ 2147483647 w 845"/>
              <a:gd name="T35" fmla="*/ 2147483647 h 720"/>
              <a:gd name="T36" fmla="*/ 2147483647 w 845"/>
              <a:gd name="T37" fmla="*/ 2147483647 h 720"/>
              <a:gd name="T38" fmla="*/ 2147483647 w 845"/>
              <a:gd name="T39" fmla="*/ 2147483647 h 720"/>
              <a:gd name="T40" fmla="*/ 2147483647 w 845"/>
              <a:gd name="T41" fmla="*/ 2147483647 h 720"/>
              <a:gd name="T42" fmla="*/ 2147483647 w 845"/>
              <a:gd name="T43" fmla="*/ 2147483647 h 720"/>
              <a:gd name="T44" fmla="*/ 2147483647 w 845"/>
              <a:gd name="T45" fmla="*/ 2147483647 h 720"/>
              <a:gd name="T46" fmla="*/ 2147483647 w 845"/>
              <a:gd name="T47" fmla="*/ 2147483647 h 720"/>
              <a:gd name="T48" fmla="*/ 2147483647 w 845"/>
              <a:gd name="T49" fmla="*/ 2147483647 h 720"/>
              <a:gd name="T50" fmla="*/ 2147483647 w 845"/>
              <a:gd name="T51" fmla="*/ 2147483647 h 720"/>
              <a:gd name="T52" fmla="*/ 2147483647 w 845"/>
              <a:gd name="T53" fmla="*/ 2147483647 h 720"/>
              <a:gd name="T54" fmla="*/ 2147483647 w 845"/>
              <a:gd name="T55" fmla="*/ 2147483647 h 720"/>
              <a:gd name="T56" fmla="*/ 2147483647 w 845"/>
              <a:gd name="T57" fmla="*/ 2147483647 h 720"/>
              <a:gd name="T58" fmla="*/ 2147483647 w 845"/>
              <a:gd name="T59" fmla="*/ 2147483647 h 720"/>
              <a:gd name="T60" fmla="*/ 2147483647 w 845"/>
              <a:gd name="T61" fmla="*/ 2147483647 h 720"/>
              <a:gd name="T62" fmla="*/ 2147483647 w 845"/>
              <a:gd name="T63" fmla="*/ 2147483647 h 720"/>
              <a:gd name="T64" fmla="*/ 2147483647 w 845"/>
              <a:gd name="T65" fmla="*/ 2147483647 h 720"/>
              <a:gd name="T66" fmla="*/ 2147483647 w 845"/>
              <a:gd name="T67" fmla="*/ 2147483647 h 720"/>
              <a:gd name="T68" fmla="*/ 2147483647 w 845"/>
              <a:gd name="T69" fmla="*/ 2147483647 h 720"/>
              <a:gd name="T70" fmla="*/ 2147483647 w 845"/>
              <a:gd name="T71" fmla="*/ 2147483647 h 720"/>
              <a:gd name="T72" fmla="*/ 2147483647 w 845"/>
              <a:gd name="T73" fmla="*/ 2147483647 h 720"/>
              <a:gd name="T74" fmla="*/ 2147483647 w 845"/>
              <a:gd name="T75" fmla="*/ 2147483647 h 720"/>
              <a:gd name="T76" fmla="*/ 2147483647 w 845"/>
              <a:gd name="T77" fmla="*/ 2147483647 h 720"/>
              <a:gd name="T78" fmla="*/ 2147483647 w 845"/>
              <a:gd name="T79" fmla="*/ 2147483647 h 720"/>
              <a:gd name="T80" fmla="*/ 2147483647 w 845"/>
              <a:gd name="T81" fmla="*/ 2147483647 h 720"/>
              <a:gd name="T82" fmla="*/ 2147483647 w 845"/>
              <a:gd name="T83" fmla="*/ 2147483647 h 720"/>
              <a:gd name="T84" fmla="*/ 2147483647 w 845"/>
              <a:gd name="T85" fmla="*/ 2147483647 h 720"/>
              <a:gd name="T86" fmla="*/ 2147483647 w 845"/>
              <a:gd name="T87" fmla="*/ 2147483647 h 720"/>
              <a:gd name="T88" fmla="*/ 2147483647 w 845"/>
              <a:gd name="T89" fmla="*/ 2147483647 h 720"/>
              <a:gd name="T90" fmla="*/ 2147483647 w 845"/>
              <a:gd name="T91" fmla="*/ 2147483647 h 720"/>
              <a:gd name="T92" fmla="*/ 2147483647 w 845"/>
              <a:gd name="T93" fmla="*/ 2147483647 h 720"/>
              <a:gd name="T94" fmla="*/ 2147483647 w 845"/>
              <a:gd name="T95" fmla="*/ 2147483647 h 720"/>
              <a:gd name="T96" fmla="*/ 2147483647 w 845"/>
              <a:gd name="T97" fmla="*/ 2147483647 h 720"/>
              <a:gd name="T98" fmla="*/ 2147483647 w 845"/>
              <a:gd name="T99" fmla="*/ 2147483647 h 720"/>
              <a:gd name="T100" fmla="*/ 2147483647 w 845"/>
              <a:gd name="T101" fmla="*/ 2147483647 h 720"/>
              <a:gd name="T102" fmla="*/ 2147483647 w 845"/>
              <a:gd name="T103" fmla="*/ 2147483647 h 720"/>
              <a:gd name="T104" fmla="*/ 2147483647 w 845"/>
              <a:gd name="T105" fmla="*/ 2147483647 h 720"/>
              <a:gd name="T106" fmla="*/ 2147483647 w 845"/>
              <a:gd name="T107" fmla="*/ 2147483647 h 720"/>
              <a:gd name="T108" fmla="*/ 2147483647 w 845"/>
              <a:gd name="T109" fmla="*/ 2147483647 h 720"/>
              <a:gd name="T110" fmla="*/ 2147483647 w 845"/>
              <a:gd name="T111" fmla="*/ 2147483647 h 720"/>
              <a:gd name="T112" fmla="*/ 2147483647 w 845"/>
              <a:gd name="T113" fmla="*/ 2147483647 h 720"/>
              <a:gd name="T114" fmla="*/ 2147483647 w 845"/>
              <a:gd name="T115" fmla="*/ 2147483647 h 720"/>
              <a:gd name="T116" fmla="*/ 2147483647 w 845"/>
              <a:gd name="T117" fmla="*/ 2147483647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5"/>
              <a:gd name="T178" fmla="*/ 0 h 720"/>
              <a:gd name="T179" fmla="*/ 845 w 845"/>
              <a:gd name="T180" fmla="*/ 720 h 7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pattFill prst="wdUpDiag">
            <a:fgClr>
              <a:srgbClr val="7030A0"/>
            </a:fgClr>
            <a:bgClr>
              <a:srgbClr val="C00000"/>
            </a:bgClr>
          </a:pattFill>
          <a:ln w="9525">
            <a:solidFill>
              <a:srgbClr val="FFFFFF"/>
            </a:solidFill>
            <a:round/>
            <a:headEnd/>
            <a:tailEnd/>
          </a:ln>
        </p:spPr>
        <p:txBody>
          <a:bodyPr/>
          <a:lstStyle/>
          <a:p>
            <a:endParaRPr lang="en-US">
              <a:solidFill>
                <a:srgbClr val="C00000"/>
              </a:solidFill>
            </a:endParaRPr>
          </a:p>
        </p:txBody>
      </p:sp>
      <p:sp>
        <p:nvSpPr>
          <p:cNvPr id="1136" name="Freeform 434"/>
          <p:cNvSpPr>
            <a:spLocks/>
          </p:cNvSpPr>
          <p:nvPr>
            <p:custDataLst>
              <p:tags r:id="rId33"/>
            </p:custDataLst>
          </p:nvPr>
        </p:nvSpPr>
        <p:spPr bwMode="auto">
          <a:xfrm>
            <a:off x="6493128" y="4049859"/>
            <a:ext cx="154286" cy="193087"/>
          </a:xfrm>
          <a:custGeom>
            <a:avLst/>
            <a:gdLst>
              <a:gd name="T0" fmla="*/ 2147483647 w 292"/>
              <a:gd name="T1" fmla="*/ 2147483647 h 308"/>
              <a:gd name="T2" fmla="*/ 2147483647 w 292"/>
              <a:gd name="T3" fmla="*/ 2147483647 h 308"/>
              <a:gd name="T4" fmla="*/ 2147483647 w 292"/>
              <a:gd name="T5" fmla="*/ 2147483647 h 308"/>
              <a:gd name="T6" fmla="*/ 2147483647 w 292"/>
              <a:gd name="T7" fmla="*/ 2147483647 h 308"/>
              <a:gd name="T8" fmla="*/ 2147483647 w 292"/>
              <a:gd name="T9" fmla="*/ 2147483647 h 308"/>
              <a:gd name="T10" fmla="*/ 2147483647 w 292"/>
              <a:gd name="T11" fmla="*/ 2147483647 h 308"/>
              <a:gd name="T12" fmla="*/ 2147483647 w 292"/>
              <a:gd name="T13" fmla="*/ 2147483647 h 308"/>
              <a:gd name="T14" fmla="*/ 2147483647 w 292"/>
              <a:gd name="T15" fmla="*/ 2147483647 h 308"/>
              <a:gd name="T16" fmla="*/ 2147483647 w 292"/>
              <a:gd name="T17" fmla="*/ 2147483647 h 308"/>
              <a:gd name="T18" fmla="*/ 2147483647 w 292"/>
              <a:gd name="T19" fmla="*/ 2147483647 h 308"/>
              <a:gd name="T20" fmla="*/ 2147483647 w 292"/>
              <a:gd name="T21" fmla="*/ 2147483647 h 308"/>
              <a:gd name="T22" fmla="*/ 2147483647 w 292"/>
              <a:gd name="T23" fmla="*/ 2147483647 h 308"/>
              <a:gd name="T24" fmla="*/ 2147483647 w 292"/>
              <a:gd name="T25" fmla="*/ 2147483647 h 308"/>
              <a:gd name="T26" fmla="*/ 2147483647 w 292"/>
              <a:gd name="T27" fmla="*/ 2147483647 h 308"/>
              <a:gd name="T28" fmla="*/ 2147483647 w 292"/>
              <a:gd name="T29" fmla="*/ 2147483647 h 308"/>
              <a:gd name="T30" fmla="*/ 2147483647 w 292"/>
              <a:gd name="T31" fmla="*/ 2147483647 h 308"/>
              <a:gd name="T32" fmla="*/ 2147483647 w 292"/>
              <a:gd name="T33" fmla="*/ 2147483647 h 308"/>
              <a:gd name="T34" fmla="*/ 0 w 292"/>
              <a:gd name="T35" fmla="*/ 2147483647 h 308"/>
              <a:gd name="T36" fmla="*/ 2147483647 w 292"/>
              <a:gd name="T37" fmla="*/ 2147483647 h 308"/>
              <a:gd name="T38" fmla="*/ 2147483647 w 292"/>
              <a:gd name="T39" fmla="*/ 2147483647 h 308"/>
              <a:gd name="T40" fmla="*/ 2147483647 w 292"/>
              <a:gd name="T41" fmla="*/ 2147483647 h 308"/>
              <a:gd name="T42" fmla="*/ 2147483647 w 292"/>
              <a:gd name="T43" fmla="*/ 2147483647 h 308"/>
              <a:gd name="T44" fmla="*/ 2147483647 w 292"/>
              <a:gd name="T45" fmla="*/ 2147483647 h 308"/>
              <a:gd name="T46" fmla="*/ 2147483647 w 292"/>
              <a:gd name="T47" fmla="*/ 2147483647 h 308"/>
              <a:gd name="T48" fmla="*/ 2147483647 w 292"/>
              <a:gd name="T49" fmla="*/ 2147483647 h 308"/>
              <a:gd name="T50" fmla="*/ 2147483647 w 292"/>
              <a:gd name="T51" fmla="*/ 2147483647 h 308"/>
              <a:gd name="T52" fmla="*/ 2147483647 w 292"/>
              <a:gd name="T53" fmla="*/ 2147483647 h 308"/>
              <a:gd name="T54" fmla="*/ 2147483647 w 292"/>
              <a:gd name="T55" fmla="*/ 2147483647 h 308"/>
              <a:gd name="T56" fmla="*/ 2147483647 w 292"/>
              <a:gd name="T57" fmla="*/ 2147483647 h 308"/>
              <a:gd name="T58" fmla="*/ 2147483647 w 292"/>
              <a:gd name="T59" fmla="*/ 2147483647 h 308"/>
              <a:gd name="T60" fmla="*/ 2147483647 w 292"/>
              <a:gd name="T61" fmla="*/ 2147483647 h 308"/>
              <a:gd name="T62" fmla="*/ 2147483647 w 292"/>
              <a:gd name="T63" fmla="*/ 2147483647 h 308"/>
              <a:gd name="T64" fmla="*/ 2147483647 w 292"/>
              <a:gd name="T65" fmla="*/ 2147483647 h 308"/>
              <a:gd name="T66" fmla="*/ 2147483647 w 292"/>
              <a:gd name="T67" fmla="*/ 2147483647 h 308"/>
              <a:gd name="T68" fmla="*/ 2147483647 w 292"/>
              <a:gd name="T69" fmla="*/ 2147483647 h 308"/>
              <a:gd name="T70" fmla="*/ 2147483647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2"/>
              <a:gd name="T109" fmla="*/ 0 h 308"/>
              <a:gd name="T110" fmla="*/ 292 w 292"/>
              <a:gd name="T111" fmla="*/ 308 h 3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0000"/>
          </a:solidFill>
          <a:ln w="9525">
            <a:solidFill>
              <a:srgbClr val="FFFFFF"/>
            </a:solidFill>
            <a:round/>
            <a:headEnd/>
            <a:tailEnd/>
          </a:ln>
        </p:spPr>
        <p:txBody>
          <a:bodyPr/>
          <a:lstStyle/>
          <a:p>
            <a:endParaRPr lang="en-US"/>
          </a:p>
        </p:txBody>
      </p:sp>
      <p:sp>
        <p:nvSpPr>
          <p:cNvPr id="1137" name="Freeform 448"/>
          <p:cNvSpPr>
            <a:spLocks/>
          </p:cNvSpPr>
          <p:nvPr>
            <p:custDataLst>
              <p:tags r:id="rId34"/>
            </p:custDataLst>
          </p:nvPr>
        </p:nvSpPr>
        <p:spPr bwMode="auto">
          <a:xfrm>
            <a:off x="5847056" y="3706163"/>
            <a:ext cx="235286" cy="424792"/>
          </a:xfrm>
          <a:custGeom>
            <a:avLst/>
            <a:gdLst>
              <a:gd name="T0" fmla="*/ 2147483647 w 453"/>
              <a:gd name="T1" fmla="*/ 2147483647 h 661"/>
              <a:gd name="T2" fmla="*/ 2147483647 w 453"/>
              <a:gd name="T3" fmla="*/ 2147483647 h 661"/>
              <a:gd name="T4" fmla="*/ 2147483647 w 453"/>
              <a:gd name="T5" fmla="*/ 2147483647 h 661"/>
              <a:gd name="T6" fmla="*/ 2147483647 w 453"/>
              <a:gd name="T7" fmla="*/ 2147483647 h 661"/>
              <a:gd name="T8" fmla="*/ 2147483647 w 453"/>
              <a:gd name="T9" fmla="*/ 2147483647 h 661"/>
              <a:gd name="T10" fmla="*/ 2147483647 w 453"/>
              <a:gd name="T11" fmla="*/ 2147483647 h 661"/>
              <a:gd name="T12" fmla="*/ 2147483647 w 453"/>
              <a:gd name="T13" fmla="*/ 2147483647 h 661"/>
              <a:gd name="T14" fmla="*/ 2147483647 w 453"/>
              <a:gd name="T15" fmla="*/ 2147483647 h 661"/>
              <a:gd name="T16" fmla="*/ 2147483647 w 453"/>
              <a:gd name="T17" fmla="*/ 2147483647 h 661"/>
              <a:gd name="T18" fmla="*/ 2147483647 w 453"/>
              <a:gd name="T19" fmla="*/ 2147483647 h 661"/>
              <a:gd name="T20" fmla="*/ 2147483647 w 453"/>
              <a:gd name="T21" fmla="*/ 2147483647 h 661"/>
              <a:gd name="T22" fmla="*/ 2147483647 w 453"/>
              <a:gd name="T23" fmla="*/ 2147483647 h 661"/>
              <a:gd name="T24" fmla="*/ 2147483647 w 453"/>
              <a:gd name="T25" fmla="*/ 2147483647 h 661"/>
              <a:gd name="T26" fmla="*/ 2147483647 w 453"/>
              <a:gd name="T27" fmla="*/ 2147483647 h 661"/>
              <a:gd name="T28" fmla="*/ 2147483647 w 453"/>
              <a:gd name="T29" fmla="*/ 2147483647 h 661"/>
              <a:gd name="T30" fmla="*/ 2147483647 w 453"/>
              <a:gd name="T31" fmla="*/ 2147483647 h 661"/>
              <a:gd name="T32" fmla="*/ 2147483647 w 453"/>
              <a:gd name="T33" fmla="*/ 2147483647 h 661"/>
              <a:gd name="T34" fmla="*/ 2147483647 w 453"/>
              <a:gd name="T35" fmla="*/ 2147483647 h 661"/>
              <a:gd name="T36" fmla="*/ 2147483647 w 453"/>
              <a:gd name="T37" fmla="*/ 2147483647 h 661"/>
              <a:gd name="T38" fmla="*/ 2147483647 w 453"/>
              <a:gd name="T39" fmla="*/ 2147483647 h 661"/>
              <a:gd name="T40" fmla="*/ 2147483647 w 453"/>
              <a:gd name="T41" fmla="*/ 2147483647 h 661"/>
              <a:gd name="T42" fmla="*/ 2147483647 w 453"/>
              <a:gd name="T43" fmla="*/ 2147483647 h 661"/>
              <a:gd name="T44" fmla="*/ 2147483647 w 453"/>
              <a:gd name="T45" fmla="*/ 2147483647 h 661"/>
              <a:gd name="T46" fmla="*/ 2147483647 w 453"/>
              <a:gd name="T47" fmla="*/ 2147483647 h 661"/>
              <a:gd name="T48" fmla="*/ 2147483647 w 453"/>
              <a:gd name="T49" fmla="*/ 2147483647 h 661"/>
              <a:gd name="T50" fmla="*/ 2147483647 w 453"/>
              <a:gd name="T51" fmla="*/ 2147483647 h 661"/>
              <a:gd name="T52" fmla="*/ 2147483647 w 453"/>
              <a:gd name="T53" fmla="*/ 2147483647 h 661"/>
              <a:gd name="T54" fmla="*/ 2147483647 w 453"/>
              <a:gd name="T55" fmla="*/ 2147483647 h 661"/>
              <a:gd name="T56" fmla="*/ 2147483647 w 453"/>
              <a:gd name="T57" fmla="*/ 2147483647 h 661"/>
              <a:gd name="T58" fmla="*/ 2147483647 w 453"/>
              <a:gd name="T59" fmla="*/ 2147483647 h 661"/>
              <a:gd name="T60" fmla="*/ 2147483647 w 453"/>
              <a:gd name="T61" fmla="*/ 2147483647 h 661"/>
              <a:gd name="T62" fmla="*/ 2147483647 w 453"/>
              <a:gd name="T63" fmla="*/ 2147483647 h 661"/>
              <a:gd name="T64" fmla="*/ 2147483647 w 453"/>
              <a:gd name="T65" fmla="*/ 2147483647 h 661"/>
              <a:gd name="T66" fmla="*/ 2147483647 w 453"/>
              <a:gd name="T67" fmla="*/ 2147483647 h 661"/>
              <a:gd name="T68" fmla="*/ 2147483647 w 453"/>
              <a:gd name="T69" fmla="*/ 2147483647 h 661"/>
              <a:gd name="T70" fmla="*/ 2147483647 w 453"/>
              <a:gd name="T71" fmla="*/ 2147483647 h 661"/>
              <a:gd name="T72" fmla="*/ 2147483647 w 453"/>
              <a:gd name="T73" fmla="*/ 2147483647 h 661"/>
              <a:gd name="T74" fmla="*/ 2147483647 w 453"/>
              <a:gd name="T75" fmla="*/ 2147483647 h 661"/>
              <a:gd name="T76" fmla="*/ 2147483647 w 453"/>
              <a:gd name="T77" fmla="*/ 2147483647 h 661"/>
              <a:gd name="T78" fmla="*/ 2147483647 w 453"/>
              <a:gd name="T79" fmla="*/ 2147483647 h 661"/>
              <a:gd name="T80" fmla="*/ 2147483647 w 453"/>
              <a:gd name="T81" fmla="*/ 2147483647 h 661"/>
              <a:gd name="T82" fmla="*/ 2147483647 w 453"/>
              <a:gd name="T83" fmla="*/ 2147483647 h 661"/>
              <a:gd name="T84" fmla="*/ 2147483647 w 453"/>
              <a:gd name="T85" fmla="*/ 2147483647 h 661"/>
              <a:gd name="T86" fmla="*/ 2147483647 w 453"/>
              <a:gd name="T87" fmla="*/ 2147483647 h 661"/>
              <a:gd name="T88" fmla="*/ 2147483647 w 453"/>
              <a:gd name="T89" fmla="*/ 2147483647 h 661"/>
              <a:gd name="T90" fmla="*/ 2147483647 w 453"/>
              <a:gd name="T91" fmla="*/ 2147483647 h 661"/>
              <a:gd name="T92" fmla="*/ 2147483647 w 453"/>
              <a:gd name="T93" fmla="*/ 2147483647 h 661"/>
              <a:gd name="T94" fmla="*/ 2147483647 w 453"/>
              <a:gd name="T95" fmla="*/ 2147483647 h 661"/>
              <a:gd name="T96" fmla="*/ 2147483647 w 453"/>
              <a:gd name="T97" fmla="*/ 0 h 6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3"/>
              <a:gd name="T148" fmla="*/ 0 h 661"/>
              <a:gd name="T149" fmla="*/ 453 w 453"/>
              <a:gd name="T150" fmla="*/ 661 h 6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C00000"/>
          </a:solidFill>
          <a:ln w="9525">
            <a:solidFill>
              <a:srgbClr val="FFFFFF"/>
            </a:solidFill>
            <a:round/>
            <a:headEnd/>
            <a:tailEnd/>
          </a:ln>
        </p:spPr>
        <p:txBody>
          <a:bodyPr/>
          <a:lstStyle/>
          <a:p>
            <a:endParaRPr lang="en-US">
              <a:solidFill>
                <a:srgbClr val="C00000"/>
              </a:solidFill>
            </a:endParaRPr>
          </a:p>
        </p:txBody>
      </p:sp>
      <p:sp>
        <p:nvSpPr>
          <p:cNvPr id="1138" name="Freeform 450"/>
          <p:cNvSpPr>
            <a:spLocks/>
          </p:cNvSpPr>
          <p:nvPr>
            <p:custDataLst>
              <p:tags r:id="rId35"/>
            </p:custDataLst>
          </p:nvPr>
        </p:nvSpPr>
        <p:spPr bwMode="auto">
          <a:xfrm>
            <a:off x="3181771" y="3733195"/>
            <a:ext cx="362571" cy="637188"/>
          </a:xfrm>
          <a:custGeom>
            <a:avLst/>
            <a:gdLst>
              <a:gd name="T0" fmla="*/ 2147483647 w 684"/>
              <a:gd name="T1" fmla="*/ 2147483647 h 998"/>
              <a:gd name="T2" fmla="*/ 2147483647 w 684"/>
              <a:gd name="T3" fmla="*/ 2147483647 h 998"/>
              <a:gd name="T4" fmla="*/ 2147483647 w 684"/>
              <a:gd name="T5" fmla="*/ 2147483647 h 998"/>
              <a:gd name="T6" fmla="*/ 2147483647 w 684"/>
              <a:gd name="T7" fmla="*/ 2147483647 h 998"/>
              <a:gd name="T8" fmla="*/ 2147483647 w 684"/>
              <a:gd name="T9" fmla="*/ 2147483647 h 998"/>
              <a:gd name="T10" fmla="*/ 2147483647 w 684"/>
              <a:gd name="T11" fmla="*/ 2147483647 h 998"/>
              <a:gd name="T12" fmla="*/ 2147483647 w 684"/>
              <a:gd name="T13" fmla="*/ 2147483647 h 998"/>
              <a:gd name="T14" fmla="*/ 2147483647 w 684"/>
              <a:gd name="T15" fmla="*/ 2147483647 h 998"/>
              <a:gd name="T16" fmla="*/ 2147483647 w 684"/>
              <a:gd name="T17" fmla="*/ 2147483647 h 998"/>
              <a:gd name="T18" fmla="*/ 2147483647 w 684"/>
              <a:gd name="T19" fmla="*/ 2147483647 h 998"/>
              <a:gd name="T20" fmla="*/ 2147483647 w 684"/>
              <a:gd name="T21" fmla="*/ 2147483647 h 998"/>
              <a:gd name="T22" fmla="*/ 2147483647 w 684"/>
              <a:gd name="T23" fmla="*/ 2147483647 h 998"/>
              <a:gd name="T24" fmla="*/ 2147483647 w 684"/>
              <a:gd name="T25" fmla="*/ 2147483647 h 998"/>
              <a:gd name="T26" fmla="*/ 2147483647 w 684"/>
              <a:gd name="T27" fmla="*/ 2147483647 h 998"/>
              <a:gd name="T28" fmla="*/ 2147483647 w 684"/>
              <a:gd name="T29" fmla="*/ 2147483647 h 998"/>
              <a:gd name="T30" fmla="*/ 2147483647 w 684"/>
              <a:gd name="T31" fmla="*/ 2147483647 h 998"/>
              <a:gd name="T32" fmla="*/ 2147483647 w 684"/>
              <a:gd name="T33" fmla="*/ 2147483647 h 998"/>
              <a:gd name="T34" fmla="*/ 2147483647 w 684"/>
              <a:gd name="T35" fmla="*/ 2147483647 h 998"/>
              <a:gd name="T36" fmla="*/ 2147483647 w 684"/>
              <a:gd name="T37" fmla="*/ 2147483647 h 998"/>
              <a:gd name="T38" fmla="*/ 2147483647 w 684"/>
              <a:gd name="T39" fmla="*/ 2147483647 h 998"/>
              <a:gd name="T40" fmla="*/ 2147483647 w 684"/>
              <a:gd name="T41" fmla="*/ 2147483647 h 998"/>
              <a:gd name="T42" fmla="*/ 2147483647 w 684"/>
              <a:gd name="T43" fmla="*/ 2147483647 h 998"/>
              <a:gd name="T44" fmla="*/ 2147483647 w 684"/>
              <a:gd name="T45" fmla="*/ 2147483647 h 998"/>
              <a:gd name="T46" fmla="*/ 2147483647 w 684"/>
              <a:gd name="T47" fmla="*/ 2147483647 h 998"/>
              <a:gd name="T48" fmla="*/ 2147483647 w 684"/>
              <a:gd name="T49" fmla="*/ 2147483647 h 998"/>
              <a:gd name="T50" fmla="*/ 2147483647 w 684"/>
              <a:gd name="T51" fmla="*/ 2147483647 h 998"/>
              <a:gd name="T52" fmla="*/ 2147483647 w 684"/>
              <a:gd name="T53" fmla="*/ 2147483647 h 998"/>
              <a:gd name="T54" fmla="*/ 2147483647 w 684"/>
              <a:gd name="T55" fmla="*/ 2147483647 h 998"/>
              <a:gd name="T56" fmla="*/ 2147483647 w 684"/>
              <a:gd name="T57" fmla="*/ 2147483647 h 998"/>
              <a:gd name="T58" fmla="*/ 2147483647 w 684"/>
              <a:gd name="T59" fmla="*/ 2147483647 h 998"/>
              <a:gd name="T60" fmla="*/ 2147483647 w 684"/>
              <a:gd name="T61" fmla="*/ 2147483647 h 998"/>
              <a:gd name="T62" fmla="*/ 2147483647 w 684"/>
              <a:gd name="T63" fmla="*/ 2147483647 h 998"/>
              <a:gd name="T64" fmla="*/ 2147483647 w 684"/>
              <a:gd name="T65" fmla="*/ 2147483647 h 998"/>
              <a:gd name="T66" fmla="*/ 2147483647 w 684"/>
              <a:gd name="T67" fmla="*/ 2147483647 h 998"/>
              <a:gd name="T68" fmla="*/ 2147483647 w 684"/>
              <a:gd name="T69" fmla="*/ 2147483647 h 998"/>
              <a:gd name="T70" fmla="*/ 2147483647 w 684"/>
              <a:gd name="T71" fmla="*/ 2147483647 h 998"/>
              <a:gd name="T72" fmla="*/ 2147483647 w 684"/>
              <a:gd name="T73" fmla="*/ 2147483647 h 998"/>
              <a:gd name="T74" fmla="*/ 2147483647 w 684"/>
              <a:gd name="T75" fmla="*/ 2147483647 h 998"/>
              <a:gd name="T76" fmla="*/ 2147483647 w 684"/>
              <a:gd name="T77" fmla="*/ 2147483647 h 998"/>
              <a:gd name="T78" fmla="*/ 2147483647 w 684"/>
              <a:gd name="T79" fmla="*/ 2147483647 h 998"/>
              <a:gd name="T80" fmla="*/ 2147483647 w 684"/>
              <a:gd name="T81" fmla="*/ 2147483647 h 998"/>
              <a:gd name="T82" fmla="*/ 2147483647 w 684"/>
              <a:gd name="T83" fmla="*/ 2147483647 h 998"/>
              <a:gd name="T84" fmla="*/ 2147483647 w 684"/>
              <a:gd name="T85" fmla="*/ 2147483647 h 998"/>
              <a:gd name="T86" fmla="*/ 2147483647 w 684"/>
              <a:gd name="T87" fmla="*/ 2147483647 h 998"/>
              <a:gd name="T88" fmla="*/ 2147483647 w 684"/>
              <a:gd name="T89" fmla="*/ 2147483647 h 998"/>
              <a:gd name="T90" fmla="*/ 2147483647 w 684"/>
              <a:gd name="T91" fmla="*/ 2147483647 h 998"/>
              <a:gd name="T92" fmla="*/ 2147483647 w 684"/>
              <a:gd name="T93" fmla="*/ 2147483647 h 998"/>
              <a:gd name="T94" fmla="*/ 2147483647 w 684"/>
              <a:gd name="T95" fmla="*/ 2147483647 h 998"/>
              <a:gd name="T96" fmla="*/ 2147483647 w 684"/>
              <a:gd name="T97" fmla="*/ 2147483647 h 998"/>
              <a:gd name="T98" fmla="*/ 2147483647 w 684"/>
              <a:gd name="T99" fmla="*/ 2147483647 h 998"/>
              <a:gd name="T100" fmla="*/ 2147483647 w 684"/>
              <a:gd name="T101" fmla="*/ 2147483647 h 998"/>
              <a:gd name="T102" fmla="*/ 2147483647 w 684"/>
              <a:gd name="T103" fmla="*/ 2147483647 h 998"/>
              <a:gd name="T104" fmla="*/ 2147483647 w 684"/>
              <a:gd name="T105" fmla="*/ 2147483647 h 998"/>
              <a:gd name="T106" fmla="*/ 2147483647 w 684"/>
              <a:gd name="T107" fmla="*/ 2147483647 h 998"/>
              <a:gd name="T108" fmla="*/ 2147483647 w 684"/>
              <a:gd name="T109" fmla="*/ 2147483647 h 998"/>
              <a:gd name="T110" fmla="*/ 2147483647 w 684"/>
              <a:gd name="T111" fmla="*/ 2147483647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4"/>
              <a:gd name="T169" fmla="*/ 0 h 998"/>
              <a:gd name="T170" fmla="*/ 684 w 684"/>
              <a:gd name="T171" fmla="*/ 998 h 9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pattFill prst="wdUpDiag">
            <a:fgClr>
              <a:srgbClr val="AAC25E"/>
            </a:fgClr>
            <a:bgClr>
              <a:srgbClr val="C00000"/>
            </a:bgClr>
          </a:pattFill>
          <a:ln w="9525">
            <a:solidFill>
              <a:srgbClr val="FFFFFF"/>
            </a:solidFill>
            <a:round/>
            <a:headEnd/>
            <a:tailEnd/>
          </a:ln>
        </p:spPr>
        <p:txBody>
          <a:bodyPr/>
          <a:lstStyle/>
          <a:p>
            <a:endParaRPr lang="en-US">
              <a:solidFill>
                <a:srgbClr val="C00000"/>
              </a:solidFill>
            </a:endParaRPr>
          </a:p>
        </p:txBody>
      </p:sp>
      <p:sp>
        <p:nvSpPr>
          <p:cNvPr id="1139" name="Freeform 464"/>
          <p:cNvSpPr>
            <a:spLocks/>
          </p:cNvSpPr>
          <p:nvPr>
            <p:custDataLst>
              <p:tags r:id="rId36"/>
            </p:custDataLst>
          </p:nvPr>
        </p:nvSpPr>
        <p:spPr bwMode="auto">
          <a:xfrm>
            <a:off x="7609771" y="2819893"/>
            <a:ext cx="840857" cy="1063911"/>
          </a:xfrm>
          <a:custGeom>
            <a:avLst/>
            <a:gdLst>
              <a:gd name="T0" fmla="*/ 2147483647 w 1594"/>
              <a:gd name="T1" fmla="*/ 2147483647 h 1670"/>
              <a:gd name="T2" fmla="*/ 2147483647 w 1594"/>
              <a:gd name="T3" fmla="*/ 2147483647 h 1670"/>
              <a:gd name="T4" fmla="*/ 2147483647 w 1594"/>
              <a:gd name="T5" fmla="*/ 2147483647 h 1670"/>
              <a:gd name="T6" fmla="*/ 2147483647 w 1594"/>
              <a:gd name="T7" fmla="*/ 2147483647 h 1670"/>
              <a:gd name="T8" fmla="*/ 2147483647 w 1594"/>
              <a:gd name="T9" fmla="*/ 2147483647 h 1670"/>
              <a:gd name="T10" fmla="*/ 2147483647 w 1594"/>
              <a:gd name="T11" fmla="*/ 2147483647 h 1670"/>
              <a:gd name="T12" fmla="*/ 2147483647 w 1594"/>
              <a:gd name="T13" fmla="*/ 2147483647 h 1670"/>
              <a:gd name="T14" fmla="*/ 2147483647 w 1594"/>
              <a:gd name="T15" fmla="*/ 2147483647 h 1670"/>
              <a:gd name="T16" fmla="*/ 2147483647 w 1594"/>
              <a:gd name="T17" fmla="*/ 2147483647 h 1670"/>
              <a:gd name="T18" fmla="*/ 2147483647 w 1594"/>
              <a:gd name="T19" fmla="*/ 2147483647 h 1670"/>
              <a:gd name="T20" fmla="*/ 2147483647 w 1594"/>
              <a:gd name="T21" fmla="*/ 2147483647 h 1670"/>
              <a:gd name="T22" fmla="*/ 2147483647 w 1594"/>
              <a:gd name="T23" fmla="*/ 2147483647 h 1670"/>
              <a:gd name="T24" fmla="*/ 2147483647 w 1594"/>
              <a:gd name="T25" fmla="*/ 2147483647 h 1670"/>
              <a:gd name="T26" fmla="*/ 2147483647 w 1594"/>
              <a:gd name="T27" fmla="*/ 2147483647 h 1670"/>
              <a:gd name="T28" fmla="*/ 2147483647 w 1594"/>
              <a:gd name="T29" fmla="*/ 2147483647 h 1670"/>
              <a:gd name="T30" fmla="*/ 2147483647 w 1594"/>
              <a:gd name="T31" fmla="*/ 2147483647 h 1670"/>
              <a:gd name="T32" fmla="*/ 2147483647 w 1594"/>
              <a:gd name="T33" fmla="*/ 2147483647 h 1670"/>
              <a:gd name="T34" fmla="*/ 2147483647 w 1594"/>
              <a:gd name="T35" fmla="*/ 2147483647 h 1670"/>
              <a:gd name="T36" fmla="*/ 2147483647 w 1594"/>
              <a:gd name="T37" fmla="*/ 2147483647 h 1670"/>
              <a:gd name="T38" fmla="*/ 2147483647 w 1594"/>
              <a:gd name="T39" fmla="*/ 2147483647 h 1670"/>
              <a:gd name="T40" fmla="*/ 2147483647 w 1594"/>
              <a:gd name="T41" fmla="*/ 2147483647 h 1670"/>
              <a:gd name="T42" fmla="*/ 2147483647 w 1594"/>
              <a:gd name="T43" fmla="*/ 2147483647 h 1670"/>
              <a:gd name="T44" fmla="*/ 2147483647 w 1594"/>
              <a:gd name="T45" fmla="*/ 2147483647 h 1670"/>
              <a:gd name="T46" fmla="*/ 2147483647 w 1594"/>
              <a:gd name="T47" fmla="*/ 2147483647 h 1670"/>
              <a:gd name="T48" fmla="*/ 2147483647 w 1594"/>
              <a:gd name="T49" fmla="*/ 2147483647 h 1670"/>
              <a:gd name="T50" fmla="*/ 2147483647 w 1594"/>
              <a:gd name="T51" fmla="*/ 2147483647 h 1670"/>
              <a:gd name="T52" fmla="*/ 2147483647 w 1594"/>
              <a:gd name="T53" fmla="*/ 2147483647 h 1670"/>
              <a:gd name="T54" fmla="*/ 2147483647 w 1594"/>
              <a:gd name="T55" fmla="*/ 2147483647 h 1670"/>
              <a:gd name="T56" fmla="*/ 2147483647 w 1594"/>
              <a:gd name="T57" fmla="*/ 2147483647 h 1670"/>
              <a:gd name="T58" fmla="*/ 2147483647 w 1594"/>
              <a:gd name="T59" fmla="*/ 2147483647 h 1670"/>
              <a:gd name="T60" fmla="*/ 2147483647 w 1594"/>
              <a:gd name="T61" fmla="*/ 2147483647 h 1670"/>
              <a:gd name="T62" fmla="*/ 2147483647 w 1594"/>
              <a:gd name="T63" fmla="*/ 2147483647 h 1670"/>
              <a:gd name="T64" fmla="*/ 2147483647 w 1594"/>
              <a:gd name="T65" fmla="*/ 2147483647 h 1670"/>
              <a:gd name="T66" fmla="*/ 2147483647 w 1594"/>
              <a:gd name="T67" fmla="*/ 2147483647 h 1670"/>
              <a:gd name="T68" fmla="*/ 2147483647 w 1594"/>
              <a:gd name="T69" fmla="*/ 2147483647 h 1670"/>
              <a:gd name="T70" fmla="*/ 2147483647 w 1594"/>
              <a:gd name="T71" fmla="*/ 2147483647 h 1670"/>
              <a:gd name="T72" fmla="*/ 2147483647 w 1594"/>
              <a:gd name="T73" fmla="*/ 2147483647 h 1670"/>
              <a:gd name="T74" fmla="*/ 2147483647 w 1594"/>
              <a:gd name="T75" fmla="*/ 2147483647 h 1670"/>
              <a:gd name="T76" fmla="*/ 2147483647 w 1594"/>
              <a:gd name="T77" fmla="*/ 2147483647 h 1670"/>
              <a:gd name="T78" fmla="*/ 2147483647 w 1594"/>
              <a:gd name="T79" fmla="*/ 2147483647 h 1670"/>
              <a:gd name="T80" fmla="*/ 2147483647 w 1594"/>
              <a:gd name="T81" fmla="*/ 2147483647 h 1670"/>
              <a:gd name="T82" fmla="*/ 2147483647 w 1594"/>
              <a:gd name="T83" fmla="*/ 2147483647 h 1670"/>
              <a:gd name="T84" fmla="*/ 2147483647 w 1594"/>
              <a:gd name="T85" fmla="*/ 2147483647 h 1670"/>
              <a:gd name="T86" fmla="*/ 2147483647 w 1594"/>
              <a:gd name="T87" fmla="*/ 2147483647 h 1670"/>
              <a:gd name="T88" fmla="*/ 2147483647 w 1594"/>
              <a:gd name="T89" fmla="*/ 2147483647 h 1670"/>
              <a:gd name="T90" fmla="*/ 2147483647 w 1594"/>
              <a:gd name="T91" fmla="*/ 2147483647 h 1670"/>
              <a:gd name="T92" fmla="*/ 2147483647 w 1594"/>
              <a:gd name="T93" fmla="*/ 2147483647 h 1670"/>
              <a:gd name="T94" fmla="*/ 2147483647 w 1594"/>
              <a:gd name="T95" fmla="*/ 2147483647 h 1670"/>
              <a:gd name="T96" fmla="*/ 2147483647 w 1594"/>
              <a:gd name="T97" fmla="*/ 2147483647 h 1670"/>
              <a:gd name="T98" fmla="*/ 2147483647 w 1594"/>
              <a:gd name="T99" fmla="*/ 2147483647 h 1670"/>
              <a:gd name="T100" fmla="*/ 2147483647 w 1594"/>
              <a:gd name="T101" fmla="*/ 2147483647 h 1670"/>
              <a:gd name="T102" fmla="*/ 2147483647 w 1594"/>
              <a:gd name="T103" fmla="*/ 2147483647 h 1670"/>
              <a:gd name="T104" fmla="*/ 2147483647 w 1594"/>
              <a:gd name="T105" fmla="*/ 2147483647 h 1670"/>
              <a:gd name="T106" fmla="*/ 2147483647 w 1594"/>
              <a:gd name="T107" fmla="*/ 2147483647 h 1670"/>
              <a:gd name="T108" fmla="*/ 2147483647 w 1594"/>
              <a:gd name="T109" fmla="*/ 2147483647 h 1670"/>
              <a:gd name="T110" fmla="*/ 2147483647 w 1594"/>
              <a:gd name="T111" fmla="*/ 2147483647 h 1670"/>
              <a:gd name="T112" fmla="*/ 2147483647 w 1594"/>
              <a:gd name="T113" fmla="*/ 2147483647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4"/>
              <a:gd name="T172" fmla="*/ 0 h 1670"/>
              <a:gd name="T173" fmla="*/ 1594 w 1594"/>
              <a:gd name="T174" fmla="*/ 1670 h 16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pattFill prst="wdUpDiag">
            <a:fgClr>
              <a:srgbClr val="AAC25E"/>
            </a:fgClr>
            <a:bgClr>
              <a:srgbClr val="C00000"/>
            </a:bgClr>
          </a:pattFill>
          <a:ln w="9525">
            <a:solidFill>
              <a:srgbClr val="FFFFFF"/>
            </a:solidFill>
            <a:round/>
            <a:headEnd/>
            <a:tailEnd/>
          </a:ln>
        </p:spPr>
        <p:txBody>
          <a:bodyPr/>
          <a:lstStyle/>
          <a:p>
            <a:endParaRPr lang="en-US"/>
          </a:p>
        </p:txBody>
      </p:sp>
      <p:sp>
        <p:nvSpPr>
          <p:cNvPr id="1140" name="Freeform 466"/>
          <p:cNvSpPr>
            <a:spLocks/>
          </p:cNvSpPr>
          <p:nvPr>
            <p:custDataLst>
              <p:tags r:id="rId37"/>
            </p:custDataLst>
          </p:nvPr>
        </p:nvSpPr>
        <p:spPr bwMode="auto">
          <a:xfrm>
            <a:off x="6626199" y="4024756"/>
            <a:ext cx="233358" cy="330180"/>
          </a:xfrm>
          <a:custGeom>
            <a:avLst/>
            <a:gdLst>
              <a:gd name="T0" fmla="*/ 2147483647 w 449"/>
              <a:gd name="T1" fmla="*/ 2147483647 h 523"/>
              <a:gd name="T2" fmla="*/ 2147483647 w 449"/>
              <a:gd name="T3" fmla="*/ 2147483647 h 523"/>
              <a:gd name="T4" fmla="*/ 2147483647 w 449"/>
              <a:gd name="T5" fmla="*/ 2147483647 h 523"/>
              <a:gd name="T6" fmla="*/ 2147483647 w 449"/>
              <a:gd name="T7" fmla="*/ 2147483647 h 523"/>
              <a:gd name="T8" fmla="*/ 2147483647 w 449"/>
              <a:gd name="T9" fmla="*/ 2147483647 h 523"/>
              <a:gd name="T10" fmla="*/ 2147483647 w 449"/>
              <a:gd name="T11" fmla="*/ 2147483647 h 523"/>
              <a:gd name="T12" fmla="*/ 2147483647 w 449"/>
              <a:gd name="T13" fmla="*/ 2147483647 h 523"/>
              <a:gd name="T14" fmla="*/ 2147483647 w 449"/>
              <a:gd name="T15" fmla="*/ 2147483647 h 523"/>
              <a:gd name="T16" fmla="*/ 2147483647 w 449"/>
              <a:gd name="T17" fmla="*/ 2147483647 h 523"/>
              <a:gd name="T18" fmla="*/ 2147483647 w 449"/>
              <a:gd name="T19" fmla="*/ 2147483647 h 523"/>
              <a:gd name="T20" fmla="*/ 2147483647 w 449"/>
              <a:gd name="T21" fmla="*/ 2147483647 h 523"/>
              <a:gd name="T22" fmla="*/ 2147483647 w 449"/>
              <a:gd name="T23" fmla="*/ 2147483647 h 523"/>
              <a:gd name="T24" fmla="*/ 2147483647 w 449"/>
              <a:gd name="T25" fmla="*/ 2147483647 h 523"/>
              <a:gd name="T26" fmla="*/ 2147483647 w 449"/>
              <a:gd name="T27" fmla="*/ 2147483647 h 523"/>
              <a:gd name="T28" fmla="*/ 2147483647 w 449"/>
              <a:gd name="T29" fmla="*/ 2147483647 h 523"/>
              <a:gd name="T30" fmla="*/ 2147483647 w 449"/>
              <a:gd name="T31" fmla="*/ 2147483647 h 523"/>
              <a:gd name="T32" fmla="*/ 2147483647 w 449"/>
              <a:gd name="T33" fmla="*/ 2147483647 h 523"/>
              <a:gd name="T34" fmla="*/ 2147483647 w 449"/>
              <a:gd name="T35" fmla="*/ 2147483647 h 523"/>
              <a:gd name="T36" fmla="*/ 2147483647 w 449"/>
              <a:gd name="T37" fmla="*/ 2147483647 h 523"/>
              <a:gd name="T38" fmla="*/ 2147483647 w 449"/>
              <a:gd name="T39" fmla="*/ 2147483647 h 523"/>
              <a:gd name="T40" fmla="*/ 2147483647 w 449"/>
              <a:gd name="T41" fmla="*/ 2147483647 h 523"/>
              <a:gd name="T42" fmla="*/ 2147483647 w 449"/>
              <a:gd name="T43" fmla="*/ 2147483647 h 523"/>
              <a:gd name="T44" fmla="*/ 2147483647 w 449"/>
              <a:gd name="T45" fmla="*/ 2147483647 h 523"/>
              <a:gd name="T46" fmla="*/ 2147483647 w 449"/>
              <a:gd name="T47" fmla="*/ 2147483647 h 523"/>
              <a:gd name="T48" fmla="*/ 2147483647 w 449"/>
              <a:gd name="T49" fmla="*/ 2147483647 h 523"/>
              <a:gd name="T50" fmla="*/ 2147483647 w 449"/>
              <a:gd name="T51" fmla="*/ 0 h 523"/>
              <a:gd name="T52" fmla="*/ 2147483647 w 449"/>
              <a:gd name="T53" fmla="*/ 0 h 523"/>
              <a:gd name="T54" fmla="*/ 2147483647 w 449"/>
              <a:gd name="T55" fmla="*/ 0 h 523"/>
              <a:gd name="T56" fmla="*/ 2147483647 w 449"/>
              <a:gd name="T57" fmla="*/ 2147483647 h 523"/>
              <a:gd name="T58" fmla="*/ 2147483647 w 449"/>
              <a:gd name="T59" fmla="*/ 2147483647 h 523"/>
              <a:gd name="T60" fmla="*/ 2147483647 w 449"/>
              <a:gd name="T61" fmla="*/ 2147483647 h 523"/>
              <a:gd name="T62" fmla="*/ 2147483647 w 449"/>
              <a:gd name="T63" fmla="*/ 2147483647 h 523"/>
              <a:gd name="T64" fmla="*/ 2147483647 w 449"/>
              <a:gd name="T65" fmla="*/ 2147483647 h 523"/>
              <a:gd name="T66" fmla="*/ 2147483647 w 449"/>
              <a:gd name="T67" fmla="*/ 2147483647 h 523"/>
              <a:gd name="T68" fmla="*/ 2147483647 w 449"/>
              <a:gd name="T69" fmla="*/ 2147483647 h 523"/>
              <a:gd name="T70" fmla="*/ 2147483647 w 449"/>
              <a:gd name="T71" fmla="*/ 2147483647 h 523"/>
              <a:gd name="T72" fmla="*/ 2147483647 w 449"/>
              <a:gd name="T73" fmla="*/ 2147483647 h 523"/>
              <a:gd name="T74" fmla="*/ 2147483647 w 449"/>
              <a:gd name="T75" fmla="*/ 2147483647 h 523"/>
              <a:gd name="T76" fmla="*/ 2147483647 w 449"/>
              <a:gd name="T77" fmla="*/ 2147483647 h 523"/>
              <a:gd name="T78" fmla="*/ 2147483647 w 449"/>
              <a:gd name="T79" fmla="*/ 2147483647 h 523"/>
              <a:gd name="T80" fmla="*/ 2147483647 w 449"/>
              <a:gd name="T81" fmla="*/ 2147483647 h 523"/>
              <a:gd name="T82" fmla="*/ 2147483647 w 449"/>
              <a:gd name="T83" fmla="*/ 2147483647 h 523"/>
              <a:gd name="T84" fmla="*/ 2147483647 w 449"/>
              <a:gd name="T85" fmla="*/ 2147483647 h 523"/>
              <a:gd name="T86" fmla="*/ 2147483647 w 449"/>
              <a:gd name="T87" fmla="*/ 2147483647 h 523"/>
              <a:gd name="T88" fmla="*/ 2147483647 w 449"/>
              <a:gd name="T89" fmla="*/ 2147483647 h 523"/>
              <a:gd name="T90" fmla="*/ 2147483647 w 449"/>
              <a:gd name="T91" fmla="*/ 2147483647 h 523"/>
              <a:gd name="T92" fmla="*/ 2147483647 w 449"/>
              <a:gd name="T93" fmla="*/ 2147483647 h 523"/>
              <a:gd name="T94" fmla="*/ 2147483647 w 449"/>
              <a:gd name="T95" fmla="*/ 2147483647 h 523"/>
              <a:gd name="T96" fmla="*/ 2147483647 w 449"/>
              <a:gd name="T97" fmla="*/ 2147483647 h 523"/>
              <a:gd name="T98" fmla="*/ 2147483647 w 449"/>
              <a:gd name="T99" fmla="*/ 2147483647 h 523"/>
              <a:gd name="T100" fmla="*/ 2147483647 w 449"/>
              <a:gd name="T101" fmla="*/ 2147483647 h 523"/>
              <a:gd name="T102" fmla="*/ 2147483647 w 449"/>
              <a:gd name="T103" fmla="*/ 2147483647 h 523"/>
              <a:gd name="T104" fmla="*/ 2147483647 w 449"/>
              <a:gd name="T105" fmla="*/ 2147483647 h 523"/>
              <a:gd name="T106" fmla="*/ 2147483647 w 449"/>
              <a:gd name="T107" fmla="*/ 2147483647 h 523"/>
              <a:gd name="T108" fmla="*/ 2147483647 w 449"/>
              <a:gd name="T109" fmla="*/ 2147483647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
              <a:gd name="T166" fmla="*/ 0 h 523"/>
              <a:gd name="T167" fmla="*/ 449 w 449"/>
              <a:gd name="T168" fmla="*/ 523 h 5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CC0000"/>
          </a:solidFill>
          <a:ln w="9525">
            <a:solidFill>
              <a:srgbClr val="FFFFFF"/>
            </a:solidFill>
            <a:round/>
            <a:headEnd/>
            <a:tailEnd/>
          </a:ln>
        </p:spPr>
        <p:txBody>
          <a:bodyPr/>
          <a:lstStyle/>
          <a:p>
            <a:endParaRPr lang="en-US"/>
          </a:p>
        </p:txBody>
      </p:sp>
      <p:sp>
        <p:nvSpPr>
          <p:cNvPr id="1141" name="Freeform 471"/>
          <p:cNvSpPr>
            <a:spLocks/>
          </p:cNvSpPr>
          <p:nvPr>
            <p:custDataLst>
              <p:tags r:id="rId38"/>
            </p:custDataLst>
          </p:nvPr>
        </p:nvSpPr>
        <p:spPr bwMode="auto">
          <a:xfrm>
            <a:off x="6377414" y="5308787"/>
            <a:ext cx="75214" cy="69511"/>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0070C0"/>
          </a:solidFill>
          <a:ln w="9525">
            <a:solidFill>
              <a:srgbClr val="FFFFFF"/>
            </a:solidFill>
            <a:round/>
            <a:headEnd/>
            <a:tailEnd/>
          </a:ln>
        </p:spPr>
        <p:txBody>
          <a:bodyPr/>
          <a:lstStyle/>
          <a:p>
            <a:endParaRPr lang="en-US"/>
          </a:p>
        </p:txBody>
      </p:sp>
      <p:sp>
        <p:nvSpPr>
          <p:cNvPr id="1142" name="Freeform 479"/>
          <p:cNvSpPr>
            <a:spLocks/>
          </p:cNvSpPr>
          <p:nvPr>
            <p:custDataLst>
              <p:tags r:id="rId39"/>
            </p:custDataLst>
          </p:nvPr>
        </p:nvSpPr>
        <p:spPr bwMode="auto">
          <a:xfrm>
            <a:off x="5058271" y="3553623"/>
            <a:ext cx="196714" cy="171848"/>
          </a:xfrm>
          <a:custGeom>
            <a:avLst/>
            <a:gdLst>
              <a:gd name="T0" fmla="*/ 2147483647 w 365"/>
              <a:gd name="T1" fmla="*/ 2147483647 h 271"/>
              <a:gd name="T2" fmla="*/ 2147483647 w 365"/>
              <a:gd name="T3" fmla="*/ 2147483647 h 271"/>
              <a:gd name="T4" fmla="*/ 2147483647 w 365"/>
              <a:gd name="T5" fmla="*/ 2147483647 h 271"/>
              <a:gd name="T6" fmla="*/ 2147483647 w 365"/>
              <a:gd name="T7" fmla="*/ 2147483647 h 271"/>
              <a:gd name="T8" fmla="*/ 2147483647 w 365"/>
              <a:gd name="T9" fmla="*/ 2147483647 h 271"/>
              <a:gd name="T10" fmla="*/ 2147483647 w 365"/>
              <a:gd name="T11" fmla="*/ 2147483647 h 271"/>
              <a:gd name="T12" fmla="*/ 2147483647 w 365"/>
              <a:gd name="T13" fmla="*/ 2147483647 h 271"/>
              <a:gd name="T14" fmla="*/ 2147483647 w 365"/>
              <a:gd name="T15" fmla="*/ 2147483647 h 271"/>
              <a:gd name="T16" fmla="*/ 2147483647 w 365"/>
              <a:gd name="T17" fmla="*/ 2147483647 h 271"/>
              <a:gd name="T18" fmla="*/ 2147483647 w 365"/>
              <a:gd name="T19" fmla="*/ 2147483647 h 271"/>
              <a:gd name="T20" fmla="*/ 2147483647 w 365"/>
              <a:gd name="T21" fmla="*/ 2147483647 h 271"/>
              <a:gd name="T22" fmla="*/ 2147483647 w 365"/>
              <a:gd name="T23" fmla="*/ 2147483647 h 271"/>
              <a:gd name="T24" fmla="*/ 2147483647 w 365"/>
              <a:gd name="T25" fmla="*/ 2147483647 h 271"/>
              <a:gd name="T26" fmla="*/ 2147483647 w 365"/>
              <a:gd name="T27" fmla="*/ 2147483647 h 271"/>
              <a:gd name="T28" fmla="*/ 2147483647 w 365"/>
              <a:gd name="T29" fmla="*/ 2147483647 h 271"/>
              <a:gd name="T30" fmla="*/ 2147483647 w 365"/>
              <a:gd name="T31" fmla="*/ 2147483647 h 271"/>
              <a:gd name="T32" fmla="*/ 2147483647 w 365"/>
              <a:gd name="T33" fmla="*/ 2147483647 h 271"/>
              <a:gd name="T34" fmla="*/ 2147483647 w 365"/>
              <a:gd name="T35" fmla="*/ 2147483647 h 271"/>
              <a:gd name="T36" fmla="*/ 2147483647 w 365"/>
              <a:gd name="T37" fmla="*/ 2147483647 h 271"/>
              <a:gd name="T38" fmla="*/ 2147483647 w 365"/>
              <a:gd name="T39" fmla="*/ 2147483647 h 271"/>
              <a:gd name="T40" fmla="*/ 2147483647 w 365"/>
              <a:gd name="T41" fmla="*/ 2147483647 h 271"/>
              <a:gd name="T42" fmla="*/ 2147483647 w 365"/>
              <a:gd name="T43" fmla="*/ 2147483647 h 271"/>
              <a:gd name="T44" fmla="*/ 2147483647 w 365"/>
              <a:gd name="T45" fmla="*/ 2147483647 h 271"/>
              <a:gd name="T46" fmla="*/ 2147483647 w 365"/>
              <a:gd name="T47" fmla="*/ 2147483647 h 271"/>
              <a:gd name="T48" fmla="*/ 2147483647 w 365"/>
              <a:gd name="T49" fmla="*/ 2147483647 h 271"/>
              <a:gd name="T50" fmla="*/ 2147483647 w 365"/>
              <a:gd name="T51" fmla="*/ 2147483647 h 271"/>
              <a:gd name="T52" fmla="*/ 2147483647 w 365"/>
              <a:gd name="T53" fmla="*/ 2147483647 h 271"/>
              <a:gd name="T54" fmla="*/ 2147483647 w 365"/>
              <a:gd name="T55" fmla="*/ 2147483647 h 271"/>
              <a:gd name="T56" fmla="*/ 2147483647 w 365"/>
              <a:gd name="T57" fmla="*/ 2147483647 h 271"/>
              <a:gd name="T58" fmla="*/ 2147483647 w 365"/>
              <a:gd name="T59" fmla="*/ 2147483647 h 271"/>
              <a:gd name="T60" fmla="*/ 2147483647 w 365"/>
              <a:gd name="T61" fmla="*/ 2147483647 h 271"/>
              <a:gd name="T62" fmla="*/ 2147483647 w 365"/>
              <a:gd name="T63" fmla="*/ 2147483647 h 271"/>
              <a:gd name="T64" fmla="*/ 0 w 365"/>
              <a:gd name="T65" fmla="*/ 2147483647 h 271"/>
              <a:gd name="T66" fmla="*/ 2147483647 w 365"/>
              <a:gd name="T67" fmla="*/ 2147483647 h 271"/>
              <a:gd name="T68" fmla="*/ 2147483647 w 365"/>
              <a:gd name="T69" fmla="*/ 2147483647 h 271"/>
              <a:gd name="T70" fmla="*/ 2147483647 w 365"/>
              <a:gd name="T71" fmla="*/ 2147483647 h 271"/>
              <a:gd name="T72" fmla="*/ 2147483647 w 365"/>
              <a:gd name="T73" fmla="*/ 2147483647 h 271"/>
              <a:gd name="T74" fmla="*/ 2147483647 w 365"/>
              <a:gd name="T75" fmla="*/ 2147483647 h 271"/>
              <a:gd name="T76" fmla="*/ 2147483647 w 365"/>
              <a:gd name="T77" fmla="*/ 2147483647 h 271"/>
              <a:gd name="T78" fmla="*/ 2147483647 w 365"/>
              <a:gd name="T79" fmla="*/ 2147483647 h 271"/>
              <a:gd name="T80" fmla="*/ 2147483647 w 365"/>
              <a:gd name="T81" fmla="*/ 2147483647 h 271"/>
              <a:gd name="T82" fmla="*/ 2147483647 w 365"/>
              <a:gd name="T83" fmla="*/ 2147483647 h 271"/>
              <a:gd name="T84" fmla="*/ 2147483647 w 365"/>
              <a:gd name="T85" fmla="*/ 0 h 271"/>
              <a:gd name="T86" fmla="*/ 2147483647 w 365"/>
              <a:gd name="T87" fmla="*/ 2147483647 h 271"/>
              <a:gd name="T88" fmla="*/ 2147483647 w 365"/>
              <a:gd name="T89" fmla="*/ 2147483647 h 271"/>
              <a:gd name="T90" fmla="*/ 2147483647 w 365"/>
              <a:gd name="T91" fmla="*/ 2147483647 h 271"/>
              <a:gd name="T92" fmla="*/ 2147483647 w 365"/>
              <a:gd name="T93" fmla="*/ 2147483647 h 271"/>
              <a:gd name="T94" fmla="*/ 2147483647 w 365"/>
              <a:gd name="T95" fmla="*/ 2147483647 h 271"/>
              <a:gd name="T96" fmla="*/ 2147483647 w 365"/>
              <a:gd name="T97" fmla="*/ 2147483647 h 271"/>
              <a:gd name="T98" fmla="*/ 2147483647 w 365"/>
              <a:gd name="T99" fmla="*/ 2147483647 h 271"/>
              <a:gd name="T100" fmla="*/ 2147483647 w 365"/>
              <a:gd name="T101" fmla="*/ 2147483647 h 271"/>
              <a:gd name="T102" fmla="*/ 2147483647 w 365"/>
              <a:gd name="T103" fmla="*/ 2147483647 h 271"/>
              <a:gd name="T104" fmla="*/ 2147483647 w 365"/>
              <a:gd name="T105" fmla="*/ 2147483647 h 271"/>
              <a:gd name="T106" fmla="*/ 2147483647 w 365"/>
              <a:gd name="T107" fmla="*/ 2147483647 h 271"/>
              <a:gd name="T108" fmla="*/ 2147483647 w 365"/>
              <a:gd name="T109" fmla="*/ 2147483647 h 271"/>
              <a:gd name="T110" fmla="*/ 2147483647 w 365"/>
              <a:gd name="T111" fmla="*/ 2147483647 h 271"/>
              <a:gd name="T112" fmla="*/ 2147483647 w 365"/>
              <a:gd name="T113" fmla="*/ 2147483647 h 271"/>
              <a:gd name="T114" fmla="*/ 2147483647 w 365"/>
              <a:gd name="T115" fmla="*/ 2147483647 h 271"/>
              <a:gd name="T116" fmla="*/ 2147483647 w 365"/>
              <a:gd name="T117" fmla="*/ 2147483647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5"/>
              <a:gd name="T178" fmla="*/ 0 h 271"/>
              <a:gd name="T179" fmla="*/ 365 w 365"/>
              <a:gd name="T180" fmla="*/ 271 h 2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C00000"/>
          </a:solidFill>
          <a:ln w="9525">
            <a:solidFill>
              <a:srgbClr val="FFFFFF"/>
            </a:solidFill>
            <a:round/>
            <a:headEnd/>
            <a:tailEnd/>
          </a:ln>
        </p:spPr>
        <p:txBody>
          <a:bodyPr/>
          <a:lstStyle/>
          <a:p>
            <a:endParaRPr lang="en-US">
              <a:solidFill>
                <a:srgbClr val="C00000"/>
              </a:solidFill>
            </a:endParaRPr>
          </a:p>
        </p:txBody>
      </p:sp>
      <p:sp>
        <p:nvSpPr>
          <p:cNvPr id="1143" name="Freeform 542"/>
          <p:cNvSpPr>
            <a:spLocks/>
          </p:cNvSpPr>
          <p:nvPr>
            <p:custDataLst>
              <p:tags r:id="rId40"/>
            </p:custDataLst>
          </p:nvPr>
        </p:nvSpPr>
        <p:spPr bwMode="auto">
          <a:xfrm>
            <a:off x="8629985" y="3291025"/>
            <a:ext cx="252642" cy="558022"/>
          </a:xfrm>
          <a:custGeom>
            <a:avLst/>
            <a:gdLst>
              <a:gd name="T0" fmla="*/ 2147483647 w 478"/>
              <a:gd name="T1" fmla="*/ 2147483647 h 875"/>
              <a:gd name="T2" fmla="*/ 2147483647 w 478"/>
              <a:gd name="T3" fmla="*/ 2147483647 h 875"/>
              <a:gd name="T4" fmla="*/ 2147483647 w 478"/>
              <a:gd name="T5" fmla="*/ 2147483647 h 875"/>
              <a:gd name="T6" fmla="*/ 2147483647 w 478"/>
              <a:gd name="T7" fmla="*/ 2147483647 h 875"/>
              <a:gd name="T8" fmla="*/ 2147483647 w 478"/>
              <a:gd name="T9" fmla="*/ 2147483647 h 875"/>
              <a:gd name="T10" fmla="*/ 2147483647 w 478"/>
              <a:gd name="T11" fmla="*/ 2147483647 h 875"/>
              <a:gd name="T12" fmla="*/ 2147483647 w 478"/>
              <a:gd name="T13" fmla="*/ 2147483647 h 875"/>
              <a:gd name="T14" fmla="*/ 2147483647 w 478"/>
              <a:gd name="T15" fmla="*/ 2147483647 h 875"/>
              <a:gd name="T16" fmla="*/ 2147483647 w 478"/>
              <a:gd name="T17" fmla="*/ 2147483647 h 875"/>
              <a:gd name="T18" fmla="*/ 2147483647 w 478"/>
              <a:gd name="T19" fmla="*/ 2147483647 h 875"/>
              <a:gd name="T20" fmla="*/ 2147483647 w 478"/>
              <a:gd name="T21" fmla="*/ 2147483647 h 875"/>
              <a:gd name="T22" fmla="*/ 2147483647 w 478"/>
              <a:gd name="T23" fmla="*/ 2147483647 h 875"/>
              <a:gd name="T24" fmla="*/ 2147483647 w 478"/>
              <a:gd name="T25" fmla="*/ 2147483647 h 875"/>
              <a:gd name="T26" fmla="*/ 2147483647 w 478"/>
              <a:gd name="T27" fmla="*/ 2147483647 h 875"/>
              <a:gd name="T28" fmla="*/ 2147483647 w 478"/>
              <a:gd name="T29" fmla="*/ 2147483647 h 875"/>
              <a:gd name="T30" fmla="*/ 2147483647 w 478"/>
              <a:gd name="T31" fmla="*/ 2147483647 h 875"/>
              <a:gd name="T32" fmla="*/ 2147483647 w 478"/>
              <a:gd name="T33" fmla="*/ 2147483647 h 875"/>
              <a:gd name="T34" fmla="*/ 2147483647 w 478"/>
              <a:gd name="T35" fmla="*/ 2147483647 h 875"/>
              <a:gd name="T36" fmla="*/ 2147483647 w 478"/>
              <a:gd name="T37" fmla="*/ 2147483647 h 875"/>
              <a:gd name="T38" fmla="*/ 2147483647 w 478"/>
              <a:gd name="T39" fmla="*/ 2147483647 h 875"/>
              <a:gd name="T40" fmla="*/ 2147483647 w 478"/>
              <a:gd name="T41" fmla="*/ 2147483647 h 875"/>
              <a:gd name="T42" fmla="*/ 2147483647 w 478"/>
              <a:gd name="T43" fmla="*/ 2147483647 h 875"/>
              <a:gd name="T44" fmla="*/ 2147483647 w 478"/>
              <a:gd name="T45" fmla="*/ 2147483647 h 875"/>
              <a:gd name="T46" fmla="*/ 2147483647 w 478"/>
              <a:gd name="T47" fmla="*/ 2147483647 h 875"/>
              <a:gd name="T48" fmla="*/ 2147483647 w 478"/>
              <a:gd name="T49" fmla="*/ 2147483647 h 875"/>
              <a:gd name="T50" fmla="*/ 2147483647 w 478"/>
              <a:gd name="T51" fmla="*/ 2147483647 h 875"/>
              <a:gd name="T52" fmla="*/ 2147483647 w 478"/>
              <a:gd name="T53" fmla="*/ 2147483647 h 875"/>
              <a:gd name="T54" fmla="*/ 2147483647 w 478"/>
              <a:gd name="T55" fmla="*/ 2147483647 h 875"/>
              <a:gd name="T56" fmla="*/ 2147483647 w 478"/>
              <a:gd name="T57" fmla="*/ 2147483647 h 875"/>
              <a:gd name="T58" fmla="*/ 2147483647 w 478"/>
              <a:gd name="T59" fmla="*/ 2147483647 h 875"/>
              <a:gd name="T60" fmla="*/ 2147483647 w 478"/>
              <a:gd name="T61" fmla="*/ 2147483647 h 875"/>
              <a:gd name="T62" fmla="*/ 2147483647 w 478"/>
              <a:gd name="T63" fmla="*/ 2147483647 h 875"/>
              <a:gd name="T64" fmla="*/ 2147483647 w 478"/>
              <a:gd name="T65" fmla="*/ 2147483647 h 875"/>
              <a:gd name="T66" fmla="*/ 2147483647 w 478"/>
              <a:gd name="T67" fmla="*/ 2147483647 h 875"/>
              <a:gd name="T68" fmla="*/ 2147483647 w 478"/>
              <a:gd name="T69" fmla="*/ 2147483647 h 875"/>
              <a:gd name="T70" fmla="*/ 2147483647 w 478"/>
              <a:gd name="T71" fmla="*/ 2147483647 h 875"/>
              <a:gd name="T72" fmla="*/ 2147483647 w 478"/>
              <a:gd name="T73" fmla="*/ 2147483647 h 875"/>
              <a:gd name="T74" fmla="*/ 2147483647 w 478"/>
              <a:gd name="T75" fmla="*/ 2147483647 h 875"/>
              <a:gd name="T76" fmla="*/ 2147483647 w 478"/>
              <a:gd name="T77" fmla="*/ 2147483647 h 875"/>
              <a:gd name="T78" fmla="*/ 2147483647 w 478"/>
              <a:gd name="T79" fmla="*/ 2147483647 h 875"/>
              <a:gd name="T80" fmla="*/ 2147483647 w 478"/>
              <a:gd name="T81" fmla="*/ 2147483647 h 875"/>
              <a:gd name="T82" fmla="*/ 2147483647 w 478"/>
              <a:gd name="T83" fmla="*/ 2147483647 h 875"/>
              <a:gd name="T84" fmla="*/ 2147483647 w 478"/>
              <a:gd name="T85" fmla="*/ 2147483647 h 875"/>
              <a:gd name="T86" fmla="*/ 2147483647 w 478"/>
              <a:gd name="T87" fmla="*/ 2147483647 h 875"/>
              <a:gd name="T88" fmla="*/ 2147483647 w 478"/>
              <a:gd name="T89" fmla="*/ 2147483647 h 875"/>
              <a:gd name="T90" fmla="*/ 2147483647 w 478"/>
              <a:gd name="T91" fmla="*/ 2147483647 h 875"/>
              <a:gd name="T92" fmla="*/ 2147483647 w 478"/>
              <a:gd name="T93" fmla="*/ 2147483647 h 875"/>
              <a:gd name="T94" fmla="*/ 2147483647 w 478"/>
              <a:gd name="T95" fmla="*/ 2147483647 h 875"/>
              <a:gd name="T96" fmla="*/ 2147483647 w 478"/>
              <a:gd name="T97" fmla="*/ 2147483647 h 875"/>
              <a:gd name="T98" fmla="*/ 2147483647 w 478"/>
              <a:gd name="T99" fmla="*/ 2147483647 h 875"/>
              <a:gd name="T100" fmla="*/ 2147483647 w 478"/>
              <a:gd name="T101" fmla="*/ 2147483647 h 8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8"/>
              <a:gd name="T154" fmla="*/ 0 h 875"/>
              <a:gd name="T155" fmla="*/ 478 w 478"/>
              <a:gd name="T156" fmla="*/ 875 h 8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pattFill prst="wdUpDiag">
            <a:fgClr>
              <a:srgbClr val="7030A0"/>
            </a:fgClr>
            <a:bgClr>
              <a:srgbClr val="C00000"/>
            </a:bgClr>
          </a:pattFill>
          <a:ln w="9525">
            <a:solidFill>
              <a:srgbClr val="FFFFFF"/>
            </a:solidFill>
            <a:round/>
            <a:headEnd/>
            <a:tailEnd/>
          </a:ln>
        </p:spPr>
        <p:txBody>
          <a:bodyPr/>
          <a:lstStyle/>
          <a:p>
            <a:endParaRPr lang="en-US"/>
          </a:p>
        </p:txBody>
      </p:sp>
      <p:sp>
        <p:nvSpPr>
          <p:cNvPr id="1144" name="Freeform 546"/>
          <p:cNvSpPr>
            <a:spLocks/>
          </p:cNvSpPr>
          <p:nvPr>
            <p:custDataLst>
              <p:tags r:id="rId41"/>
            </p:custDataLst>
          </p:nvPr>
        </p:nvSpPr>
        <p:spPr bwMode="auto">
          <a:xfrm>
            <a:off x="5199057" y="2823755"/>
            <a:ext cx="364501" cy="316663"/>
          </a:xfrm>
          <a:custGeom>
            <a:avLst/>
            <a:gdLst>
              <a:gd name="T0" fmla="*/ 2147483647 w 697"/>
              <a:gd name="T1" fmla="*/ 2147483647 h 500"/>
              <a:gd name="T2" fmla="*/ 2147483647 w 697"/>
              <a:gd name="T3" fmla="*/ 2147483647 h 500"/>
              <a:gd name="T4" fmla="*/ 2147483647 w 697"/>
              <a:gd name="T5" fmla="*/ 2147483647 h 500"/>
              <a:gd name="T6" fmla="*/ 2147483647 w 697"/>
              <a:gd name="T7" fmla="*/ 2147483647 h 500"/>
              <a:gd name="T8" fmla="*/ 2147483647 w 697"/>
              <a:gd name="T9" fmla="*/ 2147483647 h 500"/>
              <a:gd name="T10" fmla="*/ 2147483647 w 697"/>
              <a:gd name="T11" fmla="*/ 2147483647 h 500"/>
              <a:gd name="T12" fmla="*/ 2147483647 w 697"/>
              <a:gd name="T13" fmla="*/ 2147483647 h 500"/>
              <a:gd name="T14" fmla="*/ 2147483647 w 697"/>
              <a:gd name="T15" fmla="*/ 2147483647 h 500"/>
              <a:gd name="T16" fmla="*/ 2147483647 w 697"/>
              <a:gd name="T17" fmla="*/ 2147483647 h 500"/>
              <a:gd name="T18" fmla="*/ 2147483647 w 697"/>
              <a:gd name="T19" fmla="*/ 2147483647 h 500"/>
              <a:gd name="T20" fmla="*/ 2147483647 w 697"/>
              <a:gd name="T21" fmla="*/ 2147483647 h 500"/>
              <a:gd name="T22" fmla="*/ 2147483647 w 697"/>
              <a:gd name="T23" fmla="*/ 2147483647 h 500"/>
              <a:gd name="T24" fmla="*/ 2147483647 w 697"/>
              <a:gd name="T25" fmla="*/ 2147483647 h 500"/>
              <a:gd name="T26" fmla="*/ 2147483647 w 697"/>
              <a:gd name="T27" fmla="*/ 2147483647 h 500"/>
              <a:gd name="T28" fmla="*/ 2147483647 w 697"/>
              <a:gd name="T29" fmla="*/ 2147483647 h 500"/>
              <a:gd name="T30" fmla="*/ 2147483647 w 697"/>
              <a:gd name="T31" fmla="*/ 2147483647 h 500"/>
              <a:gd name="T32" fmla="*/ 2147483647 w 697"/>
              <a:gd name="T33" fmla="*/ 2147483647 h 500"/>
              <a:gd name="T34" fmla="*/ 2147483647 w 697"/>
              <a:gd name="T35" fmla="*/ 2147483647 h 500"/>
              <a:gd name="T36" fmla="*/ 2147483647 w 697"/>
              <a:gd name="T37" fmla="*/ 2147483647 h 500"/>
              <a:gd name="T38" fmla="*/ 2147483647 w 697"/>
              <a:gd name="T39" fmla="*/ 2147483647 h 500"/>
              <a:gd name="T40" fmla="*/ 2147483647 w 697"/>
              <a:gd name="T41" fmla="*/ 2147483647 h 500"/>
              <a:gd name="T42" fmla="*/ 2147483647 w 697"/>
              <a:gd name="T43" fmla="*/ 2147483647 h 500"/>
              <a:gd name="T44" fmla="*/ 2147483647 w 697"/>
              <a:gd name="T45" fmla="*/ 2147483647 h 500"/>
              <a:gd name="T46" fmla="*/ 2147483647 w 697"/>
              <a:gd name="T47" fmla="*/ 2147483647 h 500"/>
              <a:gd name="T48" fmla="*/ 2147483647 w 697"/>
              <a:gd name="T49" fmla="*/ 2147483647 h 500"/>
              <a:gd name="T50" fmla="*/ 2147483647 w 697"/>
              <a:gd name="T51" fmla="*/ 2147483647 h 500"/>
              <a:gd name="T52" fmla="*/ 2147483647 w 697"/>
              <a:gd name="T53" fmla="*/ 2147483647 h 500"/>
              <a:gd name="T54" fmla="*/ 2147483647 w 697"/>
              <a:gd name="T55" fmla="*/ 2147483647 h 500"/>
              <a:gd name="T56" fmla="*/ 2147483647 w 697"/>
              <a:gd name="T57" fmla="*/ 2147483647 h 500"/>
              <a:gd name="T58" fmla="*/ 2147483647 w 697"/>
              <a:gd name="T59" fmla="*/ 2147483647 h 500"/>
              <a:gd name="T60" fmla="*/ 2147483647 w 697"/>
              <a:gd name="T61" fmla="*/ 2147483647 h 500"/>
              <a:gd name="T62" fmla="*/ 2147483647 w 697"/>
              <a:gd name="T63" fmla="*/ 2147483647 h 500"/>
              <a:gd name="T64" fmla="*/ 2147483647 w 697"/>
              <a:gd name="T65" fmla="*/ 2147483647 h 500"/>
              <a:gd name="T66" fmla="*/ 2147483647 w 697"/>
              <a:gd name="T67" fmla="*/ 2147483647 h 500"/>
              <a:gd name="T68" fmla="*/ 2147483647 w 697"/>
              <a:gd name="T69" fmla="*/ 2147483647 h 500"/>
              <a:gd name="T70" fmla="*/ 2147483647 w 697"/>
              <a:gd name="T71" fmla="*/ 2147483647 h 500"/>
              <a:gd name="T72" fmla="*/ 2147483647 w 697"/>
              <a:gd name="T73" fmla="*/ 2147483647 h 500"/>
              <a:gd name="T74" fmla="*/ 2147483647 w 697"/>
              <a:gd name="T75" fmla="*/ 2147483647 h 500"/>
              <a:gd name="T76" fmla="*/ 2147483647 w 697"/>
              <a:gd name="T77" fmla="*/ 2147483647 h 500"/>
              <a:gd name="T78" fmla="*/ 2147483647 w 697"/>
              <a:gd name="T79" fmla="*/ 2147483647 h 500"/>
              <a:gd name="T80" fmla="*/ 2147483647 w 697"/>
              <a:gd name="T81" fmla="*/ 2147483647 h 500"/>
              <a:gd name="T82" fmla="*/ 2147483647 w 697"/>
              <a:gd name="T83" fmla="*/ 2147483647 h 500"/>
              <a:gd name="T84" fmla="*/ 2147483647 w 697"/>
              <a:gd name="T85" fmla="*/ 2147483647 h 500"/>
              <a:gd name="T86" fmla="*/ 2147483647 w 697"/>
              <a:gd name="T87" fmla="*/ 2147483647 h 500"/>
              <a:gd name="T88" fmla="*/ 2147483647 w 697"/>
              <a:gd name="T89" fmla="*/ 2147483647 h 500"/>
              <a:gd name="T90" fmla="*/ 2147483647 w 697"/>
              <a:gd name="T91" fmla="*/ 2147483647 h 500"/>
              <a:gd name="T92" fmla="*/ 2147483647 w 697"/>
              <a:gd name="T93" fmla="*/ 2147483647 h 500"/>
              <a:gd name="T94" fmla="*/ 2147483647 w 697"/>
              <a:gd name="T95" fmla="*/ 2147483647 h 500"/>
              <a:gd name="T96" fmla="*/ 2147483647 w 697"/>
              <a:gd name="T97" fmla="*/ 2147483647 h 500"/>
              <a:gd name="T98" fmla="*/ 2147483647 w 697"/>
              <a:gd name="T99" fmla="*/ 2147483647 h 500"/>
              <a:gd name="T100" fmla="*/ 2147483647 w 697"/>
              <a:gd name="T101" fmla="*/ 2147483647 h 500"/>
              <a:gd name="T102" fmla="*/ 2147483647 w 697"/>
              <a:gd name="T103" fmla="*/ 2147483647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7"/>
              <a:gd name="T157" fmla="*/ 0 h 500"/>
              <a:gd name="T158" fmla="*/ 697 w 697"/>
              <a:gd name="T159" fmla="*/ 500 h 5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pattFill prst="wdUpDiag">
            <a:fgClr>
              <a:srgbClr val="7030A0"/>
            </a:fgClr>
            <a:bgClr>
              <a:srgbClr val="C00000"/>
            </a:bgClr>
          </a:pattFill>
          <a:ln w="9525">
            <a:solidFill>
              <a:srgbClr val="FFFFFF"/>
            </a:solidFill>
            <a:round/>
            <a:headEnd/>
            <a:tailEnd/>
          </a:ln>
        </p:spPr>
        <p:txBody>
          <a:bodyPr/>
          <a:lstStyle/>
          <a:p>
            <a:endParaRPr lang="en-US">
              <a:solidFill>
                <a:srgbClr val="C00000"/>
              </a:solidFill>
            </a:endParaRPr>
          </a:p>
        </p:txBody>
      </p:sp>
      <p:sp>
        <p:nvSpPr>
          <p:cNvPr id="1703" name="Freeform 111"/>
          <p:cNvSpPr>
            <a:spLocks/>
          </p:cNvSpPr>
          <p:nvPr>
            <p:custDataLst>
              <p:tags r:id="rId42"/>
            </p:custDataLst>
          </p:nvPr>
        </p:nvSpPr>
        <p:spPr bwMode="auto">
          <a:xfrm>
            <a:off x="9948886" y="3081217"/>
            <a:ext cx="22342" cy="68995"/>
          </a:xfrm>
          <a:custGeom>
            <a:avLst/>
            <a:gdLst/>
            <a:ahLst/>
            <a:cxnLst>
              <a:cxn ang="0">
                <a:pos x="13" y="37"/>
              </a:cxn>
              <a:cxn ang="0">
                <a:pos x="0" y="12"/>
              </a:cxn>
              <a:cxn ang="0">
                <a:pos x="6" y="7"/>
              </a:cxn>
              <a:cxn ang="0">
                <a:pos x="13" y="4"/>
              </a:cxn>
              <a:cxn ang="0">
                <a:pos x="21" y="1"/>
              </a:cxn>
              <a:cxn ang="0">
                <a:pos x="26" y="0"/>
              </a:cxn>
              <a:cxn ang="0">
                <a:pos x="26" y="6"/>
              </a:cxn>
              <a:cxn ang="0">
                <a:pos x="25" y="11"/>
              </a:cxn>
              <a:cxn ang="0">
                <a:pos x="24" y="17"/>
              </a:cxn>
              <a:cxn ang="0">
                <a:pos x="23" y="21"/>
              </a:cxn>
              <a:cxn ang="0">
                <a:pos x="18" y="29"/>
              </a:cxn>
              <a:cxn ang="0">
                <a:pos x="13" y="37"/>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chemeClr val="accent5">
              <a:lumMod val="20000"/>
              <a:lumOff val="80000"/>
            </a:schemeClr>
          </a:solidFill>
          <a:ln w="9525" cmpd="sng">
            <a:solidFill>
              <a:srgbClr val="FFFFFF"/>
            </a:solidFill>
            <a:prstDash val="solid"/>
            <a:round/>
            <a:headEnd/>
            <a:tailEnd/>
          </a:ln>
        </p:spPr>
        <p:txBody>
          <a:bodyPr/>
          <a:lstStyle/>
          <a:p>
            <a:endParaRPr lang="en-US" dirty="0">
              <a:solidFill>
                <a:srgbClr val="4D4D4D"/>
              </a:solidFill>
            </a:endParaRPr>
          </a:p>
        </p:txBody>
      </p:sp>
      <p:grpSp>
        <p:nvGrpSpPr>
          <p:cNvPr id="2" name="Group 1"/>
          <p:cNvGrpSpPr>
            <a:grpSpLocks noChangeAspect="1"/>
          </p:cNvGrpSpPr>
          <p:nvPr/>
        </p:nvGrpSpPr>
        <p:grpSpPr>
          <a:xfrm>
            <a:off x="1901199" y="1219201"/>
            <a:ext cx="8748000" cy="5161219"/>
            <a:chOff x="977900" y="1214438"/>
            <a:chExt cx="7200900" cy="4243387"/>
          </a:xfrm>
          <a:solidFill>
            <a:schemeClr val="tx1">
              <a:lumMod val="20000"/>
              <a:lumOff val="80000"/>
            </a:schemeClr>
          </a:solidFill>
        </p:grpSpPr>
        <p:sp>
          <p:nvSpPr>
            <p:cNvPr id="527" name="Freeform 4"/>
            <p:cNvSpPr>
              <a:spLocks/>
            </p:cNvSpPr>
            <p:nvPr>
              <p:custDataLst>
                <p:tags r:id="rId43"/>
              </p:custDataLst>
            </p:nvPr>
          </p:nvSpPr>
          <p:spPr bwMode="auto">
            <a:xfrm>
              <a:off x="2519363" y="5394325"/>
              <a:ext cx="33337" cy="57150"/>
            </a:xfrm>
            <a:custGeom>
              <a:avLst/>
              <a:gdLst>
                <a:gd name="T0" fmla="*/ 0 w 73"/>
                <a:gd name="T1" fmla="*/ 0 h 20"/>
                <a:gd name="T2" fmla="*/ 2147483647 w 73"/>
                <a:gd name="T3" fmla="*/ 2147483647 h 20"/>
                <a:gd name="T4" fmla="*/ 2147483647 w 73"/>
                <a:gd name="T5" fmla="*/ 2147483647 h 20"/>
                <a:gd name="T6" fmla="*/ 2147483647 w 73"/>
                <a:gd name="T7" fmla="*/ 2147483647 h 20"/>
                <a:gd name="T8" fmla="*/ 2147483647 w 73"/>
                <a:gd name="T9" fmla="*/ 2147483647 h 20"/>
                <a:gd name="T10" fmla="*/ 2147483647 w 73"/>
                <a:gd name="T11" fmla="*/ 2147483647 h 20"/>
                <a:gd name="T12" fmla="*/ 2147483647 w 73"/>
                <a:gd name="T13" fmla="*/ 2147483647 h 20"/>
                <a:gd name="T14" fmla="*/ 2147483647 w 73"/>
                <a:gd name="T15" fmla="*/ 2147483647 h 20"/>
                <a:gd name="T16" fmla="*/ 2147483647 w 73"/>
                <a:gd name="T17" fmla="*/ 2147483647 h 20"/>
                <a:gd name="T18" fmla="*/ 2147483647 w 73"/>
                <a:gd name="T19" fmla="*/ 2147483647 h 20"/>
                <a:gd name="T20" fmla="*/ 2147483647 w 73"/>
                <a:gd name="T21" fmla="*/ 2147483647 h 20"/>
                <a:gd name="T22" fmla="*/ 2147483647 w 73"/>
                <a:gd name="T23" fmla="*/ 2147483647 h 20"/>
                <a:gd name="T24" fmla="*/ 2147483647 w 73"/>
                <a:gd name="T25" fmla="*/ 2147483647 h 20"/>
                <a:gd name="T26" fmla="*/ 2147483647 w 73"/>
                <a:gd name="T27" fmla="*/ 2147483647 h 20"/>
                <a:gd name="T28" fmla="*/ 2147483647 w 73"/>
                <a:gd name="T29" fmla="*/ 2147483647 h 20"/>
                <a:gd name="T30" fmla="*/ 2147483647 w 73"/>
                <a:gd name="T31" fmla="*/ 2147483647 h 20"/>
                <a:gd name="T32" fmla="*/ 2147483647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20"/>
                <a:gd name="T56" fmla="*/ 73 w 73"/>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grpFill/>
            <a:ln w="9525">
              <a:solidFill>
                <a:srgbClr val="FFFFFF"/>
              </a:solidFill>
              <a:round/>
              <a:headEnd/>
              <a:tailEnd/>
            </a:ln>
          </p:spPr>
          <p:txBody>
            <a:bodyPr/>
            <a:lstStyle/>
            <a:p>
              <a:endParaRPr lang="en-US"/>
            </a:p>
          </p:txBody>
        </p:sp>
        <p:sp>
          <p:nvSpPr>
            <p:cNvPr id="529" name="Freeform 6"/>
            <p:cNvSpPr>
              <a:spLocks/>
            </p:cNvSpPr>
            <p:nvPr>
              <p:custDataLst>
                <p:tags r:id="rId44"/>
              </p:custDataLst>
            </p:nvPr>
          </p:nvSpPr>
          <p:spPr bwMode="auto">
            <a:xfrm>
              <a:off x="1138238" y="2111375"/>
              <a:ext cx="1381125" cy="769938"/>
            </a:xfrm>
            <a:custGeom>
              <a:avLst/>
              <a:gdLst>
                <a:gd name="T0" fmla="*/ 2147483647 w 3175"/>
                <a:gd name="T1" fmla="*/ 2147483647 h 1472"/>
                <a:gd name="T2" fmla="*/ 2147483647 w 3175"/>
                <a:gd name="T3" fmla="*/ 2147483647 h 1472"/>
                <a:gd name="T4" fmla="*/ 2147483647 w 3175"/>
                <a:gd name="T5" fmla="*/ 2147483647 h 1472"/>
                <a:gd name="T6" fmla="*/ 2147483647 w 3175"/>
                <a:gd name="T7" fmla="*/ 2147483647 h 1472"/>
                <a:gd name="T8" fmla="*/ 2147483647 w 3175"/>
                <a:gd name="T9" fmla="*/ 2147483647 h 1472"/>
                <a:gd name="T10" fmla="*/ 2147483647 w 3175"/>
                <a:gd name="T11" fmla="*/ 2147483647 h 1472"/>
                <a:gd name="T12" fmla="*/ 2147483647 w 3175"/>
                <a:gd name="T13" fmla="*/ 2147483647 h 1472"/>
                <a:gd name="T14" fmla="*/ 2147483647 w 3175"/>
                <a:gd name="T15" fmla="*/ 2147483647 h 1472"/>
                <a:gd name="T16" fmla="*/ 2147483647 w 3175"/>
                <a:gd name="T17" fmla="*/ 2147483647 h 1472"/>
                <a:gd name="T18" fmla="*/ 2147483647 w 3175"/>
                <a:gd name="T19" fmla="*/ 2147483647 h 1472"/>
                <a:gd name="T20" fmla="*/ 2147483647 w 3175"/>
                <a:gd name="T21" fmla="*/ 2147483647 h 1472"/>
                <a:gd name="T22" fmla="*/ 2147483647 w 3175"/>
                <a:gd name="T23" fmla="*/ 2147483647 h 1472"/>
                <a:gd name="T24" fmla="*/ 2147483647 w 3175"/>
                <a:gd name="T25" fmla="*/ 2147483647 h 1472"/>
                <a:gd name="T26" fmla="*/ 2147483647 w 3175"/>
                <a:gd name="T27" fmla="*/ 2147483647 h 1472"/>
                <a:gd name="T28" fmla="*/ 2147483647 w 3175"/>
                <a:gd name="T29" fmla="*/ 2147483647 h 1472"/>
                <a:gd name="T30" fmla="*/ 2147483647 w 3175"/>
                <a:gd name="T31" fmla="*/ 2147483647 h 1472"/>
                <a:gd name="T32" fmla="*/ 2147483647 w 3175"/>
                <a:gd name="T33" fmla="*/ 2147483647 h 1472"/>
                <a:gd name="T34" fmla="*/ 2147483647 w 3175"/>
                <a:gd name="T35" fmla="*/ 2147483647 h 1472"/>
                <a:gd name="T36" fmla="*/ 2147483647 w 3175"/>
                <a:gd name="T37" fmla="*/ 2147483647 h 1472"/>
                <a:gd name="T38" fmla="*/ 2147483647 w 3175"/>
                <a:gd name="T39" fmla="*/ 2147483647 h 1472"/>
                <a:gd name="T40" fmla="*/ 2147483647 w 3175"/>
                <a:gd name="T41" fmla="*/ 2147483647 h 1472"/>
                <a:gd name="T42" fmla="*/ 2147483647 w 3175"/>
                <a:gd name="T43" fmla="*/ 2147483647 h 1472"/>
                <a:gd name="T44" fmla="*/ 2147483647 w 3175"/>
                <a:gd name="T45" fmla="*/ 2147483647 h 1472"/>
                <a:gd name="T46" fmla="*/ 2147483647 w 3175"/>
                <a:gd name="T47" fmla="*/ 2147483647 h 1472"/>
                <a:gd name="T48" fmla="*/ 2147483647 w 3175"/>
                <a:gd name="T49" fmla="*/ 2147483647 h 1472"/>
                <a:gd name="T50" fmla="*/ 2147483647 w 3175"/>
                <a:gd name="T51" fmla="*/ 2147483647 h 1472"/>
                <a:gd name="T52" fmla="*/ 2147483647 w 3175"/>
                <a:gd name="T53" fmla="*/ 2147483647 h 1472"/>
                <a:gd name="T54" fmla="*/ 2147483647 w 3175"/>
                <a:gd name="T55" fmla="*/ 2147483647 h 1472"/>
                <a:gd name="T56" fmla="*/ 2147483647 w 3175"/>
                <a:gd name="T57" fmla="*/ 2147483647 h 1472"/>
                <a:gd name="T58" fmla="*/ 2147483647 w 3175"/>
                <a:gd name="T59" fmla="*/ 2147483647 h 1472"/>
                <a:gd name="T60" fmla="*/ 2147483647 w 3175"/>
                <a:gd name="T61" fmla="*/ 2147483647 h 1472"/>
                <a:gd name="T62" fmla="*/ 2147483647 w 3175"/>
                <a:gd name="T63" fmla="*/ 2147483647 h 1472"/>
                <a:gd name="T64" fmla="*/ 2147483647 w 3175"/>
                <a:gd name="T65" fmla="*/ 2147483647 h 1472"/>
                <a:gd name="T66" fmla="*/ 2147483647 w 3175"/>
                <a:gd name="T67" fmla="*/ 2147483647 h 1472"/>
                <a:gd name="T68" fmla="*/ 2147483647 w 3175"/>
                <a:gd name="T69" fmla="*/ 2147483647 h 1472"/>
                <a:gd name="T70" fmla="*/ 0 w 3175"/>
                <a:gd name="T71" fmla="*/ 2147483647 h 1472"/>
                <a:gd name="T72" fmla="*/ 2147483647 w 3175"/>
                <a:gd name="T73" fmla="*/ 2147483647 h 1472"/>
                <a:gd name="T74" fmla="*/ 2147483647 w 3175"/>
                <a:gd name="T75" fmla="*/ 2147483647 h 1472"/>
                <a:gd name="T76" fmla="*/ 2147483647 w 3175"/>
                <a:gd name="T77" fmla="*/ 2147483647 h 1472"/>
                <a:gd name="T78" fmla="*/ 2147483647 w 3175"/>
                <a:gd name="T79" fmla="*/ 2147483647 h 1472"/>
                <a:gd name="T80" fmla="*/ 2147483647 w 3175"/>
                <a:gd name="T81" fmla="*/ 0 h 1472"/>
                <a:gd name="T82" fmla="*/ 2147483647 w 3175"/>
                <a:gd name="T83" fmla="*/ 2147483647 h 1472"/>
                <a:gd name="T84" fmla="*/ 2147483647 w 3175"/>
                <a:gd name="T85" fmla="*/ 2147483647 h 1472"/>
                <a:gd name="T86" fmla="*/ 2147483647 w 3175"/>
                <a:gd name="T87" fmla="*/ 2147483647 h 1472"/>
                <a:gd name="T88" fmla="*/ 2147483647 w 3175"/>
                <a:gd name="T89" fmla="*/ 2147483647 h 1472"/>
                <a:gd name="T90" fmla="*/ 2147483647 w 3175"/>
                <a:gd name="T91" fmla="*/ 2147483647 h 1472"/>
                <a:gd name="T92" fmla="*/ 2147483647 w 3175"/>
                <a:gd name="T93" fmla="*/ 2147483647 h 1472"/>
                <a:gd name="T94" fmla="*/ 2147483647 w 3175"/>
                <a:gd name="T95" fmla="*/ 2147483647 h 1472"/>
                <a:gd name="T96" fmla="*/ 2147483647 w 3175"/>
                <a:gd name="T97" fmla="*/ 2147483647 h 1472"/>
                <a:gd name="T98" fmla="*/ 2147483647 w 3175"/>
                <a:gd name="T99" fmla="*/ 2147483647 h 1472"/>
                <a:gd name="T100" fmla="*/ 2147483647 w 3175"/>
                <a:gd name="T101" fmla="*/ 2147483647 h 1472"/>
                <a:gd name="T102" fmla="*/ 2147483647 w 3175"/>
                <a:gd name="T103" fmla="*/ 2147483647 h 1472"/>
                <a:gd name="T104" fmla="*/ 2147483647 w 3175"/>
                <a:gd name="T105" fmla="*/ 2147483647 h 1472"/>
                <a:gd name="T106" fmla="*/ 2147483647 w 3175"/>
                <a:gd name="T107" fmla="*/ 2147483647 h 1472"/>
                <a:gd name="T108" fmla="*/ 2147483647 w 3175"/>
                <a:gd name="T109" fmla="*/ 2147483647 h 1472"/>
                <a:gd name="T110" fmla="*/ 2147483647 w 3175"/>
                <a:gd name="T111" fmla="*/ 2147483647 h 1472"/>
                <a:gd name="T112" fmla="*/ 2147483647 w 3175"/>
                <a:gd name="T113" fmla="*/ 2147483647 h 1472"/>
                <a:gd name="T114" fmla="*/ 2147483647 w 3175"/>
                <a:gd name="T115" fmla="*/ 2147483647 h 1472"/>
                <a:gd name="T116" fmla="*/ 2147483647 w 3175"/>
                <a:gd name="T117" fmla="*/ 2147483647 h 1472"/>
                <a:gd name="T118" fmla="*/ 2147483647 w 3175"/>
                <a:gd name="T119" fmla="*/ 2147483647 h 1472"/>
                <a:gd name="T120" fmla="*/ 2147483647 w 3175"/>
                <a:gd name="T121" fmla="*/ 2147483647 h 1472"/>
                <a:gd name="T122" fmla="*/ 2147483647 w 3175"/>
                <a:gd name="T123" fmla="*/ 2147483647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75"/>
                <a:gd name="T187" fmla="*/ 0 h 1472"/>
                <a:gd name="T188" fmla="*/ 3175 w 3175"/>
                <a:gd name="T189" fmla="*/ 1472 h 14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grpFill/>
            <a:ln w="9525">
              <a:solidFill>
                <a:srgbClr val="FFFFFF"/>
              </a:solidFill>
              <a:round/>
              <a:headEnd/>
              <a:tailEnd/>
            </a:ln>
          </p:spPr>
          <p:txBody>
            <a:bodyPr/>
            <a:lstStyle/>
            <a:p>
              <a:endParaRPr lang="en-US"/>
            </a:p>
          </p:txBody>
        </p:sp>
        <p:sp>
          <p:nvSpPr>
            <p:cNvPr id="530" name="Freeform 7"/>
            <p:cNvSpPr>
              <a:spLocks/>
            </p:cNvSpPr>
            <p:nvPr>
              <p:custDataLst>
                <p:tags r:id="rId45"/>
              </p:custDataLst>
            </p:nvPr>
          </p:nvSpPr>
          <p:spPr bwMode="auto">
            <a:xfrm>
              <a:off x="1971675" y="3662363"/>
              <a:ext cx="339725" cy="590550"/>
            </a:xfrm>
            <a:custGeom>
              <a:avLst/>
              <a:gdLst>
                <a:gd name="T0" fmla="*/ 2147483647 w 784"/>
                <a:gd name="T1" fmla="*/ 2147483647 h 1128"/>
                <a:gd name="T2" fmla="*/ 2147483647 w 784"/>
                <a:gd name="T3" fmla="*/ 2147483647 h 1128"/>
                <a:gd name="T4" fmla="*/ 2147483647 w 784"/>
                <a:gd name="T5" fmla="*/ 2147483647 h 1128"/>
                <a:gd name="T6" fmla="*/ 2147483647 w 784"/>
                <a:gd name="T7" fmla="*/ 2147483647 h 1128"/>
                <a:gd name="T8" fmla="*/ 2147483647 w 784"/>
                <a:gd name="T9" fmla="*/ 2147483647 h 1128"/>
                <a:gd name="T10" fmla="*/ 2147483647 w 784"/>
                <a:gd name="T11" fmla="*/ 2147483647 h 1128"/>
                <a:gd name="T12" fmla="*/ 2147483647 w 784"/>
                <a:gd name="T13" fmla="*/ 2147483647 h 1128"/>
                <a:gd name="T14" fmla="*/ 2147483647 w 784"/>
                <a:gd name="T15" fmla="*/ 2147483647 h 1128"/>
                <a:gd name="T16" fmla="*/ 2147483647 w 784"/>
                <a:gd name="T17" fmla="*/ 2147483647 h 1128"/>
                <a:gd name="T18" fmla="*/ 2147483647 w 784"/>
                <a:gd name="T19" fmla="*/ 2147483647 h 1128"/>
                <a:gd name="T20" fmla="*/ 2147483647 w 784"/>
                <a:gd name="T21" fmla="*/ 2147483647 h 1128"/>
                <a:gd name="T22" fmla="*/ 2147483647 w 784"/>
                <a:gd name="T23" fmla="*/ 2147483647 h 1128"/>
                <a:gd name="T24" fmla="*/ 2147483647 w 784"/>
                <a:gd name="T25" fmla="*/ 2147483647 h 1128"/>
                <a:gd name="T26" fmla="*/ 2147483647 w 784"/>
                <a:gd name="T27" fmla="*/ 2147483647 h 1128"/>
                <a:gd name="T28" fmla="*/ 2147483647 w 784"/>
                <a:gd name="T29" fmla="*/ 2147483647 h 1128"/>
                <a:gd name="T30" fmla="*/ 2147483647 w 784"/>
                <a:gd name="T31" fmla="*/ 2147483647 h 1128"/>
                <a:gd name="T32" fmla="*/ 2147483647 w 784"/>
                <a:gd name="T33" fmla="*/ 2147483647 h 1128"/>
                <a:gd name="T34" fmla="*/ 2147483647 w 784"/>
                <a:gd name="T35" fmla="*/ 2147483647 h 1128"/>
                <a:gd name="T36" fmla="*/ 2147483647 w 784"/>
                <a:gd name="T37" fmla="*/ 2147483647 h 1128"/>
                <a:gd name="T38" fmla="*/ 2147483647 w 784"/>
                <a:gd name="T39" fmla="*/ 2147483647 h 1128"/>
                <a:gd name="T40" fmla="*/ 2147483647 w 784"/>
                <a:gd name="T41" fmla="*/ 2147483647 h 1128"/>
                <a:gd name="T42" fmla="*/ 2147483647 w 784"/>
                <a:gd name="T43" fmla="*/ 2147483647 h 1128"/>
                <a:gd name="T44" fmla="*/ 2147483647 w 784"/>
                <a:gd name="T45" fmla="*/ 2147483647 h 1128"/>
                <a:gd name="T46" fmla="*/ 2147483647 w 784"/>
                <a:gd name="T47" fmla="*/ 2147483647 h 1128"/>
                <a:gd name="T48" fmla="*/ 2147483647 w 784"/>
                <a:gd name="T49" fmla="*/ 2147483647 h 1128"/>
                <a:gd name="T50" fmla="*/ 2147483647 w 784"/>
                <a:gd name="T51" fmla="*/ 2147483647 h 1128"/>
                <a:gd name="T52" fmla="*/ 2147483647 w 784"/>
                <a:gd name="T53" fmla="*/ 2147483647 h 1128"/>
                <a:gd name="T54" fmla="*/ 2147483647 w 784"/>
                <a:gd name="T55" fmla="*/ 2147483647 h 1128"/>
                <a:gd name="T56" fmla="*/ 2147483647 w 784"/>
                <a:gd name="T57" fmla="*/ 2147483647 h 1128"/>
                <a:gd name="T58" fmla="*/ 2147483647 w 784"/>
                <a:gd name="T59" fmla="*/ 2147483647 h 1128"/>
                <a:gd name="T60" fmla="*/ 2147483647 w 784"/>
                <a:gd name="T61" fmla="*/ 2147483647 h 1128"/>
                <a:gd name="T62" fmla="*/ 2147483647 w 784"/>
                <a:gd name="T63" fmla="*/ 2147483647 h 1128"/>
                <a:gd name="T64" fmla="*/ 2147483647 w 784"/>
                <a:gd name="T65" fmla="*/ 2147483647 h 1128"/>
                <a:gd name="T66" fmla="*/ 2147483647 w 784"/>
                <a:gd name="T67" fmla="*/ 2147483647 h 1128"/>
                <a:gd name="T68" fmla="*/ 0 w 784"/>
                <a:gd name="T69" fmla="*/ 2147483647 h 1128"/>
                <a:gd name="T70" fmla="*/ 2147483647 w 784"/>
                <a:gd name="T71" fmla="*/ 2147483647 h 1128"/>
                <a:gd name="T72" fmla="*/ 2147483647 w 784"/>
                <a:gd name="T73" fmla="*/ 2147483647 h 1128"/>
                <a:gd name="T74" fmla="*/ 2147483647 w 784"/>
                <a:gd name="T75" fmla="*/ 2147483647 h 1128"/>
                <a:gd name="T76" fmla="*/ 2147483647 w 784"/>
                <a:gd name="T77" fmla="*/ 2147483647 h 1128"/>
                <a:gd name="T78" fmla="*/ 2147483647 w 784"/>
                <a:gd name="T79" fmla="*/ 2147483647 h 1128"/>
                <a:gd name="T80" fmla="*/ 2147483647 w 784"/>
                <a:gd name="T81" fmla="*/ 2147483647 h 1128"/>
                <a:gd name="T82" fmla="*/ 2147483647 w 784"/>
                <a:gd name="T83" fmla="*/ 2147483647 h 1128"/>
                <a:gd name="T84" fmla="*/ 2147483647 w 784"/>
                <a:gd name="T85" fmla="*/ 2147483647 h 1128"/>
                <a:gd name="T86" fmla="*/ 2147483647 w 784"/>
                <a:gd name="T87" fmla="*/ 2147483647 h 1128"/>
                <a:gd name="T88" fmla="*/ 2147483647 w 784"/>
                <a:gd name="T89" fmla="*/ 2147483647 h 1128"/>
                <a:gd name="T90" fmla="*/ 2147483647 w 784"/>
                <a:gd name="T91" fmla="*/ 2147483647 h 1128"/>
                <a:gd name="T92" fmla="*/ 2147483647 w 784"/>
                <a:gd name="T93" fmla="*/ 2147483647 h 1128"/>
                <a:gd name="T94" fmla="*/ 2147483647 w 784"/>
                <a:gd name="T95" fmla="*/ 2147483647 h 1128"/>
                <a:gd name="T96" fmla="*/ 2147483647 w 784"/>
                <a:gd name="T97" fmla="*/ 2147483647 h 1128"/>
                <a:gd name="T98" fmla="*/ 2147483647 w 784"/>
                <a:gd name="T99" fmla="*/ 2147483647 h 1128"/>
                <a:gd name="T100" fmla="*/ 2147483647 w 784"/>
                <a:gd name="T101" fmla="*/ 2147483647 h 1128"/>
                <a:gd name="T102" fmla="*/ 2147483647 w 784"/>
                <a:gd name="T103" fmla="*/ 2147483647 h 1128"/>
                <a:gd name="T104" fmla="*/ 2147483647 w 784"/>
                <a:gd name="T105" fmla="*/ 2147483647 h 1128"/>
                <a:gd name="T106" fmla="*/ 2147483647 w 784"/>
                <a:gd name="T107" fmla="*/ 2147483647 h 1128"/>
                <a:gd name="T108" fmla="*/ 2147483647 w 784"/>
                <a:gd name="T109" fmla="*/ 2147483647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1128"/>
                <a:gd name="T167" fmla="*/ 784 w 784"/>
                <a:gd name="T168" fmla="*/ 1128 h 11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grpFill/>
            <a:ln w="9525">
              <a:solidFill>
                <a:srgbClr val="FFFFFF"/>
              </a:solidFill>
              <a:round/>
              <a:headEnd/>
              <a:tailEnd/>
            </a:ln>
          </p:spPr>
          <p:txBody>
            <a:bodyPr/>
            <a:lstStyle/>
            <a:p>
              <a:endParaRPr lang="en-US"/>
            </a:p>
          </p:txBody>
        </p:sp>
        <p:sp>
          <p:nvSpPr>
            <p:cNvPr id="531" name="Freeform 8"/>
            <p:cNvSpPr>
              <a:spLocks/>
            </p:cNvSpPr>
            <p:nvPr>
              <p:custDataLst>
                <p:tags r:id="rId46"/>
              </p:custDataLst>
            </p:nvPr>
          </p:nvSpPr>
          <p:spPr bwMode="auto">
            <a:xfrm>
              <a:off x="2271713" y="4225925"/>
              <a:ext cx="261937" cy="1130300"/>
            </a:xfrm>
            <a:custGeom>
              <a:avLst/>
              <a:gdLst>
                <a:gd name="T0" fmla="*/ 2147483647 w 598"/>
                <a:gd name="T1" fmla="*/ 2147483647 h 2158"/>
                <a:gd name="T2" fmla="*/ 2147483647 w 598"/>
                <a:gd name="T3" fmla="*/ 2147483647 h 2158"/>
                <a:gd name="T4" fmla="*/ 2147483647 w 598"/>
                <a:gd name="T5" fmla="*/ 2147483647 h 2158"/>
                <a:gd name="T6" fmla="*/ 2147483647 w 598"/>
                <a:gd name="T7" fmla="*/ 2147483647 h 2158"/>
                <a:gd name="T8" fmla="*/ 2147483647 w 598"/>
                <a:gd name="T9" fmla="*/ 2147483647 h 2158"/>
                <a:gd name="T10" fmla="*/ 2147483647 w 598"/>
                <a:gd name="T11" fmla="*/ 2147483647 h 2158"/>
                <a:gd name="T12" fmla="*/ 2147483647 w 598"/>
                <a:gd name="T13" fmla="*/ 2147483647 h 2158"/>
                <a:gd name="T14" fmla="*/ 2147483647 w 598"/>
                <a:gd name="T15" fmla="*/ 2147483647 h 2158"/>
                <a:gd name="T16" fmla="*/ 2147483647 w 598"/>
                <a:gd name="T17" fmla="*/ 2147483647 h 2158"/>
                <a:gd name="T18" fmla="*/ 2147483647 w 598"/>
                <a:gd name="T19" fmla="*/ 2147483647 h 2158"/>
                <a:gd name="T20" fmla="*/ 2147483647 w 598"/>
                <a:gd name="T21" fmla="*/ 2147483647 h 2158"/>
                <a:gd name="T22" fmla="*/ 2147483647 w 598"/>
                <a:gd name="T23" fmla="*/ 2147483647 h 2158"/>
                <a:gd name="T24" fmla="*/ 2147483647 w 598"/>
                <a:gd name="T25" fmla="*/ 2147483647 h 2158"/>
                <a:gd name="T26" fmla="*/ 2147483647 w 598"/>
                <a:gd name="T27" fmla="*/ 2147483647 h 2158"/>
                <a:gd name="T28" fmla="*/ 2147483647 w 598"/>
                <a:gd name="T29" fmla="*/ 2147483647 h 2158"/>
                <a:gd name="T30" fmla="*/ 2147483647 w 598"/>
                <a:gd name="T31" fmla="*/ 2147483647 h 2158"/>
                <a:gd name="T32" fmla="*/ 2147483647 w 598"/>
                <a:gd name="T33" fmla="*/ 2147483647 h 2158"/>
                <a:gd name="T34" fmla="*/ 2147483647 w 598"/>
                <a:gd name="T35" fmla="*/ 2147483647 h 2158"/>
                <a:gd name="T36" fmla="*/ 2147483647 w 598"/>
                <a:gd name="T37" fmla="*/ 2147483647 h 2158"/>
                <a:gd name="T38" fmla="*/ 2147483647 w 598"/>
                <a:gd name="T39" fmla="*/ 2147483647 h 2158"/>
                <a:gd name="T40" fmla="*/ 2147483647 w 598"/>
                <a:gd name="T41" fmla="*/ 2147483647 h 2158"/>
                <a:gd name="T42" fmla="*/ 2147483647 w 598"/>
                <a:gd name="T43" fmla="*/ 2147483647 h 2158"/>
                <a:gd name="T44" fmla="*/ 2147483647 w 598"/>
                <a:gd name="T45" fmla="*/ 2147483647 h 2158"/>
                <a:gd name="T46" fmla="*/ 2147483647 w 598"/>
                <a:gd name="T47" fmla="*/ 2147483647 h 2158"/>
                <a:gd name="T48" fmla="*/ 2147483647 w 598"/>
                <a:gd name="T49" fmla="*/ 2147483647 h 2158"/>
                <a:gd name="T50" fmla="*/ 2147483647 w 598"/>
                <a:gd name="T51" fmla="*/ 2147483647 h 2158"/>
                <a:gd name="T52" fmla="*/ 2147483647 w 598"/>
                <a:gd name="T53" fmla="*/ 2147483647 h 2158"/>
                <a:gd name="T54" fmla="*/ 2147483647 w 598"/>
                <a:gd name="T55" fmla="*/ 2147483647 h 2158"/>
                <a:gd name="T56" fmla="*/ 2147483647 w 598"/>
                <a:gd name="T57" fmla="*/ 2147483647 h 2158"/>
                <a:gd name="T58" fmla="*/ 0 w 598"/>
                <a:gd name="T59" fmla="*/ 2147483647 h 2158"/>
                <a:gd name="T60" fmla="*/ 2147483647 w 598"/>
                <a:gd name="T61" fmla="*/ 2147483647 h 2158"/>
                <a:gd name="T62" fmla="*/ 2147483647 w 598"/>
                <a:gd name="T63" fmla="*/ 2147483647 h 2158"/>
                <a:gd name="T64" fmla="*/ 2147483647 w 598"/>
                <a:gd name="T65" fmla="*/ 2147483647 h 2158"/>
                <a:gd name="T66" fmla="*/ 2147483647 w 598"/>
                <a:gd name="T67" fmla="*/ 2147483647 h 2158"/>
                <a:gd name="T68" fmla="*/ 2147483647 w 598"/>
                <a:gd name="T69" fmla="*/ 2147483647 h 2158"/>
                <a:gd name="T70" fmla="*/ 2147483647 w 598"/>
                <a:gd name="T71" fmla="*/ 2147483647 h 2158"/>
                <a:gd name="T72" fmla="*/ 2147483647 w 598"/>
                <a:gd name="T73" fmla="*/ 2147483647 h 2158"/>
                <a:gd name="T74" fmla="*/ 2147483647 w 598"/>
                <a:gd name="T75" fmla="*/ 2147483647 h 2158"/>
                <a:gd name="T76" fmla="*/ 2147483647 w 598"/>
                <a:gd name="T77" fmla="*/ 2147483647 h 2158"/>
                <a:gd name="T78" fmla="*/ 2147483647 w 598"/>
                <a:gd name="T79" fmla="*/ 2147483647 h 2158"/>
                <a:gd name="T80" fmla="*/ 2147483647 w 598"/>
                <a:gd name="T81" fmla="*/ 2147483647 h 2158"/>
                <a:gd name="T82" fmla="*/ 2147483647 w 598"/>
                <a:gd name="T83" fmla="*/ 2147483647 h 2158"/>
                <a:gd name="T84" fmla="*/ 2147483647 w 598"/>
                <a:gd name="T85" fmla="*/ 2147483647 h 2158"/>
                <a:gd name="T86" fmla="*/ 2147483647 w 598"/>
                <a:gd name="T87" fmla="*/ 2147483647 h 2158"/>
                <a:gd name="T88" fmla="*/ 2147483647 w 598"/>
                <a:gd name="T89" fmla="*/ 2147483647 h 2158"/>
                <a:gd name="T90" fmla="*/ 2147483647 w 598"/>
                <a:gd name="T91" fmla="*/ 2147483647 h 2158"/>
                <a:gd name="T92" fmla="*/ 2147483647 w 598"/>
                <a:gd name="T93" fmla="*/ 2147483647 h 2158"/>
                <a:gd name="T94" fmla="*/ 2147483647 w 598"/>
                <a:gd name="T95" fmla="*/ 2147483647 h 2158"/>
                <a:gd name="T96" fmla="*/ 2147483647 w 598"/>
                <a:gd name="T97" fmla="*/ 2147483647 h 2158"/>
                <a:gd name="T98" fmla="*/ 2147483647 w 598"/>
                <a:gd name="T99" fmla="*/ 2147483647 h 2158"/>
                <a:gd name="T100" fmla="*/ 2147483647 w 598"/>
                <a:gd name="T101" fmla="*/ 2147483647 h 2158"/>
                <a:gd name="T102" fmla="*/ 2147483647 w 598"/>
                <a:gd name="T103" fmla="*/ 2147483647 h 2158"/>
                <a:gd name="T104" fmla="*/ 2147483647 w 598"/>
                <a:gd name="T105" fmla="*/ 2147483647 h 2158"/>
                <a:gd name="T106" fmla="*/ 2147483647 w 598"/>
                <a:gd name="T107" fmla="*/ 2147483647 h 2158"/>
                <a:gd name="T108" fmla="*/ 2147483647 w 598"/>
                <a:gd name="T109" fmla="*/ 2147483647 h 2158"/>
                <a:gd name="T110" fmla="*/ 2147483647 w 598"/>
                <a:gd name="T111" fmla="*/ 2147483647 h 2158"/>
                <a:gd name="T112" fmla="*/ 2147483647 w 598"/>
                <a:gd name="T113" fmla="*/ 2147483647 h 2158"/>
                <a:gd name="T114" fmla="*/ 2147483647 w 598"/>
                <a:gd name="T115" fmla="*/ 2147483647 h 2158"/>
                <a:gd name="T116" fmla="*/ 2147483647 w 598"/>
                <a:gd name="T117" fmla="*/ 2147483647 h 2158"/>
                <a:gd name="T118" fmla="*/ 2147483647 w 598"/>
                <a:gd name="T119" fmla="*/ 2147483647 h 2158"/>
                <a:gd name="T120" fmla="*/ 2147483647 w 598"/>
                <a:gd name="T121" fmla="*/ 2147483647 h 2158"/>
                <a:gd name="T122" fmla="*/ 2147483647 w 598"/>
                <a:gd name="T123" fmla="*/ 2147483647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8"/>
                <a:gd name="T187" fmla="*/ 0 h 2158"/>
                <a:gd name="T188" fmla="*/ 598 w 598"/>
                <a:gd name="T189" fmla="*/ 2158 h 2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grpFill/>
            <a:ln w="9525">
              <a:solidFill>
                <a:srgbClr val="FFFFFF"/>
              </a:solidFill>
              <a:round/>
              <a:headEnd/>
              <a:tailEnd/>
            </a:ln>
          </p:spPr>
          <p:txBody>
            <a:bodyPr/>
            <a:lstStyle/>
            <a:p>
              <a:endParaRPr lang="en-US"/>
            </a:p>
          </p:txBody>
        </p:sp>
        <p:sp>
          <p:nvSpPr>
            <p:cNvPr id="532" name="Freeform 9"/>
            <p:cNvSpPr>
              <a:spLocks/>
            </p:cNvSpPr>
            <p:nvPr>
              <p:custDataLst>
                <p:tags r:id="rId47"/>
              </p:custDataLst>
            </p:nvPr>
          </p:nvSpPr>
          <p:spPr bwMode="auto">
            <a:xfrm>
              <a:off x="2176463" y="3508375"/>
              <a:ext cx="966787" cy="1203325"/>
            </a:xfrm>
            <a:custGeom>
              <a:avLst/>
              <a:gdLst>
                <a:gd name="T0" fmla="*/ 2147483647 w 2226"/>
                <a:gd name="T1" fmla="*/ 2147483647 h 2292"/>
                <a:gd name="T2" fmla="*/ 2147483647 w 2226"/>
                <a:gd name="T3" fmla="*/ 2147483647 h 2292"/>
                <a:gd name="T4" fmla="*/ 2147483647 w 2226"/>
                <a:gd name="T5" fmla="*/ 2147483647 h 2292"/>
                <a:gd name="T6" fmla="*/ 2147483647 w 2226"/>
                <a:gd name="T7" fmla="*/ 2147483647 h 2292"/>
                <a:gd name="T8" fmla="*/ 2147483647 w 2226"/>
                <a:gd name="T9" fmla="*/ 2147483647 h 2292"/>
                <a:gd name="T10" fmla="*/ 2147483647 w 2226"/>
                <a:gd name="T11" fmla="*/ 2147483647 h 2292"/>
                <a:gd name="T12" fmla="*/ 2147483647 w 2226"/>
                <a:gd name="T13" fmla="*/ 2147483647 h 2292"/>
                <a:gd name="T14" fmla="*/ 2147483647 w 2226"/>
                <a:gd name="T15" fmla="*/ 2147483647 h 2292"/>
                <a:gd name="T16" fmla="*/ 2147483647 w 2226"/>
                <a:gd name="T17" fmla="*/ 2147483647 h 2292"/>
                <a:gd name="T18" fmla="*/ 2147483647 w 2226"/>
                <a:gd name="T19" fmla="*/ 2147483647 h 2292"/>
                <a:gd name="T20" fmla="*/ 2147483647 w 2226"/>
                <a:gd name="T21" fmla="*/ 2147483647 h 2292"/>
                <a:gd name="T22" fmla="*/ 2147483647 w 2226"/>
                <a:gd name="T23" fmla="*/ 2147483647 h 2292"/>
                <a:gd name="T24" fmla="*/ 2147483647 w 2226"/>
                <a:gd name="T25" fmla="*/ 2147483647 h 2292"/>
                <a:gd name="T26" fmla="*/ 2147483647 w 2226"/>
                <a:gd name="T27" fmla="*/ 2147483647 h 2292"/>
                <a:gd name="T28" fmla="*/ 2147483647 w 2226"/>
                <a:gd name="T29" fmla="*/ 2147483647 h 2292"/>
                <a:gd name="T30" fmla="*/ 2147483647 w 2226"/>
                <a:gd name="T31" fmla="*/ 2147483647 h 2292"/>
                <a:gd name="T32" fmla="*/ 2147483647 w 2226"/>
                <a:gd name="T33" fmla="*/ 2147483647 h 2292"/>
                <a:gd name="T34" fmla="*/ 2147483647 w 2226"/>
                <a:gd name="T35" fmla="*/ 2147483647 h 2292"/>
                <a:gd name="T36" fmla="*/ 2147483647 w 2226"/>
                <a:gd name="T37" fmla="*/ 2147483647 h 2292"/>
                <a:gd name="T38" fmla="*/ 2147483647 w 2226"/>
                <a:gd name="T39" fmla="*/ 2147483647 h 2292"/>
                <a:gd name="T40" fmla="*/ 2147483647 w 2226"/>
                <a:gd name="T41" fmla="*/ 2147483647 h 2292"/>
                <a:gd name="T42" fmla="*/ 2147483647 w 2226"/>
                <a:gd name="T43" fmla="*/ 2147483647 h 2292"/>
                <a:gd name="T44" fmla="*/ 2147483647 w 2226"/>
                <a:gd name="T45" fmla="*/ 2147483647 h 2292"/>
                <a:gd name="T46" fmla="*/ 2147483647 w 2226"/>
                <a:gd name="T47" fmla="*/ 2147483647 h 2292"/>
                <a:gd name="T48" fmla="*/ 2147483647 w 2226"/>
                <a:gd name="T49" fmla="*/ 2147483647 h 2292"/>
                <a:gd name="T50" fmla="*/ 2147483647 w 2226"/>
                <a:gd name="T51" fmla="*/ 2147483647 h 2292"/>
                <a:gd name="T52" fmla="*/ 2147483647 w 2226"/>
                <a:gd name="T53" fmla="*/ 2147483647 h 2292"/>
                <a:gd name="T54" fmla="*/ 2147483647 w 2226"/>
                <a:gd name="T55" fmla="*/ 2147483647 h 2292"/>
                <a:gd name="T56" fmla="*/ 2147483647 w 2226"/>
                <a:gd name="T57" fmla="*/ 2147483647 h 2292"/>
                <a:gd name="T58" fmla="*/ 2147483647 w 2226"/>
                <a:gd name="T59" fmla="*/ 2147483647 h 2292"/>
                <a:gd name="T60" fmla="*/ 2147483647 w 2226"/>
                <a:gd name="T61" fmla="*/ 2147483647 h 2292"/>
                <a:gd name="T62" fmla="*/ 2147483647 w 2226"/>
                <a:gd name="T63" fmla="*/ 2147483647 h 2292"/>
                <a:gd name="T64" fmla="*/ 2147483647 w 2226"/>
                <a:gd name="T65" fmla="*/ 2147483647 h 2292"/>
                <a:gd name="T66" fmla="*/ 2147483647 w 2226"/>
                <a:gd name="T67" fmla="*/ 2147483647 h 2292"/>
                <a:gd name="T68" fmla="*/ 2147483647 w 2226"/>
                <a:gd name="T69" fmla="*/ 2147483647 h 2292"/>
                <a:gd name="T70" fmla="*/ 2147483647 w 2226"/>
                <a:gd name="T71" fmla="*/ 2147483647 h 2292"/>
                <a:gd name="T72" fmla="*/ 2147483647 w 2226"/>
                <a:gd name="T73" fmla="*/ 2147483647 h 2292"/>
                <a:gd name="T74" fmla="*/ 2147483647 w 2226"/>
                <a:gd name="T75" fmla="*/ 2147483647 h 2292"/>
                <a:gd name="T76" fmla="*/ 2147483647 w 2226"/>
                <a:gd name="T77" fmla="*/ 2147483647 h 2292"/>
                <a:gd name="T78" fmla="*/ 2147483647 w 2226"/>
                <a:gd name="T79" fmla="*/ 2147483647 h 2292"/>
                <a:gd name="T80" fmla="*/ 2147483647 w 2226"/>
                <a:gd name="T81" fmla="*/ 2147483647 h 2292"/>
                <a:gd name="T82" fmla="*/ 2147483647 w 2226"/>
                <a:gd name="T83" fmla="*/ 2147483647 h 2292"/>
                <a:gd name="T84" fmla="*/ 2147483647 w 2226"/>
                <a:gd name="T85" fmla="*/ 2147483647 h 2292"/>
                <a:gd name="T86" fmla="*/ 2147483647 w 2226"/>
                <a:gd name="T87" fmla="*/ 2147483647 h 2292"/>
                <a:gd name="T88" fmla="*/ 2147483647 w 2226"/>
                <a:gd name="T89" fmla="*/ 2147483647 h 2292"/>
                <a:gd name="T90" fmla="*/ 2147483647 w 2226"/>
                <a:gd name="T91" fmla="*/ 2147483647 h 2292"/>
                <a:gd name="T92" fmla="*/ 2147483647 w 2226"/>
                <a:gd name="T93" fmla="*/ 2147483647 h 2292"/>
                <a:gd name="T94" fmla="*/ 2147483647 w 2226"/>
                <a:gd name="T95" fmla="*/ 2147483647 h 2292"/>
                <a:gd name="T96" fmla="*/ 2147483647 w 2226"/>
                <a:gd name="T97" fmla="*/ 0 h 2292"/>
                <a:gd name="T98" fmla="*/ 2147483647 w 2226"/>
                <a:gd name="T99" fmla="*/ 2147483647 h 2292"/>
                <a:gd name="T100" fmla="*/ 2147483647 w 2226"/>
                <a:gd name="T101" fmla="*/ 2147483647 h 2292"/>
                <a:gd name="T102" fmla="*/ 2147483647 w 2226"/>
                <a:gd name="T103" fmla="*/ 2147483647 h 2292"/>
                <a:gd name="T104" fmla="*/ 2147483647 w 2226"/>
                <a:gd name="T105" fmla="*/ 2147483647 h 2292"/>
                <a:gd name="T106" fmla="*/ 2147483647 w 2226"/>
                <a:gd name="T107" fmla="*/ 2147483647 h 2292"/>
                <a:gd name="T108" fmla="*/ 2147483647 w 2226"/>
                <a:gd name="T109" fmla="*/ 2147483647 h 2292"/>
                <a:gd name="T110" fmla="*/ 2147483647 w 2226"/>
                <a:gd name="T111" fmla="*/ 2147483647 h 2292"/>
                <a:gd name="T112" fmla="*/ 2147483647 w 2226"/>
                <a:gd name="T113" fmla="*/ 2147483647 h 2292"/>
                <a:gd name="T114" fmla="*/ 2147483647 w 2226"/>
                <a:gd name="T115" fmla="*/ 2147483647 h 2292"/>
                <a:gd name="T116" fmla="*/ 2147483647 w 2226"/>
                <a:gd name="T117" fmla="*/ 2147483647 h 2292"/>
                <a:gd name="T118" fmla="*/ 2147483647 w 2226"/>
                <a:gd name="T119" fmla="*/ 2147483647 h 2292"/>
                <a:gd name="T120" fmla="*/ 2147483647 w 2226"/>
                <a:gd name="T121" fmla="*/ 2147483647 h 2292"/>
                <a:gd name="T122" fmla="*/ 2147483647 w 2226"/>
                <a:gd name="T123" fmla="*/ 2147483647 h 2292"/>
                <a:gd name="T124" fmla="*/ 2147483647 w 2226"/>
                <a:gd name="T125" fmla="*/ 2147483647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6"/>
                <a:gd name="T190" fmla="*/ 0 h 2292"/>
                <a:gd name="T191" fmla="*/ 2226 w 2226"/>
                <a:gd name="T192" fmla="*/ 2292 h 2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chemeClr val="accent3">
                <a:lumMod val="40000"/>
                <a:lumOff val="60000"/>
              </a:schemeClr>
            </a:solidFill>
            <a:ln w="9525">
              <a:solidFill>
                <a:srgbClr val="FFFFFF"/>
              </a:solidFill>
              <a:round/>
              <a:headEnd/>
              <a:tailEnd/>
            </a:ln>
          </p:spPr>
          <p:txBody>
            <a:bodyPr/>
            <a:lstStyle/>
            <a:p>
              <a:endParaRPr lang="en-US"/>
            </a:p>
          </p:txBody>
        </p:sp>
        <p:sp>
          <p:nvSpPr>
            <p:cNvPr id="533" name="Freeform 10"/>
            <p:cNvSpPr>
              <a:spLocks/>
            </p:cNvSpPr>
            <p:nvPr>
              <p:custDataLst>
                <p:tags r:id="rId48"/>
              </p:custDataLst>
            </p:nvPr>
          </p:nvSpPr>
          <p:spPr bwMode="auto">
            <a:xfrm>
              <a:off x="4289425" y="2454275"/>
              <a:ext cx="69850" cy="49213"/>
            </a:xfrm>
            <a:custGeom>
              <a:avLst/>
              <a:gdLst>
                <a:gd name="T0" fmla="*/ 2147483647 w 161"/>
                <a:gd name="T1" fmla="*/ 0 h 93"/>
                <a:gd name="T2" fmla="*/ 2147483647 w 161"/>
                <a:gd name="T3" fmla="*/ 2147483647 h 93"/>
                <a:gd name="T4" fmla="*/ 2147483647 w 161"/>
                <a:gd name="T5" fmla="*/ 2147483647 h 93"/>
                <a:gd name="T6" fmla="*/ 2147483647 w 161"/>
                <a:gd name="T7" fmla="*/ 2147483647 h 93"/>
                <a:gd name="T8" fmla="*/ 2147483647 w 161"/>
                <a:gd name="T9" fmla="*/ 2147483647 h 93"/>
                <a:gd name="T10" fmla="*/ 2147483647 w 161"/>
                <a:gd name="T11" fmla="*/ 2147483647 h 93"/>
                <a:gd name="T12" fmla="*/ 2147483647 w 161"/>
                <a:gd name="T13" fmla="*/ 2147483647 h 93"/>
                <a:gd name="T14" fmla="*/ 2147483647 w 161"/>
                <a:gd name="T15" fmla="*/ 0 h 93"/>
                <a:gd name="T16" fmla="*/ 2147483647 w 161"/>
                <a:gd name="T17" fmla="*/ 0 h 93"/>
                <a:gd name="T18" fmla="*/ 2147483647 w 161"/>
                <a:gd name="T19" fmla="*/ 0 h 93"/>
                <a:gd name="T20" fmla="*/ 2147483647 w 161"/>
                <a:gd name="T21" fmla="*/ 2147483647 h 93"/>
                <a:gd name="T22" fmla="*/ 2147483647 w 161"/>
                <a:gd name="T23" fmla="*/ 2147483647 h 93"/>
                <a:gd name="T24" fmla="*/ 2147483647 w 161"/>
                <a:gd name="T25" fmla="*/ 2147483647 h 93"/>
                <a:gd name="T26" fmla="*/ 2147483647 w 161"/>
                <a:gd name="T27" fmla="*/ 2147483647 h 93"/>
                <a:gd name="T28" fmla="*/ 2147483647 w 161"/>
                <a:gd name="T29" fmla="*/ 2147483647 h 93"/>
                <a:gd name="T30" fmla="*/ 2147483647 w 161"/>
                <a:gd name="T31" fmla="*/ 2147483647 h 93"/>
                <a:gd name="T32" fmla="*/ 2147483647 w 161"/>
                <a:gd name="T33" fmla="*/ 2147483647 h 93"/>
                <a:gd name="T34" fmla="*/ 2147483647 w 161"/>
                <a:gd name="T35" fmla="*/ 2147483647 h 93"/>
                <a:gd name="T36" fmla="*/ 2147483647 w 161"/>
                <a:gd name="T37" fmla="*/ 2147483647 h 93"/>
                <a:gd name="T38" fmla="*/ 2147483647 w 161"/>
                <a:gd name="T39" fmla="*/ 2147483647 h 93"/>
                <a:gd name="T40" fmla="*/ 2147483647 w 161"/>
                <a:gd name="T41" fmla="*/ 2147483647 h 93"/>
                <a:gd name="T42" fmla="*/ 2147483647 w 161"/>
                <a:gd name="T43" fmla="*/ 2147483647 h 93"/>
                <a:gd name="T44" fmla="*/ 2147483647 w 161"/>
                <a:gd name="T45" fmla="*/ 2147483647 h 93"/>
                <a:gd name="T46" fmla="*/ 2147483647 w 161"/>
                <a:gd name="T47" fmla="*/ 2147483647 h 93"/>
                <a:gd name="T48" fmla="*/ 2147483647 w 161"/>
                <a:gd name="T49" fmla="*/ 2147483647 h 93"/>
                <a:gd name="T50" fmla="*/ 2147483647 w 161"/>
                <a:gd name="T51" fmla="*/ 2147483647 h 93"/>
                <a:gd name="T52" fmla="*/ 2147483647 w 161"/>
                <a:gd name="T53" fmla="*/ 2147483647 h 93"/>
                <a:gd name="T54" fmla="*/ 2147483647 w 161"/>
                <a:gd name="T55" fmla="*/ 2147483647 h 93"/>
                <a:gd name="T56" fmla="*/ 2147483647 w 161"/>
                <a:gd name="T57" fmla="*/ 2147483647 h 93"/>
                <a:gd name="T58" fmla="*/ 2147483647 w 161"/>
                <a:gd name="T59" fmla="*/ 2147483647 h 93"/>
                <a:gd name="T60" fmla="*/ 2147483647 w 161"/>
                <a:gd name="T61" fmla="*/ 2147483647 h 93"/>
                <a:gd name="T62" fmla="*/ 2147483647 w 161"/>
                <a:gd name="T63" fmla="*/ 2147483647 h 93"/>
                <a:gd name="T64" fmla="*/ 2147483647 w 161"/>
                <a:gd name="T65" fmla="*/ 2147483647 h 93"/>
                <a:gd name="T66" fmla="*/ 2147483647 w 161"/>
                <a:gd name="T67" fmla="*/ 2147483647 h 93"/>
                <a:gd name="T68" fmla="*/ 2147483647 w 161"/>
                <a:gd name="T69" fmla="*/ 2147483647 h 93"/>
                <a:gd name="T70" fmla="*/ 2147483647 w 161"/>
                <a:gd name="T71" fmla="*/ 2147483647 h 93"/>
                <a:gd name="T72" fmla="*/ 0 w 161"/>
                <a:gd name="T73" fmla="*/ 0 h 93"/>
                <a:gd name="T74" fmla="*/ 2147483647 w 161"/>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1"/>
                <a:gd name="T115" fmla="*/ 0 h 93"/>
                <a:gd name="T116" fmla="*/ 161 w 161"/>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grpFill/>
            <a:ln w="9525">
              <a:solidFill>
                <a:srgbClr val="FFFFFF"/>
              </a:solidFill>
              <a:round/>
              <a:headEnd/>
              <a:tailEnd/>
            </a:ln>
          </p:spPr>
          <p:txBody>
            <a:bodyPr/>
            <a:lstStyle/>
            <a:p>
              <a:endParaRPr lang="en-US"/>
            </a:p>
          </p:txBody>
        </p:sp>
        <p:sp>
          <p:nvSpPr>
            <p:cNvPr id="534" name="Freeform 11"/>
            <p:cNvSpPr>
              <a:spLocks/>
            </p:cNvSpPr>
            <p:nvPr>
              <p:custDataLst>
                <p:tags r:id="rId49"/>
              </p:custDataLst>
            </p:nvPr>
          </p:nvSpPr>
          <p:spPr bwMode="auto">
            <a:xfrm>
              <a:off x="3785162" y="2328863"/>
              <a:ext cx="82550" cy="160337"/>
            </a:xfrm>
            <a:custGeom>
              <a:avLst/>
              <a:gdLst>
                <a:gd name="T0" fmla="*/ 2147483647 w 192"/>
                <a:gd name="T1" fmla="*/ 2147483647 h 307"/>
                <a:gd name="T2" fmla="*/ 2147483647 w 192"/>
                <a:gd name="T3" fmla="*/ 0 h 307"/>
                <a:gd name="T4" fmla="*/ 2147483647 w 192"/>
                <a:gd name="T5" fmla="*/ 2147483647 h 307"/>
                <a:gd name="T6" fmla="*/ 2147483647 w 192"/>
                <a:gd name="T7" fmla="*/ 2147483647 h 307"/>
                <a:gd name="T8" fmla="*/ 2147483647 w 192"/>
                <a:gd name="T9" fmla="*/ 2147483647 h 307"/>
                <a:gd name="T10" fmla="*/ 2147483647 w 192"/>
                <a:gd name="T11" fmla="*/ 2147483647 h 307"/>
                <a:gd name="T12" fmla="*/ 2147483647 w 192"/>
                <a:gd name="T13" fmla="*/ 2147483647 h 307"/>
                <a:gd name="T14" fmla="*/ 2147483647 w 192"/>
                <a:gd name="T15" fmla="*/ 2147483647 h 307"/>
                <a:gd name="T16" fmla="*/ 2147483647 w 192"/>
                <a:gd name="T17" fmla="*/ 2147483647 h 307"/>
                <a:gd name="T18" fmla="*/ 2147483647 w 192"/>
                <a:gd name="T19" fmla="*/ 2147483647 h 307"/>
                <a:gd name="T20" fmla="*/ 2147483647 w 192"/>
                <a:gd name="T21" fmla="*/ 2147483647 h 307"/>
                <a:gd name="T22" fmla="*/ 2147483647 w 192"/>
                <a:gd name="T23" fmla="*/ 2147483647 h 307"/>
                <a:gd name="T24" fmla="*/ 2147483647 w 192"/>
                <a:gd name="T25" fmla="*/ 2147483647 h 307"/>
                <a:gd name="T26" fmla="*/ 2147483647 w 192"/>
                <a:gd name="T27" fmla="*/ 2147483647 h 307"/>
                <a:gd name="T28" fmla="*/ 2147483647 w 192"/>
                <a:gd name="T29" fmla="*/ 2147483647 h 307"/>
                <a:gd name="T30" fmla="*/ 2147483647 w 192"/>
                <a:gd name="T31" fmla="*/ 2147483647 h 307"/>
                <a:gd name="T32" fmla="*/ 2147483647 w 192"/>
                <a:gd name="T33" fmla="*/ 2147483647 h 307"/>
                <a:gd name="T34" fmla="*/ 2147483647 w 192"/>
                <a:gd name="T35" fmla="*/ 2147483647 h 307"/>
                <a:gd name="T36" fmla="*/ 2147483647 w 192"/>
                <a:gd name="T37" fmla="*/ 2147483647 h 307"/>
                <a:gd name="T38" fmla="*/ 2147483647 w 192"/>
                <a:gd name="T39" fmla="*/ 2147483647 h 307"/>
                <a:gd name="T40" fmla="*/ 2147483647 w 192"/>
                <a:gd name="T41" fmla="*/ 2147483647 h 307"/>
                <a:gd name="T42" fmla="*/ 2147483647 w 192"/>
                <a:gd name="T43" fmla="*/ 2147483647 h 307"/>
                <a:gd name="T44" fmla="*/ 2147483647 w 192"/>
                <a:gd name="T45" fmla="*/ 2147483647 h 307"/>
                <a:gd name="T46" fmla="*/ 0 w 192"/>
                <a:gd name="T47" fmla="*/ 2147483647 h 307"/>
                <a:gd name="T48" fmla="*/ 0 w 192"/>
                <a:gd name="T49" fmla="*/ 2147483647 h 307"/>
                <a:gd name="T50" fmla="*/ 2147483647 w 192"/>
                <a:gd name="T51" fmla="*/ 2147483647 h 307"/>
                <a:gd name="T52" fmla="*/ 2147483647 w 192"/>
                <a:gd name="T53" fmla="*/ 2147483647 h 307"/>
                <a:gd name="T54" fmla="*/ 2147483647 w 192"/>
                <a:gd name="T55" fmla="*/ 2147483647 h 307"/>
                <a:gd name="T56" fmla="*/ 2147483647 w 192"/>
                <a:gd name="T57" fmla="*/ 2147483647 h 307"/>
                <a:gd name="T58" fmla="*/ 2147483647 w 192"/>
                <a:gd name="T59" fmla="*/ 2147483647 h 307"/>
                <a:gd name="T60" fmla="*/ 2147483647 w 192"/>
                <a:gd name="T61" fmla="*/ 2147483647 h 307"/>
                <a:gd name="T62" fmla="*/ 2147483647 w 192"/>
                <a:gd name="T63" fmla="*/ 2147483647 h 307"/>
                <a:gd name="T64" fmla="*/ 2147483647 w 192"/>
                <a:gd name="T65" fmla="*/ 2147483647 h 307"/>
                <a:gd name="T66" fmla="*/ 2147483647 w 192"/>
                <a:gd name="T67" fmla="*/ 2147483647 h 307"/>
                <a:gd name="T68" fmla="*/ 2147483647 w 192"/>
                <a:gd name="T69" fmla="*/ 2147483647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2"/>
                <a:gd name="T106" fmla="*/ 0 h 307"/>
                <a:gd name="T107" fmla="*/ 192 w 192"/>
                <a:gd name="T108" fmla="*/ 307 h 3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grpFill/>
            <a:ln w="9525">
              <a:solidFill>
                <a:srgbClr val="FFFFFF"/>
              </a:solidFill>
              <a:round/>
              <a:headEnd/>
              <a:tailEnd/>
            </a:ln>
          </p:spPr>
          <p:txBody>
            <a:bodyPr/>
            <a:lstStyle/>
            <a:p>
              <a:endParaRPr lang="en-US"/>
            </a:p>
          </p:txBody>
        </p:sp>
        <p:sp>
          <p:nvSpPr>
            <p:cNvPr id="535" name="Freeform 12"/>
            <p:cNvSpPr>
              <a:spLocks/>
            </p:cNvSpPr>
            <p:nvPr>
              <p:custDataLst>
                <p:tags r:id="rId50"/>
              </p:custDataLst>
            </p:nvPr>
          </p:nvSpPr>
          <p:spPr bwMode="auto">
            <a:xfrm>
              <a:off x="3868738" y="1814513"/>
              <a:ext cx="171450" cy="269875"/>
            </a:xfrm>
            <a:custGeom>
              <a:avLst/>
              <a:gdLst>
                <a:gd name="T0" fmla="*/ 2147483647 w 398"/>
                <a:gd name="T1" fmla="*/ 2147483647 h 518"/>
                <a:gd name="T2" fmla="*/ 2147483647 w 398"/>
                <a:gd name="T3" fmla="*/ 2147483647 h 518"/>
                <a:gd name="T4" fmla="*/ 2147483647 w 398"/>
                <a:gd name="T5" fmla="*/ 2147483647 h 518"/>
                <a:gd name="T6" fmla="*/ 2147483647 w 398"/>
                <a:gd name="T7" fmla="*/ 2147483647 h 518"/>
                <a:gd name="T8" fmla="*/ 2147483647 w 398"/>
                <a:gd name="T9" fmla="*/ 2147483647 h 518"/>
                <a:gd name="T10" fmla="*/ 2147483647 w 398"/>
                <a:gd name="T11" fmla="*/ 2147483647 h 518"/>
                <a:gd name="T12" fmla="*/ 2147483647 w 398"/>
                <a:gd name="T13" fmla="*/ 2147483647 h 518"/>
                <a:gd name="T14" fmla="*/ 2147483647 w 398"/>
                <a:gd name="T15" fmla="*/ 2147483647 h 518"/>
                <a:gd name="T16" fmla="*/ 2147483647 w 398"/>
                <a:gd name="T17" fmla="*/ 2147483647 h 518"/>
                <a:gd name="T18" fmla="*/ 2147483647 w 398"/>
                <a:gd name="T19" fmla="*/ 2147483647 h 518"/>
                <a:gd name="T20" fmla="*/ 2147483647 w 398"/>
                <a:gd name="T21" fmla="*/ 2147483647 h 518"/>
                <a:gd name="T22" fmla="*/ 2147483647 w 398"/>
                <a:gd name="T23" fmla="*/ 2147483647 h 518"/>
                <a:gd name="T24" fmla="*/ 2147483647 w 398"/>
                <a:gd name="T25" fmla="*/ 2147483647 h 518"/>
                <a:gd name="T26" fmla="*/ 2147483647 w 398"/>
                <a:gd name="T27" fmla="*/ 2147483647 h 518"/>
                <a:gd name="T28" fmla="*/ 2147483647 w 398"/>
                <a:gd name="T29" fmla="*/ 2147483647 h 518"/>
                <a:gd name="T30" fmla="*/ 2147483647 w 398"/>
                <a:gd name="T31" fmla="*/ 2147483647 h 518"/>
                <a:gd name="T32" fmla="*/ 2147483647 w 398"/>
                <a:gd name="T33" fmla="*/ 2147483647 h 518"/>
                <a:gd name="T34" fmla="*/ 2147483647 w 398"/>
                <a:gd name="T35" fmla="*/ 2147483647 h 518"/>
                <a:gd name="T36" fmla="*/ 2147483647 w 398"/>
                <a:gd name="T37" fmla="*/ 2147483647 h 518"/>
                <a:gd name="T38" fmla="*/ 2147483647 w 398"/>
                <a:gd name="T39" fmla="*/ 2147483647 h 518"/>
                <a:gd name="T40" fmla="*/ 2147483647 w 398"/>
                <a:gd name="T41" fmla="*/ 2147483647 h 518"/>
                <a:gd name="T42" fmla="*/ 2147483647 w 398"/>
                <a:gd name="T43" fmla="*/ 2147483647 h 518"/>
                <a:gd name="T44" fmla="*/ 2147483647 w 398"/>
                <a:gd name="T45" fmla="*/ 2147483647 h 518"/>
                <a:gd name="T46" fmla="*/ 2147483647 w 398"/>
                <a:gd name="T47" fmla="*/ 2147483647 h 518"/>
                <a:gd name="T48" fmla="*/ 2147483647 w 398"/>
                <a:gd name="T49" fmla="*/ 2147483647 h 518"/>
                <a:gd name="T50" fmla="*/ 2147483647 w 398"/>
                <a:gd name="T51" fmla="*/ 2147483647 h 518"/>
                <a:gd name="T52" fmla="*/ 2147483647 w 398"/>
                <a:gd name="T53" fmla="*/ 2147483647 h 518"/>
                <a:gd name="T54" fmla="*/ 2147483647 w 398"/>
                <a:gd name="T55" fmla="*/ 2147483647 h 518"/>
                <a:gd name="T56" fmla="*/ 2147483647 w 398"/>
                <a:gd name="T57" fmla="*/ 2147483647 h 518"/>
                <a:gd name="T58" fmla="*/ 2147483647 w 398"/>
                <a:gd name="T59" fmla="*/ 2147483647 h 518"/>
                <a:gd name="T60" fmla="*/ 2147483647 w 398"/>
                <a:gd name="T61" fmla="*/ 2147483647 h 518"/>
                <a:gd name="T62" fmla="*/ 2147483647 w 398"/>
                <a:gd name="T63" fmla="*/ 2147483647 h 518"/>
                <a:gd name="T64" fmla="*/ 2147483647 w 398"/>
                <a:gd name="T65" fmla="*/ 2147483647 h 518"/>
                <a:gd name="T66" fmla="*/ 2147483647 w 398"/>
                <a:gd name="T67" fmla="*/ 2147483647 h 518"/>
                <a:gd name="T68" fmla="*/ 2147483647 w 398"/>
                <a:gd name="T69" fmla="*/ 2147483647 h 518"/>
                <a:gd name="T70" fmla="*/ 2147483647 w 398"/>
                <a:gd name="T71" fmla="*/ 2147483647 h 518"/>
                <a:gd name="T72" fmla="*/ 2147483647 w 398"/>
                <a:gd name="T73" fmla="*/ 2147483647 h 518"/>
                <a:gd name="T74" fmla="*/ 2147483647 w 398"/>
                <a:gd name="T75" fmla="*/ 2147483647 h 518"/>
                <a:gd name="T76" fmla="*/ 2147483647 w 398"/>
                <a:gd name="T77" fmla="*/ 2147483647 h 518"/>
                <a:gd name="T78" fmla="*/ 2147483647 w 398"/>
                <a:gd name="T79" fmla="*/ 2147483647 h 518"/>
                <a:gd name="T80" fmla="*/ 2147483647 w 398"/>
                <a:gd name="T81" fmla="*/ 2147483647 h 518"/>
                <a:gd name="T82" fmla="*/ 2147483647 w 398"/>
                <a:gd name="T83" fmla="*/ 2147483647 h 518"/>
                <a:gd name="T84" fmla="*/ 2147483647 w 398"/>
                <a:gd name="T85" fmla="*/ 2147483647 h 518"/>
                <a:gd name="T86" fmla="*/ 2147483647 w 398"/>
                <a:gd name="T87" fmla="*/ 2147483647 h 518"/>
                <a:gd name="T88" fmla="*/ 2147483647 w 398"/>
                <a:gd name="T89" fmla="*/ 2147483647 h 518"/>
                <a:gd name="T90" fmla="*/ 2147483647 w 398"/>
                <a:gd name="T91" fmla="*/ 2147483647 h 518"/>
                <a:gd name="T92" fmla="*/ 2147483647 w 398"/>
                <a:gd name="T93" fmla="*/ 2147483647 h 518"/>
                <a:gd name="T94" fmla="*/ 2147483647 w 398"/>
                <a:gd name="T95" fmla="*/ 2147483647 h 518"/>
                <a:gd name="T96" fmla="*/ 2147483647 w 398"/>
                <a:gd name="T97" fmla="*/ 2147483647 h 518"/>
                <a:gd name="T98" fmla="*/ 2147483647 w 398"/>
                <a:gd name="T99" fmla="*/ 2147483647 h 518"/>
                <a:gd name="T100" fmla="*/ 2147483647 w 398"/>
                <a:gd name="T101" fmla="*/ 2147483647 h 518"/>
                <a:gd name="T102" fmla="*/ 2147483647 w 398"/>
                <a:gd name="T103" fmla="*/ 2147483647 h 518"/>
                <a:gd name="T104" fmla="*/ 2147483647 w 398"/>
                <a:gd name="T105" fmla="*/ 2147483647 h 518"/>
                <a:gd name="T106" fmla="*/ 2147483647 w 398"/>
                <a:gd name="T107" fmla="*/ 2147483647 h 518"/>
                <a:gd name="T108" fmla="*/ 2147483647 w 398"/>
                <a:gd name="T109" fmla="*/ 2147483647 h 518"/>
                <a:gd name="T110" fmla="*/ 2147483647 w 398"/>
                <a:gd name="T111" fmla="*/ 2147483647 h 518"/>
                <a:gd name="T112" fmla="*/ 2147483647 w 398"/>
                <a:gd name="T113" fmla="*/ 2147483647 h 518"/>
                <a:gd name="T114" fmla="*/ 2147483647 w 398"/>
                <a:gd name="T115" fmla="*/ 2147483647 h 518"/>
                <a:gd name="T116" fmla="*/ 2147483647 w 398"/>
                <a:gd name="T117" fmla="*/ 2147483647 h 518"/>
                <a:gd name="T118" fmla="*/ 2147483647 w 398"/>
                <a:gd name="T119" fmla="*/ 2147483647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8"/>
                <a:gd name="T181" fmla="*/ 0 h 518"/>
                <a:gd name="T182" fmla="*/ 398 w 398"/>
                <a:gd name="T183" fmla="*/ 518 h 5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grpFill/>
            <a:ln w="9525">
              <a:solidFill>
                <a:srgbClr val="FFFFFF"/>
              </a:solidFill>
              <a:round/>
              <a:headEnd/>
              <a:tailEnd/>
            </a:ln>
          </p:spPr>
          <p:txBody>
            <a:bodyPr/>
            <a:lstStyle/>
            <a:p>
              <a:endParaRPr lang="en-US"/>
            </a:p>
          </p:txBody>
        </p:sp>
        <p:sp>
          <p:nvSpPr>
            <p:cNvPr id="536" name="Freeform 13"/>
            <p:cNvSpPr>
              <a:spLocks/>
            </p:cNvSpPr>
            <p:nvPr>
              <p:custDataLst>
                <p:tags r:id="rId51"/>
              </p:custDataLst>
            </p:nvPr>
          </p:nvSpPr>
          <p:spPr bwMode="auto">
            <a:xfrm>
              <a:off x="4227513" y="2117725"/>
              <a:ext cx="169862" cy="76200"/>
            </a:xfrm>
            <a:custGeom>
              <a:avLst/>
              <a:gdLst>
                <a:gd name="T0" fmla="*/ 2147483647 w 382"/>
                <a:gd name="T1" fmla="*/ 2147483647 h 148"/>
                <a:gd name="T2" fmla="*/ 2147483647 w 382"/>
                <a:gd name="T3" fmla="*/ 2147483647 h 148"/>
                <a:gd name="T4" fmla="*/ 2147483647 w 382"/>
                <a:gd name="T5" fmla="*/ 2147483647 h 148"/>
                <a:gd name="T6" fmla="*/ 2147483647 w 382"/>
                <a:gd name="T7" fmla="*/ 2147483647 h 148"/>
                <a:gd name="T8" fmla="*/ 2147483647 w 382"/>
                <a:gd name="T9" fmla="*/ 2147483647 h 148"/>
                <a:gd name="T10" fmla="*/ 2147483647 w 382"/>
                <a:gd name="T11" fmla="*/ 2147483647 h 148"/>
                <a:gd name="T12" fmla="*/ 2147483647 w 382"/>
                <a:gd name="T13" fmla="*/ 2147483647 h 148"/>
                <a:gd name="T14" fmla="*/ 2147483647 w 382"/>
                <a:gd name="T15" fmla="*/ 2147483647 h 148"/>
                <a:gd name="T16" fmla="*/ 2147483647 w 382"/>
                <a:gd name="T17" fmla="*/ 2147483647 h 148"/>
                <a:gd name="T18" fmla="*/ 2147483647 w 382"/>
                <a:gd name="T19" fmla="*/ 2147483647 h 148"/>
                <a:gd name="T20" fmla="*/ 2147483647 w 382"/>
                <a:gd name="T21" fmla="*/ 2147483647 h 148"/>
                <a:gd name="T22" fmla="*/ 0 w 382"/>
                <a:gd name="T23" fmla="*/ 2147483647 h 148"/>
                <a:gd name="T24" fmla="*/ 2147483647 w 382"/>
                <a:gd name="T25" fmla="*/ 2147483647 h 148"/>
                <a:gd name="T26" fmla="*/ 2147483647 w 382"/>
                <a:gd name="T27" fmla="*/ 2147483647 h 148"/>
                <a:gd name="T28" fmla="*/ 2147483647 w 382"/>
                <a:gd name="T29" fmla="*/ 2147483647 h 148"/>
                <a:gd name="T30" fmla="*/ 2147483647 w 382"/>
                <a:gd name="T31" fmla="*/ 2147483647 h 148"/>
                <a:gd name="T32" fmla="*/ 2147483647 w 382"/>
                <a:gd name="T33" fmla="*/ 2147483647 h 148"/>
                <a:gd name="T34" fmla="*/ 2147483647 w 382"/>
                <a:gd name="T35" fmla="*/ 2147483647 h 148"/>
                <a:gd name="T36" fmla="*/ 2147483647 w 382"/>
                <a:gd name="T37" fmla="*/ 2147483647 h 148"/>
                <a:gd name="T38" fmla="*/ 2147483647 w 382"/>
                <a:gd name="T39" fmla="*/ 2147483647 h 148"/>
                <a:gd name="T40" fmla="*/ 2147483647 w 382"/>
                <a:gd name="T41" fmla="*/ 2147483647 h 148"/>
                <a:gd name="T42" fmla="*/ 2147483647 w 382"/>
                <a:gd name="T43" fmla="*/ 2147483647 h 148"/>
                <a:gd name="T44" fmla="*/ 2147483647 w 382"/>
                <a:gd name="T45" fmla="*/ 2147483647 h 148"/>
                <a:gd name="T46" fmla="*/ 2147483647 w 382"/>
                <a:gd name="T47" fmla="*/ 2147483647 h 148"/>
                <a:gd name="T48" fmla="*/ 2147483647 w 382"/>
                <a:gd name="T49" fmla="*/ 2147483647 h 148"/>
                <a:gd name="T50" fmla="*/ 2147483647 w 382"/>
                <a:gd name="T51" fmla="*/ 2147483647 h 148"/>
                <a:gd name="T52" fmla="*/ 2147483647 w 382"/>
                <a:gd name="T53" fmla="*/ 2147483647 h 148"/>
                <a:gd name="T54" fmla="*/ 2147483647 w 382"/>
                <a:gd name="T55" fmla="*/ 2147483647 h 148"/>
                <a:gd name="T56" fmla="*/ 2147483647 w 382"/>
                <a:gd name="T57" fmla="*/ 2147483647 h 148"/>
                <a:gd name="T58" fmla="*/ 2147483647 w 382"/>
                <a:gd name="T59" fmla="*/ 2147483647 h 148"/>
                <a:gd name="T60" fmla="*/ 2147483647 w 382"/>
                <a:gd name="T61" fmla="*/ 2147483647 h 148"/>
                <a:gd name="T62" fmla="*/ 2147483647 w 382"/>
                <a:gd name="T63" fmla="*/ 2147483647 h 148"/>
                <a:gd name="T64" fmla="*/ 2147483647 w 382"/>
                <a:gd name="T65" fmla="*/ 2147483647 h 148"/>
                <a:gd name="T66" fmla="*/ 2147483647 w 382"/>
                <a:gd name="T67" fmla="*/ 2147483647 h 148"/>
                <a:gd name="T68" fmla="*/ 2147483647 w 382"/>
                <a:gd name="T69" fmla="*/ 2147483647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2"/>
                <a:gd name="T106" fmla="*/ 0 h 148"/>
                <a:gd name="T107" fmla="*/ 382 w 382"/>
                <a:gd name="T108" fmla="*/ 148 h 1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grpFill/>
            <a:ln w="9525">
              <a:solidFill>
                <a:srgbClr val="FFFFFF"/>
              </a:solidFill>
              <a:round/>
              <a:headEnd/>
              <a:tailEnd/>
            </a:ln>
          </p:spPr>
          <p:txBody>
            <a:bodyPr/>
            <a:lstStyle/>
            <a:p>
              <a:endParaRPr lang="en-US"/>
            </a:p>
          </p:txBody>
        </p:sp>
        <p:sp>
          <p:nvSpPr>
            <p:cNvPr id="537" name="Freeform 14"/>
            <p:cNvSpPr>
              <a:spLocks/>
            </p:cNvSpPr>
            <p:nvPr>
              <p:custDataLst>
                <p:tags r:id="rId52"/>
              </p:custDataLst>
            </p:nvPr>
          </p:nvSpPr>
          <p:spPr bwMode="auto">
            <a:xfrm>
              <a:off x="5719763" y="1966913"/>
              <a:ext cx="1281112" cy="1038225"/>
            </a:xfrm>
            <a:custGeom>
              <a:avLst/>
              <a:gdLst>
                <a:gd name="T0" fmla="*/ 2147483647 w 2936"/>
                <a:gd name="T1" fmla="*/ 2147483647 h 1983"/>
                <a:gd name="T2" fmla="*/ 2147483647 w 2936"/>
                <a:gd name="T3" fmla="*/ 2147483647 h 1983"/>
                <a:gd name="T4" fmla="*/ 2147483647 w 2936"/>
                <a:gd name="T5" fmla="*/ 2147483647 h 1983"/>
                <a:gd name="T6" fmla="*/ 2147483647 w 2936"/>
                <a:gd name="T7" fmla="*/ 2147483647 h 1983"/>
                <a:gd name="T8" fmla="*/ 2147483647 w 2936"/>
                <a:gd name="T9" fmla="*/ 2147483647 h 1983"/>
                <a:gd name="T10" fmla="*/ 2147483647 w 2936"/>
                <a:gd name="T11" fmla="*/ 2147483647 h 1983"/>
                <a:gd name="T12" fmla="*/ 2147483647 w 2936"/>
                <a:gd name="T13" fmla="*/ 2147483647 h 1983"/>
                <a:gd name="T14" fmla="*/ 2147483647 w 2936"/>
                <a:gd name="T15" fmla="*/ 2147483647 h 1983"/>
                <a:gd name="T16" fmla="*/ 2147483647 w 2936"/>
                <a:gd name="T17" fmla="*/ 2147483647 h 1983"/>
                <a:gd name="T18" fmla="*/ 2147483647 w 2936"/>
                <a:gd name="T19" fmla="*/ 2147483647 h 1983"/>
                <a:gd name="T20" fmla="*/ 2147483647 w 2936"/>
                <a:gd name="T21" fmla="*/ 2147483647 h 1983"/>
                <a:gd name="T22" fmla="*/ 2147483647 w 2936"/>
                <a:gd name="T23" fmla="*/ 2147483647 h 1983"/>
                <a:gd name="T24" fmla="*/ 2147483647 w 2936"/>
                <a:gd name="T25" fmla="*/ 2147483647 h 1983"/>
                <a:gd name="T26" fmla="*/ 2147483647 w 2936"/>
                <a:gd name="T27" fmla="*/ 2147483647 h 1983"/>
                <a:gd name="T28" fmla="*/ 2147483647 w 2936"/>
                <a:gd name="T29" fmla="*/ 2147483647 h 1983"/>
                <a:gd name="T30" fmla="*/ 2147483647 w 2936"/>
                <a:gd name="T31" fmla="*/ 2147483647 h 1983"/>
                <a:gd name="T32" fmla="*/ 2147483647 w 2936"/>
                <a:gd name="T33" fmla="*/ 2147483647 h 1983"/>
                <a:gd name="T34" fmla="*/ 2147483647 w 2936"/>
                <a:gd name="T35" fmla="*/ 2147483647 h 1983"/>
                <a:gd name="T36" fmla="*/ 2147483647 w 2936"/>
                <a:gd name="T37" fmla="*/ 2147483647 h 1983"/>
                <a:gd name="T38" fmla="*/ 2147483647 w 2936"/>
                <a:gd name="T39" fmla="*/ 2147483647 h 1983"/>
                <a:gd name="T40" fmla="*/ 2147483647 w 2936"/>
                <a:gd name="T41" fmla="*/ 2147483647 h 1983"/>
                <a:gd name="T42" fmla="*/ 2147483647 w 2936"/>
                <a:gd name="T43" fmla="*/ 2147483647 h 1983"/>
                <a:gd name="T44" fmla="*/ 2147483647 w 2936"/>
                <a:gd name="T45" fmla="*/ 2147483647 h 1983"/>
                <a:gd name="T46" fmla="*/ 2147483647 w 2936"/>
                <a:gd name="T47" fmla="*/ 2147483647 h 1983"/>
                <a:gd name="T48" fmla="*/ 2147483647 w 2936"/>
                <a:gd name="T49" fmla="*/ 2147483647 h 1983"/>
                <a:gd name="T50" fmla="*/ 2147483647 w 2936"/>
                <a:gd name="T51" fmla="*/ 2147483647 h 1983"/>
                <a:gd name="T52" fmla="*/ 2147483647 w 2936"/>
                <a:gd name="T53" fmla="*/ 2147483647 h 1983"/>
                <a:gd name="T54" fmla="*/ 2147483647 w 2936"/>
                <a:gd name="T55" fmla="*/ 2147483647 h 1983"/>
                <a:gd name="T56" fmla="*/ 2147483647 w 2936"/>
                <a:gd name="T57" fmla="*/ 2147483647 h 1983"/>
                <a:gd name="T58" fmla="*/ 2147483647 w 2936"/>
                <a:gd name="T59" fmla="*/ 2147483647 h 1983"/>
                <a:gd name="T60" fmla="*/ 2147483647 w 2936"/>
                <a:gd name="T61" fmla="*/ 2147483647 h 1983"/>
                <a:gd name="T62" fmla="*/ 2147483647 w 2936"/>
                <a:gd name="T63" fmla="*/ 2147483647 h 1983"/>
                <a:gd name="T64" fmla="*/ 2147483647 w 2936"/>
                <a:gd name="T65" fmla="*/ 2147483647 h 1983"/>
                <a:gd name="T66" fmla="*/ 2147483647 w 2936"/>
                <a:gd name="T67" fmla="*/ 2147483647 h 1983"/>
                <a:gd name="T68" fmla="*/ 2147483647 w 2936"/>
                <a:gd name="T69" fmla="*/ 2147483647 h 1983"/>
                <a:gd name="T70" fmla="*/ 2147483647 w 2936"/>
                <a:gd name="T71" fmla="*/ 2147483647 h 1983"/>
                <a:gd name="T72" fmla="*/ 2147483647 w 2936"/>
                <a:gd name="T73" fmla="*/ 2147483647 h 1983"/>
                <a:gd name="T74" fmla="*/ 2147483647 w 2936"/>
                <a:gd name="T75" fmla="*/ 2147483647 h 1983"/>
                <a:gd name="T76" fmla="*/ 2147483647 w 2936"/>
                <a:gd name="T77" fmla="*/ 2147483647 h 1983"/>
                <a:gd name="T78" fmla="*/ 2147483647 w 2936"/>
                <a:gd name="T79" fmla="*/ 2147483647 h 1983"/>
                <a:gd name="T80" fmla="*/ 2147483647 w 2936"/>
                <a:gd name="T81" fmla="*/ 2147483647 h 1983"/>
                <a:gd name="T82" fmla="*/ 2147483647 w 2936"/>
                <a:gd name="T83" fmla="*/ 2147483647 h 1983"/>
                <a:gd name="T84" fmla="*/ 2147483647 w 2936"/>
                <a:gd name="T85" fmla="*/ 2147483647 h 1983"/>
                <a:gd name="T86" fmla="*/ 2147483647 w 2936"/>
                <a:gd name="T87" fmla="*/ 2147483647 h 1983"/>
                <a:gd name="T88" fmla="*/ 2147483647 w 2936"/>
                <a:gd name="T89" fmla="*/ 2147483647 h 1983"/>
                <a:gd name="T90" fmla="*/ 2147483647 w 2936"/>
                <a:gd name="T91" fmla="*/ 2147483647 h 1983"/>
                <a:gd name="T92" fmla="*/ 2147483647 w 2936"/>
                <a:gd name="T93" fmla="*/ 2147483647 h 1983"/>
                <a:gd name="T94" fmla="*/ 2147483647 w 2936"/>
                <a:gd name="T95" fmla="*/ 2147483647 h 1983"/>
                <a:gd name="T96" fmla="*/ 2147483647 w 2936"/>
                <a:gd name="T97" fmla="*/ 2147483647 h 1983"/>
                <a:gd name="T98" fmla="*/ 2147483647 w 2936"/>
                <a:gd name="T99" fmla="*/ 2147483647 h 1983"/>
                <a:gd name="T100" fmla="*/ 2147483647 w 2936"/>
                <a:gd name="T101" fmla="*/ 2147483647 h 1983"/>
                <a:gd name="T102" fmla="*/ 2147483647 w 2936"/>
                <a:gd name="T103" fmla="*/ 2147483647 h 1983"/>
                <a:gd name="T104" fmla="*/ 2147483647 w 2936"/>
                <a:gd name="T105" fmla="*/ 2147483647 h 1983"/>
                <a:gd name="T106" fmla="*/ 2147483647 w 2936"/>
                <a:gd name="T107" fmla="*/ 2147483647 h 1983"/>
                <a:gd name="T108" fmla="*/ 2147483647 w 2936"/>
                <a:gd name="T109" fmla="*/ 2147483647 h 1983"/>
                <a:gd name="T110" fmla="*/ 2147483647 w 2936"/>
                <a:gd name="T111" fmla="*/ 2147483647 h 1983"/>
                <a:gd name="T112" fmla="*/ 2147483647 w 2936"/>
                <a:gd name="T113" fmla="*/ 2147483647 h 1983"/>
                <a:gd name="T114" fmla="*/ 2147483647 w 2936"/>
                <a:gd name="T115" fmla="*/ 2147483647 h 1983"/>
                <a:gd name="T116" fmla="*/ 2147483647 w 2936"/>
                <a:gd name="T117" fmla="*/ 2147483647 h 1983"/>
                <a:gd name="T118" fmla="*/ 2147483647 w 2936"/>
                <a:gd name="T119" fmla="*/ 2147483647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36"/>
                <a:gd name="T181" fmla="*/ 0 h 1983"/>
                <a:gd name="T182" fmla="*/ 2936 w 2936"/>
                <a:gd name="T183" fmla="*/ 1983 h 19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grpFill/>
            <a:ln w="9525">
              <a:solidFill>
                <a:srgbClr val="FFFFFF"/>
              </a:solidFill>
              <a:round/>
              <a:headEnd/>
              <a:tailEnd/>
            </a:ln>
          </p:spPr>
          <p:txBody>
            <a:bodyPr/>
            <a:lstStyle/>
            <a:p>
              <a:endParaRPr lang="en-US"/>
            </a:p>
          </p:txBody>
        </p:sp>
        <p:sp>
          <p:nvSpPr>
            <p:cNvPr id="538" name="Freeform 15"/>
            <p:cNvSpPr>
              <a:spLocks/>
            </p:cNvSpPr>
            <p:nvPr>
              <p:custDataLst>
                <p:tags r:id="rId53"/>
              </p:custDataLst>
            </p:nvPr>
          </p:nvSpPr>
          <p:spPr bwMode="auto">
            <a:xfrm>
              <a:off x="4411663" y="1508125"/>
              <a:ext cx="220662" cy="273050"/>
            </a:xfrm>
            <a:custGeom>
              <a:avLst/>
              <a:gdLst>
                <a:gd name="T0" fmla="*/ 2147483647 w 504"/>
                <a:gd name="T1" fmla="*/ 2147483647 h 524"/>
                <a:gd name="T2" fmla="*/ 2147483647 w 504"/>
                <a:gd name="T3" fmla="*/ 2147483647 h 524"/>
                <a:gd name="T4" fmla="*/ 2147483647 w 504"/>
                <a:gd name="T5" fmla="*/ 2147483647 h 524"/>
                <a:gd name="T6" fmla="*/ 2147483647 w 504"/>
                <a:gd name="T7" fmla="*/ 2147483647 h 524"/>
                <a:gd name="T8" fmla="*/ 2147483647 w 504"/>
                <a:gd name="T9" fmla="*/ 2147483647 h 524"/>
                <a:gd name="T10" fmla="*/ 2147483647 w 504"/>
                <a:gd name="T11" fmla="*/ 2147483647 h 524"/>
                <a:gd name="T12" fmla="*/ 2147483647 w 504"/>
                <a:gd name="T13" fmla="*/ 2147483647 h 524"/>
                <a:gd name="T14" fmla="*/ 2147483647 w 504"/>
                <a:gd name="T15" fmla="*/ 2147483647 h 524"/>
                <a:gd name="T16" fmla="*/ 2147483647 w 504"/>
                <a:gd name="T17" fmla="*/ 2147483647 h 524"/>
                <a:gd name="T18" fmla="*/ 2147483647 w 504"/>
                <a:gd name="T19" fmla="*/ 2147483647 h 524"/>
                <a:gd name="T20" fmla="*/ 2147483647 w 504"/>
                <a:gd name="T21" fmla="*/ 2147483647 h 524"/>
                <a:gd name="T22" fmla="*/ 2147483647 w 504"/>
                <a:gd name="T23" fmla="*/ 2147483647 h 524"/>
                <a:gd name="T24" fmla="*/ 2147483647 w 504"/>
                <a:gd name="T25" fmla="*/ 2147483647 h 524"/>
                <a:gd name="T26" fmla="*/ 2147483647 w 504"/>
                <a:gd name="T27" fmla="*/ 2147483647 h 524"/>
                <a:gd name="T28" fmla="*/ 2147483647 w 504"/>
                <a:gd name="T29" fmla="*/ 2147483647 h 524"/>
                <a:gd name="T30" fmla="*/ 2147483647 w 504"/>
                <a:gd name="T31" fmla="*/ 2147483647 h 524"/>
                <a:gd name="T32" fmla="*/ 2147483647 w 504"/>
                <a:gd name="T33" fmla="*/ 2147483647 h 524"/>
                <a:gd name="T34" fmla="*/ 2147483647 w 504"/>
                <a:gd name="T35" fmla="*/ 2147483647 h 524"/>
                <a:gd name="T36" fmla="*/ 2147483647 w 504"/>
                <a:gd name="T37" fmla="*/ 2147483647 h 524"/>
                <a:gd name="T38" fmla="*/ 2147483647 w 504"/>
                <a:gd name="T39" fmla="*/ 2147483647 h 524"/>
                <a:gd name="T40" fmla="*/ 2147483647 w 504"/>
                <a:gd name="T41" fmla="*/ 2147483647 h 524"/>
                <a:gd name="T42" fmla="*/ 2147483647 w 504"/>
                <a:gd name="T43" fmla="*/ 2147483647 h 524"/>
                <a:gd name="T44" fmla="*/ 2147483647 w 504"/>
                <a:gd name="T45" fmla="*/ 2147483647 h 524"/>
                <a:gd name="T46" fmla="*/ 2147483647 w 504"/>
                <a:gd name="T47" fmla="*/ 2147483647 h 524"/>
                <a:gd name="T48" fmla="*/ 2147483647 w 504"/>
                <a:gd name="T49" fmla="*/ 2147483647 h 524"/>
                <a:gd name="T50" fmla="*/ 2147483647 w 504"/>
                <a:gd name="T51" fmla="*/ 2147483647 h 524"/>
                <a:gd name="T52" fmla="*/ 2147483647 w 504"/>
                <a:gd name="T53" fmla="*/ 2147483647 h 524"/>
                <a:gd name="T54" fmla="*/ 2147483647 w 504"/>
                <a:gd name="T55" fmla="*/ 2147483647 h 524"/>
                <a:gd name="T56" fmla="*/ 2147483647 w 504"/>
                <a:gd name="T57" fmla="*/ 2147483647 h 524"/>
                <a:gd name="T58" fmla="*/ 2147483647 w 504"/>
                <a:gd name="T59" fmla="*/ 2147483647 h 524"/>
                <a:gd name="T60" fmla="*/ 2147483647 w 504"/>
                <a:gd name="T61" fmla="*/ 2147483647 h 524"/>
                <a:gd name="T62" fmla="*/ 2147483647 w 504"/>
                <a:gd name="T63" fmla="*/ 2147483647 h 524"/>
                <a:gd name="T64" fmla="*/ 2147483647 w 504"/>
                <a:gd name="T65" fmla="*/ 2147483647 h 524"/>
                <a:gd name="T66" fmla="*/ 2147483647 w 504"/>
                <a:gd name="T67" fmla="*/ 2147483647 h 524"/>
                <a:gd name="T68" fmla="*/ 2147483647 w 504"/>
                <a:gd name="T69" fmla="*/ 2147483647 h 524"/>
                <a:gd name="T70" fmla="*/ 2147483647 w 504"/>
                <a:gd name="T71" fmla="*/ 2147483647 h 524"/>
                <a:gd name="T72" fmla="*/ 2147483647 w 504"/>
                <a:gd name="T73" fmla="*/ 2147483647 h 524"/>
                <a:gd name="T74" fmla="*/ 2147483647 w 504"/>
                <a:gd name="T75" fmla="*/ 0 h 524"/>
                <a:gd name="T76" fmla="*/ 2147483647 w 504"/>
                <a:gd name="T77" fmla="*/ 0 h 524"/>
                <a:gd name="T78" fmla="*/ 2147483647 w 504"/>
                <a:gd name="T79" fmla="*/ 2147483647 h 524"/>
                <a:gd name="T80" fmla="*/ 2147483647 w 504"/>
                <a:gd name="T81" fmla="*/ 2147483647 h 524"/>
                <a:gd name="T82" fmla="*/ 2147483647 w 504"/>
                <a:gd name="T83" fmla="*/ 2147483647 h 524"/>
                <a:gd name="T84" fmla="*/ 2147483647 w 504"/>
                <a:gd name="T85" fmla="*/ 2147483647 h 524"/>
                <a:gd name="T86" fmla="*/ 2147483647 w 504"/>
                <a:gd name="T87" fmla="*/ 2147483647 h 524"/>
                <a:gd name="T88" fmla="*/ 2147483647 w 504"/>
                <a:gd name="T89" fmla="*/ 2147483647 h 524"/>
                <a:gd name="T90" fmla="*/ 2147483647 w 504"/>
                <a:gd name="T91" fmla="*/ 2147483647 h 524"/>
                <a:gd name="T92" fmla="*/ 2147483647 w 504"/>
                <a:gd name="T93" fmla="*/ 2147483647 h 524"/>
                <a:gd name="T94" fmla="*/ 2147483647 w 504"/>
                <a:gd name="T95" fmla="*/ 2147483647 h 524"/>
                <a:gd name="T96" fmla="*/ 2147483647 w 504"/>
                <a:gd name="T97" fmla="*/ 2147483647 h 524"/>
                <a:gd name="T98" fmla="*/ 2147483647 w 504"/>
                <a:gd name="T99" fmla="*/ 2147483647 h 524"/>
                <a:gd name="T100" fmla="*/ 2147483647 w 504"/>
                <a:gd name="T101" fmla="*/ 2147483647 h 524"/>
                <a:gd name="T102" fmla="*/ 2147483647 w 504"/>
                <a:gd name="T103" fmla="*/ 2147483647 h 524"/>
                <a:gd name="T104" fmla="*/ 2147483647 w 504"/>
                <a:gd name="T105" fmla="*/ 2147483647 h 524"/>
                <a:gd name="T106" fmla="*/ 2147483647 w 504"/>
                <a:gd name="T107" fmla="*/ 2147483647 h 524"/>
                <a:gd name="T108" fmla="*/ 2147483647 w 504"/>
                <a:gd name="T109" fmla="*/ 2147483647 h 524"/>
                <a:gd name="T110" fmla="*/ 2147483647 w 504"/>
                <a:gd name="T111" fmla="*/ 214748364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4"/>
                <a:gd name="T169" fmla="*/ 0 h 524"/>
                <a:gd name="T170" fmla="*/ 504 w 504"/>
                <a:gd name="T171" fmla="*/ 524 h 5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grpFill/>
            <a:ln w="9525">
              <a:solidFill>
                <a:srgbClr val="FFFFFF"/>
              </a:solidFill>
              <a:round/>
              <a:headEnd/>
              <a:tailEnd/>
            </a:ln>
          </p:spPr>
          <p:txBody>
            <a:bodyPr/>
            <a:lstStyle/>
            <a:p>
              <a:endParaRPr lang="en-US"/>
            </a:p>
          </p:txBody>
        </p:sp>
        <p:sp>
          <p:nvSpPr>
            <p:cNvPr id="539" name="Freeform 16"/>
            <p:cNvSpPr>
              <a:spLocks/>
            </p:cNvSpPr>
            <p:nvPr>
              <p:custDataLst>
                <p:tags r:id="rId54"/>
              </p:custDataLst>
            </p:nvPr>
          </p:nvSpPr>
          <p:spPr bwMode="auto">
            <a:xfrm>
              <a:off x="4148138" y="1925638"/>
              <a:ext cx="182562" cy="238125"/>
            </a:xfrm>
            <a:custGeom>
              <a:avLst/>
              <a:gdLst>
                <a:gd name="T0" fmla="*/ 2147483647 w 438"/>
                <a:gd name="T1" fmla="*/ 2147483647 h 451"/>
                <a:gd name="T2" fmla="*/ 2147483647 w 438"/>
                <a:gd name="T3" fmla="*/ 2147483647 h 451"/>
                <a:gd name="T4" fmla="*/ 2147483647 w 438"/>
                <a:gd name="T5" fmla="*/ 2147483647 h 451"/>
                <a:gd name="T6" fmla="*/ 2147483647 w 438"/>
                <a:gd name="T7" fmla="*/ 2147483647 h 451"/>
                <a:gd name="T8" fmla="*/ 2147483647 w 438"/>
                <a:gd name="T9" fmla="*/ 2147483647 h 451"/>
                <a:gd name="T10" fmla="*/ 2147483647 w 438"/>
                <a:gd name="T11" fmla="*/ 2147483647 h 451"/>
                <a:gd name="T12" fmla="*/ 2147483647 w 438"/>
                <a:gd name="T13" fmla="*/ 2147483647 h 451"/>
                <a:gd name="T14" fmla="*/ 2147483647 w 438"/>
                <a:gd name="T15" fmla="*/ 2147483647 h 451"/>
                <a:gd name="T16" fmla="*/ 2147483647 w 438"/>
                <a:gd name="T17" fmla="*/ 2147483647 h 451"/>
                <a:gd name="T18" fmla="*/ 2147483647 w 438"/>
                <a:gd name="T19" fmla="*/ 2147483647 h 451"/>
                <a:gd name="T20" fmla="*/ 2147483647 w 438"/>
                <a:gd name="T21" fmla="*/ 2147483647 h 451"/>
                <a:gd name="T22" fmla="*/ 2147483647 w 438"/>
                <a:gd name="T23" fmla="*/ 2147483647 h 451"/>
                <a:gd name="T24" fmla="*/ 2147483647 w 438"/>
                <a:gd name="T25" fmla="*/ 2147483647 h 451"/>
                <a:gd name="T26" fmla="*/ 2147483647 w 438"/>
                <a:gd name="T27" fmla="*/ 0 h 451"/>
                <a:gd name="T28" fmla="*/ 2147483647 w 438"/>
                <a:gd name="T29" fmla="*/ 2147483647 h 451"/>
                <a:gd name="T30" fmla="*/ 2147483647 w 438"/>
                <a:gd name="T31" fmla="*/ 2147483647 h 451"/>
                <a:gd name="T32" fmla="*/ 2147483647 w 438"/>
                <a:gd name="T33" fmla="*/ 2147483647 h 451"/>
                <a:gd name="T34" fmla="*/ 2147483647 w 438"/>
                <a:gd name="T35" fmla="*/ 2147483647 h 451"/>
                <a:gd name="T36" fmla="*/ 2147483647 w 438"/>
                <a:gd name="T37" fmla="*/ 2147483647 h 451"/>
                <a:gd name="T38" fmla="*/ 2147483647 w 438"/>
                <a:gd name="T39" fmla="*/ 2147483647 h 451"/>
                <a:gd name="T40" fmla="*/ 2147483647 w 438"/>
                <a:gd name="T41" fmla="*/ 2147483647 h 451"/>
                <a:gd name="T42" fmla="*/ 2147483647 w 438"/>
                <a:gd name="T43" fmla="*/ 2147483647 h 451"/>
                <a:gd name="T44" fmla="*/ 2147483647 w 438"/>
                <a:gd name="T45" fmla="*/ 2147483647 h 451"/>
                <a:gd name="T46" fmla="*/ 2147483647 w 438"/>
                <a:gd name="T47" fmla="*/ 2147483647 h 451"/>
                <a:gd name="T48" fmla="*/ 2147483647 w 438"/>
                <a:gd name="T49" fmla="*/ 2147483647 h 451"/>
                <a:gd name="T50" fmla="*/ 2147483647 w 438"/>
                <a:gd name="T51" fmla="*/ 2147483647 h 451"/>
                <a:gd name="T52" fmla="*/ 2147483647 w 438"/>
                <a:gd name="T53" fmla="*/ 2147483647 h 451"/>
                <a:gd name="T54" fmla="*/ 2147483647 w 438"/>
                <a:gd name="T55" fmla="*/ 2147483647 h 451"/>
                <a:gd name="T56" fmla="*/ 2147483647 w 438"/>
                <a:gd name="T57" fmla="*/ 2147483647 h 451"/>
                <a:gd name="T58" fmla="*/ 2147483647 w 438"/>
                <a:gd name="T59" fmla="*/ 2147483647 h 451"/>
                <a:gd name="T60" fmla="*/ 2147483647 w 438"/>
                <a:gd name="T61" fmla="*/ 2147483647 h 451"/>
                <a:gd name="T62" fmla="*/ 2147483647 w 438"/>
                <a:gd name="T63" fmla="*/ 2147483647 h 451"/>
                <a:gd name="T64" fmla="*/ 2147483647 w 438"/>
                <a:gd name="T65" fmla="*/ 2147483647 h 451"/>
                <a:gd name="T66" fmla="*/ 2147483647 w 438"/>
                <a:gd name="T67" fmla="*/ 2147483647 h 451"/>
                <a:gd name="T68" fmla="*/ 2147483647 w 438"/>
                <a:gd name="T69" fmla="*/ 2147483647 h 451"/>
                <a:gd name="T70" fmla="*/ 2147483647 w 438"/>
                <a:gd name="T71" fmla="*/ 2147483647 h 451"/>
                <a:gd name="T72" fmla="*/ 2147483647 w 438"/>
                <a:gd name="T73" fmla="*/ 2147483647 h 451"/>
                <a:gd name="T74" fmla="*/ 2147483647 w 438"/>
                <a:gd name="T75" fmla="*/ 2147483647 h 451"/>
                <a:gd name="T76" fmla="*/ 2147483647 w 438"/>
                <a:gd name="T77" fmla="*/ 2147483647 h 451"/>
                <a:gd name="T78" fmla="*/ 2147483647 w 438"/>
                <a:gd name="T79" fmla="*/ 2147483647 h 451"/>
                <a:gd name="T80" fmla="*/ 2147483647 w 438"/>
                <a:gd name="T81" fmla="*/ 2147483647 h 451"/>
                <a:gd name="T82" fmla="*/ 2147483647 w 438"/>
                <a:gd name="T83" fmla="*/ 2147483647 h 451"/>
                <a:gd name="T84" fmla="*/ 2147483647 w 438"/>
                <a:gd name="T85" fmla="*/ 2147483647 h 451"/>
                <a:gd name="T86" fmla="*/ 2147483647 w 438"/>
                <a:gd name="T87" fmla="*/ 2147483647 h 451"/>
                <a:gd name="T88" fmla="*/ 2147483647 w 438"/>
                <a:gd name="T89" fmla="*/ 2147483647 h 451"/>
                <a:gd name="T90" fmla="*/ 2147483647 w 438"/>
                <a:gd name="T91" fmla="*/ 2147483647 h 451"/>
                <a:gd name="T92" fmla="*/ 2147483647 w 438"/>
                <a:gd name="T93" fmla="*/ 2147483647 h 451"/>
                <a:gd name="T94" fmla="*/ 2147483647 w 438"/>
                <a:gd name="T95" fmla="*/ 2147483647 h 451"/>
                <a:gd name="T96" fmla="*/ 2147483647 w 438"/>
                <a:gd name="T97" fmla="*/ 2147483647 h 451"/>
                <a:gd name="T98" fmla="*/ 2147483647 w 438"/>
                <a:gd name="T99" fmla="*/ 2147483647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8"/>
                <a:gd name="T151" fmla="*/ 0 h 451"/>
                <a:gd name="T152" fmla="*/ 438 w 438"/>
                <a:gd name="T153" fmla="*/ 451 h 4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grpFill/>
            <a:ln w="9525">
              <a:solidFill>
                <a:srgbClr val="FFFFFF"/>
              </a:solidFill>
              <a:round/>
              <a:headEnd/>
              <a:tailEnd/>
            </a:ln>
          </p:spPr>
          <p:txBody>
            <a:bodyPr/>
            <a:lstStyle/>
            <a:p>
              <a:endParaRPr lang="en-US"/>
            </a:p>
          </p:txBody>
        </p:sp>
        <p:sp>
          <p:nvSpPr>
            <p:cNvPr id="540" name="Freeform 17"/>
            <p:cNvSpPr>
              <a:spLocks/>
            </p:cNvSpPr>
            <p:nvPr>
              <p:custDataLst>
                <p:tags r:id="rId55"/>
              </p:custDataLst>
            </p:nvPr>
          </p:nvSpPr>
          <p:spPr bwMode="auto">
            <a:xfrm>
              <a:off x="4173538" y="2182813"/>
              <a:ext cx="250825" cy="274637"/>
            </a:xfrm>
            <a:custGeom>
              <a:avLst/>
              <a:gdLst>
                <a:gd name="T0" fmla="*/ 2147483647 w 578"/>
                <a:gd name="T1" fmla="*/ 2147483647 h 524"/>
                <a:gd name="T2" fmla="*/ 2147483647 w 578"/>
                <a:gd name="T3" fmla="*/ 2147483647 h 524"/>
                <a:gd name="T4" fmla="*/ 2147483647 w 578"/>
                <a:gd name="T5" fmla="*/ 2147483647 h 524"/>
                <a:gd name="T6" fmla="*/ 2147483647 w 578"/>
                <a:gd name="T7" fmla="*/ 2147483647 h 524"/>
                <a:gd name="T8" fmla="*/ 2147483647 w 578"/>
                <a:gd name="T9" fmla="*/ 2147483647 h 524"/>
                <a:gd name="T10" fmla="*/ 2147483647 w 578"/>
                <a:gd name="T11" fmla="*/ 2147483647 h 524"/>
                <a:gd name="T12" fmla="*/ 2147483647 w 578"/>
                <a:gd name="T13" fmla="*/ 2147483647 h 524"/>
                <a:gd name="T14" fmla="*/ 2147483647 w 578"/>
                <a:gd name="T15" fmla="*/ 2147483647 h 524"/>
                <a:gd name="T16" fmla="*/ 2147483647 w 578"/>
                <a:gd name="T17" fmla="*/ 2147483647 h 524"/>
                <a:gd name="T18" fmla="*/ 2147483647 w 578"/>
                <a:gd name="T19" fmla="*/ 2147483647 h 524"/>
                <a:gd name="T20" fmla="*/ 2147483647 w 578"/>
                <a:gd name="T21" fmla="*/ 2147483647 h 524"/>
                <a:gd name="T22" fmla="*/ 2147483647 w 578"/>
                <a:gd name="T23" fmla="*/ 2147483647 h 524"/>
                <a:gd name="T24" fmla="*/ 2147483647 w 578"/>
                <a:gd name="T25" fmla="*/ 2147483647 h 524"/>
                <a:gd name="T26" fmla="*/ 2147483647 w 578"/>
                <a:gd name="T27" fmla="*/ 2147483647 h 524"/>
                <a:gd name="T28" fmla="*/ 2147483647 w 578"/>
                <a:gd name="T29" fmla="*/ 2147483647 h 524"/>
                <a:gd name="T30" fmla="*/ 2147483647 w 578"/>
                <a:gd name="T31" fmla="*/ 2147483647 h 524"/>
                <a:gd name="T32" fmla="*/ 2147483647 w 578"/>
                <a:gd name="T33" fmla="*/ 2147483647 h 524"/>
                <a:gd name="T34" fmla="*/ 2147483647 w 578"/>
                <a:gd name="T35" fmla="*/ 2147483647 h 524"/>
                <a:gd name="T36" fmla="*/ 2147483647 w 578"/>
                <a:gd name="T37" fmla="*/ 2147483647 h 524"/>
                <a:gd name="T38" fmla="*/ 2147483647 w 578"/>
                <a:gd name="T39" fmla="*/ 2147483647 h 524"/>
                <a:gd name="T40" fmla="*/ 2147483647 w 578"/>
                <a:gd name="T41" fmla="*/ 2147483647 h 524"/>
                <a:gd name="T42" fmla="*/ 2147483647 w 578"/>
                <a:gd name="T43" fmla="*/ 2147483647 h 524"/>
                <a:gd name="T44" fmla="*/ 2147483647 w 578"/>
                <a:gd name="T45" fmla="*/ 2147483647 h 524"/>
                <a:gd name="T46" fmla="*/ 2147483647 w 578"/>
                <a:gd name="T47" fmla="*/ 2147483647 h 524"/>
                <a:gd name="T48" fmla="*/ 2147483647 w 578"/>
                <a:gd name="T49" fmla="*/ 2147483647 h 524"/>
                <a:gd name="T50" fmla="*/ 2147483647 w 578"/>
                <a:gd name="T51" fmla="*/ 2147483647 h 524"/>
                <a:gd name="T52" fmla="*/ 2147483647 w 578"/>
                <a:gd name="T53" fmla="*/ 2147483647 h 524"/>
                <a:gd name="T54" fmla="*/ 2147483647 w 578"/>
                <a:gd name="T55" fmla="*/ 2147483647 h 524"/>
                <a:gd name="T56" fmla="*/ 2147483647 w 578"/>
                <a:gd name="T57" fmla="*/ 2147483647 h 524"/>
                <a:gd name="T58" fmla="*/ 2147483647 w 578"/>
                <a:gd name="T59" fmla="*/ 2147483647 h 524"/>
                <a:gd name="T60" fmla="*/ 2147483647 w 578"/>
                <a:gd name="T61" fmla="*/ 2147483647 h 524"/>
                <a:gd name="T62" fmla="*/ 2147483647 w 578"/>
                <a:gd name="T63" fmla="*/ 2147483647 h 524"/>
                <a:gd name="T64" fmla="*/ 2147483647 w 578"/>
                <a:gd name="T65" fmla="*/ 2147483647 h 524"/>
                <a:gd name="T66" fmla="*/ 2147483647 w 578"/>
                <a:gd name="T67" fmla="*/ 2147483647 h 524"/>
                <a:gd name="T68" fmla="*/ 2147483647 w 578"/>
                <a:gd name="T69" fmla="*/ 2147483647 h 524"/>
                <a:gd name="T70" fmla="*/ 2147483647 w 578"/>
                <a:gd name="T71" fmla="*/ 2147483647 h 524"/>
                <a:gd name="T72" fmla="*/ 2147483647 w 578"/>
                <a:gd name="T73" fmla="*/ 2147483647 h 524"/>
                <a:gd name="T74" fmla="*/ 2147483647 w 578"/>
                <a:gd name="T75" fmla="*/ 2147483647 h 524"/>
                <a:gd name="T76" fmla="*/ 2147483647 w 578"/>
                <a:gd name="T77" fmla="*/ 2147483647 h 524"/>
                <a:gd name="T78" fmla="*/ 2147483647 w 578"/>
                <a:gd name="T79" fmla="*/ 2147483647 h 524"/>
                <a:gd name="T80" fmla="*/ 2147483647 w 578"/>
                <a:gd name="T81" fmla="*/ 2147483647 h 524"/>
                <a:gd name="T82" fmla="*/ 2147483647 w 578"/>
                <a:gd name="T83" fmla="*/ 2147483647 h 524"/>
                <a:gd name="T84" fmla="*/ 2147483647 w 578"/>
                <a:gd name="T85" fmla="*/ 2147483647 h 524"/>
                <a:gd name="T86" fmla="*/ 2147483647 w 578"/>
                <a:gd name="T87" fmla="*/ 2147483647 h 524"/>
                <a:gd name="T88" fmla="*/ 2147483647 w 578"/>
                <a:gd name="T89" fmla="*/ 2147483647 h 524"/>
                <a:gd name="T90" fmla="*/ 2147483647 w 578"/>
                <a:gd name="T91" fmla="*/ 2147483647 h 524"/>
                <a:gd name="T92" fmla="*/ 2147483647 w 578"/>
                <a:gd name="T93" fmla="*/ 2147483647 h 524"/>
                <a:gd name="T94" fmla="*/ 2147483647 w 578"/>
                <a:gd name="T95" fmla="*/ 2147483647 h 524"/>
                <a:gd name="T96" fmla="*/ 2147483647 w 578"/>
                <a:gd name="T97" fmla="*/ 0 h 524"/>
                <a:gd name="T98" fmla="*/ 2147483647 w 578"/>
                <a:gd name="T99" fmla="*/ 2147483647 h 524"/>
                <a:gd name="T100" fmla="*/ 2147483647 w 578"/>
                <a:gd name="T101" fmla="*/ 2147483647 h 524"/>
                <a:gd name="T102" fmla="*/ 2147483647 w 578"/>
                <a:gd name="T103" fmla="*/ 2147483647 h 524"/>
                <a:gd name="T104" fmla="*/ 2147483647 w 578"/>
                <a:gd name="T105" fmla="*/ 2147483647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8"/>
                <a:gd name="T160" fmla="*/ 0 h 524"/>
                <a:gd name="T161" fmla="*/ 578 w 578"/>
                <a:gd name="T162" fmla="*/ 524 h 5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grpFill/>
            <a:ln w="9525">
              <a:solidFill>
                <a:srgbClr val="FFFFFF"/>
              </a:solidFill>
              <a:round/>
              <a:headEnd/>
              <a:tailEnd/>
            </a:ln>
          </p:spPr>
          <p:txBody>
            <a:bodyPr/>
            <a:lstStyle/>
            <a:p>
              <a:endParaRPr lang="en-US"/>
            </a:p>
          </p:txBody>
        </p:sp>
        <p:sp>
          <p:nvSpPr>
            <p:cNvPr id="541" name="Freeform 18"/>
            <p:cNvSpPr>
              <a:spLocks/>
            </p:cNvSpPr>
            <p:nvPr>
              <p:custDataLst>
                <p:tags r:id="rId56"/>
              </p:custDataLst>
            </p:nvPr>
          </p:nvSpPr>
          <p:spPr bwMode="auto">
            <a:xfrm>
              <a:off x="4191000" y="2351088"/>
              <a:ext cx="33338" cy="82550"/>
            </a:xfrm>
            <a:custGeom>
              <a:avLst/>
              <a:gdLst>
                <a:gd name="T0" fmla="*/ 0 w 79"/>
                <a:gd name="T1" fmla="*/ 2147483647 h 160"/>
                <a:gd name="T2" fmla="*/ 2147483647 w 79"/>
                <a:gd name="T3" fmla="*/ 2147483647 h 160"/>
                <a:gd name="T4" fmla="*/ 2147483647 w 79"/>
                <a:gd name="T5" fmla="*/ 2147483647 h 160"/>
                <a:gd name="T6" fmla="*/ 2147483647 w 79"/>
                <a:gd name="T7" fmla="*/ 2147483647 h 160"/>
                <a:gd name="T8" fmla="*/ 2147483647 w 79"/>
                <a:gd name="T9" fmla="*/ 2147483647 h 160"/>
                <a:gd name="T10" fmla="*/ 2147483647 w 79"/>
                <a:gd name="T11" fmla="*/ 2147483647 h 160"/>
                <a:gd name="T12" fmla="*/ 2147483647 w 79"/>
                <a:gd name="T13" fmla="*/ 2147483647 h 160"/>
                <a:gd name="T14" fmla="*/ 2147483647 w 79"/>
                <a:gd name="T15" fmla="*/ 2147483647 h 160"/>
                <a:gd name="T16" fmla="*/ 2147483647 w 79"/>
                <a:gd name="T17" fmla="*/ 2147483647 h 160"/>
                <a:gd name="T18" fmla="*/ 2147483647 w 79"/>
                <a:gd name="T19" fmla="*/ 2147483647 h 160"/>
                <a:gd name="T20" fmla="*/ 2147483647 w 79"/>
                <a:gd name="T21" fmla="*/ 0 h 160"/>
                <a:gd name="T22" fmla="*/ 2147483647 w 79"/>
                <a:gd name="T23" fmla="*/ 2147483647 h 160"/>
                <a:gd name="T24" fmla="*/ 2147483647 w 79"/>
                <a:gd name="T25" fmla="*/ 2147483647 h 160"/>
                <a:gd name="T26" fmla="*/ 2147483647 w 79"/>
                <a:gd name="T27" fmla="*/ 2147483647 h 160"/>
                <a:gd name="T28" fmla="*/ 2147483647 w 79"/>
                <a:gd name="T29" fmla="*/ 2147483647 h 160"/>
                <a:gd name="T30" fmla="*/ 2147483647 w 79"/>
                <a:gd name="T31" fmla="*/ 2147483647 h 160"/>
                <a:gd name="T32" fmla="*/ 2147483647 w 79"/>
                <a:gd name="T33" fmla="*/ 2147483647 h 160"/>
                <a:gd name="T34" fmla="*/ 2147483647 w 79"/>
                <a:gd name="T35" fmla="*/ 2147483647 h 160"/>
                <a:gd name="T36" fmla="*/ 2147483647 w 79"/>
                <a:gd name="T37" fmla="*/ 2147483647 h 160"/>
                <a:gd name="T38" fmla="*/ 2147483647 w 79"/>
                <a:gd name="T39" fmla="*/ 2147483647 h 160"/>
                <a:gd name="T40" fmla="*/ 2147483647 w 79"/>
                <a:gd name="T41" fmla="*/ 2147483647 h 160"/>
                <a:gd name="T42" fmla="*/ 2147483647 w 79"/>
                <a:gd name="T43" fmla="*/ 2147483647 h 160"/>
                <a:gd name="T44" fmla="*/ 2147483647 w 79"/>
                <a:gd name="T45" fmla="*/ 2147483647 h 160"/>
                <a:gd name="T46" fmla="*/ 2147483647 w 79"/>
                <a:gd name="T47" fmla="*/ 2147483647 h 160"/>
                <a:gd name="T48" fmla="*/ 2147483647 w 79"/>
                <a:gd name="T49" fmla="*/ 2147483647 h 160"/>
                <a:gd name="T50" fmla="*/ 2147483647 w 79"/>
                <a:gd name="T51" fmla="*/ 2147483647 h 160"/>
                <a:gd name="T52" fmla="*/ 2147483647 w 79"/>
                <a:gd name="T53" fmla="*/ 2147483647 h 160"/>
                <a:gd name="T54" fmla="*/ 2147483647 w 79"/>
                <a:gd name="T55" fmla="*/ 2147483647 h 160"/>
                <a:gd name="T56" fmla="*/ 2147483647 w 79"/>
                <a:gd name="T57" fmla="*/ 2147483647 h 160"/>
                <a:gd name="T58" fmla="*/ 2147483647 w 79"/>
                <a:gd name="T59" fmla="*/ 2147483647 h 160"/>
                <a:gd name="T60" fmla="*/ 2147483647 w 79"/>
                <a:gd name="T61" fmla="*/ 2147483647 h 160"/>
                <a:gd name="T62" fmla="*/ 2147483647 w 79"/>
                <a:gd name="T63" fmla="*/ 2147483647 h 160"/>
                <a:gd name="T64" fmla="*/ 2147483647 w 79"/>
                <a:gd name="T65" fmla="*/ 2147483647 h 160"/>
                <a:gd name="T66" fmla="*/ 2147483647 w 79"/>
                <a:gd name="T67" fmla="*/ 2147483647 h 160"/>
                <a:gd name="T68" fmla="*/ 2147483647 w 79"/>
                <a:gd name="T69" fmla="*/ 2147483647 h 160"/>
                <a:gd name="T70" fmla="*/ 2147483647 w 79"/>
                <a:gd name="T71" fmla="*/ 2147483647 h 160"/>
                <a:gd name="T72" fmla="*/ 2147483647 w 79"/>
                <a:gd name="T73" fmla="*/ 2147483647 h 160"/>
                <a:gd name="T74" fmla="*/ 2147483647 w 79"/>
                <a:gd name="T75" fmla="*/ 2147483647 h 160"/>
                <a:gd name="T76" fmla="*/ 0 w 79"/>
                <a:gd name="T77" fmla="*/ 2147483647 h 160"/>
                <a:gd name="T78" fmla="*/ 0 w 79"/>
                <a:gd name="T79" fmla="*/ 2147483647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
                <a:gd name="T121" fmla="*/ 0 h 160"/>
                <a:gd name="T122" fmla="*/ 79 w 79"/>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grpFill/>
            <a:ln w="9525">
              <a:solidFill>
                <a:srgbClr val="FFFFFF"/>
              </a:solidFill>
              <a:round/>
              <a:headEnd/>
              <a:tailEnd/>
            </a:ln>
          </p:spPr>
          <p:txBody>
            <a:bodyPr/>
            <a:lstStyle/>
            <a:p>
              <a:endParaRPr lang="en-US"/>
            </a:p>
          </p:txBody>
        </p:sp>
        <p:grpSp>
          <p:nvGrpSpPr>
            <p:cNvPr id="542" name="Group 19"/>
            <p:cNvGrpSpPr>
              <a:grpSpLocks/>
            </p:cNvGrpSpPr>
            <p:nvPr>
              <p:custDataLst>
                <p:tags r:id="rId57"/>
              </p:custDataLst>
            </p:nvPr>
          </p:nvGrpSpPr>
          <p:grpSpPr bwMode="auto">
            <a:xfrm>
              <a:off x="6510338" y="3411538"/>
              <a:ext cx="473075" cy="212725"/>
              <a:chOff x="4488" y="2394"/>
              <a:chExt cx="358" cy="124"/>
            </a:xfrm>
            <a:grpFill/>
          </p:grpSpPr>
          <p:sp>
            <p:nvSpPr>
              <p:cNvPr id="543" name="Freeform 20"/>
              <p:cNvSpPr>
                <a:spLocks/>
              </p:cNvSpPr>
              <p:nvPr/>
            </p:nvSpPr>
            <p:spPr bwMode="auto">
              <a:xfrm>
                <a:off x="4675" y="2394"/>
                <a:ext cx="171" cy="124"/>
              </a:xfrm>
              <a:custGeom>
                <a:avLst/>
                <a:gdLst>
                  <a:gd name="T0" fmla="*/ 0 w 512"/>
                  <a:gd name="T1" fmla="*/ 0 h 408"/>
                  <a:gd name="T2" fmla="*/ 0 w 512"/>
                  <a:gd name="T3" fmla="*/ 0 h 408"/>
                  <a:gd name="T4" fmla="*/ 0 w 512"/>
                  <a:gd name="T5" fmla="*/ 0 h 408"/>
                  <a:gd name="T6" fmla="*/ 0 w 512"/>
                  <a:gd name="T7" fmla="*/ 0 h 408"/>
                  <a:gd name="T8" fmla="*/ 0 w 512"/>
                  <a:gd name="T9" fmla="*/ 0 h 408"/>
                  <a:gd name="T10" fmla="*/ 0 w 512"/>
                  <a:gd name="T11" fmla="*/ 0 h 408"/>
                  <a:gd name="T12" fmla="*/ 0 w 512"/>
                  <a:gd name="T13" fmla="*/ 0 h 408"/>
                  <a:gd name="T14" fmla="*/ 0 w 512"/>
                  <a:gd name="T15" fmla="*/ 0 h 408"/>
                  <a:gd name="T16" fmla="*/ 0 w 512"/>
                  <a:gd name="T17" fmla="*/ 0 h 408"/>
                  <a:gd name="T18" fmla="*/ 0 w 512"/>
                  <a:gd name="T19" fmla="*/ 0 h 408"/>
                  <a:gd name="T20" fmla="*/ 0 w 512"/>
                  <a:gd name="T21" fmla="*/ 0 h 408"/>
                  <a:gd name="T22" fmla="*/ 0 w 512"/>
                  <a:gd name="T23" fmla="*/ 0 h 408"/>
                  <a:gd name="T24" fmla="*/ 0 w 512"/>
                  <a:gd name="T25" fmla="*/ 0 h 408"/>
                  <a:gd name="T26" fmla="*/ 0 w 512"/>
                  <a:gd name="T27" fmla="*/ 0 h 408"/>
                  <a:gd name="T28" fmla="*/ 0 w 512"/>
                  <a:gd name="T29" fmla="*/ 0 h 408"/>
                  <a:gd name="T30" fmla="*/ 0 w 512"/>
                  <a:gd name="T31" fmla="*/ 0 h 408"/>
                  <a:gd name="T32" fmla="*/ 0 w 512"/>
                  <a:gd name="T33" fmla="*/ 0 h 408"/>
                  <a:gd name="T34" fmla="*/ 0 w 512"/>
                  <a:gd name="T35" fmla="*/ 0 h 408"/>
                  <a:gd name="T36" fmla="*/ 0 w 512"/>
                  <a:gd name="T37" fmla="*/ 0 h 408"/>
                  <a:gd name="T38" fmla="*/ 0 w 512"/>
                  <a:gd name="T39" fmla="*/ 0 h 408"/>
                  <a:gd name="T40" fmla="*/ 0 w 512"/>
                  <a:gd name="T41" fmla="*/ 0 h 408"/>
                  <a:gd name="T42" fmla="*/ 0 w 512"/>
                  <a:gd name="T43" fmla="*/ 0 h 408"/>
                  <a:gd name="T44" fmla="*/ 0 w 512"/>
                  <a:gd name="T45" fmla="*/ 0 h 408"/>
                  <a:gd name="T46" fmla="*/ 0 w 512"/>
                  <a:gd name="T47" fmla="*/ 0 h 408"/>
                  <a:gd name="T48" fmla="*/ 0 w 512"/>
                  <a:gd name="T49" fmla="*/ 0 h 408"/>
                  <a:gd name="T50" fmla="*/ 0 w 512"/>
                  <a:gd name="T51" fmla="*/ 0 h 408"/>
                  <a:gd name="T52" fmla="*/ 0 w 512"/>
                  <a:gd name="T53" fmla="*/ 0 h 408"/>
                  <a:gd name="T54" fmla="*/ 0 w 512"/>
                  <a:gd name="T55" fmla="*/ 0 h 408"/>
                  <a:gd name="T56" fmla="*/ 0 w 512"/>
                  <a:gd name="T57" fmla="*/ 0 h 408"/>
                  <a:gd name="T58" fmla="*/ 0 w 512"/>
                  <a:gd name="T59" fmla="*/ 0 h 408"/>
                  <a:gd name="T60" fmla="*/ 0 w 512"/>
                  <a:gd name="T61" fmla="*/ 0 h 408"/>
                  <a:gd name="T62" fmla="*/ 0 w 512"/>
                  <a:gd name="T63" fmla="*/ 0 h 408"/>
                  <a:gd name="T64" fmla="*/ 0 w 512"/>
                  <a:gd name="T65" fmla="*/ 0 h 408"/>
                  <a:gd name="T66" fmla="*/ 0 w 512"/>
                  <a:gd name="T67" fmla="*/ 0 h 408"/>
                  <a:gd name="T68" fmla="*/ 0 w 512"/>
                  <a:gd name="T69" fmla="*/ 0 h 408"/>
                  <a:gd name="T70" fmla="*/ 0 w 512"/>
                  <a:gd name="T71" fmla="*/ 0 h 408"/>
                  <a:gd name="T72" fmla="*/ 0 w 512"/>
                  <a:gd name="T73" fmla="*/ 0 h 408"/>
                  <a:gd name="T74" fmla="*/ 0 w 512"/>
                  <a:gd name="T75" fmla="*/ 0 h 408"/>
                  <a:gd name="T76" fmla="*/ 0 w 512"/>
                  <a:gd name="T77" fmla="*/ 0 h 408"/>
                  <a:gd name="T78" fmla="*/ 0 w 512"/>
                  <a:gd name="T79" fmla="*/ 0 h 408"/>
                  <a:gd name="T80" fmla="*/ 0 w 512"/>
                  <a:gd name="T81" fmla="*/ 0 h 408"/>
                  <a:gd name="T82" fmla="*/ 0 w 512"/>
                  <a:gd name="T83" fmla="*/ 0 h 408"/>
                  <a:gd name="T84" fmla="*/ 0 w 512"/>
                  <a:gd name="T85" fmla="*/ 0 h 408"/>
                  <a:gd name="T86" fmla="*/ 0 w 512"/>
                  <a:gd name="T87" fmla="*/ 0 h 408"/>
                  <a:gd name="T88" fmla="*/ 0 w 512"/>
                  <a:gd name="T89" fmla="*/ 0 h 408"/>
                  <a:gd name="T90" fmla="*/ 0 w 512"/>
                  <a:gd name="T91" fmla="*/ 0 h 408"/>
                  <a:gd name="T92" fmla="*/ 0 w 512"/>
                  <a:gd name="T93" fmla="*/ 0 h 408"/>
                  <a:gd name="T94" fmla="*/ 0 w 512"/>
                  <a:gd name="T95" fmla="*/ 0 h 408"/>
                  <a:gd name="T96" fmla="*/ 0 w 512"/>
                  <a:gd name="T97" fmla="*/ 0 h 408"/>
                  <a:gd name="T98" fmla="*/ 0 w 512"/>
                  <a:gd name="T99" fmla="*/ 0 h 408"/>
                  <a:gd name="T100" fmla="*/ 0 w 512"/>
                  <a:gd name="T101" fmla="*/ 0 h 408"/>
                  <a:gd name="T102" fmla="*/ 0 w 512"/>
                  <a:gd name="T103" fmla="*/ 0 h 408"/>
                  <a:gd name="T104" fmla="*/ 0 w 512"/>
                  <a:gd name="T105" fmla="*/ 0 h 408"/>
                  <a:gd name="T106" fmla="*/ 0 w 512"/>
                  <a:gd name="T107" fmla="*/ 0 h 408"/>
                  <a:gd name="T108" fmla="*/ 0 w 512"/>
                  <a:gd name="T109" fmla="*/ 0 h 408"/>
                  <a:gd name="T110" fmla="*/ 0 w 512"/>
                  <a:gd name="T111" fmla="*/ 0 h 408"/>
                  <a:gd name="T112" fmla="*/ 0 w 512"/>
                  <a:gd name="T113" fmla="*/ 0 h 408"/>
                  <a:gd name="T114" fmla="*/ 0 w 512"/>
                  <a:gd name="T115" fmla="*/ 0 h 4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2"/>
                  <a:gd name="T175" fmla="*/ 0 h 408"/>
                  <a:gd name="T176" fmla="*/ 512 w 512"/>
                  <a:gd name="T177" fmla="*/ 408 h 4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a:solidFill>
                  <a:srgbClr val="FFFFFF"/>
                </a:solidFill>
                <a:round/>
                <a:headEnd/>
                <a:tailEnd/>
              </a:ln>
            </p:spPr>
            <p:txBody>
              <a:bodyPr/>
              <a:lstStyle/>
              <a:p>
                <a:endParaRPr lang="en-US"/>
              </a:p>
            </p:txBody>
          </p:sp>
          <p:sp>
            <p:nvSpPr>
              <p:cNvPr id="544" name="Freeform 21"/>
              <p:cNvSpPr>
                <a:spLocks/>
              </p:cNvSpPr>
              <p:nvPr/>
            </p:nvSpPr>
            <p:spPr bwMode="auto">
              <a:xfrm>
                <a:off x="4488" y="2420"/>
                <a:ext cx="77" cy="89"/>
              </a:xfrm>
              <a:custGeom>
                <a:avLst/>
                <a:gdLst>
                  <a:gd name="T0" fmla="*/ 0 w 232"/>
                  <a:gd name="T1" fmla="*/ 0 h 289"/>
                  <a:gd name="T2" fmla="*/ 0 w 232"/>
                  <a:gd name="T3" fmla="*/ 0 h 289"/>
                  <a:gd name="T4" fmla="*/ 0 w 232"/>
                  <a:gd name="T5" fmla="*/ 0 h 289"/>
                  <a:gd name="T6" fmla="*/ 0 w 232"/>
                  <a:gd name="T7" fmla="*/ 0 h 289"/>
                  <a:gd name="T8" fmla="*/ 0 w 232"/>
                  <a:gd name="T9" fmla="*/ 0 h 289"/>
                  <a:gd name="T10" fmla="*/ 0 w 232"/>
                  <a:gd name="T11" fmla="*/ 0 h 289"/>
                  <a:gd name="T12" fmla="*/ 0 w 232"/>
                  <a:gd name="T13" fmla="*/ 0 h 289"/>
                  <a:gd name="T14" fmla="*/ 0 w 232"/>
                  <a:gd name="T15" fmla="*/ 0 h 289"/>
                  <a:gd name="T16" fmla="*/ 0 w 232"/>
                  <a:gd name="T17" fmla="*/ 0 h 289"/>
                  <a:gd name="T18" fmla="*/ 0 w 232"/>
                  <a:gd name="T19" fmla="*/ 0 h 289"/>
                  <a:gd name="T20" fmla="*/ 0 w 232"/>
                  <a:gd name="T21" fmla="*/ 0 h 289"/>
                  <a:gd name="T22" fmla="*/ 0 w 232"/>
                  <a:gd name="T23" fmla="*/ 0 h 289"/>
                  <a:gd name="T24" fmla="*/ 0 w 232"/>
                  <a:gd name="T25" fmla="*/ 0 h 289"/>
                  <a:gd name="T26" fmla="*/ 0 w 232"/>
                  <a:gd name="T27" fmla="*/ 0 h 289"/>
                  <a:gd name="T28" fmla="*/ 0 w 232"/>
                  <a:gd name="T29" fmla="*/ 0 h 289"/>
                  <a:gd name="T30" fmla="*/ 0 w 232"/>
                  <a:gd name="T31" fmla="*/ 0 h 289"/>
                  <a:gd name="T32" fmla="*/ 0 w 232"/>
                  <a:gd name="T33" fmla="*/ 0 h 289"/>
                  <a:gd name="T34" fmla="*/ 0 w 232"/>
                  <a:gd name="T35" fmla="*/ 0 h 289"/>
                  <a:gd name="T36" fmla="*/ 0 w 232"/>
                  <a:gd name="T37" fmla="*/ 0 h 289"/>
                  <a:gd name="T38" fmla="*/ 0 w 232"/>
                  <a:gd name="T39" fmla="*/ 0 h 289"/>
                  <a:gd name="T40" fmla="*/ 0 w 232"/>
                  <a:gd name="T41" fmla="*/ 0 h 289"/>
                  <a:gd name="T42" fmla="*/ 0 w 232"/>
                  <a:gd name="T43" fmla="*/ 0 h 289"/>
                  <a:gd name="T44" fmla="*/ 0 w 232"/>
                  <a:gd name="T45" fmla="*/ 0 h 289"/>
                  <a:gd name="T46" fmla="*/ 0 w 232"/>
                  <a:gd name="T47" fmla="*/ 0 h 289"/>
                  <a:gd name="T48" fmla="*/ 0 w 232"/>
                  <a:gd name="T49" fmla="*/ 0 h 289"/>
                  <a:gd name="T50" fmla="*/ 0 w 232"/>
                  <a:gd name="T51" fmla="*/ 0 h 289"/>
                  <a:gd name="T52" fmla="*/ 0 w 232"/>
                  <a:gd name="T53" fmla="*/ 0 h 289"/>
                  <a:gd name="T54" fmla="*/ 0 w 232"/>
                  <a:gd name="T55" fmla="*/ 0 h 289"/>
                  <a:gd name="T56" fmla="*/ 0 w 232"/>
                  <a:gd name="T57" fmla="*/ 0 h 289"/>
                  <a:gd name="T58" fmla="*/ 0 w 232"/>
                  <a:gd name="T59" fmla="*/ 0 h 289"/>
                  <a:gd name="T60" fmla="*/ 0 w 232"/>
                  <a:gd name="T61" fmla="*/ 0 h 289"/>
                  <a:gd name="T62" fmla="*/ 0 w 232"/>
                  <a:gd name="T63" fmla="*/ 0 h 289"/>
                  <a:gd name="T64" fmla="*/ 0 w 232"/>
                  <a:gd name="T65" fmla="*/ 0 h 289"/>
                  <a:gd name="T66" fmla="*/ 0 w 232"/>
                  <a:gd name="T67" fmla="*/ 0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289"/>
                  <a:gd name="T104" fmla="*/ 232 w 232"/>
                  <a:gd name="T105" fmla="*/ 289 h 2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a:solidFill>
                  <a:srgbClr val="FFFFFF"/>
                </a:solidFill>
                <a:round/>
                <a:headEnd/>
                <a:tailEnd/>
              </a:ln>
            </p:spPr>
            <p:txBody>
              <a:bodyPr/>
              <a:lstStyle/>
              <a:p>
                <a:endParaRPr lang="en-US"/>
              </a:p>
            </p:txBody>
          </p:sp>
        </p:grpSp>
        <p:sp>
          <p:nvSpPr>
            <p:cNvPr id="545" name="Freeform 22"/>
            <p:cNvSpPr>
              <a:spLocks/>
            </p:cNvSpPr>
            <p:nvPr>
              <p:custDataLst>
                <p:tags r:id="rId58"/>
              </p:custDataLst>
            </p:nvPr>
          </p:nvSpPr>
          <p:spPr bwMode="auto">
            <a:xfrm>
              <a:off x="4532313" y="1287463"/>
              <a:ext cx="3065462" cy="1074737"/>
            </a:xfrm>
            <a:custGeom>
              <a:avLst/>
              <a:gdLst>
                <a:gd name="T0" fmla="*/ 2147483647 w 7049"/>
                <a:gd name="T1" fmla="*/ 2147483647 h 2048"/>
                <a:gd name="T2" fmla="*/ 2147483647 w 7049"/>
                <a:gd name="T3" fmla="*/ 2147483647 h 2048"/>
                <a:gd name="T4" fmla="*/ 2147483647 w 7049"/>
                <a:gd name="T5" fmla="*/ 2147483647 h 2048"/>
                <a:gd name="T6" fmla="*/ 2147483647 w 7049"/>
                <a:gd name="T7" fmla="*/ 2147483647 h 2048"/>
                <a:gd name="T8" fmla="*/ 2147483647 w 7049"/>
                <a:gd name="T9" fmla="*/ 2147483647 h 2048"/>
                <a:gd name="T10" fmla="*/ 2147483647 w 7049"/>
                <a:gd name="T11" fmla="*/ 2147483647 h 2048"/>
                <a:gd name="T12" fmla="*/ 2147483647 w 7049"/>
                <a:gd name="T13" fmla="*/ 2147483647 h 2048"/>
                <a:gd name="T14" fmla="*/ 2147483647 w 7049"/>
                <a:gd name="T15" fmla="*/ 2147483647 h 2048"/>
                <a:gd name="T16" fmla="*/ 2147483647 w 7049"/>
                <a:gd name="T17" fmla="*/ 2147483647 h 2048"/>
                <a:gd name="T18" fmla="*/ 2147483647 w 7049"/>
                <a:gd name="T19" fmla="*/ 2147483647 h 2048"/>
                <a:gd name="T20" fmla="*/ 2147483647 w 7049"/>
                <a:gd name="T21" fmla="*/ 2147483647 h 2048"/>
                <a:gd name="T22" fmla="*/ 2147483647 w 7049"/>
                <a:gd name="T23" fmla="*/ 2147483647 h 2048"/>
                <a:gd name="T24" fmla="*/ 2147483647 w 7049"/>
                <a:gd name="T25" fmla="*/ 2147483647 h 2048"/>
                <a:gd name="T26" fmla="*/ 2147483647 w 7049"/>
                <a:gd name="T27" fmla="*/ 2147483647 h 2048"/>
                <a:gd name="T28" fmla="*/ 2147483647 w 7049"/>
                <a:gd name="T29" fmla="*/ 2147483647 h 2048"/>
                <a:gd name="T30" fmla="*/ 2147483647 w 7049"/>
                <a:gd name="T31" fmla="*/ 2147483647 h 2048"/>
                <a:gd name="T32" fmla="*/ 2147483647 w 7049"/>
                <a:gd name="T33" fmla="*/ 2147483647 h 2048"/>
                <a:gd name="T34" fmla="*/ 2147483647 w 7049"/>
                <a:gd name="T35" fmla="*/ 2147483647 h 2048"/>
                <a:gd name="T36" fmla="*/ 2147483647 w 7049"/>
                <a:gd name="T37" fmla="*/ 2147483647 h 2048"/>
                <a:gd name="T38" fmla="*/ 2147483647 w 7049"/>
                <a:gd name="T39" fmla="*/ 2147483647 h 2048"/>
                <a:gd name="T40" fmla="*/ 2147483647 w 7049"/>
                <a:gd name="T41" fmla="*/ 2147483647 h 2048"/>
                <a:gd name="T42" fmla="*/ 2147483647 w 7049"/>
                <a:gd name="T43" fmla="*/ 2147483647 h 2048"/>
                <a:gd name="T44" fmla="*/ 2147483647 w 7049"/>
                <a:gd name="T45" fmla="*/ 2147483647 h 2048"/>
                <a:gd name="T46" fmla="*/ 2147483647 w 7049"/>
                <a:gd name="T47" fmla="*/ 2147483647 h 2048"/>
                <a:gd name="T48" fmla="*/ 2147483647 w 7049"/>
                <a:gd name="T49" fmla="*/ 2147483647 h 2048"/>
                <a:gd name="T50" fmla="*/ 2147483647 w 7049"/>
                <a:gd name="T51" fmla="*/ 2147483647 h 2048"/>
                <a:gd name="T52" fmla="*/ 2147483647 w 7049"/>
                <a:gd name="T53" fmla="*/ 2147483647 h 2048"/>
                <a:gd name="T54" fmla="*/ 2147483647 w 7049"/>
                <a:gd name="T55" fmla="*/ 2147483647 h 2048"/>
                <a:gd name="T56" fmla="*/ 2147483647 w 7049"/>
                <a:gd name="T57" fmla="*/ 2147483647 h 2048"/>
                <a:gd name="T58" fmla="*/ 2147483647 w 7049"/>
                <a:gd name="T59" fmla="*/ 2147483647 h 2048"/>
                <a:gd name="T60" fmla="*/ 2147483647 w 7049"/>
                <a:gd name="T61" fmla="*/ 2147483647 h 2048"/>
                <a:gd name="T62" fmla="*/ 2147483647 w 7049"/>
                <a:gd name="T63" fmla="*/ 2147483647 h 2048"/>
                <a:gd name="T64" fmla="*/ 2147483647 w 7049"/>
                <a:gd name="T65" fmla="*/ 2147483647 h 2048"/>
                <a:gd name="T66" fmla="*/ 2147483647 w 7049"/>
                <a:gd name="T67" fmla="*/ 2147483647 h 2048"/>
                <a:gd name="T68" fmla="*/ 2147483647 w 7049"/>
                <a:gd name="T69" fmla="*/ 2147483647 h 2048"/>
                <a:gd name="T70" fmla="*/ 2147483647 w 7049"/>
                <a:gd name="T71" fmla="*/ 2147483647 h 2048"/>
                <a:gd name="T72" fmla="*/ 2147483647 w 7049"/>
                <a:gd name="T73" fmla="*/ 2147483647 h 2048"/>
                <a:gd name="T74" fmla="*/ 2147483647 w 7049"/>
                <a:gd name="T75" fmla="*/ 2147483647 h 2048"/>
                <a:gd name="T76" fmla="*/ 2147483647 w 7049"/>
                <a:gd name="T77" fmla="*/ 2147483647 h 2048"/>
                <a:gd name="T78" fmla="*/ 2147483647 w 7049"/>
                <a:gd name="T79" fmla="*/ 2147483647 h 2048"/>
                <a:gd name="T80" fmla="*/ 2147483647 w 7049"/>
                <a:gd name="T81" fmla="*/ 2147483647 h 2048"/>
                <a:gd name="T82" fmla="*/ 2147483647 w 7049"/>
                <a:gd name="T83" fmla="*/ 2147483647 h 2048"/>
                <a:gd name="T84" fmla="*/ 2147483647 w 7049"/>
                <a:gd name="T85" fmla="*/ 2147483647 h 2048"/>
                <a:gd name="T86" fmla="*/ 2147483647 w 7049"/>
                <a:gd name="T87" fmla="*/ 2147483647 h 2048"/>
                <a:gd name="T88" fmla="*/ 2147483647 w 7049"/>
                <a:gd name="T89" fmla="*/ 2147483647 h 2048"/>
                <a:gd name="T90" fmla="*/ 2147483647 w 7049"/>
                <a:gd name="T91" fmla="*/ 2147483647 h 2048"/>
                <a:gd name="T92" fmla="*/ 2147483647 w 7049"/>
                <a:gd name="T93" fmla="*/ 2147483647 h 2048"/>
                <a:gd name="T94" fmla="*/ 2147483647 w 7049"/>
                <a:gd name="T95" fmla="*/ 2147483647 h 2048"/>
                <a:gd name="T96" fmla="*/ 2147483647 w 7049"/>
                <a:gd name="T97" fmla="*/ 2147483647 h 2048"/>
                <a:gd name="T98" fmla="*/ 2147483647 w 7049"/>
                <a:gd name="T99" fmla="*/ 2147483647 h 2048"/>
                <a:gd name="T100" fmla="*/ 2147483647 w 7049"/>
                <a:gd name="T101" fmla="*/ 2147483647 h 2048"/>
                <a:gd name="T102" fmla="*/ 2147483647 w 7049"/>
                <a:gd name="T103" fmla="*/ 2147483647 h 2048"/>
                <a:gd name="T104" fmla="*/ 2147483647 w 7049"/>
                <a:gd name="T105" fmla="*/ 2147483647 h 2048"/>
                <a:gd name="T106" fmla="*/ 2147483647 w 7049"/>
                <a:gd name="T107" fmla="*/ 2147483647 h 2048"/>
                <a:gd name="T108" fmla="*/ 2147483647 w 7049"/>
                <a:gd name="T109" fmla="*/ 2147483647 h 2048"/>
                <a:gd name="T110" fmla="*/ 2147483647 w 7049"/>
                <a:gd name="T111" fmla="*/ 2147483647 h 2048"/>
                <a:gd name="T112" fmla="*/ 2147483647 w 7049"/>
                <a:gd name="T113" fmla="*/ 2147483647 h 2048"/>
                <a:gd name="T114" fmla="*/ 2147483647 w 7049"/>
                <a:gd name="T115" fmla="*/ 2147483647 h 2048"/>
                <a:gd name="T116" fmla="*/ 2147483647 w 7049"/>
                <a:gd name="T117" fmla="*/ 2147483647 h 2048"/>
                <a:gd name="T118" fmla="*/ 2147483647 w 7049"/>
                <a:gd name="T119" fmla="*/ 2147483647 h 2048"/>
                <a:gd name="T120" fmla="*/ 2147483647 w 7049"/>
                <a:gd name="T121" fmla="*/ 2147483647 h 2048"/>
                <a:gd name="T122" fmla="*/ 2147483647 w 7049"/>
                <a:gd name="T123" fmla="*/ 2147483647 h 20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49"/>
                <a:gd name="T187" fmla="*/ 0 h 2048"/>
                <a:gd name="T188" fmla="*/ 7049 w 7049"/>
                <a:gd name="T189" fmla="*/ 2048 h 20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grpFill/>
            <a:ln w="9525">
              <a:solidFill>
                <a:srgbClr val="FFFFFF"/>
              </a:solidFill>
              <a:round/>
              <a:headEnd/>
              <a:tailEnd/>
            </a:ln>
          </p:spPr>
          <p:txBody>
            <a:bodyPr/>
            <a:lstStyle/>
            <a:p>
              <a:endParaRPr lang="en-US"/>
            </a:p>
          </p:txBody>
        </p:sp>
        <p:sp>
          <p:nvSpPr>
            <p:cNvPr id="546" name="Freeform 23"/>
            <p:cNvSpPr>
              <a:spLocks/>
            </p:cNvSpPr>
            <p:nvPr>
              <p:custDataLst>
                <p:tags r:id="rId59"/>
              </p:custDataLst>
            </p:nvPr>
          </p:nvSpPr>
          <p:spPr bwMode="auto">
            <a:xfrm>
              <a:off x="3795713" y="2274888"/>
              <a:ext cx="280987" cy="247650"/>
            </a:xfrm>
            <a:custGeom>
              <a:avLst/>
              <a:gdLst>
                <a:gd name="T0" fmla="*/ 2147483647 w 647"/>
                <a:gd name="T1" fmla="*/ 2147483647 h 470"/>
                <a:gd name="T2" fmla="*/ 2147483647 w 647"/>
                <a:gd name="T3" fmla="*/ 2147483647 h 470"/>
                <a:gd name="T4" fmla="*/ 2147483647 w 647"/>
                <a:gd name="T5" fmla="*/ 2147483647 h 470"/>
                <a:gd name="T6" fmla="*/ 2147483647 w 647"/>
                <a:gd name="T7" fmla="*/ 2147483647 h 470"/>
                <a:gd name="T8" fmla="*/ 2147483647 w 647"/>
                <a:gd name="T9" fmla="*/ 2147483647 h 470"/>
                <a:gd name="T10" fmla="*/ 2147483647 w 647"/>
                <a:gd name="T11" fmla="*/ 2147483647 h 470"/>
                <a:gd name="T12" fmla="*/ 2147483647 w 647"/>
                <a:gd name="T13" fmla="*/ 2147483647 h 470"/>
                <a:gd name="T14" fmla="*/ 2147483647 w 647"/>
                <a:gd name="T15" fmla="*/ 2147483647 h 470"/>
                <a:gd name="T16" fmla="*/ 2147483647 w 647"/>
                <a:gd name="T17" fmla="*/ 2147483647 h 470"/>
                <a:gd name="T18" fmla="*/ 2147483647 w 647"/>
                <a:gd name="T19" fmla="*/ 2147483647 h 470"/>
                <a:gd name="T20" fmla="*/ 2147483647 w 647"/>
                <a:gd name="T21" fmla="*/ 2147483647 h 470"/>
                <a:gd name="T22" fmla="*/ 2147483647 w 647"/>
                <a:gd name="T23" fmla="*/ 2147483647 h 470"/>
                <a:gd name="T24" fmla="*/ 2147483647 w 647"/>
                <a:gd name="T25" fmla="*/ 2147483647 h 470"/>
                <a:gd name="T26" fmla="*/ 2147483647 w 647"/>
                <a:gd name="T27" fmla="*/ 2147483647 h 470"/>
                <a:gd name="T28" fmla="*/ 2147483647 w 647"/>
                <a:gd name="T29" fmla="*/ 2147483647 h 470"/>
                <a:gd name="T30" fmla="*/ 2147483647 w 647"/>
                <a:gd name="T31" fmla="*/ 2147483647 h 470"/>
                <a:gd name="T32" fmla="*/ 2147483647 w 647"/>
                <a:gd name="T33" fmla="*/ 2147483647 h 470"/>
                <a:gd name="T34" fmla="*/ 2147483647 w 647"/>
                <a:gd name="T35" fmla="*/ 2147483647 h 470"/>
                <a:gd name="T36" fmla="*/ 2147483647 w 647"/>
                <a:gd name="T37" fmla="*/ 2147483647 h 470"/>
                <a:gd name="T38" fmla="*/ 2147483647 w 647"/>
                <a:gd name="T39" fmla="*/ 2147483647 h 470"/>
                <a:gd name="T40" fmla="*/ 2147483647 w 647"/>
                <a:gd name="T41" fmla="*/ 2147483647 h 470"/>
                <a:gd name="T42" fmla="*/ 2147483647 w 647"/>
                <a:gd name="T43" fmla="*/ 2147483647 h 470"/>
                <a:gd name="T44" fmla="*/ 2147483647 w 647"/>
                <a:gd name="T45" fmla="*/ 2147483647 h 470"/>
                <a:gd name="T46" fmla="*/ 2147483647 w 647"/>
                <a:gd name="T47" fmla="*/ 2147483647 h 470"/>
                <a:gd name="T48" fmla="*/ 2147483647 w 647"/>
                <a:gd name="T49" fmla="*/ 2147483647 h 470"/>
                <a:gd name="T50" fmla="*/ 2147483647 w 647"/>
                <a:gd name="T51" fmla="*/ 2147483647 h 470"/>
                <a:gd name="T52" fmla="*/ 2147483647 w 647"/>
                <a:gd name="T53" fmla="*/ 2147483647 h 470"/>
                <a:gd name="T54" fmla="*/ 2147483647 w 647"/>
                <a:gd name="T55" fmla="*/ 2147483647 h 470"/>
                <a:gd name="T56" fmla="*/ 2147483647 w 647"/>
                <a:gd name="T57" fmla="*/ 2147483647 h 470"/>
                <a:gd name="T58" fmla="*/ 2147483647 w 647"/>
                <a:gd name="T59" fmla="*/ 2147483647 h 470"/>
                <a:gd name="T60" fmla="*/ 2147483647 w 647"/>
                <a:gd name="T61" fmla="*/ 2147483647 h 470"/>
                <a:gd name="T62" fmla="*/ 2147483647 w 647"/>
                <a:gd name="T63" fmla="*/ 2147483647 h 470"/>
                <a:gd name="T64" fmla="*/ 2147483647 w 647"/>
                <a:gd name="T65" fmla="*/ 2147483647 h 470"/>
                <a:gd name="T66" fmla="*/ 2147483647 w 647"/>
                <a:gd name="T67" fmla="*/ 2147483647 h 470"/>
                <a:gd name="T68" fmla="*/ 2147483647 w 647"/>
                <a:gd name="T69" fmla="*/ 2147483647 h 470"/>
                <a:gd name="T70" fmla="*/ 2147483647 w 647"/>
                <a:gd name="T71" fmla="*/ 2147483647 h 470"/>
                <a:gd name="T72" fmla="*/ 2147483647 w 647"/>
                <a:gd name="T73" fmla="*/ 2147483647 h 470"/>
                <a:gd name="T74" fmla="*/ 2147483647 w 647"/>
                <a:gd name="T75" fmla="*/ 2147483647 h 470"/>
                <a:gd name="T76" fmla="*/ 2147483647 w 647"/>
                <a:gd name="T77" fmla="*/ 2147483647 h 470"/>
                <a:gd name="T78" fmla="*/ 2147483647 w 647"/>
                <a:gd name="T79" fmla="*/ 2147483647 h 470"/>
                <a:gd name="T80" fmla="*/ 2147483647 w 647"/>
                <a:gd name="T81" fmla="*/ 2147483647 h 470"/>
                <a:gd name="T82" fmla="*/ 2147483647 w 647"/>
                <a:gd name="T83" fmla="*/ 2147483647 h 470"/>
                <a:gd name="T84" fmla="*/ 2147483647 w 647"/>
                <a:gd name="T85" fmla="*/ 2147483647 h 470"/>
                <a:gd name="T86" fmla="*/ 2147483647 w 647"/>
                <a:gd name="T87" fmla="*/ 2147483647 h 470"/>
                <a:gd name="T88" fmla="*/ 2147483647 w 647"/>
                <a:gd name="T89" fmla="*/ 2147483647 h 470"/>
                <a:gd name="T90" fmla="*/ 2147483647 w 647"/>
                <a:gd name="T91" fmla="*/ 2147483647 h 470"/>
                <a:gd name="T92" fmla="*/ 0 w 647"/>
                <a:gd name="T93" fmla="*/ 2147483647 h 470"/>
                <a:gd name="T94" fmla="*/ 2147483647 w 647"/>
                <a:gd name="T95" fmla="*/ 2147483647 h 470"/>
                <a:gd name="T96" fmla="*/ 2147483647 w 647"/>
                <a:gd name="T97" fmla="*/ 2147483647 h 470"/>
                <a:gd name="T98" fmla="*/ 2147483647 w 647"/>
                <a:gd name="T99" fmla="*/ 2147483647 h 470"/>
                <a:gd name="T100" fmla="*/ 2147483647 w 647"/>
                <a:gd name="T101" fmla="*/ 0 h 470"/>
                <a:gd name="T102" fmla="*/ 2147483647 w 647"/>
                <a:gd name="T103" fmla="*/ 2147483647 h 470"/>
                <a:gd name="T104" fmla="*/ 2147483647 w 647"/>
                <a:gd name="T105" fmla="*/ 2147483647 h 470"/>
                <a:gd name="T106" fmla="*/ 2147483647 w 647"/>
                <a:gd name="T107" fmla="*/ 2147483647 h 470"/>
                <a:gd name="T108" fmla="*/ 2147483647 w 647"/>
                <a:gd name="T109" fmla="*/ 2147483647 h 470"/>
                <a:gd name="T110" fmla="*/ 2147483647 w 647"/>
                <a:gd name="T111" fmla="*/ 2147483647 h 470"/>
                <a:gd name="T112" fmla="*/ 2147483647 w 647"/>
                <a:gd name="T113" fmla="*/ 2147483647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7"/>
                <a:gd name="T172" fmla="*/ 0 h 470"/>
                <a:gd name="T173" fmla="*/ 647 w 647"/>
                <a:gd name="T174" fmla="*/ 470 h 4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grpFill/>
            <a:ln w="9525">
              <a:solidFill>
                <a:srgbClr val="FFFFFF"/>
              </a:solidFill>
              <a:round/>
              <a:headEnd/>
              <a:tailEnd/>
            </a:ln>
          </p:spPr>
          <p:txBody>
            <a:bodyPr/>
            <a:lstStyle/>
            <a:p>
              <a:endParaRPr lang="en-US"/>
            </a:p>
          </p:txBody>
        </p:sp>
        <p:sp>
          <p:nvSpPr>
            <p:cNvPr id="547" name="Freeform 24"/>
            <p:cNvSpPr>
              <a:spLocks/>
            </p:cNvSpPr>
            <p:nvPr>
              <p:custDataLst>
                <p:tags r:id="rId60"/>
              </p:custDataLst>
            </p:nvPr>
          </p:nvSpPr>
          <p:spPr bwMode="auto">
            <a:xfrm>
              <a:off x="6427788" y="3013075"/>
              <a:ext cx="207962" cy="455613"/>
            </a:xfrm>
            <a:custGeom>
              <a:avLst/>
              <a:gdLst>
                <a:gd name="T0" fmla="*/ 2147483647 w 479"/>
                <a:gd name="T1" fmla="*/ 2147483647 h 868"/>
                <a:gd name="T2" fmla="*/ 2147483647 w 479"/>
                <a:gd name="T3" fmla="*/ 2147483647 h 868"/>
                <a:gd name="T4" fmla="*/ 2147483647 w 479"/>
                <a:gd name="T5" fmla="*/ 2147483647 h 868"/>
                <a:gd name="T6" fmla="*/ 2147483647 w 479"/>
                <a:gd name="T7" fmla="*/ 2147483647 h 868"/>
                <a:gd name="T8" fmla="*/ 2147483647 w 479"/>
                <a:gd name="T9" fmla="*/ 2147483647 h 868"/>
                <a:gd name="T10" fmla="*/ 2147483647 w 479"/>
                <a:gd name="T11" fmla="*/ 2147483647 h 868"/>
                <a:gd name="T12" fmla="*/ 2147483647 w 479"/>
                <a:gd name="T13" fmla="*/ 2147483647 h 868"/>
                <a:gd name="T14" fmla="*/ 2147483647 w 479"/>
                <a:gd name="T15" fmla="*/ 2147483647 h 868"/>
                <a:gd name="T16" fmla="*/ 2147483647 w 479"/>
                <a:gd name="T17" fmla="*/ 2147483647 h 868"/>
                <a:gd name="T18" fmla="*/ 2147483647 w 479"/>
                <a:gd name="T19" fmla="*/ 2147483647 h 868"/>
                <a:gd name="T20" fmla="*/ 2147483647 w 479"/>
                <a:gd name="T21" fmla="*/ 2147483647 h 868"/>
                <a:gd name="T22" fmla="*/ 2147483647 w 479"/>
                <a:gd name="T23" fmla="*/ 2147483647 h 868"/>
                <a:gd name="T24" fmla="*/ 2147483647 w 479"/>
                <a:gd name="T25" fmla="*/ 2147483647 h 868"/>
                <a:gd name="T26" fmla="*/ 2147483647 w 479"/>
                <a:gd name="T27" fmla="*/ 2147483647 h 868"/>
                <a:gd name="T28" fmla="*/ 2147483647 w 479"/>
                <a:gd name="T29" fmla="*/ 2147483647 h 868"/>
                <a:gd name="T30" fmla="*/ 2147483647 w 479"/>
                <a:gd name="T31" fmla="*/ 2147483647 h 868"/>
                <a:gd name="T32" fmla="*/ 2147483647 w 479"/>
                <a:gd name="T33" fmla="*/ 2147483647 h 868"/>
                <a:gd name="T34" fmla="*/ 2147483647 w 479"/>
                <a:gd name="T35" fmla="*/ 2147483647 h 868"/>
                <a:gd name="T36" fmla="*/ 2147483647 w 479"/>
                <a:gd name="T37" fmla="*/ 2147483647 h 868"/>
                <a:gd name="T38" fmla="*/ 2147483647 w 479"/>
                <a:gd name="T39" fmla="*/ 2147483647 h 868"/>
                <a:gd name="T40" fmla="*/ 2147483647 w 479"/>
                <a:gd name="T41" fmla="*/ 2147483647 h 868"/>
                <a:gd name="T42" fmla="*/ 2147483647 w 479"/>
                <a:gd name="T43" fmla="*/ 2147483647 h 868"/>
                <a:gd name="T44" fmla="*/ 2147483647 w 479"/>
                <a:gd name="T45" fmla="*/ 2147483647 h 868"/>
                <a:gd name="T46" fmla="*/ 2147483647 w 479"/>
                <a:gd name="T47" fmla="*/ 2147483647 h 868"/>
                <a:gd name="T48" fmla="*/ 2147483647 w 479"/>
                <a:gd name="T49" fmla="*/ 2147483647 h 868"/>
                <a:gd name="T50" fmla="*/ 2147483647 w 479"/>
                <a:gd name="T51" fmla="*/ 2147483647 h 868"/>
                <a:gd name="T52" fmla="*/ 2147483647 w 479"/>
                <a:gd name="T53" fmla="*/ 2147483647 h 868"/>
                <a:gd name="T54" fmla="*/ 2147483647 w 479"/>
                <a:gd name="T55" fmla="*/ 2147483647 h 868"/>
                <a:gd name="T56" fmla="*/ 2147483647 w 479"/>
                <a:gd name="T57" fmla="*/ 2147483647 h 868"/>
                <a:gd name="T58" fmla="*/ 2147483647 w 479"/>
                <a:gd name="T59" fmla="*/ 2147483647 h 868"/>
                <a:gd name="T60" fmla="*/ 2147483647 w 479"/>
                <a:gd name="T61" fmla="*/ 2147483647 h 868"/>
                <a:gd name="T62" fmla="*/ 2147483647 w 479"/>
                <a:gd name="T63" fmla="*/ 2147483647 h 868"/>
                <a:gd name="T64" fmla="*/ 2147483647 w 479"/>
                <a:gd name="T65" fmla="*/ 2147483647 h 868"/>
                <a:gd name="T66" fmla="*/ 2147483647 w 479"/>
                <a:gd name="T67" fmla="*/ 2147483647 h 868"/>
                <a:gd name="T68" fmla="*/ 2147483647 w 479"/>
                <a:gd name="T69" fmla="*/ 2147483647 h 868"/>
                <a:gd name="T70" fmla="*/ 2147483647 w 479"/>
                <a:gd name="T71" fmla="*/ 2147483647 h 868"/>
                <a:gd name="T72" fmla="*/ 2147483647 w 479"/>
                <a:gd name="T73" fmla="*/ 2147483647 h 868"/>
                <a:gd name="T74" fmla="*/ 2147483647 w 479"/>
                <a:gd name="T75" fmla="*/ 2147483647 h 868"/>
                <a:gd name="T76" fmla="*/ 2147483647 w 479"/>
                <a:gd name="T77" fmla="*/ 2147483647 h 868"/>
                <a:gd name="T78" fmla="*/ 2147483647 w 479"/>
                <a:gd name="T79" fmla="*/ 2147483647 h 868"/>
                <a:gd name="T80" fmla="*/ 2147483647 w 479"/>
                <a:gd name="T81" fmla="*/ 2147483647 h 868"/>
                <a:gd name="T82" fmla="*/ 2147483647 w 479"/>
                <a:gd name="T83" fmla="*/ 0 h 868"/>
                <a:gd name="T84" fmla="*/ 2147483647 w 479"/>
                <a:gd name="T85" fmla="*/ 2147483647 h 868"/>
                <a:gd name="T86" fmla="*/ 2147483647 w 479"/>
                <a:gd name="T87" fmla="*/ 2147483647 h 868"/>
                <a:gd name="T88" fmla="*/ 2147483647 w 479"/>
                <a:gd name="T89" fmla="*/ 2147483647 h 868"/>
                <a:gd name="T90" fmla="*/ 2147483647 w 479"/>
                <a:gd name="T91" fmla="*/ 2147483647 h 868"/>
                <a:gd name="T92" fmla="*/ 2147483647 w 479"/>
                <a:gd name="T93" fmla="*/ 2147483647 h 868"/>
                <a:gd name="T94" fmla="*/ 2147483647 w 479"/>
                <a:gd name="T95" fmla="*/ 2147483647 h 868"/>
                <a:gd name="T96" fmla="*/ 2147483647 w 479"/>
                <a:gd name="T97" fmla="*/ 2147483647 h 868"/>
                <a:gd name="T98" fmla="*/ 2147483647 w 479"/>
                <a:gd name="T99" fmla="*/ 2147483647 h 868"/>
                <a:gd name="T100" fmla="*/ 2147483647 w 479"/>
                <a:gd name="T101" fmla="*/ 2147483647 h 868"/>
                <a:gd name="T102" fmla="*/ 2147483647 w 479"/>
                <a:gd name="T103" fmla="*/ 2147483647 h 868"/>
                <a:gd name="T104" fmla="*/ 2147483647 w 479"/>
                <a:gd name="T105" fmla="*/ 2147483647 h 868"/>
                <a:gd name="T106" fmla="*/ 2147483647 w 479"/>
                <a:gd name="T107" fmla="*/ 2147483647 h 868"/>
                <a:gd name="T108" fmla="*/ 2147483647 w 479"/>
                <a:gd name="T109" fmla="*/ 2147483647 h 868"/>
                <a:gd name="T110" fmla="*/ 2147483647 w 479"/>
                <a:gd name="T111" fmla="*/ 2147483647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9"/>
                <a:gd name="T169" fmla="*/ 0 h 868"/>
                <a:gd name="T170" fmla="*/ 479 w 479"/>
                <a:gd name="T171" fmla="*/ 868 h 8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grpFill/>
            <a:ln w="9525">
              <a:solidFill>
                <a:srgbClr val="FFFFFF"/>
              </a:solidFill>
              <a:round/>
              <a:headEnd/>
              <a:tailEnd/>
            </a:ln>
          </p:spPr>
          <p:txBody>
            <a:bodyPr/>
            <a:lstStyle/>
            <a:p>
              <a:endParaRPr lang="en-US"/>
            </a:p>
          </p:txBody>
        </p:sp>
        <p:sp>
          <p:nvSpPr>
            <p:cNvPr id="548" name="Freeform 25"/>
            <p:cNvSpPr>
              <a:spLocks/>
            </p:cNvSpPr>
            <p:nvPr>
              <p:custDataLst>
                <p:tags r:id="rId61"/>
              </p:custDataLst>
            </p:nvPr>
          </p:nvSpPr>
          <p:spPr bwMode="auto">
            <a:xfrm>
              <a:off x="2536825" y="5400675"/>
              <a:ext cx="23813" cy="57150"/>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grpFill/>
            <a:ln w="9525">
              <a:solidFill>
                <a:srgbClr val="FFFFFF"/>
              </a:solidFill>
              <a:round/>
              <a:headEnd/>
              <a:tailEnd/>
            </a:ln>
          </p:spPr>
          <p:txBody>
            <a:bodyPr/>
            <a:lstStyle/>
            <a:p>
              <a:endParaRPr lang="en-US"/>
            </a:p>
          </p:txBody>
        </p:sp>
        <p:sp>
          <p:nvSpPr>
            <p:cNvPr id="549" name="Line 26" descr="Horizontal dunkel"/>
            <p:cNvSpPr>
              <a:spLocks noChangeShapeType="1"/>
            </p:cNvSpPr>
            <p:nvPr>
              <p:custDataLst>
                <p:tags r:id="rId62"/>
              </p:custDataLst>
            </p:nvPr>
          </p:nvSpPr>
          <p:spPr bwMode="auto">
            <a:xfrm>
              <a:off x="998538" y="2322513"/>
              <a:ext cx="3175" cy="9525"/>
            </a:xfrm>
            <a:prstGeom prst="line">
              <a:avLst/>
            </a:prstGeom>
            <a:grpFill/>
            <a:ln w="9525">
              <a:solidFill>
                <a:srgbClr val="FFFFFF"/>
              </a:solidFill>
              <a:round/>
              <a:headEnd/>
              <a:tailEnd/>
            </a:ln>
          </p:spPr>
          <p:txBody>
            <a:bodyPr/>
            <a:lstStyle/>
            <a:p>
              <a:endParaRPr lang="en-US"/>
            </a:p>
          </p:txBody>
        </p:sp>
        <p:sp>
          <p:nvSpPr>
            <p:cNvPr id="550" name="Freeform 27"/>
            <p:cNvSpPr>
              <a:spLocks/>
            </p:cNvSpPr>
            <p:nvPr>
              <p:custDataLst>
                <p:tags r:id="rId63"/>
              </p:custDataLst>
            </p:nvPr>
          </p:nvSpPr>
          <p:spPr bwMode="auto">
            <a:xfrm>
              <a:off x="1001713" y="2319338"/>
              <a:ext cx="3175" cy="55562"/>
            </a:xfrm>
            <a:custGeom>
              <a:avLst/>
              <a:gdLst>
                <a:gd name="T0" fmla="*/ 0 w 6"/>
                <a:gd name="T1" fmla="*/ 2147483647 h 24"/>
                <a:gd name="T2" fmla="*/ 0 w 6"/>
                <a:gd name="T3" fmla="*/ 2147483647 h 24"/>
                <a:gd name="T4" fmla="*/ 2147483647 w 6"/>
                <a:gd name="T5" fmla="*/ 2147483647 h 24"/>
                <a:gd name="T6" fmla="*/ 2147483647 w 6"/>
                <a:gd name="T7" fmla="*/ 2147483647 h 24"/>
                <a:gd name="T8" fmla="*/ 2147483647 w 6"/>
                <a:gd name="T9" fmla="*/ 0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0" y="24"/>
                  </a:moveTo>
                  <a:lnTo>
                    <a:pt x="0" y="19"/>
                  </a:lnTo>
                  <a:lnTo>
                    <a:pt x="1" y="14"/>
                  </a:lnTo>
                  <a:lnTo>
                    <a:pt x="3" y="8"/>
                  </a:lnTo>
                  <a:lnTo>
                    <a:pt x="6" y="0"/>
                  </a:lnTo>
                </a:path>
              </a:pathLst>
            </a:custGeom>
            <a:grpFill/>
            <a:ln w="9525">
              <a:solidFill>
                <a:srgbClr val="FFFFFF"/>
              </a:solidFill>
              <a:round/>
              <a:headEnd/>
              <a:tailEnd/>
            </a:ln>
          </p:spPr>
          <p:txBody>
            <a:bodyPr/>
            <a:lstStyle/>
            <a:p>
              <a:endParaRPr lang="en-US"/>
            </a:p>
          </p:txBody>
        </p:sp>
        <p:sp>
          <p:nvSpPr>
            <p:cNvPr id="551" name="Freeform 28"/>
            <p:cNvSpPr>
              <a:spLocks/>
            </p:cNvSpPr>
            <p:nvPr>
              <p:custDataLst>
                <p:tags r:id="rId64"/>
              </p:custDataLst>
            </p:nvPr>
          </p:nvSpPr>
          <p:spPr bwMode="auto">
            <a:xfrm>
              <a:off x="977900" y="2373313"/>
              <a:ext cx="23813" cy="57150"/>
            </a:xfrm>
            <a:custGeom>
              <a:avLst/>
              <a:gdLst>
                <a:gd name="T0" fmla="*/ 0 w 47"/>
                <a:gd name="T1" fmla="*/ 2147483647 h 67"/>
                <a:gd name="T2" fmla="*/ 0 w 47"/>
                <a:gd name="T3" fmla="*/ 2147483647 h 67"/>
                <a:gd name="T4" fmla="*/ 2147483647 w 47"/>
                <a:gd name="T5" fmla="*/ 2147483647 h 67"/>
                <a:gd name="T6" fmla="*/ 2147483647 w 47"/>
                <a:gd name="T7" fmla="*/ 2147483647 h 67"/>
                <a:gd name="T8" fmla="*/ 2147483647 w 47"/>
                <a:gd name="T9" fmla="*/ 2147483647 h 67"/>
                <a:gd name="T10" fmla="*/ 2147483647 w 47"/>
                <a:gd name="T11" fmla="*/ 2147483647 h 67"/>
                <a:gd name="T12" fmla="*/ 2147483647 w 47"/>
                <a:gd name="T13" fmla="*/ 2147483647 h 67"/>
                <a:gd name="T14" fmla="*/ 2147483647 w 47"/>
                <a:gd name="T15" fmla="*/ 2147483647 h 67"/>
                <a:gd name="T16" fmla="*/ 2147483647 w 47"/>
                <a:gd name="T17" fmla="*/ 0 h 67"/>
                <a:gd name="T18" fmla="*/ 2147483647 w 47"/>
                <a:gd name="T19" fmla="*/ 2147483647 h 67"/>
                <a:gd name="T20" fmla="*/ 2147483647 w 47"/>
                <a:gd name="T21" fmla="*/ 2147483647 h 67"/>
                <a:gd name="T22" fmla="*/ 2147483647 w 47"/>
                <a:gd name="T23" fmla="*/ 2147483647 h 67"/>
                <a:gd name="T24" fmla="*/ 2147483647 w 47"/>
                <a:gd name="T25" fmla="*/ 2147483647 h 67"/>
                <a:gd name="T26" fmla="*/ 2147483647 w 47"/>
                <a:gd name="T27" fmla="*/ 2147483647 h 67"/>
                <a:gd name="T28" fmla="*/ 2147483647 w 47"/>
                <a:gd name="T29" fmla="*/ 2147483647 h 67"/>
                <a:gd name="T30" fmla="*/ 0 w 47"/>
                <a:gd name="T31" fmla="*/ 2147483647 h 67"/>
                <a:gd name="T32" fmla="*/ 0 w 47"/>
                <a:gd name="T33" fmla="*/ 214748364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67"/>
                <a:gd name="T53" fmla="*/ 47 w 47"/>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grpFill/>
            <a:ln w="9525">
              <a:solidFill>
                <a:srgbClr val="FFFFFF"/>
              </a:solidFill>
              <a:round/>
              <a:headEnd/>
              <a:tailEnd/>
            </a:ln>
          </p:spPr>
          <p:txBody>
            <a:bodyPr/>
            <a:lstStyle/>
            <a:p>
              <a:endParaRPr lang="en-US"/>
            </a:p>
          </p:txBody>
        </p:sp>
        <p:sp>
          <p:nvSpPr>
            <p:cNvPr id="552" name="Freeform 29"/>
            <p:cNvSpPr>
              <a:spLocks/>
            </p:cNvSpPr>
            <p:nvPr>
              <p:custDataLst>
                <p:tags r:id="rId65"/>
              </p:custDataLst>
            </p:nvPr>
          </p:nvSpPr>
          <p:spPr bwMode="auto">
            <a:xfrm>
              <a:off x="2303463" y="2368550"/>
              <a:ext cx="49212" cy="57150"/>
            </a:xfrm>
            <a:custGeom>
              <a:avLst/>
              <a:gdLst>
                <a:gd name="T0" fmla="*/ 0 w 112"/>
                <a:gd name="T1" fmla="*/ 2147483647 h 36"/>
                <a:gd name="T2" fmla="*/ 2147483647 w 112"/>
                <a:gd name="T3" fmla="*/ 2147483647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2147483647 w 112"/>
                <a:gd name="T13" fmla="*/ 2147483647 h 36"/>
                <a:gd name="T14" fmla="*/ 2147483647 w 112"/>
                <a:gd name="T15" fmla="*/ 2147483647 h 36"/>
                <a:gd name="T16" fmla="*/ 2147483647 w 112"/>
                <a:gd name="T17" fmla="*/ 2147483647 h 36"/>
                <a:gd name="T18" fmla="*/ 2147483647 w 112"/>
                <a:gd name="T19" fmla="*/ 2147483647 h 36"/>
                <a:gd name="T20" fmla="*/ 2147483647 w 112"/>
                <a:gd name="T21" fmla="*/ 2147483647 h 36"/>
                <a:gd name="T22" fmla="*/ 2147483647 w 112"/>
                <a:gd name="T23" fmla="*/ 0 h 36"/>
                <a:gd name="T24" fmla="*/ 2147483647 w 112"/>
                <a:gd name="T25" fmla="*/ 0 h 36"/>
                <a:gd name="T26" fmla="*/ 2147483647 w 112"/>
                <a:gd name="T27" fmla="*/ 2147483647 h 36"/>
                <a:gd name="T28" fmla="*/ 2147483647 w 112"/>
                <a:gd name="T29" fmla="*/ 2147483647 h 36"/>
                <a:gd name="T30" fmla="*/ 2147483647 w 112"/>
                <a:gd name="T31" fmla="*/ 2147483647 h 36"/>
                <a:gd name="T32" fmla="*/ 2147483647 w 112"/>
                <a:gd name="T33" fmla="*/ 2147483647 h 36"/>
                <a:gd name="T34" fmla="*/ 2147483647 w 112"/>
                <a:gd name="T35" fmla="*/ 2147483647 h 36"/>
                <a:gd name="T36" fmla="*/ 2147483647 w 112"/>
                <a:gd name="T37" fmla="*/ 2147483647 h 36"/>
                <a:gd name="T38" fmla="*/ 2147483647 w 112"/>
                <a:gd name="T39" fmla="*/ 2147483647 h 36"/>
                <a:gd name="T40" fmla="*/ 2147483647 w 112"/>
                <a:gd name="T41" fmla="*/ 2147483647 h 36"/>
                <a:gd name="T42" fmla="*/ 2147483647 w 112"/>
                <a:gd name="T43" fmla="*/ 2147483647 h 36"/>
                <a:gd name="T44" fmla="*/ 2147483647 w 112"/>
                <a:gd name="T45" fmla="*/ 2147483647 h 36"/>
                <a:gd name="T46" fmla="*/ 0 w 112"/>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36"/>
                <a:gd name="T74" fmla="*/ 112 w 11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grpFill/>
            <a:ln w="9525">
              <a:solidFill>
                <a:srgbClr val="FFFFFF"/>
              </a:solidFill>
              <a:round/>
              <a:headEnd/>
              <a:tailEnd/>
            </a:ln>
          </p:spPr>
          <p:txBody>
            <a:bodyPr/>
            <a:lstStyle/>
            <a:p>
              <a:endParaRPr lang="en-US"/>
            </a:p>
          </p:txBody>
        </p:sp>
        <p:sp>
          <p:nvSpPr>
            <p:cNvPr id="553" name="Freeform 30"/>
            <p:cNvSpPr>
              <a:spLocks/>
            </p:cNvSpPr>
            <p:nvPr>
              <p:custDataLst>
                <p:tags r:id="rId66"/>
              </p:custDataLst>
            </p:nvPr>
          </p:nvSpPr>
          <p:spPr bwMode="auto">
            <a:xfrm>
              <a:off x="5041900" y="1925638"/>
              <a:ext cx="874713" cy="452437"/>
            </a:xfrm>
            <a:custGeom>
              <a:avLst/>
              <a:gdLst>
                <a:gd name="T0" fmla="*/ 2147483647 w 2006"/>
                <a:gd name="T1" fmla="*/ 2147483647 h 863"/>
                <a:gd name="T2" fmla="*/ 2147483647 w 2006"/>
                <a:gd name="T3" fmla="*/ 2147483647 h 863"/>
                <a:gd name="T4" fmla="*/ 2147483647 w 2006"/>
                <a:gd name="T5" fmla="*/ 2147483647 h 863"/>
                <a:gd name="T6" fmla="*/ 2147483647 w 2006"/>
                <a:gd name="T7" fmla="*/ 2147483647 h 863"/>
                <a:gd name="T8" fmla="*/ 2147483647 w 2006"/>
                <a:gd name="T9" fmla="*/ 2147483647 h 863"/>
                <a:gd name="T10" fmla="*/ 2147483647 w 2006"/>
                <a:gd name="T11" fmla="*/ 2147483647 h 863"/>
                <a:gd name="T12" fmla="*/ 2147483647 w 2006"/>
                <a:gd name="T13" fmla="*/ 2147483647 h 863"/>
                <a:gd name="T14" fmla="*/ 2147483647 w 2006"/>
                <a:gd name="T15" fmla="*/ 2147483647 h 863"/>
                <a:gd name="T16" fmla="*/ 2147483647 w 2006"/>
                <a:gd name="T17" fmla="*/ 2147483647 h 863"/>
                <a:gd name="T18" fmla="*/ 2147483647 w 2006"/>
                <a:gd name="T19" fmla="*/ 2147483647 h 863"/>
                <a:gd name="T20" fmla="*/ 2147483647 w 2006"/>
                <a:gd name="T21" fmla="*/ 2147483647 h 863"/>
                <a:gd name="T22" fmla="*/ 2147483647 w 2006"/>
                <a:gd name="T23" fmla="*/ 2147483647 h 863"/>
                <a:gd name="T24" fmla="*/ 2147483647 w 2006"/>
                <a:gd name="T25" fmla="*/ 2147483647 h 863"/>
                <a:gd name="T26" fmla="*/ 2147483647 w 2006"/>
                <a:gd name="T27" fmla="*/ 2147483647 h 863"/>
                <a:gd name="T28" fmla="*/ 2147483647 w 2006"/>
                <a:gd name="T29" fmla="*/ 2147483647 h 863"/>
                <a:gd name="T30" fmla="*/ 2147483647 w 2006"/>
                <a:gd name="T31" fmla="*/ 2147483647 h 863"/>
                <a:gd name="T32" fmla="*/ 2147483647 w 2006"/>
                <a:gd name="T33" fmla="*/ 2147483647 h 863"/>
                <a:gd name="T34" fmla="*/ 2147483647 w 2006"/>
                <a:gd name="T35" fmla="*/ 2147483647 h 863"/>
                <a:gd name="T36" fmla="*/ 2147483647 w 2006"/>
                <a:gd name="T37" fmla="*/ 2147483647 h 863"/>
                <a:gd name="T38" fmla="*/ 2147483647 w 2006"/>
                <a:gd name="T39" fmla="*/ 2147483647 h 863"/>
                <a:gd name="T40" fmla="*/ 2147483647 w 2006"/>
                <a:gd name="T41" fmla="*/ 2147483647 h 863"/>
                <a:gd name="T42" fmla="*/ 2147483647 w 2006"/>
                <a:gd name="T43" fmla="*/ 2147483647 h 863"/>
                <a:gd name="T44" fmla="*/ 2147483647 w 2006"/>
                <a:gd name="T45" fmla="*/ 2147483647 h 863"/>
                <a:gd name="T46" fmla="*/ 2147483647 w 2006"/>
                <a:gd name="T47" fmla="*/ 2147483647 h 863"/>
                <a:gd name="T48" fmla="*/ 2147483647 w 2006"/>
                <a:gd name="T49" fmla="*/ 2147483647 h 863"/>
                <a:gd name="T50" fmla="*/ 2147483647 w 2006"/>
                <a:gd name="T51" fmla="*/ 2147483647 h 863"/>
                <a:gd name="T52" fmla="*/ 2147483647 w 2006"/>
                <a:gd name="T53" fmla="*/ 2147483647 h 863"/>
                <a:gd name="T54" fmla="*/ 2147483647 w 2006"/>
                <a:gd name="T55" fmla="*/ 2147483647 h 863"/>
                <a:gd name="T56" fmla="*/ 2147483647 w 2006"/>
                <a:gd name="T57" fmla="*/ 2147483647 h 863"/>
                <a:gd name="T58" fmla="*/ 2147483647 w 2006"/>
                <a:gd name="T59" fmla="*/ 2147483647 h 863"/>
                <a:gd name="T60" fmla="*/ 2147483647 w 2006"/>
                <a:gd name="T61" fmla="*/ 2147483647 h 863"/>
                <a:gd name="T62" fmla="*/ 2147483647 w 2006"/>
                <a:gd name="T63" fmla="*/ 2147483647 h 863"/>
                <a:gd name="T64" fmla="*/ 2147483647 w 2006"/>
                <a:gd name="T65" fmla="*/ 2147483647 h 863"/>
                <a:gd name="T66" fmla="*/ 2147483647 w 2006"/>
                <a:gd name="T67" fmla="*/ 2147483647 h 863"/>
                <a:gd name="T68" fmla="*/ 2147483647 w 2006"/>
                <a:gd name="T69" fmla="*/ 2147483647 h 863"/>
                <a:gd name="T70" fmla="*/ 2147483647 w 2006"/>
                <a:gd name="T71" fmla="*/ 2147483647 h 863"/>
                <a:gd name="T72" fmla="*/ 2147483647 w 2006"/>
                <a:gd name="T73" fmla="*/ 2147483647 h 863"/>
                <a:gd name="T74" fmla="*/ 2147483647 w 2006"/>
                <a:gd name="T75" fmla="*/ 2147483647 h 863"/>
                <a:gd name="T76" fmla="*/ 2147483647 w 2006"/>
                <a:gd name="T77" fmla="*/ 2147483647 h 863"/>
                <a:gd name="T78" fmla="*/ 2147483647 w 2006"/>
                <a:gd name="T79" fmla="*/ 2147483647 h 863"/>
                <a:gd name="T80" fmla="*/ 2147483647 w 2006"/>
                <a:gd name="T81" fmla="*/ 2147483647 h 863"/>
                <a:gd name="T82" fmla="*/ 2147483647 w 2006"/>
                <a:gd name="T83" fmla="*/ 2147483647 h 863"/>
                <a:gd name="T84" fmla="*/ 2147483647 w 2006"/>
                <a:gd name="T85" fmla="*/ 2147483647 h 863"/>
                <a:gd name="T86" fmla="*/ 2147483647 w 2006"/>
                <a:gd name="T87" fmla="*/ 2147483647 h 863"/>
                <a:gd name="T88" fmla="*/ 2147483647 w 2006"/>
                <a:gd name="T89" fmla="*/ 2147483647 h 863"/>
                <a:gd name="T90" fmla="*/ 2147483647 w 2006"/>
                <a:gd name="T91" fmla="*/ 2147483647 h 863"/>
                <a:gd name="T92" fmla="*/ 2147483647 w 2006"/>
                <a:gd name="T93" fmla="*/ 2147483647 h 863"/>
                <a:gd name="T94" fmla="*/ 2147483647 w 2006"/>
                <a:gd name="T95" fmla="*/ 2147483647 h 863"/>
                <a:gd name="T96" fmla="*/ 2147483647 w 2006"/>
                <a:gd name="T97" fmla="*/ 2147483647 h 863"/>
                <a:gd name="T98" fmla="*/ 2147483647 w 2006"/>
                <a:gd name="T99" fmla="*/ 2147483647 h 863"/>
                <a:gd name="T100" fmla="*/ 2147483647 w 2006"/>
                <a:gd name="T101" fmla="*/ 2147483647 h 863"/>
                <a:gd name="T102" fmla="*/ 2147483647 w 2006"/>
                <a:gd name="T103" fmla="*/ 2147483647 h 863"/>
                <a:gd name="T104" fmla="*/ 2147483647 w 2006"/>
                <a:gd name="T105" fmla="*/ 2147483647 h 863"/>
                <a:gd name="T106" fmla="*/ 2147483647 w 2006"/>
                <a:gd name="T107" fmla="*/ 2147483647 h 863"/>
                <a:gd name="T108" fmla="*/ 2147483647 w 2006"/>
                <a:gd name="T109" fmla="*/ 2147483647 h 863"/>
                <a:gd name="T110" fmla="*/ 2147483647 w 2006"/>
                <a:gd name="T111" fmla="*/ 2147483647 h 863"/>
                <a:gd name="T112" fmla="*/ 2147483647 w 2006"/>
                <a:gd name="T113" fmla="*/ 2147483647 h 863"/>
                <a:gd name="T114" fmla="*/ 2147483647 w 2006"/>
                <a:gd name="T115" fmla="*/ 2147483647 h 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6"/>
                <a:gd name="T175" fmla="*/ 0 h 863"/>
                <a:gd name="T176" fmla="*/ 2006 w 2006"/>
                <a:gd name="T177" fmla="*/ 863 h 8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grpFill/>
            <a:ln w="9525">
              <a:solidFill>
                <a:srgbClr val="FFFFFF"/>
              </a:solidFill>
              <a:round/>
              <a:headEnd/>
              <a:tailEnd/>
            </a:ln>
          </p:spPr>
          <p:txBody>
            <a:bodyPr/>
            <a:lstStyle/>
            <a:p>
              <a:endParaRPr lang="en-US"/>
            </a:p>
          </p:txBody>
        </p:sp>
        <p:sp>
          <p:nvSpPr>
            <p:cNvPr id="554" name="Freeform 31"/>
            <p:cNvSpPr>
              <a:spLocks/>
            </p:cNvSpPr>
            <p:nvPr>
              <p:custDataLst>
                <p:tags r:id="rId67"/>
              </p:custDataLst>
            </p:nvPr>
          </p:nvSpPr>
          <p:spPr bwMode="auto">
            <a:xfrm>
              <a:off x="5272088" y="2228850"/>
              <a:ext cx="409575" cy="249238"/>
            </a:xfrm>
            <a:custGeom>
              <a:avLst/>
              <a:gdLst>
                <a:gd name="T0" fmla="*/ 2147483647 w 950"/>
                <a:gd name="T1" fmla="*/ 2147483647 h 468"/>
                <a:gd name="T2" fmla="*/ 2147483647 w 950"/>
                <a:gd name="T3" fmla="*/ 2147483647 h 468"/>
                <a:gd name="T4" fmla="*/ 2147483647 w 950"/>
                <a:gd name="T5" fmla="*/ 2147483647 h 468"/>
                <a:gd name="T6" fmla="*/ 2147483647 w 950"/>
                <a:gd name="T7" fmla="*/ 2147483647 h 468"/>
                <a:gd name="T8" fmla="*/ 2147483647 w 950"/>
                <a:gd name="T9" fmla="*/ 2147483647 h 468"/>
                <a:gd name="T10" fmla="*/ 2147483647 w 950"/>
                <a:gd name="T11" fmla="*/ 2147483647 h 468"/>
                <a:gd name="T12" fmla="*/ 2147483647 w 950"/>
                <a:gd name="T13" fmla="*/ 2147483647 h 468"/>
                <a:gd name="T14" fmla="*/ 2147483647 w 950"/>
                <a:gd name="T15" fmla="*/ 2147483647 h 468"/>
                <a:gd name="T16" fmla="*/ 2147483647 w 950"/>
                <a:gd name="T17" fmla="*/ 2147483647 h 468"/>
                <a:gd name="T18" fmla="*/ 2147483647 w 950"/>
                <a:gd name="T19" fmla="*/ 2147483647 h 468"/>
                <a:gd name="T20" fmla="*/ 0 w 950"/>
                <a:gd name="T21" fmla="*/ 2147483647 h 468"/>
                <a:gd name="T22" fmla="*/ 2147483647 w 950"/>
                <a:gd name="T23" fmla="*/ 2147483647 h 468"/>
                <a:gd name="T24" fmla="*/ 2147483647 w 950"/>
                <a:gd name="T25" fmla="*/ 2147483647 h 468"/>
                <a:gd name="T26" fmla="*/ 2147483647 w 950"/>
                <a:gd name="T27" fmla="*/ 2147483647 h 468"/>
                <a:gd name="T28" fmla="*/ 2147483647 w 950"/>
                <a:gd name="T29" fmla="*/ 2147483647 h 468"/>
                <a:gd name="T30" fmla="*/ 2147483647 w 950"/>
                <a:gd name="T31" fmla="*/ 2147483647 h 468"/>
                <a:gd name="T32" fmla="*/ 2147483647 w 950"/>
                <a:gd name="T33" fmla="*/ 2147483647 h 468"/>
                <a:gd name="T34" fmla="*/ 2147483647 w 950"/>
                <a:gd name="T35" fmla="*/ 2147483647 h 468"/>
                <a:gd name="T36" fmla="*/ 2147483647 w 950"/>
                <a:gd name="T37" fmla="*/ 2147483647 h 468"/>
                <a:gd name="T38" fmla="*/ 2147483647 w 950"/>
                <a:gd name="T39" fmla="*/ 2147483647 h 468"/>
                <a:gd name="T40" fmla="*/ 2147483647 w 950"/>
                <a:gd name="T41" fmla="*/ 2147483647 h 468"/>
                <a:gd name="T42" fmla="*/ 2147483647 w 950"/>
                <a:gd name="T43" fmla="*/ 2147483647 h 468"/>
                <a:gd name="T44" fmla="*/ 2147483647 w 950"/>
                <a:gd name="T45" fmla="*/ 2147483647 h 468"/>
                <a:gd name="T46" fmla="*/ 2147483647 w 950"/>
                <a:gd name="T47" fmla="*/ 2147483647 h 468"/>
                <a:gd name="T48" fmla="*/ 2147483647 w 950"/>
                <a:gd name="T49" fmla="*/ 2147483647 h 468"/>
                <a:gd name="T50" fmla="*/ 2147483647 w 950"/>
                <a:gd name="T51" fmla="*/ 2147483647 h 468"/>
                <a:gd name="T52" fmla="*/ 2147483647 w 950"/>
                <a:gd name="T53" fmla="*/ 2147483647 h 468"/>
                <a:gd name="T54" fmla="*/ 2147483647 w 950"/>
                <a:gd name="T55" fmla="*/ 2147483647 h 468"/>
                <a:gd name="T56" fmla="*/ 2147483647 w 950"/>
                <a:gd name="T57" fmla="*/ 2147483647 h 468"/>
                <a:gd name="T58" fmla="*/ 2147483647 w 950"/>
                <a:gd name="T59" fmla="*/ 2147483647 h 468"/>
                <a:gd name="T60" fmla="*/ 2147483647 w 950"/>
                <a:gd name="T61" fmla="*/ 2147483647 h 468"/>
                <a:gd name="T62" fmla="*/ 2147483647 w 950"/>
                <a:gd name="T63" fmla="*/ 2147483647 h 468"/>
                <a:gd name="T64" fmla="*/ 2147483647 w 950"/>
                <a:gd name="T65" fmla="*/ 2147483647 h 468"/>
                <a:gd name="T66" fmla="*/ 2147483647 w 950"/>
                <a:gd name="T67" fmla="*/ 2147483647 h 468"/>
                <a:gd name="T68" fmla="*/ 2147483647 w 950"/>
                <a:gd name="T69" fmla="*/ 2147483647 h 468"/>
                <a:gd name="T70" fmla="*/ 2147483647 w 950"/>
                <a:gd name="T71" fmla="*/ 2147483647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0"/>
                <a:gd name="T109" fmla="*/ 0 h 468"/>
                <a:gd name="T110" fmla="*/ 950 w 950"/>
                <a:gd name="T111" fmla="*/ 468 h 4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grpFill/>
            <a:ln w="9525">
              <a:solidFill>
                <a:srgbClr val="FFFFFF"/>
              </a:solidFill>
              <a:round/>
              <a:headEnd/>
              <a:tailEnd/>
            </a:ln>
          </p:spPr>
          <p:txBody>
            <a:bodyPr/>
            <a:lstStyle/>
            <a:p>
              <a:endParaRPr lang="en-US"/>
            </a:p>
          </p:txBody>
        </p:sp>
        <p:sp>
          <p:nvSpPr>
            <p:cNvPr id="556" name="Freeform 33"/>
            <p:cNvSpPr>
              <a:spLocks/>
            </p:cNvSpPr>
            <p:nvPr>
              <p:custDataLst>
                <p:tags r:id="rId68"/>
              </p:custDataLst>
            </p:nvPr>
          </p:nvSpPr>
          <p:spPr bwMode="auto">
            <a:xfrm>
              <a:off x="4922838" y="3097213"/>
              <a:ext cx="152400" cy="169862"/>
            </a:xfrm>
            <a:custGeom>
              <a:avLst/>
              <a:gdLst>
                <a:gd name="T0" fmla="*/ 2147483647 w 358"/>
                <a:gd name="T1" fmla="*/ 2147483647 h 327"/>
                <a:gd name="T2" fmla="*/ 2147483647 w 358"/>
                <a:gd name="T3" fmla="*/ 2147483647 h 327"/>
                <a:gd name="T4" fmla="*/ 2147483647 w 358"/>
                <a:gd name="T5" fmla="*/ 2147483647 h 327"/>
                <a:gd name="T6" fmla="*/ 2147483647 w 358"/>
                <a:gd name="T7" fmla="*/ 2147483647 h 327"/>
                <a:gd name="T8" fmla="*/ 2147483647 w 358"/>
                <a:gd name="T9" fmla="*/ 2147483647 h 327"/>
                <a:gd name="T10" fmla="*/ 2147483647 w 358"/>
                <a:gd name="T11" fmla="*/ 2147483647 h 327"/>
                <a:gd name="T12" fmla="*/ 2147483647 w 358"/>
                <a:gd name="T13" fmla="*/ 2147483647 h 327"/>
                <a:gd name="T14" fmla="*/ 2147483647 w 358"/>
                <a:gd name="T15" fmla="*/ 2147483647 h 327"/>
                <a:gd name="T16" fmla="*/ 2147483647 w 358"/>
                <a:gd name="T17" fmla="*/ 2147483647 h 327"/>
                <a:gd name="T18" fmla="*/ 2147483647 w 358"/>
                <a:gd name="T19" fmla="*/ 2147483647 h 327"/>
                <a:gd name="T20" fmla="*/ 2147483647 w 358"/>
                <a:gd name="T21" fmla="*/ 2147483647 h 327"/>
                <a:gd name="T22" fmla="*/ 2147483647 w 358"/>
                <a:gd name="T23" fmla="*/ 2147483647 h 327"/>
                <a:gd name="T24" fmla="*/ 2147483647 w 358"/>
                <a:gd name="T25" fmla="*/ 2147483647 h 327"/>
                <a:gd name="T26" fmla="*/ 2147483647 w 358"/>
                <a:gd name="T27" fmla="*/ 2147483647 h 327"/>
                <a:gd name="T28" fmla="*/ 2147483647 w 358"/>
                <a:gd name="T29" fmla="*/ 2147483647 h 327"/>
                <a:gd name="T30" fmla="*/ 2147483647 w 358"/>
                <a:gd name="T31" fmla="*/ 2147483647 h 327"/>
                <a:gd name="T32" fmla="*/ 2147483647 w 358"/>
                <a:gd name="T33" fmla="*/ 2147483647 h 327"/>
                <a:gd name="T34" fmla="*/ 2147483647 w 358"/>
                <a:gd name="T35" fmla="*/ 2147483647 h 327"/>
                <a:gd name="T36" fmla="*/ 2147483647 w 358"/>
                <a:gd name="T37" fmla="*/ 2147483647 h 327"/>
                <a:gd name="T38" fmla="*/ 2147483647 w 358"/>
                <a:gd name="T39" fmla="*/ 2147483647 h 327"/>
                <a:gd name="T40" fmla="*/ 2147483647 w 358"/>
                <a:gd name="T41" fmla="*/ 2147483647 h 327"/>
                <a:gd name="T42" fmla="*/ 2147483647 w 358"/>
                <a:gd name="T43" fmla="*/ 2147483647 h 327"/>
                <a:gd name="T44" fmla="*/ 2147483647 w 358"/>
                <a:gd name="T45" fmla="*/ 2147483647 h 327"/>
                <a:gd name="T46" fmla="*/ 2147483647 w 358"/>
                <a:gd name="T47" fmla="*/ 2147483647 h 327"/>
                <a:gd name="T48" fmla="*/ 2147483647 w 358"/>
                <a:gd name="T49" fmla="*/ 2147483647 h 327"/>
                <a:gd name="T50" fmla="*/ 2147483647 w 358"/>
                <a:gd name="T51" fmla="*/ 2147483647 h 327"/>
                <a:gd name="T52" fmla="*/ 2147483647 w 358"/>
                <a:gd name="T53" fmla="*/ 0 h 327"/>
                <a:gd name="T54" fmla="*/ 2147483647 w 358"/>
                <a:gd name="T55" fmla="*/ 2147483647 h 327"/>
                <a:gd name="T56" fmla="*/ 2147483647 w 358"/>
                <a:gd name="T57" fmla="*/ 2147483647 h 327"/>
                <a:gd name="T58" fmla="*/ 2147483647 w 358"/>
                <a:gd name="T59" fmla="*/ 2147483647 h 327"/>
                <a:gd name="T60" fmla="*/ 2147483647 w 358"/>
                <a:gd name="T61" fmla="*/ 2147483647 h 327"/>
                <a:gd name="T62" fmla="*/ 2147483647 w 358"/>
                <a:gd name="T63" fmla="*/ 2147483647 h 327"/>
                <a:gd name="T64" fmla="*/ 2147483647 w 358"/>
                <a:gd name="T65" fmla="*/ 2147483647 h 327"/>
                <a:gd name="T66" fmla="*/ 2147483647 w 358"/>
                <a:gd name="T67" fmla="*/ 2147483647 h 327"/>
                <a:gd name="T68" fmla="*/ 2147483647 w 358"/>
                <a:gd name="T69" fmla="*/ 2147483647 h 327"/>
                <a:gd name="T70" fmla="*/ 2147483647 w 358"/>
                <a:gd name="T71" fmla="*/ 2147483647 h 327"/>
                <a:gd name="T72" fmla="*/ 2147483647 w 358"/>
                <a:gd name="T73" fmla="*/ 2147483647 h 327"/>
                <a:gd name="T74" fmla="*/ 2147483647 w 358"/>
                <a:gd name="T75" fmla="*/ 2147483647 h 327"/>
                <a:gd name="T76" fmla="*/ 0 w 358"/>
                <a:gd name="T77" fmla="*/ 2147483647 h 327"/>
                <a:gd name="T78" fmla="*/ 0 w 358"/>
                <a:gd name="T79" fmla="*/ 2147483647 h 327"/>
                <a:gd name="T80" fmla="*/ 2147483647 w 358"/>
                <a:gd name="T81" fmla="*/ 2147483647 h 327"/>
                <a:gd name="T82" fmla="*/ 2147483647 w 358"/>
                <a:gd name="T83" fmla="*/ 2147483647 h 327"/>
                <a:gd name="T84" fmla="*/ 2147483647 w 358"/>
                <a:gd name="T85" fmla="*/ 2147483647 h 327"/>
                <a:gd name="T86" fmla="*/ 2147483647 w 358"/>
                <a:gd name="T87" fmla="*/ 2147483647 h 327"/>
                <a:gd name="T88" fmla="*/ 2147483647 w 358"/>
                <a:gd name="T89" fmla="*/ 2147483647 h 327"/>
                <a:gd name="T90" fmla="*/ 2147483647 w 358"/>
                <a:gd name="T91" fmla="*/ 2147483647 h 327"/>
                <a:gd name="T92" fmla="*/ 2147483647 w 358"/>
                <a:gd name="T93" fmla="*/ 2147483647 h 327"/>
                <a:gd name="T94" fmla="*/ 2147483647 w 358"/>
                <a:gd name="T95" fmla="*/ 2147483647 h 327"/>
                <a:gd name="T96" fmla="*/ 2147483647 w 358"/>
                <a:gd name="T97" fmla="*/ 2147483647 h 327"/>
                <a:gd name="T98" fmla="*/ 2147483647 w 358"/>
                <a:gd name="T99" fmla="*/ 2147483647 h 327"/>
                <a:gd name="T100" fmla="*/ 2147483647 w 358"/>
                <a:gd name="T101" fmla="*/ 2147483647 h 327"/>
                <a:gd name="T102" fmla="*/ 2147483647 w 358"/>
                <a:gd name="T103" fmla="*/ 2147483647 h 327"/>
                <a:gd name="T104" fmla="*/ 2147483647 w 358"/>
                <a:gd name="T105" fmla="*/ 2147483647 h 327"/>
                <a:gd name="T106" fmla="*/ 2147483647 w 358"/>
                <a:gd name="T107" fmla="*/ 2147483647 h 327"/>
                <a:gd name="T108" fmla="*/ 2147483647 w 358"/>
                <a:gd name="T109" fmla="*/ 2147483647 h 327"/>
                <a:gd name="T110" fmla="*/ 2147483647 w 358"/>
                <a:gd name="T111" fmla="*/ 2147483647 h 327"/>
                <a:gd name="T112" fmla="*/ 2147483647 w 358"/>
                <a:gd name="T113" fmla="*/ 2147483647 h 327"/>
                <a:gd name="T114" fmla="*/ 2147483647 w 358"/>
                <a:gd name="T115" fmla="*/ 2147483647 h 327"/>
                <a:gd name="T116" fmla="*/ 2147483647 w 358"/>
                <a:gd name="T117" fmla="*/ 2147483647 h 327"/>
                <a:gd name="T118" fmla="*/ 2147483647 w 358"/>
                <a:gd name="T119" fmla="*/ 2147483647 h 327"/>
                <a:gd name="T120" fmla="*/ 2147483647 w 358"/>
                <a:gd name="T121" fmla="*/ 2147483647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8"/>
                <a:gd name="T184" fmla="*/ 0 h 327"/>
                <a:gd name="T185" fmla="*/ 358 w 358"/>
                <a:gd name="T186" fmla="*/ 327 h 3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grpFill/>
            <a:ln w="9525">
              <a:solidFill>
                <a:srgbClr val="FFFFFF"/>
              </a:solidFill>
              <a:round/>
              <a:headEnd/>
              <a:tailEnd/>
            </a:ln>
          </p:spPr>
          <p:txBody>
            <a:bodyPr/>
            <a:lstStyle/>
            <a:p>
              <a:endParaRPr lang="en-US"/>
            </a:p>
          </p:txBody>
        </p:sp>
        <p:sp>
          <p:nvSpPr>
            <p:cNvPr id="557" name="Freeform 34"/>
            <p:cNvSpPr>
              <a:spLocks/>
            </p:cNvSpPr>
            <p:nvPr>
              <p:custDataLst>
                <p:tags r:id="rId69"/>
              </p:custDataLst>
            </p:nvPr>
          </p:nvSpPr>
          <p:spPr bwMode="auto">
            <a:xfrm>
              <a:off x="4384675" y="2101850"/>
              <a:ext cx="125413" cy="57150"/>
            </a:xfrm>
            <a:custGeom>
              <a:avLst/>
              <a:gdLst>
                <a:gd name="T0" fmla="*/ 2147483647 w 292"/>
                <a:gd name="T1" fmla="*/ 0 h 99"/>
                <a:gd name="T2" fmla="*/ 2147483647 w 292"/>
                <a:gd name="T3" fmla="*/ 0 h 99"/>
                <a:gd name="T4" fmla="*/ 2147483647 w 292"/>
                <a:gd name="T5" fmla="*/ 2147483647 h 99"/>
                <a:gd name="T6" fmla="*/ 2147483647 w 292"/>
                <a:gd name="T7" fmla="*/ 2147483647 h 99"/>
                <a:gd name="T8" fmla="*/ 2147483647 w 292"/>
                <a:gd name="T9" fmla="*/ 2147483647 h 99"/>
                <a:gd name="T10" fmla="*/ 2147483647 w 292"/>
                <a:gd name="T11" fmla="*/ 2147483647 h 99"/>
                <a:gd name="T12" fmla="*/ 2147483647 w 292"/>
                <a:gd name="T13" fmla="*/ 2147483647 h 99"/>
                <a:gd name="T14" fmla="*/ 2147483647 w 292"/>
                <a:gd name="T15" fmla="*/ 2147483647 h 99"/>
                <a:gd name="T16" fmla="*/ 2147483647 w 292"/>
                <a:gd name="T17" fmla="*/ 2147483647 h 99"/>
                <a:gd name="T18" fmla="*/ 2147483647 w 292"/>
                <a:gd name="T19" fmla="*/ 2147483647 h 99"/>
                <a:gd name="T20" fmla="*/ 2147483647 w 292"/>
                <a:gd name="T21" fmla="*/ 2147483647 h 99"/>
                <a:gd name="T22" fmla="*/ 2147483647 w 292"/>
                <a:gd name="T23" fmla="*/ 2147483647 h 99"/>
                <a:gd name="T24" fmla="*/ 2147483647 w 292"/>
                <a:gd name="T25" fmla="*/ 2147483647 h 99"/>
                <a:gd name="T26" fmla="*/ 2147483647 w 292"/>
                <a:gd name="T27" fmla="*/ 2147483647 h 99"/>
                <a:gd name="T28" fmla="*/ 2147483647 w 292"/>
                <a:gd name="T29" fmla="*/ 2147483647 h 99"/>
                <a:gd name="T30" fmla="*/ 2147483647 w 292"/>
                <a:gd name="T31" fmla="*/ 2147483647 h 99"/>
                <a:gd name="T32" fmla="*/ 2147483647 w 292"/>
                <a:gd name="T33" fmla="*/ 2147483647 h 99"/>
                <a:gd name="T34" fmla="*/ 2147483647 w 292"/>
                <a:gd name="T35" fmla="*/ 2147483647 h 99"/>
                <a:gd name="T36" fmla="*/ 0 w 292"/>
                <a:gd name="T37" fmla="*/ 2147483647 h 99"/>
                <a:gd name="T38" fmla="*/ 2147483647 w 292"/>
                <a:gd name="T39" fmla="*/ 2147483647 h 99"/>
                <a:gd name="T40" fmla="*/ 2147483647 w 292"/>
                <a:gd name="T41" fmla="*/ 2147483647 h 99"/>
                <a:gd name="T42" fmla="*/ 2147483647 w 292"/>
                <a:gd name="T43" fmla="*/ 2147483647 h 99"/>
                <a:gd name="T44" fmla="*/ 2147483647 w 292"/>
                <a:gd name="T45" fmla="*/ 2147483647 h 99"/>
                <a:gd name="T46" fmla="*/ 2147483647 w 292"/>
                <a:gd name="T47" fmla="*/ 2147483647 h 99"/>
                <a:gd name="T48" fmla="*/ 2147483647 w 292"/>
                <a:gd name="T49" fmla="*/ 2147483647 h 99"/>
                <a:gd name="T50" fmla="*/ 2147483647 w 292"/>
                <a:gd name="T51" fmla="*/ 2147483647 h 99"/>
                <a:gd name="T52" fmla="*/ 2147483647 w 292"/>
                <a:gd name="T53" fmla="*/ 2147483647 h 99"/>
                <a:gd name="T54" fmla="*/ 2147483647 w 292"/>
                <a:gd name="T55" fmla="*/ 2147483647 h 99"/>
                <a:gd name="T56" fmla="*/ 2147483647 w 292"/>
                <a:gd name="T57" fmla="*/ 2147483647 h 99"/>
                <a:gd name="T58" fmla="*/ 2147483647 w 292"/>
                <a:gd name="T59" fmla="*/ 2147483647 h 99"/>
                <a:gd name="T60" fmla="*/ 2147483647 w 292"/>
                <a:gd name="T61" fmla="*/ 2147483647 h 99"/>
                <a:gd name="T62" fmla="*/ 2147483647 w 292"/>
                <a:gd name="T63" fmla="*/ 2147483647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2"/>
                <a:gd name="T97" fmla="*/ 0 h 99"/>
                <a:gd name="T98" fmla="*/ 292 w 292"/>
                <a:gd name="T99" fmla="*/ 99 h 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grpFill/>
            <a:ln w="9525">
              <a:solidFill>
                <a:srgbClr val="FFFFFF"/>
              </a:solidFill>
              <a:round/>
              <a:headEnd/>
              <a:tailEnd/>
            </a:ln>
          </p:spPr>
          <p:txBody>
            <a:bodyPr/>
            <a:lstStyle/>
            <a:p>
              <a:endParaRPr lang="en-US"/>
            </a:p>
          </p:txBody>
        </p:sp>
        <p:sp>
          <p:nvSpPr>
            <p:cNvPr id="558" name="Freeform 35"/>
            <p:cNvSpPr>
              <a:spLocks/>
            </p:cNvSpPr>
            <p:nvPr>
              <p:custDataLst>
                <p:tags r:id="rId70"/>
              </p:custDataLst>
            </p:nvPr>
          </p:nvSpPr>
          <p:spPr bwMode="auto">
            <a:xfrm>
              <a:off x="5248275" y="2822575"/>
              <a:ext cx="19050" cy="57150"/>
            </a:xfrm>
            <a:custGeom>
              <a:avLst/>
              <a:gdLst>
                <a:gd name="T0" fmla="*/ 2147483647 w 43"/>
                <a:gd name="T1" fmla="*/ 2147483647 h 93"/>
                <a:gd name="T2" fmla="*/ 2147483647 w 43"/>
                <a:gd name="T3" fmla="*/ 2147483647 h 93"/>
                <a:gd name="T4" fmla="*/ 2147483647 w 43"/>
                <a:gd name="T5" fmla="*/ 2147483647 h 93"/>
                <a:gd name="T6" fmla="*/ 2147483647 w 43"/>
                <a:gd name="T7" fmla="*/ 2147483647 h 93"/>
                <a:gd name="T8" fmla="*/ 2147483647 w 43"/>
                <a:gd name="T9" fmla="*/ 2147483647 h 93"/>
                <a:gd name="T10" fmla="*/ 2147483647 w 43"/>
                <a:gd name="T11" fmla="*/ 2147483647 h 93"/>
                <a:gd name="T12" fmla="*/ 2147483647 w 43"/>
                <a:gd name="T13" fmla="*/ 2147483647 h 93"/>
                <a:gd name="T14" fmla="*/ 2147483647 w 43"/>
                <a:gd name="T15" fmla="*/ 2147483647 h 93"/>
                <a:gd name="T16" fmla="*/ 2147483647 w 43"/>
                <a:gd name="T17" fmla="*/ 2147483647 h 93"/>
                <a:gd name="T18" fmla="*/ 2147483647 w 43"/>
                <a:gd name="T19" fmla="*/ 2147483647 h 93"/>
                <a:gd name="T20" fmla="*/ 2147483647 w 43"/>
                <a:gd name="T21" fmla="*/ 2147483647 h 93"/>
                <a:gd name="T22" fmla="*/ 2147483647 w 43"/>
                <a:gd name="T23" fmla="*/ 2147483647 h 93"/>
                <a:gd name="T24" fmla="*/ 2147483647 w 43"/>
                <a:gd name="T25" fmla="*/ 2147483647 h 93"/>
                <a:gd name="T26" fmla="*/ 2147483647 w 43"/>
                <a:gd name="T27" fmla="*/ 2147483647 h 93"/>
                <a:gd name="T28" fmla="*/ 0 w 43"/>
                <a:gd name="T29" fmla="*/ 2147483647 h 93"/>
                <a:gd name="T30" fmla="*/ 2147483647 w 43"/>
                <a:gd name="T31" fmla="*/ 2147483647 h 93"/>
                <a:gd name="T32" fmla="*/ 2147483647 w 43"/>
                <a:gd name="T33" fmla="*/ 2147483647 h 93"/>
                <a:gd name="T34" fmla="*/ 2147483647 w 43"/>
                <a:gd name="T35" fmla="*/ 2147483647 h 93"/>
                <a:gd name="T36" fmla="*/ 2147483647 w 43"/>
                <a:gd name="T37" fmla="*/ 2147483647 h 93"/>
                <a:gd name="T38" fmla="*/ 2147483647 w 43"/>
                <a:gd name="T39" fmla="*/ 2147483647 h 93"/>
                <a:gd name="T40" fmla="*/ 2147483647 w 43"/>
                <a:gd name="T41" fmla="*/ 2147483647 h 93"/>
                <a:gd name="T42" fmla="*/ 2147483647 w 43"/>
                <a:gd name="T43" fmla="*/ 2147483647 h 93"/>
                <a:gd name="T44" fmla="*/ 2147483647 w 43"/>
                <a:gd name="T45" fmla="*/ 2147483647 h 93"/>
                <a:gd name="T46" fmla="*/ 2147483647 w 43"/>
                <a:gd name="T47" fmla="*/ 2147483647 h 93"/>
                <a:gd name="T48" fmla="*/ 2147483647 w 43"/>
                <a:gd name="T49" fmla="*/ 2147483647 h 93"/>
                <a:gd name="T50" fmla="*/ 2147483647 w 43"/>
                <a:gd name="T51" fmla="*/ 2147483647 h 93"/>
                <a:gd name="T52" fmla="*/ 2147483647 w 43"/>
                <a:gd name="T53" fmla="*/ 2147483647 h 93"/>
                <a:gd name="T54" fmla="*/ 2147483647 w 43"/>
                <a:gd name="T55" fmla="*/ 0 h 93"/>
                <a:gd name="T56" fmla="*/ 2147483647 w 43"/>
                <a:gd name="T57" fmla="*/ 0 h 93"/>
                <a:gd name="T58" fmla="*/ 2147483647 w 43"/>
                <a:gd name="T59" fmla="*/ 2147483647 h 93"/>
                <a:gd name="T60" fmla="*/ 2147483647 w 43"/>
                <a:gd name="T61" fmla="*/ 2147483647 h 93"/>
                <a:gd name="T62" fmla="*/ 2147483647 w 43"/>
                <a:gd name="T63" fmla="*/ 2147483647 h 93"/>
                <a:gd name="T64" fmla="*/ 2147483647 w 43"/>
                <a:gd name="T65" fmla="*/ 2147483647 h 93"/>
                <a:gd name="T66" fmla="*/ 2147483647 w 43"/>
                <a:gd name="T67" fmla="*/ 2147483647 h 93"/>
                <a:gd name="T68" fmla="*/ 2147483647 w 43"/>
                <a:gd name="T69" fmla="*/ 2147483647 h 93"/>
                <a:gd name="T70" fmla="*/ 2147483647 w 43"/>
                <a:gd name="T71" fmla="*/ 2147483647 h 93"/>
                <a:gd name="T72" fmla="*/ 2147483647 w 43"/>
                <a:gd name="T73" fmla="*/ 2147483647 h 93"/>
                <a:gd name="T74" fmla="*/ 2147483647 w 43"/>
                <a:gd name="T75" fmla="*/ 2147483647 h 93"/>
                <a:gd name="T76" fmla="*/ 2147483647 w 43"/>
                <a:gd name="T77" fmla="*/ 2147483647 h 93"/>
                <a:gd name="T78" fmla="*/ 2147483647 w 43"/>
                <a:gd name="T79" fmla="*/ 2147483647 h 93"/>
                <a:gd name="T80" fmla="*/ 2147483647 w 43"/>
                <a:gd name="T81" fmla="*/ 2147483647 h 93"/>
                <a:gd name="T82" fmla="*/ 2147483647 w 43"/>
                <a:gd name="T83" fmla="*/ 2147483647 h 93"/>
                <a:gd name="T84" fmla="*/ 2147483647 w 43"/>
                <a:gd name="T85" fmla="*/ 2147483647 h 93"/>
                <a:gd name="T86" fmla="*/ 2147483647 w 43"/>
                <a:gd name="T87" fmla="*/ 2147483647 h 93"/>
                <a:gd name="T88" fmla="*/ 2147483647 w 43"/>
                <a:gd name="T89" fmla="*/ 2147483647 h 93"/>
                <a:gd name="T90" fmla="*/ 2147483647 w 43"/>
                <a:gd name="T91" fmla="*/ 2147483647 h 93"/>
                <a:gd name="T92" fmla="*/ 2147483647 w 43"/>
                <a:gd name="T93" fmla="*/ 2147483647 h 93"/>
                <a:gd name="T94" fmla="*/ 2147483647 w 43"/>
                <a:gd name="T95" fmla="*/ 2147483647 h 93"/>
                <a:gd name="T96" fmla="*/ 2147483647 w 43"/>
                <a:gd name="T97" fmla="*/ 2147483647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93"/>
                <a:gd name="T149" fmla="*/ 43 w 43"/>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grpFill/>
            <a:ln w="9525">
              <a:solidFill>
                <a:srgbClr val="FFFFFF"/>
              </a:solidFill>
              <a:round/>
              <a:headEnd/>
              <a:tailEnd/>
            </a:ln>
          </p:spPr>
          <p:txBody>
            <a:bodyPr/>
            <a:lstStyle/>
            <a:p>
              <a:endParaRPr lang="en-US"/>
            </a:p>
          </p:txBody>
        </p:sp>
        <p:sp>
          <p:nvSpPr>
            <p:cNvPr id="559" name="Freeform 36"/>
            <p:cNvSpPr>
              <a:spLocks/>
            </p:cNvSpPr>
            <p:nvPr>
              <p:custDataLst>
                <p:tags r:id="rId71"/>
              </p:custDataLst>
            </p:nvPr>
          </p:nvSpPr>
          <p:spPr bwMode="auto">
            <a:xfrm>
              <a:off x="5367338" y="2827338"/>
              <a:ext cx="14287" cy="57150"/>
            </a:xfrm>
            <a:custGeom>
              <a:avLst/>
              <a:gdLst>
                <a:gd name="T0" fmla="*/ 2147483647 w 40"/>
                <a:gd name="T1" fmla="*/ 2147483647 h 56"/>
                <a:gd name="T2" fmla="*/ 2147483647 w 40"/>
                <a:gd name="T3" fmla="*/ 2147483647 h 56"/>
                <a:gd name="T4" fmla="*/ 2147483647 w 40"/>
                <a:gd name="T5" fmla="*/ 2147483647 h 56"/>
                <a:gd name="T6" fmla="*/ 2147483647 w 40"/>
                <a:gd name="T7" fmla="*/ 2147483647 h 56"/>
                <a:gd name="T8" fmla="*/ 2147483647 w 40"/>
                <a:gd name="T9" fmla="*/ 2147483647 h 56"/>
                <a:gd name="T10" fmla="*/ 2147483647 w 40"/>
                <a:gd name="T11" fmla="*/ 2147483647 h 56"/>
                <a:gd name="T12" fmla="*/ 0 w 40"/>
                <a:gd name="T13" fmla="*/ 2147483647 h 56"/>
                <a:gd name="T14" fmla="*/ 2147483647 w 40"/>
                <a:gd name="T15" fmla="*/ 2147483647 h 56"/>
                <a:gd name="T16" fmla="*/ 2147483647 w 40"/>
                <a:gd name="T17" fmla="*/ 0 h 56"/>
                <a:gd name="T18" fmla="*/ 2147483647 w 40"/>
                <a:gd name="T19" fmla="*/ 2147483647 h 56"/>
                <a:gd name="T20" fmla="*/ 2147483647 w 40"/>
                <a:gd name="T21" fmla="*/ 2147483647 h 56"/>
                <a:gd name="T22" fmla="*/ 2147483647 w 40"/>
                <a:gd name="T23" fmla="*/ 2147483647 h 56"/>
                <a:gd name="T24" fmla="*/ 2147483647 w 40"/>
                <a:gd name="T25" fmla="*/ 2147483647 h 56"/>
                <a:gd name="T26" fmla="*/ 2147483647 w 40"/>
                <a:gd name="T27" fmla="*/ 2147483647 h 56"/>
                <a:gd name="T28" fmla="*/ 2147483647 w 40"/>
                <a:gd name="T29" fmla="*/ 2147483647 h 56"/>
                <a:gd name="T30" fmla="*/ 2147483647 w 40"/>
                <a:gd name="T31" fmla="*/ 2147483647 h 56"/>
                <a:gd name="T32" fmla="*/ 2147483647 w 40"/>
                <a:gd name="T33" fmla="*/ 2147483647 h 56"/>
                <a:gd name="T34" fmla="*/ 2147483647 w 40"/>
                <a:gd name="T35" fmla="*/ 2147483647 h 56"/>
                <a:gd name="T36" fmla="*/ 2147483647 w 4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56"/>
                <a:gd name="T59" fmla="*/ 40 w 4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grpFill/>
            <a:ln w="9525">
              <a:solidFill>
                <a:srgbClr val="FFFFFF"/>
              </a:solidFill>
              <a:round/>
              <a:headEnd/>
              <a:tailEnd/>
            </a:ln>
          </p:spPr>
          <p:txBody>
            <a:bodyPr/>
            <a:lstStyle/>
            <a:p>
              <a:endParaRPr lang="en-US"/>
            </a:p>
          </p:txBody>
        </p:sp>
        <p:sp>
          <p:nvSpPr>
            <p:cNvPr id="560" name="Freeform 37"/>
            <p:cNvSpPr>
              <a:spLocks/>
            </p:cNvSpPr>
            <p:nvPr>
              <p:custDataLst>
                <p:tags r:id="rId72"/>
              </p:custDataLst>
            </p:nvPr>
          </p:nvSpPr>
          <p:spPr bwMode="auto">
            <a:xfrm>
              <a:off x="6854825" y="3487738"/>
              <a:ext cx="44450" cy="57150"/>
            </a:xfrm>
            <a:custGeom>
              <a:avLst/>
              <a:gdLst>
                <a:gd name="T0" fmla="*/ 0 w 106"/>
                <a:gd name="T1" fmla="*/ 2147483647 h 71"/>
                <a:gd name="T2" fmla="*/ 2147483647 w 106"/>
                <a:gd name="T3" fmla="*/ 2147483647 h 71"/>
                <a:gd name="T4" fmla="*/ 2147483647 w 106"/>
                <a:gd name="T5" fmla="*/ 2147483647 h 71"/>
                <a:gd name="T6" fmla="*/ 2147483647 w 106"/>
                <a:gd name="T7" fmla="*/ 2147483647 h 71"/>
                <a:gd name="T8" fmla="*/ 2147483647 w 106"/>
                <a:gd name="T9" fmla="*/ 2147483647 h 71"/>
                <a:gd name="T10" fmla="*/ 2147483647 w 106"/>
                <a:gd name="T11" fmla="*/ 2147483647 h 71"/>
                <a:gd name="T12" fmla="*/ 2147483647 w 106"/>
                <a:gd name="T13" fmla="*/ 2147483647 h 71"/>
                <a:gd name="T14" fmla="*/ 2147483647 w 106"/>
                <a:gd name="T15" fmla="*/ 2147483647 h 71"/>
                <a:gd name="T16" fmla="*/ 2147483647 w 106"/>
                <a:gd name="T17" fmla="*/ 0 h 71"/>
                <a:gd name="T18" fmla="*/ 2147483647 w 106"/>
                <a:gd name="T19" fmla="*/ 2147483647 h 71"/>
                <a:gd name="T20" fmla="*/ 2147483647 w 106"/>
                <a:gd name="T21" fmla="*/ 2147483647 h 71"/>
                <a:gd name="T22" fmla="*/ 2147483647 w 106"/>
                <a:gd name="T23" fmla="*/ 2147483647 h 71"/>
                <a:gd name="T24" fmla="*/ 2147483647 w 106"/>
                <a:gd name="T25" fmla="*/ 2147483647 h 71"/>
                <a:gd name="T26" fmla="*/ 2147483647 w 106"/>
                <a:gd name="T27" fmla="*/ 2147483647 h 71"/>
                <a:gd name="T28" fmla="*/ 2147483647 w 106"/>
                <a:gd name="T29" fmla="*/ 2147483647 h 71"/>
                <a:gd name="T30" fmla="*/ 2147483647 w 106"/>
                <a:gd name="T31" fmla="*/ 2147483647 h 71"/>
                <a:gd name="T32" fmla="*/ 2147483647 w 106"/>
                <a:gd name="T33" fmla="*/ 2147483647 h 71"/>
                <a:gd name="T34" fmla="*/ 2147483647 w 106"/>
                <a:gd name="T35" fmla="*/ 2147483647 h 71"/>
                <a:gd name="T36" fmla="*/ 2147483647 w 106"/>
                <a:gd name="T37" fmla="*/ 2147483647 h 71"/>
                <a:gd name="T38" fmla="*/ 2147483647 w 106"/>
                <a:gd name="T39" fmla="*/ 2147483647 h 71"/>
                <a:gd name="T40" fmla="*/ 2147483647 w 106"/>
                <a:gd name="T41" fmla="*/ 2147483647 h 71"/>
                <a:gd name="T42" fmla="*/ 2147483647 w 106"/>
                <a:gd name="T43" fmla="*/ 2147483647 h 71"/>
                <a:gd name="T44" fmla="*/ 2147483647 w 106"/>
                <a:gd name="T45" fmla="*/ 2147483647 h 71"/>
                <a:gd name="T46" fmla="*/ 2147483647 w 106"/>
                <a:gd name="T47" fmla="*/ 2147483647 h 71"/>
                <a:gd name="T48" fmla="*/ 2147483647 w 106"/>
                <a:gd name="T49" fmla="*/ 2147483647 h 71"/>
                <a:gd name="T50" fmla="*/ 2147483647 w 106"/>
                <a:gd name="T51" fmla="*/ 2147483647 h 71"/>
                <a:gd name="T52" fmla="*/ 2147483647 w 106"/>
                <a:gd name="T53" fmla="*/ 2147483647 h 71"/>
                <a:gd name="T54" fmla="*/ 2147483647 w 106"/>
                <a:gd name="T55" fmla="*/ 2147483647 h 71"/>
                <a:gd name="T56" fmla="*/ 2147483647 w 106"/>
                <a:gd name="T57" fmla="*/ 2147483647 h 71"/>
                <a:gd name="T58" fmla="*/ 2147483647 w 106"/>
                <a:gd name="T59" fmla="*/ 2147483647 h 71"/>
                <a:gd name="T60" fmla="*/ 2147483647 w 106"/>
                <a:gd name="T61" fmla="*/ 2147483647 h 71"/>
                <a:gd name="T62" fmla="*/ 2147483647 w 106"/>
                <a:gd name="T63" fmla="*/ 2147483647 h 71"/>
                <a:gd name="T64" fmla="*/ 2147483647 w 106"/>
                <a:gd name="T65" fmla="*/ 2147483647 h 71"/>
                <a:gd name="T66" fmla="*/ 2147483647 w 106"/>
                <a:gd name="T67" fmla="*/ 2147483647 h 71"/>
                <a:gd name="T68" fmla="*/ 2147483647 w 106"/>
                <a:gd name="T69" fmla="*/ 2147483647 h 71"/>
                <a:gd name="T70" fmla="*/ 2147483647 w 106"/>
                <a:gd name="T71" fmla="*/ 2147483647 h 71"/>
                <a:gd name="T72" fmla="*/ 2147483647 w 106"/>
                <a:gd name="T73" fmla="*/ 2147483647 h 71"/>
                <a:gd name="T74" fmla="*/ 2147483647 w 106"/>
                <a:gd name="T75" fmla="*/ 2147483647 h 71"/>
                <a:gd name="T76" fmla="*/ 2147483647 w 106"/>
                <a:gd name="T77" fmla="*/ 2147483647 h 71"/>
                <a:gd name="T78" fmla="*/ 2147483647 w 106"/>
                <a:gd name="T79" fmla="*/ 2147483647 h 71"/>
                <a:gd name="T80" fmla="*/ 2147483647 w 106"/>
                <a:gd name="T81" fmla="*/ 2147483647 h 71"/>
                <a:gd name="T82" fmla="*/ 2147483647 w 106"/>
                <a:gd name="T83" fmla="*/ 2147483647 h 71"/>
                <a:gd name="T84" fmla="*/ 2147483647 w 106"/>
                <a:gd name="T85" fmla="*/ 2147483647 h 71"/>
                <a:gd name="T86" fmla="*/ 2147483647 w 106"/>
                <a:gd name="T87" fmla="*/ 2147483647 h 71"/>
                <a:gd name="T88" fmla="*/ 2147483647 w 106"/>
                <a:gd name="T89" fmla="*/ 2147483647 h 71"/>
                <a:gd name="T90" fmla="*/ 0 w 106"/>
                <a:gd name="T91" fmla="*/ 2147483647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71"/>
                <a:gd name="T140" fmla="*/ 106 w 106"/>
                <a:gd name="T141" fmla="*/ 71 h 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grpFill/>
            <a:ln w="9525">
              <a:solidFill>
                <a:srgbClr val="FFFFFF"/>
              </a:solidFill>
              <a:round/>
              <a:headEnd/>
              <a:tailEnd/>
            </a:ln>
          </p:spPr>
          <p:txBody>
            <a:bodyPr/>
            <a:lstStyle/>
            <a:p>
              <a:endParaRPr lang="en-US"/>
            </a:p>
          </p:txBody>
        </p:sp>
        <p:grpSp>
          <p:nvGrpSpPr>
            <p:cNvPr id="561" name="Group 38"/>
            <p:cNvGrpSpPr>
              <a:grpSpLocks/>
            </p:cNvGrpSpPr>
            <p:nvPr>
              <p:custDataLst>
                <p:tags r:id="rId73"/>
              </p:custDataLst>
            </p:nvPr>
          </p:nvGrpSpPr>
          <p:grpSpPr bwMode="auto">
            <a:xfrm>
              <a:off x="2706688" y="5295900"/>
              <a:ext cx="65087" cy="55563"/>
              <a:chOff x="1654" y="3671"/>
              <a:chExt cx="49" cy="17"/>
            </a:xfrm>
            <a:grpFill/>
          </p:grpSpPr>
          <p:sp>
            <p:nvSpPr>
              <p:cNvPr id="562" name="Freeform 39"/>
              <p:cNvSpPr>
                <a:spLocks/>
              </p:cNvSpPr>
              <p:nvPr/>
            </p:nvSpPr>
            <p:spPr bwMode="auto">
              <a:xfrm>
                <a:off x="1654" y="3672"/>
                <a:ext cx="20" cy="14"/>
              </a:xfrm>
              <a:custGeom>
                <a:avLst/>
                <a:gdLst>
                  <a:gd name="T0" fmla="*/ 0 w 59"/>
                  <a:gd name="T1" fmla="*/ 0 h 43"/>
                  <a:gd name="T2" fmla="*/ 0 w 59"/>
                  <a:gd name="T3" fmla="*/ 0 h 43"/>
                  <a:gd name="T4" fmla="*/ 0 w 59"/>
                  <a:gd name="T5" fmla="*/ 0 h 43"/>
                  <a:gd name="T6" fmla="*/ 0 w 59"/>
                  <a:gd name="T7" fmla="*/ 0 h 43"/>
                  <a:gd name="T8" fmla="*/ 0 w 59"/>
                  <a:gd name="T9" fmla="*/ 0 h 43"/>
                  <a:gd name="T10" fmla="*/ 0 w 59"/>
                  <a:gd name="T11" fmla="*/ 0 h 43"/>
                  <a:gd name="T12" fmla="*/ 0 w 59"/>
                  <a:gd name="T13" fmla="*/ 0 h 43"/>
                  <a:gd name="T14" fmla="*/ 0 w 59"/>
                  <a:gd name="T15" fmla="*/ 0 h 43"/>
                  <a:gd name="T16" fmla="*/ 0 w 59"/>
                  <a:gd name="T17" fmla="*/ 0 h 43"/>
                  <a:gd name="T18" fmla="*/ 0 w 59"/>
                  <a:gd name="T19" fmla="*/ 0 h 43"/>
                  <a:gd name="T20" fmla="*/ 0 w 59"/>
                  <a:gd name="T21" fmla="*/ 0 h 43"/>
                  <a:gd name="T22" fmla="*/ 0 w 59"/>
                  <a:gd name="T23" fmla="*/ 0 h 43"/>
                  <a:gd name="T24" fmla="*/ 0 w 59"/>
                  <a:gd name="T25" fmla="*/ 0 h 43"/>
                  <a:gd name="T26" fmla="*/ 0 w 59"/>
                  <a:gd name="T27" fmla="*/ 0 h 43"/>
                  <a:gd name="T28" fmla="*/ 0 w 59"/>
                  <a:gd name="T29" fmla="*/ 0 h 43"/>
                  <a:gd name="T30" fmla="*/ 0 w 59"/>
                  <a:gd name="T31" fmla="*/ 0 h 43"/>
                  <a:gd name="T32" fmla="*/ 0 w 59"/>
                  <a:gd name="T33" fmla="*/ 0 h 43"/>
                  <a:gd name="T34" fmla="*/ 0 w 59"/>
                  <a:gd name="T35" fmla="*/ 0 h 43"/>
                  <a:gd name="T36" fmla="*/ 0 w 59"/>
                  <a:gd name="T37" fmla="*/ 0 h 43"/>
                  <a:gd name="T38" fmla="*/ 0 w 59"/>
                  <a:gd name="T39" fmla="*/ 0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3"/>
                  <a:gd name="T62" fmla="*/ 59 w 59"/>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grpFill/>
              <a:ln w="9525">
                <a:solidFill>
                  <a:srgbClr val="FFFFFF"/>
                </a:solidFill>
                <a:round/>
                <a:headEnd/>
                <a:tailEnd/>
              </a:ln>
            </p:spPr>
            <p:txBody>
              <a:bodyPr/>
              <a:lstStyle/>
              <a:p>
                <a:endParaRPr lang="en-US"/>
              </a:p>
            </p:txBody>
          </p:sp>
          <p:sp>
            <p:nvSpPr>
              <p:cNvPr id="563" name="Freeform 40"/>
              <p:cNvSpPr>
                <a:spLocks/>
              </p:cNvSpPr>
              <p:nvPr/>
            </p:nvSpPr>
            <p:spPr bwMode="auto">
              <a:xfrm>
                <a:off x="1681" y="3671"/>
                <a:ext cx="22" cy="17"/>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51"/>
                  <a:gd name="T68" fmla="*/ 67 w 6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grpFill/>
              <a:ln w="9525">
                <a:solidFill>
                  <a:srgbClr val="FFFFFF"/>
                </a:solidFill>
                <a:round/>
                <a:headEnd/>
                <a:tailEnd/>
              </a:ln>
            </p:spPr>
            <p:txBody>
              <a:bodyPr/>
              <a:lstStyle/>
              <a:p>
                <a:endParaRPr lang="en-US"/>
              </a:p>
            </p:txBody>
          </p:sp>
        </p:grpSp>
        <p:sp>
          <p:nvSpPr>
            <p:cNvPr id="564" name="Freeform 41"/>
            <p:cNvSpPr>
              <a:spLocks/>
            </p:cNvSpPr>
            <p:nvPr>
              <p:custDataLst>
                <p:tags r:id="rId74"/>
              </p:custDataLst>
            </p:nvPr>
          </p:nvSpPr>
          <p:spPr bwMode="auto">
            <a:xfrm>
              <a:off x="2354263" y="3090863"/>
              <a:ext cx="31750" cy="58737"/>
            </a:xfrm>
            <a:custGeom>
              <a:avLst/>
              <a:gdLst>
                <a:gd name="T0" fmla="*/ 0 w 80"/>
                <a:gd name="T1" fmla="*/ 2147483647 h 34"/>
                <a:gd name="T2" fmla="*/ 2147483647 w 80"/>
                <a:gd name="T3" fmla="*/ 2147483647 h 34"/>
                <a:gd name="T4" fmla="*/ 2147483647 w 80"/>
                <a:gd name="T5" fmla="*/ 2147483647 h 34"/>
                <a:gd name="T6" fmla="*/ 2147483647 w 80"/>
                <a:gd name="T7" fmla="*/ 2147483647 h 34"/>
                <a:gd name="T8" fmla="*/ 2147483647 w 80"/>
                <a:gd name="T9" fmla="*/ 2147483647 h 34"/>
                <a:gd name="T10" fmla="*/ 2147483647 w 80"/>
                <a:gd name="T11" fmla="*/ 2147483647 h 34"/>
                <a:gd name="T12" fmla="*/ 2147483647 w 80"/>
                <a:gd name="T13" fmla="*/ 2147483647 h 34"/>
                <a:gd name="T14" fmla="*/ 2147483647 w 80"/>
                <a:gd name="T15" fmla="*/ 2147483647 h 34"/>
                <a:gd name="T16" fmla="*/ 2147483647 w 80"/>
                <a:gd name="T17" fmla="*/ 2147483647 h 34"/>
                <a:gd name="T18" fmla="*/ 2147483647 w 80"/>
                <a:gd name="T19" fmla="*/ 2147483647 h 34"/>
                <a:gd name="T20" fmla="*/ 2147483647 w 80"/>
                <a:gd name="T21" fmla="*/ 2147483647 h 34"/>
                <a:gd name="T22" fmla="*/ 2147483647 w 80"/>
                <a:gd name="T23" fmla="*/ 2147483647 h 34"/>
                <a:gd name="T24" fmla="*/ 2147483647 w 80"/>
                <a:gd name="T25" fmla="*/ 2147483647 h 34"/>
                <a:gd name="T26" fmla="*/ 2147483647 w 80"/>
                <a:gd name="T27" fmla="*/ 2147483647 h 34"/>
                <a:gd name="T28" fmla="*/ 2147483647 w 80"/>
                <a:gd name="T29" fmla="*/ 2147483647 h 34"/>
                <a:gd name="T30" fmla="*/ 2147483647 w 80"/>
                <a:gd name="T31" fmla="*/ 2147483647 h 34"/>
                <a:gd name="T32" fmla="*/ 2147483647 w 80"/>
                <a:gd name="T33" fmla="*/ 2147483647 h 34"/>
                <a:gd name="T34" fmla="*/ 2147483647 w 80"/>
                <a:gd name="T35" fmla="*/ 2147483647 h 34"/>
                <a:gd name="T36" fmla="*/ 2147483647 w 80"/>
                <a:gd name="T37" fmla="*/ 2147483647 h 34"/>
                <a:gd name="T38" fmla="*/ 2147483647 w 80"/>
                <a:gd name="T39" fmla="*/ 0 h 34"/>
                <a:gd name="T40" fmla="*/ 2147483647 w 80"/>
                <a:gd name="T41" fmla="*/ 0 h 34"/>
                <a:gd name="T42" fmla="*/ 2147483647 w 80"/>
                <a:gd name="T43" fmla="*/ 2147483647 h 34"/>
                <a:gd name="T44" fmla="*/ 2147483647 w 80"/>
                <a:gd name="T45" fmla="*/ 2147483647 h 34"/>
                <a:gd name="T46" fmla="*/ 2147483647 w 80"/>
                <a:gd name="T47" fmla="*/ 2147483647 h 34"/>
                <a:gd name="T48" fmla="*/ 2147483647 w 80"/>
                <a:gd name="T49" fmla="*/ 2147483647 h 34"/>
                <a:gd name="T50" fmla="*/ 2147483647 w 80"/>
                <a:gd name="T51" fmla="*/ 2147483647 h 34"/>
                <a:gd name="T52" fmla="*/ 2147483647 w 80"/>
                <a:gd name="T53" fmla="*/ 2147483647 h 34"/>
                <a:gd name="T54" fmla="*/ 2147483647 w 80"/>
                <a:gd name="T55" fmla="*/ 2147483647 h 34"/>
                <a:gd name="T56" fmla="*/ 2147483647 w 80"/>
                <a:gd name="T57" fmla="*/ 2147483647 h 34"/>
                <a:gd name="T58" fmla="*/ 2147483647 w 80"/>
                <a:gd name="T59" fmla="*/ 2147483647 h 34"/>
                <a:gd name="T60" fmla="*/ 0 w 80"/>
                <a:gd name="T61" fmla="*/ 2147483647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34"/>
                <a:gd name="T95" fmla="*/ 80 w 80"/>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grpFill/>
            <a:ln w="9525">
              <a:solidFill>
                <a:srgbClr val="FFFFFF"/>
              </a:solidFill>
              <a:round/>
              <a:headEnd/>
              <a:tailEnd/>
            </a:ln>
          </p:spPr>
          <p:txBody>
            <a:bodyPr/>
            <a:lstStyle/>
            <a:p>
              <a:endParaRPr lang="en-US"/>
            </a:p>
          </p:txBody>
        </p:sp>
        <p:sp>
          <p:nvSpPr>
            <p:cNvPr id="565" name="Freeform 42"/>
            <p:cNvSpPr>
              <a:spLocks/>
            </p:cNvSpPr>
            <p:nvPr>
              <p:custDataLst>
                <p:tags r:id="rId75"/>
              </p:custDataLst>
            </p:nvPr>
          </p:nvSpPr>
          <p:spPr bwMode="auto">
            <a:xfrm>
              <a:off x="2409825" y="3097213"/>
              <a:ext cx="1588" cy="58737"/>
            </a:xfrm>
            <a:custGeom>
              <a:avLst/>
              <a:gdLst>
                <a:gd name="T0" fmla="*/ 0 w 7"/>
                <a:gd name="T1" fmla="*/ 0 h 13"/>
                <a:gd name="T2" fmla="*/ 2147483647 w 7"/>
                <a:gd name="T3" fmla="*/ 2147483647 h 13"/>
                <a:gd name="T4" fmla="*/ 2147483647 w 7"/>
                <a:gd name="T5" fmla="*/ 2147483647 h 13"/>
                <a:gd name="T6" fmla="*/ 0 60000 65536"/>
                <a:gd name="T7" fmla="*/ 0 60000 65536"/>
                <a:gd name="T8" fmla="*/ 0 60000 65536"/>
                <a:gd name="T9" fmla="*/ 0 w 7"/>
                <a:gd name="T10" fmla="*/ 0 h 13"/>
                <a:gd name="T11" fmla="*/ 7 w 7"/>
                <a:gd name="T12" fmla="*/ 13 h 13"/>
              </a:gdLst>
              <a:ahLst/>
              <a:cxnLst>
                <a:cxn ang="T6">
                  <a:pos x="T0" y="T1"/>
                </a:cxn>
                <a:cxn ang="T7">
                  <a:pos x="T2" y="T3"/>
                </a:cxn>
                <a:cxn ang="T8">
                  <a:pos x="T4" y="T5"/>
                </a:cxn>
              </a:cxnLst>
              <a:rect l="T9" t="T10" r="T11" b="T12"/>
              <a:pathLst>
                <a:path w="7" h="13">
                  <a:moveTo>
                    <a:pt x="0" y="0"/>
                  </a:moveTo>
                  <a:lnTo>
                    <a:pt x="7" y="13"/>
                  </a:lnTo>
                  <a:lnTo>
                    <a:pt x="7" y="7"/>
                  </a:lnTo>
                </a:path>
              </a:pathLst>
            </a:custGeom>
            <a:grpFill/>
            <a:ln w="9525">
              <a:solidFill>
                <a:srgbClr val="FFFFFF"/>
              </a:solidFill>
              <a:round/>
              <a:headEnd/>
              <a:tailEnd/>
            </a:ln>
          </p:spPr>
          <p:txBody>
            <a:bodyPr/>
            <a:lstStyle/>
            <a:p>
              <a:endParaRPr lang="en-US"/>
            </a:p>
          </p:txBody>
        </p:sp>
        <p:sp>
          <p:nvSpPr>
            <p:cNvPr id="566" name="Freeform 43"/>
            <p:cNvSpPr>
              <a:spLocks/>
            </p:cNvSpPr>
            <p:nvPr>
              <p:custDataLst>
                <p:tags r:id="rId76"/>
              </p:custDataLst>
            </p:nvPr>
          </p:nvSpPr>
          <p:spPr bwMode="auto">
            <a:xfrm>
              <a:off x="2422525" y="3098800"/>
              <a:ext cx="6350" cy="58738"/>
            </a:xfrm>
            <a:custGeom>
              <a:avLst/>
              <a:gdLst>
                <a:gd name="T0" fmla="*/ 0 w 20"/>
                <a:gd name="T1" fmla="*/ 0 h 6"/>
                <a:gd name="T2" fmla="*/ 2147483647 w 20"/>
                <a:gd name="T3" fmla="*/ 2147483647 h 6"/>
                <a:gd name="T4" fmla="*/ 2147483647 w 20"/>
                <a:gd name="T5" fmla="*/ 2147483647 h 6"/>
                <a:gd name="T6" fmla="*/ 0 w 20"/>
                <a:gd name="T7" fmla="*/ 0 h 6"/>
                <a:gd name="T8" fmla="*/ 0 60000 65536"/>
                <a:gd name="T9" fmla="*/ 0 60000 65536"/>
                <a:gd name="T10" fmla="*/ 0 60000 65536"/>
                <a:gd name="T11" fmla="*/ 0 60000 65536"/>
                <a:gd name="T12" fmla="*/ 0 w 20"/>
                <a:gd name="T13" fmla="*/ 0 h 6"/>
                <a:gd name="T14" fmla="*/ 20 w 20"/>
                <a:gd name="T15" fmla="*/ 6 h 6"/>
              </a:gdLst>
              <a:ahLst/>
              <a:cxnLst>
                <a:cxn ang="T8">
                  <a:pos x="T0" y="T1"/>
                </a:cxn>
                <a:cxn ang="T9">
                  <a:pos x="T2" y="T3"/>
                </a:cxn>
                <a:cxn ang="T10">
                  <a:pos x="T4" y="T5"/>
                </a:cxn>
                <a:cxn ang="T11">
                  <a:pos x="T6" y="T7"/>
                </a:cxn>
              </a:cxnLst>
              <a:rect l="T12" t="T13" r="T14" b="T15"/>
              <a:pathLst>
                <a:path w="20" h="6">
                  <a:moveTo>
                    <a:pt x="0" y="0"/>
                  </a:moveTo>
                  <a:lnTo>
                    <a:pt x="7" y="3"/>
                  </a:lnTo>
                  <a:lnTo>
                    <a:pt x="20" y="6"/>
                  </a:lnTo>
                  <a:lnTo>
                    <a:pt x="0" y="0"/>
                  </a:lnTo>
                </a:path>
              </a:pathLst>
            </a:custGeom>
            <a:grpFill/>
            <a:ln w="9525">
              <a:solidFill>
                <a:srgbClr val="FFFFFF"/>
              </a:solidFill>
              <a:round/>
              <a:headEnd/>
              <a:tailEnd/>
            </a:ln>
          </p:spPr>
          <p:txBody>
            <a:bodyPr/>
            <a:lstStyle/>
            <a:p>
              <a:endParaRPr lang="en-US"/>
            </a:p>
          </p:txBody>
        </p:sp>
        <p:sp>
          <p:nvSpPr>
            <p:cNvPr id="567" name="Freeform 44"/>
            <p:cNvSpPr>
              <a:spLocks/>
            </p:cNvSpPr>
            <p:nvPr>
              <p:custDataLst>
                <p:tags r:id="rId77"/>
              </p:custDataLst>
            </p:nvPr>
          </p:nvSpPr>
          <p:spPr bwMode="auto">
            <a:xfrm>
              <a:off x="2436813" y="3089275"/>
              <a:ext cx="7937" cy="57150"/>
            </a:xfrm>
            <a:custGeom>
              <a:avLst/>
              <a:gdLst>
                <a:gd name="T0" fmla="*/ 0 w 14"/>
                <a:gd name="T1" fmla="*/ 2147483647 h 12"/>
                <a:gd name="T2" fmla="*/ 2147483647 w 14"/>
                <a:gd name="T3" fmla="*/ 0 h 12"/>
                <a:gd name="T4" fmla="*/ 0 w 14"/>
                <a:gd name="T5" fmla="*/ 2147483647 h 12"/>
                <a:gd name="T6" fmla="*/ 0 60000 65536"/>
                <a:gd name="T7" fmla="*/ 0 60000 65536"/>
                <a:gd name="T8" fmla="*/ 0 60000 65536"/>
                <a:gd name="T9" fmla="*/ 0 w 14"/>
                <a:gd name="T10" fmla="*/ 0 h 12"/>
                <a:gd name="T11" fmla="*/ 14 w 14"/>
                <a:gd name="T12" fmla="*/ 12 h 12"/>
              </a:gdLst>
              <a:ahLst/>
              <a:cxnLst>
                <a:cxn ang="T6">
                  <a:pos x="T0" y="T1"/>
                </a:cxn>
                <a:cxn ang="T7">
                  <a:pos x="T2" y="T3"/>
                </a:cxn>
                <a:cxn ang="T8">
                  <a:pos x="T4" y="T5"/>
                </a:cxn>
              </a:cxnLst>
              <a:rect l="T9" t="T10" r="T11" b="T12"/>
              <a:pathLst>
                <a:path w="14" h="12">
                  <a:moveTo>
                    <a:pt x="0" y="12"/>
                  </a:moveTo>
                  <a:lnTo>
                    <a:pt x="14" y="0"/>
                  </a:lnTo>
                  <a:lnTo>
                    <a:pt x="0" y="12"/>
                  </a:lnTo>
                </a:path>
              </a:pathLst>
            </a:custGeom>
            <a:grpFill/>
            <a:ln w="9525">
              <a:solidFill>
                <a:srgbClr val="FFFFFF"/>
              </a:solidFill>
              <a:round/>
              <a:headEnd/>
              <a:tailEnd/>
            </a:ln>
          </p:spPr>
          <p:txBody>
            <a:bodyPr/>
            <a:lstStyle/>
            <a:p>
              <a:endParaRPr lang="en-US"/>
            </a:p>
          </p:txBody>
        </p:sp>
        <p:sp>
          <p:nvSpPr>
            <p:cNvPr id="568" name="Freeform 45"/>
            <p:cNvSpPr>
              <a:spLocks/>
            </p:cNvSpPr>
            <p:nvPr>
              <p:custDataLst>
                <p:tags r:id="rId78"/>
              </p:custDataLst>
            </p:nvPr>
          </p:nvSpPr>
          <p:spPr bwMode="auto">
            <a:xfrm>
              <a:off x="2416175" y="3081338"/>
              <a:ext cx="11113" cy="58737"/>
            </a:xfrm>
            <a:custGeom>
              <a:avLst/>
              <a:gdLst>
                <a:gd name="T0" fmla="*/ 0 w 27"/>
                <a:gd name="T1" fmla="*/ 0 h 7"/>
                <a:gd name="T2" fmla="*/ 0 w 27"/>
                <a:gd name="T3" fmla="*/ 2147483647 h 7"/>
                <a:gd name="T4" fmla="*/ 2147483647 w 27"/>
                <a:gd name="T5" fmla="*/ 2147483647 h 7"/>
                <a:gd name="T6" fmla="*/ 2147483647 w 27"/>
                <a:gd name="T7" fmla="*/ 2147483647 h 7"/>
                <a:gd name="T8" fmla="*/ 2147483647 w 27"/>
                <a:gd name="T9" fmla="*/ 2147483647 h 7"/>
                <a:gd name="T10" fmla="*/ 2147483647 w 27"/>
                <a:gd name="T11" fmla="*/ 2147483647 h 7"/>
                <a:gd name="T12" fmla="*/ 2147483647 w 27"/>
                <a:gd name="T13" fmla="*/ 2147483647 h 7"/>
                <a:gd name="T14" fmla="*/ 2147483647 w 27"/>
                <a:gd name="T15" fmla="*/ 2147483647 h 7"/>
                <a:gd name="T16" fmla="*/ 2147483647 w 27"/>
                <a:gd name="T17" fmla="*/ 0 h 7"/>
                <a:gd name="T18" fmla="*/ 0 w 2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
                <a:gd name="T32" fmla="*/ 27 w 2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
                  <a:moveTo>
                    <a:pt x="0" y="0"/>
                  </a:moveTo>
                  <a:lnTo>
                    <a:pt x="0" y="4"/>
                  </a:lnTo>
                  <a:lnTo>
                    <a:pt x="2" y="6"/>
                  </a:lnTo>
                  <a:lnTo>
                    <a:pt x="7" y="7"/>
                  </a:lnTo>
                  <a:lnTo>
                    <a:pt x="10" y="7"/>
                  </a:lnTo>
                  <a:lnTo>
                    <a:pt x="15" y="6"/>
                  </a:lnTo>
                  <a:lnTo>
                    <a:pt x="19" y="4"/>
                  </a:lnTo>
                  <a:lnTo>
                    <a:pt x="23" y="2"/>
                  </a:lnTo>
                  <a:lnTo>
                    <a:pt x="27" y="0"/>
                  </a:lnTo>
                  <a:lnTo>
                    <a:pt x="0" y="0"/>
                  </a:lnTo>
                </a:path>
              </a:pathLst>
            </a:custGeom>
            <a:grpFill/>
            <a:ln w="9525">
              <a:solidFill>
                <a:srgbClr val="FFFFFF"/>
              </a:solidFill>
              <a:round/>
              <a:headEnd/>
              <a:tailEnd/>
            </a:ln>
          </p:spPr>
          <p:txBody>
            <a:bodyPr/>
            <a:lstStyle/>
            <a:p>
              <a:endParaRPr lang="en-US"/>
            </a:p>
          </p:txBody>
        </p:sp>
        <p:sp>
          <p:nvSpPr>
            <p:cNvPr id="569" name="Freeform 46"/>
            <p:cNvSpPr>
              <a:spLocks/>
            </p:cNvSpPr>
            <p:nvPr>
              <p:custDataLst>
                <p:tags r:id="rId79"/>
              </p:custDataLst>
            </p:nvPr>
          </p:nvSpPr>
          <p:spPr bwMode="auto">
            <a:xfrm>
              <a:off x="2465388" y="3109913"/>
              <a:ext cx="14287" cy="60325"/>
            </a:xfrm>
            <a:custGeom>
              <a:avLst/>
              <a:gdLst>
                <a:gd name="T0" fmla="*/ 0 w 27"/>
                <a:gd name="T1" fmla="*/ 0 h 6"/>
                <a:gd name="T2" fmla="*/ 2147483647 w 27"/>
                <a:gd name="T3" fmla="*/ 2147483647 h 6"/>
                <a:gd name="T4" fmla="*/ 2147483647 w 27"/>
                <a:gd name="T5" fmla="*/ 2147483647 h 6"/>
                <a:gd name="T6" fmla="*/ 0 60000 65536"/>
                <a:gd name="T7" fmla="*/ 0 60000 65536"/>
                <a:gd name="T8" fmla="*/ 0 60000 65536"/>
                <a:gd name="T9" fmla="*/ 0 w 27"/>
                <a:gd name="T10" fmla="*/ 0 h 6"/>
                <a:gd name="T11" fmla="*/ 27 w 27"/>
                <a:gd name="T12" fmla="*/ 6 h 6"/>
              </a:gdLst>
              <a:ahLst/>
              <a:cxnLst>
                <a:cxn ang="T6">
                  <a:pos x="T0" y="T1"/>
                </a:cxn>
                <a:cxn ang="T7">
                  <a:pos x="T2" y="T3"/>
                </a:cxn>
                <a:cxn ang="T8">
                  <a:pos x="T4" y="T5"/>
                </a:cxn>
              </a:cxnLst>
              <a:rect l="T9" t="T10" r="T11" b="T12"/>
              <a:pathLst>
                <a:path w="27" h="6">
                  <a:moveTo>
                    <a:pt x="0" y="0"/>
                  </a:moveTo>
                  <a:lnTo>
                    <a:pt x="11" y="3"/>
                  </a:lnTo>
                  <a:lnTo>
                    <a:pt x="27" y="6"/>
                  </a:lnTo>
                </a:path>
              </a:pathLst>
            </a:custGeom>
            <a:grpFill/>
            <a:ln w="9525">
              <a:solidFill>
                <a:srgbClr val="FFFFFF"/>
              </a:solidFill>
              <a:round/>
              <a:headEnd/>
              <a:tailEnd/>
            </a:ln>
          </p:spPr>
          <p:txBody>
            <a:bodyPr/>
            <a:lstStyle/>
            <a:p>
              <a:endParaRPr lang="en-US"/>
            </a:p>
          </p:txBody>
        </p:sp>
        <p:sp>
          <p:nvSpPr>
            <p:cNvPr id="570" name="Line 47"/>
            <p:cNvSpPr>
              <a:spLocks noChangeShapeType="1"/>
            </p:cNvSpPr>
            <p:nvPr>
              <p:custDataLst>
                <p:tags r:id="rId80"/>
              </p:custDataLst>
            </p:nvPr>
          </p:nvSpPr>
          <p:spPr bwMode="auto">
            <a:xfrm flipH="1" flipV="1">
              <a:off x="2473325" y="3106738"/>
              <a:ext cx="6350" cy="9525"/>
            </a:xfrm>
            <a:prstGeom prst="line">
              <a:avLst/>
            </a:prstGeom>
            <a:grpFill/>
            <a:ln w="9525">
              <a:solidFill>
                <a:srgbClr val="FFFFFF"/>
              </a:solidFill>
              <a:round/>
              <a:headEnd/>
              <a:tailEnd/>
            </a:ln>
          </p:spPr>
          <p:txBody>
            <a:bodyPr/>
            <a:lstStyle/>
            <a:p>
              <a:endParaRPr lang="en-US"/>
            </a:p>
          </p:txBody>
        </p:sp>
        <p:sp>
          <p:nvSpPr>
            <p:cNvPr id="571" name="Line 48"/>
            <p:cNvSpPr>
              <a:spLocks noChangeShapeType="1"/>
            </p:cNvSpPr>
            <p:nvPr>
              <p:custDataLst>
                <p:tags r:id="rId81"/>
              </p:custDataLst>
            </p:nvPr>
          </p:nvSpPr>
          <p:spPr bwMode="auto">
            <a:xfrm flipH="1">
              <a:off x="2473325" y="3132138"/>
              <a:ext cx="6350" cy="11112"/>
            </a:xfrm>
            <a:prstGeom prst="line">
              <a:avLst/>
            </a:prstGeom>
            <a:grpFill/>
            <a:ln w="9525">
              <a:solidFill>
                <a:srgbClr val="FFFFFF"/>
              </a:solidFill>
              <a:round/>
              <a:headEnd/>
              <a:tailEnd/>
            </a:ln>
          </p:spPr>
          <p:txBody>
            <a:bodyPr/>
            <a:lstStyle/>
            <a:p>
              <a:endParaRPr lang="en-US"/>
            </a:p>
          </p:txBody>
        </p:sp>
        <p:sp>
          <p:nvSpPr>
            <p:cNvPr id="572" name="Freeform 49"/>
            <p:cNvSpPr>
              <a:spLocks/>
            </p:cNvSpPr>
            <p:nvPr>
              <p:custDataLst>
                <p:tags r:id="rId82"/>
              </p:custDataLst>
            </p:nvPr>
          </p:nvSpPr>
          <p:spPr bwMode="auto">
            <a:xfrm>
              <a:off x="2473325" y="3127375"/>
              <a:ext cx="11113" cy="58738"/>
            </a:xfrm>
            <a:custGeom>
              <a:avLst/>
              <a:gdLst>
                <a:gd name="T0" fmla="*/ 0 w 20"/>
                <a:gd name="T1" fmla="*/ 2147483647 h 24"/>
                <a:gd name="T2" fmla="*/ 2147483647 w 20"/>
                <a:gd name="T3" fmla="*/ 2147483647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4"/>
                <a:gd name="T29" fmla="*/ 20 w 20"/>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4">
                  <a:moveTo>
                    <a:pt x="0" y="24"/>
                  </a:moveTo>
                  <a:lnTo>
                    <a:pt x="2" y="24"/>
                  </a:lnTo>
                  <a:lnTo>
                    <a:pt x="6" y="22"/>
                  </a:lnTo>
                  <a:lnTo>
                    <a:pt x="9" y="20"/>
                  </a:lnTo>
                  <a:lnTo>
                    <a:pt x="12" y="16"/>
                  </a:lnTo>
                  <a:lnTo>
                    <a:pt x="15" y="13"/>
                  </a:lnTo>
                  <a:lnTo>
                    <a:pt x="18" y="9"/>
                  </a:lnTo>
                  <a:lnTo>
                    <a:pt x="19" y="4"/>
                  </a:lnTo>
                  <a:lnTo>
                    <a:pt x="20" y="0"/>
                  </a:lnTo>
                </a:path>
              </a:pathLst>
            </a:custGeom>
            <a:grpFill/>
            <a:ln w="9525">
              <a:solidFill>
                <a:srgbClr val="FFFFFF"/>
              </a:solidFill>
              <a:round/>
              <a:headEnd/>
              <a:tailEnd/>
            </a:ln>
          </p:spPr>
          <p:txBody>
            <a:bodyPr/>
            <a:lstStyle/>
            <a:p>
              <a:endParaRPr lang="en-US"/>
            </a:p>
          </p:txBody>
        </p:sp>
        <p:sp>
          <p:nvSpPr>
            <p:cNvPr id="573" name="Freeform 50"/>
            <p:cNvSpPr>
              <a:spLocks/>
            </p:cNvSpPr>
            <p:nvPr>
              <p:custDataLst>
                <p:tags r:id="rId83"/>
              </p:custDataLst>
            </p:nvPr>
          </p:nvSpPr>
          <p:spPr bwMode="auto">
            <a:xfrm>
              <a:off x="2479675" y="3155950"/>
              <a:ext cx="17463" cy="55563"/>
            </a:xfrm>
            <a:custGeom>
              <a:avLst/>
              <a:gdLst>
                <a:gd name="T0" fmla="*/ 2147483647 w 33"/>
                <a:gd name="T1" fmla="*/ 2147483647 h 25"/>
                <a:gd name="T2" fmla="*/ 0 w 33"/>
                <a:gd name="T3" fmla="*/ 2147483647 h 25"/>
                <a:gd name="T4" fmla="*/ 2147483647 w 33"/>
                <a:gd name="T5" fmla="*/ 2147483647 h 25"/>
                <a:gd name="T6" fmla="*/ 2147483647 w 33"/>
                <a:gd name="T7" fmla="*/ 2147483647 h 25"/>
                <a:gd name="T8" fmla="*/ 2147483647 w 33"/>
                <a:gd name="T9" fmla="*/ 2147483647 h 25"/>
                <a:gd name="T10" fmla="*/ 2147483647 w 33"/>
                <a:gd name="T11" fmla="*/ 2147483647 h 25"/>
                <a:gd name="T12" fmla="*/ 2147483647 w 33"/>
                <a:gd name="T13" fmla="*/ 0 h 25"/>
                <a:gd name="T14" fmla="*/ 2147483647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13" y="7"/>
                  </a:moveTo>
                  <a:lnTo>
                    <a:pt x="0" y="19"/>
                  </a:lnTo>
                  <a:lnTo>
                    <a:pt x="10" y="20"/>
                  </a:lnTo>
                  <a:lnTo>
                    <a:pt x="19" y="22"/>
                  </a:lnTo>
                  <a:lnTo>
                    <a:pt x="27" y="25"/>
                  </a:lnTo>
                  <a:lnTo>
                    <a:pt x="33" y="25"/>
                  </a:lnTo>
                  <a:lnTo>
                    <a:pt x="33" y="0"/>
                  </a:lnTo>
                  <a:lnTo>
                    <a:pt x="27" y="0"/>
                  </a:lnTo>
                  <a:lnTo>
                    <a:pt x="13" y="7"/>
                  </a:lnTo>
                </a:path>
              </a:pathLst>
            </a:custGeom>
            <a:grpFill/>
            <a:ln w="9525">
              <a:solidFill>
                <a:srgbClr val="FFFFFF"/>
              </a:solidFill>
              <a:round/>
              <a:headEnd/>
              <a:tailEnd/>
            </a:ln>
          </p:spPr>
          <p:txBody>
            <a:bodyPr/>
            <a:lstStyle/>
            <a:p>
              <a:endParaRPr lang="en-US"/>
            </a:p>
          </p:txBody>
        </p:sp>
        <p:sp>
          <p:nvSpPr>
            <p:cNvPr id="574" name="Freeform 51"/>
            <p:cNvSpPr>
              <a:spLocks/>
            </p:cNvSpPr>
            <p:nvPr>
              <p:custDataLst>
                <p:tags r:id="rId84"/>
              </p:custDataLst>
            </p:nvPr>
          </p:nvSpPr>
          <p:spPr bwMode="auto">
            <a:xfrm>
              <a:off x="2486025" y="3203575"/>
              <a:ext cx="15875" cy="57150"/>
            </a:xfrm>
            <a:custGeom>
              <a:avLst/>
              <a:gdLst>
                <a:gd name="T0" fmla="*/ 0 w 40"/>
                <a:gd name="T1" fmla="*/ 0 h 18"/>
                <a:gd name="T2" fmla="*/ 2147483647 w 40"/>
                <a:gd name="T3" fmla="*/ 2147483647 h 18"/>
                <a:gd name="T4" fmla="*/ 2147483647 w 40"/>
                <a:gd name="T5" fmla="*/ 2147483647 h 18"/>
                <a:gd name="T6" fmla="*/ 2147483647 w 40"/>
                <a:gd name="T7" fmla="*/ 2147483647 h 18"/>
                <a:gd name="T8" fmla="*/ 2147483647 w 40"/>
                <a:gd name="T9" fmla="*/ 2147483647 h 18"/>
                <a:gd name="T10" fmla="*/ 2147483647 w 40"/>
                <a:gd name="T11" fmla="*/ 2147483647 h 18"/>
                <a:gd name="T12" fmla="*/ 2147483647 w 40"/>
                <a:gd name="T13" fmla="*/ 2147483647 h 18"/>
                <a:gd name="T14" fmla="*/ 2147483647 w 40"/>
                <a:gd name="T15" fmla="*/ 0 h 18"/>
                <a:gd name="T16" fmla="*/ 2147483647 w 40"/>
                <a:gd name="T17" fmla="*/ 0 h 18"/>
                <a:gd name="T18" fmla="*/ 2147483647 w 40"/>
                <a:gd name="T19" fmla="*/ 0 h 18"/>
                <a:gd name="T20" fmla="*/ 2147483647 w 40"/>
                <a:gd name="T21" fmla="*/ 0 h 18"/>
                <a:gd name="T22" fmla="*/ 0 w 4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18"/>
                <a:gd name="T38" fmla="*/ 40 w 4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grpFill/>
            <a:ln w="9525">
              <a:solidFill>
                <a:srgbClr val="FFFFFF"/>
              </a:solidFill>
              <a:round/>
              <a:headEnd/>
              <a:tailEnd/>
            </a:ln>
          </p:spPr>
          <p:txBody>
            <a:bodyPr/>
            <a:lstStyle/>
            <a:p>
              <a:endParaRPr lang="en-US"/>
            </a:p>
          </p:txBody>
        </p:sp>
        <p:sp>
          <p:nvSpPr>
            <p:cNvPr id="575" name="Freeform 52"/>
            <p:cNvSpPr>
              <a:spLocks/>
            </p:cNvSpPr>
            <p:nvPr>
              <p:custDataLst>
                <p:tags r:id="rId85"/>
              </p:custDataLst>
            </p:nvPr>
          </p:nvSpPr>
          <p:spPr bwMode="auto">
            <a:xfrm>
              <a:off x="2495550" y="3228975"/>
              <a:ext cx="3175" cy="57150"/>
            </a:xfrm>
            <a:custGeom>
              <a:avLst/>
              <a:gdLst>
                <a:gd name="T0" fmla="*/ 2147483647 w 11"/>
                <a:gd name="T1" fmla="*/ 2147483647 h 32"/>
                <a:gd name="T2" fmla="*/ 2147483647 w 11"/>
                <a:gd name="T3" fmla="*/ 2147483647 h 32"/>
                <a:gd name="T4" fmla="*/ 2147483647 w 11"/>
                <a:gd name="T5" fmla="*/ 2147483647 h 32"/>
                <a:gd name="T6" fmla="*/ 2147483647 w 11"/>
                <a:gd name="T7" fmla="*/ 2147483647 h 32"/>
                <a:gd name="T8" fmla="*/ 2147483647 w 11"/>
                <a:gd name="T9" fmla="*/ 2147483647 h 32"/>
                <a:gd name="T10" fmla="*/ 2147483647 w 11"/>
                <a:gd name="T11" fmla="*/ 2147483647 h 32"/>
                <a:gd name="T12" fmla="*/ 2147483647 w 11"/>
                <a:gd name="T13" fmla="*/ 0 h 32"/>
                <a:gd name="T14" fmla="*/ 2147483647 w 11"/>
                <a:gd name="T15" fmla="*/ 2147483647 h 32"/>
                <a:gd name="T16" fmla="*/ 2147483647 w 11"/>
                <a:gd name="T17" fmla="*/ 2147483647 h 32"/>
                <a:gd name="T18" fmla="*/ 2147483647 w 11"/>
                <a:gd name="T19" fmla="*/ 2147483647 h 32"/>
                <a:gd name="T20" fmla="*/ 0 w 11"/>
                <a:gd name="T21" fmla="*/ 2147483647 h 32"/>
                <a:gd name="T22" fmla="*/ 0 w 11"/>
                <a:gd name="T23" fmla="*/ 2147483647 h 32"/>
                <a:gd name="T24" fmla="*/ 2147483647 w 11"/>
                <a:gd name="T25" fmla="*/ 2147483647 h 32"/>
                <a:gd name="T26" fmla="*/ 2147483647 w 11"/>
                <a:gd name="T27" fmla="*/ 2147483647 h 32"/>
                <a:gd name="T28" fmla="*/ 2147483647 w 11"/>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32"/>
                <a:gd name="T47" fmla="*/ 11 w 11"/>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grpFill/>
            <a:ln w="9525">
              <a:solidFill>
                <a:srgbClr val="FFFFFF"/>
              </a:solidFill>
              <a:round/>
              <a:headEnd/>
              <a:tailEnd/>
            </a:ln>
          </p:spPr>
          <p:txBody>
            <a:bodyPr/>
            <a:lstStyle/>
            <a:p>
              <a:endParaRPr lang="en-US"/>
            </a:p>
          </p:txBody>
        </p:sp>
        <p:sp>
          <p:nvSpPr>
            <p:cNvPr id="576" name="Freeform 53"/>
            <p:cNvSpPr>
              <a:spLocks/>
            </p:cNvSpPr>
            <p:nvPr>
              <p:custDataLst>
                <p:tags r:id="rId86"/>
              </p:custDataLst>
            </p:nvPr>
          </p:nvSpPr>
          <p:spPr bwMode="auto">
            <a:xfrm>
              <a:off x="2517775" y="3259138"/>
              <a:ext cx="1588" cy="55562"/>
            </a:xfrm>
            <a:custGeom>
              <a:avLst/>
              <a:gdLst>
                <a:gd name="T0" fmla="*/ 0 w 14"/>
                <a:gd name="T1" fmla="*/ 0 h 24"/>
                <a:gd name="T2" fmla="*/ 0 w 14"/>
                <a:gd name="T3" fmla="*/ 2147483647 h 24"/>
                <a:gd name="T4" fmla="*/ 2147483647 w 14"/>
                <a:gd name="T5" fmla="*/ 2147483647 h 24"/>
                <a:gd name="T6" fmla="*/ 0 w 14"/>
                <a:gd name="T7" fmla="*/ 0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0" y="0"/>
                  </a:moveTo>
                  <a:lnTo>
                    <a:pt x="0" y="24"/>
                  </a:lnTo>
                  <a:lnTo>
                    <a:pt x="14" y="12"/>
                  </a:lnTo>
                  <a:lnTo>
                    <a:pt x="0" y="0"/>
                  </a:lnTo>
                </a:path>
              </a:pathLst>
            </a:custGeom>
            <a:grpFill/>
            <a:ln w="9525">
              <a:solidFill>
                <a:srgbClr val="FFFFFF"/>
              </a:solidFill>
              <a:round/>
              <a:headEnd/>
              <a:tailEnd/>
            </a:ln>
          </p:spPr>
          <p:txBody>
            <a:bodyPr/>
            <a:lstStyle/>
            <a:p>
              <a:endParaRPr lang="en-US"/>
            </a:p>
          </p:txBody>
        </p:sp>
        <p:sp>
          <p:nvSpPr>
            <p:cNvPr id="577" name="Freeform 54"/>
            <p:cNvSpPr>
              <a:spLocks/>
            </p:cNvSpPr>
            <p:nvPr>
              <p:custDataLst>
                <p:tags r:id="rId87"/>
              </p:custDataLst>
            </p:nvPr>
          </p:nvSpPr>
          <p:spPr bwMode="auto">
            <a:xfrm>
              <a:off x="2479675" y="3271838"/>
              <a:ext cx="15875" cy="58737"/>
            </a:xfrm>
            <a:custGeom>
              <a:avLst/>
              <a:gdLst>
                <a:gd name="T0" fmla="*/ 0 w 27"/>
                <a:gd name="T1" fmla="*/ 2147483647 h 18"/>
                <a:gd name="T2" fmla="*/ 2147483647 w 27"/>
                <a:gd name="T3" fmla="*/ 2147483647 h 18"/>
                <a:gd name="T4" fmla="*/ 2147483647 w 27"/>
                <a:gd name="T5" fmla="*/ 2147483647 h 18"/>
                <a:gd name="T6" fmla="*/ 2147483647 w 27"/>
                <a:gd name="T7" fmla="*/ 2147483647 h 18"/>
                <a:gd name="T8" fmla="*/ 2147483647 w 27"/>
                <a:gd name="T9" fmla="*/ 0 h 18"/>
                <a:gd name="T10" fmla="*/ 2147483647 w 27"/>
                <a:gd name="T11" fmla="*/ 0 h 18"/>
                <a:gd name="T12" fmla="*/ 2147483647 w 27"/>
                <a:gd name="T13" fmla="*/ 2147483647 h 18"/>
                <a:gd name="T14" fmla="*/ 2147483647 w 27"/>
                <a:gd name="T15" fmla="*/ 2147483647 h 18"/>
                <a:gd name="T16" fmla="*/ 2147483647 w 27"/>
                <a:gd name="T17" fmla="*/ 2147483647 h 18"/>
                <a:gd name="T18" fmla="*/ 2147483647 w 27"/>
                <a:gd name="T19" fmla="*/ 2147483647 h 18"/>
                <a:gd name="T20" fmla="*/ 0 w 2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8"/>
                <a:gd name="T35" fmla="*/ 27 w 2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grpFill/>
            <a:ln w="9525">
              <a:solidFill>
                <a:srgbClr val="FFFFFF"/>
              </a:solidFill>
              <a:round/>
              <a:headEnd/>
              <a:tailEnd/>
            </a:ln>
          </p:spPr>
          <p:txBody>
            <a:bodyPr/>
            <a:lstStyle/>
            <a:p>
              <a:endParaRPr lang="en-US"/>
            </a:p>
          </p:txBody>
        </p:sp>
        <p:sp>
          <p:nvSpPr>
            <p:cNvPr id="578" name="Freeform 55"/>
            <p:cNvSpPr>
              <a:spLocks/>
            </p:cNvSpPr>
            <p:nvPr>
              <p:custDataLst>
                <p:tags r:id="rId88"/>
              </p:custDataLst>
            </p:nvPr>
          </p:nvSpPr>
          <p:spPr bwMode="auto">
            <a:xfrm>
              <a:off x="2465388" y="3336925"/>
              <a:ext cx="23812" cy="57150"/>
            </a:xfrm>
            <a:custGeom>
              <a:avLst/>
              <a:gdLst>
                <a:gd name="T0" fmla="*/ 0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0 h 49"/>
                <a:gd name="T34" fmla="*/ 2147483647 w 47"/>
                <a:gd name="T35" fmla="*/ 0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0 w 47"/>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49"/>
                <a:gd name="T74" fmla="*/ 47 w 47"/>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grpFill/>
            <a:ln w="9525">
              <a:solidFill>
                <a:srgbClr val="FFFFFF"/>
              </a:solidFill>
              <a:round/>
              <a:headEnd/>
              <a:tailEnd/>
            </a:ln>
          </p:spPr>
          <p:txBody>
            <a:bodyPr/>
            <a:lstStyle/>
            <a:p>
              <a:endParaRPr lang="en-US"/>
            </a:p>
          </p:txBody>
        </p:sp>
        <p:sp>
          <p:nvSpPr>
            <p:cNvPr id="579" name="Freeform 56"/>
            <p:cNvSpPr>
              <a:spLocks/>
            </p:cNvSpPr>
            <p:nvPr>
              <p:custDataLst>
                <p:tags r:id="rId89"/>
              </p:custDataLst>
            </p:nvPr>
          </p:nvSpPr>
          <p:spPr bwMode="auto">
            <a:xfrm>
              <a:off x="2484438" y="3313113"/>
              <a:ext cx="12700" cy="57150"/>
            </a:xfrm>
            <a:custGeom>
              <a:avLst/>
              <a:gdLst>
                <a:gd name="T0" fmla="*/ 0 w 26"/>
                <a:gd name="T1" fmla="*/ 0 h 9"/>
                <a:gd name="T2" fmla="*/ 0 w 26"/>
                <a:gd name="T3" fmla="*/ 2147483647 h 9"/>
                <a:gd name="T4" fmla="*/ 2147483647 w 26"/>
                <a:gd name="T5" fmla="*/ 2147483647 h 9"/>
                <a:gd name="T6" fmla="*/ 2147483647 w 26"/>
                <a:gd name="T7" fmla="*/ 2147483647 h 9"/>
                <a:gd name="T8" fmla="*/ 2147483647 w 26"/>
                <a:gd name="T9" fmla="*/ 2147483647 h 9"/>
                <a:gd name="T10" fmla="*/ 2147483647 w 26"/>
                <a:gd name="T11" fmla="*/ 2147483647 h 9"/>
                <a:gd name="T12" fmla="*/ 2147483647 w 26"/>
                <a:gd name="T13" fmla="*/ 2147483647 h 9"/>
                <a:gd name="T14" fmla="*/ 2147483647 w 26"/>
                <a:gd name="T15" fmla="*/ 2147483647 h 9"/>
                <a:gd name="T16" fmla="*/ 2147483647 w 26"/>
                <a:gd name="T17" fmla="*/ 0 h 9"/>
                <a:gd name="T18" fmla="*/ 0 w 2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9"/>
                <a:gd name="T32" fmla="*/ 26 w 2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9">
                  <a:moveTo>
                    <a:pt x="0" y="0"/>
                  </a:moveTo>
                  <a:lnTo>
                    <a:pt x="0" y="4"/>
                  </a:lnTo>
                  <a:lnTo>
                    <a:pt x="3" y="7"/>
                  </a:lnTo>
                  <a:lnTo>
                    <a:pt x="6" y="8"/>
                  </a:lnTo>
                  <a:lnTo>
                    <a:pt x="11" y="9"/>
                  </a:lnTo>
                  <a:lnTo>
                    <a:pt x="15" y="8"/>
                  </a:lnTo>
                  <a:lnTo>
                    <a:pt x="20" y="7"/>
                  </a:lnTo>
                  <a:lnTo>
                    <a:pt x="23" y="4"/>
                  </a:lnTo>
                  <a:lnTo>
                    <a:pt x="26" y="0"/>
                  </a:lnTo>
                  <a:lnTo>
                    <a:pt x="0" y="0"/>
                  </a:lnTo>
                </a:path>
              </a:pathLst>
            </a:custGeom>
            <a:grpFill/>
            <a:ln w="9525">
              <a:solidFill>
                <a:srgbClr val="FFFFFF"/>
              </a:solidFill>
              <a:round/>
              <a:headEnd/>
              <a:tailEnd/>
            </a:ln>
          </p:spPr>
          <p:txBody>
            <a:bodyPr/>
            <a:lstStyle/>
            <a:p>
              <a:endParaRPr lang="en-US"/>
            </a:p>
          </p:txBody>
        </p:sp>
        <p:sp>
          <p:nvSpPr>
            <p:cNvPr id="580" name="Freeform 57"/>
            <p:cNvSpPr>
              <a:spLocks/>
            </p:cNvSpPr>
            <p:nvPr>
              <p:custDataLst>
                <p:tags r:id="rId90"/>
              </p:custDataLst>
            </p:nvPr>
          </p:nvSpPr>
          <p:spPr bwMode="auto">
            <a:xfrm>
              <a:off x="1966913" y="2984500"/>
              <a:ext cx="15875" cy="57150"/>
            </a:xfrm>
            <a:custGeom>
              <a:avLst/>
              <a:gdLst>
                <a:gd name="T0" fmla="*/ 0 w 39"/>
                <a:gd name="T1" fmla="*/ 0 h 18"/>
                <a:gd name="T2" fmla="*/ 0 w 39"/>
                <a:gd name="T3" fmla="*/ 2147483647 h 18"/>
                <a:gd name="T4" fmla="*/ 2147483647 w 39"/>
                <a:gd name="T5" fmla="*/ 2147483647 h 18"/>
                <a:gd name="T6" fmla="*/ 2147483647 w 39"/>
                <a:gd name="T7" fmla="*/ 2147483647 h 18"/>
                <a:gd name="T8" fmla="*/ 2147483647 w 39"/>
                <a:gd name="T9" fmla="*/ 2147483647 h 18"/>
                <a:gd name="T10" fmla="*/ 2147483647 w 39"/>
                <a:gd name="T11" fmla="*/ 2147483647 h 18"/>
                <a:gd name="T12" fmla="*/ 2147483647 w 39"/>
                <a:gd name="T13" fmla="*/ 2147483647 h 18"/>
                <a:gd name="T14" fmla="*/ 2147483647 w 39"/>
                <a:gd name="T15" fmla="*/ 2147483647 h 18"/>
                <a:gd name="T16" fmla="*/ 2147483647 w 39"/>
                <a:gd name="T17" fmla="*/ 2147483647 h 18"/>
                <a:gd name="T18" fmla="*/ 2147483647 w 39"/>
                <a:gd name="T19" fmla="*/ 2147483647 h 18"/>
                <a:gd name="T20" fmla="*/ 2147483647 w 39"/>
                <a:gd name="T21" fmla="*/ 2147483647 h 18"/>
                <a:gd name="T22" fmla="*/ 2147483647 w 39"/>
                <a:gd name="T23" fmla="*/ 2147483647 h 18"/>
                <a:gd name="T24" fmla="*/ 2147483647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18"/>
                <a:gd name="T44" fmla="*/ 39 w 39"/>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grpFill/>
            <a:ln w="9525">
              <a:solidFill>
                <a:srgbClr val="FFFFFF"/>
              </a:solidFill>
              <a:round/>
              <a:headEnd/>
              <a:tailEnd/>
            </a:ln>
          </p:spPr>
          <p:txBody>
            <a:bodyPr/>
            <a:lstStyle/>
            <a:p>
              <a:endParaRPr lang="en-US"/>
            </a:p>
          </p:txBody>
        </p:sp>
        <p:grpSp>
          <p:nvGrpSpPr>
            <p:cNvPr id="581" name="Group 58"/>
            <p:cNvGrpSpPr>
              <a:grpSpLocks/>
            </p:cNvGrpSpPr>
            <p:nvPr>
              <p:custDataLst>
                <p:tags r:id="rId91"/>
              </p:custDataLst>
            </p:nvPr>
          </p:nvGrpSpPr>
          <p:grpSpPr bwMode="auto">
            <a:xfrm>
              <a:off x="2092325" y="2817813"/>
              <a:ext cx="131763" cy="195262"/>
              <a:chOff x="1199" y="2121"/>
              <a:chExt cx="97" cy="123"/>
            </a:xfrm>
            <a:grpFill/>
          </p:grpSpPr>
          <p:sp>
            <p:nvSpPr>
              <p:cNvPr id="582" name="Freeform 59"/>
              <p:cNvSpPr>
                <a:spLocks/>
              </p:cNvSpPr>
              <p:nvPr/>
            </p:nvSpPr>
            <p:spPr bwMode="auto">
              <a:xfrm>
                <a:off x="1274" y="2236"/>
                <a:ext cx="16" cy="8"/>
              </a:xfrm>
              <a:custGeom>
                <a:avLst/>
                <a:gdLst>
                  <a:gd name="T0" fmla="*/ 0 w 52"/>
                  <a:gd name="T1" fmla="*/ 0 h 25"/>
                  <a:gd name="T2" fmla="*/ 0 w 52"/>
                  <a:gd name="T3" fmla="*/ 0 h 25"/>
                  <a:gd name="T4" fmla="*/ 0 w 52"/>
                  <a:gd name="T5" fmla="*/ 0 h 25"/>
                  <a:gd name="T6" fmla="*/ 0 w 52"/>
                  <a:gd name="T7" fmla="*/ 0 h 25"/>
                  <a:gd name="T8" fmla="*/ 0 w 52"/>
                  <a:gd name="T9" fmla="*/ 0 h 25"/>
                  <a:gd name="T10" fmla="*/ 0 w 52"/>
                  <a:gd name="T11" fmla="*/ 0 h 25"/>
                  <a:gd name="T12" fmla="*/ 0 w 52"/>
                  <a:gd name="T13" fmla="*/ 0 h 25"/>
                  <a:gd name="T14" fmla="*/ 0 w 52"/>
                  <a:gd name="T15" fmla="*/ 0 h 25"/>
                  <a:gd name="T16" fmla="*/ 0 w 52"/>
                  <a:gd name="T17" fmla="*/ 0 h 25"/>
                  <a:gd name="T18" fmla="*/ 0 w 52"/>
                  <a:gd name="T19" fmla="*/ 0 h 25"/>
                  <a:gd name="T20" fmla="*/ 0 w 52"/>
                  <a:gd name="T21" fmla="*/ 0 h 25"/>
                  <a:gd name="T22" fmla="*/ 0 w 52"/>
                  <a:gd name="T23" fmla="*/ 0 h 25"/>
                  <a:gd name="T24" fmla="*/ 0 w 52"/>
                  <a:gd name="T25" fmla="*/ 0 h 25"/>
                  <a:gd name="T26" fmla="*/ 0 w 52"/>
                  <a:gd name="T27" fmla="*/ 0 h 25"/>
                  <a:gd name="T28" fmla="*/ 0 w 52"/>
                  <a:gd name="T29" fmla="*/ 0 h 25"/>
                  <a:gd name="T30" fmla="*/ 0 w 52"/>
                  <a:gd name="T31" fmla="*/ 0 h 25"/>
                  <a:gd name="T32" fmla="*/ 0 w 52"/>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25"/>
                  <a:gd name="T53" fmla="*/ 52 w 52"/>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grpFill/>
              <a:ln w="9525">
                <a:solidFill>
                  <a:srgbClr val="FFFFFF"/>
                </a:solidFill>
                <a:round/>
                <a:headEnd/>
                <a:tailEnd/>
              </a:ln>
            </p:spPr>
            <p:txBody>
              <a:bodyPr/>
              <a:lstStyle/>
              <a:p>
                <a:endParaRPr lang="en-US"/>
              </a:p>
            </p:txBody>
          </p:sp>
          <p:sp>
            <p:nvSpPr>
              <p:cNvPr id="583" name="Freeform 60"/>
              <p:cNvSpPr>
                <a:spLocks/>
              </p:cNvSpPr>
              <p:nvPr/>
            </p:nvSpPr>
            <p:spPr bwMode="auto">
              <a:xfrm>
                <a:off x="1199" y="2131"/>
                <a:ext cx="11" cy="4"/>
              </a:xfrm>
              <a:custGeom>
                <a:avLst/>
                <a:gdLst>
                  <a:gd name="T0" fmla="*/ 0 w 33"/>
                  <a:gd name="T1" fmla="*/ 0 h 13"/>
                  <a:gd name="T2" fmla="*/ 0 w 33"/>
                  <a:gd name="T3" fmla="*/ 0 h 13"/>
                  <a:gd name="T4" fmla="*/ 0 w 33"/>
                  <a:gd name="T5" fmla="*/ 0 h 13"/>
                  <a:gd name="T6" fmla="*/ 0 w 33"/>
                  <a:gd name="T7" fmla="*/ 0 h 13"/>
                  <a:gd name="T8" fmla="*/ 0 w 33"/>
                  <a:gd name="T9" fmla="*/ 0 h 13"/>
                  <a:gd name="T10" fmla="*/ 0 w 33"/>
                  <a:gd name="T11" fmla="*/ 0 h 13"/>
                  <a:gd name="T12" fmla="*/ 0 w 33"/>
                  <a:gd name="T13" fmla="*/ 0 h 13"/>
                  <a:gd name="T14" fmla="*/ 0 w 33"/>
                  <a:gd name="T15" fmla="*/ 0 h 13"/>
                  <a:gd name="T16" fmla="*/ 0 w 33"/>
                  <a:gd name="T17" fmla="*/ 0 h 13"/>
                  <a:gd name="T18" fmla="*/ 0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3"/>
                  <a:gd name="T35" fmla="*/ 33 w 33"/>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grpFill/>
              <a:ln w="9525">
                <a:solidFill>
                  <a:srgbClr val="FFFFFF"/>
                </a:solidFill>
                <a:round/>
                <a:headEnd/>
                <a:tailEnd/>
              </a:ln>
            </p:spPr>
            <p:txBody>
              <a:bodyPr/>
              <a:lstStyle/>
              <a:p>
                <a:endParaRPr lang="en-US"/>
              </a:p>
            </p:txBody>
          </p:sp>
          <p:sp>
            <p:nvSpPr>
              <p:cNvPr id="584" name="Freeform 61"/>
              <p:cNvSpPr>
                <a:spLocks/>
              </p:cNvSpPr>
              <p:nvPr/>
            </p:nvSpPr>
            <p:spPr bwMode="auto">
              <a:xfrm>
                <a:off x="1210" y="2121"/>
                <a:ext cx="20" cy="28"/>
              </a:xfrm>
              <a:custGeom>
                <a:avLst/>
                <a:gdLst>
                  <a:gd name="T0" fmla="*/ 0 w 67"/>
                  <a:gd name="T1" fmla="*/ 0 h 86"/>
                  <a:gd name="T2" fmla="*/ 0 w 67"/>
                  <a:gd name="T3" fmla="*/ 0 h 86"/>
                  <a:gd name="T4" fmla="*/ 0 w 67"/>
                  <a:gd name="T5" fmla="*/ 0 h 86"/>
                  <a:gd name="T6" fmla="*/ 0 w 67"/>
                  <a:gd name="T7" fmla="*/ 0 h 86"/>
                  <a:gd name="T8" fmla="*/ 0 w 67"/>
                  <a:gd name="T9" fmla="*/ 0 h 86"/>
                  <a:gd name="T10" fmla="*/ 0 w 67"/>
                  <a:gd name="T11" fmla="*/ 0 h 86"/>
                  <a:gd name="T12" fmla="*/ 0 w 67"/>
                  <a:gd name="T13" fmla="*/ 0 h 86"/>
                  <a:gd name="T14" fmla="*/ 0 w 67"/>
                  <a:gd name="T15" fmla="*/ 0 h 86"/>
                  <a:gd name="T16" fmla="*/ 0 w 67"/>
                  <a:gd name="T17" fmla="*/ 0 h 86"/>
                  <a:gd name="T18" fmla="*/ 0 w 67"/>
                  <a:gd name="T19" fmla="*/ 0 h 86"/>
                  <a:gd name="T20" fmla="*/ 0 w 67"/>
                  <a:gd name="T21" fmla="*/ 0 h 86"/>
                  <a:gd name="T22" fmla="*/ 0 w 67"/>
                  <a:gd name="T23" fmla="*/ 0 h 86"/>
                  <a:gd name="T24" fmla="*/ 0 w 67"/>
                  <a:gd name="T25" fmla="*/ 0 h 86"/>
                  <a:gd name="T26" fmla="*/ 0 w 67"/>
                  <a:gd name="T27" fmla="*/ 0 h 86"/>
                  <a:gd name="T28" fmla="*/ 0 w 67"/>
                  <a:gd name="T29" fmla="*/ 0 h 86"/>
                  <a:gd name="T30" fmla="*/ 0 w 67"/>
                  <a:gd name="T31" fmla="*/ 0 h 86"/>
                  <a:gd name="T32" fmla="*/ 0 w 67"/>
                  <a:gd name="T33" fmla="*/ 0 h 86"/>
                  <a:gd name="T34" fmla="*/ 0 w 67"/>
                  <a:gd name="T35" fmla="*/ 0 h 86"/>
                  <a:gd name="T36" fmla="*/ 0 w 67"/>
                  <a:gd name="T37" fmla="*/ 0 h 86"/>
                  <a:gd name="T38" fmla="*/ 0 w 67"/>
                  <a:gd name="T39" fmla="*/ 0 h 86"/>
                  <a:gd name="T40" fmla="*/ 0 w 67"/>
                  <a:gd name="T41" fmla="*/ 0 h 86"/>
                  <a:gd name="T42" fmla="*/ 0 w 67"/>
                  <a:gd name="T43" fmla="*/ 0 h 86"/>
                  <a:gd name="T44" fmla="*/ 0 w 67"/>
                  <a:gd name="T45" fmla="*/ 0 h 86"/>
                  <a:gd name="T46" fmla="*/ 0 w 67"/>
                  <a:gd name="T47" fmla="*/ 0 h 86"/>
                  <a:gd name="T48" fmla="*/ 0 w 67"/>
                  <a:gd name="T49" fmla="*/ 0 h 86"/>
                  <a:gd name="T50" fmla="*/ 0 w 67"/>
                  <a:gd name="T51" fmla="*/ 0 h 86"/>
                  <a:gd name="T52" fmla="*/ 0 w 67"/>
                  <a:gd name="T53" fmla="*/ 0 h 86"/>
                  <a:gd name="T54" fmla="*/ 0 w 67"/>
                  <a:gd name="T55" fmla="*/ 0 h 86"/>
                  <a:gd name="T56" fmla="*/ 0 w 67"/>
                  <a:gd name="T57" fmla="*/ 0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86"/>
                  <a:gd name="T89" fmla="*/ 67 w 67"/>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grpFill/>
              <a:ln w="9525">
                <a:solidFill>
                  <a:srgbClr val="FFFFFF"/>
                </a:solidFill>
                <a:round/>
                <a:headEnd/>
                <a:tailEnd/>
              </a:ln>
            </p:spPr>
            <p:txBody>
              <a:bodyPr/>
              <a:lstStyle/>
              <a:p>
                <a:endParaRPr lang="en-US"/>
              </a:p>
            </p:txBody>
          </p:sp>
          <p:sp>
            <p:nvSpPr>
              <p:cNvPr id="585" name="Freeform 62"/>
              <p:cNvSpPr>
                <a:spLocks/>
              </p:cNvSpPr>
              <p:nvPr/>
            </p:nvSpPr>
            <p:spPr bwMode="auto">
              <a:xfrm>
                <a:off x="1201" y="2159"/>
                <a:ext cx="16" cy="28"/>
              </a:xfrm>
              <a:custGeom>
                <a:avLst/>
                <a:gdLst>
                  <a:gd name="T0" fmla="*/ 0 w 49"/>
                  <a:gd name="T1" fmla="*/ 0 h 86"/>
                  <a:gd name="T2" fmla="*/ 0 w 49"/>
                  <a:gd name="T3" fmla="*/ 0 h 86"/>
                  <a:gd name="T4" fmla="*/ 0 w 49"/>
                  <a:gd name="T5" fmla="*/ 0 h 86"/>
                  <a:gd name="T6" fmla="*/ 0 w 49"/>
                  <a:gd name="T7" fmla="*/ 0 h 86"/>
                  <a:gd name="T8" fmla="*/ 0 w 49"/>
                  <a:gd name="T9" fmla="*/ 0 h 86"/>
                  <a:gd name="T10" fmla="*/ 0 w 49"/>
                  <a:gd name="T11" fmla="*/ 0 h 86"/>
                  <a:gd name="T12" fmla="*/ 0 w 49"/>
                  <a:gd name="T13" fmla="*/ 0 h 86"/>
                  <a:gd name="T14" fmla="*/ 0 w 49"/>
                  <a:gd name="T15" fmla="*/ 0 h 86"/>
                  <a:gd name="T16" fmla="*/ 0 w 49"/>
                  <a:gd name="T17" fmla="*/ 0 h 86"/>
                  <a:gd name="T18" fmla="*/ 0 w 49"/>
                  <a:gd name="T19" fmla="*/ 0 h 86"/>
                  <a:gd name="T20" fmla="*/ 0 w 49"/>
                  <a:gd name="T21" fmla="*/ 0 h 86"/>
                  <a:gd name="T22" fmla="*/ 0 w 49"/>
                  <a:gd name="T23" fmla="*/ 0 h 86"/>
                  <a:gd name="T24" fmla="*/ 0 w 49"/>
                  <a:gd name="T25" fmla="*/ 0 h 86"/>
                  <a:gd name="T26" fmla="*/ 0 w 49"/>
                  <a:gd name="T27" fmla="*/ 0 h 86"/>
                  <a:gd name="T28" fmla="*/ 0 w 49"/>
                  <a:gd name="T29" fmla="*/ 0 h 86"/>
                  <a:gd name="T30" fmla="*/ 0 w 49"/>
                  <a:gd name="T31" fmla="*/ 0 h 86"/>
                  <a:gd name="T32" fmla="*/ 0 w 49"/>
                  <a:gd name="T33" fmla="*/ 0 h 86"/>
                  <a:gd name="T34" fmla="*/ 0 w 49"/>
                  <a:gd name="T35" fmla="*/ 0 h 86"/>
                  <a:gd name="T36" fmla="*/ 0 w 49"/>
                  <a:gd name="T37" fmla="*/ 0 h 86"/>
                  <a:gd name="T38" fmla="*/ 0 w 49"/>
                  <a:gd name="T39" fmla="*/ 0 h 86"/>
                  <a:gd name="T40" fmla="*/ 0 w 49"/>
                  <a:gd name="T41" fmla="*/ 0 h 86"/>
                  <a:gd name="T42" fmla="*/ 0 w 49"/>
                  <a:gd name="T43" fmla="*/ 0 h 86"/>
                  <a:gd name="T44" fmla="*/ 0 w 49"/>
                  <a:gd name="T45" fmla="*/ 0 h 86"/>
                  <a:gd name="T46" fmla="*/ 0 w 49"/>
                  <a:gd name="T47" fmla="*/ 0 h 86"/>
                  <a:gd name="T48" fmla="*/ 0 w 49"/>
                  <a:gd name="T49" fmla="*/ 0 h 86"/>
                  <a:gd name="T50" fmla="*/ 0 w 49"/>
                  <a:gd name="T51" fmla="*/ 0 h 86"/>
                  <a:gd name="T52" fmla="*/ 0 w 49"/>
                  <a:gd name="T53" fmla="*/ 0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86"/>
                  <a:gd name="T83" fmla="*/ 49 w 49"/>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grpFill/>
              <a:ln w="9525">
                <a:solidFill>
                  <a:srgbClr val="FFFFFF"/>
                </a:solidFill>
                <a:round/>
                <a:headEnd/>
                <a:tailEnd/>
              </a:ln>
            </p:spPr>
            <p:txBody>
              <a:bodyPr/>
              <a:lstStyle/>
              <a:p>
                <a:endParaRPr lang="en-US"/>
              </a:p>
            </p:txBody>
          </p:sp>
          <p:sp>
            <p:nvSpPr>
              <p:cNvPr id="586" name="Freeform 63"/>
              <p:cNvSpPr>
                <a:spLocks/>
              </p:cNvSpPr>
              <p:nvPr/>
            </p:nvSpPr>
            <p:spPr bwMode="auto">
              <a:xfrm>
                <a:off x="1226" y="2161"/>
                <a:ext cx="2" cy="4"/>
              </a:xfrm>
              <a:custGeom>
                <a:avLst/>
                <a:gdLst>
                  <a:gd name="T0" fmla="*/ 0 w 6"/>
                  <a:gd name="T1" fmla="*/ 0 h 12"/>
                  <a:gd name="T2" fmla="*/ 0 w 6"/>
                  <a:gd name="T3" fmla="*/ 0 h 12"/>
                  <a:gd name="T4" fmla="*/ 0 w 6"/>
                  <a:gd name="T5" fmla="*/ 0 h 12"/>
                  <a:gd name="T6" fmla="*/ 0 w 6"/>
                  <a:gd name="T7" fmla="*/ 0 h 12"/>
                  <a:gd name="T8" fmla="*/ 0 w 6"/>
                  <a:gd name="T9" fmla="*/ 0 h 12"/>
                  <a:gd name="T10" fmla="*/ 0 w 6"/>
                  <a:gd name="T11" fmla="*/ 0 h 12"/>
                  <a:gd name="T12" fmla="*/ 0 w 6"/>
                  <a:gd name="T13" fmla="*/ 0 h 12"/>
                  <a:gd name="T14" fmla="*/ 0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0" y="12"/>
                    </a:moveTo>
                    <a:lnTo>
                      <a:pt x="6" y="0"/>
                    </a:lnTo>
                    <a:lnTo>
                      <a:pt x="4" y="0"/>
                    </a:lnTo>
                    <a:lnTo>
                      <a:pt x="2" y="2"/>
                    </a:lnTo>
                    <a:lnTo>
                      <a:pt x="1" y="4"/>
                    </a:lnTo>
                    <a:lnTo>
                      <a:pt x="0" y="6"/>
                    </a:lnTo>
                    <a:lnTo>
                      <a:pt x="0" y="10"/>
                    </a:lnTo>
                    <a:lnTo>
                      <a:pt x="0" y="12"/>
                    </a:lnTo>
                  </a:path>
                </a:pathLst>
              </a:custGeom>
              <a:grpFill/>
              <a:ln w="9525">
                <a:solidFill>
                  <a:srgbClr val="FFFFFF"/>
                </a:solidFill>
                <a:round/>
                <a:headEnd/>
                <a:tailEnd/>
              </a:ln>
            </p:spPr>
            <p:txBody>
              <a:bodyPr/>
              <a:lstStyle/>
              <a:p>
                <a:endParaRPr lang="en-US"/>
              </a:p>
            </p:txBody>
          </p:sp>
          <p:sp>
            <p:nvSpPr>
              <p:cNvPr id="587" name="Freeform 64"/>
              <p:cNvSpPr>
                <a:spLocks/>
              </p:cNvSpPr>
              <p:nvPr/>
            </p:nvSpPr>
            <p:spPr bwMode="auto">
              <a:xfrm>
                <a:off x="1230" y="2154"/>
                <a:ext cx="13" cy="15"/>
              </a:xfrm>
              <a:custGeom>
                <a:avLst/>
                <a:gdLst>
                  <a:gd name="T0" fmla="*/ 0 w 39"/>
                  <a:gd name="T1" fmla="*/ 0 h 48"/>
                  <a:gd name="T2" fmla="*/ 0 w 39"/>
                  <a:gd name="T3" fmla="*/ 0 h 48"/>
                  <a:gd name="T4" fmla="*/ 0 w 39"/>
                  <a:gd name="T5" fmla="*/ 0 h 48"/>
                  <a:gd name="T6" fmla="*/ 0 w 39"/>
                  <a:gd name="T7" fmla="*/ 0 h 48"/>
                  <a:gd name="T8" fmla="*/ 0 w 39"/>
                  <a:gd name="T9" fmla="*/ 0 h 48"/>
                  <a:gd name="T10" fmla="*/ 0 w 39"/>
                  <a:gd name="T11" fmla="*/ 0 h 48"/>
                  <a:gd name="T12" fmla="*/ 0 w 39"/>
                  <a:gd name="T13" fmla="*/ 0 h 48"/>
                  <a:gd name="T14" fmla="*/ 0 w 39"/>
                  <a:gd name="T15" fmla="*/ 0 h 48"/>
                  <a:gd name="T16" fmla="*/ 0 w 39"/>
                  <a:gd name="T17" fmla="*/ 0 h 48"/>
                  <a:gd name="T18" fmla="*/ 0 w 39"/>
                  <a:gd name="T19" fmla="*/ 0 h 48"/>
                  <a:gd name="T20" fmla="*/ 0 w 39"/>
                  <a:gd name="T21" fmla="*/ 0 h 48"/>
                  <a:gd name="T22" fmla="*/ 0 w 39"/>
                  <a:gd name="T23" fmla="*/ 0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48"/>
                  <a:gd name="T41" fmla="*/ 39 w 39"/>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grpFill/>
              <a:ln w="9525">
                <a:solidFill>
                  <a:srgbClr val="FFFFFF"/>
                </a:solidFill>
                <a:round/>
                <a:headEnd/>
                <a:tailEnd/>
              </a:ln>
            </p:spPr>
            <p:txBody>
              <a:bodyPr/>
              <a:lstStyle/>
              <a:p>
                <a:endParaRPr lang="en-US"/>
              </a:p>
            </p:txBody>
          </p:sp>
          <p:sp>
            <p:nvSpPr>
              <p:cNvPr id="588" name="Freeform 65"/>
              <p:cNvSpPr>
                <a:spLocks/>
              </p:cNvSpPr>
              <p:nvPr/>
            </p:nvSpPr>
            <p:spPr bwMode="auto">
              <a:xfrm>
                <a:off x="1247" y="2167"/>
                <a:ext cx="6" cy="14"/>
              </a:xfrm>
              <a:custGeom>
                <a:avLst/>
                <a:gdLst>
                  <a:gd name="T0" fmla="*/ 0 w 16"/>
                  <a:gd name="T1" fmla="*/ 0 h 43"/>
                  <a:gd name="T2" fmla="*/ 0 w 16"/>
                  <a:gd name="T3" fmla="*/ 0 h 43"/>
                  <a:gd name="T4" fmla="*/ 0 w 16"/>
                  <a:gd name="T5" fmla="*/ 0 h 43"/>
                  <a:gd name="T6" fmla="*/ 0 w 16"/>
                  <a:gd name="T7" fmla="*/ 0 h 43"/>
                  <a:gd name="T8" fmla="*/ 0 w 16"/>
                  <a:gd name="T9" fmla="*/ 0 h 43"/>
                  <a:gd name="T10" fmla="*/ 0 w 16"/>
                  <a:gd name="T11" fmla="*/ 0 h 43"/>
                  <a:gd name="T12" fmla="*/ 0 w 16"/>
                  <a:gd name="T13" fmla="*/ 0 h 43"/>
                  <a:gd name="T14" fmla="*/ 0 w 16"/>
                  <a:gd name="T15" fmla="*/ 0 h 43"/>
                  <a:gd name="T16" fmla="*/ 0 w 16"/>
                  <a:gd name="T17" fmla="*/ 0 h 43"/>
                  <a:gd name="T18" fmla="*/ 0 w 16"/>
                  <a:gd name="T19" fmla="*/ 0 h 43"/>
                  <a:gd name="T20" fmla="*/ 0 w 16"/>
                  <a:gd name="T21" fmla="*/ 0 h 43"/>
                  <a:gd name="T22" fmla="*/ 0 w 16"/>
                  <a:gd name="T23" fmla="*/ 0 h 43"/>
                  <a:gd name="T24" fmla="*/ 0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43"/>
                  <a:gd name="T41" fmla="*/ 16 w 16"/>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grpFill/>
              <a:ln w="9525">
                <a:solidFill>
                  <a:srgbClr val="FFFFFF"/>
                </a:solidFill>
                <a:round/>
                <a:headEnd/>
                <a:tailEnd/>
              </a:ln>
            </p:spPr>
            <p:txBody>
              <a:bodyPr/>
              <a:lstStyle/>
              <a:p>
                <a:endParaRPr lang="en-US"/>
              </a:p>
            </p:txBody>
          </p:sp>
          <p:sp>
            <p:nvSpPr>
              <p:cNvPr id="589" name="Freeform 66"/>
              <p:cNvSpPr>
                <a:spLocks/>
              </p:cNvSpPr>
              <p:nvPr/>
            </p:nvSpPr>
            <p:spPr bwMode="auto">
              <a:xfrm>
                <a:off x="1248" y="2190"/>
                <a:ext cx="8" cy="12"/>
              </a:xfrm>
              <a:custGeom>
                <a:avLst/>
                <a:gdLst>
                  <a:gd name="T0" fmla="*/ 0 w 24"/>
                  <a:gd name="T1" fmla="*/ 0 h 37"/>
                  <a:gd name="T2" fmla="*/ 0 w 24"/>
                  <a:gd name="T3" fmla="*/ 0 h 37"/>
                  <a:gd name="T4" fmla="*/ 0 w 24"/>
                  <a:gd name="T5" fmla="*/ 0 h 37"/>
                  <a:gd name="T6" fmla="*/ 0 w 24"/>
                  <a:gd name="T7" fmla="*/ 0 h 37"/>
                  <a:gd name="T8" fmla="*/ 0 w 24"/>
                  <a:gd name="T9" fmla="*/ 0 h 37"/>
                  <a:gd name="T10" fmla="*/ 0 w 24"/>
                  <a:gd name="T11" fmla="*/ 0 h 37"/>
                  <a:gd name="T12" fmla="*/ 0 w 24"/>
                  <a:gd name="T13" fmla="*/ 0 h 37"/>
                  <a:gd name="T14" fmla="*/ 0 w 24"/>
                  <a:gd name="T15" fmla="*/ 0 h 37"/>
                  <a:gd name="T16" fmla="*/ 0 w 24"/>
                  <a:gd name="T17" fmla="*/ 0 h 37"/>
                  <a:gd name="T18" fmla="*/ 0 w 24"/>
                  <a:gd name="T19" fmla="*/ 0 h 37"/>
                  <a:gd name="T20" fmla="*/ 0 w 24"/>
                  <a:gd name="T21" fmla="*/ 0 h 37"/>
                  <a:gd name="T22" fmla="*/ 0 w 24"/>
                  <a:gd name="T23" fmla="*/ 0 h 37"/>
                  <a:gd name="T24" fmla="*/ 0 w 24"/>
                  <a:gd name="T25" fmla="*/ 0 h 37"/>
                  <a:gd name="T26" fmla="*/ 0 w 24"/>
                  <a:gd name="T27" fmla="*/ 0 h 37"/>
                  <a:gd name="T28" fmla="*/ 0 w 24"/>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7"/>
                  <a:gd name="T47" fmla="*/ 24 w 24"/>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grpFill/>
              <a:ln w="9525">
                <a:solidFill>
                  <a:srgbClr val="FFFFFF"/>
                </a:solidFill>
                <a:round/>
                <a:headEnd/>
                <a:tailEnd/>
              </a:ln>
            </p:spPr>
            <p:txBody>
              <a:bodyPr/>
              <a:lstStyle/>
              <a:p>
                <a:endParaRPr lang="en-US"/>
              </a:p>
            </p:txBody>
          </p:sp>
          <p:sp>
            <p:nvSpPr>
              <p:cNvPr id="590" name="Freeform 67"/>
              <p:cNvSpPr>
                <a:spLocks/>
              </p:cNvSpPr>
              <p:nvPr/>
            </p:nvSpPr>
            <p:spPr bwMode="auto">
              <a:xfrm>
                <a:off x="1265" y="2204"/>
                <a:ext cx="11" cy="17"/>
              </a:xfrm>
              <a:custGeom>
                <a:avLst/>
                <a:gdLst>
                  <a:gd name="T0" fmla="*/ 0 w 34"/>
                  <a:gd name="T1" fmla="*/ 0 h 55"/>
                  <a:gd name="T2" fmla="*/ 0 w 34"/>
                  <a:gd name="T3" fmla="*/ 0 h 55"/>
                  <a:gd name="T4" fmla="*/ 0 w 34"/>
                  <a:gd name="T5" fmla="*/ 0 h 55"/>
                  <a:gd name="T6" fmla="*/ 0 w 34"/>
                  <a:gd name="T7" fmla="*/ 0 h 55"/>
                  <a:gd name="T8" fmla="*/ 0 w 34"/>
                  <a:gd name="T9" fmla="*/ 0 h 55"/>
                  <a:gd name="T10" fmla="*/ 0 w 34"/>
                  <a:gd name="T11" fmla="*/ 0 h 55"/>
                  <a:gd name="T12" fmla="*/ 0 w 34"/>
                  <a:gd name="T13" fmla="*/ 0 h 55"/>
                  <a:gd name="T14" fmla="*/ 0 w 34"/>
                  <a:gd name="T15" fmla="*/ 0 h 55"/>
                  <a:gd name="T16" fmla="*/ 0 w 34"/>
                  <a:gd name="T17" fmla="*/ 0 h 55"/>
                  <a:gd name="T18" fmla="*/ 0 w 34"/>
                  <a:gd name="T19" fmla="*/ 0 h 55"/>
                  <a:gd name="T20" fmla="*/ 0 w 34"/>
                  <a:gd name="T21" fmla="*/ 0 h 55"/>
                  <a:gd name="T22" fmla="*/ 0 w 34"/>
                  <a:gd name="T23" fmla="*/ 0 h 55"/>
                  <a:gd name="T24" fmla="*/ 0 w 34"/>
                  <a:gd name="T25" fmla="*/ 0 h 55"/>
                  <a:gd name="T26" fmla="*/ 0 w 34"/>
                  <a:gd name="T27" fmla="*/ 0 h 55"/>
                  <a:gd name="T28" fmla="*/ 0 w 34"/>
                  <a:gd name="T29" fmla="*/ 0 h 55"/>
                  <a:gd name="T30" fmla="*/ 0 w 34"/>
                  <a:gd name="T31" fmla="*/ 0 h 55"/>
                  <a:gd name="T32" fmla="*/ 0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55"/>
                  <a:gd name="T53" fmla="*/ 34 w 3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grpFill/>
              <a:ln w="9525">
                <a:solidFill>
                  <a:srgbClr val="FFFFFF"/>
                </a:solidFill>
                <a:round/>
                <a:headEnd/>
                <a:tailEnd/>
              </a:ln>
            </p:spPr>
            <p:txBody>
              <a:bodyPr/>
              <a:lstStyle/>
              <a:p>
                <a:endParaRPr lang="en-US"/>
              </a:p>
            </p:txBody>
          </p:sp>
          <p:sp>
            <p:nvSpPr>
              <p:cNvPr id="591" name="Freeform 68"/>
              <p:cNvSpPr>
                <a:spLocks/>
              </p:cNvSpPr>
              <p:nvPr/>
            </p:nvSpPr>
            <p:spPr bwMode="auto">
              <a:xfrm>
                <a:off x="1285" y="2215"/>
                <a:ext cx="11" cy="4"/>
              </a:xfrm>
              <a:custGeom>
                <a:avLst/>
                <a:gdLst>
                  <a:gd name="T0" fmla="*/ 0 w 33"/>
                  <a:gd name="T1" fmla="*/ 0 h 12"/>
                  <a:gd name="T2" fmla="*/ 0 w 33"/>
                  <a:gd name="T3" fmla="*/ 0 h 12"/>
                  <a:gd name="T4" fmla="*/ 0 w 33"/>
                  <a:gd name="T5" fmla="*/ 0 h 12"/>
                  <a:gd name="T6" fmla="*/ 0 w 33"/>
                  <a:gd name="T7" fmla="*/ 0 h 12"/>
                  <a:gd name="T8" fmla="*/ 0 w 33"/>
                  <a:gd name="T9" fmla="*/ 0 h 12"/>
                  <a:gd name="T10" fmla="*/ 0 w 33"/>
                  <a:gd name="T11" fmla="*/ 0 h 12"/>
                  <a:gd name="T12" fmla="*/ 0 w 33"/>
                  <a:gd name="T13" fmla="*/ 0 h 12"/>
                  <a:gd name="T14" fmla="*/ 0 w 33"/>
                  <a:gd name="T15" fmla="*/ 0 h 12"/>
                  <a:gd name="T16" fmla="*/ 0 w 33"/>
                  <a:gd name="T17" fmla="*/ 0 h 12"/>
                  <a:gd name="T18" fmla="*/ 0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2"/>
                  <a:gd name="T35" fmla="*/ 33 w 33"/>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grpFill/>
              <a:ln w="9525">
                <a:solidFill>
                  <a:srgbClr val="FFFFFF"/>
                </a:solidFill>
                <a:round/>
                <a:headEnd/>
                <a:tailEnd/>
              </a:ln>
            </p:spPr>
            <p:txBody>
              <a:bodyPr/>
              <a:lstStyle/>
              <a:p>
                <a:endParaRPr lang="en-US"/>
              </a:p>
            </p:txBody>
          </p:sp>
        </p:grpSp>
        <p:sp>
          <p:nvSpPr>
            <p:cNvPr id="592" name="Freeform 69"/>
            <p:cNvSpPr>
              <a:spLocks/>
            </p:cNvSpPr>
            <p:nvPr>
              <p:custDataLst>
                <p:tags r:id="rId92"/>
              </p:custDataLst>
            </p:nvPr>
          </p:nvSpPr>
          <p:spPr bwMode="auto">
            <a:xfrm>
              <a:off x="7905750" y="4244975"/>
              <a:ext cx="12700" cy="57150"/>
            </a:xfrm>
            <a:custGeom>
              <a:avLst/>
              <a:gdLst>
                <a:gd name="T0" fmla="*/ 0 w 33"/>
                <a:gd name="T1" fmla="*/ 2147483647 h 62"/>
                <a:gd name="T2" fmla="*/ 0 w 33"/>
                <a:gd name="T3" fmla="*/ 2147483647 h 62"/>
                <a:gd name="T4" fmla="*/ 0 w 33"/>
                <a:gd name="T5" fmla="*/ 2147483647 h 62"/>
                <a:gd name="T6" fmla="*/ 0 w 33"/>
                <a:gd name="T7" fmla="*/ 2147483647 h 62"/>
                <a:gd name="T8" fmla="*/ 0 w 33"/>
                <a:gd name="T9" fmla="*/ 2147483647 h 62"/>
                <a:gd name="T10" fmla="*/ 0 w 33"/>
                <a:gd name="T11" fmla="*/ 2147483647 h 62"/>
                <a:gd name="T12" fmla="*/ 2147483647 w 33"/>
                <a:gd name="T13" fmla="*/ 2147483647 h 62"/>
                <a:gd name="T14" fmla="*/ 2147483647 w 33"/>
                <a:gd name="T15" fmla="*/ 2147483647 h 62"/>
                <a:gd name="T16" fmla="*/ 2147483647 w 33"/>
                <a:gd name="T17" fmla="*/ 2147483647 h 62"/>
                <a:gd name="T18" fmla="*/ 2147483647 w 33"/>
                <a:gd name="T19" fmla="*/ 2147483647 h 62"/>
                <a:gd name="T20" fmla="*/ 2147483647 w 33"/>
                <a:gd name="T21" fmla="*/ 0 h 62"/>
                <a:gd name="T22" fmla="*/ 2147483647 w 33"/>
                <a:gd name="T23" fmla="*/ 2147483647 h 62"/>
                <a:gd name="T24" fmla="*/ 2147483647 w 33"/>
                <a:gd name="T25" fmla="*/ 2147483647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62"/>
                <a:gd name="T41" fmla="*/ 33 w 33"/>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0000"/>
            </a:solidFill>
            <a:ln w="9525">
              <a:solidFill>
                <a:srgbClr val="FFFFFF"/>
              </a:solidFill>
              <a:round/>
              <a:headEnd/>
              <a:tailEnd/>
            </a:ln>
          </p:spPr>
          <p:txBody>
            <a:bodyPr/>
            <a:lstStyle/>
            <a:p>
              <a:endParaRPr lang="en-US"/>
            </a:p>
          </p:txBody>
        </p:sp>
        <p:sp>
          <p:nvSpPr>
            <p:cNvPr id="593" name="Freeform 70"/>
            <p:cNvSpPr>
              <a:spLocks/>
            </p:cNvSpPr>
            <p:nvPr>
              <p:custDataLst>
                <p:tags r:id="rId93"/>
              </p:custDataLst>
            </p:nvPr>
          </p:nvSpPr>
          <p:spPr bwMode="auto">
            <a:xfrm>
              <a:off x="7915275" y="4335463"/>
              <a:ext cx="9525" cy="58737"/>
            </a:xfrm>
            <a:custGeom>
              <a:avLst/>
              <a:gdLst>
                <a:gd name="T0" fmla="*/ 0 w 26"/>
                <a:gd name="T1" fmla="*/ 2147483647 h 18"/>
                <a:gd name="T2" fmla="*/ 0 w 26"/>
                <a:gd name="T3" fmla="*/ 0 h 18"/>
                <a:gd name="T4" fmla="*/ 2147483647 w 26"/>
                <a:gd name="T5" fmla="*/ 0 h 18"/>
                <a:gd name="T6" fmla="*/ 2147483647 w 26"/>
                <a:gd name="T7" fmla="*/ 2147483647 h 18"/>
                <a:gd name="T8" fmla="*/ 2147483647 w 26"/>
                <a:gd name="T9" fmla="*/ 2147483647 h 18"/>
                <a:gd name="T10" fmla="*/ 0 60000 65536"/>
                <a:gd name="T11" fmla="*/ 0 60000 65536"/>
                <a:gd name="T12" fmla="*/ 0 60000 65536"/>
                <a:gd name="T13" fmla="*/ 0 60000 65536"/>
                <a:gd name="T14" fmla="*/ 0 60000 65536"/>
                <a:gd name="T15" fmla="*/ 0 w 26"/>
                <a:gd name="T16" fmla="*/ 0 h 18"/>
                <a:gd name="T17" fmla="*/ 26 w 26"/>
                <a:gd name="T18" fmla="*/ 18 h 18"/>
              </a:gdLst>
              <a:ahLst/>
              <a:cxnLst>
                <a:cxn ang="T10">
                  <a:pos x="T0" y="T1"/>
                </a:cxn>
                <a:cxn ang="T11">
                  <a:pos x="T2" y="T3"/>
                </a:cxn>
                <a:cxn ang="T12">
                  <a:pos x="T4" y="T5"/>
                </a:cxn>
                <a:cxn ang="T13">
                  <a:pos x="T6" y="T7"/>
                </a:cxn>
                <a:cxn ang="T14">
                  <a:pos x="T8" y="T9"/>
                </a:cxn>
              </a:cxnLst>
              <a:rect l="T15" t="T16" r="T17" b="T18"/>
              <a:pathLst>
                <a:path w="26" h="18">
                  <a:moveTo>
                    <a:pt x="0" y="18"/>
                  </a:moveTo>
                  <a:lnTo>
                    <a:pt x="0" y="0"/>
                  </a:lnTo>
                  <a:lnTo>
                    <a:pt x="26" y="0"/>
                  </a:lnTo>
                  <a:lnTo>
                    <a:pt x="6" y="12"/>
                  </a:lnTo>
                  <a:lnTo>
                    <a:pt x="6" y="6"/>
                  </a:lnTo>
                </a:path>
              </a:pathLst>
            </a:custGeom>
            <a:grpFill/>
            <a:ln w="9525">
              <a:solidFill>
                <a:srgbClr val="FFFFFF"/>
              </a:solidFill>
              <a:round/>
              <a:headEnd/>
              <a:tailEnd/>
            </a:ln>
          </p:spPr>
          <p:txBody>
            <a:bodyPr/>
            <a:lstStyle/>
            <a:p>
              <a:endParaRPr lang="en-US"/>
            </a:p>
          </p:txBody>
        </p:sp>
        <p:sp>
          <p:nvSpPr>
            <p:cNvPr id="594" name="Freeform 71"/>
            <p:cNvSpPr>
              <a:spLocks/>
            </p:cNvSpPr>
            <p:nvPr>
              <p:custDataLst>
                <p:tags r:id="rId94"/>
              </p:custDataLst>
            </p:nvPr>
          </p:nvSpPr>
          <p:spPr bwMode="auto">
            <a:xfrm>
              <a:off x="8029575" y="4244975"/>
              <a:ext cx="77788" cy="130175"/>
            </a:xfrm>
            <a:custGeom>
              <a:avLst/>
              <a:gdLst>
                <a:gd name="T0" fmla="*/ 2147483647 w 180"/>
                <a:gd name="T1" fmla="*/ 2147483647 h 240"/>
                <a:gd name="T2" fmla="*/ 2147483647 w 180"/>
                <a:gd name="T3" fmla="*/ 2147483647 h 240"/>
                <a:gd name="T4" fmla="*/ 2147483647 w 180"/>
                <a:gd name="T5" fmla="*/ 2147483647 h 240"/>
                <a:gd name="T6" fmla="*/ 2147483647 w 180"/>
                <a:gd name="T7" fmla="*/ 2147483647 h 240"/>
                <a:gd name="T8" fmla="*/ 2147483647 w 180"/>
                <a:gd name="T9" fmla="*/ 2147483647 h 240"/>
                <a:gd name="T10" fmla="*/ 2147483647 w 180"/>
                <a:gd name="T11" fmla="*/ 2147483647 h 240"/>
                <a:gd name="T12" fmla="*/ 2147483647 w 180"/>
                <a:gd name="T13" fmla="*/ 2147483647 h 240"/>
                <a:gd name="T14" fmla="*/ 2147483647 w 180"/>
                <a:gd name="T15" fmla="*/ 2147483647 h 240"/>
                <a:gd name="T16" fmla="*/ 2147483647 w 180"/>
                <a:gd name="T17" fmla="*/ 2147483647 h 240"/>
                <a:gd name="T18" fmla="*/ 2147483647 w 180"/>
                <a:gd name="T19" fmla="*/ 2147483647 h 240"/>
                <a:gd name="T20" fmla="*/ 2147483647 w 180"/>
                <a:gd name="T21" fmla="*/ 2147483647 h 240"/>
                <a:gd name="T22" fmla="*/ 2147483647 w 180"/>
                <a:gd name="T23" fmla="*/ 2147483647 h 240"/>
                <a:gd name="T24" fmla="*/ 2147483647 w 180"/>
                <a:gd name="T25" fmla="*/ 2147483647 h 240"/>
                <a:gd name="T26" fmla="*/ 2147483647 w 180"/>
                <a:gd name="T27" fmla="*/ 2147483647 h 240"/>
                <a:gd name="T28" fmla="*/ 2147483647 w 180"/>
                <a:gd name="T29" fmla="*/ 2147483647 h 240"/>
                <a:gd name="T30" fmla="*/ 2147483647 w 180"/>
                <a:gd name="T31" fmla="*/ 2147483647 h 240"/>
                <a:gd name="T32" fmla="*/ 2147483647 w 180"/>
                <a:gd name="T33" fmla="*/ 2147483647 h 240"/>
                <a:gd name="T34" fmla="*/ 2147483647 w 180"/>
                <a:gd name="T35" fmla="*/ 2147483647 h 240"/>
                <a:gd name="T36" fmla="*/ 2147483647 w 180"/>
                <a:gd name="T37" fmla="*/ 2147483647 h 240"/>
                <a:gd name="T38" fmla="*/ 2147483647 w 180"/>
                <a:gd name="T39" fmla="*/ 2147483647 h 240"/>
                <a:gd name="T40" fmla="*/ 2147483647 w 180"/>
                <a:gd name="T41" fmla="*/ 2147483647 h 240"/>
                <a:gd name="T42" fmla="*/ 2147483647 w 180"/>
                <a:gd name="T43" fmla="*/ 2147483647 h 240"/>
                <a:gd name="T44" fmla="*/ 2147483647 w 180"/>
                <a:gd name="T45" fmla="*/ 2147483647 h 240"/>
                <a:gd name="T46" fmla="*/ 2147483647 w 180"/>
                <a:gd name="T47" fmla="*/ 2147483647 h 240"/>
                <a:gd name="T48" fmla="*/ 2147483647 w 180"/>
                <a:gd name="T49" fmla="*/ 2147483647 h 240"/>
                <a:gd name="T50" fmla="*/ 2147483647 w 180"/>
                <a:gd name="T51" fmla="*/ 2147483647 h 240"/>
                <a:gd name="T52" fmla="*/ 2147483647 w 180"/>
                <a:gd name="T53" fmla="*/ 2147483647 h 240"/>
                <a:gd name="T54" fmla="*/ 2147483647 w 180"/>
                <a:gd name="T55" fmla="*/ 2147483647 h 240"/>
                <a:gd name="T56" fmla="*/ 0 w 180"/>
                <a:gd name="T57" fmla="*/ 2147483647 h 240"/>
                <a:gd name="T58" fmla="*/ 0 w 180"/>
                <a:gd name="T59" fmla="*/ 2147483647 h 240"/>
                <a:gd name="T60" fmla="*/ 0 w 180"/>
                <a:gd name="T61" fmla="*/ 2147483647 h 240"/>
                <a:gd name="T62" fmla="*/ 0 w 180"/>
                <a:gd name="T63" fmla="*/ 2147483647 h 240"/>
                <a:gd name="T64" fmla="*/ 0 w 180"/>
                <a:gd name="T65" fmla="*/ 0 h 240"/>
                <a:gd name="T66" fmla="*/ 2147483647 w 180"/>
                <a:gd name="T67" fmla="*/ 2147483647 h 240"/>
                <a:gd name="T68" fmla="*/ 2147483647 w 180"/>
                <a:gd name="T69" fmla="*/ 2147483647 h 240"/>
                <a:gd name="T70" fmla="*/ 2147483647 w 180"/>
                <a:gd name="T71" fmla="*/ 2147483647 h 240"/>
                <a:gd name="T72" fmla="*/ 2147483647 w 180"/>
                <a:gd name="T73" fmla="*/ 2147483647 h 240"/>
                <a:gd name="T74" fmla="*/ 2147483647 w 180"/>
                <a:gd name="T75" fmla="*/ 2147483647 h 240"/>
                <a:gd name="T76" fmla="*/ 2147483647 w 180"/>
                <a:gd name="T77" fmla="*/ 2147483647 h 240"/>
                <a:gd name="T78" fmla="*/ 2147483647 w 180"/>
                <a:gd name="T79" fmla="*/ 2147483647 h 240"/>
                <a:gd name="T80" fmla="*/ 2147483647 w 180"/>
                <a:gd name="T81" fmla="*/ 2147483647 h 240"/>
                <a:gd name="T82" fmla="*/ 2147483647 w 180"/>
                <a:gd name="T83" fmla="*/ 2147483647 h 240"/>
                <a:gd name="T84" fmla="*/ 2147483647 w 180"/>
                <a:gd name="T85" fmla="*/ 2147483647 h 240"/>
                <a:gd name="T86" fmla="*/ 2147483647 w 180"/>
                <a:gd name="T87" fmla="*/ 2147483647 h 240"/>
                <a:gd name="T88" fmla="*/ 2147483647 w 180"/>
                <a:gd name="T89" fmla="*/ 2147483647 h 240"/>
                <a:gd name="T90" fmla="*/ 2147483647 w 180"/>
                <a:gd name="T91" fmla="*/ 2147483647 h 240"/>
                <a:gd name="T92" fmla="*/ 2147483647 w 180"/>
                <a:gd name="T93" fmla="*/ 2147483647 h 240"/>
                <a:gd name="T94" fmla="*/ 2147483647 w 180"/>
                <a:gd name="T95" fmla="*/ 2147483647 h 240"/>
                <a:gd name="T96" fmla="*/ 2147483647 w 180"/>
                <a:gd name="T97" fmla="*/ 2147483647 h 240"/>
                <a:gd name="T98" fmla="*/ 2147483647 w 180"/>
                <a:gd name="T99" fmla="*/ 2147483647 h 240"/>
                <a:gd name="T100" fmla="*/ 2147483647 w 180"/>
                <a:gd name="T101" fmla="*/ 2147483647 h 240"/>
                <a:gd name="T102" fmla="*/ 2147483647 w 180"/>
                <a:gd name="T103" fmla="*/ 2147483647 h 240"/>
                <a:gd name="T104" fmla="*/ 2147483647 w 180"/>
                <a:gd name="T105" fmla="*/ 2147483647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240"/>
                <a:gd name="T161" fmla="*/ 180 w 180"/>
                <a:gd name="T162" fmla="*/ 240 h 2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grpFill/>
            <a:ln w="9525">
              <a:solidFill>
                <a:srgbClr val="FFFFFF"/>
              </a:solidFill>
              <a:round/>
              <a:headEnd/>
              <a:tailEnd/>
            </a:ln>
          </p:spPr>
          <p:txBody>
            <a:bodyPr/>
            <a:lstStyle/>
            <a:p>
              <a:endParaRPr lang="en-US"/>
            </a:p>
          </p:txBody>
        </p:sp>
        <p:sp>
          <p:nvSpPr>
            <p:cNvPr id="595" name="Freeform 72"/>
            <p:cNvSpPr>
              <a:spLocks/>
            </p:cNvSpPr>
            <p:nvPr>
              <p:custDataLst>
                <p:tags r:id="rId95"/>
              </p:custDataLst>
            </p:nvPr>
          </p:nvSpPr>
          <p:spPr bwMode="auto">
            <a:xfrm>
              <a:off x="8029575" y="4217988"/>
              <a:ext cx="14288" cy="57150"/>
            </a:xfrm>
            <a:custGeom>
              <a:avLst/>
              <a:gdLst>
                <a:gd name="T0" fmla="*/ 0 w 27"/>
                <a:gd name="T1" fmla="*/ 0 h 30"/>
                <a:gd name="T2" fmla="*/ 2147483647 w 27"/>
                <a:gd name="T3" fmla="*/ 2147483647 h 30"/>
                <a:gd name="T4" fmla="*/ 2147483647 w 27"/>
                <a:gd name="T5" fmla="*/ 2147483647 h 30"/>
                <a:gd name="T6" fmla="*/ 2147483647 w 27"/>
                <a:gd name="T7" fmla="*/ 2147483647 h 30"/>
                <a:gd name="T8" fmla="*/ 2147483647 w 27"/>
                <a:gd name="T9" fmla="*/ 2147483647 h 30"/>
                <a:gd name="T10" fmla="*/ 2147483647 w 27"/>
                <a:gd name="T11" fmla="*/ 2147483647 h 30"/>
                <a:gd name="T12" fmla="*/ 0 w 27"/>
                <a:gd name="T13" fmla="*/ 2147483647 h 30"/>
                <a:gd name="T14" fmla="*/ 2147483647 w 27"/>
                <a:gd name="T15" fmla="*/ 2147483647 h 30"/>
                <a:gd name="T16" fmla="*/ 2147483647 w 27"/>
                <a:gd name="T17" fmla="*/ 2147483647 h 30"/>
                <a:gd name="T18" fmla="*/ 2147483647 w 27"/>
                <a:gd name="T19" fmla="*/ 2147483647 h 30"/>
                <a:gd name="T20" fmla="*/ 2147483647 w 27"/>
                <a:gd name="T21" fmla="*/ 2147483647 h 30"/>
                <a:gd name="T22" fmla="*/ 2147483647 w 27"/>
                <a:gd name="T23" fmla="*/ 2147483647 h 30"/>
                <a:gd name="T24" fmla="*/ 2147483647 w 27"/>
                <a:gd name="T25" fmla="*/ 2147483647 h 30"/>
                <a:gd name="T26" fmla="*/ 2147483647 w 27"/>
                <a:gd name="T27" fmla="*/ 2147483647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30"/>
                <a:gd name="T47" fmla="*/ 27 w 27"/>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grpFill/>
            <a:ln w="9525">
              <a:solidFill>
                <a:srgbClr val="FFFFFF"/>
              </a:solidFill>
              <a:round/>
              <a:headEnd/>
              <a:tailEnd/>
            </a:ln>
          </p:spPr>
          <p:txBody>
            <a:bodyPr/>
            <a:lstStyle/>
            <a:p>
              <a:endParaRPr lang="en-US"/>
            </a:p>
          </p:txBody>
        </p:sp>
        <p:grpSp>
          <p:nvGrpSpPr>
            <p:cNvPr id="596" name="Group 73"/>
            <p:cNvGrpSpPr>
              <a:grpSpLocks/>
            </p:cNvGrpSpPr>
            <p:nvPr>
              <p:custDataLst>
                <p:tags r:id="rId96"/>
              </p:custDataLst>
            </p:nvPr>
          </p:nvGrpSpPr>
          <p:grpSpPr bwMode="auto">
            <a:xfrm>
              <a:off x="7720013" y="4738688"/>
              <a:ext cx="458787" cy="404812"/>
              <a:chOff x="5372" y="3323"/>
              <a:chExt cx="341" cy="253"/>
            </a:xfrm>
            <a:grpFill/>
          </p:grpSpPr>
          <p:sp>
            <p:nvSpPr>
              <p:cNvPr id="597" name="Freeform 74"/>
              <p:cNvSpPr>
                <a:spLocks/>
              </p:cNvSpPr>
              <p:nvPr/>
            </p:nvSpPr>
            <p:spPr bwMode="auto">
              <a:xfrm>
                <a:off x="5372" y="3565"/>
                <a:ext cx="16" cy="11"/>
              </a:xfrm>
              <a:custGeom>
                <a:avLst/>
                <a:gdLst>
                  <a:gd name="T0" fmla="*/ 0 w 53"/>
                  <a:gd name="T1" fmla="*/ 0 h 33"/>
                  <a:gd name="T2" fmla="*/ 0 w 53"/>
                  <a:gd name="T3" fmla="*/ 0 h 33"/>
                  <a:gd name="T4" fmla="*/ 0 w 53"/>
                  <a:gd name="T5" fmla="*/ 0 h 33"/>
                  <a:gd name="T6" fmla="*/ 0 w 53"/>
                  <a:gd name="T7" fmla="*/ 0 h 33"/>
                  <a:gd name="T8" fmla="*/ 0 w 53"/>
                  <a:gd name="T9" fmla="*/ 0 h 33"/>
                  <a:gd name="T10" fmla="*/ 0 w 53"/>
                  <a:gd name="T11" fmla="*/ 0 h 33"/>
                  <a:gd name="T12" fmla="*/ 0 w 53"/>
                  <a:gd name="T13" fmla="*/ 0 h 33"/>
                  <a:gd name="T14" fmla="*/ 0 w 53"/>
                  <a:gd name="T15" fmla="*/ 0 h 33"/>
                  <a:gd name="T16" fmla="*/ 0 w 53"/>
                  <a:gd name="T17" fmla="*/ 0 h 33"/>
                  <a:gd name="T18" fmla="*/ 0 w 53"/>
                  <a:gd name="T19" fmla="*/ 0 h 33"/>
                  <a:gd name="T20" fmla="*/ 0 w 53"/>
                  <a:gd name="T21" fmla="*/ 0 h 33"/>
                  <a:gd name="T22" fmla="*/ 0 w 53"/>
                  <a:gd name="T23" fmla="*/ 0 h 33"/>
                  <a:gd name="T24" fmla="*/ 0 w 53"/>
                  <a:gd name="T25" fmla="*/ 0 h 33"/>
                  <a:gd name="T26" fmla="*/ 0 w 53"/>
                  <a:gd name="T27" fmla="*/ 0 h 33"/>
                  <a:gd name="T28" fmla="*/ 0 w 53"/>
                  <a:gd name="T29" fmla="*/ 0 h 33"/>
                  <a:gd name="T30" fmla="*/ 0 w 53"/>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33"/>
                  <a:gd name="T50" fmla="*/ 53 w 53"/>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a:solidFill>
                  <a:srgbClr val="FFFFFF"/>
                </a:solidFill>
                <a:round/>
                <a:headEnd/>
                <a:tailEnd/>
              </a:ln>
            </p:spPr>
            <p:txBody>
              <a:bodyPr/>
              <a:lstStyle/>
              <a:p>
                <a:endParaRPr lang="en-US"/>
              </a:p>
            </p:txBody>
          </p:sp>
          <p:sp>
            <p:nvSpPr>
              <p:cNvPr id="598" name="Freeform 75"/>
              <p:cNvSpPr>
                <a:spLocks/>
              </p:cNvSpPr>
              <p:nvPr/>
            </p:nvSpPr>
            <p:spPr bwMode="auto">
              <a:xfrm>
                <a:off x="5379" y="3446"/>
                <a:ext cx="202" cy="117"/>
              </a:xfrm>
              <a:custGeom>
                <a:avLst/>
                <a:gdLst>
                  <a:gd name="T0" fmla="*/ 0 w 631"/>
                  <a:gd name="T1" fmla="*/ 0 h 358"/>
                  <a:gd name="T2" fmla="*/ 0 w 631"/>
                  <a:gd name="T3" fmla="*/ 0 h 358"/>
                  <a:gd name="T4" fmla="*/ 0 w 631"/>
                  <a:gd name="T5" fmla="*/ 0 h 358"/>
                  <a:gd name="T6" fmla="*/ 0 w 631"/>
                  <a:gd name="T7" fmla="*/ 0 h 358"/>
                  <a:gd name="T8" fmla="*/ 0 w 631"/>
                  <a:gd name="T9" fmla="*/ 0 h 358"/>
                  <a:gd name="T10" fmla="*/ 0 w 631"/>
                  <a:gd name="T11" fmla="*/ 0 h 358"/>
                  <a:gd name="T12" fmla="*/ 0 w 631"/>
                  <a:gd name="T13" fmla="*/ 0 h 358"/>
                  <a:gd name="T14" fmla="*/ 0 w 631"/>
                  <a:gd name="T15" fmla="*/ 0 h 358"/>
                  <a:gd name="T16" fmla="*/ 0 w 631"/>
                  <a:gd name="T17" fmla="*/ 0 h 358"/>
                  <a:gd name="T18" fmla="*/ 0 w 631"/>
                  <a:gd name="T19" fmla="*/ 0 h 358"/>
                  <a:gd name="T20" fmla="*/ 0 w 631"/>
                  <a:gd name="T21" fmla="*/ 0 h 358"/>
                  <a:gd name="T22" fmla="*/ 0 w 631"/>
                  <a:gd name="T23" fmla="*/ 0 h 358"/>
                  <a:gd name="T24" fmla="*/ 0 w 631"/>
                  <a:gd name="T25" fmla="*/ 0 h 358"/>
                  <a:gd name="T26" fmla="*/ 0 w 631"/>
                  <a:gd name="T27" fmla="*/ 0 h 358"/>
                  <a:gd name="T28" fmla="*/ 0 w 631"/>
                  <a:gd name="T29" fmla="*/ 0 h 358"/>
                  <a:gd name="T30" fmla="*/ 0 w 631"/>
                  <a:gd name="T31" fmla="*/ 0 h 358"/>
                  <a:gd name="T32" fmla="*/ 0 w 631"/>
                  <a:gd name="T33" fmla="*/ 0 h 358"/>
                  <a:gd name="T34" fmla="*/ 0 w 631"/>
                  <a:gd name="T35" fmla="*/ 0 h 358"/>
                  <a:gd name="T36" fmla="*/ 0 w 631"/>
                  <a:gd name="T37" fmla="*/ 0 h 358"/>
                  <a:gd name="T38" fmla="*/ 0 w 631"/>
                  <a:gd name="T39" fmla="*/ 0 h 358"/>
                  <a:gd name="T40" fmla="*/ 0 w 631"/>
                  <a:gd name="T41" fmla="*/ 0 h 358"/>
                  <a:gd name="T42" fmla="*/ 0 w 631"/>
                  <a:gd name="T43" fmla="*/ 0 h 358"/>
                  <a:gd name="T44" fmla="*/ 0 w 631"/>
                  <a:gd name="T45" fmla="*/ 0 h 358"/>
                  <a:gd name="T46" fmla="*/ 0 w 631"/>
                  <a:gd name="T47" fmla="*/ 0 h 358"/>
                  <a:gd name="T48" fmla="*/ 0 w 631"/>
                  <a:gd name="T49" fmla="*/ 0 h 358"/>
                  <a:gd name="T50" fmla="*/ 0 w 631"/>
                  <a:gd name="T51" fmla="*/ 0 h 358"/>
                  <a:gd name="T52" fmla="*/ 0 w 631"/>
                  <a:gd name="T53" fmla="*/ 0 h 358"/>
                  <a:gd name="T54" fmla="*/ 0 w 631"/>
                  <a:gd name="T55" fmla="*/ 0 h 358"/>
                  <a:gd name="T56" fmla="*/ 0 w 631"/>
                  <a:gd name="T57" fmla="*/ 0 h 358"/>
                  <a:gd name="T58" fmla="*/ 0 w 631"/>
                  <a:gd name="T59" fmla="*/ 0 h 358"/>
                  <a:gd name="T60" fmla="*/ 0 w 631"/>
                  <a:gd name="T61" fmla="*/ 0 h 358"/>
                  <a:gd name="T62" fmla="*/ 0 w 631"/>
                  <a:gd name="T63" fmla="*/ 0 h 358"/>
                  <a:gd name="T64" fmla="*/ 0 w 631"/>
                  <a:gd name="T65" fmla="*/ 0 h 358"/>
                  <a:gd name="T66" fmla="*/ 0 w 631"/>
                  <a:gd name="T67" fmla="*/ 0 h 358"/>
                  <a:gd name="T68" fmla="*/ 0 w 631"/>
                  <a:gd name="T69" fmla="*/ 0 h 358"/>
                  <a:gd name="T70" fmla="*/ 0 w 631"/>
                  <a:gd name="T71" fmla="*/ 0 h 358"/>
                  <a:gd name="T72" fmla="*/ 0 w 631"/>
                  <a:gd name="T73" fmla="*/ 0 h 358"/>
                  <a:gd name="T74" fmla="*/ 0 w 631"/>
                  <a:gd name="T75" fmla="*/ 0 h 358"/>
                  <a:gd name="T76" fmla="*/ 0 w 631"/>
                  <a:gd name="T77" fmla="*/ 0 h 358"/>
                  <a:gd name="T78" fmla="*/ 0 w 631"/>
                  <a:gd name="T79" fmla="*/ 0 h 358"/>
                  <a:gd name="T80" fmla="*/ 0 w 631"/>
                  <a:gd name="T81" fmla="*/ 0 h 358"/>
                  <a:gd name="T82" fmla="*/ 0 w 631"/>
                  <a:gd name="T83" fmla="*/ 0 h 358"/>
                  <a:gd name="T84" fmla="*/ 0 w 631"/>
                  <a:gd name="T85" fmla="*/ 0 h 358"/>
                  <a:gd name="T86" fmla="*/ 0 w 631"/>
                  <a:gd name="T87" fmla="*/ 0 h 3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31"/>
                  <a:gd name="T133" fmla="*/ 0 h 358"/>
                  <a:gd name="T134" fmla="*/ 631 w 631"/>
                  <a:gd name="T135" fmla="*/ 358 h 3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9525">
                <a:solidFill>
                  <a:srgbClr val="FFFFFF"/>
                </a:solidFill>
                <a:round/>
                <a:headEnd/>
                <a:tailEnd/>
              </a:ln>
            </p:spPr>
            <p:txBody>
              <a:bodyPr/>
              <a:lstStyle/>
              <a:p>
                <a:endParaRPr lang="en-US"/>
              </a:p>
            </p:txBody>
          </p:sp>
          <p:sp>
            <p:nvSpPr>
              <p:cNvPr id="599" name="Freeform 76"/>
              <p:cNvSpPr>
                <a:spLocks/>
              </p:cNvSpPr>
              <p:nvPr/>
            </p:nvSpPr>
            <p:spPr bwMode="auto">
              <a:xfrm>
                <a:off x="5597" y="3323"/>
                <a:ext cx="116" cy="141"/>
              </a:xfrm>
              <a:custGeom>
                <a:avLst/>
                <a:gdLst>
                  <a:gd name="T0" fmla="*/ 0 w 359"/>
                  <a:gd name="T1" fmla="*/ 0 h 431"/>
                  <a:gd name="T2" fmla="*/ 0 w 359"/>
                  <a:gd name="T3" fmla="*/ 0 h 431"/>
                  <a:gd name="T4" fmla="*/ 0 w 359"/>
                  <a:gd name="T5" fmla="*/ 0 h 431"/>
                  <a:gd name="T6" fmla="*/ 0 w 359"/>
                  <a:gd name="T7" fmla="*/ 0 h 431"/>
                  <a:gd name="T8" fmla="*/ 0 w 359"/>
                  <a:gd name="T9" fmla="*/ 0 h 431"/>
                  <a:gd name="T10" fmla="*/ 0 w 359"/>
                  <a:gd name="T11" fmla="*/ 0 h 431"/>
                  <a:gd name="T12" fmla="*/ 0 w 359"/>
                  <a:gd name="T13" fmla="*/ 0 h 431"/>
                  <a:gd name="T14" fmla="*/ 0 w 359"/>
                  <a:gd name="T15" fmla="*/ 0 h 431"/>
                  <a:gd name="T16" fmla="*/ 0 w 359"/>
                  <a:gd name="T17" fmla="*/ 0 h 431"/>
                  <a:gd name="T18" fmla="*/ 0 w 359"/>
                  <a:gd name="T19" fmla="*/ 0 h 431"/>
                  <a:gd name="T20" fmla="*/ 0 w 359"/>
                  <a:gd name="T21" fmla="*/ 0 h 431"/>
                  <a:gd name="T22" fmla="*/ 0 w 359"/>
                  <a:gd name="T23" fmla="*/ 0 h 431"/>
                  <a:gd name="T24" fmla="*/ 0 w 359"/>
                  <a:gd name="T25" fmla="*/ 0 h 431"/>
                  <a:gd name="T26" fmla="*/ 0 w 359"/>
                  <a:gd name="T27" fmla="*/ 0 h 431"/>
                  <a:gd name="T28" fmla="*/ 0 w 359"/>
                  <a:gd name="T29" fmla="*/ 0 h 431"/>
                  <a:gd name="T30" fmla="*/ 0 w 359"/>
                  <a:gd name="T31" fmla="*/ 0 h 431"/>
                  <a:gd name="T32" fmla="*/ 0 w 359"/>
                  <a:gd name="T33" fmla="*/ 0 h 431"/>
                  <a:gd name="T34" fmla="*/ 0 w 359"/>
                  <a:gd name="T35" fmla="*/ 0 h 431"/>
                  <a:gd name="T36" fmla="*/ 0 w 359"/>
                  <a:gd name="T37" fmla="*/ 0 h 431"/>
                  <a:gd name="T38" fmla="*/ 0 w 359"/>
                  <a:gd name="T39" fmla="*/ 0 h 431"/>
                  <a:gd name="T40" fmla="*/ 0 w 359"/>
                  <a:gd name="T41" fmla="*/ 0 h 431"/>
                  <a:gd name="T42" fmla="*/ 0 w 359"/>
                  <a:gd name="T43" fmla="*/ 0 h 431"/>
                  <a:gd name="T44" fmla="*/ 0 w 359"/>
                  <a:gd name="T45" fmla="*/ 0 h 431"/>
                  <a:gd name="T46" fmla="*/ 0 w 359"/>
                  <a:gd name="T47" fmla="*/ 0 h 431"/>
                  <a:gd name="T48" fmla="*/ 0 w 359"/>
                  <a:gd name="T49" fmla="*/ 0 h 431"/>
                  <a:gd name="T50" fmla="*/ 0 w 359"/>
                  <a:gd name="T51" fmla="*/ 0 h 431"/>
                  <a:gd name="T52" fmla="*/ 0 w 359"/>
                  <a:gd name="T53" fmla="*/ 0 h 431"/>
                  <a:gd name="T54" fmla="*/ 0 w 359"/>
                  <a:gd name="T55" fmla="*/ 0 h 431"/>
                  <a:gd name="T56" fmla="*/ 0 w 359"/>
                  <a:gd name="T57" fmla="*/ 0 h 431"/>
                  <a:gd name="T58" fmla="*/ 0 w 359"/>
                  <a:gd name="T59" fmla="*/ 0 h 431"/>
                  <a:gd name="T60" fmla="*/ 0 w 359"/>
                  <a:gd name="T61" fmla="*/ 0 h 431"/>
                  <a:gd name="T62" fmla="*/ 0 w 359"/>
                  <a:gd name="T63" fmla="*/ 0 h 431"/>
                  <a:gd name="T64" fmla="*/ 0 w 359"/>
                  <a:gd name="T65" fmla="*/ 0 h 431"/>
                  <a:gd name="T66" fmla="*/ 0 w 359"/>
                  <a:gd name="T67" fmla="*/ 0 h 431"/>
                  <a:gd name="T68" fmla="*/ 0 w 359"/>
                  <a:gd name="T69" fmla="*/ 0 h 431"/>
                  <a:gd name="T70" fmla="*/ 0 w 359"/>
                  <a:gd name="T71" fmla="*/ 0 h 431"/>
                  <a:gd name="T72" fmla="*/ 0 w 359"/>
                  <a:gd name="T73" fmla="*/ 0 h 431"/>
                  <a:gd name="T74" fmla="*/ 0 w 359"/>
                  <a:gd name="T75" fmla="*/ 0 h 431"/>
                  <a:gd name="T76" fmla="*/ 0 w 359"/>
                  <a:gd name="T77" fmla="*/ 0 h 431"/>
                  <a:gd name="T78" fmla="*/ 0 w 359"/>
                  <a:gd name="T79" fmla="*/ 0 h 431"/>
                  <a:gd name="T80" fmla="*/ 0 w 359"/>
                  <a:gd name="T81" fmla="*/ 0 h 431"/>
                  <a:gd name="T82" fmla="*/ 0 w 359"/>
                  <a:gd name="T83" fmla="*/ 0 h 431"/>
                  <a:gd name="T84" fmla="*/ 0 w 359"/>
                  <a:gd name="T85" fmla="*/ 0 h 431"/>
                  <a:gd name="T86" fmla="*/ 0 w 359"/>
                  <a:gd name="T87" fmla="*/ 0 h 431"/>
                  <a:gd name="T88" fmla="*/ 0 w 359"/>
                  <a:gd name="T89" fmla="*/ 0 h 431"/>
                  <a:gd name="T90" fmla="*/ 0 w 359"/>
                  <a:gd name="T91" fmla="*/ 0 h 431"/>
                  <a:gd name="T92" fmla="*/ 0 w 359"/>
                  <a:gd name="T93" fmla="*/ 0 h 431"/>
                  <a:gd name="T94" fmla="*/ 0 w 359"/>
                  <a:gd name="T95" fmla="*/ 0 h 431"/>
                  <a:gd name="T96" fmla="*/ 0 w 359"/>
                  <a:gd name="T97" fmla="*/ 0 h 431"/>
                  <a:gd name="T98" fmla="*/ 0 w 359"/>
                  <a:gd name="T99" fmla="*/ 0 h 431"/>
                  <a:gd name="T100" fmla="*/ 0 w 359"/>
                  <a:gd name="T101" fmla="*/ 0 h 4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9"/>
                  <a:gd name="T154" fmla="*/ 0 h 431"/>
                  <a:gd name="T155" fmla="*/ 359 w 359"/>
                  <a:gd name="T156" fmla="*/ 431 h 4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9525">
                <a:solidFill>
                  <a:srgbClr val="FFFFFF"/>
                </a:solidFill>
                <a:round/>
                <a:headEnd/>
                <a:tailEnd/>
              </a:ln>
            </p:spPr>
            <p:txBody>
              <a:bodyPr/>
              <a:lstStyle/>
              <a:p>
                <a:endParaRPr lang="en-US"/>
              </a:p>
            </p:txBody>
          </p:sp>
        </p:grpSp>
        <p:sp>
          <p:nvSpPr>
            <p:cNvPr id="600" name="Freeform 77"/>
            <p:cNvSpPr>
              <a:spLocks/>
            </p:cNvSpPr>
            <p:nvPr>
              <p:custDataLst>
                <p:tags r:id="rId97"/>
              </p:custDataLst>
            </p:nvPr>
          </p:nvSpPr>
          <p:spPr bwMode="auto">
            <a:xfrm>
              <a:off x="7362825" y="3395663"/>
              <a:ext cx="9525" cy="57150"/>
            </a:xfrm>
            <a:custGeom>
              <a:avLst/>
              <a:gdLst>
                <a:gd name="T0" fmla="*/ 0 w 21"/>
                <a:gd name="T1" fmla="*/ 2147483647 h 62"/>
                <a:gd name="T2" fmla="*/ 2147483647 w 21"/>
                <a:gd name="T3" fmla="*/ 2147483647 h 62"/>
                <a:gd name="T4" fmla="*/ 2147483647 w 21"/>
                <a:gd name="T5" fmla="*/ 2147483647 h 62"/>
                <a:gd name="T6" fmla="*/ 2147483647 w 21"/>
                <a:gd name="T7" fmla="*/ 2147483647 h 62"/>
                <a:gd name="T8" fmla="*/ 2147483647 w 21"/>
                <a:gd name="T9" fmla="*/ 2147483647 h 62"/>
                <a:gd name="T10" fmla="*/ 2147483647 w 21"/>
                <a:gd name="T11" fmla="*/ 2147483647 h 62"/>
                <a:gd name="T12" fmla="*/ 2147483647 w 21"/>
                <a:gd name="T13" fmla="*/ 0 h 62"/>
                <a:gd name="T14" fmla="*/ 2147483647 w 21"/>
                <a:gd name="T15" fmla="*/ 2147483647 h 62"/>
                <a:gd name="T16" fmla="*/ 2147483647 w 21"/>
                <a:gd name="T17" fmla="*/ 2147483647 h 62"/>
                <a:gd name="T18" fmla="*/ 2147483647 w 21"/>
                <a:gd name="T19" fmla="*/ 2147483647 h 62"/>
                <a:gd name="T20" fmla="*/ 2147483647 w 21"/>
                <a:gd name="T21" fmla="*/ 2147483647 h 62"/>
                <a:gd name="T22" fmla="*/ 2147483647 w 21"/>
                <a:gd name="T23" fmla="*/ 2147483647 h 62"/>
                <a:gd name="T24" fmla="*/ 0 w 21"/>
                <a:gd name="T25" fmla="*/ 2147483647 h 62"/>
                <a:gd name="T26" fmla="*/ 0 w 21"/>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62"/>
                <a:gd name="T44" fmla="*/ 21 w 21"/>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grpFill/>
            <a:ln w="9525">
              <a:solidFill>
                <a:srgbClr val="FFFFFF"/>
              </a:solidFill>
              <a:round/>
              <a:headEnd/>
              <a:tailEnd/>
            </a:ln>
          </p:spPr>
          <p:txBody>
            <a:bodyPr/>
            <a:lstStyle/>
            <a:p>
              <a:endParaRPr lang="en-US"/>
            </a:p>
          </p:txBody>
        </p:sp>
        <p:sp>
          <p:nvSpPr>
            <p:cNvPr id="601" name="Freeform 78"/>
            <p:cNvSpPr>
              <a:spLocks/>
            </p:cNvSpPr>
            <p:nvPr>
              <p:custDataLst>
                <p:tags r:id="rId98"/>
              </p:custDataLst>
            </p:nvPr>
          </p:nvSpPr>
          <p:spPr bwMode="auto">
            <a:xfrm>
              <a:off x="8089900" y="4297363"/>
              <a:ext cx="14288" cy="57150"/>
            </a:xfrm>
            <a:custGeom>
              <a:avLst/>
              <a:gdLst>
                <a:gd name="T0" fmla="*/ 0 w 33"/>
                <a:gd name="T1" fmla="*/ 0 h 24"/>
                <a:gd name="T2" fmla="*/ 2147483647 w 33"/>
                <a:gd name="T3" fmla="*/ 2147483647 h 24"/>
                <a:gd name="T4" fmla="*/ 2147483647 w 33"/>
                <a:gd name="T5" fmla="*/ 2147483647 h 24"/>
                <a:gd name="T6" fmla="*/ 2147483647 w 33"/>
                <a:gd name="T7" fmla="*/ 2147483647 h 24"/>
                <a:gd name="T8" fmla="*/ 2147483647 w 33"/>
                <a:gd name="T9" fmla="*/ 2147483647 h 24"/>
                <a:gd name="T10" fmla="*/ 2147483647 w 33"/>
                <a:gd name="T11" fmla="*/ 2147483647 h 24"/>
                <a:gd name="T12" fmla="*/ 2147483647 w 33"/>
                <a:gd name="T13" fmla="*/ 2147483647 h 24"/>
                <a:gd name="T14" fmla="*/ 2147483647 w 33"/>
                <a:gd name="T15" fmla="*/ 0 h 24"/>
                <a:gd name="T16" fmla="*/ 2147483647 w 33"/>
                <a:gd name="T17" fmla="*/ 0 h 24"/>
                <a:gd name="T18" fmla="*/ 2147483647 w 33"/>
                <a:gd name="T19" fmla="*/ 0 h 24"/>
                <a:gd name="T20" fmla="*/ 2147483647 w 33"/>
                <a:gd name="T21" fmla="*/ 0 h 24"/>
                <a:gd name="T22" fmla="*/ 0 w 33"/>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4"/>
                <a:gd name="T38" fmla="*/ 33 w 33"/>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grpFill/>
            <a:ln w="9525">
              <a:solidFill>
                <a:srgbClr val="FFFFFF"/>
              </a:solidFill>
              <a:round/>
              <a:headEnd/>
              <a:tailEnd/>
            </a:ln>
          </p:spPr>
          <p:txBody>
            <a:bodyPr/>
            <a:lstStyle/>
            <a:p>
              <a:endParaRPr lang="en-US"/>
            </a:p>
          </p:txBody>
        </p:sp>
        <p:sp>
          <p:nvSpPr>
            <p:cNvPr id="602" name="Freeform 79"/>
            <p:cNvSpPr>
              <a:spLocks/>
            </p:cNvSpPr>
            <p:nvPr>
              <p:custDataLst>
                <p:tags r:id="rId99"/>
              </p:custDataLst>
            </p:nvPr>
          </p:nvSpPr>
          <p:spPr bwMode="auto">
            <a:xfrm>
              <a:off x="8112125" y="4306888"/>
              <a:ext cx="17463" cy="58737"/>
            </a:xfrm>
            <a:custGeom>
              <a:avLst/>
              <a:gdLst>
                <a:gd name="T0" fmla="*/ 2147483647 w 33"/>
                <a:gd name="T1" fmla="*/ 2147483647 h 25"/>
                <a:gd name="T2" fmla="*/ 2147483647 w 33"/>
                <a:gd name="T3" fmla="*/ 2147483647 h 25"/>
                <a:gd name="T4" fmla="*/ 2147483647 w 33"/>
                <a:gd name="T5" fmla="*/ 2147483647 h 25"/>
                <a:gd name="T6" fmla="*/ 2147483647 w 33"/>
                <a:gd name="T7" fmla="*/ 0 h 25"/>
                <a:gd name="T8" fmla="*/ 2147483647 w 33"/>
                <a:gd name="T9" fmla="*/ 0 h 25"/>
                <a:gd name="T10" fmla="*/ 2147483647 w 33"/>
                <a:gd name="T11" fmla="*/ 0 h 25"/>
                <a:gd name="T12" fmla="*/ 2147483647 w 33"/>
                <a:gd name="T13" fmla="*/ 0 h 25"/>
                <a:gd name="T14" fmla="*/ 0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26" y="25"/>
                  </a:moveTo>
                  <a:lnTo>
                    <a:pt x="29" y="22"/>
                  </a:lnTo>
                  <a:lnTo>
                    <a:pt x="33" y="18"/>
                  </a:lnTo>
                  <a:lnTo>
                    <a:pt x="33" y="0"/>
                  </a:lnTo>
                  <a:lnTo>
                    <a:pt x="25" y="0"/>
                  </a:lnTo>
                  <a:lnTo>
                    <a:pt x="16" y="0"/>
                  </a:lnTo>
                  <a:lnTo>
                    <a:pt x="6" y="0"/>
                  </a:lnTo>
                  <a:lnTo>
                    <a:pt x="0" y="0"/>
                  </a:lnTo>
                  <a:lnTo>
                    <a:pt x="26" y="25"/>
                  </a:lnTo>
                </a:path>
              </a:pathLst>
            </a:custGeom>
            <a:grpFill/>
            <a:ln w="9525">
              <a:solidFill>
                <a:srgbClr val="FFFFFF"/>
              </a:solidFill>
              <a:round/>
              <a:headEnd/>
              <a:tailEnd/>
            </a:ln>
          </p:spPr>
          <p:txBody>
            <a:bodyPr/>
            <a:lstStyle/>
            <a:p>
              <a:endParaRPr lang="en-US"/>
            </a:p>
          </p:txBody>
        </p:sp>
        <p:sp>
          <p:nvSpPr>
            <p:cNvPr id="603" name="Freeform 80"/>
            <p:cNvSpPr>
              <a:spLocks/>
            </p:cNvSpPr>
            <p:nvPr>
              <p:custDataLst>
                <p:tags r:id="rId100"/>
              </p:custDataLst>
            </p:nvPr>
          </p:nvSpPr>
          <p:spPr bwMode="auto">
            <a:xfrm>
              <a:off x="7426325" y="3384550"/>
              <a:ext cx="1588" cy="55563"/>
            </a:xfrm>
            <a:custGeom>
              <a:avLst/>
              <a:gdLst>
                <a:gd name="T0" fmla="*/ 0 w 7"/>
                <a:gd name="T1" fmla="*/ 0 h 55563"/>
                <a:gd name="T2" fmla="*/ 2147483647 w 7"/>
                <a:gd name="T3" fmla="*/ 0 h 55563"/>
                <a:gd name="T4" fmla="*/ 0 w 7"/>
                <a:gd name="T5" fmla="*/ 0 h 55563"/>
                <a:gd name="T6" fmla="*/ 0 60000 65536"/>
                <a:gd name="T7" fmla="*/ 0 60000 65536"/>
                <a:gd name="T8" fmla="*/ 0 60000 65536"/>
                <a:gd name="T9" fmla="*/ 0 w 7"/>
                <a:gd name="T10" fmla="*/ 0 h 55563"/>
                <a:gd name="T11" fmla="*/ 7 w 7"/>
                <a:gd name="T12" fmla="*/ 55563 h 55563"/>
              </a:gdLst>
              <a:ahLst/>
              <a:cxnLst>
                <a:cxn ang="T6">
                  <a:pos x="T0" y="T1"/>
                </a:cxn>
                <a:cxn ang="T7">
                  <a:pos x="T2" y="T3"/>
                </a:cxn>
                <a:cxn ang="T8">
                  <a:pos x="T4" y="T5"/>
                </a:cxn>
              </a:cxnLst>
              <a:rect l="T9" t="T10" r="T11" b="T12"/>
              <a:pathLst>
                <a:path w="7" h="55563">
                  <a:moveTo>
                    <a:pt x="0" y="0"/>
                  </a:moveTo>
                  <a:lnTo>
                    <a:pt x="7" y="0"/>
                  </a:lnTo>
                  <a:lnTo>
                    <a:pt x="0" y="0"/>
                  </a:lnTo>
                </a:path>
              </a:pathLst>
            </a:custGeom>
            <a:grpFill/>
            <a:ln w="9525">
              <a:solidFill>
                <a:srgbClr val="FFFFFF"/>
              </a:solidFill>
              <a:round/>
              <a:headEnd/>
              <a:tailEnd/>
            </a:ln>
          </p:spPr>
          <p:txBody>
            <a:bodyPr/>
            <a:lstStyle/>
            <a:p>
              <a:endParaRPr lang="en-US"/>
            </a:p>
          </p:txBody>
        </p:sp>
        <p:sp>
          <p:nvSpPr>
            <p:cNvPr id="604" name="Freeform 81"/>
            <p:cNvSpPr>
              <a:spLocks/>
            </p:cNvSpPr>
            <p:nvPr>
              <p:custDataLst>
                <p:tags r:id="rId101"/>
              </p:custDataLst>
            </p:nvPr>
          </p:nvSpPr>
          <p:spPr bwMode="auto">
            <a:xfrm>
              <a:off x="7485063" y="3328988"/>
              <a:ext cx="6350" cy="57150"/>
            </a:xfrm>
            <a:custGeom>
              <a:avLst/>
              <a:gdLst>
                <a:gd name="T0" fmla="*/ 2147483647 w 16"/>
                <a:gd name="T1" fmla="*/ 0 h 25"/>
                <a:gd name="T2" fmla="*/ 2147483647 w 16"/>
                <a:gd name="T3" fmla="*/ 2147483647 h 25"/>
                <a:gd name="T4" fmla="*/ 2147483647 w 16"/>
                <a:gd name="T5" fmla="*/ 2147483647 h 25"/>
                <a:gd name="T6" fmla="*/ 2147483647 w 16"/>
                <a:gd name="T7" fmla="*/ 2147483647 h 25"/>
                <a:gd name="T8" fmla="*/ 2147483647 w 16"/>
                <a:gd name="T9" fmla="*/ 2147483647 h 25"/>
                <a:gd name="T10" fmla="*/ 2147483647 w 16"/>
                <a:gd name="T11" fmla="*/ 2147483647 h 25"/>
                <a:gd name="T12" fmla="*/ 2147483647 w 16"/>
                <a:gd name="T13" fmla="*/ 2147483647 h 25"/>
                <a:gd name="T14" fmla="*/ 2147483647 w 16"/>
                <a:gd name="T15" fmla="*/ 2147483647 h 25"/>
                <a:gd name="T16" fmla="*/ 0 w 16"/>
                <a:gd name="T17" fmla="*/ 2147483647 h 25"/>
                <a:gd name="T18" fmla="*/ 2147483647 w 16"/>
                <a:gd name="T19" fmla="*/ 2147483647 h 25"/>
                <a:gd name="T20" fmla="*/ 2147483647 w 16"/>
                <a:gd name="T21" fmla="*/ 2147483647 h 25"/>
                <a:gd name="T22" fmla="*/ 2147483647 w 16"/>
                <a:gd name="T23" fmla="*/ 2147483647 h 25"/>
                <a:gd name="T24" fmla="*/ 2147483647 w 16"/>
                <a:gd name="T25" fmla="*/ 2147483647 h 25"/>
                <a:gd name="T26" fmla="*/ 2147483647 w 16"/>
                <a:gd name="T27" fmla="*/ 2147483647 h 25"/>
                <a:gd name="T28" fmla="*/ 2147483647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5"/>
                <a:gd name="T47" fmla="*/ 16 w 1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grpFill/>
            <a:ln w="9525">
              <a:solidFill>
                <a:srgbClr val="FFFFFF"/>
              </a:solidFill>
              <a:round/>
              <a:headEnd/>
              <a:tailEnd/>
            </a:ln>
          </p:spPr>
          <p:txBody>
            <a:bodyPr/>
            <a:lstStyle/>
            <a:p>
              <a:endParaRPr lang="en-US"/>
            </a:p>
          </p:txBody>
        </p:sp>
        <p:sp>
          <p:nvSpPr>
            <p:cNvPr id="605" name="Freeform 82"/>
            <p:cNvSpPr>
              <a:spLocks/>
            </p:cNvSpPr>
            <p:nvPr>
              <p:custDataLst>
                <p:tags r:id="rId102"/>
              </p:custDataLst>
            </p:nvPr>
          </p:nvSpPr>
          <p:spPr bwMode="auto">
            <a:xfrm>
              <a:off x="7597775" y="3217863"/>
              <a:ext cx="4763" cy="57150"/>
            </a:xfrm>
            <a:custGeom>
              <a:avLst/>
              <a:gdLst>
                <a:gd name="T0" fmla="*/ 0 w 14"/>
                <a:gd name="T1" fmla="*/ 0 h 18"/>
                <a:gd name="T2" fmla="*/ 2147483647 w 14"/>
                <a:gd name="T3" fmla="*/ 2147483647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8"/>
                <a:gd name="T26" fmla="*/ 14 w 1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8">
                  <a:moveTo>
                    <a:pt x="0" y="0"/>
                  </a:moveTo>
                  <a:lnTo>
                    <a:pt x="3" y="1"/>
                  </a:lnTo>
                  <a:lnTo>
                    <a:pt x="5" y="2"/>
                  </a:lnTo>
                  <a:lnTo>
                    <a:pt x="7" y="4"/>
                  </a:lnTo>
                  <a:lnTo>
                    <a:pt x="9" y="7"/>
                  </a:lnTo>
                  <a:lnTo>
                    <a:pt x="13" y="13"/>
                  </a:lnTo>
                  <a:lnTo>
                    <a:pt x="14" y="18"/>
                  </a:lnTo>
                  <a:lnTo>
                    <a:pt x="0" y="0"/>
                  </a:lnTo>
                </a:path>
              </a:pathLst>
            </a:custGeom>
            <a:grpFill/>
            <a:ln w="9525">
              <a:solidFill>
                <a:srgbClr val="FFFFFF"/>
              </a:solidFill>
              <a:round/>
              <a:headEnd/>
              <a:tailEnd/>
            </a:ln>
          </p:spPr>
          <p:txBody>
            <a:bodyPr/>
            <a:lstStyle/>
            <a:p>
              <a:endParaRPr lang="en-US"/>
            </a:p>
          </p:txBody>
        </p:sp>
        <p:sp>
          <p:nvSpPr>
            <p:cNvPr id="606" name="Freeform 83"/>
            <p:cNvSpPr>
              <a:spLocks/>
            </p:cNvSpPr>
            <p:nvPr>
              <p:custDataLst>
                <p:tags r:id="rId103"/>
              </p:custDataLst>
            </p:nvPr>
          </p:nvSpPr>
          <p:spPr bwMode="auto">
            <a:xfrm>
              <a:off x="7750175" y="3916363"/>
              <a:ext cx="26988" cy="58737"/>
            </a:xfrm>
            <a:custGeom>
              <a:avLst/>
              <a:gdLst>
                <a:gd name="T0" fmla="*/ 0 w 67"/>
                <a:gd name="T1" fmla="*/ 0 h 74"/>
                <a:gd name="T2" fmla="*/ 2147483647 w 67"/>
                <a:gd name="T3" fmla="*/ 2147483647 h 74"/>
                <a:gd name="T4" fmla="*/ 2147483647 w 67"/>
                <a:gd name="T5" fmla="*/ 2147483647 h 74"/>
                <a:gd name="T6" fmla="*/ 2147483647 w 67"/>
                <a:gd name="T7" fmla="*/ 2147483647 h 74"/>
                <a:gd name="T8" fmla="*/ 2147483647 w 67"/>
                <a:gd name="T9" fmla="*/ 2147483647 h 74"/>
                <a:gd name="T10" fmla="*/ 2147483647 w 67"/>
                <a:gd name="T11" fmla="*/ 2147483647 h 74"/>
                <a:gd name="T12" fmla="*/ 2147483647 w 67"/>
                <a:gd name="T13" fmla="*/ 2147483647 h 74"/>
                <a:gd name="T14" fmla="*/ 2147483647 w 67"/>
                <a:gd name="T15" fmla="*/ 2147483647 h 74"/>
                <a:gd name="T16" fmla="*/ 2147483647 w 67"/>
                <a:gd name="T17" fmla="*/ 2147483647 h 74"/>
                <a:gd name="T18" fmla="*/ 2147483647 w 67"/>
                <a:gd name="T19" fmla="*/ 2147483647 h 74"/>
                <a:gd name="T20" fmla="*/ 2147483647 w 67"/>
                <a:gd name="T21" fmla="*/ 2147483647 h 74"/>
                <a:gd name="T22" fmla="*/ 2147483647 w 67"/>
                <a:gd name="T23" fmla="*/ 2147483647 h 74"/>
                <a:gd name="T24" fmla="*/ 2147483647 w 67"/>
                <a:gd name="T25" fmla="*/ 2147483647 h 74"/>
                <a:gd name="T26" fmla="*/ 2147483647 w 67"/>
                <a:gd name="T27" fmla="*/ 2147483647 h 74"/>
                <a:gd name="T28" fmla="*/ 2147483647 w 67"/>
                <a:gd name="T29" fmla="*/ 2147483647 h 74"/>
                <a:gd name="T30" fmla="*/ 2147483647 w 67"/>
                <a:gd name="T31" fmla="*/ 2147483647 h 74"/>
                <a:gd name="T32" fmla="*/ 2147483647 w 67"/>
                <a:gd name="T33" fmla="*/ 2147483647 h 74"/>
                <a:gd name="T34" fmla="*/ 2147483647 w 67"/>
                <a:gd name="T35" fmla="*/ 2147483647 h 74"/>
                <a:gd name="T36" fmla="*/ 2147483647 w 67"/>
                <a:gd name="T37" fmla="*/ 0 h 74"/>
                <a:gd name="T38" fmla="*/ 2147483647 w 67"/>
                <a:gd name="T39" fmla="*/ 0 h 74"/>
                <a:gd name="T40" fmla="*/ 2147483647 w 67"/>
                <a:gd name="T41" fmla="*/ 0 h 74"/>
                <a:gd name="T42" fmla="*/ 2147483647 w 67"/>
                <a:gd name="T43" fmla="*/ 0 h 74"/>
                <a:gd name="T44" fmla="*/ 0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74"/>
                <a:gd name="T71" fmla="*/ 67 w 67"/>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grpFill/>
            <a:ln w="9525">
              <a:solidFill>
                <a:srgbClr val="FFFFFF"/>
              </a:solidFill>
              <a:round/>
              <a:headEnd/>
              <a:tailEnd/>
            </a:ln>
          </p:spPr>
          <p:txBody>
            <a:bodyPr/>
            <a:lstStyle/>
            <a:p>
              <a:endParaRPr lang="en-US"/>
            </a:p>
          </p:txBody>
        </p:sp>
        <p:sp>
          <p:nvSpPr>
            <p:cNvPr id="607" name="Freeform 84"/>
            <p:cNvSpPr>
              <a:spLocks/>
            </p:cNvSpPr>
            <p:nvPr>
              <p:custDataLst>
                <p:tags r:id="rId104"/>
              </p:custDataLst>
            </p:nvPr>
          </p:nvSpPr>
          <p:spPr bwMode="auto">
            <a:xfrm>
              <a:off x="7813675" y="3930650"/>
              <a:ext cx="12700" cy="57150"/>
            </a:xfrm>
            <a:custGeom>
              <a:avLst/>
              <a:gdLst>
                <a:gd name="T0" fmla="*/ 0 w 34"/>
                <a:gd name="T1" fmla="*/ 0 h 38"/>
                <a:gd name="T2" fmla="*/ 2147483647 w 34"/>
                <a:gd name="T3" fmla="*/ 2147483647 h 38"/>
                <a:gd name="T4" fmla="*/ 2147483647 w 34"/>
                <a:gd name="T5" fmla="*/ 2147483647 h 38"/>
                <a:gd name="T6" fmla="*/ 2147483647 w 34"/>
                <a:gd name="T7" fmla="*/ 2147483647 h 38"/>
                <a:gd name="T8" fmla="*/ 2147483647 w 34"/>
                <a:gd name="T9" fmla="*/ 2147483647 h 38"/>
                <a:gd name="T10" fmla="*/ 2147483647 w 34"/>
                <a:gd name="T11" fmla="*/ 2147483647 h 38"/>
                <a:gd name="T12" fmla="*/ 2147483647 w 34"/>
                <a:gd name="T13" fmla="*/ 2147483647 h 38"/>
                <a:gd name="T14" fmla="*/ 2147483647 w 34"/>
                <a:gd name="T15" fmla="*/ 2147483647 h 38"/>
                <a:gd name="T16" fmla="*/ 2147483647 w 34"/>
                <a:gd name="T17" fmla="*/ 2147483647 h 38"/>
                <a:gd name="T18" fmla="*/ 2147483647 w 34"/>
                <a:gd name="T19" fmla="*/ 2147483647 h 38"/>
                <a:gd name="T20" fmla="*/ 2147483647 w 34"/>
                <a:gd name="T21" fmla="*/ 2147483647 h 38"/>
                <a:gd name="T22" fmla="*/ 2147483647 w 34"/>
                <a:gd name="T23" fmla="*/ 2147483647 h 38"/>
                <a:gd name="T24" fmla="*/ 2147483647 w 34"/>
                <a:gd name="T25" fmla="*/ 2147483647 h 38"/>
                <a:gd name="T26" fmla="*/ 2147483647 w 34"/>
                <a:gd name="T27" fmla="*/ 2147483647 h 38"/>
                <a:gd name="T28" fmla="*/ 2147483647 w 34"/>
                <a:gd name="T29" fmla="*/ 2147483647 h 38"/>
                <a:gd name="T30" fmla="*/ 2147483647 w 34"/>
                <a:gd name="T31" fmla="*/ 2147483647 h 38"/>
                <a:gd name="T32" fmla="*/ 2147483647 w 34"/>
                <a:gd name="T33" fmla="*/ 2147483647 h 38"/>
                <a:gd name="T34" fmla="*/ 2147483647 w 34"/>
                <a:gd name="T35" fmla="*/ 2147483647 h 38"/>
                <a:gd name="T36" fmla="*/ 2147483647 w 34"/>
                <a:gd name="T37" fmla="*/ 2147483647 h 38"/>
                <a:gd name="T38" fmla="*/ 2147483647 w 34"/>
                <a:gd name="T39" fmla="*/ 2147483647 h 38"/>
                <a:gd name="T40" fmla="*/ 2147483647 w 34"/>
                <a:gd name="T41" fmla="*/ 0 h 38"/>
                <a:gd name="T42" fmla="*/ 2147483647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38"/>
                <a:gd name="T71" fmla="*/ 34 w 34"/>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grpFill/>
            <a:ln w="9525">
              <a:solidFill>
                <a:srgbClr val="FFFFFF"/>
              </a:solidFill>
              <a:round/>
              <a:headEnd/>
              <a:tailEnd/>
            </a:ln>
          </p:spPr>
          <p:txBody>
            <a:bodyPr/>
            <a:lstStyle/>
            <a:p>
              <a:endParaRPr lang="en-US"/>
            </a:p>
          </p:txBody>
        </p:sp>
        <p:sp>
          <p:nvSpPr>
            <p:cNvPr id="608" name="Freeform 85"/>
            <p:cNvSpPr>
              <a:spLocks/>
            </p:cNvSpPr>
            <p:nvPr>
              <p:custDataLst>
                <p:tags r:id="rId105"/>
              </p:custDataLst>
            </p:nvPr>
          </p:nvSpPr>
          <p:spPr bwMode="auto">
            <a:xfrm>
              <a:off x="7670800" y="3706813"/>
              <a:ext cx="25400" cy="55562"/>
            </a:xfrm>
            <a:custGeom>
              <a:avLst/>
              <a:gdLst>
                <a:gd name="T0" fmla="*/ 2147483647 w 53"/>
                <a:gd name="T1" fmla="*/ 2147483647 h 23"/>
                <a:gd name="T2" fmla="*/ 2147483647 w 53"/>
                <a:gd name="T3" fmla="*/ 2147483647 h 23"/>
                <a:gd name="T4" fmla="*/ 2147483647 w 53"/>
                <a:gd name="T5" fmla="*/ 2147483647 h 23"/>
                <a:gd name="T6" fmla="*/ 2147483647 w 53"/>
                <a:gd name="T7" fmla="*/ 2147483647 h 23"/>
                <a:gd name="T8" fmla="*/ 2147483647 w 53"/>
                <a:gd name="T9" fmla="*/ 0 h 23"/>
                <a:gd name="T10" fmla="*/ 2147483647 w 53"/>
                <a:gd name="T11" fmla="*/ 0 h 23"/>
                <a:gd name="T12" fmla="*/ 2147483647 w 53"/>
                <a:gd name="T13" fmla="*/ 2147483647 h 23"/>
                <a:gd name="T14" fmla="*/ 2147483647 w 53"/>
                <a:gd name="T15" fmla="*/ 2147483647 h 23"/>
                <a:gd name="T16" fmla="*/ 2147483647 w 53"/>
                <a:gd name="T17" fmla="*/ 2147483647 h 23"/>
                <a:gd name="T18" fmla="*/ 0 w 53"/>
                <a:gd name="T19" fmla="*/ 2147483647 h 23"/>
                <a:gd name="T20" fmla="*/ 2147483647 w 53"/>
                <a:gd name="T21" fmla="*/ 2147483647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23"/>
                <a:gd name="T35" fmla="*/ 53 w 53"/>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grpFill/>
            <a:ln w="9525">
              <a:solidFill>
                <a:srgbClr val="FFFFFF"/>
              </a:solidFill>
              <a:round/>
              <a:headEnd/>
              <a:tailEnd/>
            </a:ln>
          </p:spPr>
          <p:txBody>
            <a:bodyPr/>
            <a:lstStyle/>
            <a:p>
              <a:endParaRPr lang="en-US"/>
            </a:p>
          </p:txBody>
        </p:sp>
        <p:sp>
          <p:nvSpPr>
            <p:cNvPr id="609" name="Freeform 86"/>
            <p:cNvSpPr>
              <a:spLocks/>
            </p:cNvSpPr>
            <p:nvPr>
              <p:custDataLst>
                <p:tags r:id="rId106"/>
              </p:custDataLst>
            </p:nvPr>
          </p:nvSpPr>
          <p:spPr bwMode="auto">
            <a:xfrm>
              <a:off x="7613650" y="3681413"/>
              <a:ext cx="11113" cy="57150"/>
            </a:xfrm>
            <a:custGeom>
              <a:avLst/>
              <a:gdLst>
                <a:gd name="T0" fmla="*/ 0 w 26"/>
                <a:gd name="T1" fmla="*/ 0 h 12"/>
                <a:gd name="T2" fmla="*/ 2147483647 w 26"/>
                <a:gd name="T3" fmla="*/ 2147483647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2147483647 h 12"/>
                <a:gd name="T16" fmla="*/ 2147483647 w 26"/>
                <a:gd name="T17" fmla="*/ 2147483647 h 12"/>
                <a:gd name="T18" fmla="*/ 2147483647 w 26"/>
                <a:gd name="T19" fmla="*/ 2147483647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grpFill/>
            <a:ln w="9525">
              <a:solidFill>
                <a:srgbClr val="FFFFFF"/>
              </a:solidFill>
              <a:round/>
              <a:headEnd/>
              <a:tailEnd/>
            </a:ln>
          </p:spPr>
          <p:txBody>
            <a:bodyPr/>
            <a:lstStyle/>
            <a:p>
              <a:endParaRPr lang="en-US"/>
            </a:p>
          </p:txBody>
        </p:sp>
        <p:sp>
          <p:nvSpPr>
            <p:cNvPr id="610" name="Freeform 87"/>
            <p:cNvSpPr>
              <a:spLocks/>
            </p:cNvSpPr>
            <p:nvPr>
              <p:custDataLst>
                <p:tags r:id="rId107"/>
              </p:custDataLst>
            </p:nvPr>
          </p:nvSpPr>
          <p:spPr bwMode="auto">
            <a:xfrm>
              <a:off x="7813675" y="4013200"/>
              <a:ext cx="31750" cy="57150"/>
            </a:xfrm>
            <a:custGeom>
              <a:avLst/>
              <a:gdLst>
                <a:gd name="T0" fmla="*/ 0 w 73"/>
                <a:gd name="T1" fmla="*/ 0 h 57150"/>
                <a:gd name="T2" fmla="*/ 2147483647 w 73"/>
                <a:gd name="T3" fmla="*/ 0 h 57150"/>
                <a:gd name="T4" fmla="*/ 2147483647 w 73"/>
                <a:gd name="T5" fmla="*/ 0 h 57150"/>
                <a:gd name="T6" fmla="*/ 2147483647 w 73"/>
                <a:gd name="T7" fmla="*/ 0 h 57150"/>
                <a:gd name="T8" fmla="*/ 2147483647 w 73"/>
                <a:gd name="T9" fmla="*/ 0 h 57150"/>
                <a:gd name="T10" fmla="*/ 0 60000 65536"/>
                <a:gd name="T11" fmla="*/ 0 60000 65536"/>
                <a:gd name="T12" fmla="*/ 0 60000 65536"/>
                <a:gd name="T13" fmla="*/ 0 60000 65536"/>
                <a:gd name="T14" fmla="*/ 0 60000 65536"/>
                <a:gd name="T15" fmla="*/ 0 w 73"/>
                <a:gd name="T16" fmla="*/ 0 h 57150"/>
                <a:gd name="T17" fmla="*/ 73 w 73"/>
                <a:gd name="T18" fmla="*/ 57150 h 57150"/>
              </a:gdLst>
              <a:ahLst/>
              <a:cxnLst>
                <a:cxn ang="T10">
                  <a:pos x="T0" y="T1"/>
                </a:cxn>
                <a:cxn ang="T11">
                  <a:pos x="T2" y="T3"/>
                </a:cxn>
                <a:cxn ang="T12">
                  <a:pos x="T4" y="T5"/>
                </a:cxn>
                <a:cxn ang="T13">
                  <a:pos x="T6" y="T7"/>
                </a:cxn>
                <a:cxn ang="T14">
                  <a:pos x="T8" y="T9"/>
                </a:cxn>
              </a:cxnLst>
              <a:rect l="T15" t="T16" r="T17" b="T18"/>
              <a:pathLst>
                <a:path w="73" h="57150">
                  <a:moveTo>
                    <a:pt x="0" y="0"/>
                  </a:moveTo>
                  <a:lnTo>
                    <a:pt x="20" y="0"/>
                  </a:lnTo>
                  <a:lnTo>
                    <a:pt x="37" y="0"/>
                  </a:lnTo>
                  <a:lnTo>
                    <a:pt x="55" y="0"/>
                  </a:lnTo>
                  <a:lnTo>
                    <a:pt x="73" y="0"/>
                  </a:lnTo>
                </a:path>
              </a:pathLst>
            </a:custGeom>
            <a:grpFill/>
            <a:ln w="9525">
              <a:solidFill>
                <a:srgbClr val="FFFFFF"/>
              </a:solidFill>
              <a:round/>
              <a:headEnd/>
              <a:tailEnd/>
            </a:ln>
          </p:spPr>
          <p:txBody>
            <a:bodyPr/>
            <a:lstStyle/>
            <a:p>
              <a:endParaRPr lang="en-US"/>
            </a:p>
          </p:txBody>
        </p:sp>
        <p:sp>
          <p:nvSpPr>
            <p:cNvPr id="611" name="Freeform 88"/>
            <p:cNvSpPr>
              <a:spLocks/>
            </p:cNvSpPr>
            <p:nvPr>
              <p:custDataLst>
                <p:tags r:id="rId108"/>
              </p:custDataLst>
            </p:nvPr>
          </p:nvSpPr>
          <p:spPr bwMode="auto">
            <a:xfrm>
              <a:off x="7769225" y="4002088"/>
              <a:ext cx="22225" cy="57150"/>
            </a:xfrm>
            <a:custGeom>
              <a:avLst/>
              <a:gdLst>
                <a:gd name="T0" fmla="*/ 0 w 53"/>
                <a:gd name="T1" fmla="*/ 0 h 3"/>
                <a:gd name="T2" fmla="*/ 2147483647 w 53"/>
                <a:gd name="T3" fmla="*/ 0 h 3"/>
                <a:gd name="T4" fmla="*/ 2147483647 w 53"/>
                <a:gd name="T5" fmla="*/ 2147483647 h 3"/>
                <a:gd name="T6" fmla="*/ 2147483647 w 53"/>
                <a:gd name="T7" fmla="*/ 2147483647 h 3"/>
                <a:gd name="T8" fmla="*/ 2147483647 w 53"/>
                <a:gd name="T9" fmla="*/ 2147483647 h 3"/>
                <a:gd name="T10" fmla="*/ 2147483647 w 53"/>
                <a:gd name="T11" fmla="*/ 2147483647 h 3"/>
                <a:gd name="T12" fmla="*/ 2147483647 w 53"/>
                <a:gd name="T13" fmla="*/ 0 h 3"/>
                <a:gd name="T14" fmla="*/ 0 60000 65536"/>
                <a:gd name="T15" fmla="*/ 0 60000 65536"/>
                <a:gd name="T16" fmla="*/ 0 60000 65536"/>
                <a:gd name="T17" fmla="*/ 0 60000 65536"/>
                <a:gd name="T18" fmla="*/ 0 60000 65536"/>
                <a:gd name="T19" fmla="*/ 0 60000 65536"/>
                <a:gd name="T20" fmla="*/ 0 60000 65536"/>
                <a:gd name="T21" fmla="*/ 0 w 53"/>
                <a:gd name="T22" fmla="*/ 0 h 3"/>
                <a:gd name="T23" fmla="*/ 53 w 5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
                  <a:moveTo>
                    <a:pt x="0" y="0"/>
                  </a:moveTo>
                  <a:lnTo>
                    <a:pt x="14" y="0"/>
                  </a:lnTo>
                  <a:lnTo>
                    <a:pt x="27" y="3"/>
                  </a:lnTo>
                  <a:lnTo>
                    <a:pt x="32" y="3"/>
                  </a:lnTo>
                  <a:lnTo>
                    <a:pt x="39" y="3"/>
                  </a:lnTo>
                  <a:lnTo>
                    <a:pt x="45" y="1"/>
                  </a:lnTo>
                  <a:lnTo>
                    <a:pt x="53" y="0"/>
                  </a:lnTo>
                </a:path>
              </a:pathLst>
            </a:custGeom>
            <a:grpFill/>
            <a:ln w="9525">
              <a:solidFill>
                <a:srgbClr val="FFFFFF"/>
              </a:solidFill>
              <a:round/>
              <a:headEnd/>
              <a:tailEnd/>
            </a:ln>
          </p:spPr>
          <p:txBody>
            <a:bodyPr/>
            <a:lstStyle/>
            <a:p>
              <a:endParaRPr lang="en-US"/>
            </a:p>
          </p:txBody>
        </p:sp>
        <p:sp>
          <p:nvSpPr>
            <p:cNvPr id="612" name="Line 89"/>
            <p:cNvSpPr>
              <a:spLocks noChangeShapeType="1"/>
            </p:cNvSpPr>
            <p:nvPr>
              <p:custDataLst>
                <p:tags r:id="rId109"/>
              </p:custDataLst>
            </p:nvPr>
          </p:nvSpPr>
          <p:spPr bwMode="auto">
            <a:xfrm>
              <a:off x="7802563" y="3987800"/>
              <a:ext cx="20637" cy="6350"/>
            </a:xfrm>
            <a:prstGeom prst="line">
              <a:avLst/>
            </a:prstGeom>
            <a:grpFill/>
            <a:ln w="9525">
              <a:solidFill>
                <a:srgbClr val="FFFFFF"/>
              </a:solidFill>
              <a:round/>
              <a:headEnd/>
              <a:tailEnd/>
            </a:ln>
          </p:spPr>
          <p:txBody>
            <a:bodyPr/>
            <a:lstStyle/>
            <a:p>
              <a:endParaRPr lang="en-US"/>
            </a:p>
          </p:txBody>
        </p:sp>
        <p:sp>
          <p:nvSpPr>
            <p:cNvPr id="613" name="Freeform 90"/>
            <p:cNvSpPr>
              <a:spLocks/>
            </p:cNvSpPr>
            <p:nvPr>
              <p:custDataLst>
                <p:tags r:id="rId110"/>
              </p:custDataLst>
            </p:nvPr>
          </p:nvSpPr>
          <p:spPr bwMode="auto">
            <a:xfrm>
              <a:off x="7823200" y="3994150"/>
              <a:ext cx="1588" cy="57150"/>
            </a:xfrm>
            <a:custGeom>
              <a:avLst/>
              <a:gdLst>
                <a:gd name="T0" fmla="*/ 0 w 1588"/>
                <a:gd name="T1" fmla="*/ 0 h 13"/>
                <a:gd name="T2" fmla="*/ 0 w 1588"/>
                <a:gd name="T3" fmla="*/ 2147483647 h 13"/>
                <a:gd name="T4" fmla="*/ 0 w 1588"/>
                <a:gd name="T5" fmla="*/ 2147483647 h 13"/>
                <a:gd name="T6" fmla="*/ 0 60000 65536"/>
                <a:gd name="T7" fmla="*/ 0 60000 65536"/>
                <a:gd name="T8" fmla="*/ 0 60000 65536"/>
                <a:gd name="T9" fmla="*/ 0 w 1588"/>
                <a:gd name="T10" fmla="*/ 0 h 13"/>
                <a:gd name="T11" fmla="*/ 1588 w 1588"/>
                <a:gd name="T12" fmla="*/ 13 h 13"/>
              </a:gdLst>
              <a:ahLst/>
              <a:cxnLst>
                <a:cxn ang="T6">
                  <a:pos x="T0" y="T1"/>
                </a:cxn>
                <a:cxn ang="T7">
                  <a:pos x="T2" y="T3"/>
                </a:cxn>
                <a:cxn ang="T8">
                  <a:pos x="T4" y="T5"/>
                </a:cxn>
              </a:cxnLst>
              <a:rect l="T9" t="T10" r="T11" b="T12"/>
              <a:pathLst>
                <a:path w="1588" h="13">
                  <a:moveTo>
                    <a:pt x="0" y="0"/>
                  </a:moveTo>
                  <a:lnTo>
                    <a:pt x="0" y="6"/>
                  </a:lnTo>
                  <a:lnTo>
                    <a:pt x="0" y="13"/>
                  </a:lnTo>
                </a:path>
              </a:pathLst>
            </a:custGeom>
            <a:grpFill/>
            <a:ln w="9525">
              <a:solidFill>
                <a:srgbClr val="FFFFFF"/>
              </a:solidFill>
              <a:round/>
              <a:headEnd/>
              <a:tailEnd/>
            </a:ln>
          </p:spPr>
          <p:txBody>
            <a:bodyPr/>
            <a:lstStyle/>
            <a:p>
              <a:endParaRPr lang="en-US"/>
            </a:p>
          </p:txBody>
        </p:sp>
        <p:sp>
          <p:nvSpPr>
            <p:cNvPr id="614" name="Freeform 91"/>
            <p:cNvSpPr>
              <a:spLocks/>
            </p:cNvSpPr>
            <p:nvPr>
              <p:custDataLst>
                <p:tags r:id="rId111"/>
              </p:custDataLst>
            </p:nvPr>
          </p:nvSpPr>
          <p:spPr bwMode="auto">
            <a:xfrm>
              <a:off x="7777163" y="3987800"/>
              <a:ext cx="14287" cy="58738"/>
            </a:xfrm>
            <a:custGeom>
              <a:avLst/>
              <a:gdLst>
                <a:gd name="T0" fmla="*/ 0 w 26"/>
                <a:gd name="T1" fmla="*/ 0 h 58738"/>
                <a:gd name="T2" fmla="*/ 2147483647 w 26"/>
                <a:gd name="T3" fmla="*/ 0 h 58738"/>
                <a:gd name="T4" fmla="*/ 2147483647 w 26"/>
                <a:gd name="T5" fmla="*/ 0 h 58738"/>
                <a:gd name="T6" fmla="*/ 0 60000 65536"/>
                <a:gd name="T7" fmla="*/ 0 60000 65536"/>
                <a:gd name="T8" fmla="*/ 0 60000 65536"/>
                <a:gd name="T9" fmla="*/ 0 w 26"/>
                <a:gd name="T10" fmla="*/ 0 h 58738"/>
                <a:gd name="T11" fmla="*/ 26 w 26"/>
                <a:gd name="T12" fmla="*/ 58738 h 58738"/>
              </a:gdLst>
              <a:ahLst/>
              <a:cxnLst>
                <a:cxn ang="T6">
                  <a:pos x="T0" y="T1"/>
                </a:cxn>
                <a:cxn ang="T7">
                  <a:pos x="T2" y="T3"/>
                </a:cxn>
                <a:cxn ang="T8">
                  <a:pos x="T4" y="T5"/>
                </a:cxn>
              </a:cxnLst>
              <a:rect l="T9" t="T10" r="T11" b="T12"/>
              <a:pathLst>
                <a:path w="26" h="58738">
                  <a:moveTo>
                    <a:pt x="0" y="0"/>
                  </a:moveTo>
                  <a:lnTo>
                    <a:pt x="15" y="0"/>
                  </a:lnTo>
                  <a:lnTo>
                    <a:pt x="26" y="0"/>
                  </a:lnTo>
                </a:path>
              </a:pathLst>
            </a:custGeom>
            <a:grpFill/>
            <a:ln w="9525">
              <a:solidFill>
                <a:srgbClr val="FFFFFF"/>
              </a:solidFill>
              <a:round/>
              <a:headEnd/>
              <a:tailEnd/>
            </a:ln>
          </p:spPr>
          <p:txBody>
            <a:bodyPr/>
            <a:lstStyle/>
            <a:p>
              <a:endParaRPr lang="en-US"/>
            </a:p>
          </p:txBody>
        </p:sp>
        <p:sp>
          <p:nvSpPr>
            <p:cNvPr id="615" name="Freeform 92"/>
            <p:cNvSpPr>
              <a:spLocks/>
            </p:cNvSpPr>
            <p:nvPr>
              <p:custDataLst>
                <p:tags r:id="rId112"/>
              </p:custDataLst>
            </p:nvPr>
          </p:nvSpPr>
          <p:spPr bwMode="auto">
            <a:xfrm>
              <a:off x="7770813" y="3968750"/>
              <a:ext cx="6350" cy="60325"/>
            </a:xfrm>
            <a:custGeom>
              <a:avLst/>
              <a:gdLst>
                <a:gd name="T0" fmla="*/ 2147483647 w 20"/>
                <a:gd name="T1" fmla="*/ 0 h 25"/>
                <a:gd name="T2" fmla="*/ 0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0 h 25"/>
                <a:gd name="T14" fmla="*/ 0 60000 65536"/>
                <a:gd name="T15" fmla="*/ 0 60000 65536"/>
                <a:gd name="T16" fmla="*/ 0 60000 65536"/>
                <a:gd name="T17" fmla="*/ 0 60000 65536"/>
                <a:gd name="T18" fmla="*/ 0 60000 65536"/>
                <a:gd name="T19" fmla="*/ 0 60000 65536"/>
                <a:gd name="T20" fmla="*/ 0 60000 65536"/>
                <a:gd name="T21" fmla="*/ 0 w 20"/>
                <a:gd name="T22" fmla="*/ 0 h 25"/>
                <a:gd name="T23" fmla="*/ 20 w 2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5">
                  <a:moveTo>
                    <a:pt x="20" y="0"/>
                  </a:moveTo>
                  <a:lnTo>
                    <a:pt x="0" y="13"/>
                  </a:lnTo>
                  <a:lnTo>
                    <a:pt x="4" y="18"/>
                  </a:lnTo>
                  <a:lnTo>
                    <a:pt x="10" y="21"/>
                  </a:lnTo>
                  <a:lnTo>
                    <a:pt x="14" y="24"/>
                  </a:lnTo>
                  <a:lnTo>
                    <a:pt x="20" y="25"/>
                  </a:lnTo>
                  <a:lnTo>
                    <a:pt x="20" y="0"/>
                  </a:lnTo>
                </a:path>
              </a:pathLst>
            </a:custGeom>
            <a:grpFill/>
            <a:ln w="9525">
              <a:solidFill>
                <a:srgbClr val="FFFFFF"/>
              </a:solidFill>
              <a:round/>
              <a:headEnd/>
              <a:tailEnd/>
            </a:ln>
          </p:spPr>
          <p:txBody>
            <a:bodyPr/>
            <a:lstStyle/>
            <a:p>
              <a:endParaRPr lang="en-US"/>
            </a:p>
          </p:txBody>
        </p:sp>
        <p:sp>
          <p:nvSpPr>
            <p:cNvPr id="616" name="Freeform 93"/>
            <p:cNvSpPr>
              <a:spLocks/>
            </p:cNvSpPr>
            <p:nvPr>
              <p:custDataLst>
                <p:tags r:id="rId113"/>
              </p:custDataLst>
            </p:nvPr>
          </p:nvSpPr>
          <p:spPr bwMode="auto">
            <a:xfrm>
              <a:off x="7851775" y="3695700"/>
              <a:ext cx="1588" cy="57150"/>
            </a:xfrm>
            <a:custGeom>
              <a:avLst/>
              <a:gdLst>
                <a:gd name="T0" fmla="*/ 0 w 6"/>
                <a:gd name="T1" fmla="*/ 2147483647 h 24"/>
                <a:gd name="T2" fmla="*/ 0 w 6"/>
                <a:gd name="T3" fmla="*/ 0 h 24"/>
                <a:gd name="T4" fmla="*/ 2147483647 w 6"/>
                <a:gd name="T5" fmla="*/ 2147483647 h 24"/>
                <a:gd name="T6" fmla="*/ 0 w 6"/>
                <a:gd name="T7" fmla="*/ 2147483647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24"/>
                  </a:moveTo>
                  <a:lnTo>
                    <a:pt x="0" y="0"/>
                  </a:lnTo>
                  <a:lnTo>
                    <a:pt x="6" y="12"/>
                  </a:lnTo>
                  <a:lnTo>
                    <a:pt x="0" y="24"/>
                  </a:lnTo>
                </a:path>
              </a:pathLst>
            </a:custGeom>
            <a:grpFill/>
            <a:ln w="9525">
              <a:solidFill>
                <a:srgbClr val="FFFFFF"/>
              </a:solidFill>
              <a:round/>
              <a:headEnd/>
              <a:tailEnd/>
            </a:ln>
          </p:spPr>
          <p:txBody>
            <a:bodyPr/>
            <a:lstStyle/>
            <a:p>
              <a:endParaRPr lang="en-US"/>
            </a:p>
          </p:txBody>
        </p:sp>
        <p:grpSp>
          <p:nvGrpSpPr>
            <p:cNvPr id="617" name="Group 94"/>
            <p:cNvGrpSpPr>
              <a:grpSpLocks/>
            </p:cNvGrpSpPr>
            <p:nvPr>
              <p:custDataLst>
                <p:tags r:id="rId114"/>
              </p:custDataLst>
            </p:nvPr>
          </p:nvGrpSpPr>
          <p:grpSpPr bwMode="auto">
            <a:xfrm>
              <a:off x="7726363" y="3367088"/>
              <a:ext cx="163512" cy="114300"/>
              <a:chOff x="5379" y="2466"/>
              <a:chExt cx="122" cy="71"/>
            </a:xfrm>
            <a:grpFill/>
          </p:grpSpPr>
          <p:sp>
            <p:nvSpPr>
              <p:cNvPr id="618" name="Freeform 95"/>
              <p:cNvSpPr>
                <a:spLocks/>
              </p:cNvSpPr>
              <p:nvPr/>
            </p:nvSpPr>
            <p:spPr bwMode="auto">
              <a:xfrm>
                <a:off x="5428" y="2492"/>
                <a:ext cx="6" cy="9"/>
              </a:xfrm>
              <a:custGeom>
                <a:avLst/>
                <a:gdLst>
                  <a:gd name="T0" fmla="*/ 0 w 19"/>
                  <a:gd name="T1" fmla="*/ 0 h 25"/>
                  <a:gd name="T2" fmla="*/ 0 w 19"/>
                  <a:gd name="T3" fmla="*/ 0 h 25"/>
                  <a:gd name="T4" fmla="*/ 0 w 19"/>
                  <a:gd name="T5" fmla="*/ 0 h 25"/>
                  <a:gd name="T6" fmla="*/ 0 w 19"/>
                  <a:gd name="T7" fmla="*/ 0 h 25"/>
                  <a:gd name="T8" fmla="*/ 0 w 19"/>
                  <a:gd name="T9" fmla="*/ 0 h 25"/>
                  <a:gd name="T10" fmla="*/ 0 w 19"/>
                  <a:gd name="T11" fmla="*/ 0 h 25"/>
                  <a:gd name="T12" fmla="*/ 0 w 19"/>
                  <a:gd name="T13" fmla="*/ 0 h 25"/>
                  <a:gd name="T14" fmla="*/ 0 w 19"/>
                  <a:gd name="T15" fmla="*/ 0 h 25"/>
                  <a:gd name="T16" fmla="*/ 0 w 19"/>
                  <a:gd name="T17" fmla="*/ 0 h 25"/>
                  <a:gd name="T18" fmla="*/ 0 w 19"/>
                  <a:gd name="T19" fmla="*/ 0 h 25"/>
                  <a:gd name="T20" fmla="*/ 0 w 19"/>
                  <a:gd name="T21" fmla="*/ 0 h 25"/>
                  <a:gd name="T22" fmla="*/ 0 w 19"/>
                  <a:gd name="T23" fmla="*/ 0 h 25"/>
                  <a:gd name="T24" fmla="*/ 0 w 19"/>
                  <a:gd name="T25" fmla="*/ 0 h 25"/>
                  <a:gd name="T26" fmla="*/ 0 w 19"/>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25"/>
                  <a:gd name="T44" fmla="*/ 19 w 19"/>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grpFill/>
              <a:ln w="9525">
                <a:solidFill>
                  <a:srgbClr val="FFFFFF"/>
                </a:solidFill>
                <a:round/>
                <a:headEnd/>
                <a:tailEnd/>
              </a:ln>
            </p:spPr>
            <p:txBody>
              <a:bodyPr/>
              <a:lstStyle/>
              <a:p>
                <a:endParaRPr lang="en-US"/>
              </a:p>
            </p:txBody>
          </p:sp>
          <p:sp>
            <p:nvSpPr>
              <p:cNvPr id="619" name="Freeform 96"/>
              <p:cNvSpPr>
                <a:spLocks/>
              </p:cNvSpPr>
              <p:nvPr/>
            </p:nvSpPr>
            <p:spPr bwMode="auto">
              <a:xfrm>
                <a:off x="5379" y="2505"/>
                <a:ext cx="7" cy="6"/>
              </a:xfrm>
              <a:custGeom>
                <a:avLst/>
                <a:gdLst>
                  <a:gd name="T0" fmla="*/ 0 w 26"/>
                  <a:gd name="T1" fmla="*/ 0 h 18"/>
                  <a:gd name="T2" fmla="*/ 0 w 26"/>
                  <a:gd name="T3" fmla="*/ 0 h 18"/>
                  <a:gd name="T4" fmla="*/ 0 w 26"/>
                  <a:gd name="T5" fmla="*/ 0 h 18"/>
                  <a:gd name="T6" fmla="*/ 0 w 26"/>
                  <a:gd name="T7" fmla="*/ 0 h 18"/>
                  <a:gd name="T8" fmla="*/ 0 w 26"/>
                  <a:gd name="T9" fmla="*/ 0 h 18"/>
                  <a:gd name="T10" fmla="*/ 0 w 26"/>
                  <a:gd name="T11" fmla="*/ 0 h 18"/>
                  <a:gd name="T12" fmla="*/ 0 w 26"/>
                  <a:gd name="T13" fmla="*/ 0 h 18"/>
                  <a:gd name="T14" fmla="*/ 0 w 26"/>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8"/>
                  <a:gd name="T26" fmla="*/ 26 w 2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8">
                    <a:moveTo>
                      <a:pt x="26" y="18"/>
                    </a:moveTo>
                    <a:lnTo>
                      <a:pt x="7" y="18"/>
                    </a:lnTo>
                    <a:lnTo>
                      <a:pt x="3" y="9"/>
                    </a:lnTo>
                    <a:lnTo>
                      <a:pt x="0" y="0"/>
                    </a:lnTo>
                    <a:lnTo>
                      <a:pt x="6" y="2"/>
                    </a:lnTo>
                    <a:lnTo>
                      <a:pt x="13" y="6"/>
                    </a:lnTo>
                    <a:lnTo>
                      <a:pt x="20" y="12"/>
                    </a:lnTo>
                    <a:lnTo>
                      <a:pt x="26" y="18"/>
                    </a:lnTo>
                  </a:path>
                </a:pathLst>
              </a:custGeom>
              <a:grpFill/>
              <a:ln w="9525">
                <a:solidFill>
                  <a:srgbClr val="FFFFFF"/>
                </a:solidFill>
                <a:round/>
                <a:headEnd/>
                <a:tailEnd/>
              </a:ln>
            </p:spPr>
            <p:txBody>
              <a:bodyPr/>
              <a:lstStyle/>
              <a:p>
                <a:endParaRPr lang="en-US"/>
              </a:p>
            </p:txBody>
          </p:sp>
          <p:sp>
            <p:nvSpPr>
              <p:cNvPr id="620" name="Freeform 97"/>
              <p:cNvSpPr>
                <a:spLocks/>
              </p:cNvSpPr>
              <p:nvPr/>
            </p:nvSpPr>
            <p:spPr bwMode="auto">
              <a:xfrm>
                <a:off x="5392" y="2466"/>
                <a:ext cx="5" cy="6"/>
              </a:xfrm>
              <a:custGeom>
                <a:avLst/>
                <a:gdLst>
                  <a:gd name="T0" fmla="*/ 0 w 13"/>
                  <a:gd name="T1" fmla="*/ 0 h 18"/>
                  <a:gd name="T2" fmla="*/ 0 w 13"/>
                  <a:gd name="T3" fmla="*/ 0 h 18"/>
                  <a:gd name="T4" fmla="*/ 0 w 13"/>
                  <a:gd name="T5" fmla="*/ 0 h 18"/>
                  <a:gd name="T6" fmla="*/ 0 60000 65536"/>
                  <a:gd name="T7" fmla="*/ 0 60000 65536"/>
                  <a:gd name="T8" fmla="*/ 0 60000 65536"/>
                  <a:gd name="T9" fmla="*/ 0 w 13"/>
                  <a:gd name="T10" fmla="*/ 0 h 18"/>
                  <a:gd name="T11" fmla="*/ 13 w 13"/>
                  <a:gd name="T12" fmla="*/ 18 h 18"/>
                </a:gdLst>
                <a:ahLst/>
                <a:cxnLst>
                  <a:cxn ang="T6">
                    <a:pos x="T0" y="T1"/>
                  </a:cxn>
                  <a:cxn ang="T7">
                    <a:pos x="T2" y="T3"/>
                  </a:cxn>
                  <a:cxn ang="T8">
                    <a:pos x="T4" y="T5"/>
                  </a:cxn>
                </a:cxnLst>
                <a:rect l="T9" t="T10" r="T11" b="T12"/>
                <a:pathLst>
                  <a:path w="13" h="18">
                    <a:moveTo>
                      <a:pt x="0" y="18"/>
                    </a:moveTo>
                    <a:lnTo>
                      <a:pt x="13" y="0"/>
                    </a:lnTo>
                    <a:lnTo>
                      <a:pt x="0" y="18"/>
                    </a:lnTo>
                  </a:path>
                </a:pathLst>
              </a:custGeom>
              <a:grpFill/>
              <a:ln w="9525">
                <a:solidFill>
                  <a:srgbClr val="FFFFFF"/>
                </a:solidFill>
                <a:round/>
                <a:headEnd/>
                <a:tailEnd/>
              </a:ln>
            </p:spPr>
            <p:txBody>
              <a:bodyPr/>
              <a:lstStyle/>
              <a:p>
                <a:endParaRPr lang="en-US"/>
              </a:p>
            </p:txBody>
          </p:sp>
          <p:sp>
            <p:nvSpPr>
              <p:cNvPr id="621" name="Freeform 98"/>
              <p:cNvSpPr>
                <a:spLocks/>
              </p:cNvSpPr>
              <p:nvPr/>
            </p:nvSpPr>
            <p:spPr bwMode="auto">
              <a:xfrm>
                <a:off x="5426" y="2468"/>
                <a:ext cx="8" cy="8"/>
              </a:xfrm>
              <a:custGeom>
                <a:avLst/>
                <a:gdLst>
                  <a:gd name="T0" fmla="*/ 0 w 26"/>
                  <a:gd name="T1" fmla="*/ 0 h 24"/>
                  <a:gd name="T2" fmla="*/ 0 w 26"/>
                  <a:gd name="T3" fmla="*/ 0 h 24"/>
                  <a:gd name="T4" fmla="*/ 0 w 26"/>
                  <a:gd name="T5" fmla="*/ 0 h 24"/>
                  <a:gd name="T6" fmla="*/ 0 w 26"/>
                  <a:gd name="T7" fmla="*/ 0 h 24"/>
                  <a:gd name="T8" fmla="*/ 0 w 26"/>
                  <a:gd name="T9" fmla="*/ 0 h 24"/>
                  <a:gd name="T10" fmla="*/ 0 w 26"/>
                  <a:gd name="T11" fmla="*/ 0 h 24"/>
                  <a:gd name="T12" fmla="*/ 0 w 26"/>
                  <a:gd name="T13" fmla="*/ 0 h 24"/>
                  <a:gd name="T14" fmla="*/ 0 w 26"/>
                  <a:gd name="T15" fmla="*/ 0 h 24"/>
                  <a:gd name="T16" fmla="*/ 0 w 26"/>
                  <a:gd name="T17" fmla="*/ 0 h 24"/>
                  <a:gd name="T18" fmla="*/ 0 w 2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4"/>
                  <a:gd name="T32" fmla="*/ 26 w 2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grpFill/>
              <a:ln w="9525">
                <a:solidFill>
                  <a:srgbClr val="FFFFFF"/>
                </a:solidFill>
                <a:round/>
                <a:headEnd/>
                <a:tailEnd/>
              </a:ln>
            </p:spPr>
            <p:txBody>
              <a:bodyPr/>
              <a:lstStyle/>
              <a:p>
                <a:endParaRPr lang="en-US"/>
              </a:p>
            </p:txBody>
          </p:sp>
          <p:sp>
            <p:nvSpPr>
              <p:cNvPr id="622" name="Freeform 99"/>
              <p:cNvSpPr>
                <a:spLocks/>
              </p:cNvSpPr>
              <p:nvPr/>
            </p:nvSpPr>
            <p:spPr bwMode="auto">
              <a:xfrm>
                <a:off x="5490" y="2490"/>
                <a:ext cx="11" cy="2"/>
              </a:xfrm>
              <a:custGeom>
                <a:avLst/>
                <a:gdLst>
                  <a:gd name="T0" fmla="*/ 0 w 34"/>
                  <a:gd name="T1" fmla="*/ 0 h 6"/>
                  <a:gd name="T2" fmla="*/ 0 w 34"/>
                  <a:gd name="T3" fmla="*/ 0 h 6"/>
                  <a:gd name="T4" fmla="*/ 0 w 34"/>
                  <a:gd name="T5" fmla="*/ 0 h 6"/>
                  <a:gd name="T6" fmla="*/ 0 w 34"/>
                  <a:gd name="T7" fmla="*/ 0 h 6"/>
                  <a:gd name="T8" fmla="*/ 0 w 34"/>
                  <a:gd name="T9" fmla="*/ 0 h 6"/>
                  <a:gd name="T10" fmla="*/ 0 60000 65536"/>
                  <a:gd name="T11" fmla="*/ 0 60000 65536"/>
                  <a:gd name="T12" fmla="*/ 0 60000 65536"/>
                  <a:gd name="T13" fmla="*/ 0 60000 65536"/>
                  <a:gd name="T14" fmla="*/ 0 60000 65536"/>
                  <a:gd name="T15" fmla="*/ 0 w 34"/>
                  <a:gd name="T16" fmla="*/ 0 h 6"/>
                  <a:gd name="T17" fmla="*/ 34 w 34"/>
                  <a:gd name="T18" fmla="*/ 6 h 6"/>
                </a:gdLst>
                <a:ahLst/>
                <a:cxnLst>
                  <a:cxn ang="T10">
                    <a:pos x="T0" y="T1"/>
                  </a:cxn>
                  <a:cxn ang="T11">
                    <a:pos x="T2" y="T3"/>
                  </a:cxn>
                  <a:cxn ang="T12">
                    <a:pos x="T4" y="T5"/>
                  </a:cxn>
                  <a:cxn ang="T13">
                    <a:pos x="T6" y="T7"/>
                  </a:cxn>
                  <a:cxn ang="T14">
                    <a:pos x="T8" y="T9"/>
                  </a:cxn>
                </a:cxnLst>
                <a:rect l="T15" t="T16" r="T17" b="T18"/>
                <a:pathLst>
                  <a:path w="34" h="6">
                    <a:moveTo>
                      <a:pt x="0" y="6"/>
                    </a:moveTo>
                    <a:lnTo>
                      <a:pt x="10" y="6"/>
                    </a:lnTo>
                    <a:lnTo>
                      <a:pt x="17" y="5"/>
                    </a:lnTo>
                    <a:lnTo>
                      <a:pt x="25" y="4"/>
                    </a:lnTo>
                    <a:lnTo>
                      <a:pt x="34" y="0"/>
                    </a:lnTo>
                  </a:path>
                </a:pathLst>
              </a:custGeom>
              <a:grpFill/>
              <a:ln w="9525">
                <a:solidFill>
                  <a:srgbClr val="FFFFFF"/>
                </a:solidFill>
                <a:round/>
                <a:headEnd/>
                <a:tailEnd/>
              </a:ln>
            </p:spPr>
            <p:txBody>
              <a:bodyPr/>
              <a:lstStyle/>
              <a:p>
                <a:endParaRPr lang="en-US"/>
              </a:p>
            </p:txBody>
          </p:sp>
          <p:sp>
            <p:nvSpPr>
              <p:cNvPr id="623" name="Line 100"/>
              <p:cNvSpPr>
                <a:spLocks noChangeShapeType="1"/>
              </p:cNvSpPr>
              <p:nvPr/>
            </p:nvSpPr>
            <p:spPr bwMode="auto">
              <a:xfrm flipH="1">
                <a:off x="5495" y="2490"/>
                <a:ext cx="6" cy="1"/>
              </a:xfrm>
              <a:prstGeom prst="line">
                <a:avLst/>
              </a:prstGeom>
              <a:grpFill/>
              <a:ln w="9525">
                <a:solidFill>
                  <a:srgbClr val="FFFFFF"/>
                </a:solidFill>
                <a:round/>
                <a:headEnd/>
                <a:tailEnd/>
              </a:ln>
            </p:spPr>
            <p:txBody>
              <a:bodyPr/>
              <a:lstStyle/>
              <a:p>
                <a:endParaRPr lang="en-US"/>
              </a:p>
            </p:txBody>
          </p:sp>
          <p:sp>
            <p:nvSpPr>
              <p:cNvPr id="624" name="Freeform 101"/>
              <p:cNvSpPr>
                <a:spLocks/>
              </p:cNvSpPr>
              <p:nvPr/>
            </p:nvSpPr>
            <p:spPr bwMode="auto">
              <a:xfrm>
                <a:off x="5464" y="2530"/>
                <a:ext cx="1" cy="7"/>
              </a:xfrm>
              <a:custGeom>
                <a:avLst/>
                <a:gdLst>
                  <a:gd name="T0" fmla="*/ 0 w 1"/>
                  <a:gd name="T1" fmla="*/ 0 h 19"/>
                  <a:gd name="T2" fmla="*/ 0 w 1"/>
                  <a:gd name="T3" fmla="*/ 0 h 19"/>
                  <a:gd name="T4" fmla="*/ 0 w 1"/>
                  <a:gd name="T5" fmla="*/ 0 h 19"/>
                  <a:gd name="T6" fmla="*/ 0 60000 65536"/>
                  <a:gd name="T7" fmla="*/ 0 60000 65536"/>
                  <a:gd name="T8" fmla="*/ 0 60000 65536"/>
                  <a:gd name="T9" fmla="*/ 0 w 1"/>
                  <a:gd name="T10" fmla="*/ 0 h 19"/>
                  <a:gd name="T11" fmla="*/ 1 w 1"/>
                  <a:gd name="T12" fmla="*/ 19 h 19"/>
                </a:gdLst>
                <a:ahLst/>
                <a:cxnLst>
                  <a:cxn ang="T6">
                    <a:pos x="T0" y="T1"/>
                  </a:cxn>
                  <a:cxn ang="T7">
                    <a:pos x="T2" y="T3"/>
                  </a:cxn>
                  <a:cxn ang="T8">
                    <a:pos x="T4" y="T5"/>
                  </a:cxn>
                </a:cxnLst>
                <a:rect l="T9" t="T10" r="T11" b="T12"/>
                <a:pathLst>
                  <a:path w="1" h="19">
                    <a:moveTo>
                      <a:pt x="0" y="19"/>
                    </a:moveTo>
                    <a:lnTo>
                      <a:pt x="0" y="9"/>
                    </a:lnTo>
                    <a:lnTo>
                      <a:pt x="0" y="0"/>
                    </a:lnTo>
                  </a:path>
                </a:pathLst>
              </a:custGeom>
              <a:grpFill/>
              <a:ln w="9525">
                <a:solidFill>
                  <a:srgbClr val="FFFFFF"/>
                </a:solidFill>
                <a:round/>
                <a:headEnd/>
                <a:tailEnd/>
              </a:ln>
            </p:spPr>
            <p:txBody>
              <a:bodyPr/>
              <a:lstStyle/>
              <a:p>
                <a:endParaRPr lang="en-US"/>
              </a:p>
            </p:txBody>
          </p:sp>
          <p:sp>
            <p:nvSpPr>
              <p:cNvPr id="625" name="Line 102"/>
              <p:cNvSpPr>
                <a:spLocks noChangeShapeType="1"/>
              </p:cNvSpPr>
              <p:nvPr/>
            </p:nvSpPr>
            <p:spPr bwMode="auto">
              <a:xfrm>
                <a:off x="5464" y="2530"/>
                <a:ext cx="6" cy="1"/>
              </a:xfrm>
              <a:prstGeom prst="line">
                <a:avLst/>
              </a:prstGeom>
              <a:grpFill/>
              <a:ln w="9525">
                <a:solidFill>
                  <a:srgbClr val="FFFFFF"/>
                </a:solidFill>
                <a:round/>
                <a:headEnd/>
                <a:tailEnd/>
              </a:ln>
            </p:spPr>
            <p:txBody>
              <a:bodyPr/>
              <a:lstStyle/>
              <a:p>
                <a:endParaRPr lang="en-US"/>
              </a:p>
            </p:txBody>
          </p:sp>
          <p:sp>
            <p:nvSpPr>
              <p:cNvPr id="626" name="Freeform 103"/>
              <p:cNvSpPr>
                <a:spLocks/>
              </p:cNvSpPr>
              <p:nvPr/>
            </p:nvSpPr>
            <p:spPr bwMode="auto">
              <a:xfrm>
                <a:off x="5466" y="2530"/>
                <a:ext cx="4" cy="2"/>
              </a:xfrm>
              <a:custGeom>
                <a:avLst/>
                <a:gdLst>
                  <a:gd name="T0" fmla="*/ 0 w 14"/>
                  <a:gd name="T1" fmla="*/ 0 h 6"/>
                  <a:gd name="T2" fmla="*/ 0 w 14"/>
                  <a:gd name="T3" fmla="*/ 0 h 6"/>
                  <a:gd name="T4" fmla="*/ 0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7" y="3"/>
                    </a:lnTo>
                    <a:lnTo>
                      <a:pt x="0" y="6"/>
                    </a:lnTo>
                  </a:path>
                </a:pathLst>
              </a:custGeom>
              <a:grpFill/>
              <a:ln w="9525">
                <a:solidFill>
                  <a:srgbClr val="FFFFFF"/>
                </a:solidFill>
                <a:round/>
                <a:headEnd/>
                <a:tailEnd/>
              </a:ln>
            </p:spPr>
            <p:txBody>
              <a:bodyPr/>
              <a:lstStyle/>
              <a:p>
                <a:endParaRPr lang="en-US"/>
              </a:p>
            </p:txBody>
          </p:sp>
        </p:grpSp>
        <p:sp>
          <p:nvSpPr>
            <p:cNvPr id="627" name="Freeform 104"/>
            <p:cNvSpPr>
              <a:spLocks/>
            </p:cNvSpPr>
            <p:nvPr>
              <p:custDataLst>
                <p:tags r:id="rId115"/>
              </p:custDataLst>
            </p:nvPr>
          </p:nvSpPr>
          <p:spPr bwMode="auto">
            <a:xfrm>
              <a:off x="6310313" y="3228975"/>
              <a:ext cx="6350" cy="57150"/>
            </a:xfrm>
            <a:custGeom>
              <a:avLst/>
              <a:gdLst>
                <a:gd name="T0" fmla="*/ 2147483647 w 26"/>
                <a:gd name="T1" fmla="*/ 2147483647 h 111"/>
                <a:gd name="T2" fmla="*/ 2147483647 w 26"/>
                <a:gd name="T3" fmla="*/ 2147483647 h 111"/>
                <a:gd name="T4" fmla="*/ 2147483647 w 26"/>
                <a:gd name="T5" fmla="*/ 2147483647 h 111"/>
                <a:gd name="T6" fmla="*/ 2147483647 w 26"/>
                <a:gd name="T7" fmla="*/ 2147483647 h 111"/>
                <a:gd name="T8" fmla="*/ 2147483647 w 26"/>
                <a:gd name="T9" fmla="*/ 2147483647 h 111"/>
                <a:gd name="T10" fmla="*/ 0 w 26"/>
                <a:gd name="T11" fmla="*/ 2147483647 h 111"/>
                <a:gd name="T12" fmla="*/ 0 w 26"/>
                <a:gd name="T13" fmla="*/ 2147483647 h 111"/>
                <a:gd name="T14" fmla="*/ 0 w 26"/>
                <a:gd name="T15" fmla="*/ 2147483647 h 111"/>
                <a:gd name="T16" fmla="*/ 2147483647 w 26"/>
                <a:gd name="T17" fmla="*/ 2147483647 h 111"/>
                <a:gd name="T18" fmla="*/ 2147483647 w 26"/>
                <a:gd name="T19" fmla="*/ 2147483647 h 111"/>
                <a:gd name="T20" fmla="*/ 2147483647 w 26"/>
                <a:gd name="T21" fmla="*/ 2147483647 h 111"/>
                <a:gd name="T22" fmla="*/ 2147483647 w 26"/>
                <a:gd name="T23" fmla="*/ 2147483647 h 111"/>
                <a:gd name="T24" fmla="*/ 2147483647 w 26"/>
                <a:gd name="T25" fmla="*/ 2147483647 h 111"/>
                <a:gd name="T26" fmla="*/ 2147483647 w 26"/>
                <a:gd name="T27" fmla="*/ 2147483647 h 111"/>
                <a:gd name="T28" fmla="*/ 2147483647 w 26"/>
                <a:gd name="T29" fmla="*/ 0 h 111"/>
                <a:gd name="T30" fmla="*/ 2147483647 w 26"/>
                <a:gd name="T31" fmla="*/ 2147483647 h 111"/>
                <a:gd name="T32" fmla="*/ 2147483647 w 26"/>
                <a:gd name="T33" fmla="*/ 2147483647 h 111"/>
                <a:gd name="T34" fmla="*/ 2147483647 w 26"/>
                <a:gd name="T35" fmla="*/ 2147483647 h 111"/>
                <a:gd name="T36" fmla="*/ 2147483647 w 26"/>
                <a:gd name="T37" fmla="*/ 2147483647 h 111"/>
                <a:gd name="T38" fmla="*/ 2147483647 w 26"/>
                <a:gd name="T39" fmla="*/ 2147483647 h 111"/>
                <a:gd name="T40" fmla="*/ 2147483647 w 26"/>
                <a:gd name="T41" fmla="*/ 2147483647 h 111"/>
                <a:gd name="T42" fmla="*/ 2147483647 w 26"/>
                <a:gd name="T43" fmla="*/ 2147483647 h 111"/>
                <a:gd name="T44" fmla="*/ 2147483647 w 26"/>
                <a:gd name="T45" fmla="*/ 2147483647 h 111"/>
                <a:gd name="T46" fmla="*/ 2147483647 w 26"/>
                <a:gd name="T47" fmla="*/ 2147483647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111"/>
                <a:gd name="T74" fmla="*/ 26 w 26"/>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grpFill/>
            <a:ln w="9525">
              <a:solidFill>
                <a:srgbClr val="FFFFFF"/>
              </a:solidFill>
              <a:round/>
              <a:headEnd/>
              <a:tailEnd/>
            </a:ln>
          </p:spPr>
          <p:txBody>
            <a:bodyPr/>
            <a:lstStyle/>
            <a:p>
              <a:endParaRPr lang="en-US"/>
            </a:p>
          </p:txBody>
        </p:sp>
        <p:sp>
          <p:nvSpPr>
            <p:cNvPr id="628" name="Freeform 105"/>
            <p:cNvSpPr>
              <a:spLocks/>
            </p:cNvSpPr>
            <p:nvPr>
              <p:custDataLst>
                <p:tags r:id="rId116"/>
              </p:custDataLst>
            </p:nvPr>
          </p:nvSpPr>
          <p:spPr bwMode="auto">
            <a:xfrm>
              <a:off x="3209925" y="5368925"/>
              <a:ext cx="53975" cy="58738"/>
            </a:xfrm>
            <a:custGeom>
              <a:avLst/>
              <a:gdLst>
                <a:gd name="T0" fmla="*/ 0 w 126"/>
                <a:gd name="T1" fmla="*/ 2147483647 h 62"/>
                <a:gd name="T2" fmla="*/ 2147483647 w 126"/>
                <a:gd name="T3" fmla="*/ 2147483647 h 62"/>
                <a:gd name="T4" fmla="*/ 2147483647 w 126"/>
                <a:gd name="T5" fmla="*/ 2147483647 h 62"/>
                <a:gd name="T6" fmla="*/ 2147483647 w 126"/>
                <a:gd name="T7" fmla="*/ 2147483647 h 62"/>
                <a:gd name="T8" fmla="*/ 2147483647 w 126"/>
                <a:gd name="T9" fmla="*/ 2147483647 h 62"/>
                <a:gd name="T10" fmla="*/ 2147483647 w 126"/>
                <a:gd name="T11" fmla="*/ 2147483647 h 62"/>
                <a:gd name="T12" fmla="*/ 2147483647 w 126"/>
                <a:gd name="T13" fmla="*/ 2147483647 h 62"/>
                <a:gd name="T14" fmla="*/ 2147483647 w 126"/>
                <a:gd name="T15" fmla="*/ 2147483647 h 62"/>
                <a:gd name="T16" fmla="*/ 2147483647 w 126"/>
                <a:gd name="T17" fmla="*/ 2147483647 h 62"/>
                <a:gd name="T18" fmla="*/ 2147483647 w 126"/>
                <a:gd name="T19" fmla="*/ 2147483647 h 62"/>
                <a:gd name="T20" fmla="*/ 2147483647 w 126"/>
                <a:gd name="T21" fmla="*/ 2147483647 h 62"/>
                <a:gd name="T22" fmla="*/ 2147483647 w 126"/>
                <a:gd name="T23" fmla="*/ 2147483647 h 62"/>
                <a:gd name="T24" fmla="*/ 2147483647 w 126"/>
                <a:gd name="T25" fmla="*/ 2147483647 h 62"/>
                <a:gd name="T26" fmla="*/ 2147483647 w 126"/>
                <a:gd name="T27" fmla="*/ 2147483647 h 62"/>
                <a:gd name="T28" fmla="*/ 2147483647 w 126"/>
                <a:gd name="T29" fmla="*/ 2147483647 h 62"/>
                <a:gd name="T30" fmla="*/ 2147483647 w 126"/>
                <a:gd name="T31" fmla="*/ 2147483647 h 62"/>
                <a:gd name="T32" fmla="*/ 2147483647 w 126"/>
                <a:gd name="T33" fmla="*/ 2147483647 h 62"/>
                <a:gd name="T34" fmla="*/ 2147483647 w 126"/>
                <a:gd name="T35" fmla="*/ 2147483647 h 62"/>
                <a:gd name="T36" fmla="*/ 2147483647 w 126"/>
                <a:gd name="T37" fmla="*/ 2147483647 h 62"/>
                <a:gd name="T38" fmla="*/ 2147483647 w 126"/>
                <a:gd name="T39" fmla="*/ 2147483647 h 62"/>
                <a:gd name="T40" fmla="*/ 2147483647 w 126"/>
                <a:gd name="T41" fmla="*/ 2147483647 h 62"/>
                <a:gd name="T42" fmla="*/ 2147483647 w 126"/>
                <a:gd name="T43" fmla="*/ 2147483647 h 62"/>
                <a:gd name="T44" fmla="*/ 2147483647 w 126"/>
                <a:gd name="T45" fmla="*/ 2147483647 h 62"/>
                <a:gd name="T46" fmla="*/ 2147483647 w 126"/>
                <a:gd name="T47" fmla="*/ 2147483647 h 62"/>
                <a:gd name="T48" fmla="*/ 2147483647 w 126"/>
                <a:gd name="T49" fmla="*/ 0 h 62"/>
                <a:gd name="T50" fmla="*/ 0 w 126"/>
                <a:gd name="T51" fmla="*/ 0 h 62"/>
                <a:gd name="T52" fmla="*/ 0 w 126"/>
                <a:gd name="T53" fmla="*/ 2147483647 h 62"/>
                <a:gd name="T54" fmla="*/ 0 w 126"/>
                <a:gd name="T55" fmla="*/ 2147483647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6"/>
                <a:gd name="T85" fmla="*/ 0 h 62"/>
                <a:gd name="T86" fmla="*/ 126 w 12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grpFill/>
            <a:ln w="9525">
              <a:solidFill>
                <a:srgbClr val="FFFFFF"/>
              </a:solidFill>
              <a:round/>
              <a:headEnd/>
              <a:tailEnd/>
            </a:ln>
          </p:spPr>
          <p:txBody>
            <a:bodyPr/>
            <a:lstStyle/>
            <a:p>
              <a:endParaRPr lang="en-US"/>
            </a:p>
          </p:txBody>
        </p:sp>
        <p:sp>
          <p:nvSpPr>
            <p:cNvPr id="629" name="Freeform 106"/>
            <p:cNvSpPr>
              <a:spLocks/>
            </p:cNvSpPr>
            <p:nvPr>
              <p:custDataLst>
                <p:tags r:id="rId117"/>
              </p:custDataLst>
            </p:nvPr>
          </p:nvSpPr>
          <p:spPr bwMode="auto">
            <a:xfrm>
              <a:off x="5511800" y="5207000"/>
              <a:ext cx="30163" cy="55563"/>
            </a:xfrm>
            <a:custGeom>
              <a:avLst/>
              <a:gdLst>
                <a:gd name="T0" fmla="*/ 0 w 66"/>
                <a:gd name="T1" fmla="*/ 0 h 44"/>
                <a:gd name="T2" fmla="*/ 2147483647 w 66"/>
                <a:gd name="T3" fmla="*/ 2147483647 h 44"/>
                <a:gd name="T4" fmla="*/ 2147483647 w 66"/>
                <a:gd name="T5" fmla="*/ 2147483647 h 44"/>
                <a:gd name="T6" fmla="*/ 2147483647 w 66"/>
                <a:gd name="T7" fmla="*/ 2147483647 h 44"/>
                <a:gd name="T8" fmla="*/ 2147483647 w 66"/>
                <a:gd name="T9" fmla="*/ 2147483647 h 44"/>
                <a:gd name="T10" fmla="*/ 2147483647 w 66"/>
                <a:gd name="T11" fmla="*/ 2147483647 h 44"/>
                <a:gd name="T12" fmla="*/ 2147483647 w 66"/>
                <a:gd name="T13" fmla="*/ 2147483647 h 44"/>
                <a:gd name="T14" fmla="*/ 2147483647 w 66"/>
                <a:gd name="T15" fmla="*/ 2147483647 h 44"/>
                <a:gd name="T16" fmla="*/ 2147483647 w 66"/>
                <a:gd name="T17" fmla="*/ 2147483647 h 44"/>
                <a:gd name="T18" fmla="*/ 2147483647 w 66"/>
                <a:gd name="T19" fmla="*/ 2147483647 h 44"/>
                <a:gd name="T20" fmla="*/ 2147483647 w 66"/>
                <a:gd name="T21" fmla="*/ 2147483647 h 44"/>
                <a:gd name="T22" fmla="*/ 2147483647 w 66"/>
                <a:gd name="T23" fmla="*/ 2147483647 h 44"/>
                <a:gd name="T24" fmla="*/ 2147483647 w 66"/>
                <a:gd name="T25" fmla="*/ 2147483647 h 44"/>
                <a:gd name="T26" fmla="*/ 2147483647 w 66"/>
                <a:gd name="T27" fmla="*/ 2147483647 h 44"/>
                <a:gd name="T28" fmla="*/ 2147483647 w 66"/>
                <a:gd name="T29" fmla="*/ 2147483647 h 44"/>
                <a:gd name="T30" fmla="*/ 2147483647 w 66"/>
                <a:gd name="T31" fmla="*/ 2147483647 h 44"/>
                <a:gd name="T32" fmla="*/ 2147483647 w 66"/>
                <a:gd name="T33" fmla="*/ 2147483647 h 44"/>
                <a:gd name="T34" fmla="*/ 2147483647 w 66"/>
                <a:gd name="T35" fmla="*/ 2147483647 h 44"/>
                <a:gd name="T36" fmla="*/ 0 w 66"/>
                <a:gd name="T37" fmla="*/ 2147483647 h 44"/>
                <a:gd name="T38" fmla="*/ 0 w 66"/>
                <a:gd name="T39" fmla="*/ 2147483647 h 44"/>
                <a:gd name="T40" fmla="*/ 0 w 66"/>
                <a:gd name="T41" fmla="*/ 2147483647 h 44"/>
                <a:gd name="T42" fmla="*/ 0 w 66"/>
                <a:gd name="T43" fmla="*/ 2147483647 h 44"/>
                <a:gd name="T44" fmla="*/ 0 w 66"/>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44"/>
                <a:gd name="T71" fmla="*/ 66 w 66"/>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grpFill/>
            <a:ln w="9525">
              <a:solidFill>
                <a:srgbClr val="FFFFFF"/>
              </a:solidFill>
              <a:round/>
              <a:headEnd/>
              <a:tailEnd/>
            </a:ln>
          </p:spPr>
          <p:txBody>
            <a:bodyPr/>
            <a:lstStyle/>
            <a:p>
              <a:endParaRPr lang="en-US"/>
            </a:p>
          </p:txBody>
        </p:sp>
        <p:sp>
          <p:nvSpPr>
            <p:cNvPr id="630" name="Freeform 107"/>
            <p:cNvSpPr>
              <a:spLocks/>
            </p:cNvSpPr>
            <p:nvPr>
              <p:custDataLst>
                <p:tags r:id="rId118"/>
              </p:custDataLst>
            </p:nvPr>
          </p:nvSpPr>
          <p:spPr bwMode="auto">
            <a:xfrm>
              <a:off x="7666038" y="1978025"/>
              <a:ext cx="20637" cy="57150"/>
            </a:xfrm>
            <a:custGeom>
              <a:avLst/>
              <a:gdLst>
                <a:gd name="T0" fmla="*/ 2147483647 w 46"/>
                <a:gd name="T1" fmla="*/ 0 h 16"/>
                <a:gd name="T2" fmla="*/ 2147483647 w 46"/>
                <a:gd name="T3" fmla="*/ 2147483647 h 16"/>
                <a:gd name="T4" fmla="*/ 2147483647 w 46"/>
                <a:gd name="T5" fmla="*/ 2147483647 h 16"/>
                <a:gd name="T6" fmla="*/ 2147483647 w 46"/>
                <a:gd name="T7" fmla="*/ 2147483647 h 16"/>
                <a:gd name="T8" fmla="*/ 2147483647 w 46"/>
                <a:gd name="T9" fmla="*/ 2147483647 h 16"/>
                <a:gd name="T10" fmla="*/ 2147483647 w 46"/>
                <a:gd name="T11" fmla="*/ 2147483647 h 16"/>
                <a:gd name="T12" fmla="*/ 2147483647 w 46"/>
                <a:gd name="T13" fmla="*/ 2147483647 h 16"/>
                <a:gd name="T14" fmla="*/ 2147483647 w 46"/>
                <a:gd name="T15" fmla="*/ 2147483647 h 16"/>
                <a:gd name="T16" fmla="*/ 2147483647 w 46"/>
                <a:gd name="T17" fmla="*/ 2147483647 h 16"/>
                <a:gd name="T18" fmla="*/ 2147483647 w 46"/>
                <a:gd name="T19" fmla="*/ 2147483647 h 16"/>
                <a:gd name="T20" fmla="*/ 0 w 46"/>
                <a:gd name="T21" fmla="*/ 0 h 16"/>
                <a:gd name="T22" fmla="*/ 2147483647 w 4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6"/>
                <a:gd name="T38" fmla="*/ 46 w 4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grpFill/>
            <a:ln w="9525">
              <a:solidFill>
                <a:srgbClr val="FFFFFF"/>
              </a:solidFill>
              <a:round/>
              <a:headEnd/>
              <a:tailEnd/>
            </a:ln>
          </p:spPr>
          <p:txBody>
            <a:bodyPr/>
            <a:lstStyle/>
            <a:p>
              <a:endParaRPr lang="en-US"/>
            </a:p>
          </p:txBody>
        </p:sp>
        <p:sp>
          <p:nvSpPr>
            <p:cNvPr id="631" name="Freeform 108"/>
            <p:cNvSpPr>
              <a:spLocks/>
            </p:cNvSpPr>
            <p:nvPr>
              <p:custDataLst>
                <p:tags r:id="rId119"/>
              </p:custDataLst>
            </p:nvPr>
          </p:nvSpPr>
          <p:spPr bwMode="auto">
            <a:xfrm>
              <a:off x="7842250" y="2011363"/>
              <a:ext cx="15875" cy="57150"/>
            </a:xfrm>
            <a:custGeom>
              <a:avLst/>
              <a:gdLst>
                <a:gd name="T0" fmla="*/ 2147483647 w 39"/>
                <a:gd name="T1" fmla="*/ 2147483647 h 26"/>
                <a:gd name="T2" fmla="*/ 2147483647 w 39"/>
                <a:gd name="T3" fmla="*/ 2147483647 h 26"/>
                <a:gd name="T4" fmla="*/ 2147483647 w 39"/>
                <a:gd name="T5" fmla="*/ 2147483647 h 26"/>
                <a:gd name="T6" fmla="*/ 2147483647 w 39"/>
                <a:gd name="T7" fmla="*/ 2147483647 h 26"/>
                <a:gd name="T8" fmla="*/ 2147483647 w 39"/>
                <a:gd name="T9" fmla="*/ 2147483647 h 26"/>
                <a:gd name="T10" fmla="*/ 2147483647 w 39"/>
                <a:gd name="T11" fmla="*/ 2147483647 h 26"/>
                <a:gd name="T12" fmla="*/ 2147483647 w 39"/>
                <a:gd name="T13" fmla="*/ 2147483647 h 26"/>
                <a:gd name="T14" fmla="*/ 2147483647 w 39"/>
                <a:gd name="T15" fmla="*/ 2147483647 h 26"/>
                <a:gd name="T16" fmla="*/ 2147483647 w 39"/>
                <a:gd name="T17" fmla="*/ 2147483647 h 26"/>
                <a:gd name="T18" fmla="*/ 2147483647 w 39"/>
                <a:gd name="T19" fmla="*/ 2147483647 h 26"/>
                <a:gd name="T20" fmla="*/ 0 w 39"/>
                <a:gd name="T21" fmla="*/ 0 h 26"/>
                <a:gd name="T22" fmla="*/ 2147483647 w 39"/>
                <a:gd name="T23" fmla="*/ 2147483647 h 26"/>
                <a:gd name="T24" fmla="*/ 2147483647 w 39"/>
                <a:gd name="T25" fmla="*/ 2147483647 h 26"/>
                <a:gd name="T26" fmla="*/ 2147483647 w 39"/>
                <a:gd name="T27" fmla="*/ 2147483647 h 26"/>
                <a:gd name="T28" fmla="*/ 2147483647 w 3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26"/>
                <a:gd name="T47" fmla="*/ 39 w 3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grpFill/>
            <a:ln w="9525">
              <a:solidFill>
                <a:srgbClr val="FFFFFF"/>
              </a:solidFill>
              <a:round/>
              <a:headEnd/>
              <a:tailEnd/>
            </a:ln>
          </p:spPr>
          <p:txBody>
            <a:bodyPr/>
            <a:lstStyle/>
            <a:p>
              <a:endParaRPr lang="en-US"/>
            </a:p>
          </p:txBody>
        </p:sp>
        <p:sp>
          <p:nvSpPr>
            <p:cNvPr id="632" name="Freeform 109"/>
            <p:cNvSpPr>
              <a:spLocks/>
            </p:cNvSpPr>
            <p:nvPr>
              <p:custDataLst>
                <p:tags r:id="rId120"/>
              </p:custDataLst>
            </p:nvPr>
          </p:nvSpPr>
          <p:spPr bwMode="auto">
            <a:xfrm>
              <a:off x="7291388" y="2241550"/>
              <a:ext cx="4762" cy="58738"/>
            </a:xfrm>
            <a:custGeom>
              <a:avLst/>
              <a:gdLst>
                <a:gd name="T0" fmla="*/ 2147483647 w 11"/>
                <a:gd name="T1" fmla="*/ 0 h 25"/>
                <a:gd name="T2" fmla="*/ 2147483647 w 11"/>
                <a:gd name="T3" fmla="*/ 2147483647 h 25"/>
                <a:gd name="T4" fmla="*/ 2147483647 w 11"/>
                <a:gd name="T5" fmla="*/ 2147483647 h 25"/>
                <a:gd name="T6" fmla="*/ 2147483647 w 11"/>
                <a:gd name="T7" fmla="*/ 2147483647 h 25"/>
                <a:gd name="T8" fmla="*/ 2147483647 w 11"/>
                <a:gd name="T9" fmla="*/ 2147483647 h 25"/>
                <a:gd name="T10" fmla="*/ 2147483647 w 11"/>
                <a:gd name="T11" fmla="*/ 2147483647 h 25"/>
                <a:gd name="T12" fmla="*/ 2147483647 w 11"/>
                <a:gd name="T13" fmla="*/ 2147483647 h 25"/>
                <a:gd name="T14" fmla="*/ 0 w 11"/>
                <a:gd name="T15" fmla="*/ 2147483647 h 25"/>
                <a:gd name="T16" fmla="*/ 0 w 11"/>
                <a:gd name="T17" fmla="*/ 2147483647 h 25"/>
                <a:gd name="T18" fmla="*/ 2147483647 w 11"/>
                <a:gd name="T19" fmla="*/ 2147483647 h 25"/>
                <a:gd name="T20" fmla="*/ 2147483647 w 11"/>
                <a:gd name="T21" fmla="*/ 2147483647 h 25"/>
                <a:gd name="T22" fmla="*/ 2147483647 w 11"/>
                <a:gd name="T23" fmla="*/ 2147483647 h 25"/>
                <a:gd name="T24" fmla="*/ 2147483647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5"/>
                <a:gd name="T41" fmla="*/ 11 w 1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grpFill/>
            <a:ln w="9525">
              <a:solidFill>
                <a:srgbClr val="FFFFFF"/>
              </a:solidFill>
              <a:round/>
              <a:headEnd/>
              <a:tailEnd/>
            </a:ln>
          </p:spPr>
          <p:txBody>
            <a:bodyPr/>
            <a:lstStyle/>
            <a:p>
              <a:endParaRPr lang="en-US"/>
            </a:p>
          </p:txBody>
        </p:sp>
        <p:sp>
          <p:nvSpPr>
            <p:cNvPr id="633" name="Freeform 110"/>
            <p:cNvSpPr>
              <a:spLocks/>
            </p:cNvSpPr>
            <p:nvPr>
              <p:custDataLst>
                <p:tags r:id="rId121"/>
              </p:custDataLst>
            </p:nvPr>
          </p:nvSpPr>
          <p:spPr bwMode="auto">
            <a:xfrm>
              <a:off x="7105650" y="2803525"/>
              <a:ext cx="14288" cy="58738"/>
            </a:xfrm>
            <a:custGeom>
              <a:avLst/>
              <a:gdLst>
                <a:gd name="T0" fmla="*/ 2147483647 w 20"/>
                <a:gd name="T1" fmla="*/ 0 h 31"/>
                <a:gd name="T2" fmla="*/ 2147483647 w 20"/>
                <a:gd name="T3" fmla="*/ 2147483647 h 31"/>
                <a:gd name="T4" fmla="*/ 2147483647 w 20"/>
                <a:gd name="T5" fmla="*/ 2147483647 h 31"/>
                <a:gd name="T6" fmla="*/ 2147483647 w 20"/>
                <a:gd name="T7" fmla="*/ 2147483647 h 31"/>
                <a:gd name="T8" fmla="*/ 0 w 20"/>
                <a:gd name="T9" fmla="*/ 2147483647 h 31"/>
                <a:gd name="T10" fmla="*/ 0 w 20"/>
                <a:gd name="T11" fmla="*/ 2147483647 h 31"/>
                <a:gd name="T12" fmla="*/ 2147483647 w 20"/>
                <a:gd name="T13" fmla="*/ 2147483647 h 31"/>
                <a:gd name="T14" fmla="*/ 2147483647 w 20"/>
                <a:gd name="T15" fmla="*/ 2147483647 h 31"/>
                <a:gd name="T16" fmla="*/ 2147483647 w 20"/>
                <a:gd name="T17" fmla="*/ 2147483647 h 31"/>
                <a:gd name="T18" fmla="*/ 2147483647 w 20"/>
                <a:gd name="T19" fmla="*/ 2147483647 h 31"/>
                <a:gd name="T20" fmla="*/ 2147483647 w 20"/>
                <a:gd name="T21" fmla="*/ 2147483647 h 31"/>
                <a:gd name="T22" fmla="*/ 2147483647 w 20"/>
                <a:gd name="T23" fmla="*/ 0 h 31"/>
                <a:gd name="T24" fmla="*/ 2147483647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1"/>
                <a:gd name="T41" fmla="*/ 20 w 2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grpFill/>
            <a:ln w="9525">
              <a:solidFill>
                <a:srgbClr val="FFFFFF"/>
              </a:solidFill>
              <a:round/>
              <a:headEnd/>
              <a:tailEnd/>
            </a:ln>
          </p:spPr>
          <p:txBody>
            <a:bodyPr/>
            <a:lstStyle/>
            <a:p>
              <a:endParaRPr lang="en-US"/>
            </a:p>
          </p:txBody>
        </p:sp>
        <p:sp>
          <p:nvSpPr>
            <p:cNvPr id="634" name="Freeform 111"/>
            <p:cNvSpPr>
              <a:spLocks/>
            </p:cNvSpPr>
            <p:nvPr>
              <p:custDataLst>
                <p:tags r:id="rId122"/>
              </p:custDataLst>
            </p:nvPr>
          </p:nvSpPr>
          <p:spPr bwMode="auto">
            <a:xfrm>
              <a:off x="7123113" y="2738438"/>
              <a:ext cx="15875" cy="57150"/>
            </a:xfrm>
            <a:custGeom>
              <a:avLst/>
              <a:gdLst>
                <a:gd name="T0" fmla="*/ 2147483647 w 26"/>
                <a:gd name="T1" fmla="*/ 2147483647 h 37"/>
                <a:gd name="T2" fmla="*/ 0 w 26"/>
                <a:gd name="T3" fmla="*/ 2147483647 h 37"/>
                <a:gd name="T4" fmla="*/ 2147483647 w 26"/>
                <a:gd name="T5" fmla="*/ 2147483647 h 37"/>
                <a:gd name="T6" fmla="*/ 2147483647 w 26"/>
                <a:gd name="T7" fmla="*/ 2147483647 h 37"/>
                <a:gd name="T8" fmla="*/ 2147483647 w 26"/>
                <a:gd name="T9" fmla="*/ 2147483647 h 37"/>
                <a:gd name="T10" fmla="*/ 2147483647 w 26"/>
                <a:gd name="T11" fmla="*/ 0 h 37"/>
                <a:gd name="T12" fmla="*/ 2147483647 w 26"/>
                <a:gd name="T13" fmla="*/ 2147483647 h 37"/>
                <a:gd name="T14" fmla="*/ 2147483647 w 26"/>
                <a:gd name="T15" fmla="*/ 2147483647 h 37"/>
                <a:gd name="T16" fmla="*/ 2147483647 w 26"/>
                <a:gd name="T17" fmla="*/ 2147483647 h 37"/>
                <a:gd name="T18" fmla="*/ 2147483647 w 26"/>
                <a:gd name="T19" fmla="*/ 2147483647 h 37"/>
                <a:gd name="T20" fmla="*/ 2147483647 w 26"/>
                <a:gd name="T21" fmla="*/ 2147483647 h 37"/>
                <a:gd name="T22" fmla="*/ 2147483647 w 26"/>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37"/>
                <a:gd name="T38" fmla="*/ 26 w 2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grpFill/>
            <a:ln w="9525">
              <a:solidFill>
                <a:srgbClr val="FFFFFF"/>
              </a:solidFill>
              <a:round/>
              <a:headEnd/>
              <a:tailEnd/>
            </a:ln>
          </p:spPr>
          <p:txBody>
            <a:bodyPr/>
            <a:lstStyle/>
            <a:p>
              <a:endParaRPr lang="en-US"/>
            </a:p>
          </p:txBody>
        </p:sp>
        <p:sp>
          <p:nvSpPr>
            <p:cNvPr id="635" name="Freeform 112"/>
            <p:cNvSpPr>
              <a:spLocks/>
            </p:cNvSpPr>
            <p:nvPr>
              <p:custDataLst>
                <p:tags r:id="rId123"/>
              </p:custDataLst>
            </p:nvPr>
          </p:nvSpPr>
          <p:spPr bwMode="auto">
            <a:xfrm>
              <a:off x="7011988" y="2587625"/>
              <a:ext cx="1587" cy="60325"/>
            </a:xfrm>
            <a:custGeom>
              <a:avLst/>
              <a:gdLst>
                <a:gd name="T0" fmla="*/ 0 w 7"/>
                <a:gd name="T1" fmla="*/ 2147483647 h 18"/>
                <a:gd name="T2" fmla="*/ 0 w 7"/>
                <a:gd name="T3" fmla="*/ 0 h 18"/>
                <a:gd name="T4" fmla="*/ 2147483647 w 7"/>
                <a:gd name="T5" fmla="*/ 2147483647 h 18"/>
                <a:gd name="T6" fmla="*/ 0 w 7"/>
                <a:gd name="T7" fmla="*/ 2147483647 h 18"/>
                <a:gd name="T8" fmla="*/ 0 60000 65536"/>
                <a:gd name="T9" fmla="*/ 0 60000 65536"/>
                <a:gd name="T10" fmla="*/ 0 60000 65536"/>
                <a:gd name="T11" fmla="*/ 0 60000 65536"/>
                <a:gd name="T12" fmla="*/ 0 w 7"/>
                <a:gd name="T13" fmla="*/ 0 h 18"/>
                <a:gd name="T14" fmla="*/ 7 w 7"/>
                <a:gd name="T15" fmla="*/ 18 h 18"/>
              </a:gdLst>
              <a:ahLst/>
              <a:cxnLst>
                <a:cxn ang="T8">
                  <a:pos x="T0" y="T1"/>
                </a:cxn>
                <a:cxn ang="T9">
                  <a:pos x="T2" y="T3"/>
                </a:cxn>
                <a:cxn ang="T10">
                  <a:pos x="T4" y="T5"/>
                </a:cxn>
                <a:cxn ang="T11">
                  <a:pos x="T6" y="T7"/>
                </a:cxn>
              </a:cxnLst>
              <a:rect l="T12" t="T13" r="T14" b="T15"/>
              <a:pathLst>
                <a:path w="7" h="18">
                  <a:moveTo>
                    <a:pt x="0" y="18"/>
                  </a:moveTo>
                  <a:lnTo>
                    <a:pt x="0" y="0"/>
                  </a:lnTo>
                  <a:lnTo>
                    <a:pt x="7" y="12"/>
                  </a:lnTo>
                  <a:lnTo>
                    <a:pt x="0" y="18"/>
                  </a:lnTo>
                </a:path>
              </a:pathLst>
            </a:custGeom>
            <a:grpFill/>
            <a:ln w="9525">
              <a:solidFill>
                <a:srgbClr val="FFFFFF"/>
              </a:solidFill>
              <a:round/>
              <a:headEnd/>
              <a:tailEnd/>
            </a:ln>
          </p:spPr>
          <p:txBody>
            <a:bodyPr/>
            <a:lstStyle/>
            <a:p>
              <a:endParaRPr lang="en-US"/>
            </a:p>
          </p:txBody>
        </p:sp>
        <p:sp>
          <p:nvSpPr>
            <p:cNvPr id="636" name="Freeform 113"/>
            <p:cNvSpPr>
              <a:spLocks/>
            </p:cNvSpPr>
            <p:nvPr>
              <p:custDataLst>
                <p:tags r:id="rId124"/>
              </p:custDataLst>
            </p:nvPr>
          </p:nvSpPr>
          <p:spPr bwMode="auto">
            <a:xfrm>
              <a:off x="3863975" y="1714500"/>
              <a:ext cx="9525" cy="57150"/>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0 w 33"/>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1"/>
                <a:gd name="T38" fmla="*/ 33 w 3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grpFill/>
            <a:ln w="9525">
              <a:solidFill>
                <a:srgbClr val="FFFFFF"/>
              </a:solidFill>
              <a:round/>
              <a:headEnd/>
              <a:tailEnd/>
            </a:ln>
          </p:spPr>
          <p:txBody>
            <a:bodyPr/>
            <a:lstStyle/>
            <a:p>
              <a:endParaRPr lang="en-US"/>
            </a:p>
          </p:txBody>
        </p:sp>
        <p:sp>
          <p:nvSpPr>
            <p:cNvPr id="637" name="Freeform 114"/>
            <p:cNvSpPr>
              <a:spLocks/>
            </p:cNvSpPr>
            <p:nvPr>
              <p:custDataLst>
                <p:tags r:id="rId125"/>
              </p:custDataLst>
            </p:nvPr>
          </p:nvSpPr>
          <p:spPr bwMode="auto">
            <a:xfrm>
              <a:off x="3849688" y="1482725"/>
              <a:ext cx="3175" cy="57150"/>
            </a:xfrm>
            <a:custGeom>
              <a:avLst/>
              <a:gdLst>
                <a:gd name="T0" fmla="*/ 2147483647 w 14"/>
                <a:gd name="T1" fmla="*/ 0 h 6"/>
                <a:gd name="T2" fmla="*/ 0 w 14"/>
                <a:gd name="T3" fmla="*/ 2147483647 h 6"/>
                <a:gd name="T4" fmla="*/ 2147483647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0" y="6"/>
                  </a:lnTo>
                  <a:lnTo>
                    <a:pt x="14" y="0"/>
                  </a:lnTo>
                </a:path>
              </a:pathLst>
            </a:custGeom>
            <a:grpFill/>
            <a:ln w="9525">
              <a:solidFill>
                <a:srgbClr val="FFFFFF"/>
              </a:solidFill>
              <a:round/>
              <a:headEnd/>
              <a:tailEnd/>
            </a:ln>
          </p:spPr>
          <p:txBody>
            <a:bodyPr/>
            <a:lstStyle/>
            <a:p>
              <a:endParaRPr lang="en-US"/>
            </a:p>
          </p:txBody>
        </p:sp>
        <p:sp>
          <p:nvSpPr>
            <p:cNvPr id="638" name="Freeform 115"/>
            <p:cNvSpPr>
              <a:spLocks/>
            </p:cNvSpPr>
            <p:nvPr>
              <p:custDataLst>
                <p:tags r:id="rId126"/>
              </p:custDataLst>
            </p:nvPr>
          </p:nvSpPr>
          <p:spPr bwMode="auto">
            <a:xfrm>
              <a:off x="5330825" y="3260725"/>
              <a:ext cx="25400" cy="55563"/>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grpFill/>
            <a:ln w="9525">
              <a:solidFill>
                <a:srgbClr val="FFFFFF"/>
              </a:solidFill>
              <a:round/>
              <a:headEnd/>
              <a:tailEnd/>
            </a:ln>
          </p:spPr>
          <p:txBody>
            <a:bodyPr/>
            <a:lstStyle/>
            <a:p>
              <a:endParaRPr lang="en-US"/>
            </a:p>
          </p:txBody>
        </p:sp>
        <p:sp>
          <p:nvSpPr>
            <p:cNvPr id="639" name="Freeform 116"/>
            <p:cNvSpPr>
              <a:spLocks/>
            </p:cNvSpPr>
            <p:nvPr>
              <p:custDataLst>
                <p:tags r:id="rId127"/>
              </p:custDataLst>
            </p:nvPr>
          </p:nvSpPr>
          <p:spPr bwMode="auto">
            <a:xfrm>
              <a:off x="5033963" y="3122613"/>
              <a:ext cx="19050" cy="58737"/>
            </a:xfrm>
            <a:custGeom>
              <a:avLst/>
              <a:gdLst>
                <a:gd name="T0" fmla="*/ 2147483647 w 47"/>
                <a:gd name="T1" fmla="*/ 0 h 68"/>
                <a:gd name="T2" fmla="*/ 2147483647 w 47"/>
                <a:gd name="T3" fmla="*/ 2147483647 h 68"/>
                <a:gd name="T4" fmla="*/ 2147483647 w 47"/>
                <a:gd name="T5" fmla="*/ 2147483647 h 68"/>
                <a:gd name="T6" fmla="*/ 2147483647 w 47"/>
                <a:gd name="T7" fmla="*/ 2147483647 h 68"/>
                <a:gd name="T8" fmla="*/ 0 w 47"/>
                <a:gd name="T9" fmla="*/ 2147483647 h 68"/>
                <a:gd name="T10" fmla="*/ 0 w 47"/>
                <a:gd name="T11" fmla="*/ 2147483647 h 68"/>
                <a:gd name="T12" fmla="*/ 2147483647 w 47"/>
                <a:gd name="T13" fmla="*/ 2147483647 h 68"/>
                <a:gd name="T14" fmla="*/ 2147483647 w 47"/>
                <a:gd name="T15" fmla="*/ 2147483647 h 68"/>
                <a:gd name="T16" fmla="*/ 2147483647 w 47"/>
                <a:gd name="T17" fmla="*/ 2147483647 h 68"/>
                <a:gd name="T18" fmla="*/ 2147483647 w 47"/>
                <a:gd name="T19" fmla="*/ 2147483647 h 68"/>
                <a:gd name="T20" fmla="*/ 2147483647 w 47"/>
                <a:gd name="T21" fmla="*/ 2147483647 h 68"/>
                <a:gd name="T22" fmla="*/ 2147483647 w 47"/>
                <a:gd name="T23" fmla="*/ 2147483647 h 68"/>
                <a:gd name="T24" fmla="*/ 2147483647 w 47"/>
                <a:gd name="T25" fmla="*/ 2147483647 h 68"/>
                <a:gd name="T26" fmla="*/ 2147483647 w 47"/>
                <a:gd name="T27" fmla="*/ 2147483647 h 68"/>
                <a:gd name="T28" fmla="*/ 2147483647 w 47"/>
                <a:gd name="T29" fmla="*/ 2147483647 h 68"/>
                <a:gd name="T30" fmla="*/ 2147483647 w 47"/>
                <a:gd name="T31" fmla="*/ 2147483647 h 68"/>
                <a:gd name="T32" fmla="*/ 2147483647 w 47"/>
                <a:gd name="T33" fmla="*/ 2147483647 h 68"/>
                <a:gd name="T34" fmla="*/ 2147483647 w 47"/>
                <a:gd name="T35" fmla="*/ 2147483647 h 68"/>
                <a:gd name="T36" fmla="*/ 2147483647 w 47"/>
                <a:gd name="T37" fmla="*/ 2147483647 h 68"/>
                <a:gd name="T38" fmla="*/ 2147483647 w 47"/>
                <a:gd name="T39" fmla="*/ 2147483647 h 68"/>
                <a:gd name="T40" fmla="*/ 2147483647 w 47"/>
                <a:gd name="T41" fmla="*/ 2147483647 h 68"/>
                <a:gd name="T42" fmla="*/ 2147483647 w 47"/>
                <a:gd name="T43" fmla="*/ 2147483647 h 68"/>
                <a:gd name="T44" fmla="*/ 2147483647 w 47"/>
                <a:gd name="T45" fmla="*/ 2147483647 h 68"/>
                <a:gd name="T46" fmla="*/ 2147483647 w 47"/>
                <a:gd name="T47" fmla="*/ 2147483647 h 68"/>
                <a:gd name="T48" fmla="*/ 2147483647 w 47"/>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68"/>
                <a:gd name="T77" fmla="*/ 47 w 47"/>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grpFill/>
            <a:ln w="9525">
              <a:solidFill>
                <a:srgbClr val="FFFFFF"/>
              </a:solidFill>
              <a:round/>
              <a:headEnd/>
              <a:tailEnd/>
            </a:ln>
          </p:spPr>
          <p:txBody>
            <a:bodyPr/>
            <a:lstStyle/>
            <a:p>
              <a:endParaRPr lang="en-US"/>
            </a:p>
          </p:txBody>
        </p:sp>
        <p:grpSp>
          <p:nvGrpSpPr>
            <p:cNvPr id="640" name="Group 117"/>
            <p:cNvGrpSpPr>
              <a:grpSpLocks/>
            </p:cNvGrpSpPr>
            <p:nvPr>
              <p:custDataLst>
                <p:tags r:id="rId128"/>
              </p:custDataLst>
            </p:nvPr>
          </p:nvGrpSpPr>
          <p:grpSpPr bwMode="auto">
            <a:xfrm>
              <a:off x="5805488" y="3309938"/>
              <a:ext cx="46037" cy="374650"/>
              <a:chOff x="3950" y="2430"/>
              <a:chExt cx="36" cy="234"/>
            </a:xfrm>
            <a:grpFill/>
          </p:grpSpPr>
          <p:sp>
            <p:nvSpPr>
              <p:cNvPr id="641" name="Freeform 118"/>
              <p:cNvSpPr>
                <a:spLocks/>
              </p:cNvSpPr>
              <p:nvPr/>
            </p:nvSpPr>
            <p:spPr bwMode="auto">
              <a:xfrm>
                <a:off x="3975" y="2658"/>
                <a:ext cx="6" cy="6"/>
              </a:xfrm>
              <a:custGeom>
                <a:avLst/>
                <a:gdLst>
                  <a:gd name="T0" fmla="*/ 0 w 19"/>
                  <a:gd name="T1" fmla="*/ 0 h 20"/>
                  <a:gd name="T2" fmla="*/ 0 w 19"/>
                  <a:gd name="T3" fmla="*/ 6 h 20"/>
                  <a:gd name="T4" fmla="*/ 6 w 19"/>
                  <a:gd name="T5" fmla="*/ 4 h 20"/>
                  <a:gd name="T6" fmla="*/ 4 w 19"/>
                  <a:gd name="T7" fmla="*/ 2 h 20"/>
                  <a:gd name="T8" fmla="*/ 3 w 19"/>
                  <a:gd name="T9" fmla="*/ 1 h 20"/>
                  <a:gd name="T10" fmla="*/ 1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grpFill/>
              <a:ln w="9525">
                <a:solidFill>
                  <a:srgbClr val="FFFFFF"/>
                </a:solidFill>
                <a:round/>
                <a:headEnd/>
                <a:tailEnd/>
              </a:ln>
            </p:spPr>
            <p:txBody>
              <a:bodyPr/>
              <a:lstStyle/>
              <a:p>
                <a:endParaRPr lang="en-US"/>
              </a:p>
            </p:txBody>
          </p:sp>
          <p:sp>
            <p:nvSpPr>
              <p:cNvPr id="642" name="Freeform 119"/>
              <p:cNvSpPr>
                <a:spLocks/>
              </p:cNvSpPr>
              <p:nvPr/>
            </p:nvSpPr>
            <p:spPr bwMode="auto">
              <a:xfrm>
                <a:off x="3975" y="2644"/>
                <a:ext cx="6" cy="4"/>
              </a:xfrm>
              <a:custGeom>
                <a:avLst/>
                <a:gdLst>
                  <a:gd name="T0" fmla="*/ 4 w 19"/>
                  <a:gd name="T1" fmla="*/ 4 h 12"/>
                  <a:gd name="T2" fmla="*/ 6 w 19"/>
                  <a:gd name="T3" fmla="*/ 0 h 12"/>
                  <a:gd name="T4" fmla="*/ 0 w 19"/>
                  <a:gd name="T5" fmla="*/ 0 h 12"/>
                  <a:gd name="T6" fmla="*/ 4 w 19"/>
                  <a:gd name="T7" fmla="*/ 4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grpFill/>
              <a:ln w="9525">
                <a:solidFill>
                  <a:srgbClr val="FFFFFF"/>
                </a:solidFill>
                <a:round/>
                <a:headEnd/>
                <a:tailEnd/>
              </a:ln>
            </p:spPr>
            <p:txBody>
              <a:bodyPr/>
              <a:lstStyle/>
              <a:p>
                <a:endParaRPr lang="en-US"/>
              </a:p>
            </p:txBody>
          </p:sp>
          <p:sp>
            <p:nvSpPr>
              <p:cNvPr id="643" name="Freeform 120"/>
              <p:cNvSpPr>
                <a:spLocks/>
              </p:cNvSpPr>
              <p:nvPr/>
            </p:nvSpPr>
            <p:spPr bwMode="auto">
              <a:xfrm>
                <a:off x="3975" y="2637"/>
                <a:ext cx="6" cy="1"/>
              </a:xfrm>
              <a:custGeom>
                <a:avLst/>
                <a:gdLst>
                  <a:gd name="T0" fmla="*/ 0 w 19"/>
                  <a:gd name="T1" fmla="*/ 0 h 1"/>
                  <a:gd name="T2" fmla="*/ 3 w 19"/>
                  <a:gd name="T3" fmla="*/ 0 h 1"/>
                  <a:gd name="T4" fmla="*/ 6 w 19"/>
                  <a:gd name="T5" fmla="*/ 0 h 1"/>
                  <a:gd name="T6" fmla="*/ 3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grpFill/>
              <a:ln w="9525">
                <a:solidFill>
                  <a:srgbClr val="FFFFFF"/>
                </a:solidFill>
                <a:round/>
                <a:headEnd/>
                <a:tailEnd/>
              </a:ln>
            </p:spPr>
            <p:txBody>
              <a:bodyPr/>
              <a:lstStyle/>
              <a:p>
                <a:endParaRPr lang="en-US"/>
              </a:p>
            </p:txBody>
          </p:sp>
          <p:sp>
            <p:nvSpPr>
              <p:cNvPr id="644" name="Rectangle 121"/>
              <p:cNvSpPr>
                <a:spLocks noChangeArrowheads="1"/>
              </p:cNvSpPr>
              <p:nvPr/>
            </p:nvSpPr>
            <p:spPr bwMode="auto">
              <a:xfrm>
                <a:off x="3975" y="2632"/>
                <a:ext cx="8" cy="2"/>
              </a:xfrm>
              <a:prstGeom prst="rect">
                <a:avLst/>
              </a:prstGeom>
              <a:grpFill/>
              <a:ln w="9525">
                <a:solidFill>
                  <a:srgbClr val="FFFFFF"/>
                </a:solidFill>
                <a:round/>
                <a:headEnd/>
                <a:tailEnd/>
              </a:ln>
            </p:spPr>
            <p:txBody>
              <a:bodyPr/>
              <a:lstStyle/>
              <a:p>
                <a:endParaRPr lang="en-US"/>
              </a:p>
            </p:txBody>
          </p:sp>
          <p:sp>
            <p:nvSpPr>
              <p:cNvPr id="645" name="Line 122"/>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endParaRPr lang="en-US"/>
              </a:p>
            </p:txBody>
          </p:sp>
          <p:sp>
            <p:nvSpPr>
              <p:cNvPr id="646" name="Freeform 123"/>
              <p:cNvSpPr>
                <a:spLocks/>
              </p:cNvSpPr>
              <p:nvPr/>
            </p:nvSpPr>
            <p:spPr bwMode="auto">
              <a:xfrm>
                <a:off x="3975" y="2595"/>
                <a:ext cx="2" cy="1"/>
              </a:xfrm>
              <a:custGeom>
                <a:avLst/>
                <a:gdLst>
                  <a:gd name="T0" fmla="*/ 2 w 6"/>
                  <a:gd name="T1" fmla="*/ 0 h 3"/>
                  <a:gd name="T2" fmla="*/ 2 w 6"/>
                  <a:gd name="T3" fmla="*/ 0 h 3"/>
                  <a:gd name="T4" fmla="*/ 1 w 6"/>
                  <a:gd name="T5" fmla="*/ 1 h 3"/>
                  <a:gd name="T6" fmla="*/ 0 w 6"/>
                  <a:gd name="T7" fmla="*/ 1 h 3"/>
                  <a:gd name="T8" fmla="*/ 0 w 6"/>
                  <a:gd name="T9" fmla="*/ 1 h 3"/>
                  <a:gd name="T10" fmla="*/ 0 w 6"/>
                  <a:gd name="T11" fmla="*/ 1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grpFill/>
              <a:ln w="9525">
                <a:solidFill>
                  <a:srgbClr val="FFFFFF"/>
                </a:solidFill>
                <a:round/>
                <a:headEnd/>
                <a:tailEnd/>
              </a:ln>
            </p:spPr>
            <p:txBody>
              <a:bodyPr/>
              <a:lstStyle/>
              <a:p>
                <a:endParaRPr lang="en-US"/>
              </a:p>
            </p:txBody>
          </p:sp>
          <p:sp>
            <p:nvSpPr>
              <p:cNvPr id="647" name="Freeform 124"/>
              <p:cNvSpPr>
                <a:spLocks/>
              </p:cNvSpPr>
              <p:nvPr/>
            </p:nvSpPr>
            <p:spPr bwMode="auto">
              <a:xfrm>
                <a:off x="3981" y="2555"/>
                <a:ext cx="5" cy="8"/>
              </a:xfrm>
              <a:custGeom>
                <a:avLst/>
                <a:gdLst>
                  <a:gd name="T0" fmla="*/ 5 w 14"/>
                  <a:gd name="T1" fmla="*/ 0 h 24"/>
                  <a:gd name="T2" fmla="*/ 5 w 14"/>
                  <a:gd name="T3" fmla="*/ 2 h 24"/>
                  <a:gd name="T4" fmla="*/ 3 w 14"/>
                  <a:gd name="T5" fmla="*/ 4 h 24"/>
                  <a:gd name="T6" fmla="*/ 2 w 14"/>
                  <a:gd name="T7" fmla="*/ 6 h 24"/>
                  <a:gd name="T8" fmla="*/ 0 w 14"/>
                  <a:gd name="T9" fmla="*/ 8 h 24"/>
                  <a:gd name="T10" fmla="*/ 0 w 14"/>
                  <a:gd name="T11" fmla="*/ 5 h 24"/>
                  <a:gd name="T12" fmla="*/ 0 w 14"/>
                  <a:gd name="T13" fmla="*/ 4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grpFill/>
              <a:ln w="9525">
                <a:solidFill>
                  <a:srgbClr val="FFFFFF"/>
                </a:solidFill>
                <a:round/>
                <a:headEnd/>
                <a:tailEnd/>
              </a:ln>
            </p:spPr>
            <p:txBody>
              <a:bodyPr/>
              <a:lstStyle/>
              <a:p>
                <a:endParaRPr lang="en-US"/>
              </a:p>
            </p:txBody>
          </p:sp>
          <p:sp>
            <p:nvSpPr>
              <p:cNvPr id="648" name="Line 125"/>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endParaRPr lang="en-US"/>
              </a:p>
            </p:txBody>
          </p:sp>
          <p:sp>
            <p:nvSpPr>
              <p:cNvPr id="649" name="Freeform 126"/>
              <p:cNvSpPr>
                <a:spLocks/>
              </p:cNvSpPr>
              <p:nvPr/>
            </p:nvSpPr>
            <p:spPr bwMode="auto">
              <a:xfrm>
                <a:off x="3977" y="2572"/>
                <a:ext cx="4" cy="3"/>
              </a:xfrm>
              <a:custGeom>
                <a:avLst/>
                <a:gdLst>
                  <a:gd name="T0" fmla="*/ 4 w 13"/>
                  <a:gd name="T1" fmla="*/ 3 h 12"/>
                  <a:gd name="T2" fmla="*/ 0 w 13"/>
                  <a:gd name="T3" fmla="*/ 0 h 12"/>
                  <a:gd name="T4" fmla="*/ 4 w 13"/>
                  <a:gd name="T5" fmla="*/ 3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grpFill/>
              <a:ln w="9525">
                <a:solidFill>
                  <a:srgbClr val="FFFFFF"/>
                </a:solidFill>
                <a:round/>
                <a:headEnd/>
                <a:tailEnd/>
              </a:ln>
            </p:spPr>
            <p:txBody>
              <a:bodyPr/>
              <a:lstStyle/>
              <a:p>
                <a:endParaRPr lang="en-US"/>
              </a:p>
            </p:txBody>
          </p:sp>
          <p:sp>
            <p:nvSpPr>
              <p:cNvPr id="650" name="Freeform 127"/>
              <p:cNvSpPr>
                <a:spLocks/>
              </p:cNvSpPr>
              <p:nvPr/>
            </p:nvSpPr>
            <p:spPr bwMode="auto">
              <a:xfrm>
                <a:off x="3981" y="2585"/>
                <a:ext cx="2" cy="6"/>
              </a:xfrm>
              <a:custGeom>
                <a:avLst/>
                <a:gdLst>
                  <a:gd name="T0" fmla="*/ 0 w 7"/>
                  <a:gd name="T1" fmla="*/ 0 h 19"/>
                  <a:gd name="T2" fmla="*/ 0 w 7"/>
                  <a:gd name="T3" fmla="*/ 6 h 19"/>
                  <a:gd name="T4" fmla="*/ 0 w 7"/>
                  <a:gd name="T5" fmla="*/ 0 h 19"/>
                  <a:gd name="T6" fmla="*/ 2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grpFill/>
              <a:ln w="9525">
                <a:solidFill>
                  <a:srgbClr val="FFFFFF"/>
                </a:solidFill>
                <a:round/>
                <a:headEnd/>
                <a:tailEnd/>
              </a:ln>
            </p:spPr>
            <p:txBody>
              <a:bodyPr/>
              <a:lstStyle/>
              <a:p>
                <a:endParaRPr lang="en-US"/>
              </a:p>
            </p:txBody>
          </p:sp>
          <p:sp>
            <p:nvSpPr>
              <p:cNvPr id="651" name="Line 128"/>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endParaRPr lang="en-US"/>
              </a:p>
            </p:txBody>
          </p:sp>
          <p:sp>
            <p:nvSpPr>
              <p:cNvPr id="652" name="Freeform 129"/>
              <p:cNvSpPr>
                <a:spLocks/>
              </p:cNvSpPr>
              <p:nvPr/>
            </p:nvSpPr>
            <p:spPr bwMode="auto">
              <a:xfrm>
                <a:off x="3970" y="2545"/>
                <a:ext cx="2" cy="6"/>
              </a:xfrm>
              <a:custGeom>
                <a:avLst/>
                <a:gdLst>
                  <a:gd name="T0" fmla="*/ 0 w 8"/>
                  <a:gd name="T1" fmla="*/ 6 h 18"/>
                  <a:gd name="T2" fmla="*/ 2 w 8"/>
                  <a:gd name="T3" fmla="*/ 2 h 18"/>
                  <a:gd name="T4" fmla="*/ 0 w 8"/>
                  <a:gd name="T5" fmla="*/ 0 h 18"/>
                  <a:gd name="T6" fmla="*/ 0 w 8"/>
                  <a:gd name="T7" fmla="*/ 6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grpFill/>
              <a:ln w="9525">
                <a:solidFill>
                  <a:srgbClr val="FFFFFF"/>
                </a:solidFill>
                <a:round/>
                <a:headEnd/>
                <a:tailEnd/>
              </a:ln>
            </p:spPr>
            <p:txBody>
              <a:bodyPr/>
              <a:lstStyle/>
              <a:p>
                <a:endParaRPr lang="en-US"/>
              </a:p>
            </p:txBody>
          </p:sp>
          <p:sp>
            <p:nvSpPr>
              <p:cNvPr id="653" name="Freeform 130"/>
              <p:cNvSpPr>
                <a:spLocks/>
              </p:cNvSpPr>
              <p:nvPr/>
            </p:nvSpPr>
            <p:spPr bwMode="auto">
              <a:xfrm>
                <a:off x="3968" y="2532"/>
                <a:ext cx="2" cy="7"/>
              </a:xfrm>
              <a:custGeom>
                <a:avLst/>
                <a:gdLst>
                  <a:gd name="T0" fmla="*/ 0 w 6"/>
                  <a:gd name="T1" fmla="*/ 0 h 19"/>
                  <a:gd name="T2" fmla="*/ 0 w 6"/>
                  <a:gd name="T3" fmla="*/ 7 h 19"/>
                  <a:gd name="T4" fmla="*/ 2 w 6"/>
                  <a:gd name="T5" fmla="*/ 5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grpFill/>
              <a:ln w="9525">
                <a:solidFill>
                  <a:srgbClr val="FFFFFF"/>
                </a:solidFill>
                <a:round/>
                <a:headEnd/>
                <a:tailEnd/>
              </a:ln>
            </p:spPr>
            <p:txBody>
              <a:bodyPr/>
              <a:lstStyle/>
              <a:p>
                <a:endParaRPr lang="en-US"/>
              </a:p>
            </p:txBody>
          </p:sp>
          <p:sp>
            <p:nvSpPr>
              <p:cNvPr id="654" name="Freeform 131"/>
              <p:cNvSpPr>
                <a:spLocks/>
              </p:cNvSpPr>
              <p:nvPr/>
            </p:nvSpPr>
            <p:spPr bwMode="auto">
              <a:xfrm>
                <a:off x="3965" y="2513"/>
                <a:ext cx="10" cy="5"/>
              </a:xfrm>
              <a:custGeom>
                <a:avLst/>
                <a:gdLst>
                  <a:gd name="T0" fmla="*/ 0 w 28"/>
                  <a:gd name="T1" fmla="*/ 0 h 19"/>
                  <a:gd name="T2" fmla="*/ 0 w 28"/>
                  <a:gd name="T3" fmla="*/ 5 h 19"/>
                  <a:gd name="T4" fmla="*/ 10 w 28"/>
                  <a:gd name="T5" fmla="*/ 5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grpFill/>
              <a:ln w="9525">
                <a:solidFill>
                  <a:srgbClr val="FFFFFF"/>
                </a:solidFill>
                <a:round/>
                <a:headEnd/>
                <a:tailEnd/>
              </a:ln>
            </p:spPr>
            <p:txBody>
              <a:bodyPr/>
              <a:lstStyle/>
              <a:p>
                <a:endParaRPr lang="en-US"/>
              </a:p>
            </p:txBody>
          </p:sp>
          <p:sp>
            <p:nvSpPr>
              <p:cNvPr id="655" name="Freeform 132"/>
              <p:cNvSpPr>
                <a:spLocks/>
              </p:cNvSpPr>
              <p:nvPr/>
            </p:nvSpPr>
            <p:spPr bwMode="auto">
              <a:xfrm>
                <a:off x="3970" y="2513"/>
                <a:ext cx="5" cy="5"/>
              </a:xfrm>
              <a:custGeom>
                <a:avLst/>
                <a:gdLst>
                  <a:gd name="T0" fmla="*/ 5 w 15"/>
                  <a:gd name="T1" fmla="*/ 5 h 19"/>
                  <a:gd name="T2" fmla="*/ 3 w 15"/>
                  <a:gd name="T3" fmla="*/ 2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grpFill/>
              <a:ln w="9525">
                <a:solidFill>
                  <a:srgbClr val="FFFFFF"/>
                </a:solidFill>
                <a:round/>
                <a:headEnd/>
                <a:tailEnd/>
              </a:ln>
            </p:spPr>
            <p:txBody>
              <a:bodyPr/>
              <a:lstStyle/>
              <a:p>
                <a:endParaRPr lang="en-US"/>
              </a:p>
            </p:txBody>
          </p:sp>
          <p:sp>
            <p:nvSpPr>
              <p:cNvPr id="656" name="Freeform 133"/>
              <p:cNvSpPr>
                <a:spLocks/>
              </p:cNvSpPr>
              <p:nvPr/>
            </p:nvSpPr>
            <p:spPr bwMode="auto">
              <a:xfrm>
                <a:off x="3975" y="2658"/>
                <a:ext cx="6" cy="6"/>
              </a:xfrm>
              <a:custGeom>
                <a:avLst/>
                <a:gdLst>
                  <a:gd name="T0" fmla="*/ 0 w 19"/>
                  <a:gd name="T1" fmla="*/ 0 h 20"/>
                  <a:gd name="T2" fmla="*/ 0 w 19"/>
                  <a:gd name="T3" fmla="*/ 6 h 20"/>
                  <a:gd name="T4" fmla="*/ 6 w 19"/>
                  <a:gd name="T5" fmla="*/ 4 h 20"/>
                  <a:gd name="T6" fmla="*/ 4 w 19"/>
                  <a:gd name="T7" fmla="*/ 2 h 20"/>
                  <a:gd name="T8" fmla="*/ 3 w 19"/>
                  <a:gd name="T9" fmla="*/ 1 h 20"/>
                  <a:gd name="T10" fmla="*/ 1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grpFill/>
              <a:ln w="9525">
                <a:solidFill>
                  <a:srgbClr val="FFFFFF"/>
                </a:solidFill>
                <a:round/>
                <a:headEnd/>
                <a:tailEnd/>
              </a:ln>
            </p:spPr>
            <p:txBody>
              <a:bodyPr/>
              <a:lstStyle/>
              <a:p>
                <a:endParaRPr lang="en-US"/>
              </a:p>
            </p:txBody>
          </p:sp>
          <p:sp>
            <p:nvSpPr>
              <p:cNvPr id="657" name="Freeform 134"/>
              <p:cNvSpPr>
                <a:spLocks/>
              </p:cNvSpPr>
              <p:nvPr/>
            </p:nvSpPr>
            <p:spPr bwMode="auto">
              <a:xfrm>
                <a:off x="3975" y="2644"/>
                <a:ext cx="6" cy="4"/>
              </a:xfrm>
              <a:custGeom>
                <a:avLst/>
                <a:gdLst>
                  <a:gd name="T0" fmla="*/ 4 w 19"/>
                  <a:gd name="T1" fmla="*/ 4 h 12"/>
                  <a:gd name="T2" fmla="*/ 6 w 19"/>
                  <a:gd name="T3" fmla="*/ 0 h 12"/>
                  <a:gd name="T4" fmla="*/ 0 w 19"/>
                  <a:gd name="T5" fmla="*/ 0 h 12"/>
                  <a:gd name="T6" fmla="*/ 4 w 19"/>
                  <a:gd name="T7" fmla="*/ 4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grpFill/>
              <a:ln w="9525">
                <a:solidFill>
                  <a:srgbClr val="FFFFFF"/>
                </a:solidFill>
                <a:round/>
                <a:headEnd/>
                <a:tailEnd/>
              </a:ln>
            </p:spPr>
            <p:txBody>
              <a:bodyPr/>
              <a:lstStyle/>
              <a:p>
                <a:endParaRPr lang="en-US"/>
              </a:p>
            </p:txBody>
          </p:sp>
          <p:sp>
            <p:nvSpPr>
              <p:cNvPr id="658" name="Freeform 135"/>
              <p:cNvSpPr>
                <a:spLocks/>
              </p:cNvSpPr>
              <p:nvPr/>
            </p:nvSpPr>
            <p:spPr bwMode="auto">
              <a:xfrm>
                <a:off x="3975" y="2637"/>
                <a:ext cx="6" cy="1"/>
              </a:xfrm>
              <a:custGeom>
                <a:avLst/>
                <a:gdLst>
                  <a:gd name="T0" fmla="*/ 0 w 19"/>
                  <a:gd name="T1" fmla="*/ 0 h 1"/>
                  <a:gd name="T2" fmla="*/ 3 w 19"/>
                  <a:gd name="T3" fmla="*/ 0 h 1"/>
                  <a:gd name="T4" fmla="*/ 6 w 19"/>
                  <a:gd name="T5" fmla="*/ 0 h 1"/>
                  <a:gd name="T6" fmla="*/ 3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grpFill/>
              <a:ln w="9525">
                <a:solidFill>
                  <a:srgbClr val="FFFFFF"/>
                </a:solidFill>
                <a:round/>
                <a:headEnd/>
                <a:tailEnd/>
              </a:ln>
            </p:spPr>
            <p:txBody>
              <a:bodyPr/>
              <a:lstStyle/>
              <a:p>
                <a:endParaRPr lang="en-US"/>
              </a:p>
            </p:txBody>
          </p:sp>
          <p:sp>
            <p:nvSpPr>
              <p:cNvPr id="659" name="Rectangle 136"/>
              <p:cNvSpPr>
                <a:spLocks noChangeArrowheads="1"/>
              </p:cNvSpPr>
              <p:nvPr/>
            </p:nvSpPr>
            <p:spPr bwMode="auto">
              <a:xfrm>
                <a:off x="3975" y="2632"/>
                <a:ext cx="8" cy="2"/>
              </a:xfrm>
              <a:prstGeom prst="rect">
                <a:avLst/>
              </a:prstGeom>
              <a:grpFill/>
              <a:ln w="9525">
                <a:solidFill>
                  <a:srgbClr val="FFFFFF"/>
                </a:solidFill>
                <a:round/>
                <a:headEnd/>
                <a:tailEnd/>
              </a:ln>
            </p:spPr>
            <p:txBody>
              <a:bodyPr/>
              <a:lstStyle/>
              <a:p>
                <a:endParaRPr lang="en-US"/>
              </a:p>
            </p:txBody>
          </p:sp>
          <p:sp>
            <p:nvSpPr>
              <p:cNvPr id="660" name="Line 137"/>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endParaRPr lang="en-US"/>
              </a:p>
            </p:txBody>
          </p:sp>
          <p:sp>
            <p:nvSpPr>
              <p:cNvPr id="661" name="Freeform 138"/>
              <p:cNvSpPr>
                <a:spLocks/>
              </p:cNvSpPr>
              <p:nvPr/>
            </p:nvSpPr>
            <p:spPr bwMode="auto">
              <a:xfrm>
                <a:off x="3975" y="2595"/>
                <a:ext cx="2" cy="1"/>
              </a:xfrm>
              <a:custGeom>
                <a:avLst/>
                <a:gdLst>
                  <a:gd name="T0" fmla="*/ 2 w 6"/>
                  <a:gd name="T1" fmla="*/ 0 h 3"/>
                  <a:gd name="T2" fmla="*/ 2 w 6"/>
                  <a:gd name="T3" fmla="*/ 0 h 3"/>
                  <a:gd name="T4" fmla="*/ 1 w 6"/>
                  <a:gd name="T5" fmla="*/ 1 h 3"/>
                  <a:gd name="T6" fmla="*/ 0 w 6"/>
                  <a:gd name="T7" fmla="*/ 1 h 3"/>
                  <a:gd name="T8" fmla="*/ 0 w 6"/>
                  <a:gd name="T9" fmla="*/ 1 h 3"/>
                  <a:gd name="T10" fmla="*/ 0 w 6"/>
                  <a:gd name="T11" fmla="*/ 1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grpFill/>
              <a:ln w="9525">
                <a:solidFill>
                  <a:srgbClr val="FFFFFF"/>
                </a:solidFill>
                <a:round/>
                <a:headEnd/>
                <a:tailEnd/>
              </a:ln>
            </p:spPr>
            <p:txBody>
              <a:bodyPr/>
              <a:lstStyle/>
              <a:p>
                <a:endParaRPr lang="en-US"/>
              </a:p>
            </p:txBody>
          </p:sp>
          <p:sp>
            <p:nvSpPr>
              <p:cNvPr id="662" name="Freeform 139"/>
              <p:cNvSpPr>
                <a:spLocks/>
              </p:cNvSpPr>
              <p:nvPr/>
            </p:nvSpPr>
            <p:spPr bwMode="auto">
              <a:xfrm>
                <a:off x="3981" y="2555"/>
                <a:ext cx="5" cy="8"/>
              </a:xfrm>
              <a:custGeom>
                <a:avLst/>
                <a:gdLst>
                  <a:gd name="T0" fmla="*/ 5 w 14"/>
                  <a:gd name="T1" fmla="*/ 0 h 24"/>
                  <a:gd name="T2" fmla="*/ 5 w 14"/>
                  <a:gd name="T3" fmla="*/ 2 h 24"/>
                  <a:gd name="T4" fmla="*/ 3 w 14"/>
                  <a:gd name="T5" fmla="*/ 4 h 24"/>
                  <a:gd name="T6" fmla="*/ 2 w 14"/>
                  <a:gd name="T7" fmla="*/ 6 h 24"/>
                  <a:gd name="T8" fmla="*/ 0 w 14"/>
                  <a:gd name="T9" fmla="*/ 8 h 24"/>
                  <a:gd name="T10" fmla="*/ 0 w 14"/>
                  <a:gd name="T11" fmla="*/ 5 h 24"/>
                  <a:gd name="T12" fmla="*/ 0 w 14"/>
                  <a:gd name="T13" fmla="*/ 4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grpFill/>
              <a:ln w="9525">
                <a:solidFill>
                  <a:srgbClr val="FFFFFF"/>
                </a:solidFill>
                <a:round/>
                <a:headEnd/>
                <a:tailEnd/>
              </a:ln>
            </p:spPr>
            <p:txBody>
              <a:bodyPr/>
              <a:lstStyle/>
              <a:p>
                <a:endParaRPr lang="en-US"/>
              </a:p>
            </p:txBody>
          </p:sp>
          <p:sp>
            <p:nvSpPr>
              <p:cNvPr id="663" name="Line 140"/>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endParaRPr lang="en-US"/>
              </a:p>
            </p:txBody>
          </p:sp>
          <p:sp>
            <p:nvSpPr>
              <p:cNvPr id="664" name="Freeform 141"/>
              <p:cNvSpPr>
                <a:spLocks/>
              </p:cNvSpPr>
              <p:nvPr/>
            </p:nvSpPr>
            <p:spPr bwMode="auto">
              <a:xfrm>
                <a:off x="3977" y="2572"/>
                <a:ext cx="4" cy="3"/>
              </a:xfrm>
              <a:custGeom>
                <a:avLst/>
                <a:gdLst>
                  <a:gd name="T0" fmla="*/ 4 w 13"/>
                  <a:gd name="T1" fmla="*/ 3 h 12"/>
                  <a:gd name="T2" fmla="*/ 0 w 13"/>
                  <a:gd name="T3" fmla="*/ 0 h 12"/>
                  <a:gd name="T4" fmla="*/ 4 w 13"/>
                  <a:gd name="T5" fmla="*/ 3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grpFill/>
              <a:ln w="9525">
                <a:solidFill>
                  <a:srgbClr val="FFFFFF"/>
                </a:solidFill>
                <a:round/>
                <a:headEnd/>
                <a:tailEnd/>
              </a:ln>
            </p:spPr>
            <p:txBody>
              <a:bodyPr/>
              <a:lstStyle/>
              <a:p>
                <a:endParaRPr lang="en-US"/>
              </a:p>
            </p:txBody>
          </p:sp>
          <p:sp>
            <p:nvSpPr>
              <p:cNvPr id="665" name="Freeform 142"/>
              <p:cNvSpPr>
                <a:spLocks/>
              </p:cNvSpPr>
              <p:nvPr/>
            </p:nvSpPr>
            <p:spPr bwMode="auto">
              <a:xfrm>
                <a:off x="3981" y="2585"/>
                <a:ext cx="2" cy="6"/>
              </a:xfrm>
              <a:custGeom>
                <a:avLst/>
                <a:gdLst>
                  <a:gd name="T0" fmla="*/ 0 w 7"/>
                  <a:gd name="T1" fmla="*/ 0 h 19"/>
                  <a:gd name="T2" fmla="*/ 0 w 7"/>
                  <a:gd name="T3" fmla="*/ 6 h 19"/>
                  <a:gd name="T4" fmla="*/ 0 w 7"/>
                  <a:gd name="T5" fmla="*/ 0 h 19"/>
                  <a:gd name="T6" fmla="*/ 2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grpFill/>
              <a:ln w="9525">
                <a:solidFill>
                  <a:srgbClr val="FFFFFF"/>
                </a:solidFill>
                <a:round/>
                <a:headEnd/>
                <a:tailEnd/>
              </a:ln>
            </p:spPr>
            <p:txBody>
              <a:bodyPr/>
              <a:lstStyle/>
              <a:p>
                <a:endParaRPr lang="en-US"/>
              </a:p>
            </p:txBody>
          </p:sp>
          <p:sp>
            <p:nvSpPr>
              <p:cNvPr id="666" name="Line 143"/>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endParaRPr lang="en-US"/>
              </a:p>
            </p:txBody>
          </p:sp>
          <p:sp>
            <p:nvSpPr>
              <p:cNvPr id="667" name="Freeform 144"/>
              <p:cNvSpPr>
                <a:spLocks/>
              </p:cNvSpPr>
              <p:nvPr/>
            </p:nvSpPr>
            <p:spPr bwMode="auto">
              <a:xfrm>
                <a:off x="3970" y="2545"/>
                <a:ext cx="2" cy="6"/>
              </a:xfrm>
              <a:custGeom>
                <a:avLst/>
                <a:gdLst>
                  <a:gd name="T0" fmla="*/ 0 w 8"/>
                  <a:gd name="T1" fmla="*/ 6 h 18"/>
                  <a:gd name="T2" fmla="*/ 2 w 8"/>
                  <a:gd name="T3" fmla="*/ 2 h 18"/>
                  <a:gd name="T4" fmla="*/ 0 w 8"/>
                  <a:gd name="T5" fmla="*/ 0 h 18"/>
                  <a:gd name="T6" fmla="*/ 0 w 8"/>
                  <a:gd name="T7" fmla="*/ 6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grpFill/>
              <a:ln w="9525">
                <a:solidFill>
                  <a:srgbClr val="FFFFFF"/>
                </a:solidFill>
                <a:round/>
                <a:headEnd/>
                <a:tailEnd/>
              </a:ln>
            </p:spPr>
            <p:txBody>
              <a:bodyPr/>
              <a:lstStyle/>
              <a:p>
                <a:endParaRPr lang="en-US"/>
              </a:p>
            </p:txBody>
          </p:sp>
          <p:sp>
            <p:nvSpPr>
              <p:cNvPr id="668" name="Freeform 145"/>
              <p:cNvSpPr>
                <a:spLocks/>
              </p:cNvSpPr>
              <p:nvPr/>
            </p:nvSpPr>
            <p:spPr bwMode="auto">
              <a:xfrm>
                <a:off x="3968" y="2532"/>
                <a:ext cx="2" cy="7"/>
              </a:xfrm>
              <a:custGeom>
                <a:avLst/>
                <a:gdLst>
                  <a:gd name="T0" fmla="*/ 0 w 6"/>
                  <a:gd name="T1" fmla="*/ 0 h 19"/>
                  <a:gd name="T2" fmla="*/ 0 w 6"/>
                  <a:gd name="T3" fmla="*/ 7 h 19"/>
                  <a:gd name="T4" fmla="*/ 2 w 6"/>
                  <a:gd name="T5" fmla="*/ 5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grpFill/>
              <a:ln w="9525">
                <a:solidFill>
                  <a:srgbClr val="FFFFFF"/>
                </a:solidFill>
                <a:round/>
                <a:headEnd/>
                <a:tailEnd/>
              </a:ln>
            </p:spPr>
            <p:txBody>
              <a:bodyPr/>
              <a:lstStyle/>
              <a:p>
                <a:endParaRPr lang="en-US"/>
              </a:p>
            </p:txBody>
          </p:sp>
          <p:sp>
            <p:nvSpPr>
              <p:cNvPr id="669" name="Freeform 146"/>
              <p:cNvSpPr>
                <a:spLocks/>
              </p:cNvSpPr>
              <p:nvPr/>
            </p:nvSpPr>
            <p:spPr bwMode="auto">
              <a:xfrm>
                <a:off x="3965" y="2513"/>
                <a:ext cx="10" cy="5"/>
              </a:xfrm>
              <a:custGeom>
                <a:avLst/>
                <a:gdLst>
                  <a:gd name="T0" fmla="*/ 0 w 28"/>
                  <a:gd name="T1" fmla="*/ 0 h 19"/>
                  <a:gd name="T2" fmla="*/ 0 w 28"/>
                  <a:gd name="T3" fmla="*/ 5 h 19"/>
                  <a:gd name="T4" fmla="*/ 10 w 28"/>
                  <a:gd name="T5" fmla="*/ 5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grpFill/>
              <a:ln w="9525">
                <a:solidFill>
                  <a:srgbClr val="FFFFFF"/>
                </a:solidFill>
                <a:round/>
                <a:headEnd/>
                <a:tailEnd/>
              </a:ln>
            </p:spPr>
            <p:txBody>
              <a:bodyPr/>
              <a:lstStyle/>
              <a:p>
                <a:endParaRPr lang="en-US"/>
              </a:p>
            </p:txBody>
          </p:sp>
          <p:sp>
            <p:nvSpPr>
              <p:cNvPr id="670" name="Freeform 147"/>
              <p:cNvSpPr>
                <a:spLocks/>
              </p:cNvSpPr>
              <p:nvPr/>
            </p:nvSpPr>
            <p:spPr bwMode="auto">
              <a:xfrm>
                <a:off x="3970" y="2513"/>
                <a:ext cx="5" cy="5"/>
              </a:xfrm>
              <a:custGeom>
                <a:avLst/>
                <a:gdLst>
                  <a:gd name="T0" fmla="*/ 5 w 15"/>
                  <a:gd name="T1" fmla="*/ 5 h 19"/>
                  <a:gd name="T2" fmla="*/ 3 w 15"/>
                  <a:gd name="T3" fmla="*/ 2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grpFill/>
              <a:ln w="9525">
                <a:solidFill>
                  <a:srgbClr val="FFFFFF"/>
                </a:solidFill>
                <a:round/>
                <a:headEnd/>
                <a:tailEnd/>
              </a:ln>
            </p:spPr>
            <p:txBody>
              <a:bodyPr/>
              <a:lstStyle/>
              <a:p>
                <a:endParaRPr lang="en-US"/>
              </a:p>
            </p:txBody>
          </p:sp>
          <p:sp>
            <p:nvSpPr>
              <p:cNvPr id="671" name="Freeform 148"/>
              <p:cNvSpPr>
                <a:spLocks/>
              </p:cNvSpPr>
              <p:nvPr/>
            </p:nvSpPr>
            <p:spPr bwMode="auto">
              <a:xfrm>
                <a:off x="3950" y="2430"/>
                <a:ext cx="7" cy="6"/>
              </a:xfrm>
              <a:custGeom>
                <a:avLst/>
                <a:gdLst>
                  <a:gd name="T0" fmla="*/ 5 w 20"/>
                  <a:gd name="T1" fmla="*/ 6 h 18"/>
                  <a:gd name="T2" fmla="*/ 7 w 20"/>
                  <a:gd name="T3" fmla="*/ 0 h 18"/>
                  <a:gd name="T4" fmla="*/ 0 w 20"/>
                  <a:gd name="T5" fmla="*/ 0 h 18"/>
                  <a:gd name="T6" fmla="*/ 5 w 20"/>
                  <a:gd name="T7" fmla="*/ 6 h 18"/>
                  <a:gd name="T8" fmla="*/ 0 60000 65536"/>
                  <a:gd name="T9" fmla="*/ 0 60000 65536"/>
                  <a:gd name="T10" fmla="*/ 0 60000 65536"/>
                  <a:gd name="T11" fmla="*/ 0 60000 65536"/>
                  <a:gd name="T12" fmla="*/ 0 w 20"/>
                  <a:gd name="T13" fmla="*/ 0 h 18"/>
                  <a:gd name="T14" fmla="*/ 20 w 20"/>
                  <a:gd name="T15" fmla="*/ 18 h 18"/>
                </a:gdLst>
                <a:ahLst/>
                <a:cxnLst>
                  <a:cxn ang="T8">
                    <a:pos x="T0" y="T1"/>
                  </a:cxn>
                  <a:cxn ang="T9">
                    <a:pos x="T2" y="T3"/>
                  </a:cxn>
                  <a:cxn ang="T10">
                    <a:pos x="T4" y="T5"/>
                  </a:cxn>
                  <a:cxn ang="T11">
                    <a:pos x="T6" y="T7"/>
                  </a:cxn>
                </a:cxnLst>
                <a:rect l="T12" t="T13" r="T14" b="T15"/>
                <a:pathLst>
                  <a:path w="20" h="18">
                    <a:moveTo>
                      <a:pt x="13" y="18"/>
                    </a:moveTo>
                    <a:lnTo>
                      <a:pt x="20" y="0"/>
                    </a:lnTo>
                    <a:lnTo>
                      <a:pt x="0" y="0"/>
                    </a:lnTo>
                    <a:lnTo>
                      <a:pt x="13" y="18"/>
                    </a:lnTo>
                  </a:path>
                </a:pathLst>
              </a:custGeom>
              <a:grpFill/>
              <a:ln w="9525">
                <a:solidFill>
                  <a:srgbClr val="FFFFFF"/>
                </a:solidFill>
                <a:round/>
                <a:headEnd/>
                <a:tailEnd/>
              </a:ln>
            </p:spPr>
            <p:txBody>
              <a:bodyPr/>
              <a:lstStyle/>
              <a:p>
                <a:endParaRPr lang="en-US"/>
              </a:p>
            </p:txBody>
          </p:sp>
        </p:grpSp>
        <p:grpSp>
          <p:nvGrpSpPr>
            <p:cNvPr id="672" name="Group 149"/>
            <p:cNvGrpSpPr>
              <a:grpSpLocks/>
            </p:cNvGrpSpPr>
            <p:nvPr>
              <p:custDataLst>
                <p:tags r:id="rId129"/>
              </p:custDataLst>
            </p:nvPr>
          </p:nvGrpSpPr>
          <p:grpSpPr bwMode="auto">
            <a:xfrm>
              <a:off x="7870825" y="3810000"/>
              <a:ext cx="185738" cy="214313"/>
              <a:chOff x="5486" y="2743"/>
              <a:chExt cx="137" cy="132"/>
            </a:xfrm>
            <a:grpFill/>
          </p:grpSpPr>
          <p:sp>
            <p:nvSpPr>
              <p:cNvPr id="673" name="Freeform 150"/>
              <p:cNvSpPr>
                <a:spLocks/>
              </p:cNvSpPr>
              <p:nvPr/>
            </p:nvSpPr>
            <p:spPr bwMode="auto">
              <a:xfrm>
                <a:off x="5595" y="2806"/>
                <a:ext cx="13" cy="28"/>
              </a:xfrm>
              <a:custGeom>
                <a:avLst/>
                <a:gdLst>
                  <a:gd name="T0" fmla="*/ 0 w 40"/>
                  <a:gd name="T1" fmla="*/ 10 h 87"/>
                  <a:gd name="T2" fmla="*/ 0 w 40"/>
                  <a:gd name="T3" fmla="*/ 14 h 87"/>
                  <a:gd name="T4" fmla="*/ 1 w 40"/>
                  <a:gd name="T5" fmla="*/ 16 h 87"/>
                  <a:gd name="T6" fmla="*/ 2 w 40"/>
                  <a:gd name="T7" fmla="*/ 19 h 87"/>
                  <a:gd name="T8" fmla="*/ 3 w 40"/>
                  <a:gd name="T9" fmla="*/ 21 h 87"/>
                  <a:gd name="T10" fmla="*/ 5 w 40"/>
                  <a:gd name="T11" fmla="*/ 23 h 87"/>
                  <a:gd name="T12" fmla="*/ 7 w 40"/>
                  <a:gd name="T13" fmla="*/ 25 h 87"/>
                  <a:gd name="T14" fmla="*/ 10 w 40"/>
                  <a:gd name="T15" fmla="*/ 26 h 87"/>
                  <a:gd name="T16" fmla="*/ 13 w 40"/>
                  <a:gd name="T17" fmla="*/ 28 h 87"/>
                  <a:gd name="T18" fmla="*/ 11 w 40"/>
                  <a:gd name="T19" fmla="*/ 26 h 87"/>
                  <a:gd name="T20" fmla="*/ 10 w 40"/>
                  <a:gd name="T21" fmla="*/ 25 h 87"/>
                  <a:gd name="T22" fmla="*/ 9 w 40"/>
                  <a:gd name="T23" fmla="*/ 23 h 87"/>
                  <a:gd name="T24" fmla="*/ 8 w 40"/>
                  <a:gd name="T25" fmla="*/ 21 h 87"/>
                  <a:gd name="T26" fmla="*/ 7 w 40"/>
                  <a:gd name="T27" fmla="*/ 17 h 87"/>
                  <a:gd name="T28" fmla="*/ 7 w 40"/>
                  <a:gd name="T29" fmla="*/ 13 h 87"/>
                  <a:gd name="T30" fmla="*/ 6 w 40"/>
                  <a:gd name="T31" fmla="*/ 9 h 87"/>
                  <a:gd name="T32" fmla="*/ 4 w 40"/>
                  <a:gd name="T33" fmla="*/ 5 h 87"/>
                  <a:gd name="T34" fmla="*/ 4 w 40"/>
                  <a:gd name="T35" fmla="*/ 4 h 87"/>
                  <a:gd name="T36" fmla="*/ 3 w 40"/>
                  <a:gd name="T37" fmla="*/ 2 h 87"/>
                  <a:gd name="T38" fmla="*/ 1 w 40"/>
                  <a:gd name="T39" fmla="*/ 1 h 87"/>
                  <a:gd name="T40" fmla="*/ 0 w 40"/>
                  <a:gd name="T41" fmla="*/ 0 h 87"/>
                  <a:gd name="T42" fmla="*/ 0 w 40"/>
                  <a:gd name="T43" fmla="*/ 3 h 87"/>
                  <a:gd name="T44" fmla="*/ 0 w 40"/>
                  <a:gd name="T45" fmla="*/ 5 h 87"/>
                  <a:gd name="T46" fmla="*/ 0 w 40"/>
                  <a:gd name="T47" fmla="*/ 7 h 87"/>
                  <a:gd name="T48" fmla="*/ 0 w 40"/>
                  <a:gd name="T49" fmla="*/ 10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87"/>
                  <a:gd name="T77" fmla="*/ 40 w 40"/>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FFC000"/>
              </a:solidFill>
              <a:ln w="9525">
                <a:solidFill>
                  <a:srgbClr val="FFFFFF"/>
                </a:solidFill>
                <a:round/>
                <a:headEnd/>
                <a:tailEnd/>
              </a:ln>
            </p:spPr>
            <p:txBody>
              <a:bodyPr/>
              <a:lstStyle/>
              <a:p>
                <a:endParaRPr lang="en-US"/>
              </a:p>
            </p:txBody>
          </p:sp>
          <p:sp>
            <p:nvSpPr>
              <p:cNvPr id="674" name="Freeform 151"/>
              <p:cNvSpPr>
                <a:spLocks/>
              </p:cNvSpPr>
              <p:nvPr/>
            </p:nvSpPr>
            <p:spPr bwMode="auto">
              <a:xfrm>
                <a:off x="5603" y="2842"/>
                <a:ext cx="20" cy="12"/>
              </a:xfrm>
              <a:custGeom>
                <a:avLst/>
                <a:gdLst>
                  <a:gd name="T0" fmla="*/ 0 w 61"/>
                  <a:gd name="T1" fmla="*/ 10 h 37"/>
                  <a:gd name="T2" fmla="*/ 6 w 61"/>
                  <a:gd name="T3" fmla="*/ 10 h 37"/>
                  <a:gd name="T4" fmla="*/ 11 w 61"/>
                  <a:gd name="T5" fmla="*/ 11 h 37"/>
                  <a:gd name="T6" fmla="*/ 16 w 61"/>
                  <a:gd name="T7" fmla="*/ 12 h 37"/>
                  <a:gd name="T8" fmla="*/ 20 w 61"/>
                  <a:gd name="T9" fmla="*/ 12 h 37"/>
                  <a:gd name="T10" fmla="*/ 18 w 61"/>
                  <a:gd name="T11" fmla="*/ 9 h 37"/>
                  <a:gd name="T12" fmla="*/ 16 w 61"/>
                  <a:gd name="T13" fmla="*/ 7 h 37"/>
                  <a:gd name="T14" fmla="*/ 14 w 61"/>
                  <a:gd name="T15" fmla="*/ 6 h 37"/>
                  <a:gd name="T16" fmla="*/ 11 w 61"/>
                  <a:gd name="T17" fmla="*/ 4 h 37"/>
                  <a:gd name="T18" fmla="*/ 9 w 61"/>
                  <a:gd name="T19" fmla="*/ 3 h 37"/>
                  <a:gd name="T20" fmla="*/ 6 w 61"/>
                  <a:gd name="T21" fmla="*/ 2 h 37"/>
                  <a:gd name="T22" fmla="*/ 3 w 61"/>
                  <a:gd name="T23" fmla="*/ 1 h 37"/>
                  <a:gd name="T24" fmla="*/ 0 w 61"/>
                  <a:gd name="T25" fmla="*/ 0 h 37"/>
                  <a:gd name="T26" fmla="*/ 0 w 61"/>
                  <a:gd name="T27" fmla="*/ 1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37"/>
                  <a:gd name="T44" fmla="*/ 61 w 61"/>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FFC000"/>
              </a:solidFill>
              <a:ln w="9525">
                <a:solidFill>
                  <a:srgbClr val="FFFFFF"/>
                </a:solidFill>
                <a:round/>
                <a:headEnd/>
                <a:tailEnd/>
              </a:ln>
            </p:spPr>
            <p:txBody>
              <a:bodyPr/>
              <a:lstStyle/>
              <a:p>
                <a:endParaRPr lang="en-US"/>
              </a:p>
            </p:txBody>
          </p:sp>
          <p:sp>
            <p:nvSpPr>
              <p:cNvPr id="675" name="Freeform 152"/>
              <p:cNvSpPr>
                <a:spLocks/>
              </p:cNvSpPr>
              <p:nvPr/>
            </p:nvSpPr>
            <p:spPr bwMode="auto">
              <a:xfrm>
                <a:off x="5568" y="2865"/>
                <a:ext cx="13" cy="10"/>
              </a:xfrm>
              <a:custGeom>
                <a:avLst/>
                <a:gdLst>
                  <a:gd name="T0" fmla="*/ 13 w 40"/>
                  <a:gd name="T1" fmla="*/ 10 h 30"/>
                  <a:gd name="T2" fmla="*/ 11 w 40"/>
                  <a:gd name="T3" fmla="*/ 9 h 30"/>
                  <a:gd name="T4" fmla="*/ 8 w 40"/>
                  <a:gd name="T5" fmla="*/ 8 h 30"/>
                  <a:gd name="T6" fmla="*/ 7 w 40"/>
                  <a:gd name="T7" fmla="*/ 7 h 30"/>
                  <a:gd name="T8" fmla="*/ 5 w 40"/>
                  <a:gd name="T9" fmla="*/ 6 h 30"/>
                  <a:gd name="T10" fmla="*/ 4 w 40"/>
                  <a:gd name="T11" fmla="*/ 5 h 30"/>
                  <a:gd name="T12" fmla="*/ 2 w 40"/>
                  <a:gd name="T13" fmla="*/ 4 h 30"/>
                  <a:gd name="T14" fmla="*/ 1 w 40"/>
                  <a:gd name="T15" fmla="*/ 2 h 30"/>
                  <a:gd name="T16" fmla="*/ 0 w 40"/>
                  <a:gd name="T17" fmla="*/ 0 h 30"/>
                  <a:gd name="T18" fmla="*/ 3 w 40"/>
                  <a:gd name="T19" fmla="*/ 1 h 30"/>
                  <a:gd name="T20" fmla="*/ 5 w 40"/>
                  <a:gd name="T21" fmla="*/ 2 h 30"/>
                  <a:gd name="T22" fmla="*/ 7 w 40"/>
                  <a:gd name="T23" fmla="*/ 3 h 30"/>
                  <a:gd name="T24" fmla="*/ 9 w 40"/>
                  <a:gd name="T25" fmla="*/ 5 h 30"/>
                  <a:gd name="T26" fmla="*/ 11 w 40"/>
                  <a:gd name="T27" fmla="*/ 6 h 30"/>
                  <a:gd name="T28" fmla="*/ 12 w 40"/>
                  <a:gd name="T29" fmla="*/ 8 h 30"/>
                  <a:gd name="T30" fmla="*/ 13 w 40"/>
                  <a:gd name="T31" fmla="*/ 9 h 30"/>
                  <a:gd name="T32" fmla="*/ 13 w 40"/>
                  <a:gd name="T33" fmla="*/ 1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0"/>
                  <a:gd name="T53" fmla="*/ 40 w 40"/>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FFC000"/>
              </a:solidFill>
              <a:ln w="9525">
                <a:solidFill>
                  <a:srgbClr val="FFFFFF"/>
                </a:solidFill>
                <a:round/>
                <a:headEnd/>
                <a:tailEnd/>
              </a:ln>
            </p:spPr>
            <p:txBody>
              <a:bodyPr/>
              <a:lstStyle/>
              <a:p>
                <a:endParaRPr lang="en-US"/>
              </a:p>
            </p:txBody>
          </p:sp>
          <p:sp>
            <p:nvSpPr>
              <p:cNvPr id="676" name="Freeform 153"/>
              <p:cNvSpPr>
                <a:spLocks/>
              </p:cNvSpPr>
              <p:nvPr/>
            </p:nvSpPr>
            <p:spPr bwMode="auto">
              <a:xfrm>
                <a:off x="5515" y="2789"/>
                <a:ext cx="24" cy="26"/>
              </a:xfrm>
              <a:custGeom>
                <a:avLst/>
                <a:gdLst>
                  <a:gd name="T0" fmla="*/ 24 w 74"/>
                  <a:gd name="T1" fmla="*/ 26 h 80"/>
                  <a:gd name="T2" fmla="*/ 23 w 74"/>
                  <a:gd name="T3" fmla="*/ 24 h 80"/>
                  <a:gd name="T4" fmla="*/ 23 w 74"/>
                  <a:gd name="T5" fmla="*/ 21 h 80"/>
                  <a:gd name="T6" fmla="*/ 22 w 74"/>
                  <a:gd name="T7" fmla="*/ 19 h 80"/>
                  <a:gd name="T8" fmla="*/ 21 w 74"/>
                  <a:gd name="T9" fmla="*/ 17 h 80"/>
                  <a:gd name="T10" fmla="*/ 19 w 74"/>
                  <a:gd name="T11" fmla="*/ 14 h 80"/>
                  <a:gd name="T12" fmla="*/ 16 w 74"/>
                  <a:gd name="T13" fmla="*/ 11 h 80"/>
                  <a:gd name="T14" fmla="*/ 12 w 74"/>
                  <a:gd name="T15" fmla="*/ 8 h 80"/>
                  <a:gd name="T16" fmla="*/ 9 w 74"/>
                  <a:gd name="T17" fmla="*/ 6 h 80"/>
                  <a:gd name="T18" fmla="*/ 6 w 74"/>
                  <a:gd name="T19" fmla="*/ 3 h 80"/>
                  <a:gd name="T20" fmla="*/ 4 w 74"/>
                  <a:gd name="T21" fmla="*/ 0 h 80"/>
                  <a:gd name="T22" fmla="*/ 3 w 74"/>
                  <a:gd name="T23" fmla="*/ 2 h 80"/>
                  <a:gd name="T24" fmla="*/ 1 w 74"/>
                  <a:gd name="T25" fmla="*/ 3 h 80"/>
                  <a:gd name="T26" fmla="*/ 0 w 74"/>
                  <a:gd name="T27" fmla="*/ 5 h 80"/>
                  <a:gd name="T28" fmla="*/ 0 w 74"/>
                  <a:gd name="T29" fmla="*/ 6 h 80"/>
                  <a:gd name="T30" fmla="*/ 0 w 74"/>
                  <a:gd name="T31" fmla="*/ 8 h 80"/>
                  <a:gd name="T32" fmla="*/ 1 w 74"/>
                  <a:gd name="T33" fmla="*/ 10 h 80"/>
                  <a:gd name="T34" fmla="*/ 1 w 74"/>
                  <a:gd name="T35" fmla="*/ 12 h 80"/>
                  <a:gd name="T36" fmla="*/ 2 w 74"/>
                  <a:gd name="T37" fmla="*/ 13 h 80"/>
                  <a:gd name="T38" fmla="*/ 3 w 74"/>
                  <a:gd name="T39" fmla="*/ 15 h 80"/>
                  <a:gd name="T40" fmla="*/ 5 w 74"/>
                  <a:gd name="T41" fmla="*/ 17 h 80"/>
                  <a:gd name="T42" fmla="*/ 6 w 74"/>
                  <a:gd name="T43" fmla="*/ 18 h 80"/>
                  <a:gd name="T44" fmla="*/ 8 w 74"/>
                  <a:gd name="T45" fmla="*/ 20 h 80"/>
                  <a:gd name="T46" fmla="*/ 10 w 74"/>
                  <a:gd name="T47" fmla="*/ 21 h 80"/>
                  <a:gd name="T48" fmla="*/ 11 w 74"/>
                  <a:gd name="T49" fmla="*/ 22 h 80"/>
                  <a:gd name="T50" fmla="*/ 14 w 74"/>
                  <a:gd name="T51" fmla="*/ 23 h 80"/>
                  <a:gd name="T52" fmla="*/ 15 w 74"/>
                  <a:gd name="T53" fmla="*/ 24 h 80"/>
                  <a:gd name="T54" fmla="*/ 18 w 74"/>
                  <a:gd name="T55" fmla="*/ 25 h 80"/>
                  <a:gd name="T56" fmla="*/ 19 w 74"/>
                  <a:gd name="T57" fmla="*/ 26 h 80"/>
                  <a:gd name="T58" fmla="*/ 22 w 74"/>
                  <a:gd name="T59" fmla="*/ 26 h 80"/>
                  <a:gd name="T60" fmla="*/ 24 w 74"/>
                  <a:gd name="T61" fmla="*/ 26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4"/>
                  <a:gd name="T94" fmla="*/ 0 h 80"/>
                  <a:gd name="T95" fmla="*/ 74 w 74"/>
                  <a:gd name="T96" fmla="*/ 80 h 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FFC000"/>
              </a:solidFill>
              <a:ln w="9525">
                <a:solidFill>
                  <a:srgbClr val="FFFFFF"/>
                </a:solidFill>
                <a:round/>
                <a:headEnd/>
                <a:tailEnd/>
              </a:ln>
            </p:spPr>
            <p:txBody>
              <a:bodyPr/>
              <a:lstStyle/>
              <a:p>
                <a:endParaRPr lang="en-US"/>
              </a:p>
            </p:txBody>
          </p:sp>
          <p:sp>
            <p:nvSpPr>
              <p:cNvPr id="677" name="Freeform 154"/>
              <p:cNvSpPr>
                <a:spLocks/>
              </p:cNvSpPr>
              <p:nvPr/>
            </p:nvSpPr>
            <p:spPr bwMode="auto">
              <a:xfrm>
                <a:off x="5555" y="2785"/>
                <a:ext cx="26" cy="27"/>
              </a:xfrm>
              <a:custGeom>
                <a:avLst/>
                <a:gdLst>
                  <a:gd name="T0" fmla="*/ 16 w 86"/>
                  <a:gd name="T1" fmla="*/ 27 h 80"/>
                  <a:gd name="T2" fmla="*/ 26 w 86"/>
                  <a:gd name="T3" fmla="*/ 27 h 80"/>
                  <a:gd name="T4" fmla="*/ 26 w 86"/>
                  <a:gd name="T5" fmla="*/ 21 h 80"/>
                  <a:gd name="T6" fmla="*/ 24 w 86"/>
                  <a:gd name="T7" fmla="*/ 20 h 80"/>
                  <a:gd name="T8" fmla="*/ 22 w 86"/>
                  <a:gd name="T9" fmla="*/ 19 h 80"/>
                  <a:gd name="T10" fmla="*/ 20 w 86"/>
                  <a:gd name="T11" fmla="*/ 18 h 80"/>
                  <a:gd name="T12" fmla="*/ 18 w 86"/>
                  <a:gd name="T13" fmla="*/ 17 h 80"/>
                  <a:gd name="T14" fmla="*/ 15 w 86"/>
                  <a:gd name="T15" fmla="*/ 14 h 80"/>
                  <a:gd name="T16" fmla="*/ 13 w 86"/>
                  <a:gd name="T17" fmla="*/ 11 h 80"/>
                  <a:gd name="T18" fmla="*/ 10 w 86"/>
                  <a:gd name="T19" fmla="*/ 8 h 80"/>
                  <a:gd name="T20" fmla="*/ 7 w 86"/>
                  <a:gd name="T21" fmla="*/ 5 h 80"/>
                  <a:gd name="T22" fmla="*/ 4 w 86"/>
                  <a:gd name="T23" fmla="*/ 2 h 80"/>
                  <a:gd name="T24" fmla="*/ 0 w 86"/>
                  <a:gd name="T25" fmla="*/ 0 h 80"/>
                  <a:gd name="T26" fmla="*/ 0 w 86"/>
                  <a:gd name="T27" fmla="*/ 3 h 80"/>
                  <a:gd name="T28" fmla="*/ 2 w 86"/>
                  <a:gd name="T29" fmla="*/ 7 h 80"/>
                  <a:gd name="T30" fmla="*/ 3 w 86"/>
                  <a:gd name="T31" fmla="*/ 11 h 80"/>
                  <a:gd name="T32" fmla="*/ 5 w 86"/>
                  <a:gd name="T33" fmla="*/ 15 h 80"/>
                  <a:gd name="T34" fmla="*/ 8 w 86"/>
                  <a:gd name="T35" fmla="*/ 19 h 80"/>
                  <a:gd name="T36" fmla="*/ 11 w 86"/>
                  <a:gd name="T37" fmla="*/ 23 h 80"/>
                  <a:gd name="T38" fmla="*/ 12 w 86"/>
                  <a:gd name="T39" fmla="*/ 24 h 80"/>
                  <a:gd name="T40" fmla="*/ 14 w 86"/>
                  <a:gd name="T41" fmla="*/ 26 h 80"/>
                  <a:gd name="T42" fmla="*/ 15 w 86"/>
                  <a:gd name="T43" fmla="*/ 27 h 80"/>
                  <a:gd name="T44" fmla="*/ 16 w 86"/>
                  <a:gd name="T45" fmla="*/ 27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
                  <a:gd name="T70" fmla="*/ 0 h 80"/>
                  <a:gd name="T71" fmla="*/ 86 w 86"/>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FFC000"/>
              </a:solidFill>
              <a:ln w="9525">
                <a:solidFill>
                  <a:srgbClr val="FFFFFF"/>
                </a:solidFill>
                <a:round/>
                <a:headEnd/>
                <a:tailEnd/>
              </a:ln>
            </p:spPr>
            <p:txBody>
              <a:bodyPr/>
              <a:lstStyle/>
              <a:p>
                <a:endParaRPr lang="en-US"/>
              </a:p>
            </p:txBody>
          </p:sp>
          <p:sp>
            <p:nvSpPr>
              <p:cNvPr id="678" name="Freeform 155"/>
              <p:cNvSpPr>
                <a:spLocks/>
              </p:cNvSpPr>
              <p:nvPr/>
            </p:nvSpPr>
            <p:spPr bwMode="auto">
              <a:xfrm>
                <a:off x="5570" y="2825"/>
                <a:ext cx="25" cy="11"/>
              </a:xfrm>
              <a:custGeom>
                <a:avLst/>
                <a:gdLst>
                  <a:gd name="T0" fmla="*/ 0 w 74"/>
                  <a:gd name="T1" fmla="*/ 2 h 31"/>
                  <a:gd name="T2" fmla="*/ 1 w 74"/>
                  <a:gd name="T3" fmla="*/ 4 h 31"/>
                  <a:gd name="T4" fmla="*/ 2 w 74"/>
                  <a:gd name="T5" fmla="*/ 5 h 31"/>
                  <a:gd name="T6" fmla="*/ 3 w 74"/>
                  <a:gd name="T7" fmla="*/ 6 h 31"/>
                  <a:gd name="T8" fmla="*/ 5 w 74"/>
                  <a:gd name="T9" fmla="*/ 7 h 31"/>
                  <a:gd name="T10" fmla="*/ 6 w 74"/>
                  <a:gd name="T11" fmla="*/ 9 h 31"/>
                  <a:gd name="T12" fmla="*/ 8 w 74"/>
                  <a:gd name="T13" fmla="*/ 9 h 31"/>
                  <a:gd name="T14" fmla="*/ 10 w 74"/>
                  <a:gd name="T15" fmla="*/ 10 h 31"/>
                  <a:gd name="T16" fmla="*/ 11 w 74"/>
                  <a:gd name="T17" fmla="*/ 10 h 31"/>
                  <a:gd name="T18" fmla="*/ 16 w 74"/>
                  <a:gd name="T19" fmla="*/ 11 h 31"/>
                  <a:gd name="T20" fmla="*/ 20 w 74"/>
                  <a:gd name="T21" fmla="*/ 11 h 31"/>
                  <a:gd name="T22" fmla="*/ 21 w 74"/>
                  <a:gd name="T23" fmla="*/ 11 h 31"/>
                  <a:gd name="T24" fmla="*/ 23 w 74"/>
                  <a:gd name="T25" fmla="*/ 10 h 31"/>
                  <a:gd name="T26" fmla="*/ 24 w 74"/>
                  <a:gd name="T27" fmla="*/ 10 h 31"/>
                  <a:gd name="T28" fmla="*/ 25 w 74"/>
                  <a:gd name="T29" fmla="*/ 9 h 31"/>
                  <a:gd name="T30" fmla="*/ 22 w 74"/>
                  <a:gd name="T31" fmla="*/ 6 h 31"/>
                  <a:gd name="T32" fmla="*/ 19 w 74"/>
                  <a:gd name="T33" fmla="*/ 5 h 31"/>
                  <a:gd name="T34" fmla="*/ 17 w 74"/>
                  <a:gd name="T35" fmla="*/ 4 h 31"/>
                  <a:gd name="T36" fmla="*/ 16 w 74"/>
                  <a:gd name="T37" fmla="*/ 3 h 31"/>
                  <a:gd name="T38" fmla="*/ 15 w 74"/>
                  <a:gd name="T39" fmla="*/ 2 h 31"/>
                  <a:gd name="T40" fmla="*/ 14 w 74"/>
                  <a:gd name="T41" fmla="*/ 0 h 31"/>
                  <a:gd name="T42" fmla="*/ 11 w 74"/>
                  <a:gd name="T43" fmla="*/ 0 h 31"/>
                  <a:gd name="T44" fmla="*/ 9 w 74"/>
                  <a:gd name="T45" fmla="*/ 0 h 31"/>
                  <a:gd name="T46" fmla="*/ 7 w 74"/>
                  <a:gd name="T47" fmla="*/ 0 h 31"/>
                  <a:gd name="T48" fmla="*/ 6 w 74"/>
                  <a:gd name="T49" fmla="*/ 0 h 31"/>
                  <a:gd name="T50" fmla="*/ 5 w 74"/>
                  <a:gd name="T51" fmla="*/ 0 h 31"/>
                  <a:gd name="T52" fmla="*/ 3 w 74"/>
                  <a:gd name="T53" fmla="*/ 0 h 31"/>
                  <a:gd name="T54" fmla="*/ 2 w 74"/>
                  <a:gd name="T55" fmla="*/ 1 h 31"/>
                  <a:gd name="T56" fmla="*/ 0 w 74"/>
                  <a:gd name="T57" fmla="*/ 2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31"/>
                  <a:gd name="T89" fmla="*/ 74 w 74"/>
                  <a:gd name="T90" fmla="*/ 31 h 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FFC000"/>
              </a:solidFill>
              <a:ln w="9525">
                <a:solidFill>
                  <a:srgbClr val="FFFFFF"/>
                </a:solidFill>
                <a:round/>
                <a:headEnd/>
                <a:tailEnd/>
              </a:ln>
            </p:spPr>
            <p:txBody>
              <a:bodyPr/>
              <a:lstStyle/>
              <a:p>
                <a:endParaRPr lang="en-US"/>
              </a:p>
            </p:txBody>
          </p:sp>
          <p:sp>
            <p:nvSpPr>
              <p:cNvPr id="679" name="Freeform 156"/>
              <p:cNvSpPr>
                <a:spLocks/>
              </p:cNvSpPr>
              <p:nvPr/>
            </p:nvSpPr>
            <p:spPr bwMode="auto">
              <a:xfrm>
                <a:off x="5562" y="2819"/>
                <a:ext cx="6" cy="1"/>
              </a:xfrm>
              <a:custGeom>
                <a:avLst/>
                <a:gdLst>
                  <a:gd name="T0" fmla="*/ 6 w 20"/>
                  <a:gd name="T1" fmla="*/ 0 h 1"/>
                  <a:gd name="T2" fmla="*/ 0 w 20"/>
                  <a:gd name="T3" fmla="*/ 0 h 1"/>
                  <a:gd name="T4" fmla="*/ 3 w 20"/>
                  <a:gd name="T5" fmla="*/ 0 h 1"/>
                  <a:gd name="T6" fmla="*/ 6 w 20"/>
                  <a:gd name="T7" fmla="*/ 0 h 1"/>
                  <a:gd name="T8" fmla="*/ 0 60000 65536"/>
                  <a:gd name="T9" fmla="*/ 0 60000 65536"/>
                  <a:gd name="T10" fmla="*/ 0 60000 65536"/>
                  <a:gd name="T11" fmla="*/ 0 60000 65536"/>
                  <a:gd name="T12" fmla="*/ 0 w 20"/>
                  <a:gd name="T13" fmla="*/ 0 h 1"/>
                  <a:gd name="T14" fmla="*/ 20 w 20"/>
                  <a:gd name="T15" fmla="*/ 1 h 1"/>
                </a:gdLst>
                <a:ahLst/>
                <a:cxnLst>
                  <a:cxn ang="T8">
                    <a:pos x="T0" y="T1"/>
                  </a:cxn>
                  <a:cxn ang="T9">
                    <a:pos x="T2" y="T3"/>
                  </a:cxn>
                  <a:cxn ang="T10">
                    <a:pos x="T4" y="T5"/>
                  </a:cxn>
                  <a:cxn ang="T11">
                    <a:pos x="T6" y="T7"/>
                  </a:cxn>
                </a:cxnLst>
                <a:rect l="T12" t="T13" r="T14" b="T15"/>
                <a:pathLst>
                  <a:path w="20" h="1">
                    <a:moveTo>
                      <a:pt x="20" y="0"/>
                    </a:moveTo>
                    <a:lnTo>
                      <a:pt x="0" y="0"/>
                    </a:lnTo>
                    <a:lnTo>
                      <a:pt x="10" y="0"/>
                    </a:lnTo>
                    <a:lnTo>
                      <a:pt x="20" y="0"/>
                    </a:lnTo>
                  </a:path>
                </a:pathLst>
              </a:custGeom>
              <a:grpFill/>
              <a:ln w="9525">
                <a:solidFill>
                  <a:srgbClr val="FFFFFF"/>
                </a:solidFill>
                <a:round/>
                <a:headEnd/>
                <a:tailEnd/>
              </a:ln>
            </p:spPr>
            <p:txBody>
              <a:bodyPr/>
              <a:lstStyle/>
              <a:p>
                <a:endParaRPr lang="en-US"/>
              </a:p>
            </p:txBody>
          </p:sp>
          <p:sp>
            <p:nvSpPr>
              <p:cNvPr id="680" name="Freeform 157"/>
              <p:cNvSpPr>
                <a:spLocks/>
              </p:cNvSpPr>
              <p:nvPr/>
            </p:nvSpPr>
            <p:spPr bwMode="auto">
              <a:xfrm>
                <a:off x="5509" y="2769"/>
                <a:ext cx="32" cy="21"/>
              </a:xfrm>
              <a:custGeom>
                <a:avLst/>
                <a:gdLst>
                  <a:gd name="T0" fmla="*/ 2 w 100"/>
                  <a:gd name="T1" fmla="*/ 8 h 65"/>
                  <a:gd name="T2" fmla="*/ 11 w 100"/>
                  <a:gd name="T3" fmla="*/ 13 h 65"/>
                  <a:gd name="T4" fmla="*/ 20 w 100"/>
                  <a:gd name="T5" fmla="*/ 18 h 65"/>
                  <a:gd name="T6" fmla="*/ 23 w 100"/>
                  <a:gd name="T7" fmla="*/ 19 h 65"/>
                  <a:gd name="T8" fmla="*/ 27 w 100"/>
                  <a:gd name="T9" fmla="*/ 21 h 65"/>
                  <a:gd name="T10" fmla="*/ 28 w 100"/>
                  <a:gd name="T11" fmla="*/ 21 h 65"/>
                  <a:gd name="T12" fmla="*/ 29 w 100"/>
                  <a:gd name="T13" fmla="*/ 21 h 65"/>
                  <a:gd name="T14" fmla="*/ 31 w 100"/>
                  <a:gd name="T15" fmla="*/ 21 h 65"/>
                  <a:gd name="T16" fmla="*/ 32 w 100"/>
                  <a:gd name="T17" fmla="*/ 20 h 65"/>
                  <a:gd name="T18" fmla="*/ 30 w 100"/>
                  <a:gd name="T19" fmla="*/ 19 h 65"/>
                  <a:gd name="T20" fmla="*/ 28 w 100"/>
                  <a:gd name="T21" fmla="*/ 18 h 65"/>
                  <a:gd name="T22" fmla="*/ 27 w 100"/>
                  <a:gd name="T23" fmla="*/ 17 h 65"/>
                  <a:gd name="T24" fmla="*/ 25 w 100"/>
                  <a:gd name="T25" fmla="*/ 15 h 65"/>
                  <a:gd name="T26" fmla="*/ 21 w 100"/>
                  <a:gd name="T27" fmla="*/ 11 h 65"/>
                  <a:gd name="T28" fmla="*/ 18 w 100"/>
                  <a:gd name="T29" fmla="*/ 7 h 65"/>
                  <a:gd name="T30" fmla="*/ 17 w 100"/>
                  <a:gd name="T31" fmla="*/ 5 h 65"/>
                  <a:gd name="T32" fmla="*/ 15 w 100"/>
                  <a:gd name="T33" fmla="*/ 3 h 65"/>
                  <a:gd name="T34" fmla="*/ 13 w 100"/>
                  <a:gd name="T35" fmla="*/ 1 h 65"/>
                  <a:gd name="T36" fmla="*/ 11 w 100"/>
                  <a:gd name="T37" fmla="*/ 0 h 65"/>
                  <a:gd name="T38" fmla="*/ 9 w 100"/>
                  <a:gd name="T39" fmla="*/ 0 h 65"/>
                  <a:gd name="T40" fmla="*/ 6 w 100"/>
                  <a:gd name="T41" fmla="*/ 0 h 65"/>
                  <a:gd name="T42" fmla="*/ 3 w 100"/>
                  <a:gd name="T43" fmla="*/ 1 h 65"/>
                  <a:gd name="T44" fmla="*/ 0 w 100"/>
                  <a:gd name="T45" fmla="*/ 2 h 65"/>
                  <a:gd name="T46" fmla="*/ 2 w 100"/>
                  <a:gd name="T47" fmla="*/ 8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65"/>
                  <a:gd name="T74" fmla="*/ 100 w 100"/>
                  <a:gd name="T75" fmla="*/ 65 h 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FFC000"/>
              </a:solidFill>
              <a:ln w="9525">
                <a:solidFill>
                  <a:srgbClr val="FFFFFF"/>
                </a:solidFill>
                <a:round/>
                <a:headEnd/>
                <a:tailEnd/>
              </a:ln>
            </p:spPr>
            <p:txBody>
              <a:bodyPr/>
              <a:lstStyle/>
              <a:p>
                <a:endParaRPr lang="en-US"/>
              </a:p>
            </p:txBody>
          </p:sp>
          <p:sp>
            <p:nvSpPr>
              <p:cNvPr id="681" name="Freeform 158"/>
              <p:cNvSpPr>
                <a:spLocks/>
              </p:cNvSpPr>
              <p:nvPr/>
            </p:nvSpPr>
            <p:spPr bwMode="auto">
              <a:xfrm>
                <a:off x="5486" y="2743"/>
                <a:ext cx="24" cy="34"/>
              </a:xfrm>
              <a:custGeom>
                <a:avLst/>
                <a:gdLst>
                  <a:gd name="T0" fmla="*/ 22 w 79"/>
                  <a:gd name="T1" fmla="*/ 28 h 104"/>
                  <a:gd name="T2" fmla="*/ 17 w 79"/>
                  <a:gd name="T3" fmla="*/ 20 h 104"/>
                  <a:gd name="T4" fmla="*/ 13 w 79"/>
                  <a:gd name="T5" fmla="*/ 13 h 104"/>
                  <a:gd name="T6" fmla="*/ 9 w 79"/>
                  <a:gd name="T7" fmla="*/ 7 h 104"/>
                  <a:gd name="T8" fmla="*/ 4 w 79"/>
                  <a:gd name="T9" fmla="*/ 0 h 104"/>
                  <a:gd name="T10" fmla="*/ 2 w 79"/>
                  <a:gd name="T11" fmla="*/ 5 h 104"/>
                  <a:gd name="T12" fmla="*/ 1 w 79"/>
                  <a:gd name="T13" fmla="*/ 11 h 104"/>
                  <a:gd name="T14" fmla="*/ 0 w 79"/>
                  <a:gd name="T15" fmla="*/ 13 h 104"/>
                  <a:gd name="T16" fmla="*/ 0 w 79"/>
                  <a:gd name="T17" fmla="*/ 16 h 104"/>
                  <a:gd name="T18" fmla="*/ 0 w 79"/>
                  <a:gd name="T19" fmla="*/ 18 h 104"/>
                  <a:gd name="T20" fmla="*/ 0 w 79"/>
                  <a:gd name="T21" fmla="*/ 20 h 104"/>
                  <a:gd name="T22" fmla="*/ 0 w 79"/>
                  <a:gd name="T23" fmla="*/ 22 h 104"/>
                  <a:gd name="T24" fmla="*/ 1 w 79"/>
                  <a:gd name="T25" fmla="*/ 24 h 104"/>
                  <a:gd name="T26" fmla="*/ 2 w 79"/>
                  <a:gd name="T27" fmla="*/ 26 h 104"/>
                  <a:gd name="T28" fmla="*/ 3 w 79"/>
                  <a:gd name="T29" fmla="*/ 27 h 104"/>
                  <a:gd name="T30" fmla="*/ 4 w 79"/>
                  <a:gd name="T31" fmla="*/ 29 h 104"/>
                  <a:gd name="T32" fmla="*/ 6 w 79"/>
                  <a:gd name="T33" fmla="*/ 29 h 104"/>
                  <a:gd name="T34" fmla="*/ 8 w 79"/>
                  <a:gd name="T35" fmla="*/ 30 h 104"/>
                  <a:gd name="T36" fmla="*/ 10 w 79"/>
                  <a:gd name="T37" fmla="*/ 30 h 104"/>
                  <a:gd name="T38" fmla="*/ 13 w 79"/>
                  <a:gd name="T39" fmla="*/ 30 h 104"/>
                  <a:gd name="T40" fmla="*/ 16 w 79"/>
                  <a:gd name="T41" fmla="*/ 31 h 104"/>
                  <a:gd name="T42" fmla="*/ 20 w 79"/>
                  <a:gd name="T43" fmla="*/ 33 h 104"/>
                  <a:gd name="T44" fmla="*/ 24 w 79"/>
                  <a:gd name="T45" fmla="*/ 34 h 104"/>
                  <a:gd name="T46" fmla="*/ 22 w 79"/>
                  <a:gd name="T47" fmla="*/ 28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104"/>
                  <a:gd name="T74" fmla="*/ 79 w 79"/>
                  <a:gd name="T75" fmla="*/ 104 h 1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FFC000"/>
              </a:solidFill>
              <a:ln w="9525">
                <a:solidFill>
                  <a:srgbClr val="FFFFFF"/>
                </a:solidFill>
                <a:round/>
                <a:headEnd/>
                <a:tailEnd/>
              </a:ln>
            </p:spPr>
            <p:txBody>
              <a:bodyPr/>
              <a:lstStyle/>
              <a:p>
                <a:endParaRPr lang="en-US"/>
              </a:p>
            </p:txBody>
          </p:sp>
        </p:grpSp>
        <p:sp>
          <p:nvSpPr>
            <p:cNvPr id="682" name="Freeform 159"/>
            <p:cNvSpPr>
              <a:spLocks/>
            </p:cNvSpPr>
            <p:nvPr>
              <p:custDataLst>
                <p:tags r:id="rId130"/>
              </p:custDataLst>
            </p:nvPr>
          </p:nvSpPr>
          <p:spPr bwMode="auto">
            <a:xfrm>
              <a:off x="4216400" y="3548063"/>
              <a:ext cx="11113" cy="55562"/>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grpFill/>
            <a:ln w="9525">
              <a:solidFill>
                <a:srgbClr val="FFFFFF"/>
              </a:solidFill>
              <a:round/>
              <a:headEnd/>
              <a:tailEnd/>
            </a:ln>
          </p:spPr>
          <p:txBody>
            <a:bodyPr/>
            <a:lstStyle/>
            <a:p>
              <a:endParaRPr lang="en-US"/>
            </a:p>
          </p:txBody>
        </p:sp>
        <p:sp>
          <p:nvSpPr>
            <p:cNvPr id="683" name="Freeform 160"/>
            <p:cNvSpPr>
              <a:spLocks/>
            </p:cNvSpPr>
            <p:nvPr>
              <p:custDataLst>
                <p:tags r:id="rId131"/>
              </p:custDataLst>
            </p:nvPr>
          </p:nvSpPr>
          <p:spPr bwMode="auto">
            <a:xfrm>
              <a:off x="4140200" y="3687763"/>
              <a:ext cx="14288" cy="57150"/>
            </a:xfrm>
            <a:custGeom>
              <a:avLst/>
              <a:gdLst>
                <a:gd name="T0" fmla="*/ 0 w 39"/>
                <a:gd name="T1" fmla="*/ 0 h 35"/>
                <a:gd name="T2" fmla="*/ 2147483647 w 39"/>
                <a:gd name="T3" fmla="*/ 0 h 35"/>
                <a:gd name="T4" fmla="*/ 2147483647 w 39"/>
                <a:gd name="T5" fmla="*/ 2147483647 h 35"/>
                <a:gd name="T6" fmla="*/ 2147483647 w 39"/>
                <a:gd name="T7" fmla="*/ 2147483647 h 35"/>
                <a:gd name="T8" fmla="*/ 2147483647 w 39"/>
                <a:gd name="T9" fmla="*/ 2147483647 h 35"/>
                <a:gd name="T10" fmla="*/ 2147483647 w 39"/>
                <a:gd name="T11" fmla="*/ 2147483647 h 35"/>
                <a:gd name="T12" fmla="*/ 2147483647 w 39"/>
                <a:gd name="T13" fmla="*/ 2147483647 h 35"/>
                <a:gd name="T14" fmla="*/ 2147483647 w 39"/>
                <a:gd name="T15" fmla="*/ 2147483647 h 35"/>
                <a:gd name="T16" fmla="*/ 2147483647 w 39"/>
                <a:gd name="T17" fmla="*/ 2147483647 h 35"/>
                <a:gd name="T18" fmla="*/ 2147483647 w 39"/>
                <a:gd name="T19" fmla="*/ 2147483647 h 35"/>
                <a:gd name="T20" fmla="*/ 2147483647 w 39"/>
                <a:gd name="T21" fmla="*/ 2147483647 h 35"/>
                <a:gd name="T22" fmla="*/ 2147483647 w 39"/>
                <a:gd name="T23" fmla="*/ 2147483647 h 35"/>
                <a:gd name="T24" fmla="*/ 2147483647 w 39"/>
                <a:gd name="T25" fmla="*/ 2147483647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35"/>
                <a:gd name="T44" fmla="*/ 39 w 3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grpFill/>
            <a:ln w="9525">
              <a:solidFill>
                <a:srgbClr val="FFFFFF"/>
              </a:solidFill>
              <a:round/>
              <a:headEnd/>
              <a:tailEnd/>
            </a:ln>
          </p:spPr>
          <p:txBody>
            <a:bodyPr/>
            <a:lstStyle/>
            <a:p>
              <a:endParaRPr lang="en-US"/>
            </a:p>
          </p:txBody>
        </p:sp>
        <p:sp>
          <p:nvSpPr>
            <p:cNvPr id="686" name="Freeform 163"/>
            <p:cNvSpPr>
              <a:spLocks/>
            </p:cNvSpPr>
            <p:nvPr>
              <p:custDataLst>
                <p:tags r:id="rId132"/>
              </p:custDataLst>
            </p:nvPr>
          </p:nvSpPr>
          <p:spPr bwMode="auto">
            <a:xfrm>
              <a:off x="2479675" y="3411538"/>
              <a:ext cx="119063" cy="215900"/>
            </a:xfrm>
            <a:custGeom>
              <a:avLst/>
              <a:gdLst>
                <a:gd name="T0" fmla="*/ 2147483647 w 273"/>
                <a:gd name="T1" fmla="*/ 2147483647 h 414"/>
                <a:gd name="T2" fmla="*/ 2147483647 w 273"/>
                <a:gd name="T3" fmla="*/ 2147483647 h 414"/>
                <a:gd name="T4" fmla="*/ 2147483647 w 273"/>
                <a:gd name="T5" fmla="*/ 2147483647 h 414"/>
                <a:gd name="T6" fmla="*/ 2147483647 w 273"/>
                <a:gd name="T7" fmla="*/ 2147483647 h 414"/>
                <a:gd name="T8" fmla="*/ 2147483647 w 273"/>
                <a:gd name="T9" fmla="*/ 2147483647 h 414"/>
                <a:gd name="T10" fmla="*/ 2147483647 w 273"/>
                <a:gd name="T11" fmla="*/ 2147483647 h 414"/>
                <a:gd name="T12" fmla="*/ 2147483647 w 273"/>
                <a:gd name="T13" fmla="*/ 2147483647 h 414"/>
                <a:gd name="T14" fmla="*/ 2147483647 w 273"/>
                <a:gd name="T15" fmla="*/ 2147483647 h 414"/>
                <a:gd name="T16" fmla="*/ 2147483647 w 273"/>
                <a:gd name="T17" fmla="*/ 2147483647 h 414"/>
                <a:gd name="T18" fmla="*/ 2147483647 w 273"/>
                <a:gd name="T19" fmla="*/ 2147483647 h 414"/>
                <a:gd name="T20" fmla="*/ 2147483647 w 273"/>
                <a:gd name="T21" fmla="*/ 2147483647 h 414"/>
                <a:gd name="T22" fmla="*/ 2147483647 w 273"/>
                <a:gd name="T23" fmla="*/ 2147483647 h 414"/>
                <a:gd name="T24" fmla="*/ 2147483647 w 273"/>
                <a:gd name="T25" fmla="*/ 2147483647 h 414"/>
                <a:gd name="T26" fmla="*/ 2147483647 w 273"/>
                <a:gd name="T27" fmla="*/ 2147483647 h 414"/>
                <a:gd name="T28" fmla="*/ 2147483647 w 273"/>
                <a:gd name="T29" fmla="*/ 2147483647 h 414"/>
                <a:gd name="T30" fmla="*/ 2147483647 w 273"/>
                <a:gd name="T31" fmla="*/ 2147483647 h 414"/>
                <a:gd name="T32" fmla="*/ 2147483647 w 273"/>
                <a:gd name="T33" fmla="*/ 2147483647 h 414"/>
                <a:gd name="T34" fmla="*/ 2147483647 w 273"/>
                <a:gd name="T35" fmla="*/ 2147483647 h 414"/>
                <a:gd name="T36" fmla="*/ 2147483647 w 273"/>
                <a:gd name="T37" fmla="*/ 2147483647 h 414"/>
                <a:gd name="T38" fmla="*/ 2147483647 w 273"/>
                <a:gd name="T39" fmla="*/ 2147483647 h 414"/>
                <a:gd name="T40" fmla="*/ 2147483647 w 273"/>
                <a:gd name="T41" fmla="*/ 2147483647 h 414"/>
                <a:gd name="T42" fmla="*/ 2147483647 w 273"/>
                <a:gd name="T43" fmla="*/ 2147483647 h 414"/>
                <a:gd name="T44" fmla="*/ 2147483647 w 273"/>
                <a:gd name="T45" fmla="*/ 2147483647 h 414"/>
                <a:gd name="T46" fmla="*/ 2147483647 w 273"/>
                <a:gd name="T47" fmla="*/ 2147483647 h 414"/>
                <a:gd name="T48" fmla="*/ 2147483647 w 273"/>
                <a:gd name="T49" fmla="*/ 2147483647 h 414"/>
                <a:gd name="T50" fmla="*/ 2147483647 w 273"/>
                <a:gd name="T51" fmla="*/ 2147483647 h 414"/>
                <a:gd name="T52" fmla="*/ 2147483647 w 273"/>
                <a:gd name="T53" fmla="*/ 2147483647 h 414"/>
                <a:gd name="T54" fmla="*/ 2147483647 w 273"/>
                <a:gd name="T55" fmla="*/ 2147483647 h 414"/>
                <a:gd name="T56" fmla="*/ 2147483647 w 273"/>
                <a:gd name="T57" fmla="*/ 2147483647 h 414"/>
                <a:gd name="T58" fmla="*/ 2147483647 w 273"/>
                <a:gd name="T59" fmla="*/ 2147483647 h 414"/>
                <a:gd name="T60" fmla="*/ 2147483647 w 273"/>
                <a:gd name="T61" fmla="*/ 2147483647 h 414"/>
                <a:gd name="T62" fmla="*/ 2147483647 w 273"/>
                <a:gd name="T63" fmla="*/ 2147483647 h 414"/>
                <a:gd name="T64" fmla="*/ 2147483647 w 273"/>
                <a:gd name="T65" fmla="*/ 2147483647 h 414"/>
                <a:gd name="T66" fmla="*/ 2147483647 w 273"/>
                <a:gd name="T67" fmla="*/ 2147483647 h 414"/>
                <a:gd name="T68" fmla="*/ 2147483647 w 273"/>
                <a:gd name="T69" fmla="*/ 2147483647 h 414"/>
                <a:gd name="T70" fmla="*/ 2147483647 w 273"/>
                <a:gd name="T71" fmla="*/ 2147483647 h 414"/>
                <a:gd name="T72" fmla="*/ 2147483647 w 273"/>
                <a:gd name="T73" fmla="*/ 2147483647 h 414"/>
                <a:gd name="T74" fmla="*/ 2147483647 w 273"/>
                <a:gd name="T75" fmla="*/ 2147483647 h 414"/>
                <a:gd name="T76" fmla="*/ 2147483647 w 273"/>
                <a:gd name="T77" fmla="*/ 2147483647 h 414"/>
                <a:gd name="T78" fmla="*/ 2147483647 w 273"/>
                <a:gd name="T79" fmla="*/ 2147483647 h 414"/>
                <a:gd name="T80" fmla="*/ 2147483647 w 273"/>
                <a:gd name="T81" fmla="*/ 2147483647 h 414"/>
                <a:gd name="T82" fmla="*/ 2147483647 w 273"/>
                <a:gd name="T83" fmla="*/ 2147483647 h 414"/>
                <a:gd name="T84" fmla="*/ 2147483647 w 273"/>
                <a:gd name="T85" fmla="*/ 2147483647 h 414"/>
                <a:gd name="T86" fmla="*/ 2147483647 w 273"/>
                <a:gd name="T87" fmla="*/ 2147483647 h 414"/>
                <a:gd name="T88" fmla="*/ 2147483647 w 273"/>
                <a:gd name="T89" fmla="*/ 2147483647 h 414"/>
                <a:gd name="T90" fmla="*/ 2147483647 w 273"/>
                <a:gd name="T91" fmla="*/ 2147483647 h 414"/>
                <a:gd name="T92" fmla="*/ 2147483647 w 273"/>
                <a:gd name="T93" fmla="*/ 2147483647 h 414"/>
                <a:gd name="T94" fmla="*/ 2147483647 w 273"/>
                <a:gd name="T95" fmla="*/ 2147483647 h 414"/>
                <a:gd name="T96" fmla="*/ 2147483647 w 273"/>
                <a:gd name="T97" fmla="*/ 2147483647 h 414"/>
                <a:gd name="T98" fmla="*/ 2147483647 w 273"/>
                <a:gd name="T99" fmla="*/ 2147483647 h 414"/>
                <a:gd name="T100" fmla="*/ 2147483647 w 273"/>
                <a:gd name="T101" fmla="*/ 2147483647 h 414"/>
                <a:gd name="T102" fmla="*/ 2147483647 w 273"/>
                <a:gd name="T103" fmla="*/ 2147483647 h 414"/>
                <a:gd name="T104" fmla="*/ 2147483647 w 273"/>
                <a:gd name="T105" fmla="*/ 2147483647 h 414"/>
                <a:gd name="T106" fmla="*/ 2147483647 w 273"/>
                <a:gd name="T107" fmla="*/ 2147483647 h 414"/>
                <a:gd name="T108" fmla="*/ 2147483647 w 273"/>
                <a:gd name="T109" fmla="*/ 2147483647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3"/>
                <a:gd name="T166" fmla="*/ 0 h 414"/>
                <a:gd name="T167" fmla="*/ 273 w 273"/>
                <a:gd name="T168" fmla="*/ 414 h 4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grpFill/>
            <a:ln w="9525">
              <a:solidFill>
                <a:srgbClr val="FFFFFF"/>
              </a:solidFill>
              <a:round/>
              <a:headEnd/>
              <a:tailEnd/>
            </a:ln>
          </p:spPr>
          <p:txBody>
            <a:bodyPr/>
            <a:lstStyle/>
            <a:p>
              <a:endParaRPr lang="en-US"/>
            </a:p>
          </p:txBody>
        </p:sp>
        <p:grpSp>
          <p:nvGrpSpPr>
            <p:cNvPr id="687" name="Group 164"/>
            <p:cNvGrpSpPr>
              <a:grpSpLocks/>
            </p:cNvGrpSpPr>
            <p:nvPr>
              <p:custDataLst>
                <p:tags r:id="rId133"/>
              </p:custDataLst>
            </p:nvPr>
          </p:nvGrpSpPr>
          <p:grpSpPr bwMode="auto">
            <a:xfrm>
              <a:off x="2193925" y="3246438"/>
              <a:ext cx="323850" cy="401637"/>
              <a:chOff x="1486" y="2412"/>
              <a:chExt cx="244" cy="256"/>
            </a:xfrm>
            <a:grpFill/>
          </p:grpSpPr>
          <p:sp>
            <p:nvSpPr>
              <p:cNvPr id="688" name="Freeform 165"/>
              <p:cNvSpPr>
                <a:spLocks/>
              </p:cNvSpPr>
              <p:nvPr/>
            </p:nvSpPr>
            <p:spPr bwMode="auto">
              <a:xfrm>
                <a:off x="1639" y="2457"/>
                <a:ext cx="18" cy="7"/>
              </a:xfrm>
              <a:custGeom>
                <a:avLst/>
                <a:gdLst>
                  <a:gd name="T0" fmla="*/ 0 w 54"/>
                  <a:gd name="T1" fmla="*/ 0 h 22"/>
                  <a:gd name="T2" fmla="*/ 0 w 54"/>
                  <a:gd name="T3" fmla="*/ 6 h 22"/>
                  <a:gd name="T4" fmla="*/ 2 w 54"/>
                  <a:gd name="T5" fmla="*/ 6 h 22"/>
                  <a:gd name="T6" fmla="*/ 3 w 54"/>
                  <a:gd name="T7" fmla="*/ 7 h 22"/>
                  <a:gd name="T8" fmla="*/ 5 w 54"/>
                  <a:gd name="T9" fmla="*/ 7 h 22"/>
                  <a:gd name="T10" fmla="*/ 7 w 54"/>
                  <a:gd name="T11" fmla="*/ 7 h 22"/>
                  <a:gd name="T12" fmla="*/ 8 w 54"/>
                  <a:gd name="T13" fmla="*/ 7 h 22"/>
                  <a:gd name="T14" fmla="*/ 9 w 54"/>
                  <a:gd name="T15" fmla="*/ 7 h 22"/>
                  <a:gd name="T16" fmla="*/ 10 w 54"/>
                  <a:gd name="T17" fmla="*/ 6 h 22"/>
                  <a:gd name="T18" fmla="*/ 11 w 54"/>
                  <a:gd name="T19" fmla="*/ 6 h 22"/>
                  <a:gd name="T20" fmla="*/ 12 w 54"/>
                  <a:gd name="T21" fmla="*/ 5 h 22"/>
                  <a:gd name="T22" fmla="*/ 14 w 54"/>
                  <a:gd name="T23" fmla="*/ 4 h 22"/>
                  <a:gd name="T24" fmla="*/ 16 w 54"/>
                  <a:gd name="T25" fmla="*/ 3 h 22"/>
                  <a:gd name="T26" fmla="*/ 18 w 54"/>
                  <a:gd name="T27" fmla="*/ 2 h 22"/>
                  <a:gd name="T28" fmla="*/ 12 w 54"/>
                  <a:gd name="T29" fmla="*/ 2 h 22"/>
                  <a:gd name="T30" fmla="*/ 7 w 54"/>
                  <a:gd name="T31" fmla="*/ 1 h 22"/>
                  <a:gd name="T32" fmla="*/ 2 w 54"/>
                  <a:gd name="T33" fmla="*/ 0 h 22"/>
                  <a:gd name="T34" fmla="*/ 0 w 54"/>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22"/>
                  <a:gd name="T56" fmla="*/ 54 w 54"/>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9525">
                <a:solidFill>
                  <a:srgbClr val="FFFFFF"/>
                </a:solidFill>
                <a:round/>
                <a:headEnd/>
                <a:tailEnd/>
              </a:ln>
            </p:spPr>
            <p:txBody>
              <a:bodyPr/>
              <a:lstStyle/>
              <a:p>
                <a:endParaRPr lang="en-US"/>
              </a:p>
            </p:txBody>
          </p:sp>
          <p:sp>
            <p:nvSpPr>
              <p:cNvPr id="689" name="Freeform 166"/>
              <p:cNvSpPr>
                <a:spLocks/>
              </p:cNvSpPr>
              <p:nvPr/>
            </p:nvSpPr>
            <p:spPr bwMode="auto">
              <a:xfrm>
                <a:off x="1526" y="2412"/>
                <a:ext cx="2" cy="8"/>
              </a:xfrm>
              <a:custGeom>
                <a:avLst/>
                <a:gdLst>
                  <a:gd name="T0" fmla="*/ 2 w 6"/>
                  <a:gd name="T1" fmla="*/ 8 h 24"/>
                  <a:gd name="T2" fmla="*/ 2 w 6"/>
                  <a:gd name="T3" fmla="*/ 0 h 24"/>
                  <a:gd name="T4" fmla="*/ 1 w 6"/>
                  <a:gd name="T5" fmla="*/ 0 h 24"/>
                  <a:gd name="T6" fmla="*/ 0 w 6"/>
                  <a:gd name="T7" fmla="*/ 1 h 24"/>
                  <a:gd name="T8" fmla="*/ 0 w 6"/>
                  <a:gd name="T9" fmla="*/ 2 h 24"/>
                  <a:gd name="T10" fmla="*/ 0 w 6"/>
                  <a:gd name="T11" fmla="*/ 4 h 24"/>
                  <a:gd name="T12" fmla="*/ 0 w 6"/>
                  <a:gd name="T13" fmla="*/ 5 h 24"/>
                  <a:gd name="T14" fmla="*/ 0 w 6"/>
                  <a:gd name="T15" fmla="*/ 7 h 24"/>
                  <a:gd name="T16" fmla="*/ 1 w 6"/>
                  <a:gd name="T17" fmla="*/ 8 h 24"/>
                  <a:gd name="T18" fmla="*/ 2 w 6"/>
                  <a:gd name="T19" fmla="*/ 8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4"/>
                  <a:gd name="T32" fmla="*/ 6 w 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9525">
                <a:solidFill>
                  <a:srgbClr val="FFFFFF"/>
                </a:solidFill>
                <a:round/>
                <a:headEnd/>
                <a:tailEnd/>
              </a:ln>
            </p:spPr>
            <p:txBody>
              <a:bodyPr/>
              <a:lstStyle/>
              <a:p>
                <a:endParaRPr lang="en-US"/>
              </a:p>
            </p:txBody>
          </p:sp>
          <p:sp>
            <p:nvSpPr>
              <p:cNvPr id="690" name="Freeform 167"/>
              <p:cNvSpPr>
                <a:spLocks/>
              </p:cNvSpPr>
              <p:nvPr/>
            </p:nvSpPr>
            <p:spPr bwMode="auto">
              <a:xfrm>
                <a:off x="1557" y="2438"/>
                <a:ext cx="8" cy="4"/>
              </a:xfrm>
              <a:custGeom>
                <a:avLst/>
                <a:gdLst>
                  <a:gd name="T0" fmla="*/ 0 w 27"/>
                  <a:gd name="T1" fmla="*/ 4 h 12"/>
                  <a:gd name="T2" fmla="*/ 8 w 27"/>
                  <a:gd name="T3" fmla="*/ 4 h 12"/>
                  <a:gd name="T4" fmla="*/ 4 w 27"/>
                  <a:gd name="T5" fmla="*/ 0 h 12"/>
                  <a:gd name="T6" fmla="*/ 0 w 27"/>
                  <a:gd name="T7" fmla="*/ 4 h 12"/>
                  <a:gd name="T8" fmla="*/ 0 60000 65536"/>
                  <a:gd name="T9" fmla="*/ 0 60000 65536"/>
                  <a:gd name="T10" fmla="*/ 0 60000 65536"/>
                  <a:gd name="T11" fmla="*/ 0 60000 65536"/>
                  <a:gd name="T12" fmla="*/ 0 w 27"/>
                  <a:gd name="T13" fmla="*/ 0 h 12"/>
                  <a:gd name="T14" fmla="*/ 27 w 27"/>
                  <a:gd name="T15" fmla="*/ 12 h 12"/>
                </a:gdLst>
                <a:ahLst/>
                <a:cxnLst>
                  <a:cxn ang="T8">
                    <a:pos x="T0" y="T1"/>
                  </a:cxn>
                  <a:cxn ang="T9">
                    <a:pos x="T2" y="T3"/>
                  </a:cxn>
                  <a:cxn ang="T10">
                    <a:pos x="T4" y="T5"/>
                  </a:cxn>
                  <a:cxn ang="T11">
                    <a:pos x="T6" y="T7"/>
                  </a:cxn>
                </a:cxnLst>
                <a:rect l="T12" t="T13" r="T14" b="T15"/>
                <a:pathLst>
                  <a:path w="27" h="12">
                    <a:moveTo>
                      <a:pt x="0" y="12"/>
                    </a:moveTo>
                    <a:lnTo>
                      <a:pt x="27" y="12"/>
                    </a:lnTo>
                    <a:lnTo>
                      <a:pt x="14" y="0"/>
                    </a:lnTo>
                    <a:lnTo>
                      <a:pt x="0" y="12"/>
                    </a:lnTo>
                  </a:path>
                </a:pathLst>
              </a:custGeom>
              <a:grpFill/>
              <a:ln w="9525">
                <a:solidFill>
                  <a:srgbClr val="FFFFFF"/>
                </a:solidFill>
                <a:round/>
                <a:headEnd/>
                <a:tailEnd/>
              </a:ln>
            </p:spPr>
            <p:txBody>
              <a:bodyPr/>
              <a:lstStyle/>
              <a:p>
                <a:endParaRPr lang="en-US"/>
              </a:p>
            </p:txBody>
          </p:sp>
          <p:sp>
            <p:nvSpPr>
              <p:cNvPr id="691" name="Freeform 168"/>
              <p:cNvSpPr>
                <a:spLocks/>
              </p:cNvSpPr>
              <p:nvPr/>
            </p:nvSpPr>
            <p:spPr bwMode="auto">
              <a:xfrm>
                <a:off x="1486" y="2444"/>
                <a:ext cx="244" cy="224"/>
              </a:xfrm>
              <a:custGeom>
                <a:avLst/>
                <a:gdLst>
                  <a:gd name="T0" fmla="*/ 3 w 743"/>
                  <a:gd name="T1" fmla="*/ 69 h 672"/>
                  <a:gd name="T2" fmla="*/ 16 w 743"/>
                  <a:gd name="T3" fmla="*/ 89 h 672"/>
                  <a:gd name="T4" fmla="*/ 40 w 743"/>
                  <a:gd name="T5" fmla="*/ 98 h 672"/>
                  <a:gd name="T6" fmla="*/ 55 w 743"/>
                  <a:gd name="T7" fmla="*/ 105 h 672"/>
                  <a:gd name="T8" fmla="*/ 65 w 743"/>
                  <a:gd name="T9" fmla="*/ 115 h 672"/>
                  <a:gd name="T10" fmla="*/ 97 w 743"/>
                  <a:gd name="T11" fmla="*/ 126 h 672"/>
                  <a:gd name="T12" fmla="*/ 94 w 743"/>
                  <a:gd name="T13" fmla="*/ 140 h 672"/>
                  <a:gd name="T14" fmla="*/ 102 w 743"/>
                  <a:gd name="T15" fmla="*/ 171 h 672"/>
                  <a:gd name="T16" fmla="*/ 100 w 743"/>
                  <a:gd name="T17" fmla="*/ 178 h 672"/>
                  <a:gd name="T18" fmla="*/ 99 w 743"/>
                  <a:gd name="T19" fmla="*/ 189 h 672"/>
                  <a:gd name="T20" fmla="*/ 108 w 743"/>
                  <a:gd name="T21" fmla="*/ 206 h 672"/>
                  <a:gd name="T22" fmla="*/ 122 w 743"/>
                  <a:gd name="T23" fmla="*/ 220 h 672"/>
                  <a:gd name="T24" fmla="*/ 136 w 743"/>
                  <a:gd name="T25" fmla="*/ 224 h 672"/>
                  <a:gd name="T26" fmla="*/ 153 w 743"/>
                  <a:gd name="T27" fmla="*/ 218 h 672"/>
                  <a:gd name="T28" fmla="*/ 166 w 743"/>
                  <a:gd name="T29" fmla="*/ 206 h 672"/>
                  <a:gd name="T30" fmla="*/ 172 w 743"/>
                  <a:gd name="T31" fmla="*/ 195 h 672"/>
                  <a:gd name="T32" fmla="*/ 157 w 743"/>
                  <a:gd name="T33" fmla="*/ 156 h 672"/>
                  <a:gd name="T34" fmla="*/ 189 w 743"/>
                  <a:gd name="T35" fmla="*/ 167 h 672"/>
                  <a:gd name="T36" fmla="*/ 197 w 743"/>
                  <a:gd name="T37" fmla="*/ 159 h 672"/>
                  <a:gd name="T38" fmla="*/ 214 w 743"/>
                  <a:gd name="T39" fmla="*/ 148 h 672"/>
                  <a:gd name="T40" fmla="*/ 220 w 743"/>
                  <a:gd name="T41" fmla="*/ 147 h 672"/>
                  <a:gd name="T42" fmla="*/ 225 w 743"/>
                  <a:gd name="T43" fmla="*/ 145 h 672"/>
                  <a:gd name="T44" fmla="*/ 219 w 743"/>
                  <a:gd name="T45" fmla="*/ 109 h 672"/>
                  <a:gd name="T46" fmla="*/ 233 w 743"/>
                  <a:gd name="T47" fmla="*/ 98 h 672"/>
                  <a:gd name="T48" fmla="*/ 234 w 743"/>
                  <a:gd name="T49" fmla="*/ 84 h 672"/>
                  <a:gd name="T50" fmla="*/ 238 w 743"/>
                  <a:gd name="T51" fmla="*/ 78 h 672"/>
                  <a:gd name="T52" fmla="*/ 239 w 743"/>
                  <a:gd name="T53" fmla="*/ 71 h 672"/>
                  <a:gd name="T54" fmla="*/ 230 w 743"/>
                  <a:gd name="T55" fmla="*/ 65 h 672"/>
                  <a:gd name="T56" fmla="*/ 225 w 743"/>
                  <a:gd name="T57" fmla="*/ 56 h 672"/>
                  <a:gd name="T58" fmla="*/ 220 w 743"/>
                  <a:gd name="T59" fmla="*/ 48 h 672"/>
                  <a:gd name="T60" fmla="*/ 210 w 743"/>
                  <a:gd name="T61" fmla="*/ 51 h 672"/>
                  <a:gd name="T62" fmla="*/ 207 w 743"/>
                  <a:gd name="T63" fmla="*/ 45 h 672"/>
                  <a:gd name="T64" fmla="*/ 198 w 743"/>
                  <a:gd name="T65" fmla="*/ 38 h 672"/>
                  <a:gd name="T66" fmla="*/ 192 w 743"/>
                  <a:gd name="T67" fmla="*/ 32 h 672"/>
                  <a:gd name="T68" fmla="*/ 176 w 743"/>
                  <a:gd name="T69" fmla="*/ 25 h 672"/>
                  <a:gd name="T70" fmla="*/ 161 w 743"/>
                  <a:gd name="T71" fmla="*/ 29 h 672"/>
                  <a:gd name="T72" fmla="*/ 155 w 743"/>
                  <a:gd name="T73" fmla="*/ 34 h 672"/>
                  <a:gd name="T74" fmla="*/ 143 w 743"/>
                  <a:gd name="T75" fmla="*/ 39 h 672"/>
                  <a:gd name="T76" fmla="*/ 137 w 743"/>
                  <a:gd name="T77" fmla="*/ 35 h 672"/>
                  <a:gd name="T78" fmla="*/ 129 w 743"/>
                  <a:gd name="T79" fmla="*/ 34 h 672"/>
                  <a:gd name="T80" fmla="*/ 118 w 743"/>
                  <a:gd name="T81" fmla="*/ 28 h 672"/>
                  <a:gd name="T82" fmla="*/ 104 w 743"/>
                  <a:gd name="T83" fmla="*/ 28 h 672"/>
                  <a:gd name="T84" fmla="*/ 96 w 743"/>
                  <a:gd name="T85" fmla="*/ 31 h 672"/>
                  <a:gd name="T86" fmla="*/ 83 w 743"/>
                  <a:gd name="T87" fmla="*/ 31 h 672"/>
                  <a:gd name="T88" fmla="*/ 77 w 743"/>
                  <a:gd name="T89" fmla="*/ 17 h 672"/>
                  <a:gd name="T90" fmla="*/ 59 w 743"/>
                  <a:gd name="T91" fmla="*/ 7 h 672"/>
                  <a:gd name="T92" fmla="*/ 49 w 743"/>
                  <a:gd name="T93" fmla="*/ 3 h 672"/>
                  <a:gd name="T94" fmla="*/ 45 w 743"/>
                  <a:gd name="T95" fmla="*/ 15 h 672"/>
                  <a:gd name="T96" fmla="*/ 39 w 743"/>
                  <a:gd name="T97" fmla="*/ 23 h 672"/>
                  <a:gd name="T98" fmla="*/ 39 w 743"/>
                  <a:gd name="T99" fmla="*/ 46 h 672"/>
                  <a:gd name="T100" fmla="*/ 34 w 743"/>
                  <a:gd name="T101" fmla="*/ 65 h 672"/>
                  <a:gd name="T102" fmla="*/ 29 w 743"/>
                  <a:gd name="T103" fmla="*/ 63 h 672"/>
                  <a:gd name="T104" fmla="*/ 23 w 743"/>
                  <a:gd name="T105" fmla="*/ 61 h 672"/>
                  <a:gd name="T106" fmla="*/ 19 w 743"/>
                  <a:gd name="T107" fmla="*/ 56 h 672"/>
                  <a:gd name="T108" fmla="*/ 17 w 743"/>
                  <a:gd name="T109" fmla="*/ 40 h 672"/>
                  <a:gd name="T110" fmla="*/ 24 w 743"/>
                  <a:gd name="T111" fmla="*/ 20 h 672"/>
                  <a:gd name="T112" fmla="*/ 32 w 743"/>
                  <a:gd name="T113" fmla="*/ 5 h 672"/>
                  <a:gd name="T114" fmla="*/ 17 w 743"/>
                  <a:gd name="T115" fmla="*/ 10 h 672"/>
                  <a:gd name="T116" fmla="*/ 5 w 743"/>
                  <a:gd name="T117" fmla="*/ 23 h 672"/>
                  <a:gd name="T118" fmla="*/ 0 w 743"/>
                  <a:gd name="T119" fmla="*/ 40 h 6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3"/>
                  <a:gd name="T181" fmla="*/ 0 h 672"/>
                  <a:gd name="T182" fmla="*/ 743 w 743"/>
                  <a:gd name="T183" fmla="*/ 672 h 6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9525">
                <a:solidFill>
                  <a:srgbClr val="FFFFFF"/>
                </a:solidFill>
                <a:round/>
                <a:headEnd/>
                <a:tailEnd/>
              </a:ln>
            </p:spPr>
            <p:txBody>
              <a:bodyPr/>
              <a:lstStyle/>
              <a:p>
                <a:endParaRPr lang="en-US"/>
              </a:p>
            </p:txBody>
          </p:sp>
        </p:grpSp>
        <p:sp>
          <p:nvSpPr>
            <p:cNvPr id="692" name="Freeform 169"/>
            <p:cNvSpPr>
              <a:spLocks/>
            </p:cNvSpPr>
            <p:nvPr>
              <p:custDataLst>
                <p:tags r:id="rId134"/>
              </p:custDataLst>
            </p:nvPr>
          </p:nvSpPr>
          <p:spPr bwMode="auto">
            <a:xfrm>
              <a:off x="7215188" y="4786313"/>
              <a:ext cx="31750" cy="11112"/>
            </a:xfrm>
            <a:custGeom>
              <a:avLst/>
              <a:gdLst>
                <a:gd name="T0" fmla="*/ 0 w 79"/>
                <a:gd name="T1" fmla="*/ 2147483647 h 23"/>
                <a:gd name="T2" fmla="*/ 2147483647 w 79"/>
                <a:gd name="T3" fmla="*/ 2147483647 h 23"/>
                <a:gd name="T4" fmla="*/ 2147483647 w 79"/>
                <a:gd name="T5" fmla="*/ 2147483647 h 23"/>
                <a:gd name="T6" fmla="*/ 2147483647 w 79"/>
                <a:gd name="T7" fmla="*/ 2147483647 h 23"/>
                <a:gd name="T8" fmla="*/ 2147483647 w 79"/>
                <a:gd name="T9" fmla="*/ 0 h 23"/>
                <a:gd name="T10" fmla="*/ 2147483647 w 79"/>
                <a:gd name="T11" fmla="*/ 0 h 23"/>
                <a:gd name="T12" fmla="*/ 2147483647 w 79"/>
                <a:gd name="T13" fmla="*/ 2147483647 h 23"/>
                <a:gd name="T14" fmla="*/ 2147483647 w 79"/>
                <a:gd name="T15" fmla="*/ 2147483647 h 23"/>
                <a:gd name="T16" fmla="*/ 2147483647 w 79"/>
                <a:gd name="T17" fmla="*/ 2147483647 h 23"/>
                <a:gd name="T18" fmla="*/ 2147483647 w 79"/>
                <a:gd name="T19" fmla="*/ 2147483647 h 23"/>
                <a:gd name="T20" fmla="*/ 2147483647 w 79"/>
                <a:gd name="T21" fmla="*/ 2147483647 h 23"/>
                <a:gd name="T22" fmla="*/ 2147483647 w 79"/>
                <a:gd name="T23" fmla="*/ 2147483647 h 23"/>
                <a:gd name="T24" fmla="*/ 2147483647 w 79"/>
                <a:gd name="T25" fmla="*/ 2147483647 h 23"/>
                <a:gd name="T26" fmla="*/ 2147483647 w 79"/>
                <a:gd name="T27" fmla="*/ 2147483647 h 23"/>
                <a:gd name="T28" fmla="*/ 2147483647 w 79"/>
                <a:gd name="T29" fmla="*/ 2147483647 h 23"/>
                <a:gd name="T30" fmla="*/ 2147483647 w 79"/>
                <a:gd name="T31" fmla="*/ 2147483647 h 23"/>
                <a:gd name="T32" fmla="*/ 2147483647 w 79"/>
                <a:gd name="T33" fmla="*/ 2147483647 h 23"/>
                <a:gd name="T34" fmla="*/ 2147483647 w 79"/>
                <a:gd name="T35" fmla="*/ 2147483647 h 23"/>
                <a:gd name="T36" fmla="*/ 2147483647 w 79"/>
                <a:gd name="T37" fmla="*/ 2147483647 h 23"/>
                <a:gd name="T38" fmla="*/ 2147483647 w 79"/>
                <a:gd name="T39" fmla="*/ 2147483647 h 23"/>
                <a:gd name="T40" fmla="*/ 2147483647 w 79"/>
                <a:gd name="T41" fmla="*/ 2147483647 h 23"/>
                <a:gd name="T42" fmla="*/ 2147483647 w 79"/>
                <a:gd name="T43" fmla="*/ 2147483647 h 23"/>
                <a:gd name="T44" fmla="*/ 2147483647 w 79"/>
                <a:gd name="T45" fmla="*/ 2147483647 h 23"/>
                <a:gd name="T46" fmla="*/ 2147483647 w 79"/>
                <a:gd name="T47" fmla="*/ 2147483647 h 23"/>
                <a:gd name="T48" fmla="*/ 0 w 79"/>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23"/>
                <a:gd name="T77" fmla="*/ 79 w 79"/>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grpFill/>
            <a:ln w="9525">
              <a:solidFill>
                <a:srgbClr val="FFFFFF"/>
              </a:solidFill>
              <a:round/>
              <a:headEnd/>
              <a:tailEnd/>
            </a:ln>
          </p:spPr>
          <p:txBody>
            <a:bodyPr/>
            <a:lstStyle/>
            <a:p>
              <a:endParaRPr lang="en-US"/>
            </a:p>
          </p:txBody>
        </p:sp>
        <p:sp>
          <p:nvSpPr>
            <p:cNvPr id="693" name="Freeform 170"/>
            <p:cNvSpPr>
              <a:spLocks/>
            </p:cNvSpPr>
            <p:nvPr>
              <p:custDataLst>
                <p:tags r:id="rId135"/>
              </p:custDataLst>
            </p:nvPr>
          </p:nvSpPr>
          <p:spPr bwMode="auto">
            <a:xfrm>
              <a:off x="7331075" y="4919663"/>
              <a:ext cx="1588" cy="4762"/>
            </a:xfrm>
            <a:custGeom>
              <a:avLst/>
              <a:gdLst>
                <a:gd name="T0" fmla="*/ 0 w 1588"/>
                <a:gd name="T1" fmla="*/ 0 h 6"/>
                <a:gd name="T2" fmla="*/ 0 w 1588"/>
                <a:gd name="T3" fmla="*/ 2147483647 h 6"/>
                <a:gd name="T4" fmla="*/ 0 w 1588"/>
                <a:gd name="T5" fmla="*/ 0 h 6"/>
                <a:gd name="T6" fmla="*/ 0 60000 65536"/>
                <a:gd name="T7" fmla="*/ 0 60000 65536"/>
                <a:gd name="T8" fmla="*/ 0 60000 65536"/>
                <a:gd name="T9" fmla="*/ 0 w 1588"/>
                <a:gd name="T10" fmla="*/ 0 h 6"/>
                <a:gd name="T11" fmla="*/ 1588 w 1588"/>
                <a:gd name="T12" fmla="*/ 6 h 6"/>
              </a:gdLst>
              <a:ahLst/>
              <a:cxnLst>
                <a:cxn ang="T6">
                  <a:pos x="T0" y="T1"/>
                </a:cxn>
                <a:cxn ang="T7">
                  <a:pos x="T2" y="T3"/>
                </a:cxn>
                <a:cxn ang="T8">
                  <a:pos x="T4" y="T5"/>
                </a:cxn>
              </a:cxnLst>
              <a:rect l="T9" t="T10" r="T11" b="T12"/>
              <a:pathLst>
                <a:path w="1588" h="6">
                  <a:moveTo>
                    <a:pt x="0" y="0"/>
                  </a:moveTo>
                  <a:lnTo>
                    <a:pt x="0" y="6"/>
                  </a:lnTo>
                  <a:lnTo>
                    <a:pt x="0" y="0"/>
                  </a:lnTo>
                </a:path>
              </a:pathLst>
            </a:custGeom>
            <a:grpFill/>
            <a:ln w="9525">
              <a:solidFill>
                <a:srgbClr val="FFFFFF"/>
              </a:solidFill>
              <a:round/>
              <a:headEnd/>
              <a:tailEnd/>
            </a:ln>
          </p:spPr>
          <p:txBody>
            <a:bodyPr/>
            <a:lstStyle/>
            <a:p>
              <a:endParaRPr lang="en-US"/>
            </a:p>
          </p:txBody>
        </p:sp>
        <p:sp>
          <p:nvSpPr>
            <p:cNvPr id="694" name="Line 171"/>
            <p:cNvSpPr>
              <a:spLocks noChangeShapeType="1"/>
            </p:cNvSpPr>
            <p:nvPr>
              <p:custDataLst>
                <p:tags r:id="rId136"/>
              </p:custDataLst>
            </p:nvPr>
          </p:nvSpPr>
          <p:spPr bwMode="auto">
            <a:xfrm flipV="1">
              <a:off x="7421563" y="4918075"/>
              <a:ext cx="1587" cy="12700"/>
            </a:xfrm>
            <a:prstGeom prst="line">
              <a:avLst/>
            </a:prstGeom>
            <a:grpFill/>
            <a:ln w="9525">
              <a:solidFill>
                <a:srgbClr val="FFFFFF"/>
              </a:solidFill>
              <a:round/>
              <a:headEnd/>
              <a:tailEnd/>
            </a:ln>
          </p:spPr>
          <p:txBody>
            <a:bodyPr/>
            <a:lstStyle/>
            <a:p>
              <a:endParaRPr lang="en-US"/>
            </a:p>
          </p:txBody>
        </p:sp>
        <p:sp>
          <p:nvSpPr>
            <p:cNvPr id="695" name="Freeform 172"/>
            <p:cNvSpPr>
              <a:spLocks/>
            </p:cNvSpPr>
            <p:nvPr>
              <p:custDataLst>
                <p:tags r:id="rId137"/>
              </p:custDataLst>
            </p:nvPr>
          </p:nvSpPr>
          <p:spPr bwMode="auto">
            <a:xfrm>
              <a:off x="7421563" y="4918075"/>
              <a:ext cx="3175" cy="15875"/>
            </a:xfrm>
            <a:custGeom>
              <a:avLst/>
              <a:gdLst>
                <a:gd name="T0" fmla="*/ 0 w 5"/>
                <a:gd name="T1" fmla="*/ 0 h 30"/>
                <a:gd name="T2" fmla="*/ 2147483647 w 5"/>
                <a:gd name="T3" fmla="*/ 2147483647 h 30"/>
                <a:gd name="T4" fmla="*/ 2147483647 w 5"/>
                <a:gd name="T5" fmla="*/ 2147483647 h 30"/>
                <a:gd name="T6" fmla="*/ 2147483647 w 5"/>
                <a:gd name="T7" fmla="*/ 2147483647 h 30"/>
                <a:gd name="T8" fmla="*/ 2147483647 w 5"/>
                <a:gd name="T9" fmla="*/ 2147483647 h 30"/>
                <a:gd name="T10" fmla="*/ 2147483647 w 5"/>
                <a:gd name="T11" fmla="*/ 2147483647 h 30"/>
                <a:gd name="T12" fmla="*/ 2147483647 w 5"/>
                <a:gd name="T13" fmla="*/ 2147483647 h 30"/>
                <a:gd name="T14" fmla="*/ 2147483647 w 5"/>
                <a:gd name="T15" fmla="*/ 2147483647 h 30"/>
                <a:gd name="T16" fmla="*/ 0 w 5"/>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0"/>
                <a:gd name="T29" fmla="*/ 5 w 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0">
                  <a:moveTo>
                    <a:pt x="0" y="0"/>
                  </a:moveTo>
                  <a:lnTo>
                    <a:pt x="2" y="1"/>
                  </a:lnTo>
                  <a:lnTo>
                    <a:pt x="4" y="4"/>
                  </a:lnTo>
                  <a:lnTo>
                    <a:pt x="5" y="8"/>
                  </a:lnTo>
                  <a:lnTo>
                    <a:pt x="5" y="13"/>
                  </a:lnTo>
                  <a:lnTo>
                    <a:pt x="5" y="18"/>
                  </a:lnTo>
                  <a:lnTo>
                    <a:pt x="4" y="23"/>
                  </a:lnTo>
                  <a:lnTo>
                    <a:pt x="2" y="27"/>
                  </a:lnTo>
                  <a:lnTo>
                    <a:pt x="0" y="30"/>
                  </a:lnTo>
                </a:path>
              </a:pathLst>
            </a:custGeom>
            <a:grpFill/>
            <a:ln w="9525">
              <a:solidFill>
                <a:srgbClr val="FFFFFF"/>
              </a:solidFill>
              <a:round/>
              <a:headEnd/>
              <a:tailEnd/>
            </a:ln>
          </p:spPr>
          <p:txBody>
            <a:bodyPr/>
            <a:lstStyle/>
            <a:p>
              <a:endParaRPr lang="en-US"/>
            </a:p>
          </p:txBody>
        </p:sp>
        <p:sp>
          <p:nvSpPr>
            <p:cNvPr id="696" name="Freeform 173"/>
            <p:cNvSpPr>
              <a:spLocks/>
            </p:cNvSpPr>
            <p:nvPr>
              <p:custDataLst>
                <p:tags r:id="rId138"/>
              </p:custDataLst>
            </p:nvPr>
          </p:nvSpPr>
          <p:spPr bwMode="auto">
            <a:xfrm>
              <a:off x="7720013" y="4387850"/>
              <a:ext cx="22225" cy="28575"/>
            </a:xfrm>
            <a:custGeom>
              <a:avLst/>
              <a:gdLst>
                <a:gd name="T0" fmla="*/ 0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0 h 55"/>
                <a:gd name="T28" fmla="*/ 2147483647 w 53"/>
                <a:gd name="T29" fmla="*/ 2147483647 h 55"/>
                <a:gd name="T30" fmla="*/ 0 w 53"/>
                <a:gd name="T31" fmla="*/ 2147483647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5"/>
                <a:gd name="T50" fmla="*/ 53 w 53"/>
                <a:gd name="T51" fmla="*/ 55 h 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grpFill/>
            <a:ln w="9525">
              <a:solidFill>
                <a:srgbClr val="FFFFFF"/>
              </a:solidFill>
              <a:round/>
              <a:headEnd/>
              <a:tailEnd/>
            </a:ln>
          </p:spPr>
          <p:txBody>
            <a:bodyPr/>
            <a:lstStyle/>
            <a:p>
              <a:endParaRPr lang="en-US"/>
            </a:p>
          </p:txBody>
        </p:sp>
        <p:sp>
          <p:nvSpPr>
            <p:cNvPr id="697" name="Freeform 174"/>
            <p:cNvSpPr>
              <a:spLocks/>
            </p:cNvSpPr>
            <p:nvPr>
              <p:custDataLst>
                <p:tags r:id="rId139"/>
              </p:custDataLst>
            </p:nvPr>
          </p:nvSpPr>
          <p:spPr bwMode="auto">
            <a:xfrm>
              <a:off x="7726363" y="4314825"/>
              <a:ext cx="26987" cy="39688"/>
            </a:xfrm>
            <a:custGeom>
              <a:avLst/>
              <a:gdLst>
                <a:gd name="T0" fmla="*/ 0 w 65"/>
                <a:gd name="T1" fmla="*/ 2147483647 h 75"/>
                <a:gd name="T2" fmla="*/ 2147483647 w 65"/>
                <a:gd name="T3" fmla="*/ 2147483647 h 75"/>
                <a:gd name="T4" fmla="*/ 2147483647 w 65"/>
                <a:gd name="T5" fmla="*/ 2147483647 h 75"/>
                <a:gd name="T6" fmla="*/ 2147483647 w 65"/>
                <a:gd name="T7" fmla="*/ 2147483647 h 75"/>
                <a:gd name="T8" fmla="*/ 2147483647 w 65"/>
                <a:gd name="T9" fmla="*/ 2147483647 h 75"/>
                <a:gd name="T10" fmla="*/ 2147483647 w 65"/>
                <a:gd name="T11" fmla="*/ 2147483647 h 75"/>
                <a:gd name="T12" fmla="*/ 2147483647 w 65"/>
                <a:gd name="T13" fmla="*/ 2147483647 h 75"/>
                <a:gd name="T14" fmla="*/ 2147483647 w 65"/>
                <a:gd name="T15" fmla="*/ 2147483647 h 75"/>
                <a:gd name="T16" fmla="*/ 2147483647 w 65"/>
                <a:gd name="T17" fmla="*/ 2147483647 h 75"/>
                <a:gd name="T18" fmla="*/ 2147483647 w 65"/>
                <a:gd name="T19" fmla="*/ 2147483647 h 75"/>
                <a:gd name="T20" fmla="*/ 2147483647 w 65"/>
                <a:gd name="T21" fmla="*/ 2147483647 h 75"/>
                <a:gd name="T22" fmla="*/ 2147483647 w 65"/>
                <a:gd name="T23" fmla="*/ 2147483647 h 75"/>
                <a:gd name="T24" fmla="*/ 2147483647 w 65"/>
                <a:gd name="T25" fmla="*/ 2147483647 h 75"/>
                <a:gd name="T26" fmla="*/ 2147483647 w 65"/>
                <a:gd name="T27" fmla="*/ 2147483647 h 75"/>
                <a:gd name="T28" fmla="*/ 2147483647 w 65"/>
                <a:gd name="T29" fmla="*/ 2147483647 h 75"/>
                <a:gd name="T30" fmla="*/ 2147483647 w 65"/>
                <a:gd name="T31" fmla="*/ 2147483647 h 75"/>
                <a:gd name="T32" fmla="*/ 2147483647 w 65"/>
                <a:gd name="T33" fmla="*/ 2147483647 h 75"/>
                <a:gd name="T34" fmla="*/ 2147483647 w 65"/>
                <a:gd name="T35" fmla="*/ 2147483647 h 75"/>
                <a:gd name="T36" fmla="*/ 2147483647 w 65"/>
                <a:gd name="T37" fmla="*/ 0 h 75"/>
                <a:gd name="T38" fmla="*/ 2147483647 w 65"/>
                <a:gd name="T39" fmla="*/ 0 h 75"/>
                <a:gd name="T40" fmla="*/ 2147483647 w 65"/>
                <a:gd name="T41" fmla="*/ 0 h 75"/>
                <a:gd name="T42" fmla="*/ 2147483647 w 65"/>
                <a:gd name="T43" fmla="*/ 2147483647 h 75"/>
                <a:gd name="T44" fmla="*/ 2147483647 w 65"/>
                <a:gd name="T45" fmla="*/ 2147483647 h 75"/>
                <a:gd name="T46" fmla="*/ 2147483647 w 65"/>
                <a:gd name="T47" fmla="*/ 2147483647 h 75"/>
                <a:gd name="T48" fmla="*/ 2147483647 w 65"/>
                <a:gd name="T49" fmla="*/ 2147483647 h 75"/>
                <a:gd name="T50" fmla="*/ 2147483647 w 65"/>
                <a:gd name="T51" fmla="*/ 2147483647 h 75"/>
                <a:gd name="T52" fmla="*/ 2147483647 w 65"/>
                <a:gd name="T53" fmla="*/ 2147483647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75"/>
                <a:gd name="T83" fmla="*/ 65 w 65"/>
                <a:gd name="T84" fmla="*/ 75 h 7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grpFill/>
            <a:ln w="9525">
              <a:solidFill>
                <a:srgbClr val="FFFFFF"/>
              </a:solidFill>
              <a:round/>
              <a:headEnd/>
              <a:tailEnd/>
            </a:ln>
          </p:spPr>
          <p:txBody>
            <a:bodyPr/>
            <a:lstStyle/>
            <a:p>
              <a:endParaRPr lang="en-US"/>
            </a:p>
          </p:txBody>
        </p:sp>
        <p:sp>
          <p:nvSpPr>
            <p:cNvPr id="698" name="Freeform 175"/>
            <p:cNvSpPr>
              <a:spLocks/>
            </p:cNvSpPr>
            <p:nvPr>
              <p:custDataLst>
                <p:tags r:id="rId140"/>
              </p:custDataLst>
            </p:nvPr>
          </p:nvSpPr>
          <p:spPr bwMode="auto">
            <a:xfrm>
              <a:off x="7702550" y="4291013"/>
              <a:ext cx="17463" cy="30162"/>
            </a:xfrm>
            <a:custGeom>
              <a:avLst/>
              <a:gdLst>
                <a:gd name="T0" fmla="*/ 0 w 40"/>
                <a:gd name="T1" fmla="*/ 2147483647 h 62"/>
                <a:gd name="T2" fmla="*/ 2147483647 w 40"/>
                <a:gd name="T3" fmla="*/ 2147483647 h 62"/>
                <a:gd name="T4" fmla="*/ 2147483647 w 40"/>
                <a:gd name="T5" fmla="*/ 2147483647 h 62"/>
                <a:gd name="T6" fmla="*/ 2147483647 w 40"/>
                <a:gd name="T7" fmla="*/ 2147483647 h 62"/>
                <a:gd name="T8" fmla="*/ 2147483647 w 40"/>
                <a:gd name="T9" fmla="*/ 2147483647 h 62"/>
                <a:gd name="T10" fmla="*/ 2147483647 w 40"/>
                <a:gd name="T11" fmla="*/ 2147483647 h 62"/>
                <a:gd name="T12" fmla="*/ 2147483647 w 40"/>
                <a:gd name="T13" fmla="*/ 2147483647 h 62"/>
                <a:gd name="T14" fmla="*/ 2147483647 w 40"/>
                <a:gd name="T15" fmla="*/ 2147483647 h 62"/>
                <a:gd name="T16" fmla="*/ 2147483647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62"/>
                <a:gd name="T29" fmla="*/ 40 w 40"/>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62">
                  <a:moveTo>
                    <a:pt x="0" y="62"/>
                  </a:moveTo>
                  <a:lnTo>
                    <a:pt x="3" y="52"/>
                  </a:lnTo>
                  <a:lnTo>
                    <a:pt x="7" y="43"/>
                  </a:lnTo>
                  <a:lnTo>
                    <a:pt x="12" y="33"/>
                  </a:lnTo>
                  <a:lnTo>
                    <a:pt x="17" y="25"/>
                  </a:lnTo>
                  <a:lnTo>
                    <a:pt x="23" y="17"/>
                  </a:lnTo>
                  <a:lnTo>
                    <a:pt x="29" y="9"/>
                  </a:lnTo>
                  <a:lnTo>
                    <a:pt x="35" y="3"/>
                  </a:lnTo>
                  <a:lnTo>
                    <a:pt x="40" y="0"/>
                  </a:lnTo>
                </a:path>
              </a:pathLst>
            </a:custGeom>
            <a:grpFill/>
            <a:ln w="9525">
              <a:solidFill>
                <a:srgbClr val="FFFFFF"/>
              </a:solidFill>
              <a:round/>
              <a:headEnd/>
              <a:tailEnd/>
            </a:ln>
          </p:spPr>
          <p:txBody>
            <a:bodyPr/>
            <a:lstStyle/>
            <a:p>
              <a:endParaRPr lang="en-US"/>
            </a:p>
          </p:txBody>
        </p:sp>
        <p:sp>
          <p:nvSpPr>
            <p:cNvPr id="699" name="Freeform 176"/>
            <p:cNvSpPr>
              <a:spLocks/>
            </p:cNvSpPr>
            <p:nvPr>
              <p:custDataLst>
                <p:tags r:id="rId141"/>
              </p:custDataLst>
            </p:nvPr>
          </p:nvSpPr>
          <p:spPr bwMode="auto">
            <a:xfrm>
              <a:off x="7621588" y="4168775"/>
              <a:ext cx="68262" cy="138113"/>
            </a:xfrm>
            <a:custGeom>
              <a:avLst/>
              <a:gdLst>
                <a:gd name="T0" fmla="*/ 2147483647 w 159"/>
                <a:gd name="T1" fmla="*/ 2147483647 h 259"/>
                <a:gd name="T2" fmla="*/ 2147483647 w 159"/>
                <a:gd name="T3" fmla="*/ 2147483647 h 259"/>
                <a:gd name="T4" fmla="*/ 2147483647 w 159"/>
                <a:gd name="T5" fmla="*/ 2147483647 h 259"/>
                <a:gd name="T6" fmla="*/ 2147483647 w 159"/>
                <a:gd name="T7" fmla="*/ 2147483647 h 259"/>
                <a:gd name="T8" fmla="*/ 2147483647 w 159"/>
                <a:gd name="T9" fmla="*/ 2147483647 h 259"/>
                <a:gd name="T10" fmla="*/ 2147483647 w 159"/>
                <a:gd name="T11" fmla="*/ 2147483647 h 259"/>
                <a:gd name="T12" fmla="*/ 2147483647 w 159"/>
                <a:gd name="T13" fmla="*/ 2147483647 h 259"/>
                <a:gd name="T14" fmla="*/ 2147483647 w 159"/>
                <a:gd name="T15" fmla="*/ 2147483647 h 259"/>
                <a:gd name="T16" fmla="*/ 2147483647 w 159"/>
                <a:gd name="T17" fmla="*/ 2147483647 h 259"/>
                <a:gd name="T18" fmla="*/ 2147483647 w 159"/>
                <a:gd name="T19" fmla="*/ 2147483647 h 259"/>
                <a:gd name="T20" fmla="*/ 2147483647 w 159"/>
                <a:gd name="T21" fmla="*/ 2147483647 h 259"/>
                <a:gd name="T22" fmla="*/ 2147483647 w 159"/>
                <a:gd name="T23" fmla="*/ 2147483647 h 259"/>
                <a:gd name="T24" fmla="*/ 2147483647 w 159"/>
                <a:gd name="T25" fmla="*/ 2147483647 h 259"/>
                <a:gd name="T26" fmla="*/ 2147483647 w 159"/>
                <a:gd name="T27" fmla="*/ 2147483647 h 259"/>
                <a:gd name="T28" fmla="*/ 2147483647 w 159"/>
                <a:gd name="T29" fmla="*/ 2147483647 h 259"/>
                <a:gd name="T30" fmla="*/ 2147483647 w 159"/>
                <a:gd name="T31" fmla="*/ 2147483647 h 259"/>
                <a:gd name="T32" fmla="*/ 2147483647 w 159"/>
                <a:gd name="T33" fmla="*/ 2147483647 h 259"/>
                <a:gd name="T34" fmla="*/ 2147483647 w 159"/>
                <a:gd name="T35" fmla="*/ 2147483647 h 259"/>
                <a:gd name="T36" fmla="*/ 2147483647 w 159"/>
                <a:gd name="T37" fmla="*/ 2147483647 h 259"/>
                <a:gd name="T38" fmla="*/ 2147483647 w 159"/>
                <a:gd name="T39" fmla="*/ 2147483647 h 259"/>
                <a:gd name="T40" fmla="*/ 2147483647 w 159"/>
                <a:gd name="T41" fmla="*/ 2147483647 h 259"/>
                <a:gd name="T42" fmla="*/ 2147483647 w 159"/>
                <a:gd name="T43" fmla="*/ 2147483647 h 259"/>
                <a:gd name="T44" fmla="*/ 2147483647 w 159"/>
                <a:gd name="T45" fmla="*/ 2147483647 h 259"/>
                <a:gd name="T46" fmla="*/ 2147483647 w 159"/>
                <a:gd name="T47" fmla="*/ 2147483647 h 259"/>
                <a:gd name="T48" fmla="*/ 2147483647 w 159"/>
                <a:gd name="T49" fmla="*/ 2147483647 h 259"/>
                <a:gd name="T50" fmla="*/ 2147483647 w 159"/>
                <a:gd name="T51" fmla="*/ 2147483647 h 259"/>
                <a:gd name="T52" fmla="*/ 2147483647 w 159"/>
                <a:gd name="T53" fmla="*/ 2147483647 h 259"/>
                <a:gd name="T54" fmla="*/ 2147483647 w 159"/>
                <a:gd name="T55" fmla="*/ 2147483647 h 259"/>
                <a:gd name="T56" fmla="*/ 2147483647 w 159"/>
                <a:gd name="T57" fmla="*/ 2147483647 h 259"/>
                <a:gd name="T58" fmla="*/ 2147483647 w 159"/>
                <a:gd name="T59" fmla="*/ 2147483647 h 259"/>
                <a:gd name="T60" fmla="*/ 2147483647 w 159"/>
                <a:gd name="T61" fmla="*/ 2147483647 h 259"/>
                <a:gd name="T62" fmla="*/ 2147483647 w 159"/>
                <a:gd name="T63" fmla="*/ 2147483647 h 259"/>
                <a:gd name="T64" fmla="*/ 2147483647 w 159"/>
                <a:gd name="T65" fmla="*/ 2147483647 h 259"/>
                <a:gd name="T66" fmla="*/ 2147483647 w 159"/>
                <a:gd name="T67" fmla="*/ 2147483647 h 259"/>
                <a:gd name="T68" fmla="*/ 2147483647 w 159"/>
                <a:gd name="T69" fmla="*/ 2147483647 h 259"/>
                <a:gd name="T70" fmla="*/ 0 w 159"/>
                <a:gd name="T71" fmla="*/ 2147483647 h 259"/>
                <a:gd name="T72" fmla="*/ 0 w 159"/>
                <a:gd name="T73" fmla="*/ 0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
                <a:gd name="T112" fmla="*/ 0 h 259"/>
                <a:gd name="T113" fmla="*/ 159 w 159"/>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grpFill/>
            <a:ln w="9525">
              <a:solidFill>
                <a:srgbClr val="FFFFFF"/>
              </a:solidFill>
              <a:round/>
              <a:headEnd/>
              <a:tailEnd/>
            </a:ln>
          </p:spPr>
          <p:txBody>
            <a:bodyPr/>
            <a:lstStyle/>
            <a:p>
              <a:endParaRPr lang="en-US"/>
            </a:p>
          </p:txBody>
        </p:sp>
        <p:sp>
          <p:nvSpPr>
            <p:cNvPr id="700" name="Line 177"/>
            <p:cNvSpPr>
              <a:spLocks noChangeShapeType="1"/>
            </p:cNvSpPr>
            <p:nvPr>
              <p:custDataLst>
                <p:tags r:id="rId142"/>
              </p:custDataLst>
            </p:nvPr>
          </p:nvSpPr>
          <p:spPr bwMode="auto">
            <a:xfrm flipH="1" flipV="1">
              <a:off x="7615238" y="4135438"/>
              <a:ext cx="6350" cy="33337"/>
            </a:xfrm>
            <a:prstGeom prst="line">
              <a:avLst/>
            </a:prstGeom>
            <a:grpFill/>
            <a:ln w="9525">
              <a:solidFill>
                <a:srgbClr val="FFFFFF"/>
              </a:solidFill>
              <a:round/>
              <a:headEnd/>
              <a:tailEnd/>
            </a:ln>
          </p:spPr>
          <p:txBody>
            <a:bodyPr/>
            <a:lstStyle/>
            <a:p>
              <a:endParaRPr lang="en-US"/>
            </a:p>
          </p:txBody>
        </p:sp>
        <p:sp>
          <p:nvSpPr>
            <p:cNvPr id="701" name="Freeform 178"/>
            <p:cNvSpPr>
              <a:spLocks/>
            </p:cNvSpPr>
            <p:nvPr>
              <p:custDataLst>
                <p:tags r:id="rId143"/>
              </p:custDataLst>
            </p:nvPr>
          </p:nvSpPr>
          <p:spPr bwMode="auto">
            <a:xfrm>
              <a:off x="7615238" y="4119563"/>
              <a:ext cx="6350" cy="15875"/>
            </a:xfrm>
            <a:custGeom>
              <a:avLst/>
              <a:gdLst>
                <a:gd name="T0" fmla="*/ 0 w 13"/>
                <a:gd name="T1" fmla="*/ 2147483647 h 25"/>
                <a:gd name="T2" fmla="*/ 2147483647 w 13"/>
                <a:gd name="T3" fmla="*/ 2147483647 h 25"/>
                <a:gd name="T4" fmla="*/ 2147483647 w 13"/>
                <a:gd name="T5" fmla="*/ 2147483647 h 25"/>
                <a:gd name="T6" fmla="*/ 2147483647 w 13"/>
                <a:gd name="T7" fmla="*/ 2147483647 h 25"/>
                <a:gd name="T8" fmla="*/ 2147483647 w 13"/>
                <a:gd name="T9" fmla="*/ 0 h 25"/>
                <a:gd name="T10" fmla="*/ 0 60000 65536"/>
                <a:gd name="T11" fmla="*/ 0 60000 65536"/>
                <a:gd name="T12" fmla="*/ 0 60000 65536"/>
                <a:gd name="T13" fmla="*/ 0 60000 65536"/>
                <a:gd name="T14" fmla="*/ 0 60000 65536"/>
                <a:gd name="T15" fmla="*/ 0 w 13"/>
                <a:gd name="T16" fmla="*/ 0 h 25"/>
                <a:gd name="T17" fmla="*/ 13 w 13"/>
                <a:gd name="T18" fmla="*/ 25 h 25"/>
              </a:gdLst>
              <a:ahLst/>
              <a:cxnLst>
                <a:cxn ang="T10">
                  <a:pos x="T0" y="T1"/>
                </a:cxn>
                <a:cxn ang="T11">
                  <a:pos x="T2" y="T3"/>
                </a:cxn>
                <a:cxn ang="T12">
                  <a:pos x="T4" y="T5"/>
                </a:cxn>
                <a:cxn ang="T13">
                  <a:pos x="T6" y="T7"/>
                </a:cxn>
                <a:cxn ang="T14">
                  <a:pos x="T8" y="T9"/>
                </a:cxn>
              </a:cxnLst>
              <a:rect l="T15" t="T16" r="T17" b="T18"/>
              <a:pathLst>
                <a:path w="13" h="25">
                  <a:moveTo>
                    <a:pt x="0" y="25"/>
                  </a:moveTo>
                  <a:lnTo>
                    <a:pt x="1" y="19"/>
                  </a:lnTo>
                  <a:lnTo>
                    <a:pt x="4" y="13"/>
                  </a:lnTo>
                  <a:lnTo>
                    <a:pt x="8" y="6"/>
                  </a:lnTo>
                  <a:lnTo>
                    <a:pt x="13" y="0"/>
                  </a:lnTo>
                </a:path>
              </a:pathLst>
            </a:custGeom>
            <a:grpFill/>
            <a:ln w="9525">
              <a:solidFill>
                <a:srgbClr val="FFFFFF"/>
              </a:solidFill>
              <a:round/>
              <a:headEnd/>
              <a:tailEnd/>
            </a:ln>
          </p:spPr>
          <p:txBody>
            <a:bodyPr/>
            <a:lstStyle/>
            <a:p>
              <a:endParaRPr lang="en-US"/>
            </a:p>
          </p:txBody>
        </p:sp>
        <p:sp>
          <p:nvSpPr>
            <p:cNvPr id="702" name="Line 179"/>
            <p:cNvSpPr>
              <a:spLocks noChangeShapeType="1"/>
            </p:cNvSpPr>
            <p:nvPr>
              <p:custDataLst>
                <p:tags r:id="rId144"/>
              </p:custDataLst>
            </p:nvPr>
          </p:nvSpPr>
          <p:spPr bwMode="auto">
            <a:xfrm flipV="1">
              <a:off x="7621588" y="4106863"/>
              <a:ext cx="0" cy="12700"/>
            </a:xfrm>
            <a:prstGeom prst="line">
              <a:avLst/>
            </a:prstGeom>
            <a:grpFill/>
            <a:ln w="9525">
              <a:solidFill>
                <a:srgbClr val="FFFFFF"/>
              </a:solidFill>
              <a:round/>
              <a:headEnd/>
              <a:tailEnd/>
            </a:ln>
          </p:spPr>
          <p:txBody>
            <a:bodyPr/>
            <a:lstStyle/>
            <a:p>
              <a:endParaRPr lang="en-US"/>
            </a:p>
          </p:txBody>
        </p:sp>
        <p:sp>
          <p:nvSpPr>
            <p:cNvPr id="703" name="Freeform 180"/>
            <p:cNvSpPr>
              <a:spLocks/>
            </p:cNvSpPr>
            <p:nvPr>
              <p:custDataLst>
                <p:tags r:id="rId145"/>
              </p:custDataLst>
            </p:nvPr>
          </p:nvSpPr>
          <p:spPr bwMode="auto">
            <a:xfrm>
              <a:off x="7575550" y="4040188"/>
              <a:ext cx="46038" cy="66675"/>
            </a:xfrm>
            <a:custGeom>
              <a:avLst/>
              <a:gdLst>
                <a:gd name="T0" fmla="*/ 2147483647 w 100"/>
                <a:gd name="T1" fmla="*/ 2147483647 h 123"/>
                <a:gd name="T2" fmla="*/ 2147483647 w 100"/>
                <a:gd name="T3" fmla="*/ 2147483647 h 123"/>
                <a:gd name="T4" fmla="*/ 2147483647 w 100"/>
                <a:gd name="T5" fmla="*/ 2147483647 h 123"/>
                <a:gd name="T6" fmla="*/ 2147483647 w 100"/>
                <a:gd name="T7" fmla="*/ 2147483647 h 123"/>
                <a:gd name="T8" fmla="*/ 2147483647 w 100"/>
                <a:gd name="T9" fmla="*/ 2147483647 h 123"/>
                <a:gd name="T10" fmla="*/ 2147483647 w 100"/>
                <a:gd name="T11" fmla="*/ 2147483647 h 123"/>
                <a:gd name="T12" fmla="*/ 2147483647 w 100"/>
                <a:gd name="T13" fmla="*/ 2147483647 h 123"/>
                <a:gd name="T14" fmla="*/ 2147483647 w 100"/>
                <a:gd name="T15" fmla="*/ 2147483647 h 123"/>
                <a:gd name="T16" fmla="*/ 2147483647 w 100"/>
                <a:gd name="T17" fmla="*/ 2147483647 h 123"/>
                <a:gd name="T18" fmla="*/ 2147483647 w 100"/>
                <a:gd name="T19" fmla="*/ 2147483647 h 123"/>
                <a:gd name="T20" fmla="*/ 2147483647 w 100"/>
                <a:gd name="T21" fmla="*/ 2147483647 h 123"/>
                <a:gd name="T22" fmla="*/ 2147483647 w 100"/>
                <a:gd name="T23" fmla="*/ 2147483647 h 123"/>
                <a:gd name="T24" fmla="*/ 0 w 100"/>
                <a:gd name="T25" fmla="*/ 2147483647 h 123"/>
                <a:gd name="T26" fmla="*/ 2147483647 w 100"/>
                <a:gd name="T27" fmla="*/ 2147483647 h 123"/>
                <a:gd name="T28" fmla="*/ 2147483647 w 100"/>
                <a:gd name="T29" fmla="*/ 2147483647 h 123"/>
                <a:gd name="T30" fmla="*/ 2147483647 w 100"/>
                <a:gd name="T31" fmla="*/ 2147483647 h 123"/>
                <a:gd name="T32" fmla="*/ 2147483647 w 100"/>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123"/>
                <a:gd name="T53" fmla="*/ 100 w 100"/>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grpFill/>
            <a:ln w="9525">
              <a:solidFill>
                <a:srgbClr val="FFFFFF"/>
              </a:solidFill>
              <a:round/>
              <a:headEnd/>
              <a:tailEnd/>
            </a:ln>
          </p:spPr>
          <p:txBody>
            <a:bodyPr/>
            <a:lstStyle/>
            <a:p>
              <a:endParaRPr lang="en-US"/>
            </a:p>
          </p:txBody>
        </p:sp>
        <p:sp>
          <p:nvSpPr>
            <p:cNvPr id="704" name="Freeform 181"/>
            <p:cNvSpPr>
              <a:spLocks/>
            </p:cNvSpPr>
            <p:nvPr>
              <p:custDataLst>
                <p:tags r:id="rId146"/>
              </p:custDataLst>
            </p:nvPr>
          </p:nvSpPr>
          <p:spPr bwMode="auto">
            <a:xfrm>
              <a:off x="7589838" y="3983038"/>
              <a:ext cx="1587" cy="50800"/>
            </a:xfrm>
            <a:custGeom>
              <a:avLst/>
              <a:gdLst>
                <a:gd name="T0" fmla="*/ 2147483647 w 5"/>
                <a:gd name="T1" fmla="*/ 0 h 99"/>
                <a:gd name="T2" fmla="*/ 2147483647 w 5"/>
                <a:gd name="T3" fmla="*/ 2147483647 h 99"/>
                <a:gd name="T4" fmla="*/ 2147483647 w 5"/>
                <a:gd name="T5" fmla="*/ 2147483647 h 99"/>
                <a:gd name="T6" fmla="*/ 0 w 5"/>
                <a:gd name="T7" fmla="*/ 2147483647 h 99"/>
                <a:gd name="T8" fmla="*/ 0 w 5"/>
                <a:gd name="T9" fmla="*/ 2147483647 h 99"/>
                <a:gd name="T10" fmla="*/ 2147483647 w 5"/>
                <a:gd name="T11" fmla="*/ 2147483647 h 99"/>
                <a:gd name="T12" fmla="*/ 2147483647 w 5"/>
                <a:gd name="T13" fmla="*/ 2147483647 h 99"/>
                <a:gd name="T14" fmla="*/ 0 60000 65536"/>
                <a:gd name="T15" fmla="*/ 0 60000 65536"/>
                <a:gd name="T16" fmla="*/ 0 60000 65536"/>
                <a:gd name="T17" fmla="*/ 0 60000 65536"/>
                <a:gd name="T18" fmla="*/ 0 60000 65536"/>
                <a:gd name="T19" fmla="*/ 0 60000 65536"/>
                <a:gd name="T20" fmla="*/ 0 60000 65536"/>
                <a:gd name="T21" fmla="*/ 0 w 5"/>
                <a:gd name="T22" fmla="*/ 0 h 99"/>
                <a:gd name="T23" fmla="*/ 5 w 5"/>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9">
                  <a:moveTo>
                    <a:pt x="5" y="0"/>
                  </a:moveTo>
                  <a:lnTo>
                    <a:pt x="4" y="34"/>
                  </a:lnTo>
                  <a:lnTo>
                    <a:pt x="1" y="59"/>
                  </a:lnTo>
                  <a:lnTo>
                    <a:pt x="0" y="69"/>
                  </a:lnTo>
                  <a:lnTo>
                    <a:pt x="0" y="78"/>
                  </a:lnTo>
                  <a:lnTo>
                    <a:pt x="2" y="87"/>
                  </a:lnTo>
                  <a:lnTo>
                    <a:pt x="5" y="99"/>
                  </a:lnTo>
                </a:path>
              </a:pathLst>
            </a:custGeom>
            <a:grpFill/>
            <a:ln w="9525">
              <a:solidFill>
                <a:srgbClr val="FFFFFF"/>
              </a:solidFill>
              <a:round/>
              <a:headEnd/>
              <a:tailEnd/>
            </a:ln>
          </p:spPr>
          <p:txBody>
            <a:bodyPr/>
            <a:lstStyle/>
            <a:p>
              <a:endParaRPr lang="en-US"/>
            </a:p>
          </p:txBody>
        </p:sp>
        <p:sp>
          <p:nvSpPr>
            <p:cNvPr id="705" name="Freeform 182"/>
            <p:cNvSpPr>
              <a:spLocks/>
            </p:cNvSpPr>
            <p:nvPr>
              <p:custDataLst>
                <p:tags r:id="rId147"/>
              </p:custDataLst>
            </p:nvPr>
          </p:nvSpPr>
          <p:spPr bwMode="auto">
            <a:xfrm>
              <a:off x="7596188" y="3976688"/>
              <a:ext cx="7937" cy="36512"/>
            </a:xfrm>
            <a:custGeom>
              <a:avLst/>
              <a:gdLst>
                <a:gd name="T0" fmla="*/ 2147483647 w 14"/>
                <a:gd name="T1" fmla="*/ 0 h 68"/>
                <a:gd name="T2" fmla="*/ 2147483647 w 14"/>
                <a:gd name="T3" fmla="*/ 2147483647 h 68"/>
                <a:gd name="T4" fmla="*/ 2147483647 w 14"/>
                <a:gd name="T5" fmla="*/ 2147483647 h 68"/>
                <a:gd name="T6" fmla="*/ 2147483647 w 14"/>
                <a:gd name="T7" fmla="*/ 2147483647 h 68"/>
                <a:gd name="T8" fmla="*/ 0 w 14"/>
                <a:gd name="T9" fmla="*/ 2147483647 h 68"/>
                <a:gd name="T10" fmla="*/ 0 60000 65536"/>
                <a:gd name="T11" fmla="*/ 0 60000 65536"/>
                <a:gd name="T12" fmla="*/ 0 60000 65536"/>
                <a:gd name="T13" fmla="*/ 0 60000 65536"/>
                <a:gd name="T14" fmla="*/ 0 60000 65536"/>
                <a:gd name="T15" fmla="*/ 0 w 14"/>
                <a:gd name="T16" fmla="*/ 0 h 68"/>
                <a:gd name="T17" fmla="*/ 14 w 14"/>
                <a:gd name="T18" fmla="*/ 68 h 68"/>
              </a:gdLst>
              <a:ahLst/>
              <a:cxnLst>
                <a:cxn ang="T10">
                  <a:pos x="T0" y="T1"/>
                </a:cxn>
                <a:cxn ang="T11">
                  <a:pos x="T2" y="T3"/>
                </a:cxn>
                <a:cxn ang="T12">
                  <a:pos x="T4" y="T5"/>
                </a:cxn>
                <a:cxn ang="T13">
                  <a:pos x="T6" y="T7"/>
                </a:cxn>
                <a:cxn ang="T14">
                  <a:pos x="T8" y="T9"/>
                </a:cxn>
              </a:cxnLst>
              <a:rect l="T15" t="T16" r="T17" b="T18"/>
              <a:pathLst>
                <a:path w="14" h="68">
                  <a:moveTo>
                    <a:pt x="14" y="0"/>
                  </a:moveTo>
                  <a:lnTo>
                    <a:pt x="8" y="16"/>
                  </a:lnTo>
                  <a:lnTo>
                    <a:pt x="4" y="33"/>
                  </a:lnTo>
                  <a:lnTo>
                    <a:pt x="2" y="52"/>
                  </a:lnTo>
                  <a:lnTo>
                    <a:pt x="0" y="68"/>
                  </a:lnTo>
                </a:path>
              </a:pathLst>
            </a:custGeom>
            <a:grpFill/>
            <a:ln w="9525">
              <a:solidFill>
                <a:srgbClr val="FFFFFF"/>
              </a:solidFill>
              <a:round/>
              <a:headEnd/>
              <a:tailEnd/>
            </a:ln>
          </p:spPr>
          <p:txBody>
            <a:bodyPr/>
            <a:lstStyle/>
            <a:p>
              <a:endParaRPr lang="en-US"/>
            </a:p>
          </p:txBody>
        </p:sp>
        <p:sp>
          <p:nvSpPr>
            <p:cNvPr id="706" name="Freeform 183"/>
            <p:cNvSpPr>
              <a:spLocks/>
            </p:cNvSpPr>
            <p:nvPr>
              <p:custDataLst>
                <p:tags r:id="rId148"/>
              </p:custDataLst>
            </p:nvPr>
          </p:nvSpPr>
          <p:spPr bwMode="auto">
            <a:xfrm>
              <a:off x="7612063" y="3957638"/>
              <a:ext cx="1587" cy="22225"/>
            </a:xfrm>
            <a:custGeom>
              <a:avLst/>
              <a:gdLst>
                <a:gd name="T0" fmla="*/ 0 w 1587"/>
                <a:gd name="T1" fmla="*/ 0 h 43"/>
                <a:gd name="T2" fmla="*/ 0 w 1587"/>
                <a:gd name="T3" fmla="*/ 2147483647 h 43"/>
                <a:gd name="T4" fmla="*/ 0 w 1587"/>
                <a:gd name="T5" fmla="*/ 2147483647 h 43"/>
                <a:gd name="T6" fmla="*/ 0 w 1587"/>
                <a:gd name="T7" fmla="*/ 2147483647 h 43"/>
                <a:gd name="T8" fmla="*/ 0 w 1587"/>
                <a:gd name="T9" fmla="*/ 2147483647 h 43"/>
                <a:gd name="T10" fmla="*/ 0 60000 65536"/>
                <a:gd name="T11" fmla="*/ 0 60000 65536"/>
                <a:gd name="T12" fmla="*/ 0 60000 65536"/>
                <a:gd name="T13" fmla="*/ 0 60000 65536"/>
                <a:gd name="T14" fmla="*/ 0 60000 65536"/>
                <a:gd name="T15" fmla="*/ 0 w 1587"/>
                <a:gd name="T16" fmla="*/ 0 h 43"/>
                <a:gd name="T17" fmla="*/ 1587 w 1587"/>
                <a:gd name="T18" fmla="*/ 43 h 43"/>
              </a:gdLst>
              <a:ahLst/>
              <a:cxnLst>
                <a:cxn ang="T10">
                  <a:pos x="T0" y="T1"/>
                </a:cxn>
                <a:cxn ang="T11">
                  <a:pos x="T2" y="T3"/>
                </a:cxn>
                <a:cxn ang="T12">
                  <a:pos x="T4" y="T5"/>
                </a:cxn>
                <a:cxn ang="T13">
                  <a:pos x="T6" y="T7"/>
                </a:cxn>
                <a:cxn ang="T14">
                  <a:pos x="T8" y="T9"/>
                </a:cxn>
              </a:cxnLst>
              <a:rect l="T15" t="T16" r="T17" b="T18"/>
              <a:pathLst>
                <a:path w="1587" h="43">
                  <a:moveTo>
                    <a:pt x="0" y="0"/>
                  </a:moveTo>
                  <a:lnTo>
                    <a:pt x="0" y="13"/>
                  </a:lnTo>
                  <a:lnTo>
                    <a:pt x="0" y="26"/>
                  </a:lnTo>
                  <a:lnTo>
                    <a:pt x="0" y="37"/>
                  </a:lnTo>
                  <a:lnTo>
                    <a:pt x="0" y="43"/>
                  </a:lnTo>
                </a:path>
              </a:pathLst>
            </a:custGeom>
            <a:grpFill/>
            <a:ln w="9525">
              <a:solidFill>
                <a:srgbClr val="FFFFFF"/>
              </a:solidFill>
              <a:round/>
              <a:headEnd/>
              <a:tailEnd/>
            </a:ln>
          </p:spPr>
          <p:txBody>
            <a:bodyPr/>
            <a:lstStyle/>
            <a:p>
              <a:endParaRPr lang="en-US"/>
            </a:p>
          </p:txBody>
        </p:sp>
        <p:sp>
          <p:nvSpPr>
            <p:cNvPr id="707" name="Line 184"/>
            <p:cNvSpPr>
              <a:spLocks noChangeShapeType="1"/>
            </p:cNvSpPr>
            <p:nvPr>
              <p:custDataLst>
                <p:tags r:id="rId149"/>
              </p:custDataLst>
            </p:nvPr>
          </p:nvSpPr>
          <p:spPr bwMode="auto">
            <a:xfrm flipV="1">
              <a:off x="7612063" y="3976688"/>
              <a:ext cx="1587" cy="3175"/>
            </a:xfrm>
            <a:prstGeom prst="line">
              <a:avLst/>
            </a:prstGeom>
            <a:grpFill/>
            <a:ln w="9525">
              <a:solidFill>
                <a:srgbClr val="FFFFFF"/>
              </a:solidFill>
              <a:round/>
              <a:headEnd/>
              <a:tailEnd/>
            </a:ln>
          </p:spPr>
          <p:txBody>
            <a:bodyPr/>
            <a:lstStyle/>
            <a:p>
              <a:endParaRPr lang="en-US"/>
            </a:p>
          </p:txBody>
        </p:sp>
        <p:sp>
          <p:nvSpPr>
            <p:cNvPr id="708" name="Freeform 185"/>
            <p:cNvSpPr>
              <a:spLocks/>
            </p:cNvSpPr>
            <p:nvPr>
              <p:custDataLst>
                <p:tags r:id="rId150"/>
              </p:custDataLst>
            </p:nvPr>
          </p:nvSpPr>
          <p:spPr bwMode="auto">
            <a:xfrm>
              <a:off x="7596188" y="3960813"/>
              <a:ext cx="1587" cy="15875"/>
            </a:xfrm>
            <a:custGeom>
              <a:avLst/>
              <a:gdLst>
                <a:gd name="T0" fmla="*/ 0 w 1587"/>
                <a:gd name="T1" fmla="*/ 2147483647 h 31"/>
                <a:gd name="T2" fmla="*/ 0 w 1587"/>
                <a:gd name="T3" fmla="*/ 2147483647 h 31"/>
                <a:gd name="T4" fmla="*/ 0 w 1587"/>
                <a:gd name="T5" fmla="*/ 2147483647 h 31"/>
                <a:gd name="T6" fmla="*/ 0 w 1587"/>
                <a:gd name="T7" fmla="*/ 2147483647 h 31"/>
                <a:gd name="T8" fmla="*/ 0 w 1587"/>
                <a:gd name="T9" fmla="*/ 0 h 31"/>
                <a:gd name="T10" fmla="*/ 0 60000 65536"/>
                <a:gd name="T11" fmla="*/ 0 60000 65536"/>
                <a:gd name="T12" fmla="*/ 0 60000 65536"/>
                <a:gd name="T13" fmla="*/ 0 60000 65536"/>
                <a:gd name="T14" fmla="*/ 0 60000 65536"/>
                <a:gd name="T15" fmla="*/ 0 w 1587"/>
                <a:gd name="T16" fmla="*/ 0 h 31"/>
                <a:gd name="T17" fmla="*/ 1587 w 1587"/>
                <a:gd name="T18" fmla="*/ 31 h 31"/>
              </a:gdLst>
              <a:ahLst/>
              <a:cxnLst>
                <a:cxn ang="T10">
                  <a:pos x="T0" y="T1"/>
                </a:cxn>
                <a:cxn ang="T11">
                  <a:pos x="T2" y="T3"/>
                </a:cxn>
                <a:cxn ang="T12">
                  <a:pos x="T4" y="T5"/>
                </a:cxn>
                <a:cxn ang="T13">
                  <a:pos x="T6" y="T7"/>
                </a:cxn>
                <a:cxn ang="T14">
                  <a:pos x="T8" y="T9"/>
                </a:cxn>
              </a:cxnLst>
              <a:rect l="T15" t="T16" r="T17" b="T18"/>
              <a:pathLst>
                <a:path w="1587" h="31">
                  <a:moveTo>
                    <a:pt x="0" y="31"/>
                  </a:moveTo>
                  <a:lnTo>
                    <a:pt x="0" y="22"/>
                  </a:lnTo>
                  <a:lnTo>
                    <a:pt x="0" y="15"/>
                  </a:lnTo>
                  <a:lnTo>
                    <a:pt x="0" y="8"/>
                  </a:lnTo>
                  <a:lnTo>
                    <a:pt x="0" y="0"/>
                  </a:lnTo>
                </a:path>
              </a:pathLst>
            </a:custGeom>
            <a:grpFill/>
            <a:ln w="9525">
              <a:solidFill>
                <a:srgbClr val="FFFFFF"/>
              </a:solidFill>
              <a:round/>
              <a:headEnd/>
              <a:tailEnd/>
            </a:ln>
          </p:spPr>
          <p:txBody>
            <a:bodyPr/>
            <a:lstStyle/>
            <a:p>
              <a:endParaRPr lang="en-US"/>
            </a:p>
          </p:txBody>
        </p:sp>
        <p:sp>
          <p:nvSpPr>
            <p:cNvPr id="709" name="Freeform 186"/>
            <p:cNvSpPr>
              <a:spLocks/>
            </p:cNvSpPr>
            <p:nvPr>
              <p:custDataLst>
                <p:tags r:id="rId151"/>
              </p:custDataLst>
            </p:nvPr>
          </p:nvSpPr>
          <p:spPr bwMode="auto">
            <a:xfrm>
              <a:off x="7316788" y="4949825"/>
              <a:ext cx="96837" cy="87313"/>
            </a:xfrm>
            <a:custGeom>
              <a:avLst/>
              <a:gdLst>
                <a:gd name="T0" fmla="*/ 2147483647 w 225"/>
                <a:gd name="T1" fmla="*/ 2147483647 h 167"/>
                <a:gd name="T2" fmla="*/ 2147483647 w 225"/>
                <a:gd name="T3" fmla="*/ 2147483647 h 167"/>
                <a:gd name="T4" fmla="*/ 0 w 225"/>
                <a:gd name="T5" fmla="*/ 2147483647 h 167"/>
                <a:gd name="T6" fmla="*/ 2147483647 w 225"/>
                <a:gd name="T7" fmla="*/ 2147483647 h 167"/>
                <a:gd name="T8" fmla="*/ 2147483647 w 225"/>
                <a:gd name="T9" fmla="*/ 2147483647 h 167"/>
                <a:gd name="T10" fmla="*/ 2147483647 w 225"/>
                <a:gd name="T11" fmla="*/ 2147483647 h 167"/>
                <a:gd name="T12" fmla="*/ 2147483647 w 225"/>
                <a:gd name="T13" fmla="*/ 2147483647 h 167"/>
                <a:gd name="T14" fmla="*/ 2147483647 w 225"/>
                <a:gd name="T15" fmla="*/ 2147483647 h 167"/>
                <a:gd name="T16" fmla="*/ 2147483647 w 225"/>
                <a:gd name="T17" fmla="*/ 2147483647 h 167"/>
                <a:gd name="T18" fmla="*/ 2147483647 w 225"/>
                <a:gd name="T19" fmla="*/ 2147483647 h 167"/>
                <a:gd name="T20" fmla="*/ 2147483647 w 225"/>
                <a:gd name="T21" fmla="*/ 2147483647 h 167"/>
                <a:gd name="T22" fmla="*/ 2147483647 w 225"/>
                <a:gd name="T23" fmla="*/ 2147483647 h 167"/>
                <a:gd name="T24" fmla="*/ 2147483647 w 225"/>
                <a:gd name="T25" fmla="*/ 2147483647 h 167"/>
                <a:gd name="T26" fmla="*/ 2147483647 w 225"/>
                <a:gd name="T27" fmla="*/ 2147483647 h 167"/>
                <a:gd name="T28" fmla="*/ 2147483647 w 225"/>
                <a:gd name="T29" fmla="*/ 2147483647 h 167"/>
                <a:gd name="T30" fmla="*/ 2147483647 w 225"/>
                <a:gd name="T31" fmla="*/ 2147483647 h 167"/>
                <a:gd name="T32" fmla="*/ 2147483647 w 225"/>
                <a:gd name="T33" fmla="*/ 2147483647 h 167"/>
                <a:gd name="T34" fmla="*/ 2147483647 w 225"/>
                <a:gd name="T35" fmla="*/ 0 h 167"/>
                <a:gd name="T36" fmla="*/ 2147483647 w 225"/>
                <a:gd name="T37" fmla="*/ 2147483647 h 167"/>
                <a:gd name="T38" fmla="*/ 2147483647 w 225"/>
                <a:gd name="T39" fmla="*/ 2147483647 h 167"/>
                <a:gd name="T40" fmla="*/ 2147483647 w 225"/>
                <a:gd name="T41" fmla="*/ 2147483647 h 167"/>
                <a:gd name="T42" fmla="*/ 2147483647 w 225"/>
                <a:gd name="T43" fmla="*/ 2147483647 h 167"/>
                <a:gd name="T44" fmla="*/ 2147483647 w 225"/>
                <a:gd name="T45" fmla="*/ 2147483647 h 167"/>
                <a:gd name="T46" fmla="*/ 2147483647 w 225"/>
                <a:gd name="T47" fmla="*/ 2147483647 h 167"/>
                <a:gd name="T48" fmla="*/ 2147483647 w 225"/>
                <a:gd name="T49" fmla="*/ 2147483647 h 167"/>
                <a:gd name="T50" fmla="*/ 2147483647 w 225"/>
                <a:gd name="T51" fmla="*/ 2147483647 h 167"/>
                <a:gd name="T52" fmla="*/ 2147483647 w 225"/>
                <a:gd name="T53" fmla="*/ 2147483647 h 167"/>
                <a:gd name="T54" fmla="*/ 2147483647 w 225"/>
                <a:gd name="T55" fmla="*/ 2147483647 h 167"/>
                <a:gd name="T56" fmla="*/ 2147483647 w 225"/>
                <a:gd name="T57" fmla="*/ 2147483647 h 167"/>
                <a:gd name="T58" fmla="*/ 2147483647 w 225"/>
                <a:gd name="T59" fmla="*/ 2147483647 h 167"/>
                <a:gd name="T60" fmla="*/ 2147483647 w 225"/>
                <a:gd name="T61" fmla="*/ 2147483647 h 167"/>
                <a:gd name="T62" fmla="*/ 2147483647 w 225"/>
                <a:gd name="T63" fmla="*/ 2147483647 h 167"/>
                <a:gd name="T64" fmla="*/ 2147483647 w 225"/>
                <a:gd name="T65" fmla="*/ 2147483647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167"/>
                <a:gd name="T101" fmla="*/ 225 w 225"/>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chemeClr val="accent3">
                <a:lumMod val="40000"/>
                <a:lumOff val="60000"/>
              </a:schemeClr>
            </a:solidFill>
            <a:ln w="9525">
              <a:solidFill>
                <a:srgbClr val="FFFFFF"/>
              </a:solidFill>
              <a:round/>
              <a:headEnd/>
              <a:tailEnd/>
            </a:ln>
          </p:spPr>
          <p:txBody>
            <a:bodyPr/>
            <a:lstStyle/>
            <a:p>
              <a:endParaRPr lang="en-US"/>
            </a:p>
          </p:txBody>
        </p:sp>
        <p:sp>
          <p:nvSpPr>
            <p:cNvPr id="710" name="Freeform 187"/>
            <p:cNvSpPr>
              <a:spLocks/>
            </p:cNvSpPr>
            <p:nvPr>
              <p:custDataLst>
                <p:tags r:id="rId152"/>
              </p:custDataLst>
            </p:nvPr>
          </p:nvSpPr>
          <p:spPr bwMode="auto">
            <a:xfrm>
              <a:off x="7454900" y="4168775"/>
              <a:ext cx="3175" cy="17463"/>
            </a:xfrm>
            <a:custGeom>
              <a:avLst/>
              <a:gdLst>
                <a:gd name="T0" fmla="*/ 0 w 7"/>
                <a:gd name="T1" fmla="*/ 2147483647 h 31"/>
                <a:gd name="T2" fmla="*/ 2147483647 w 7"/>
                <a:gd name="T3" fmla="*/ 2147483647 h 31"/>
                <a:gd name="T4" fmla="*/ 2147483647 w 7"/>
                <a:gd name="T5" fmla="*/ 2147483647 h 31"/>
                <a:gd name="T6" fmla="*/ 2147483647 w 7"/>
                <a:gd name="T7" fmla="*/ 2147483647 h 31"/>
                <a:gd name="T8" fmla="*/ 2147483647 w 7"/>
                <a:gd name="T9" fmla="*/ 0 h 31"/>
                <a:gd name="T10" fmla="*/ 2147483647 w 7"/>
                <a:gd name="T11" fmla="*/ 2147483647 h 31"/>
                <a:gd name="T12" fmla="*/ 2147483647 w 7"/>
                <a:gd name="T13" fmla="*/ 2147483647 h 31"/>
                <a:gd name="T14" fmla="*/ 2147483647 w 7"/>
                <a:gd name="T15" fmla="*/ 2147483647 h 31"/>
                <a:gd name="T16" fmla="*/ 0 w 7"/>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1"/>
                <a:gd name="T29" fmla="*/ 7 w 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1">
                  <a:moveTo>
                    <a:pt x="0" y="31"/>
                  </a:moveTo>
                  <a:lnTo>
                    <a:pt x="5" y="22"/>
                  </a:lnTo>
                  <a:lnTo>
                    <a:pt x="6" y="13"/>
                  </a:lnTo>
                  <a:lnTo>
                    <a:pt x="7" y="6"/>
                  </a:lnTo>
                  <a:lnTo>
                    <a:pt x="7" y="0"/>
                  </a:lnTo>
                  <a:lnTo>
                    <a:pt x="6" y="6"/>
                  </a:lnTo>
                  <a:lnTo>
                    <a:pt x="4" y="13"/>
                  </a:lnTo>
                  <a:lnTo>
                    <a:pt x="1" y="22"/>
                  </a:lnTo>
                  <a:lnTo>
                    <a:pt x="0" y="31"/>
                  </a:lnTo>
                </a:path>
              </a:pathLst>
            </a:custGeom>
            <a:grpFill/>
            <a:ln w="9525">
              <a:solidFill>
                <a:srgbClr val="FFFFFF"/>
              </a:solidFill>
              <a:round/>
              <a:headEnd/>
              <a:tailEnd/>
            </a:ln>
          </p:spPr>
          <p:txBody>
            <a:bodyPr/>
            <a:lstStyle/>
            <a:p>
              <a:endParaRPr lang="en-US"/>
            </a:p>
          </p:txBody>
        </p:sp>
        <p:sp>
          <p:nvSpPr>
            <p:cNvPr id="711" name="Freeform 188"/>
            <p:cNvSpPr>
              <a:spLocks/>
            </p:cNvSpPr>
            <p:nvPr>
              <p:custDataLst>
                <p:tags r:id="rId153"/>
              </p:custDataLst>
            </p:nvPr>
          </p:nvSpPr>
          <p:spPr bwMode="auto">
            <a:xfrm>
              <a:off x="7388225" y="4090988"/>
              <a:ext cx="15875" cy="15875"/>
            </a:xfrm>
            <a:custGeom>
              <a:avLst/>
              <a:gdLst>
                <a:gd name="T0" fmla="*/ 2147483647 w 33"/>
                <a:gd name="T1" fmla="*/ 2147483647 h 31"/>
                <a:gd name="T2" fmla="*/ 2147483647 w 33"/>
                <a:gd name="T3" fmla="*/ 0 h 31"/>
                <a:gd name="T4" fmla="*/ 2147483647 w 33"/>
                <a:gd name="T5" fmla="*/ 0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0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2147483647 w 33"/>
                <a:gd name="T29" fmla="*/ 2147483647 h 31"/>
                <a:gd name="T30" fmla="*/ 2147483647 w 33"/>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31"/>
                <a:gd name="T50" fmla="*/ 33 w 33"/>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grpFill/>
            <a:ln w="9525">
              <a:solidFill>
                <a:srgbClr val="FFFFFF"/>
              </a:solidFill>
              <a:round/>
              <a:headEnd/>
              <a:tailEnd/>
            </a:ln>
          </p:spPr>
          <p:txBody>
            <a:bodyPr/>
            <a:lstStyle/>
            <a:p>
              <a:endParaRPr lang="en-US"/>
            </a:p>
          </p:txBody>
        </p:sp>
        <p:sp>
          <p:nvSpPr>
            <p:cNvPr id="712" name="Freeform 189"/>
            <p:cNvSpPr>
              <a:spLocks/>
            </p:cNvSpPr>
            <p:nvPr>
              <p:custDataLst>
                <p:tags r:id="rId154"/>
              </p:custDataLst>
            </p:nvPr>
          </p:nvSpPr>
          <p:spPr bwMode="auto">
            <a:xfrm>
              <a:off x="7404100" y="4003675"/>
              <a:ext cx="3175" cy="9525"/>
            </a:xfrm>
            <a:custGeom>
              <a:avLst/>
              <a:gdLst>
                <a:gd name="T0" fmla="*/ 0 w 13"/>
                <a:gd name="T1" fmla="*/ 2147483647 h 19"/>
                <a:gd name="T2" fmla="*/ 2147483647 w 13"/>
                <a:gd name="T3" fmla="*/ 2147483647 h 19"/>
                <a:gd name="T4" fmla="*/ 2147483647 w 13"/>
                <a:gd name="T5" fmla="*/ 2147483647 h 19"/>
                <a:gd name="T6" fmla="*/ 2147483647 w 13"/>
                <a:gd name="T7" fmla="*/ 2147483647 h 19"/>
                <a:gd name="T8" fmla="*/ 2147483647 w 13"/>
                <a:gd name="T9" fmla="*/ 2147483647 h 19"/>
                <a:gd name="T10" fmla="*/ 2147483647 w 13"/>
                <a:gd name="T11" fmla="*/ 2147483647 h 19"/>
                <a:gd name="T12" fmla="*/ 2147483647 w 13"/>
                <a:gd name="T13" fmla="*/ 0 h 19"/>
                <a:gd name="T14" fmla="*/ 0 w 13"/>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9"/>
                <a:gd name="T26" fmla="*/ 13 w 13"/>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9">
                  <a:moveTo>
                    <a:pt x="0" y="19"/>
                  </a:moveTo>
                  <a:lnTo>
                    <a:pt x="2" y="18"/>
                  </a:lnTo>
                  <a:lnTo>
                    <a:pt x="5" y="17"/>
                  </a:lnTo>
                  <a:lnTo>
                    <a:pt x="7" y="15"/>
                  </a:lnTo>
                  <a:lnTo>
                    <a:pt x="8" y="12"/>
                  </a:lnTo>
                  <a:lnTo>
                    <a:pt x="12" y="6"/>
                  </a:lnTo>
                  <a:lnTo>
                    <a:pt x="13" y="0"/>
                  </a:lnTo>
                  <a:lnTo>
                    <a:pt x="0" y="19"/>
                  </a:lnTo>
                </a:path>
              </a:pathLst>
            </a:custGeom>
            <a:grpFill/>
            <a:ln w="9525">
              <a:solidFill>
                <a:srgbClr val="FFFFFF"/>
              </a:solidFill>
              <a:round/>
              <a:headEnd/>
              <a:tailEnd/>
            </a:ln>
          </p:spPr>
          <p:txBody>
            <a:bodyPr/>
            <a:lstStyle/>
            <a:p>
              <a:endParaRPr lang="en-US"/>
            </a:p>
          </p:txBody>
        </p:sp>
        <p:sp>
          <p:nvSpPr>
            <p:cNvPr id="713" name="Freeform 190"/>
            <p:cNvSpPr>
              <a:spLocks/>
            </p:cNvSpPr>
            <p:nvPr>
              <p:custDataLst>
                <p:tags r:id="rId155"/>
              </p:custDataLst>
            </p:nvPr>
          </p:nvSpPr>
          <p:spPr bwMode="auto">
            <a:xfrm>
              <a:off x="7243763" y="4006850"/>
              <a:ext cx="36512" cy="22225"/>
            </a:xfrm>
            <a:custGeom>
              <a:avLst/>
              <a:gdLst>
                <a:gd name="T0" fmla="*/ 2147483647 w 87"/>
                <a:gd name="T1" fmla="*/ 2147483647 h 42"/>
                <a:gd name="T2" fmla="*/ 2147483647 w 87"/>
                <a:gd name="T3" fmla="*/ 2147483647 h 42"/>
                <a:gd name="T4" fmla="*/ 2147483647 w 87"/>
                <a:gd name="T5" fmla="*/ 2147483647 h 42"/>
                <a:gd name="T6" fmla="*/ 2147483647 w 87"/>
                <a:gd name="T7" fmla="*/ 2147483647 h 42"/>
                <a:gd name="T8" fmla="*/ 2147483647 w 87"/>
                <a:gd name="T9" fmla="*/ 2147483647 h 42"/>
                <a:gd name="T10" fmla="*/ 2147483647 w 87"/>
                <a:gd name="T11" fmla="*/ 2147483647 h 42"/>
                <a:gd name="T12" fmla="*/ 2147483647 w 87"/>
                <a:gd name="T13" fmla="*/ 2147483647 h 42"/>
                <a:gd name="T14" fmla="*/ 2147483647 w 87"/>
                <a:gd name="T15" fmla="*/ 2147483647 h 42"/>
                <a:gd name="T16" fmla="*/ 2147483647 w 87"/>
                <a:gd name="T17" fmla="*/ 2147483647 h 42"/>
                <a:gd name="T18" fmla="*/ 2147483647 w 87"/>
                <a:gd name="T19" fmla="*/ 2147483647 h 42"/>
                <a:gd name="T20" fmla="*/ 2147483647 w 87"/>
                <a:gd name="T21" fmla="*/ 2147483647 h 42"/>
                <a:gd name="T22" fmla="*/ 2147483647 w 87"/>
                <a:gd name="T23" fmla="*/ 2147483647 h 42"/>
                <a:gd name="T24" fmla="*/ 2147483647 w 87"/>
                <a:gd name="T25" fmla="*/ 0 h 42"/>
                <a:gd name="T26" fmla="*/ 2147483647 w 87"/>
                <a:gd name="T27" fmla="*/ 0 h 42"/>
                <a:gd name="T28" fmla="*/ 2147483647 w 87"/>
                <a:gd name="T29" fmla="*/ 0 h 42"/>
                <a:gd name="T30" fmla="*/ 2147483647 w 87"/>
                <a:gd name="T31" fmla="*/ 0 h 42"/>
                <a:gd name="T32" fmla="*/ 2147483647 w 87"/>
                <a:gd name="T33" fmla="*/ 2147483647 h 42"/>
                <a:gd name="T34" fmla="*/ 2147483647 w 87"/>
                <a:gd name="T35" fmla="*/ 2147483647 h 42"/>
                <a:gd name="T36" fmla="*/ 2147483647 w 87"/>
                <a:gd name="T37" fmla="*/ 2147483647 h 42"/>
                <a:gd name="T38" fmla="*/ 2147483647 w 87"/>
                <a:gd name="T39" fmla="*/ 2147483647 h 42"/>
                <a:gd name="T40" fmla="*/ 0 w 87"/>
                <a:gd name="T41" fmla="*/ 2147483647 h 42"/>
                <a:gd name="T42" fmla="*/ 2147483647 w 87"/>
                <a:gd name="T43" fmla="*/ 2147483647 h 42"/>
                <a:gd name="T44" fmla="*/ 2147483647 w 87"/>
                <a:gd name="T45" fmla="*/ 2147483647 h 42"/>
                <a:gd name="T46" fmla="*/ 2147483647 w 87"/>
                <a:gd name="T47" fmla="*/ 2147483647 h 42"/>
                <a:gd name="T48" fmla="*/ 2147483647 w 87"/>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42"/>
                <a:gd name="T77" fmla="*/ 87 w 87"/>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grpFill/>
            <a:ln w="9525">
              <a:solidFill>
                <a:srgbClr val="FFFFFF"/>
              </a:solidFill>
              <a:round/>
              <a:headEnd/>
              <a:tailEnd/>
            </a:ln>
          </p:spPr>
          <p:txBody>
            <a:bodyPr/>
            <a:lstStyle/>
            <a:p>
              <a:endParaRPr lang="en-US"/>
            </a:p>
          </p:txBody>
        </p:sp>
        <p:sp>
          <p:nvSpPr>
            <p:cNvPr id="714" name="Freeform 191"/>
            <p:cNvSpPr>
              <a:spLocks/>
            </p:cNvSpPr>
            <p:nvPr>
              <p:custDataLst>
                <p:tags r:id="rId156"/>
              </p:custDataLst>
            </p:nvPr>
          </p:nvSpPr>
          <p:spPr bwMode="auto">
            <a:xfrm>
              <a:off x="7488238" y="4470400"/>
              <a:ext cx="1587" cy="14288"/>
            </a:xfrm>
            <a:custGeom>
              <a:avLst/>
              <a:gdLst>
                <a:gd name="T0" fmla="*/ 0 w 7"/>
                <a:gd name="T1" fmla="*/ 0 h 31"/>
                <a:gd name="T2" fmla="*/ 2147483647 w 7"/>
                <a:gd name="T3" fmla="*/ 0 h 31"/>
                <a:gd name="T4" fmla="*/ 2147483647 w 7"/>
                <a:gd name="T5" fmla="*/ 2147483647 h 31"/>
                <a:gd name="T6" fmla="*/ 0 w 7"/>
                <a:gd name="T7" fmla="*/ 2147483647 h 31"/>
                <a:gd name="T8" fmla="*/ 0 w 7"/>
                <a:gd name="T9" fmla="*/ 0 h 31"/>
                <a:gd name="T10" fmla="*/ 0 60000 65536"/>
                <a:gd name="T11" fmla="*/ 0 60000 65536"/>
                <a:gd name="T12" fmla="*/ 0 60000 65536"/>
                <a:gd name="T13" fmla="*/ 0 60000 65536"/>
                <a:gd name="T14" fmla="*/ 0 60000 65536"/>
                <a:gd name="T15" fmla="*/ 0 w 7"/>
                <a:gd name="T16" fmla="*/ 0 h 31"/>
                <a:gd name="T17" fmla="*/ 7 w 7"/>
                <a:gd name="T18" fmla="*/ 31 h 31"/>
              </a:gdLst>
              <a:ahLst/>
              <a:cxnLst>
                <a:cxn ang="T10">
                  <a:pos x="T0" y="T1"/>
                </a:cxn>
                <a:cxn ang="T11">
                  <a:pos x="T2" y="T3"/>
                </a:cxn>
                <a:cxn ang="T12">
                  <a:pos x="T4" y="T5"/>
                </a:cxn>
                <a:cxn ang="T13">
                  <a:pos x="T6" y="T7"/>
                </a:cxn>
                <a:cxn ang="T14">
                  <a:pos x="T8" y="T9"/>
                </a:cxn>
              </a:cxnLst>
              <a:rect l="T15" t="T16" r="T17" b="T18"/>
              <a:pathLst>
                <a:path w="7" h="31">
                  <a:moveTo>
                    <a:pt x="0" y="0"/>
                  </a:moveTo>
                  <a:lnTo>
                    <a:pt x="7" y="0"/>
                  </a:lnTo>
                  <a:lnTo>
                    <a:pt x="7" y="18"/>
                  </a:lnTo>
                  <a:lnTo>
                    <a:pt x="0" y="31"/>
                  </a:lnTo>
                  <a:lnTo>
                    <a:pt x="0" y="0"/>
                  </a:lnTo>
                </a:path>
              </a:pathLst>
            </a:custGeom>
            <a:grpFill/>
            <a:ln w="9525">
              <a:solidFill>
                <a:srgbClr val="FFFFFF"/>
              </a:solidFill>
              <a:round/>
              <a:headEnd/>
              <a:tailEnd/>
            </a:ln>
          </p:spPr>
          <p:txBody>
            <a:bodyPr/>
            <a:lstStyle/>
            <a:p>
              <a:endParaRPr lang="en-US"/>
            </a:p>
          </p:txBody>
        </p:sp>
        <p:sp>
          <p:nvSpPr>
            <p:cNvPr id="715" name="Freeform 192"/>
            <p:cNvSpPr>
              <a:spLocks/>
            </p:cNvSpPr>
            <p:nvPr>
              <p:custDataLst>
                <p:tags r:id="rId157"/>
              </p:custDataLst>
            </p:nvPr>
          </p:nvSpPr>
          <p:spPr bwMode="auto">
            <a:xfrm>
              <a:off x="6724650" y="3976688"/>
              <a:ext cx="1019175" cy="908050"/>
            </a:xfrm>
            <a:custGeom>
              <a:avLst/>
              <a:gdLst>
                <a:gd name="T0" fmla="*/ 2147483647 w 2332"/>
                <a:gd name="T1" fmla="*/ 2147483647 h 1731"/>
                <a:gd name="T2" fmla="*/ 2147483647 w 2332"/>
                <a:gd name="T3" fmla="*/ 2147483647 h 1731"/>
                <a:gd name="T4" fmla="*/ 2147483647 w 2332"/>
                <a:gd name="T5" fmla="*/ 2147483647 h 1731"/>
                <a:gd name="T6" fmla="*/ 2147483647 w 2332"/>
                <a:gd name="T7" fmla="*/ 2147483647 h 1731"/>
                <a:gd name="T8" fmla="*/ 2147483647 w 2332"/>
                <a:gd name="T9" fmla="*/ 2147483647 h 1731"/>
                <a:gd name="T10" fmla="*/ 2147483647 w 2332"/>
                <a:gd name="T11" fmla="*/ 2147483647 h 1731"/>
                <a:gd name="T12" fmla="*/ 2147483647 w 2332"/>
                <a:gd name="T13" fmla="*/ 2147483647 h 1731"/>
                <a:gd name="T14" fmla="*/ 2147483647 w 2332"/>
                <a:gd name="T15" fmla="*/ 2147483647 h 1731"/>
                <a:gd name="T16" fmla="*/ 2147483647 w 2332"/>
                <a:gd name="T17" fmla="*/ 2147483647 h 1731"/>
                <a:gd name="T18" fmla="*/ 2147483647 w 2332"/>
                <a:gd name="T19" fmla="*/ 2147483647 h 1731"/>
                <a:gd name="T20" fmla="*/ 2147483647 w 2332"/>
                <a:gd name="T21" fmla="*/ 2147483647 h 1731"/>
                <a:gd name="T22" fmla="*/ 2147483647 w 2332"/>
                <a:gd name="T23" fmla="*/ 2147483647 h 1731"/>
                <a:gd name="T24" fmla="*/ 2147483647 w 2332"/>
                <a:gd name="T25" fmla="*/ 2147483647 h 1731"/>
                <a:gd name="T26" fmla="*/ 2147483647 w 2332"/>
                <a:gd name="T27" fmla="*/ 2147483647 h 1731"/>
                <a:gd name="T28" fmla="*/ 2147483647 w 2332"/>
                <a:gd name="T29" fmla="*/ 2147483647 h 1731"/>
                <a:gd name="T30" fmla="*/ 2147483647 w 2332"/>
                <a:gd name="T31" fmla="*/ 2147483647 h 1731"/>
                <a:gd name="T32" fmla="*/ 2147483647 w 2332"/>
                <a:gd name="T33" fmla="*/ 2147483647 h 1731"/>
                <a:gd name="T34" fmla="*/ 2147483647 w 2332"/>
                <a:gd name="T35" fmla="*/ 2147483647 h 1731"/>
                <a:gd name="T36" fmla="*/ 2147483647 w 2332"/>
                <a:gd name="T37" fmla="*/ 2147483647 h 1731"/>
                <a:gd name="T38" fmla="*/ 2147483647 w 2332"/>
                <a:gd name="T39" fmla="*/ 2147483647 h 1731"/>
                <a:gd name="T40" fmla="*/ 2147483647 w 2332"/>
                <a:gd name="T41" fmla="*/ 2147483647 h 1731"/>
                <a:gd name="T42" fmla="*/ 2147483647 w 2332"/>
                <a:gd name="T43" fmla="*/ 2147483647 h 1731"/>
                <a:gd name="T44" fmla="*/ 2147483647 w 2332"/>
                <a:gd name="T45" fmla="*/ 2147483647 h 1731"/>
                <a:gd name="T46" fmla="*/ 2147483647 w 2332"/>
                <a:gd name="T47" fmla="*/ 2147483647 h 1731"/>
                <a:gd name="T48" fmla="*/ 2147483647 w 2332"/>
                <a:gd name="T49" fmla="*/ 2147483647 h 1731"/>
                <a:gd name="T50" fmla="*/ 2147483647 w 2332"/>
                <a:gd name="T51" fmla="*/ 2147483647 h 1731"/>
                <a:gd name="T52" fmla="*/ 2147483647 w 2332"/>
                <a:gd name="T53" fmla="*/ 2147483647 h 1731"/>
                <a:gd name="T54" fmla="*/ 2147483647 w 2332"/>
                <a:gd name="T55" fmla="*/ 2147483647 h 1731"/>
                <a:gd name="T56" fmla="*/ 2147483647 w 2332"/>
                <a:gd name="T57" fmla="*/ 2147483647 h 1731"/>
                <a:gd name="T58" fmla="*/ 2147483647 w 2332"/>
                <a:gd name="T59" fmla="*/ 2147483647 h 1731"/>
                <a:gd name="T60" fmla="*/ 2147483647 w 2332"/>
                <a:gd name="T61" fmla="*/ 2147483647 h 1731"/>
                <a:gd name="T62" fmla="*/ 2147483647 w 2332"/>
                <a:gd name="T63" fmla="*/ 2147483647 h 1731"/>
                <a:gd name="T64" fmla="*/ 2147483647 w 2332"/>
                <a:gd name="T65" fmla="*/ 2147483647 h 1731"/>
                <a:gd name="T66" fmla="*/ 2147483647 w 2332"/>
                <a:gd name="T67" fmla="*/ 2147483647 h 1731"/>
                <a:gd name="T68" fmla="*/ 2147483647 w 2332"/>
                <a:gd name="T69" fmla="*/ 2147483647 h 1731"/>
                <a:gd name="T70" fmla="*/ 2147483647 w 2332"/>
                <a:gd name="T71" fmla="*/ 2147483647 h 1731"/>
                <a:gd name="T72" fmla="*/ 2147483647 w 2332"/>
                <a:gd name="T73" fmla="*/ 2147483647 h 1731"/>
                <a:gd name="T74" fmla="*/ 2147483647 w 2332"/>
                <a:gd name="T75" fmla="*/ 2147483647 h 1731"/>
                <a:gd name="T76" fmla="*/ 2147483647 w 2332"/>
                <a:gd name="T77" fmla="*/ 2147483647 h 1731"/>
                <a:gd name="T78" fmla="*/ 2147483647 w 2332"/>
                <a:gd name="T79" fmla="*/ 2147483647 h 1731"/>
                <a:gd name="T80" fmla="*/ 2147483647 w 2332"/>
                <a:gd name="T81" fmla="*/ 2147483647 h 1731"/>
                <a:gd name="T82" fmla="*/ 2147483647 w 2332"/>
                <a:gd name="T83" fmla="*/ 2147483647 h 1731"/>
                <a:gd name="T84" fmla="*/ 2147483647 w 2332"/>
                <a:gd name="T85" fmla="*/ 2147483647 h 1731"/>
                <a:gd name="T86" fmla="*/ 2147483647 w 2332"/>
                <a:gd name="T87" fmla="*/ 2147483647 h 1731"/>
                <a:gd name="T88" fmla="*/ 2147483647 w 2332"/>
                <a:gd name="T89" fmla="*/ 2147483647 h 1731"/>
                <a:gd name="T90" fmla="*/ 2147483647 w 2332"/>
                <a:gd name="T91" fmla="*/ 2147483647 h 1731"/>
                <a:gd name="T92" fmla="*/ 2147483647 w 2332"/>
                <a:gd name="T93" fmla="*/ 2147483647 h 1731"/>
                <a:gd name="T94" fmla="*/ 2147483647 w 2332"/>
                <a:gd name="T95" fmla="*/ 2147483647 h 1731"/>
                <a:gd name="T96" fmla="*/ 2147483647 w 2332"/>
                <a:gd name="T97" fmla="*/ 2147483647 h 1731"/>
                <a:gd name="T98" fmla="*/ 2147483647 w 2332"/>
                <a:gd name="T99" fmla="*/ 2147483647 h 1731"/>
                <a:gd name="T100" fmla="*/ 2147483647 w 2332"/>
                <a:gd name="T101" fmla="*/ 2147483647 h 1731"/>
                <a:gd name="T102" fmla="*/ 2147483647 w 2332"/>
                <a:gd name="T103" fmla="*/ 2147483647 h 1731"/>
                <a:gd name="T104" fmla="*/ 2147483647 w 2332"/>
                <a:gd name="T105" fmla="*/ 2147483647 h 1731"/>
                <a:gd name="T106" fmla="*/ 2147483647 w 2332"/>
                <a:gd name="T107" fmla="*/ 2147483647 h 1731"/>
                <a:gd name="T108" fmla="*/ 2147483647 w 2332"/>
                <a:gd name="T109" fmla="*/ 2147483647 h 1731"/>
                <a:gd name="T110" fmla="*/ 2147483647 w 2332"/>
                <a:gd name="T111" fmla="*/ 2147483647 h 1731"/>
                <a:gd name="T112" fmla="*/ 2147483647 w 2332"/>
                <a:gd name="T113" fmla="*/ 2147483647 h 1731"/>
                <a:gd name="T114" fmla="*/ 2147483647 w 2332"/>
                <a:gd name="T115" fmla="*/ 2147483647 h 1731"/>
                <a:gd name="T116" fmla="*/ 2147483647 w 2332"/>
                <a:gd name="T117" fmla="*/ 2147483647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32"/>
                <a:gd name="T178" fmla="*/ 0 h 1731"/>
                <a:gd name="T179" fmla="*/ 2332 w 2332"/>
                <a:gd name="T180" fmla="*/ 1731 h 17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chemeClr val="accent3">
                <a:lumMod val="40000"/>
                <a:lumOff val="60000"/>
              </a:schemeClr>
            </a:solidFill>
            <a:ln w="9525">
              <a:solidFill>
                <a:srgbClr val="FFFFFF"/>
              </a:solidFill>
              <a:round/>
              <a:headEnd/>
              <a:tailEnd/>
            </a:ln>
          </p:spPr>
          <p:txBody>
            <a:bodyPr/>
            <a:lstStyle/>
            <a:p>
              <a:endParaRPr lang="en-US"/>
            </a:p>
          </p:txBody>
        </p:sp>
        <p:sp>
          <p:nvSpPr>
            <p:cNvPr id="716" name="Freeform 193"/>
            <p:cNvSpPr>
              <a:spLocks/>
            </p:cNvSpPr>
            <p:nvPr>
              <p:custDataLst>
                <p:tags r:id="rId158"/>
              </p:custDataLst>
            </p:nvPr>
          </p:nvSpPr>
          <p:spPr bwMode="auto">
            <a:xfrm>
              <a:off x="1211263" y="2643188"/>
              <a:ext cx="668337" cy="581025"/>
            </a:xfrm>
            <a:custGeom>
              <a:avLst/>
              <a:gdLst>
                <a:gd name="T0" fmla="*/ 2147483647 w 1535"/>
                <a:gd name="T1" fmla="*/ 2147483647 h 1109"/>
                <a:gd name="T2" fmla="*/ 2147483647 w 1535"/>
                <a:gd name="T3" fmla="*/ 2147483647 h 1109"/>
                <a:gd name="T4" fmla="*/ 2147483647 w 1535"/>
                <a:gd name="T5" fmla="*/ 2147483647 h 1109"/>
                <a:gd name="T6" fmla="*/ 2147483647 w 1535"/>
                <a:gd name="T7" fmla="*/ 2147483647 h 1109"/>
                <a:gd name="T8" fmla="*/ 2147483647 w 1535"/>
                <a:gd name="T9" fmla="*/ 2147483647 h 1109"/>
                <a:gd name="T10" fmla="*/ 2147483647 w 1535"/>
                <a:gd name="T11" fmla="*/ 2147483647 h 1109"/>
                <a:gd name="T12" fmla="*/ 2147483647 w 1535"/>
                <a:gd name="T13" fmla="*/ 2147483647 h 1109"/>
                <a:gd name="T14" fmla="*/ 2147483647 w 1535"/>
                <a:gd name="T15" fmla="*/ 2147483647 h 1109"/>
                <a:gd name="T16" fmla="*/ 2147483647 w 1535"/>
                <a:gd name="T17" fmla="*/ 2147483647 h 1109"/>
                <a:gd name="T18" fmla="*/ 2147483647 w 1535"/>
                <a:gd name="T19" fmla="*/ 2147483647 h 1109"/>
                <a:gd name="T20" fmla="*/ 2147483647 w 1535"/>
                <a:gd name="T21" fmla="*/ 2147483647 h 1109"/>
                <a:gd name="T22" fmla="*/ 2147483647 w 1535"/>
                <a:gd name="T23" fmla="*/ 2147483647 h 1109"/>
                <a:gd name="T24" fmla="*/ 2147483647 w 1535"/>
                <a:gd name="T25" fmla="*/ 2147483647 h 1109"/>
                <a:gd name="T26" fmla="*/ 2147483647 w 1535"/>
                <a:gd name="T27" fmla="*/ 2147483647 h 1109"/>
                <a:gd name="T28" fmla="*/ 2147483647 w 1535"/>
                <a:gd name="T29" fmla="*/ 2147483647 h 1109"/>
                <a:gd name="T30" fmla="*/ 2147483647 w 1535"/>
                <a:gd name="T31" fmla="*/ 2147483647 h 1109"/>
                <a:gd name="T32" fmla="*/ 2147483647 w 1535"/>
                <a:gd name="T33" fmla="*/ 2147483647 h 1109"/>
                <a:gd name="T34" fmla="*/ 2147483647 w 1535"/>
                <a:gd name="T35" fmla="*/ 2147483647 h 1109"/>
                <a:gd name="T36" fmla="*/ 2147483647 w 1535"/>
                <a:gd name="T37" fmla="*/ 2147483647 h 1109"/>
                <a:gd name="T38" fmla="*/ 2147483647 w 1535"/>
                <a:gd name="T39" fmla="*/ 2147483647 h 1109"/>
                <a:gd name="T40" fmla="*/ 2147483647 w 1535"/>
                <a:gd name="T41" fmla="*/ 2147483647 h 1109"/>
                <a:gd name="T42" fmla="*/ 2147483647 w 1535"/>
                <a:gd name="T43" fmla="*/ 2147483647 h 1109"/>
                <a:gd name="T44" fmla="*/ 2147483647 w 1535"/>
                <a:gd name="T45" fmla="*/ 2147483647 h 1109"/>
                <a:gd name="T46" fmla="*/ 2147483647 w 1535"/>
                <a:gd name="T47" fmla="*/ 2147483647 h 1109"/>
                <a:gd name="T48" fmla="*/ 2147483647 w 1535"/>
                <a:gd name="T49" fmla="*/ 2147483647 h 1109"/>
                <a:gd name="T50" fmla="*/ 2147483647 w 1535"/>
                <a:gd name="T51" fmla="*/ 2147483647 h 1109"/>
                <a:gd name="T52" fmla="*/ 2147483647 w 1535"/>
                <a:gd name="T53" fmla="*/ 2147483647 h 1109"/>
                <a:gd name="T54" fmla="*/ 2147483647 w 1535"/>
                <a:gd name="T55" fmla="*/ 2147483647 h 1109"/>
                <a:gd name="T56" fmla="*/ 2147483647 w 1535"/>
                <a:gd name="T57" fmla="*/ 2147483647 h 1109"/>
                <a:gd name="T58" fmla="*/ 2147483647 w 1535"/>
                <a:gd name="T59" fmla="*/ 2147483647 h 1109"/>
                <a:gd name="T60" fmla="*/ 2147483647 w 1535"/>
                <a:gd name="T61" fmla="*/ 2147483647 h 1109"/>
                <a:gd name="T62" fmla="*/ 2147483647 w 1535"/>
                <a:gd name="T63" fmla="*/ 2147483647 h 1109"/>
                <a:gd name="T64" fmla="*/ 2147483647 w 1535"/>
                <a:gd name="T65" fmla="*/ 2147483647 h 1109"/>
                <a:gd name="T66" fmla="*/ 2147483647 w 1535"/>
                <a:gd name="T67" fmla="*/ 2147483647 h 1109"/>
                <a:gd name="T68" fmla="*/ 2147483647 w 1535"/>
                <a:gd name="T69" fmla="*/ 2147483647 h 1109"/>
                <a:gd name="T70" fmla="*/ 2147483647 w 1535"/>
                <a:gd name="T71" fmla="*/ 2147483647 h 1109"/>
                <a:gd name="T72" fmla="*/ 2147483647 w 1535"/>
                <a:gd name="T73" fmla="*/ 2147483647 h 1109"/>
                <a:gd name="T74" fmla="*/ 2147483647 w 1535"/>
                <a:gd name="T75" fmla="*/ 2147483647 h 1109"/>
                <a:gd name="T76" fmla="*/ 2147483647 w 1535"/>
                <a:gd name="T77" fmla="*/ 2147483647 h 1109"/>
                <a:gd name="T78" fmla="*/ 2147483647 w 1535"/>
                <a:gd name="T79" fmla="*/ 2147483647 h 1109"/>
                <a:gd name="T80" fmla="*/ 2147483647 w 1535"/>
                <a:gd name="T81" fmla="*/ 2147483647 h 1109"/>
                <a:gd name="T82" fmla="*/ 2147483647 w 1535"/>
                <a:gd name="T83" fmla="*/ 2147483647 h 1109"/>
                <a:gd name="T84" fmla="*/ 2147483647 w 1535"/>
                <a:gd name="T85" fmla="*/ 2147483647 h 1109"/>
                <a:gd name="T86" fmla="*/ 2147483647 w 1535"/>
                <a:gd name="T87" fmla="*/ 2147483647 h 1109"/>
                <a:gd name="T88" fmla="*/ 2147483647 w 1535"/>
                <a:gd name="T89" fmla="*/ 2147483647 h 1109"/>
                <a:gd name="T90" fmla="*/ 2147483647 w 1535"/>
                <a:gd name="T91" fmla="*/ 2147483647 h 1109"/>
                <a:gd name="T92" fmla="*/ 2147483647 w 1535"/>
                <a:gd name="T93" fmla="*/ 2147483647 h 1109"/>
                <a:gd name="T94" fmla="*/ 2147483647 w 1535"/>
                <a:gd name="T95" fmla="*/ 2147483647 h 1109"/>
                <a:gd name="T96" fmla="*/ 2147483647 w 1535"/>
                <a:gd name="T97" fmla="*/ 2147483647 h 1109"/>
                <a:gd name="T98" fmla="*/ 2147483647 w 1535"/>
                <a:gd name="T99" fmla="*/ 2147483647 h 1109"/>
                <a:gd name="T100" fmla="*/ 2147483647 w 1535"/>
                <a:gd name="T101" fmla="*/ 2147483647 h 1109"/>
                <a:gd name="T102" fmla="*/ 2147483647 w 1535"/>
                <a:gd name="T103" fmla="*/ 2147483647 h 1109"/>
                <a:gd name="T104" fmla="*/ 2147483647 w 1535"/>
                <a:gd name="T105" fmla="*/ 2147483647 h 1109"/>
                <a:gd name="T106" fmla="*/ 2147483647 w 1535"/>
                <a:gd name="T107" fmla="*/ 2147483647 h 1109"/>
                <a:gd name="T108" fmla="*/ 2147483647 w 1535"/>
                <a:gd name="T109" fmla="*/ 2147483647 h 1109"/>
                <a:gd name="T110" fmla="*/ 2147483647 w 1535"/>
                <a:gd name="T111" fmla="*/ 2147483647 h 1109"/>
                <a:gd name="T112" fmla="*/ 2147483647 w 1535"/>
                <a:gd name="T113" fmla="*/ 2147483647 h 1109"/>
                <a:gd name="T114" fmla="*/ 2147483647 w 1535"/>
                <a:gd name="T115" fmla="*/ 2147483647 h 1109"/>
                <a:gd name="T116" fmla="*/ 2147483647 w 1535"/>
                <a:gd name="T117" fmla="*/ 2147483647 h 1109"/>
                <a:gd name="T118" fmla="*/ 2147483647 w 1535"/>
                <a:gd name="T119" fmla="*/ 2147483647 h 1109"/>
                <a:gd name="T120" fmla="*/ 2147483647 w 1535"/>
                <a:gd name="T121" fmla="*/ 2147483647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109"/>
                <a:gd name="T185" fmla="*/ 1535 w 1535"/>
                <a:gd name="T186" fmla="*/ 1109 h 1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pattFill prst="wdUpDiag">
              <a:fgClr>
                <a:srgbClr val="92D050"/>
              </a:fgClr>
              <a:bgClr>
                <a:srgbClr val="7030A0"/>
              </a:bgClr>
            </a:pattFill>
            <a:ln w="9525">
              <a:solidFill>
                <a:srgbClr val="FFFFFF"/>
              </a:solidFill>
              <a:round/>
              <a:headEnd/>
              <a:tailEnd/>
            </a:ln>
          </p:spPr>
          <p:txBody>
            <a:bodyPr/>
            <a:lstStyle/>
            <a:p>
              <a:endParaRPr lang="en-US"/>
            </a:p>
          </p:txBody>
        </p:sp>
        <p:sp>
          <p:nvSpPr>
            <p:cNvPr id="717" name="Freeform 194"/>
            <p:cNvSpPr>
              <a:spLocks/>
            </p:cNvSpPr>
            <p:nvPr>
              <p:custDataLst>
                <p:tags r:id="rId159"/>
              </p:custDataLst>
            </p:nvPr>
          </p:nvSpPr>
          <p:spPr bwMode="auto">
            <a:xfrm>
              <a:off x="2486025" y="4283075"/>
              <a:ext cx="211138" cy="265113"/>
            </a:xfrm>
            <a:custGeom>
              <a:avLst/>
              <a:gdLst>
                <a:gd name="T0" fmla="*/ 2147483647 w 486"/>
                <a:gd name="T1" fmla="*/ 2147483647 h 505"/>
                <a:gd name="T2" fmla="*/ 2147483647 w 486"/>
                <a:gd name="T3" fmla="*/ 2147483647 h 505"/>
                <a:gd name="T4" fmla="*/ 2147483647 w 486"/>
                <a:gd name="T5" fmla="*/ 2147483647 h 505"/>
                <a:gd name="T6" fmla="*/ 2147483647 w 486"/>
                <a:gd name="T7" fmla="*/ 2147483647 h 505"/>
                <a:gd name="T8" fmla="*/ 2147483647 w 486"/>
                <a:gd name="T9" fmla="*/ 2147483647 h 505"/>
                <a:gd name="T10" fmla="*/ 2147483647 w 486"/>
                <a:gd name="T11" fmla="*/ 2147483647 h 505"/>
                <a:gd name="T12" fmla="*/ 2147483647 w 486"/>
                <a:gd name="T13" fmla="*/ 2147483647 h 505"/>
                <a:gd name="T14" fmla="*/ 2147483647 w 486"/>
                <a:gd name="T15" fmla="*/ 2147483647 h 505"/>
                <a:gd name="T16" fmla="*/ 2147483647 w 486"/>
                <a:gd name="T17" fmla="*/ 2147483647 h 505"/>
                <a:gd name="T18" fmla="*/ 2147483647 w 486"/>
                <a:gd name="T19" fmla="*/ 2147483647 h 505"/>
                <a:gd name="T20" fmla="*/ 2147483647 w 486"/>
                <a:gd name="T21" fmla="*/ 2147483647 h 505"/>
                <a:gd name="T22" fmla="*/ 2147483647 w 486"/>
                <a:gd name="T23" fmla="*/ 2147483647 h 505"/>
                <a:gd name="T24" fmla="*/ 2147483647 w 486"/>
                <a:gd name="T25" fmla="*/ 2147483647 h 505"/>
                <a:gd name="T26" fmla="*/ 2147483647 w 486"/>
                <a:gd name="T27" fmla="*/ 2147483647 h 505"/>
                <a:gd name="T28" fmla="*/ 2147483647 w 486"/>
                <a:gd name="T29" fmla="*/ 2147483647 h 505"/>
                <a:gd name="T30" fmla="*/ 2147483647 w 486"/>
                <a:gd name="T31" fmla="*/ 2147483647 h 505"/>
                <a:gd name="T32" fmla="*/ 2147483647 w 486"/>
                <a:gd name="T33" fmla="*/ 2147483647 h 505"/>
                <a:gd name="T34" fmla="*/ 2147483647 w 486"/>
                <a:gd name="T35" fmla="*/ 2147483647 h 505"/>
                <a:gd name="T36" fmla="*/ 2147483647 w 486"/>
                <a:gd name="T37" fmla="*/ 2147483647 h 505"/>
                <a:gd name="T38" fmla="*/ 2147483647 w 486"/>
                <a:gd name="T39" fmla="*/ 2147483647 h 505"/>
                <a:gd name="T40" fmla="*/ 2147483647 w 486"/>
                <a:gd name="T41" fmla="*/ 2147483647 h 505"/>
                <a:gd name="T42" fmla="*/ 2147483647 w 486"/>
                <a:gd name="T43" fmla="*/ 2147483647 h 505"/>
                <a:gd name="T44" fmla="*/ 2147483647 w 486"/>
                <a:gd name="T45" fmla="*/ 2147483647 h 505"/>
                <a:gd name="T46" fmla="*/ 2147483647 w 486"/>
                <a:gd name="T47" fmla="*/ 2147483647 h 505"/>
                <a:gd name="T48" fmla="*/ 2147483647 w 486"/>
                <a:gd name="T49" fmla="*/ 2147483647 h 505"/>
                <a:gd name="T50" fmla="*/ 2147483647 w 486"/>
                <a:gd name="T51" fmla="*/ 2147483647 h 505"/>
                <a:gd name="T52" fmla="*/ 2147483647 w 486"/>
                <a:gd name="T53" fmla="*/ 2147483647 h 505"/>
                <a:gd name="T54" fmla="*/ 2147483647 w 486"/>
                <a:gd name="T55" fmla="*/ 2147483647 h 505"/>
                <a:gd name="T56" fmla="*/ 2147483647 w 486"/>
                <a:gd name="T57" fmla="*/ 2147483647 h 505"/>
                <a:gd name="T58" fmla="*/ 2147483647 w 486"/>
                <a:gd name="T59" fmla="*/ 2147483647 h 505"/>
                <a:gd name="T60" fmla="*/ 2147483647 w 486"/>
                <a:gd name="T61" fmla="*/ 2147483647 h 505"/>
                <a:gd name="T62" fmla="*/ 2147483647 w 486"/>
                <a:gd name="T63" fmla="*/ 2147483647 h 505"/>
                <a:gd name="T64" fmla="*/ 2147483647 w 486"/>
                <a:gd name="T65" fmla="*/ 2147483647 h 505"/>
                <a:gd name="T66" fmla="*/ 2147483647 w 486"/>
                <a:gd name="T67" fmla="*/ 2147483647 h 505"/>
                <a:gd name="T68" fmla="*/ 2147483647 w 486"/>
                <a:gd name="T69" fmla="*/ 2147483647 h 505"/>
                <a:gd name="T70" fmla="*/ 2147483647 w 486"/>
                <a:gd name="T71" fmla="*/ 2147483647 h 505"/>
                <a:gd name="T72" fmla="*/ 2147483647 w 486"/>
                <a:gd name="T73" fmla="*/ 2147483647 h 505"/>
                <a:gd name="T74" fmla="*/ 2147483647 w 486"/>
                <a:gd name="T75" fmla="*/ 2147483647 h 505"/>
                <a:gd name="T76" fmla="*/ 2147483647 w 486"/>
                <a:gd name="T77" fmla="*/ 2147483647 h 505"/>
                <a:gd name="T78" fmla="*/ 2147483647 w 486"/>
                <a:gd name="T79" fmla="*/ 2147483647 h 505"/>
                <a:gd name="T80" fmla="*/ 2147483647 w 486"/>
                <a:gd name="T81" fmla="*/ 2147483647 h 505"/>
                <a:gd name="T82" fmla="*/ 2147483647 w 486"/>
                <a:gd name="T83" fmla="*/ 2147483647 h 505"/>
                <a:gd name="T84" fmla="*/ 2147483647 w 486"/>
                <a:gd name="T85" fmla="*/ 2147483647 h 505"/>
                <a:gd name="T86" fmla="*/ 2147483647 w 486"/>
                <a:gd name="T87" fmla="*/ 2147483647 h 505"/>
                <a:gd name="T88" fmla="*/ 2147483647 w 486"/>
                <a:gd name="T89" fmla="*/ 2147483647 h 505"/>
                <a:gd name="T90" fmla="*/ 2147483647 w 486"/>
                <a:gd name="T91" fmla="*/ 2147483647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6"/>
                <a:gd name="T139" fmla="*/ 0 h 505"/>
                <a:gd name="T140" fmla="*/ 486 w 486"/>
                <a:gd name="T141" fmla="*/ 505 h 5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grpFill/>
            <a:ln w="9525">
              <a:solidFill>
                <a:srgbClr val="FFFFFF"/>
              </a:solidFill>
              <a:round/>
              <a:headEnd/>
              <a:tailEnd/>
            </a:ln>
          </p:spPr>
          <p:txBody>
            <a:bodyPr/>
            <a:lstStyle/>
            <a:p>
              <a:endParaRPr lang="en-US"/>
            </a:p>
          </p:txBody>
        </p:sp>
        <p:sp>
          <p:nvSpPr>
            <p:cNvPr id="718" name="Freeform 195"/>
            <p:cNvSpPr>
              <a:spLocks/>
            </p:cNvSpPr>
            <p:nvPr>
              <p:custDataLst>
                <p:tags r:id="rId160"/>
              </p:custDataLst>
            </p:nvPr>
          </p:nvSpPr>
          <p:spPr bwMode="auto">
            <a:xfrm>
              <a:off x="2655888" y="3487738"/>
              <a:ext cx="73025" cy="109537"/>
            </a:xfrm>
            <a:custGeom>
              <a:avLst/>
              <a:gdLst>
                <a:gd name="T0" fmla="*/ 2147483647 w 166"/>
                <a:gd name="T1" fmla="*/ 2147483647 h 208"/>
                <a:gd name="T2" fmla="*/ 2147483647 w 166"/>
                <a:gd name="T3" fmla="*/ 2147483647 h 208"/>
                <a:gd name="T4" fmla="*/ 2147483647 w 166"/>
                <a:gd name="T5" fmla="*/ 2147483647 h 208"/>
                <a:gd name="T6" fmla="*/ 2147483647 w 166"/>
                <a:gd name="T7" fmla="*/ 2147483647 h 208"/>
                <a:gd name="T8" fmla="*/ 2147483647 w 166"/>
                <a:gd name="T9" fmla="*/ 2147483647 h 208"/>
                <a:gd name="T10" fmla="*/ 2147483647 w 166"/>
                <a:gd name="T11" fmla="*/ 2147483647 h 208"/>
                <a:gd name="T12" fmla="*/ 2147483647 w 166"/>
                <a:gd name="T13" fmla="*/ 2147483647 h 208"/>
                <a:gd name="T14" fmla="*/ 2147483647 w 166"/>
                <a:gd name="T15" fmla="*/ 2147483647 h 208"/>
                <a:gd name="T16" fmla="*/ 2147483647 w 166"/>
                <a:gd name="T17" fmla="*/ 2147483647 h 208"/>
                <a:gd name="T18" fmla="*/ 2147483647 w 166"/>
                <a:gd name="T19" fmla="*/ 2147483647 h 208"/>
                <a:gd name="T20" fmla="*/ 2147483647 w 166"/>
                <a:gd name="T21" fmla="*/ 2147483647 h 208"/>
                <a:gd name="T22" fmla="*/ 2147483647 w 166"/>
                <a:gd name="T23" fmla="*/ 2147483647 h 208"/>
                <a:gd name="T24" fmla="*/ 2147483647 w 166"/>
                <a:gd name="T25" fmla="*/ 2147483647 h 208"/>
                <a:gd name="T26" fmla="*/ 2147483647 w 166"/>
                <a:gd name="T27" fmla="*/ 2147483647 h 208"/>
                <a:gd name="T28" fmla="*/ 2147483647 w 166"/>
                <a:gd name="T29" fmla="*/ 2147483647 h 208"/>
                <a:gd name="T30" fmla="*/ 2147483647 w 166"/>
                <a:gd name="T31" fmla="*/ 2147483647 h 208"/>
                <a:gd name="T32" fmla="*/ 2147483647 w 166"/>
                <a:gd name="T33" fmla="*/ 2147483647 h 208"/>
                <a:gd name="T34" fmla="*/ 2147483647 w 166"/>
                <a:gd name="T35" fmla="*/ 2147483647 h 208"/>
                <a:gd name="T36" fmla="*/ 2147483647 w 166"/>
                <a:gd name="T37" fmla="*/ 2147483647 h 208"/>
                <a:gd name="T38" fmla="*/ 2147483647 w 166"/>
                <a:gd name="T39" fmla="*/ 2147483647 h 208"/>
                <a:gd name="T40" fmla="*/ 2147483647 w 166"/>
                <a:gd name="T41" fmla="*/ 2147483647 h 208"/>
                <a:gd name="T42" fmla="*/ 2147483647 w 166"/>
                <a:gd name="T43" fmla="*/ 2147483647 h 208"/>
                <a:gd name="T44" fmla="*/ 2147483647 w 166"/>
                <a:gd name="T45" fmla="*/ 2147483647 h 208"/>
                <a:gd name="T46" fmla="*/ 2147483647 w 166"/>
                <a:gd name="T47" fmla="*/ 2147483647 h 208"/>
                <a:gd name="T48" fmla="*/ 2147483647 w 166"/>
                <a:gd name="T49" fmla="*/ 2147483647 h 208"/>
                <a:gd name="T50" fmla="*/ 2147483647 w 166"/>
                <a:gd name="T51" fmla="*/ 2147483647 h 208"/>
                <a:gd name="T52" fmla="*/ 2147483647 w 166"/>
                <a:gd name="T53" fmla="*/ 2147483647 h 208"/>
                <a:gd name="T54" fmla="*/ 2147483647 w 166"/>
                <a:gd name="T55" fmla="*/ 0 h 208"/>
                <a:gd name="T56" fmla="*/ 2147483647 w 166"/>
                <a:gd name="T57" fmla="*/ 2147483647 h 208"/>
                <a:gd name="T58" fmla="*/ 2147483647 w 166"/>
                <a:gd name="T59" fmla="*/ 2147483647 h 208"/>
                <a:gd name="T60" fmla="*/ 2147483647 w 166"/>
                <a:gd name="T61" fmla="*/ 2147483647 h 208"/>
                <a:gd name="T62" fmla="*/ 2147483647 w 166"/>
                <a:gd name="T63" fmla="*/ 2147483647 h 208"/>
                <a:gd name="T64" fmla="*/ 2147483647 w 166"/>
                <a:gd name="T65" fmla="*/ 2147483647 h 208"/>
                <a:gd name="T66" fmla="*/ 2147483647 w 166"/>
                <a:gd name="T67" fmla="*/ 2147483647 h 208"/>
                <a:gd name="T68" fmla="*/ 2147483647 w 166"/>
                <a:gd name="T69" fmla="*/ 2147483647 h 208"/>
                <a:gd name="T70" fmla="*/ 0 w 166"/>
                <a:gd name="T71" fmla="*/ 2147483647 h 208"/>
                <a:gd name="T72" fmla="*/ 0 w 166"/>
                <a:gd name="T73" fmla="*/ 2147483647 h 208"/>
                <a:gd name="T74" fmla="*/ 2147483647 w 166"/>
                <a:gd name="T75" fmla="*/ 2147483647 h 208"/>
                <a:gd name="T76" fmla="*/ 2147483647 w 166"/>
                <a:gd name="T77" fmla="*/ 2147483647 h 208"/>
                <a:gd name="T78" fmla="*/ 2147483647 w 166"/>
                <a:gd name="T79" fmla="*/ 2147483647 h 208"/>
                <a:gd name="T80" fmla="*/ 2147483647 w 166"/>
                <a:gd name="T81" fmla="*/ 2147483647 h 208"/>
                <a:gd name="T82" fmla="*/ 2147483647 w 166"/>
                <a:gd name="T83" fmla="*/ 2147483647 h 208"/>
                <a:gd name="T84" fmla="*/ 2147483647 w 166"/>
                <a:gd name="T85" fmla="*/ 2147483647 h 208"/>
                <a:gd name="T86" fmla="*/ 2147483647 w 166"/>
                <a:gd name="T87" fmla="*/ 2147483647 h 208"/>
                <a:gd name="T88" fmla="*/ 2147483647 w 166"/>
                <a:gd name="T89" fmla="*/ 2147483647 h 208"/>
                <a:gd name="T90" fmla="*/ 2147483647 w 166"/>
                <a:gd name="T91" fmla="*/ 2147483647 h 208"/>
                <a:gd name="T92" fmla="*/ 2147483647 w 166"/>
                <a:gd name="T93" fmla="*/ 2147483647 h 208"/>
                <a:gd name="T94" fmla="*/ 2147483647 w 166"/>
                <a:gd name="T95" fmla="*/ 2147483647 h 208"/>
                <a:gd name="T96" fmla="*/ 2147483647 w 166"/>
                <a:gd name="T97" fmla="*/ 2147483647 h 208"/>
                <a:gd name="T98" fmla="*/ 2147483647 w 166"/>
                <a:gd name="T99" fmla="*/ 2147483647 h 208"/>
                <a:gd name="T100" fmla="*/ 2147483647 w 166"/>
                <a:gd name="T101" fmla="*/ 2147483647 h 208"/>
                <a:gd name="T102" fmla="*/ 2147483647 w 166"/>
                <a:gd name="T103" fmla="*/ 2147483647 h 208"/>
                <a:gd name="T104" fmla="*/ 2147483647 w 166"/>
                <a:gd name="T105" fmla="*/ 2147483647 h 208"/>
                <a:gd name="T106" fmla="*/ 2147483647 w 166"/>
                <a:gd name="T107" fmla="*/ 2147483647 h 208"/>
                <a:gd name="T108" fmla="*/ 2147483647 w 166"/>
                <a:gd name="T109" fmla="*/ 2147483647 h 208"/>
                <a:gd name="T110" fmla="*/ 2147483647 w 166"/>
                <a:gd name="T111" fmla="*/ 2147483647 h 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6"/>
                <a:gd name="T169" fmla="*/ 0 h 208"/>
                <a:gd name="T170" fmla="*/ 166 w 166"/>
                <a:gd name="T171" fmla="*/ 208 h 2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grpFill/>
            <a:ln w="9525">
              <a:solidFill>
                <a:srgbClr val="FFFFFF"/>
              </a:solidFill>
              <a:round/>
              <a:headEnd/>
              <a:tailEnd/>
            </a:ln>
          </p:spPr>
          <p:txBody>
            <a:bodyPr/>
            <a:lstStyle/>
            <a:p>
              <a:endParaRPr lang="en-US"/>
            </a:p>
          </p:txBody>
        </p:sp>
        <p:sp>
          <p:nvSpPr>
            <p:cNvPr id="719" name="Freeform 196"/>
            <p:cNvSpPr>
              <a:spLocks/>
            </p:cNvSpPr>
            <p:nvPr>
              <p:custDataLst>
                <p:tags r:id="rId161"/>
              </p:custDataLst>
            </p:nvPr>
          </p:nvSpPr>
          <p:spPr bwMode="auto">
            <a:xfrm>
              <a:off x="2170113" y="3046413"/>
              <a:ext cx="69850" cy="58737"/>
            </a:xfrm>
            <a:custGeom>
              <a:avLst/>
              <a:gdLst>
                <a:gd name="T0" fmla="*/ 2147483647 w 164"/>
                <a:gd name="T1" fmla="*/ 2147483647 h 104"/>
                <a:gd name="T2" fmla="*/ 2147483647 w 164"/>
                <a:gd name="T3" fmla="*/ 2147483647 h 104"/>
                <a:gd name="T4" fmla="*/ 2147483647 w 164"/>
                <a:gd name="T5" fmla="*/ 2147483647 h 104"/>
                <a:gd name="T6" fmla="*/ 2147483647 w 164"/>
                <a:gd name="T7" fmla="*/ 2147483647 h 104"/>
                <a:gd name="T8" fmla="*/ 2147483647 w 164"/>
                <a:gd name="T9" fmla="*/ 2147483647 h 104"/>
                <a:gd name="T10" fmla="*/ 2147483647 w 164"/>
                <a:gd name="T11" fmla="*/ 2147483647 h 104"/>
                <a:gd name="T12" fmla="*/ 2147483647 w 164"/>
                <a:gd name="T13" fmla="*/ 2147483647 h 104"/>
                <a:gd name="T14" fmla="*/ 2147483647 w 164"/>
                <a:gd name="T15" fmla="*/ 2147483647 h 104"/>
                <a:gd name="T16" fmla="*/ 2147483647 w 164"/>
                <a:gd name="T17" fmla="*/ 2147483647 h 104"/>
                <a:gd name="T18" fmla="*/ 2147483647 w 164"/>
                <a:gd name="T19" fmla="*/ 2147483647 h 104"/>
                <a:gd name="T20" fmla="*/ 2147483647 w 164"/>
                <a:gd name="T21" fmla="*/ 2147483647 h 104"/>
                <a:gd name="T22" fmla="*/ 2147483647 w 164"/>
                <a:gd name="T23" fmla="*/ 2147483647 h 104"/>
                <a:gd name="T24" fmla="*/ 2147483647 w 164"/>
                <a:gd name="T25" fmla="*/ 2147483647 h 104"/>
                <a:gd name="T26" fmla="*/ 2147483647 w 164"/>
                <a:gd name="T27" fmla="*/ 2147483647 h 104"/>
                <a:gd name="T28" fmla="*/ 2147483647 w 164"/>
                <a:gd name="T29" fmla="*/ 2147483647 h 104"/>
                <a:gd name="T30" fmla="*/ 2147483647 w 164"/>
                <a:gd name="T31" fmla="*/ 2147483647 h 104"/>
                <a:gd name="T32" fmla="*/ 2147483647 w 164"/>
                <a:gd name="T33" fmla="*/ 2147483647 h 104"/>
                <a:gd name="T34" fmla="*/ 0 w 164"/>
                <a:gd name="T35" fmla="*/ 2147483647 h 104"/>
                <a:gd name="T36" fmla="*/ 0 w 164"/>
                <a:gd name="T37" fmla="*/ 2147483647 h 104"/>
                <a:gd name="T38" fmla="*/ 0 w 164"/>
                <a:gd name="T39" fmla="*/ 2147483647 h 104"/>
                <a:gd name="T40" fmla="*/ 2147483647 w 164"/>
                <a:gd name="T41" fmla="*/ 2147483647 h 104"/>
                <a:gd name="T42" fmla="*/ 2147483647 w 164"/>
                <a:gd name="T43" fmla="*/ 2147483647 h 104"/>
                <a:gd name="T44" fmla="*/ 2147483647 w 164"/>
                <a:gd name="T45" fmla="*/ 2147483647 h 104"/>
                <a:gd name="T46" fmla="*/ 2147483647 w 164"/>
                <a:gd name="T47" fmla="*/ 2147483647 h 104"/>
                <a:gd name="T48" fmla="*/ 2147483647 w 164"/>
                <a:gd name="T49" fmla="*/ 2147483647 h 104"/>
                <a:gd name="T50" fmla="*/ 2147483647 w 164"/>
                <a:gd name="T51" fmla="*/ 2147483647 h 104"/>
                <a:gd name="T52" fmla="*/ 2147483647 w 164"/>
                <a:gd name="T53" fmla="*/ 2147483647 h 104"/>
                <a:gd name="T54" fmla="*/ 2147483647 w 164"/>
                <a:gd name="T55" fmla="*/ 2147483647 h 104"/>
                <a:gd name="T56" fmla="*/ 2147483647 w 164"/>
                <a:gd name="T57" fmla="*/ 2147483647 h 104"/>
                <a:gd name="T58" fmla="*/ 2147483647 w 164"/>
                <a:gd name="T59" fmla="*/ 2147483647 h 104"/>
                <a:gd name="T60" fmla="*/ 2147483647 w 164"/>
                <a:gd name="T61" fmla="*/ 2147483647 h 104"/>
                <a:gd name="T62" fmla="*/ 2147483647 w 164"/>
                <a:gd name="T63" fmla="*/ 2147483647 h 104"/>
                <a:gd name="T64" fmla="*/ 2147483647 w 164"/>
                <a:gd name="T65" fmla="*/ 2147483647 h 104"/>
                <a:gd name="T66" fmla="*/ 2147483647 w 164"/>
                <a:gd name="T67" fmla="*/ 2147483647 h 104"/>
                <a:gd name="T68" fmla="*/ 2147483647 w 164"/>
                <a:gd name="T69" fmla="*/ 2147483647 h 104"/>
                <a:gd name="T70" fmla="*/ 2147483647 w 164"/>
                <a:gd name="T71" fmla="*/ 2147483647 h 104"/>
                <a:gd name="T72" fmla="*/ 2147483647 w 164"/>
                <a:gd name="T73" fmla="*/ 2147483647 h 104"/>
                <a:gd name="T74" fmla="*/ 2147483647 w 164"/>
                <a:gd name="T75" fmla="*/ 2147483647 h 104"/>
                <a:gd name="T76" fmla="*/ 2147483647 w 164"/>
                <a:gd name="T77" fmla="*/ 2147483647 h 104"/>
                <a:gd name="T78" fmla="*/ 2147483647 w 164"/>
                <a:gd name="T79" fmla="*/ 2147483647 h 104"/>
                <a:gd name="T80" fmla="*/ 2147483647 w 164"/>
                <a:gd name="T81" fmla="*/ 0 h 104"/>
                <a:gd name="T82" fmla="*/ 2147483647 w 164"/>
                <a:gd name="T83" fmla="*/ 0 h 104"/>
                <a:gd name="T84" fmla="*/ 2147483647 w 164"/>
                <a:gd name="T85" fmla="*/ 2147483647 h 104"/>
                <a:gd name="T86" fmla="*/ 2147483647 w 164"/>
                <a:gd name="T87" fmla="*/ 2147483647 h 104"/>
                <a:gd name="T88" fmla="*/ 2147483647 w 164"/>
                <a:gd name="T89" fmla="*/ 2147483647 h 104"/>
                <a:gd name="T90" fmla="*/ 2147483647 w 164"/>
                <a:gd name="T91" fmla="*/ 2147483647 h 104"/>
                <a:gd name="T92" fmla="*/ 2147483647 w 164"/>
                <a:gd name="T93" fmla="*/ 2147483647 h 104"/>
                <a:gd name="T94" fmla="*/ 2147483647 w 164"/>
                <a:gd name="T95" fmla="*/ 2147483647 h 104"/>
                <a:gd name="T96" fmla="*/ 2147483647 w 164"/>
                <a:gd name="T97" fmla="*/ 2147483647 h 104"/>
                <a:gd name="T98" fmla="*/ 2147483647 w 164"/>
                <a:gd name="T99" fmla="*/ 2147483647 h 104"/>
                <a:gd name="T100" fmla="*/ 2147483647 w 164"/>
                <a:gd name="T101" fmla="*/ 2147483647 h 104"/>
                <a:gd name="T102" fmla="*/ 2147483647 w 164"/>
                <a:gd name="T103" fmla="*/ 2147483647 h 104"/>
                <a:gd name="T104" fmla="*/ 2147483647 w 164"/>
                <a:gd name="T105" fmla="*/ 2147483647 h 104"/>
                <a:gd name="T106" fmla="*/ 2147483647 w 164"/>
                <a:gd name="T107" fmla="*/ 2147483647 h 104"/>
                <a:gd name="T108" fmla="*/ 2147483647 w 164"/>
                <a:gd name="T109" fmla="*/ 2147483647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4"/>
                <a:gd name="T166" fmla="*/ 0 h 104"/>
                <a:gd name="T167" fmla="*/ 164 w 164"/>
                <a:gd name="T168" fmla="*/ 104 h 1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grpFill/>
            <a:ln w="9525">
              <a:solidFill>
                <a:srgbClr val="FFFFFF"/>
              </a:solidFill>
              <a:round/>
              <a:headEnd/>
              <a:tailEnd/>
            </a:ln>
          </p:spPr>
          <p:txBody>
            <a:bodyPr/>
            <a:lstStyle/>
            <a:p>
              <a:endParaRPr lang="en-US"/>
            </a:p>
          </p:txBody>
        </p:sp>
        <p:sp>
          <p:nvSpPr>
            <p:cNvPr id="720" name="Freeform 197"/>
            <p:cNvSpPr>
              <a:spLocks/>
            </p:cNvSpPr>
            <p:nvPr>
              <p:custDataLst>
                <p:tags r:id="rId162"/>
              </p:custDataLst>
            </p:nvPr>
          </p:nvSpPr>
          <p:spPr bwMode="auto">
            <a:xfrm>
              <a:off x="2536825" y="5400675"/>
              <a:ext cx="23813" cy="57150"/>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grpFill/>
            <a:ln w="9525">
              <a:solidFill>
                <a:srgbClr val="FFFFFF"/>
              </a:solidFill>
              <a:round/>
              <a:headEnd/>
              <a:tailEnd/>
            </a:ln>
          </p:spPr>
          <p:txBody>
            <a:bodyPr/>
            <a:lstStyle/>
            <a:p>
              <a:endParaRPr lang="en-US"/>
            </a:p>
          </p:txBody>
        </p:sp>
        <p:sp>
          <p:nvSpPr>
            <p:cNvPr id="721" name="Freeform 198"/>
            <p:cNvSpPr>
              <a:spLocks/>
            </p:cNvSpPr>
            <p:nvPr>
              <p:custDataLst>
                <p:tags r:id="rId163"/>
              </p:custDataLst>
            </p:nvPr>
          </p:nvSpPr>
          <p:spPr bwMode="auto">
            <a:xfrm>
              <a:off x="2501900" y="5380038"/>
              <a:ext cx="34925" cy="58737"/>
            </a:xfrm>
            <a:custGeom>
              <a:avLst/>
              <a:gdLst>
                <a:gd name="T0" fmla="*/ 0 w 80"/>
                <a:gd name="T1" fmla="*/ 0 h 18"/>
                <a:gd name="T2" fmla="*/ 2147483647 w 80"/>
                <a:gd name="T3" fmla="*/ 2147483647 h 18"/>
                <a:gd name="T4" fmla="*/ 2147483647 w 80"/>
                <a:gd name="T5" fmla="*/ 2147483647 h 18"/>
                <a:gd name="T6" fmla="*/ 2147483647 w 80"/>
                <a:gd name="T7" fmla="*/ 2147483647 h 18"/>
                <a:gd name="T8" fmla="*/ 2147483647 w 80"/>
                <a:gd name="T9" fmla="*/ 2147483647 h 18"/>
                <a:gd name="T10" fmla="*/ 2147483647 w 80"/>
                <a:gd name="T11" fmla="*/ 2147483647 h 18"/>
                <a:gd name="T12" fmla="*/ 2147483647 w 80"/>
                <a:gd name="T13" fmla="*/ 2147483647 h 18"/>
                <a:gd name="T14" fmla="*/ 2147483647 w 80"/>
                <a:gd name="T15" fmla="*/ 2147483647 h 18"/>
                <a:gd name="T16" fmla="*/ 2147483647 w 80"/>
                <a:gd name="T17" fmla="*/ 2147483647 h 18"/>
                <a:gd name="T18" fmla="*/ 2147483647 w 80"/>
                <a:gd name="T19" fmla="*/ 2147483647 h 18"/>
                <a:gd name="T20" fmla="*/ 2147483647 w 80"/>
                <a:gd name="T21" fmla="*/ 2147483647 h 18"/>
                <a:gd name="T22" fmla="*/ 2147483647 w 80"/>
                <a:gd name="T23" fmla="*/ 2147483647 h 18"/>
                <a:gd name="T24" fmla="*/ 2147483647 w 80"/>
                <a:gd name="T25" fmla="*/ 2147483647 h 18"/>
                <a:gd name="T26" fmla="*/ 2147483647 w 80"/>
                <a:gd name="T27" fmla="*/ 2147483647 h 18"/>
                <a:gd name="T28" fmla="*/ 2147483647 w 80"/>
                <a:gd name="T29" fmla="*/ 2147483647 h 18"/>
                <a:gd name="T30" fmla="*/ 2147483647 w 80"/>
                <a:gd name="T31" fmla="*/ 2147483647 h 18"/>
                <a:gd name="T32" fmla="*/ 2147483647 w 80"/>
                <a:gd name="T33" fmla="*/ 2147483647 h 18"/>
                <a:gd name="T34" fmla="*/ 2147483647 w 80"/>
                <a:gd name="T35" fmla="*/ 2147483647 h 18"/>
                <a:gd name="T36" fmla="*/ 2147483647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18"/>
                <a:gd name="T62" fmla="*/ 80 w 80"/>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grpFill/>
            <a:ln w="9525">
              <a:solidFill>
                <a:srgbClr val="FFFFFF"/>
              </a:solidFill>
              <a:round/>
              <a:headEnd/>
              <a:tailEnd/>
            </a:ln>
          </p:spPr>
          <p:txBody>
            <a:bodyPr/>
            <a:lstStyle/>
            <a:p>
              <a:endParaRPr lang="en-US"/>
            </a:p>
          </p:txBody>
        </p:sp>
        <p:sp>
          <p:nvSpPr>
            <p:cNvPr id="722" name="Freeform 199"/>
            <p:cNvSpPr>
              <a:spLocks/>
            </p:cNvSpPr>
            <p:nvPr>
              <p:custDataLst>
                <p:tags r:id="rId164"/>
              </p:custDataLst>
            </p:nvPr>
          </p:nvSpPr>
          <p:spPr bwMode="auto">
            <a:xfrm>
              <a:off x="2501900" y="5359400"/>
              <a:ext cx="22225" cy="60325"/>
            </a:xfrm>
            <a:custGeom>
              <a:avLst/>
              <a:gdLst>
                <a:gd name="T0" fmla="*/ 2147483647 w 46"/>
                <a:gd name="T1" fmla="*/ 0 h 27"/>
                <a:gd name="T2" fmla="*/ 0 w 46"/>
                <a:gd name="T3" fmla="*/ 2147483647 h 27"/>
                <a:gd name="T4" fmla="*/ 2147483647 w 46"/>
                <a:gd name="T5" fmla="*/ 2147483647 h 27"/>
                <a:gd name="T6" fmla="*/ 2147483647 w 46"/>
                <a:gd name="T7" fmla="*/ 2147483647 h 27"/>
                <a:gd name="T8" fmla="*/ 2147483647 w 46"/>
                <a:gd name="T9" fmla="*/ 2147483647 h 27"/>
                <a:gd name="T10" fmla="*/ 2147483647 w 46"/>
                <a:gd name="T11" fmla="*/ 2147483647 h 27"/>
                <a:gd name="T12" fmla="*/ 2147483647 w 46"/>
                <a:gd name="T13" fmla="*/ 2147483647 h 27"/>
                <a:gd name="T14" fmla="*/ 2147483647 w 46"/>
                <a:gd name="T15" fmla="*/ 2147483647 h 27"/>
                <a:gd name="T16" fmla="*/ 2147483647 w 46"/>
                <a:gd name="T17" fmla="*/ 2147483647 h 27"/>
                <a:gd name="T18" fmla="*/ 2147483647 w 46"/>
                <a:gd name="T19" fmla="*/ 2147483647 h 27"/>
                <a:gd name="T20" fmla="*/ 2147483647 w 46"/>
                <a:gd name="T21" fmla="*/ 2147483647 h 27"/>
                <a:gd name="T22" fmla="*/ 2147483647 w 46"/>
                <a:gd name="T23" fmla="*/ 2147483647 h 27"/>
                <a:gd name="T24" fmla="*/ 2147483647 w 46"/>
                <a:gd name="T25" fmla="*/ 2147483647 h 27"/>
                <a:gd name="T26" fmla="*/ 2147483647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27"/>
                <a:gd name="T44" fmla="*/ 46 w 46"/>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grpFill/>
            <a:ln w="9525">
              <a:solidFill>
                <a:srgbClr val="FFFFFF"/>
              </a:solidFill>
              <a:round/>
              <a:headEnd/>
              <a:tailEnd/>
            </a:ln>
          </p:spPr>
          <p:txBody>
            <a:bodyPr/>
            <a:lstStyle/>
            <a:p>
              <a:endParaRPr lang="en-US"/>
            </a:p>
          </p:txBody>
        </p:sp>
        <p:sp>
          <p:nvSpPr>
            <p:cNvPr id="723" name="Freeform 200"/>
            <p:cNvSpPr>
              <a:spLocks/>
            </p:cNvSpPr>
            <p:nvPr>
              <p:custDataLst>
                <p:tags r:id="rId165"/>
              </p:custDataLst>
            </p:nvPr>
          </p:nvSpPr>
          <p:spPr bwMode="auto">
            <a:xfrm>
              <a:off x="2471738" y="5353050"/>
              <a:ext cx="25400" cy="60325"/>
            </a:xfrm>
            <a:custGeom>
              <a:avLst/>
              <a:gdLst>
                <a:gd name="T0" fmla="*/ 2147483647 w 54"/>
                <a:gd name="T1" fmla="*/ 0 h 39"/>
                <a:gd name="T2" fmla="*/ 2147483647 w 54"/>
                <a:gd name="T3" fmla="*/ 2147483647 h 39"/>
                <a:gd name="T4" fmla="*/ 2147483647 w 54"/>
                <a:gd name="T5" fmla="*/ 2147483647 h 39"/>
                <a:gd name="T6" fmla="*/ 2147483647 w 54"/>
                <a:gd name="T7" fmla="*/ 2147483647 h 39"/>
                <a:gd name="T8" fmla="*/ 2147483647 w 54"/>
                <a:gd name="T9" fmla="*/ 2147483647 h 39"/>
                <a:gd name="T10" fmla="*/ 2147483647 w 54"/>
                <a:gd name="T11" fmla="*/ 2147483647 h 39"/>
                <a:gd name="T12" fmla="*/ 0 w 54"/>
                <a:gd name="T13" fmla="*/ 2147483647 h 39"/>
                <a:gd name="T14" fmla="*/ 2147483647 w 54"/>
                <a:gd name="T15" fmla="*/ 2147483647 h 39"/>
                <a:gd name="T16" fmla="*/ 2147483647 w 54"/>
                <a:gd name="T17" fmla="*/ 2147483647 h 39"/>
                <a:gd name="T18" fmla="*/ 2147483647 w 54"/>
                <a:gd name="T19" fmla="*/ 2147483647 h 39"/>
                <a:gd name="T20" fmla="*/ 2147483647 w 54"/>
                <a:gd name="T21" fmla="*/ 2147483647 h 39"/>
                <a:gd name="T22" fmla="*/ 2147483647 w 54"/>
                <a:gd name="T23" fmla="*/ 2147483647 h 39"/>
                <a:gd name="T24" fmla="*/ 2147483647 w 54"/>
                <a:gd name="T25" fmla="*/ 2147483647 h 39"/>
                <a:gd name="T26" fmla="*/ 2147483647 w 54"/>
                <a:gd name="T27" fmla="*/ 2147483647 h 39"/>
                <a:gd name="T28" fmla="*/ 2147483647 w 54"/>
                <a:gd name="T29" fmla="*/ 2147483647 h 39"/>
                <a:gd name="T30" fmla="*/ 2147483647 w 54"/>
                <a:gd name="T31" fmla="*/ 2147483647 h 39"/>
                <a:gd name="T32" fmla="*/ 2147483647 w 54"/>
                <a:gd name="T33" fmla="*/ 2147483647 h 39"/>
                <a:gd name="T34" fmla="*/ 2147483647 w 54"/>
                <a:gd name="T35" fmla="*/ 2147483647 h 39"/>
                <a:gd name="T36" fmla="*/ 2147483647 w 54"/>
                <a:gd name="T37" fmla="*/ 2147483647 h 39"/>
                <a:gd name="T38" fmla="*/ 2147483647 w 54"/>
                <a:gd name="T39" fmla="*/ 2147483647 h 39"/>
                <a:gd name="T40" fmla="*/ 2147483647 w 54"/>
                <a:gd name="T41" fmla="*/ 2147483647 h 39"/>
                <a:gd name="T42" fmla="*/ 2147483647 w 54"/>
                <a:gd name="T43" fmla="*/ 2147483647 h 39"/>
                <a:gd name="T44" fmla="*/ 2147483647 w 54"/>
                <a:gd name="T45" fmla="*/ 2147483647 h 39"/>
                <a:gd name="T46" fmla="*/ 2147483647 w 54"/>
                <a:gd name="T47" fmla="*/ 2147483647 h 39"/>
                <a:gd name="T48" fmla="*/ 2147483647 w 54"/>
                <a:gd name="T49" fmla="*/ 2147483647 h 39"/>
                <a:gd name="T50" fmla="*/ 2147483647 w 54"/>
                <a:gd name="T51" fmla="*/ 2147483647 h 39"/>
                <a:gd name="T52" fmla="*/ 2147483647 w 54"/>
                <a:gd name="T53" fmla="*/ 2147483647 h 39"/>
                <a:gd name="T54" fmla="*/ 2147483647 w 54"/>
                <a:gd name="T55" fmla="*/ 2147483647 h 39"/>
                <a:gd name="T56" fmla="*/ 2147483647 w 54"/>
                <a:gd name="T57" fmla="*/ 2147483647 h 39"/>
                <a:gd name="T58" fmla="*/ 2147483647 w 54"/>
                <a:gd name="T59" fmla="*/ 2147483647 h 39"/>
                <a:gd name="T60" fmla="*/ 2147483647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39"/>
                <a:gd name="T95" fmla="*/ 54 w 54"/>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grpFill/>
            <a:ln w="9525">
              <a:solidFill>
                <a:srgbClr val="FFFFFF"/>
              </a:solidFill>
              <a:round/>
              <a:headEnd/>
              <a:tailEnd/>
            </a:ln>
          </p:spPr>
          <p:txBody>
            <a:bodyPr/>
            <a:lstStyle/>
            <a:p>
              <a:endParaRPr lang="en-US"/>
            </a:p>
          </p:txBody>
        </p:sp>
        <p:sp>
          <p:nvSpPr>
            <p:cNvPr id="724" name="Freeform 201"/>
            <p:cNvSpPr>
              <a:spLocks/>
            </p:cNvSpPr>
            <p:nvPr>
              <p:custDataLst>
                <p:tags r:id="rId166"/>
              </p:custDataLst>
            </p:nvPr>
          </p:nvSpPr>
          <p:spPr bwMode="auto">
            <a:xfrm>
              <a:off x="2446338" y="5343525"/>
              <a:ext cx="28575" cy="58738"/>
            </a:xfrm>
            <a:custGeom>
              <a:avLst/>
              <a:gdLst>
                <a:gd name="T0" fmla="*/ 0 w 60"/>
                <a:gd name="T1" fmla="*/ 2147483647 h 15"/>
                <a:gd name="T2" fmla="*/ 2147483647 w 60"/>
                <a:gd name="T3" fmla="*/ 2147483647 h 15"/>
                <a:gd name="T4" fmla="*/ 2147483647 w 60"/>
                <a:gd name="T5" fmla="*/ 2147483647 h 15"/>
                <a:gd name="T6" fmla="*/ 2147483647 w 60"/>
                <a:gd name="T7" fmla="*/ 2147483647 h 15"/>
                <a:gd name="T8" fmla="*/ 2147483647 w 60"/>
                <a:gd name="T9" fmla="*/ 2147483647 h 15"/>
                <a:gd name="T10" fmla="*/ 2147483647 w 60"/>
                <a:gd name="T11" fmla="*/ 2147483647 h 15"/>
                <a:gd name="T12" fmla="*/ 2147483647 w 60"/>
                <a:gd name="T13" fmla="*/ 2147483647 h 15"/>
                <a:gd name="T14" fmla="*/ 2147483647 w 60"/>
                <a:gd name="T15" fmla="*/ 2147483647 h 15"/>
                <a:gd name="T16" fmla="*/ 2147483647 w 60"/>
                <a:gd name="T17" fmla="*/ 2147483647 h 15"/>
                <a:gd name="T18" fmla="*/ 2147483647 w 60"/>
                <a:gd name="T19" fmla="*/ 2147483647 h 15"/>
                <a:gd name="T20" fmla="*/ 2147483647 w 60"/>
                <a:gd name="T21" fmla="*/ 0 h 15"/>
                <a:gd name="T22" fmla="*/ 2147483647 w 60"/>
                <a:gd name="T23" fmla="*/ 0 h 15"/>
                <a:gd name="T24" fmla="*/ 2147483647 w 60"/>
                <a:gd name="T25" fmla="*/ 0 h 15"/>
                <a:gd name="T26" fmla="*/ 2147483647 w 60"/>
                <a:gd name="T27" fmla="*/ 0 h 15"/>
                <a:gd name="T28" fmla="*/ 2147483647 w 60"/>
                <a:gd name="T29" fmla="*/ 2147483647 h 15"/>
                <a:gd name="T30" fmla="*/ 2147483647 w 60"/>
                <a:gd name="T31" fmla="*/ 2147483647 h 15"/>
                <a:gd name="T32" fmla="*/ 2147483647 w 60"/>
                <a:gd name="T33" fmla="*/ 2147483647 h 15"/>
                <a:gd name="T34" fmla="*/ 2147483647 w 60"/>
                <a:gd name="T35" fmla="*/ 2147483647 h 15"/>
                <a:gd name="T36" fmla="*/ 0 w 60"/>
                <a:gd name="T37" fmla="*/ 214748364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15"/>
                <a:gd name="T59" fmla="*/ 60 w 6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grpFill/>
            <a:ln w="9525">
              <a:solidFill>
                <a:srgbClr val="FFFFFF"/>
              </a:solidFill>
              <a:round/>
              <a:headEnd/>
              <a:tailEnd/>
            </a:ln>
          </p:spPr>
          <p:txBody>
            <a:bodyPr/>
            <a:lstStyle/>
            <a:p>
              <a:endParaRPr lang="en-US"/>
            </a:p>
          </p:txBody>
        </p:sp>
        <p:sp>
          <p:nvSpPr>
            <p:cNvPr id="725" name="Freeform 202"/>
            <p:cNvSpPr>
              <a:spLocks/>
            </p:cNvSpPr>
            <p:nvPr>
              <p:custDataLst>
                <p:tags r:id="rId167"/>
              </p:custDataLst>
            </p:nvPr>
          </p:nvSpPr>
          <p:spPr bwMode="auto">
            <a:xfrm>
              <a:off x="2422525" y="5330825"/>
              <a:ext cx="33338" cy="57150"/>
            </a:xfrm>
            <a:custGeom>
              <a:avLst/>
              <a:gdLst>
                <a:gd name="T0" fmla="*/ 2147483647 w 79"/>
                <a:gd name="T1" fmla="*/ 0 h 32"/>
                <a:gd name="T2" fmla="*/ 2147483647 w 79"/>
                <a:gd name="T3" fmla="*/ 2147483647 h 32"/>
                <a:gd name="T4" fmla="*/ 2147483647 w 79"/>
                <a:gd name="T5" fmla="*/ 2147483647 h 32"/>
                <a:gd name="T6" fmla="*/ 2147483647 w 79"/>
                <a:gd name="T7" fmla="*/ 2147483647 h 32"/>
                <a:gd name="T8" fmla="*/ 2147483647 w 79"/>
                <a:gd name="T9" fmla="*/ 2147483647 h 32"/>
                <a:gd name="T10" fmla="*/ 2147483647 w 79"/>
                <a:gd name="T11" fmla="*/ 2147483647 h 32"/>
                <a:gd name="T12" fmla="*/ 2147483647 w 79"/>
                <a:gd name="T13" fmla="*/ 2147483647 h 32"/>
                <a:gd name="T14" fmla="*/ 2147483647 w 79"/>
                <a:gd name="T15" fmla="*/ 2147483647 h 32"/>
                <a:gd name="T16" fmla="*/ 0 w 79"/>
                <a:gd name="T17" fmla="*/ 2147483647 h 32"/>
                <a:gd name="T18" fmla="*/ 2147483647 w 79"/>
                <a:gd name="T19" fmla="*/ 2147483647 h 32"/>
                <a:gd name="T20" fmla="*/ 2147483647 w 79"/>
                <a:gd name="T21" fmla="*/ 2147483647 h 32"/>
                <a:gd name="T22" fmla="*/ 2147483647 w 79"/>
                <a:gd name="T23" fmla="*/ 2147483647 h 32"/>
                <a:gd name="T24" fmla="*/ 2147483647 w 79"/>
                <a:gd name="T25" fmla="*/ 2147483647 h 32"/>
                <a:gd name="T26" fmla="*/ 2147483647 w 79"/>
                <a:gd name="T27" fmla="*/ 2147483647 h 32"/>
                <a:gd name="T28" fmla="*/ 2147483647 w 79"/>
                <a:gd name="T29" fmla="*/ 2147483647 h 32"/>
                <a:gd name="T30" fmla="*/ 2147483647 w 79"/>
                <a:gd name="T31" fmla="*/ 2147483647 h 32"/>
                <a:gd name="T32" fmla="*/ 2147483647 w 79"/>
                <a:gd name="T33" fmla="*/ 2147483647 h 32"/>
                <a:gd name="T34" fmla="*/ 2147483647 w 79"/>
                <a:gd name="T35" fmla="*/ 2147483647 h 32"/>
                <a:gd name="T36" fmla="*/ 2147483647 w 79"/>
                <a:gd name="T37" fmla="*/ 2147483647 h 32"/>
                <a:gd name="T38" fmla="*/ 2147483647 w 79"/>
                <a:gd name="T39" fmla="*/ 2147483647 h 32"/>
                <a:gd name="T40" fmla="*/ 2147483647 w 79"/>
                <a:gd name="T41" fmla="*/ 2147483647 h 32"/>
                <a:gd name="T42" fmla="*/ 2147483647 w 79"/>
                <a:gd name="T43" fmla="*/ 2147483647 h 32"/>
                <a:gd name="T44" fmla="*/ 2147483647 w 79"/>
                <a:gd name="T45" fmla="*/ 2147483647 h 32"/>
                <a:gd name="T46" fmla="*/ 2147483647 w 79"/>
                <a:gd name="T47" fmla="*/ 2147483647 h 32"/>
                <a:gd name="T48" fmla="*/ 2147483647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32"/>
                <a:gd name="T77" fmla="*/ 79 w 7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grpFill/>
            <a:ln w="9525">
              <a:solidFill>
                <a:srgbClr val="FFFFFF"/>
              </a:solidFill>
              <a:round/>
              <a:headEnd/>
              <a:tailEnd/>
            </a:ln>
          </p:spPr>
          <p:txBody>
            <a:bodyPr/>
            <a:lstStyle/>
            <a:p>
              <a:endParaRPr lang="en-US"/>
            </a:p>
          </p:txBody>
        </p:sp>
        <p:sp>
          <p:nvSpPr>
            <p:cNvPr id="726" name="Freeform 203"/>
            <p:cNvSpPr>
              <a:spLocks/>
            </p:cNvSpPr>
            <p:nvPr>
              <p:custDataLst>
                <p:tags r:id="rId168"/>
              </p:custDataLst>
            </p:nvPr>
          </p:nvSpPr>
          <p:spPr bwMode="auto">
            <a:xfrm>
              <a:off x="2416175" y="5311775"/>
              <a:ext cx="30163" cy="57150"/>
            </a:xfrm>
            <a:custGeom>
              <a:avLst/>
              <a:gdLst>
                <a:gd name="T0" fmla="*/ 2147483647 w 66"/>
                <a:gd name="T1" fmla="*/ 0 h 19"/>
                <a:gd name="T2" fmla="*/ 2147483647 w 66"/>
                <a:gd name="T3" fmla="*/ 2147483647 h 19"/>
                <a:gd name="T4" fmla="*/ 2147483647 w 66"/>
                <a:gd name="T5" fmla="*/ 2147483647 h 19"/>
                <a:gd name="T6" fmla="*/ 2147483647 w 66"/>
                <a:gd name="T7" fmla="*/ 2147483647 h 19"/>
                <a:gd name="T8" fmla="*/ 2147483647 w 66"/>
                <a:gd name="T9" fmla="*/ 2147483647 h 19"/>
                <a:gd name="T10" fmla="*/ 2147483647 w 66"/>
                <a:gd name="T11" fmla="*/ 2147483647 h 19"/>
                <a:gd name="T12" fmla="*/ 2147483647 w 66"/>
                <a:gd name="T13" fmla="*/ 2147483647 h 19"/>
                <a:gd name="T14" fmla="*/ 0 w 66"/>
                <a:gd name="T15" fmla="*/ 2147483647 h 19"/>
                <a:gd name="T16" fmla="*/ 0 w 66"/>
                <a:gd name="T17" fmla="*/ 2147483647 h 19"/>
                <a:gd name="T18" fmla="*/ 2147483647 w 66"/>
                <a:gd name="T19" fmla="*/ 2147483647 h 19"/>
                <a:gd name="T20" fmla="*/ 2147483647 w 66"/>
                <a:gd name="T21" fmla="*/ 2147483647 h 19"/>
                <a:gd name="T22" fmla="*/ 2147483647 w 66"/>
                <a:gd name="T23" fmla="*/ 2147483647 h 19"/>
                <a:gd name="T24" fmla="*/ 2147483647 w 66"/>
                <a:gd name="T25" fmla="*/ 2147483647 h 19"/>
                <a:gd name="T26" fmla="*/ 2147483647 w 66"/>
                <a:gd name="T27" fmla="*/ 2147483647 h 19"/>
                <a:gd name="T28" fmla="*/ 2147483647 w 66"/>
                <a:gd name="T29" fmla="*/ 2147483647 h 19"/>
                <a:gd name="T30" fmla="*/ 2147483647 w 66"/>
                <a:gd name="T31" fmla="*/ 2147483647 h 19"/>
                <a:gd name="T32" fmla="*/ 2147483647 w 66"/>
                <a:gd name="T33" fmla="*/ 2147483647 h 19"/>
                <a:gd name="T34" fmla="*/ 2147483647 w 66"/>
                <a:gd name="T35" fmla="*/ 2147483647 h 19"/>
                <a:gd name="T36" fmla="*/ 2147483647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9"/>
                <a:gd name="T59" fmla="*/ 66 w 6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grpFill/>
            <a:ln w="9525">
              <a:solidFill>
                <a:srgbClr val="FFFFFF"/>
              </a:solidFill>
              <a:round/>
              <a:headEnd/>
              <a:tailEnd/>
            </a:ln>
          </p:spPr>
          <p:txBody>
            <a:bodyPr/>
            <a:lstStyle/>
            <a:p>
              <a:endParaRPr lang="en-US"/>
            </a:p>
          </p:txBody>
        </p:sp>
        <p:sp>
          <p:nvSpPr>
            <p:cNvPr id="727" name="Freeform 204"/>
            <p:cNvSpPr>
              <a:spLocks/>
            </p:cNvSpPr>
            <p:nvPr>
              <p:custDataLst>
                <p:tags r:id="rId169"/>
              </p:custDataLst>
            </p:nvPr>
          </p:nvSpPr>
          <p:spPr bwMode="auto">
            <a:xfrm>
              <a:off x="2316163" y="5002213"/>
              <a:ext cx="25400" cy="60325"/>
            </a:xfrm>
            <a:custGeom>
              <a:avLst/>
              <a:gdLst>
                <a:gd name="T0" fmla="*/ 2147483647 w 53"/>
                <a:gd name="T1" fmla="*/ 0 h 80"/>
                <a:gd name="T2" fmla="*/ 2147483647 w 53"/>
                <a:gd name="T3" fmla="*/ 2147483647 h 80"/>
                <a:gd name="T4" fmla="*/ 2147483647 w 53"/>
                <a:gd name="T5" fmla="*/ 2147483647 h 80"/>
                <a:gd name="T6" fmla="*/ 2147483647 w 53"/>
                <a:gd name="T7" fmla="*/ 2147483647 h 80"/>
                <a:gd name="T8" fmla="*/ 2147483647 w 53"/>
                <a:gd name="T9" fmla="*/ 2147483647 h 80"/>
                <a:gd name="T10" fmla="*/ 0 w 53"/>
                <a:gd name="T11" fmla="*/ 2147483647 h 80"/>
                <a:gd name="T12" fmla="*/ 0 w 53"/>
                <a:gd name="T13" fmla="*/ 2147483647 h 80"/>
                <a:gd name="T14" fmla="*/ 0 w 53"/>
                <a:gd name="T15" fmla="*/ 2147483647 h 80"/>
                <a:gd name="T16" fmla="*/ 2147483647 w 53"/>
                <a:gd name="T17" fmla="*/ 2147483647 h 80"/>
                <a:gd name="T18" fmla="*/ 2147483647 w 53"/>
                <a:gd name="T19" fmla="*/ 2147483647 h 80"/>
                <a:gd name="T20" fmla="*/ 2147483647 w 53"/>
                <a:gd name="T21" fmla="*/ 2147483647 h 80"/>
                <a:gd name="T22" fmla="*/ 2147483647 w 53"/>
                <a:gd name="T23" fmla="*/ 2147483647 h 80"/>
                <a:gd name="T24" fmla="*/ 2147483647 w 53"/>
                <a:gd name="T25" fmla="*/ 2147483647 h 80"/>
                <a:gd name="T26" fmla="*/ 2147483647 w 53"/>
                <a:gd name="T27" fmla="*/ 2147483647 h 80"/>
                <a:gd name="T28" fmla="*/ 2147483647 w 53"/>
                <a:gd name="T29" fmla="*/ 2147483647 h 80"/>
                <a:gd name="T30" fmla="*/ 2147483647 w 53"/>
                <a:gd name="T31" fmla="*/ 2147483647 h 80"/>
                <a:gd name="T32" fmla="*/ 2147483647 w 53"/>
                <a:gd name="T33" fmla="*/ 2147483647 h 80"/>
                <a:gd name="T34" fmla="*/ 2147483647 w 53"/>
                <a:gd name="T35" fmla="*/ 2147483647 h 80"/>
                <a:gd name="T36" fmla="*/ 2147483647 w 53"/>
                <a:gd name="T37" fmla="*/ 2147483647 h 80"/>
                <a:gd name="T38" fmla="*/ 2147483647 w 53"/>
                <a:gd name="T39" fmla="*/ 2147483647 h 80"/>
                <a:gd name="T40" fmla="*/ 2147483647 w 53"/>
                <a:gd name="T41" fmla="*/ 2147483647 h 80"/>
                <a:gd name="T42" fmla="*/ 2147483647 w 53"/>
                <a:gd name="T43" fmla="*/ 2147483647 h 80"/>
                <a:gd name="T44" fmla="*/ 2147483647 w 53"/>
                <a:gd name="T45" fmla="*/ 2147483647 h 80"/>
                <a:gd name="T46" fmla="*/ 2147483647 w 53"/>
                <a:gd name="T47" fmla="*/ 2147483647 h 80"/>
                <a:gd name="T48" fmla="*/ 2147483647 w 53"/>
                <a:gd name="T49" fmla="*/ 2147483647 h 80"/>
                <a:gd name="T50" fmla="*/ 2147483647 w 53"/>
                <a:gd name="T51" fmla="*/ 2147483647 h 80"/>
                <a:gd name="T52" fmla="*/ 2147483647 w 53"/>
                <a:gd name="T53" fmla="*/ 2147483647 h 80"/>
                <a:gd name="T54" fmla="*/ 2147483647 w 53"/>
                <a:gd name="T55" fmla="*/ 2147483647 h 80"/>
                <a:gd name="T56" fmla="*/ 2147483647 w 53"/>
                <a:gd name="T57" fmla="*/ 2147483647 h 80"/>
                <a:gd name="T58" fmla="*/ 2147483647 w 53"/>
                <a:gd name="T59" fmla="*/ 2147483647 h 80"/>
                <a:gd name="T60" fmla="*/ 2147483647 w 53"/>
                <a:gd name="T61" fmla="*/ 2147483647 h 80"/>
                <a:gd name="T62" fmla="*/ 2147483647 w 53"/>
                <a:gd name="T63" fmla="*/ 2147483647 h 80"/>
                <a:gd name="T64" fmla="*/ 2147483647 w 53"/>
                <a:gd name="T65" fmla="*/ 2147483647 h 80"/>
                <a:gd name="T66" fmla="*/ 2147483647 w 53"/>
                <a:gd name="T67" fmla="*/ 2147483647 h 80"/>
                <a:gd name="T68" fmla="*/ 2147483647 w 53"/>
                <a:gd name="T69" fmla="*/ 2147483647 h 80"/>
                <a:gd name="T70" fmla="*/ 2147483647 w 53"/>
                <a:gd name="T71" fmla="*/ 2147483647 h 80"/>
                <a:gd name="T72" fmla="*/ 2147483647 w 53"/>
                <a:gd name="T73" fmla="*/ 2147483647 h 80"/>
                <a:gd name="T74" fmla="*/ 2147483647 w 53"/>
                <a:gd name="T75" fmla="*/ 2147483647 h 80"/>
                <a:gd name="T76" fmla="*/ 2147483647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80"/>
                <a:gd name="T119" fmla="*/ 53 w 53"/>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grpFill/>
            <a:ln w="9525">
              <a:solidFill>
                <a:srgbClr val="FFFFFF"/>
              </a:solidFill>
              <a:round/>
              <a:headEnd/>
              <a:tailEnd/>
            </a:ln>
          </p:spPr>
          <p:txBody>
            <a:bodyPr/>
            <a:lstStyle/>
            <a:p>
              <a:endParaRPr lang="en-US"/>
            </a:p>
          </p:txBody>
        </p:sp>
        <p:sp>
          <p:nvSpPr>
            <p:cNvPr id="728" name="Freeform 205"/>
            <p:cNvSpPr>
              <a:spLocks/>
            </p:cNvSpPr>
            <p:nvPr>
              <p:custDataLst>
                <p:tags r:id="rId170"/>
              </p:custDataLst>
            </p:nvPr>
          </p:nvSpPr>
          <p:spPr bwMode="auto">
            <a:xfrm>
              <a:off x="2346325" y="5097463"/>
              <a:ext cx="17463" cy="53975"/>
            </a:xfrm>
            <a:custGeom>
              <a:avLst/>
              <a:gdLst>
                <a:gd name="T0" fmla="*/ 0 w 41"/>
                <a:gd name="T1" fmla="*/ 2147483647 h 43"/>
                <a:gd name="T2" fmla="*/ 2147483647 w 41"/>
                <a:gd name="T3" fmla="*/ 2147483647 h 43"/>
                <a:gd name="T4" fmla="*/ 2147483647 w 41"/>
                <a:gd name="T5" fmla="*/ 2147483647 h 43"/>
                <a:gd name="T6" fmla="*/ 2147483647 w 41"/>
                <a:gd name="T7" fmla="*/ 2147483647 h 43"/>
                <a:gd name="T8" fmla="*/ 2147483647 w 41"/>
                <a:gd name="T9" fmla="*/ 0 h 43"/>
                <a:gd name="T10" fmla="*/ 2147483647 w 41"/>
                <a:gd name="T11" fmla="*/ 2147483647 h 43"/>
                <a:gd name="T12" fmla="*/ 2147483647 w 41"/>
                <a:gd name="T13" fmla="*/ 2147483647 h 43"/>
                <a:gd name="T14" fmla="*/ 2147483647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2147483647 h 43"/>
                <a:gd name="T24" fmla="*/ 0 w 41"/>
                <a:gd name="T25" fmla="*/ 2147483647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3"/>
                <a:gd name="T41" fmla="*/ 41 w 41"/>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grpFill/>
            <a:ln w="9525">
              <a:solidFill>
                <a:srgbClr val="FFFFFF"/>
              </a:solidFill>
              <a:round/>
              <a:headEnd/>
              <a:tailEnd/>
            </a:ln>
          </p:spPr>
          <p:txBody>
            <a:bodyPr/>
            <a:lstStyle/>
            <a:p>
              <a:endParaRPr lang="en-US"/>
            </a:p>
          </p:txBody>
        </p:sp>
        <p:sp>
          <p:nvSpPr>
            <p:cNvPr id="729" name="Freeform 206"/>
            <p:cNvSpPr>
              <a:spLocks/>
            </p:cNvSpPr>
            <p:nvPr>
              <p:custDataLst>
                <p:tags r:id="rId171"/>
              </p:custDataLst>
            </p:nvPr>
          </p:nvSpPr>
          <p:spPr bwMode="auto">
            <a:xfrm>
              <a:off x="2351088" y="5119688"/>
              <a:ext cx="7937" cy="58737"/>
            </a:xfrm>
            <a:custGeom>
              <a:avLst/>
              <a:gdLst>
                <a:gd name="T0" fmla="*/ 2147483647 w 20"/>
                <a:gd name="T1" fmla="*/ 0 h 24"/>
                <a:gd name="T2" fmla="*/ 0 w 20"/>
                <a:gd name="T3" fmla="*/ 0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2147483647 h 24"/>
                <a:gd name="T18" fmla="*/ 2147483647 w 20"/>
                <a:gd name="T19" fmla="*/ 2147483647 h 24"/>
                <a:gd name="T20" fmla="*/ 2147483647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4"/>
                <a:gd name="T35" fmla="*/ 20 w 2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grpFill/>
            <a:ln w="9525">
              <a:solidFill>
                <a:srgbClr val="FFFFFF"/>
              </a:solidFill>
              <a:round/>
              <a:headEnd/>
              <a:tailEnd/>
            </a:ln>
          </p:spPr>
          <p:txBody>
            <a:bodyPr/>
            <a:lstStyle/>
            <a:p>
              <a:endParaRPr lang="en-US"/>
            </a:p>
          </p:txBody>
        </p:sp>
        <p:sp>
          <p:nvSpPr>
            <p:cNvPr id="730" name="Freeform 207"/>
            <p:cNvSpPr>
              <a:spLocks/>
            </p:cNvSpPr>
            <p:nvPr>
              <p:custDataLst>
                <p:tags r:id="rId172"/>
              </p:custDataLst>
            </p:nvPr>
          </p:nvSpPr>
          <p:spPr bwMode="auto">
            <a:xfrm>
              <a:off x="2365375" y="5181600"/>
              <a:ext cx="17463" cy="60325"/>
            </a:xfrm>
            <a:custGeom>
              <a:avLst/>
              <a:gdLst>
                <a:gd name="T0" fmla="*/ 0 w 39"/>
                <a:gd name="T1" fmla="*/ 2147483647 h 43"/>
                <a:gd name="T2" fmla="*/ 2147483647 w 39"/>
                <a:gd name="T3" fmla="*/ 2147483647 h 43"/>
                <a:gd name="T4" fmla="*/ 2147483647 w 39"/>
                <a:gd name="T5" fmla="*/ 2147483647 h 43"/>
                <a:gd name="T6" fmla="*/ 2147483647 w 39"/>
                <a:gd name="T7" fmla="*/ 2147483647 h 43"/>
                <a:gd name="T8" fmla="*/ 2147483647 w 39"/>
                <a:gd name="T9" fmla="*/ 2147483647 h 43"/>
                <a:gd name="T10" fmla="*/ 2147483647 w 39"/>
                <a:gd name="T11" fmla="*/ 2147483647 h 43"/>
                <a:gd name="T12" fmla="*/ 2147483647 w 39"/>
                <a:gd name="T13" fmla="*/ 2147483647 h 43"/>
                <a:gd name="T14" fmla="*/ 2147483647 w 39"/>
                <a:gd name="T15" fmla="*/ 2147483647 h 43"/>
                <a:gd name="T16" fmla="*/ 2147483647 w 39"/>
                <a:gd name="T17" fmla="*/ 2147483647 h 43"/>
                <a:gd name="T18" fmla="*/ 2147483647 w 39"/>
                <a:gd name="T19" fmla="*/ 2147483647 h 43"/>
                <a:gd name="T20" fmla="*/ 2147483647 w 39"/>
                <a:gd name="T21" fmla="*/ 2147483647 h 43"/>
                <a:gd name="T22" fmla="*/ 2147483647 w 39"/>
                <a:gd name="T23" fmla="*/ 2147483647 h 43"/>
                <a:gd name="T24" fmla="*/ 2147483647 w 39"/>
                <a:gd name="T25" fmla="*/ 0 h 43"/>
                <a:gd name="T26" fmla="*/ 2147483647 w 39"/>
                <a:gd name="T27" fmla="*/ 2147483647 h 43"/>
                <a:gd name="T28" fmla="*/ 2147483647 w 39"/>
                <a:gd name="T29" fmla="*/ 2147483647 h 43"/>
                <a:gd name="T30" fmla="*/ 0 w 39"/>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43"/>
                <a:gd name="T50" fmla="*/ 39 w 39"/>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grpFill/>
            <a:ln w="9525">
              <a:solidFill>
                <a:srgbClr val="FFFFFF"/>
              </a:solidFill>
              <a:round/>
              <a:headEnd/>
              <a:tailEnd/>
            </a:ln>
          </p:spPr>
          <p:txBody>
            <a:bodyPr/>
            <a:lstStyle/>
            <a:p>
              <a:endParaRPr lang="en-US"/>
            </a:p>
          </p:txBody>
        </p:sp>
        <p:sp>
          <p:nvSpPr>
            <p:cNvPr id="731" name="Freeform 208"/>
            <p:cNvSpPr>
              <a:spLocks/>
            </p:cNvSpPr>
            <p:nvPr>
              <p:custDataLst>
                <p:tags r:id="rId173"/>
              </p:custDataLst>
            </p:nvPr>
          </p:nvSpPr>
          <p:spPr bwMode="auto">
            <a:xfrm>
              <a:off x="2352675" y="5194300"/>
              <a:ext cx="26988" cy="58738"/>
            </a:xfrm>
            <a:custGeom>
              <a:avLst/>
              <a:gdLst>
                <a:gd name="T0" fmla="*/ 2147483647 w 55"/>
                <a:gd name="T1" fmla="*/ 2147483647 h 62"/>
                <a:gd name="T2" fmla="*/ 2147483647 w 55"/>
                <a:gd name="T3" fmla="*/ 0 h 62"/>
                <a:gd name="T4" fmla="*/ 2147483647 w 55"/>
                <a:gd name="T5" fmla="*/ 2147483647 h 62"/>
                <a:gd name="T6" fmla="*/ 2147483647 w 55"/>
                <a:gd name="T7" fmla="*/ 2147483647 h 62"/>
                <a:gd name="T8" fmla="*/ 0 w 55"/>
                <a:gd name="T9" fmla="*/ 2147483647 h 62"/>
                <a:gd name="T10" fmla="*/ 0 w 55"/>
                <a:gd name="T11" fmla="*/ 2147483647 h 62"/>
                <a:gd name="T12" fmla="*/ 2147483647 w 55"/>
                <a:gd name="T13" fmla="*/ 2147483647 h 62"/>
                <a:gd name="T14" fmla="*/ 2147483647 w 55"/>
                <a:gd name="T15" fmla="*/ 2147483647 h 62"/>
                <a:gd name="T16" fmla="*/ 2147483647 w 55"/>
                <a:gd name="T17" fmla="*/ 2147483647 h 62"/>
                <a:gd name="T18" fmla="*/ 2147483647 w 55"/>
                <a:gd name="T19" fmla="*/ 2147483647 h 62"/>
                <a:gd name="T20" fmla="*/ 2147483647 w 55"/>
                <a:gd name="T21" fmla="*/ 2147483647 h 62"/>
                <a:gd name="T22" fmla="*/ 2147483647 w 55"/>
                <a:gd name="T23" fmla="*/ 2147483647 h 62"/>
                <a:gd name="T24" fmla="*/ 2147483647 w 55"/>
                <a:gd name="T25" fmla="*/ 2147483647 h 62"/>
                <a:gd name="T26" fmla="*/ 2147483647 w 55"/>
                <a:gd name="T27" fmla="*/ 2147483647 h 62"/>
                <a:gd name="T28" fmla="*/ 2147483647 w 55"/>
                <a:gd name="T29" fmla="*/ 2147483647 h 62"/>
                <a:gd name="T30" fmla="*/ 2147483647 w 55"/>
                <a:gd name="T31" fmla="*/ 2147483647 h 62"/>
                <a:gd name="T32" fmla="*/ 2147483647 w 55"/>
                <a:gd name="T33" fmla="*/ 2147483647 h 62"/>
                <a:gd name="T34" fmla="*/ 2147483647 w 55"/>
                <a:gd name="T35" fmla="*/ 2147483647 h 62"/>
                <a:gd name="T36" fmla="*/ 2147483647 w 55"/>
                <a:gd name="T37" fmla="*/ 2147483647 h 62"/>
                <a:gd name="T38" fmla="*/ 2147483647 w 55"/>
                <a:gd name="T39" fmla="*/ 2147483647 h 62"/>
                <a:gd name="T40" fmla="*/ 2147483647 w 55"/>
                <a:gd name="T41" fmla="*/ 2147483647 h 62"/>
                <a:gd name="T42" fmla="*/ 2147483647 w 55"/>
                <a:gd name="T43" fmla="*/ 2147483647 h 62"/>
                <a:gd name="T44" fmla="*/ 2147483647 w 55"/>
                <a:gd name="T45" fmla="*/ 2147483647 h 62"/>
                <a:gd name="T46" fmla="*/ 2147483647 w 55"/>
                <a:gd name="T47" fmla="*/ 2147483647 h 62"/>
                <a:gd name="T48" fmla="*/ 2147483647 w 55"/>
                <a:gd name="T49" fmla="*/ 2147483647 h 62"/>
                <a:gd name="T50" fmla="*/ 2147483647 w 55"/>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grpFill/>
            <a:ln w="9525">
              <a:solidFill>
                <a:srgbClr val="FFFFFF"/>
              </a:solidFill>
              <a:round/>
              <a:headEnd/>
              <a:tailEnd/>
            </a:ln>
          </p:spPr>
          <p:txBody>
            <a:bodyPr/>
            <a:lstStyle/>
            <a:p>
              <a:endParaRPr lang="en-US"/>
            </a:p>
          </p:txBody>
        </p:sp>
        <p:sp>
          <p:nvSpPr>
            <p:cNvPr id="732" name="Freeform 209"/>
            <p:cNvSpPr>
              <a:spLocks/>
            </p:cNvSpPr>
            <p:nvPr>
              <p:custDataLst>
                <p:tags r:id="rId174"/>
              </p:custDataLst>
            </p:nvPr>
          </p:nvSpPr>
          <p:spPr bwMode="auto">
            <a:xfrm>
              <a:off x="2382838" y="5227638"/>
              <a:ext cx="11112" cy="58737"/>
            </a:xfrm>
            <a:custGeom>
              <a:avLst/>
              <a:gdLst>
                <a:gd name="T0" fmla="*/ 2147483647 w 35"/>
                <a:gd name="T1" fmla="*/ 2147483647 h 43"/>
                <a:gd name="T2" fmla="*/ 2147483647 w 35"/>
                <a:gd name="T3" fmla="*/ 0 h 43"/>
                <a:gd name="T4" fmla="*/ 2147483647 w 35"/>
                <a:gd name="T5" fmla="*/ 2147483647 h 43"/>
                <a:gd name="T6" fmla="*/ 0 w 35"/>
                <a:gd name="T7" fmla="*/ 2147483647 h 43"/>
                <a:gd name="T8" fmla="*/ 2147483647 w 35"/>
                <a:gd name="T9" fmla="*/ 2147483647 h 43"/>
                <a:gd name="T10" fmla="*/ 2147483647 w 35"/>
                <a:gd name="T11" fmla="*/ 2147483647 h 43"/>
                <a:gd name="T12" fmla="*/ 2147483647 w 35"/>
                <a:gd name="T13" fmla="*/ 2147483647 h 43"/>
                <a:gd name="T14" fmla="*/ 2147483647 w 35"/>
                <a:gd name="T15" fmla="*/ 2147483647 h 43"/>
                <a:gd name="T16" fmla="*/ 2147483647 w 35"/>
                <a:gd name="T17" fmla="*/ 2147483647 h 43"/>
                <a:gd name="T18" fmla="*/ 2147483647 w 35"/>
                <a:gd name="T19" fmla="*/ 2147483647 h 43"/>
                <a:gd name="T20" fmla="*/ 2147483647 w 35"/>
                <a:gd name="T21" fmla="*/ 2147483647 h 43"/>
                <a:gd name="T22" fmla="*/ 2147483647 w 35"/>
                <a:gd name="T23" fmla="*/ 2147483647 h 43"/>
                <a:gd name="T24" fmla="*/ 2147483647 w 35"/>
                <a:gd name="T25" fmla="*/ 2147483647 h 43"/>
                <a:gd name="T26" fmla="*/ 2147483647 w 35"/>
                <a:gd name="T27" fmla="*/ 2147483647 h 43"/>
                <a:gd name="T28" fmla="*/ 2147483647 w 35"/>
                <a:gd name="T29" fmla="*/ 2147483647 h 43"/>
                <a:gd name="T30" fmla="*/ 2147483647 w 35"/>
                <a:gd name="T31" fmla="*/ 2147483647 h 43"/>
                <a:gd name="T32" fmla="*/ 2147483647 w 35"/>
                <a:gd name="T33" fmla="*/ 2147483647 h 43"/>
                <a:gd name="T34" fmla="*/ 2147483647 w 35"/>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43"/>
                <a:gd name="T56" fmla="*/ 35 w 35"/>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grpFill/>
            <a:ln w="9525">
              <a:solidFill>
                <a:srgbClr val="FFFFFF"/>
              </a:solidFill>
              <a:round/>
              <a:headEnd/>
              <a:tailEnd/>
            </a:ln>
          </p:spPr>
          <p:txBody>
            <a:bodyPr/>
            <a:lstStyle/>
            <a:p>
              <a:endParaRPr lang="en-US"/>
            </a:p>
          </p:txBody>
        </p:sp>
        <p:sp>
          <p:nvSpPr>
            <p:cNvPr id="733" name="Freeform 210"/>
            <p:cNvSpPr>
              <a:spLocks/>
            </p:cNvSpPr>
            <p:nvPr>
              <p:custDataLst>
                <p:tags r:id="rId175"/>
              </p:custDataLst>
            </p:nvPr>
          </p:nvSpPr>
          <p:spPr bwMode="auto">
            <a:xfrm>
              <a:off x="2379663" y="5260975"/>
              <a:ext cx="20637" cy="55563"/>
            </a:xfrm>
            <a:custGeom>
              <a:avLst/>
              <a:gdLst>
                <a:gd name="T0" fmla="*/ 2147483647 w 53"/>
                <a:gd name="T1" fmla="*/ 0 h 21"/>
                <a:gd name="T2" fmla="*/ 2147483647 w 53"/>
                <a:gd name="T3" fmla="*/ 2147483647 h 21"/>
                <a:gd name="T4" fmla="*/ 2147483647 w 53"/>
                <a:gd name="T5" fmla="*/ 2147483647 h 21"/>
                <a:gd name="T6" fmla="*/ 2147483647 w 53"/>
                <a:gd name="T7" fmla="*/ 2147483647 h 21"/>
                <a:gd name="T8" fmla="*/ 2147483647 w 53"/>
                <a:gd name="T9" fmla="*/ 2147483647 h 21"/>
                <a:gd name="T10" fmla="*/ 2147483647 w 53"/>
                <a:gd name="T11" fmla="*/ 2147483647 h 21"/>
                <a:gd name="T12" fmla="*/ 2147483647 w 53"/>
                <a:gd name="T13" fmla="*/ 2147483647 h 21"/>
                <a:gd name="T14" fmla="*/ 2147483647 w 53"/>
                <a:gd name="T15" fmla="*/ 2147483647 h 21"/>
                <a:gd name="T16" fmla="*/ 0 w 53"/>
                <a:gd name="T17" fmla="*/ 2147483647 h 21"/>
                <a:gd name="T18" fmla="*/ 2147483647 w 53"/>
                <a:gd name="T19" fmla="*/ 2147483647 h 21"/>
                <a:gd name="T20" fmla="*/ 2147483647 w 53"/>
                <a:gd name="T21" fmla="*/ 2147483647 h 21"/>
                <a:gd name="T22" fmla="*/ 2147483647 w 53"/>
                <a:gd name="T23" fmla="*/ 2147483647 h 21"/>
                <a:gd name="T24" fmla="*/ 2147483647 w 53"/>
                <a:gd name="T25" fmla="*/ 2147483647 h 21"/>
                <a:gd name="T26" fmla="*/ 2147483647 w 53"/>
                <a:gd name="T27" fmla="*/ 2147483647 h 21"/>
                <a:gd name="T28" fmla="*/ 2147483647 w 53"/>
                <a:gd name="T29" fmla="*/ 2147483647 h 21"/>
                <a:gd name="T30" fmla="*/ 2147483647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1"/>
                <a:gd name="T50" fmla="*/ 53 w 53"/>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grpFill/>
            <a:ln w="9525">
              <a:solidFill>
                <a:srgbClr val="FFFFFF"/>
              </a:solidFill>
              <a:round/>
              <a:headEnd/>
              <a:tailEnd/>
            </a:ln>
          </p:spPr>
          <p:txBody>
            <a:bodyPr/>
            <a:lstStyle/>
            <a:p>
              <a:endParaRPr lang="en-US"/>
            </a:p>
          </p:txBody>
        </p:sp>
        <p:sp>
          <p:nvSpPr>
            <p:cNvPr id="734" name="Freeform 211"/>
            <p:cNvSpPr>
              <a:spLocks/>
            </p:cNvSpPr>
            <p:nvPr>
              <p:custDataLst>
                <p:tags r:id="rId176"/>
              </p:custDataLst>
            </p:nvPr>
          </p:nvSpPr>
          <p:spPr bwMode="auto">
            <a:xfrm>
              <a:off x="2403475" y="5275263"/>
              <a:ext cx="17463" cy="57150"/>
            </a:xfrm>
            <a:custGeom>
              <a:avLst/>
              <a:gdLst>
                <a:gd name="T0" fmla="*/ 2147483647 w 43"/>
                <a:gd name="T1" fmla="*/ 0 h 38"/>
                <a:gd name="T2" fmla="*/ 2147483647 w 43"/>
                <a:gd name="T3" fmla="*/ 0 h 38"/>
                <a:gd name="T4" fmla="*/ 2147483647 w 43"/>
                <a:gd name="T5" fmla="*/ 0 h 38"/>
                <a:gd name="T6" fmla="*/ 2147483647 w 43"/>
                <a:gd name="T7" fmla="*/ 0 h 38"/>
                <a:gd name="T8" fmla="*/ 0 w 43"/>
                <a:gd name="T9" fmla="*/ 2147483647 h 38"/>
                <a:gd name="T10" fmla="*/ 0 w 43"/>
                <a:gd name="T11" fmla="*/ 2147483647 h 38"/>
                <a:gd name="T12" fmla="*/ 0 w 43"/>
                <a:gd name="T13" fmla="*/ 2147483647 h 38"/>
                <a:gd name="T14" fmla="*/ 2147483647 w 43"/>
                <a:gd name="T15" fmla="*/ 2147483647 h 38"/>
                <a:gd name="T16" fmla="*/ 2147483647 w 43"/>
                <a:gd name="T17" fmla="*/ 2147483647 h 38"/>
                <a:gd name="T18" fmla="*/ 2147483647 w 43"/>
                <a:gd name="T19" fmla="*/ 2147483647 h 38"/>
                <a:gd name="T20" fmla="*/ 2147483647 w 43"/>
                <a:gd name="T21" fmla="*/ 2147483647 h 38"/>
                <a:gd name="T22" fmla="*/ 2147483647 w 43"/>
                <a:gd name="T23" fmla="*/ 2147483647 h 38"/>
                <a:gd name="T24" fmla="*/ 2147483647 w 43"/>
                <a:gd name="T25" fmla="*/ 2147483647 h 38"/>
                <a:gd name="T26" fmla="*/ 2147483647 w 43"/>
                <a:gd name="T27" fmla="*/ 2147483647 h 38"/>
                <a:gd name="T28" fmla="*/ 2147483647 w 43"/>
                <a:gd name="T29" fmla="*/ 2147483647 h 38"/>
                <a:gd name="T30" fmla="*/ 2147483647 w 43"/>
                <a:gd name="T31" fmla="*/ 2147483647 h 38"/>
                <a:gd name="T32" fmla="*/ 2147483647 w 43"/>
                <a:gd name="T33" fmla="*/ 2147483647 h 38"/>
                <a:gd name="T34" fmla="*/ 2147483647 w 43"/>
                <a:gd name="T35" fmla="*/ 2147483647 h 38"/>
                <a:gd name="T36" fmla="*/ 2147483647 w 43"/>
                <a:gd name="T37" fmla="*/ 2147483647 h 38"/>
                <a:gd name="T38" fmla="*/ 2147483647 w 43"/>
                <a:gd name="T39" fmla="*/ 2147483647 h 38"/>
                <a:gd name="T40" fmla="*/ 2147483647 w 43"/>
                <a:gd name="T41" fmla="*/ 2147483647 h 38"/>
                <a:gd name="T42" fmla="*/ 2147483647 w 43"/>
                <a:gd name="T43" fmla="*/ 2147483647 h 38"/>
                <a:gd name="T44" fmla="*/ 2147483647 w 43"/>
                <a:gd name="T45" fmla="*/ 2147483647 h 38"/>
                <a:gd name="T46" fmla="*/ 2147483647 w 43"/>
                <a:gd name="T47" fmla="*/ 2147483647 h 38"/>
                <a:gd name="T48" fmla="*/ 2147483647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8"/>
                <a:gd name="T77" fmla="*/ 43 w 4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grpFill/>
            <a:ln w="9525">
              <a:solidFill>
                <a:srgbClr val="FFFFFF"/>
              </a:solidFill>
              <a:round/>
              <a:headEnd/>
              <a:tailEnd/>
            </a:ln>
          </p:spPr>
          <p:txBody>
            <a:bodyPr/>
            <a:lstStyle/>
            <a:p>
              <a:endParaRPr lang="en-US"/>
            </a:p>
          </p:txBody>
        </p:sp>
        <p:sp>
          <p:nvSpPr>
            <p:cNvPr id="735" name="Freeform 212"/>
            <p:cNvSpPr>
              <a:spLocks/>
            </p:cNvSpPr>
            <p:nvPr>
              <p:custDataLst>
                <p:tags r:id="rId177"/>
              </p:custDataLst>
            </p:nvPr>
          </p:nvSpPr>
          <p:spPr bwMode="auto">
            <a:xfrm>
              <a:off x="2405063" y="5303838"/>
              <a:ext cx="6350" cy="57150"/>
            </a:xfrm>
            <a:custGeom>
              <a:avLst/>
              <a:gdLst>
                <a:gd name="T0" fmla="*/ 0 w 20"/>
                <a:gd name="T1" fmla="*/ 0 h 5"/>
                <a:gd name="T2" fmla="*/ 2147483647 w 20"/>
                <a:gd name="T3" fmla="*/ 2147483647 h 5"/>
                <a:gd name="T4" fmla="*/ 2147483647 w 20"/>
                <a:gd name="T5" fmla="*/ 2147483647 h 5"/>
                <a:gd name="T6" fmla="*/ 2147483647 w 20"/>
                <a:gd name="T7" fmla="*/ 2147483647 h 5"/>
                <a:gd name="T8" fmla="*/ 2147483647 w 20"/>
                <a:gd name="T9" fmla="*/ 2147483647 h 5"/>
                <a:gd name="T10" fmla="*/ 2147483647 w 20"/>
                <a:gd name="T11" fmla="*/ 2147483647 h 5"/>
                <a:gd name="T12" fmla="*/ 2147483647 w 20"/>
                <a:gd name="T13" fmla="*/ 2147483647 h 5"/>
                <a:gd name="T14" fmla="*/ 2147483647 w 20"/>
                <a:gd name="T15" fmla="*/ 2147483647 h 5"/>
                <a:gd name="T16" fmla="*/ 2147483647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
                <a:gd name="T32" fmla="*/ 20 w 2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
                  <a:moveTo>
                    <a:pt x="0" y="0"/>
                  </a:moveTo>
                  <a:lnTo>
                    <a:pt x="1" y="2"/>
                  </a:lnTo>
                  <a:lnTo>
                    <a:pt x="2" y="3"/>
                  </a:lnTo>
                  <a:lnTo>
                    <a:pt x="4" y="4"/>
                  </a:lnTo>
                  <a:lnTo>
                    <a:pt x="7" y="5"/>
                  </a:lnTo>
                  <a:lnTo>
                    <a:pt x="11" y="4"/>
                  </a:lnTo>
                  <a:lnTo>
                    <a:pt x="14" y="3"/>
                  </a:lnTo>
                  <a:lnTo>
                    <a:pt x="17" y="2"/>
                  </a:lnTo>
                  <a:lnTo>
                    <a:pt x="20" y="0"/>
                  </a:lnTo>
                  <a:lnTo>
                    <a:pt x="0" y="0"/>
                  </a:lnTo>
                </a:path>
              </a:pathLst>
            </a:custGeom>
            <a:grpFill/>
            <a:ln w="9525">
              <a:solidFill>
                <a:srgbClr val="FFFFFF"/>
              </a:solidFill>
              <a:round/>
              <a:headEnd/>
              <a:tailEnd/>
            </a:ln>
          </p:spPr>
          <p:txBody>
            <a:bodyPr/>
            <a:lstStyle/>
            <a:p>
              <a:endParaRPr lang="en-US"/>
            </a:p>
          </p:txBody>
        </p:sp>
        <p:sp>
          <p:nvSpPr>
            <p:cNvPr id="736" name="Freeform 213"/>
            <p:cNvSpPr>
              <a:spLocks/>
            </p:cNvSpPr>
            <p:nvPr>
              <p:custDataLst>
                <p:tags r:id="rId178"/>
              </p:custDataLst>
            </p:nvPr>
          </p:nvSpPr>
          <p:spPr bwMode="auto">
            <a:xfrm>
              <a:off x="2479675" y="5373688"/>
              <a:ext cx="34925" cy="57150"/>
            </a:xfrm>
            <a:custGeom>
              <a:avLst/>
              <a:gdLst>
                <a:gd name="T0" fmla="*/ 2147483647 w 73"/>
                <a:gd name="T1" fmla="*/ 0 h 22"/>
                <a:gd name="T2" fmla="*/ 2147483647 w 73"/>
                <a:gd name="T3" fmla="*/ 2147483647 h 22"/>
                <a:gd name="T4" fmla="*/ 2147483647 w 73"/>
                <a:gd name="T5" fmla="*/ 2147483647 h 22"/>
                <a:gd name="T6" fmla="*/ 2147483647 w 73"/>
                <a:gd name="T7" fmla="*/ 2147483647 h 22"/>
                <a:gd name="T8" fmla="*/ 2147483647 w 73"/>
                <a:gd name="T9" fmla="*/ 2147483647 h 22"/>
                <a:gd name="T10" fmla="*/ 2147483647 w 73"/>
                <a:gd name="T11" fmla="*/ 2147483647 h 22"/>
                <a:gd name="T12" fmla="*/ 0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2147483647 h 22"/>
                <a:gd name="T22" fmla="*/ 2147483647 w 73"/>
                <a:gd name="T23" fmla="*/ 2147483647 h 22"/>
                <a:gd name="T24" fmla="*/ 2147483647 w 73"/>
                <a:gd name="T25" fmla="*/ 2147483647 h 22"/>
                <a:gd name="T26" fmla="*/ 2147483647 w 73"/>
                <a:gd name="T27" fmla="*/ 2147483647 h 22"/>
                <a:gd name="T28" fmla="*/ 2147483647 w 73"/>
                <a:gd name="T29" fmla="*/ 2147483647 h 22"/>
                <a:gd name="T30" fmla="*/ 2147483647 w 73"/>
                <a:gd name="T31" fmla="*/ 2147483647 h 22"/>
                <a:gd name="T32" fmla="*/ 2147483647 w 73"/>
                <a:gd name="T33" fmla="*/ 2147483647 h 22"/>
                <a:gd name="T34" fmla="*/ 2147483647 w 73"/>
                <a:gd name="T35" fmla="*/ 2147483647 h 22"/>
                <a:gd name="T36" fmla="*/ 2147483647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2"/>
                <a:gd name="T59" fmla="*/ 73 w 7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grpFill/>
            <a:ln w="9525">
              <a:solidFill>
                <a:srgbClr val="FFFFFF"/>
              </a:solidFill>
              <a:round/>
              <a:headEnd/>
              <a:tailEnd/>
            </a:ln>
          </p:spPr>
          <p:txBody>
            <a:bodyPr/>
            <a:lstStyle/>
            <a:p>
              <a:endParaRPr lang="en-US"/>
            </a:p>
          </p:txBody>
        </p:sp>
        <p:sp>
          <p:nvSpPr>
            <p:cNvPr id="737" name="Freeform 214"/>
            <p:cNvSpPr>
              <a:spLocks/>
            </p:cNvSpPr>
            <p:nvPr>
              <p:custDataLst>
                <p:tags r:id="rId179"/>
              </p:custDataLst>
            </p:nvPr>
          </p:nvSpPr>
          <p:spPr bwMode="auto">
            <a:xfrm>
              <a:off x="2517775" y="5314950"/>
              <a:ext cx="123825" cy="100013"/>
            </a:xfrm>
            <a:custGeom>
              <a:avLst/>
              <a:gdLst>
                <a:gd name="T0" fmla="*/ 2147483647 w 281"/>
                <a:gd name="T1" fmla="*/ 2147483647 h 193"/>
                <a:gd name="T2" fmla="*/ 2147483647 w 281"/>
                <a:gd name="T3" fmla="*/ 2147483647 h 193"/>
                <a:gd name="T4" fmla="*/ 2147483647 w 281"/>
                <a:gd name="T5" fmla="*/ 2147483647 h 193"/>
                <a:gd name="T6" fmla="*/ 2147483647 w 281"/>
                <a:gd name="T7" fmla="*/ 2147483647 h 193"/>
                <a:gd name="T8" fmla="*/ 2147483647 w 281"/>
                <a:gd name="T9" fmla="*/ 2147483647 h 193"/>
                <a:gd name="T10" fmla="*/ 2147483647 w 281"/>
                <a:gd name="T11" fmla="*/ 2147483647 h 193"/>
                <a:gd name="T12" fmla="*/ 2147483647 w 281"/>
                <a:gd name="T13" fmla="*/ 2147483647 h 193"/>
                <a:gd name="T14" fmla="*/ 2147483647 w 281"/>
                <a:gd name="T15" fmla="*/ 2147483647 h 193"/>
                <a:gd name="T16" fmla="*/ 2147483647 w 281"/>
                <a:gd name="T17" fmla="*/ 2147483647 h 193"/>
                <a:gd name="T18" fmla="*/ 2147483647 w 281"/>
                <a:gd name="T19" fmla="*/ 0 h 193"/>
                <a:gd name="T20" fmla="*/ 2147483647 w 281"/>
                <a:gd name="T21" fmla="*/ 2147483647 h 193"/>
                <a:gd name="T22" fmla="*/ 2147483647 w 281"/>
                <a:gd name="T23" fmla="*/ 2147483647 h 193"/>
                <a:gd name="T24" fmla="*/ 2147483647 w 281"/>
                <a:gd name="T25" fmla="*/ 2147483647 h 193"/>
                <a:gd name="T26" fmla="*/ 0 w 281"/>
                <a:gd name="T27" fmla="*/ 2147483647 h 193"/>
                <a:gd name="T28" fmla="*/ 2147483647 w 281"/>
                <a:gd name="T29" fmla="*/ 2147483647 h 193"/>
                <a:gd name="T30" fmla="*/ 2147483647 w 281"/>
                <a:gd name="T31" fmla="*/ 2147483647 h 193"/>
                <a:gd name="T32" fmla="*/ 2147483647 w 281"/>
                <a:gd name="T33" fmla="*/ 2147483647 h 193"/>
                <a:gd name="T34" fmla="*/ 2147483647 w 281"/>
                <a:gd name="T35" fmla="*/ 2147483647 h 193"/>
                <a:gd name="T36" fmla="*/ 2147483647 w 281"/>
                <a:gd name="T37" fmla="*/ 2147483647 h 193"/>
                <a:gd name="T38" fmla="*/ 2147483647 w 281"/>
                <a:gd name="T39" fmla="*/ 2147483647 h 193"/>
                <a:gd name="T40" fmla="*/ 2147483647 w 281"/>
                <a:gd name="T41" fmla="*/ 2147483647 h 193"/>
                <a:gd name="T42" fmla="*/ 2147483647 w 281"/>
                <a:gd name="T43" fmla="*/ 2147483647 h 193"/>
                <a:gd name="T44" fmla="*/ 2147483647 w 281"/>
                <a:gd name="T45" fmla="*/ 2147483647 h 193"/>
                <a:gd name="T46" fmla="*/ 2147483647 w 281"/>
                <a:gd name="T47" fmla="*/ 2147483647 h 193"/>
                <a:gd name="T48" fmla="*/ 2147483647 w 281"/>
                <a:gd name="T49" fmla="*/ 2147483647 h 193"/>
                <a:gd name="T50" fmla="*/ 2147483647 w 281"/>
                <a:gd name="T51" fmla="*/ 2147483647 h 193"/>
                <a:gd name="T52" fmla="*/ 2147483647 w 281"/>
                <a:gd name="T53" fmla="*/ 2147483647 h 193"/>
                <a:gd name="T54" fmla="*/ 2147483647 w 281"/>
                <a:gd name="T55" fmla="*/ 2147483647 h 193"/>
                <a:gd name="T56" fmla="*/ 2147483647 w 281"/>
                <a:gd name="T57" fmla="*/ 2147483647 h 193"/>
                <a:gd name="T58" fmla="*/ 2147483647 w 281"/>
                <a:gd name="T59" fmla="*/ 2147483647 h 193"/>
                <a:gd name="T60" fmla="*/ 2147483647 w 281"/>
                <a:gd name="T61" fmla="*/ 2147483647 h 193"/>
                <a:gd name="T62" fmla="*/ 2147483647 w 281"/>
                <a:gd name="T63" fmla="*/ 2147483647 h 193"/>
                <a:gd name="T64" fmla="*/ 2147483647 w 281"/>
                <a:gd name="T65" fmla="*/ 2147483647 h 193"/>
                <a:gd name="T66" fmla="*/ 2147483647 w 281"/>
                <a:gd name="T67" fmla="*/ 2147483647 h 193"/>
                <a:gd name="T68" fmla="*/ 2147483647 w 281"/>
                <a:gd name="T69" fmla="*/ 2147483647 h 193"/>
                <a:gd name="T70" fmla="*/ 2147483647 w 281"/>
                <a:gd name="T71" fmla="*/ 2147483647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1"/>
                <a:gd name="T109" fmla="*/ 0 h 193"/>
                <a:gd name="T110" fmla="*/ 281 w 281"/>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grpFill/>
            <a:ln w="9525">
              <a:solidFill>
                <a:srgbClr val="FFFFFF"/>
              </a:solidFill>
              <a:round/>
              <a:headEnd/>
              <a:tailEnd/>
            </a:ln>
          </p:spPr>
          <p:txBody>
            <a:bodyPr/>
            <a:lstStyle/>
            <a:p>
              <a:endParaRPr lang="en-US"/>
            </a:p>
          </p:txBody>
        </p:sp>
        <p:sp>
          <p:nvSpPr>
            <p:cNvPr id="738" name="Freeform 215"/>
            <p:cNvSpPr>
              <a:spLocks/>
            </p:cNvSpPr>
            <p:nvPr>
              <p:custDataLst>
                <p:tags r:id="rId180"/>
              </p:custDataLst>
            </p:nvPr>
          </p:nvSpPr>
          <p:spPr bwMode="auto">
            <a:xfrm>
              <a:off x="2070100" y="3081338"/>
              <a:ext cx="52388" cy="58737"/>
            </a:xfrm>
            <a:custGeom>
              <a:avLst/>
              <a:gdLst>
                <a:gd name="T0" fmla="*/ 0 w 120"/>
                <a:gd name="T1" fmla="*/ 2147483647 h 56"/>
                <a:gd name="T2" fmla="*/ 2147483647 w 120"/>
                <a:gd name="T3" fmla="*/ 2147483647 h 56"/>
                <a:gd name="T4" fmla="*/ 2147483647 w 120"/>
                <a:gd name="T5" fmla="*/ 2147483647 h 56"/>
                <a:gd name="T6" fmla="*/ 2147483647 w 120"/>
                <a:gd name="T7" fmla="*/ 2147483647 h 56"/>
                <a:gd name="T8" fmla="*/ 2147483647 w 120"/>
                <a:gd name="T9" fmla="*/ 2147483647 h 56"/>
                <a:gd name="T10" fmla="*/ 2147483647 w 120"/>
                <a:gd name="T11" fmla="*/ 2147483647 h 56"/>
                <a:gd name="T12" fmla="*/ 2147483647 w 120"/>
                <a:gd name="T13" fmla="*/ 2147483647 h 56"/>
                <a:gd name="T14" fmla="*/ 2147483647 w 120"/>
                <a:gd name="T15" fmla="*/ 2147483647 h 56"/>
                <a:gd name="T16" fmla="*/ 2147483647 w 120"/>
                <a:gd name="T17" fmla="*/ 2147483647 h 56"/>
                <a:gd name="T18" fmla="*/ 2147483647 w 120"/>
                <a:gd name="T19" fmla="*/ 2147483647 h 56"/>
                <a:gd name="T20" fmla="*/ 2147483647 w 120"/>
                <a:gd name="T21" fmla="*/ 2147483647 h 56"/>
                <a:gd name="T22" fmla="*/ 2147483647 w 120"/>
                <a:gd name="T23" fmla="*/ 2147483647 h 56"/>
                <a:gd name="T24" fmla="*/ 2147483647 w 120"/>
                <a:gd name="T25" fmla="*/ 2147483647 h 56"/>
                <a:gd name="T26" fmla="*/ 2147483647 w 120"/>
                <a:gd name="T27" fmla="*/ 2147483647 h 56"/>
                <a:gd name="T28" fmla="*/ 2147483647 w 120"/>
                <a:gd name="T29" fmla="*/ 2147483647 h 56"/>
                <a:gd name="T30" fmla="*/ 2147483647 w 120"/>
                <a:gd name="T31" fmla="*/ 2147483647 h 56"/>
                <a:gd name="T32" fmla="*/ 2147483647 w 120"/>
                <a:gd name="T33" fmla="*/ 2147483647 h 56"/>
                <a:gd name="T34" fmla="*/ 2147483647 w 120"/>
                <a:gd name="T35" fmla="*/ 2147483647 h 56"/>
                <a:gd name="T36" fmla="*/ 2147483647 w 120"/>
                <a:gd name="T37" fmla="*/ 2147483647 h 56"/>
                <a:gd name="T38" fmla="*/ 2147483647 w 120"/>
                <a:gd name="T39" fmla="*/ 2147483647 h 56"/>
                <a:gd name="T40" fmla="*/ 2147483647 w 120"/>
                <a:gd name="T41" fmla="*/ 2147483647 h 56"/>
                <a:gd name="T42" fmla="*/ 2147483647 w 120"/>
                <a:gd name="T43" fmla="*/ 0 h 56"/>
                <a:gd name="T44" fmla="*/ 2147483647 w 120"/>
                <a:gd name="T45" fmla="*/ 2147483647 h 56"/>
                <a:gd name="T46" fmla="*/ 2147483647 w 120"/>
                <a:gd name="T47" fmla="*/ 2147483647 h 56"/>
                <a:gd name="T48" fmla="*/ 2147483647 w 120"/>
                <a:gd name="T49" fmla="*/ 2147483647 h 56"/>
                <a:gd name="T50" fmla="*/ 2147483647 w 120"/>
                <a:gd name="T51" fmla="*/ 2147483647 h 56"/>
                <a:gd name="T52" fmla="*/ 2147483647 w 120"/>
                <a:gd name="T53" fmla="*/ 2147483647 h 56"/>
                <a:gd name="T54" fmla="*/ 2147483647 w 120"/>
                <a:gd name="T55" fmla="*/ 2147483647 h 56"/>
                <a:gd name="T56" fmla="*/ 2147483647 w 120"/>
                <a:gd name="T57" fmla="*/ 2147483647 h 56"/>
                <a:gd name="T58" fmla="*/ 0 w 120"/>
                <a:gd name="T59" fmla="*/ 2147483647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0"/>
                <a:gd name="T91" fmla="*/ 0 h 56"/>
                <a:gd name="T92" fmla="*/ 120 w 120"/>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grpFill/>
            <a:ln w="9525">
              <a:solidFill>
                <a:srgbClr val="FFFFFF"/>
              </a:solidFill>
              <a:round/>
              <a:headEnd/>
              <a:tailEnd/>
            </a:ln>
          </p:spPr>
          <p:txBody>
            <a:bodyPr/>
            <a:lstStyle/>
            <a:p>
              <a:endParaRPr lang="en-US"/>
            </a:p>
          </p:txBody>
        </p:sp>
        <p:sp>
          <p:nvSpPr>
            <p:cNvPr id="739" name="Freeform 216"/>
            <p:cNvSpPr>
              <a:spLocks/>
            </p:cNvSpPr>
            <p:nvPr>
              <p:custDataLst>
                <p:tags r:id="rId181"/>
              </p:custDataLst>
            </p:nvPr>
          </p:nvSpPr>
          <p:spPr bwMode="auto">
            <a:xfrm>
              <a:off x="1927225" y="2943225"/>
              <a:ext cx="250825" cy="109538"/>
            </a:xfrm>
            <a:custGeom>
              <a:avLst/>
              <a:gdLst>
                <a:gd name="T0" fmla="*/ 2147483647 w 574"/>
                <a:gd name="T1" fmla="*/ 2147483647 h 204"/>
                <a:gd name="T2" fmla="*/ 2147483647 w 574"/>
                <a:gd name="T3" fmla="*/ 2147483647 h 204"/>
                <a:gd name="T4" fmla="*/ 2147483647 w 574"/>
                <a:gd name="T5" fmla="*/ 2147483647 h 204"/>
                <a:gd name="T6" fmla="*/ 2147483647 w 574"/>
                <a:gd name="T7" fmla="*/ 2147483647 h 204"/>
                <a:gd name="T8" fmla="*/ 2147483647 w 574"/>
                <a:gd name="T9" fmla="*/ 2147483647 h 204"/>
                <a:gd name="T10" fmla="*/ 2147483647 w 574"/>
                <a:gd name="T11" fmla="*/ 2147483647 h 204"/>
                <a:gd name="T12" fmla="*/ 2147483647 w 574"/>
                <a:gd name="T13" fmla="*/ 2147483647 h 204"/>
                <a:gd name="T14" fmla="*/ 0 w 574"/>
                <a:gd name="T15" fmla="*/ 2147483647 h 204"/>
                <a:gd name="T16" fmla="*/ 2147483647 w 574"/>
                <a:gd name="T17" fmla="*/ 2147483647 h 204"/>
                <a:gd name="T18" fmla="*/ 2147483647 w 574"/>
                <a:gd name="T19" fmla="*/ 2147483647 h 204"/>
                <a:gd name="T20" fmla="*/ 2147483647 w 574"/>
                <a:gd name="T21" fmla="*/ 2147483647 h 204"/>
                <a:gd name="T22" fmla="*/ 2147483647 w 574"/>
                <a:gd name="T23" fmla="*/ 2147483647 h 204"/>
                <a:gd name="T24" fmla="*/ 2147483647 w 574"/>
                <a:gd name="T25" fmla="*/ 2147483647 h 204"/>
                <a:gd name="T26" fmla="*/ 2147483647 w 574"/>
                <a:gd name="T27" fmla="*/ 2147483647 h 204"/>
                <a:gd name="T28" fmla="*/ 2147483647 w 574"/>
                <a:gd name="T29" fmla="*/ 2147483647 h 204"/>
                <a:gd name="T30" fmla="*/ 2147483647 w 574"/>
                <a:gd name="T31" fmla="*/ 2147483647 h 204"/>
                <a:gd name="T32" fmla="*/ 2147483647 w 574"/>
                <a:gd name="T33" fmla="*/ 2147483647 h 204"/>
                <a:gd name="T34" fmla="*/ 2147483647 w 574"/>
                <a:gd name="T35" fmla="*/ 2147483647 h 204"/>
                <a:gd name="T36" fmla="*/ 2147483647 w 574"/>
                <a:gd name="T37" fmla="*/ 2147483647 h 204"/>
                <a:gd name="T38" fmla="*/ 2147483647 w 574"/>
                <a:gd name="T39" fmla="*/ 2147483647 h 204"/>
                <a:gd name="T40" fmla="*/ 2147483647 w 574"/>
                <a:gd name="T41" fmla="*/ 2147483647 h 204"/>
                <a:gd name="T42" fmla="*/ 2147483647 w 574"/>
                <a:gd name="T43" fmla="*/ 2147483647 h 204"/>
                <a:gd name="T44" fmla="*/ 2147483647 w 574"/>
                <a:gd name="T45" fmla="*/ 2147483647 h 204"/>
                <a:gd name="T46" fmla="*/ 2147483647 w 574"/>
                <a:gd name="T47" fmla="*/ 2147483647 h 204"/>
                <a:gd name="T48" fmla="*/ 2147483647 w 574"/>
                <a:gd name="T49" fmla="*/ 2147483647 h 204"/>
                <a:gd name="T50" fmla="*/ 2147483647 w 574"/>
                <a:gd name="T51" fmla="*/ 2147483647 h 204"/>
                <a:gd name="T52" fmla="*/ 2147483647 w 574"/>
                <a:gd name="T53" fmla="*/ 2147483647 h 204"/>
                <a:gd name="T54" fmla="*/ 2147483647 w 574"/>
                <a:gd name="T55" fmla="*/ 2147483647 h 204"/>
                <a:gd name="T56" fmla="*/ 2147483647 w 574"/>
                <a:gd name="T57" fmla="*/ 2147483647 h 204"/>
                <a:gd name="T58" fmla="*/ 2147483647 w 574"/>
                <a:gd name="T59" fmla="*/ 2147483647 h 204"/>
                <a:gd name="T60" fmla="*/ 2147483647 w 574"/>
                <a:gd name="T61" fmla="*/ 2147483647 h 204"/>
                <a:gd name="T62" fmla="*/ 2147483647 w 574"/>
                <a:gd name="T63" fmla="*/ 2147483647 h 204"/>
                <a:gd name="T64" fmla="*/ 2147483647 w 574"/>
                <a:gd name="T65" fmla="*/ 2147483647 h 204"/>
                <a:gd name="T66" fmla="*/ 2147483647 w 574"/>
                <a:gd name="T67" fmla="*/ 2147483647 h 204"/>
                <a:gd name="T68" fmla="*/ 2147483647 w 574"/>
                <a:gd name="T69" fmla="*/ 2147483647 h 204"/>
                <a:gd name="T70" fmla="*/ 2147483647 w 574"/>
                <a:gd name="T71" fmla="*/ 2147483647 h 204"/>
                <a:gd name="T72" fmla="*/ 2147483647 w 574"/>
                <a:gd name="T73" fmla="*/ 2147483647 h 204"/>
                <a:gd name="T74" fmla="*/ 2147483647 w 574"/>
                <a:gd name="T75" fmla="*/ 2147483647 h 204"/>
                <a:gd name="T76" fmla="*/ 2147483647 w 574"/>
                <a:gd name="T77" fmla="*/ 2147483647 h 204"/>
                <a:gd name="T78" fmla="*/ 2147483647 w 574"/>
                <a:gd name="T79" fmla="*/ 2147483647 h 204"/>
                <a:gd name="T80" fmla="*/ 2147483647 w 574"/>
                <a:gd name="T81" fmla="*/ 2147483647 h 204"/>
                <a:gd name="T82" fmla="*/ 2147483647 w 574"/>
                <a:gd name="T83" fmla="*/ 2147483647 h 204"/>
                <a:gd name="T84" fmla="*/ 2147483647 w 574"/>
                <a:gd name="T85" fmla="*/ 2147483647 h 204"/>
                <a:gd name="T86" fmla="*/ 2147483647 w 574"/>
                <a:gd name="T87" fmla="*/ 2147483647 h 204"/>
                <a:gd name="T88" fmla="*/ 2147483647 w 574"/>
                <a:gd name="T89" fmla="*/ 2147483647 h 204"/>
                <a:gd name="T90" fmla="*/ 2147483647 w 574"/>
                <a:gd name="T91" fmla="*/ 2147483647 h 204"/>
                <a:gd name="T92" fmla="*/ 2147483647 w 574"/>
                <a:gd name="T93" fmla="*/ 2147483647 h 204"/>
                <a:gd name="T94" fmla="*/ 2147483647 w 574"/>
                <a:gd name="T95" fmla="*/ 2147483647 h 204"/>
                <a:gd name="T96" fmla="*/ 2147483647 w 574"/>
                <a:gd name="T97" fmla="*/ 2147483647 h 204"/>
                <a:gd name="T98" fmla="*/ 2147483647 w 574"/>
                <a:gd name="T99" fmla="*/ 2147483647 h 204"/>
                <a:gd name="T100" fmla="*/ 2147483647 w 574"/>
                <a:gd name="T101" fmla="*/ 2147483647 h 204"/>
                <a:gd name="T102" fmla="*/ 2147483647 w 574"/>
                <a:gd name="T103" fmla="*/ 2147483647 h 204"/>
                <a:gd name="T104" fmla="*/ 2147483647 w 574"/>
                <a:gd name="T105" fmla="*/ 0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4"/>
                <a:gd name="T160" fmla="*/ 0 h 204"/>
                <a:gd name="T161" fmla="*/ 574 w 574"/>
                <a:gd name="T162" fmla="*/ 204 h 2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grpFill/>
            <a:ln w="9525">
              <a:solidFill>
                <a:srgbClr val="FFFFFF"/>
              </a:solidFill>
              <a:round/>
              <a:headEnd/>
              <a:tailEnd/>
            </a:ln>
          </p:spPr>
          <p:txBody>
            <a:bodyPr/>
            <a:lstStyle/>
            <a:p>
              <a:endParaRPr lang="en-US"/>
            </a:p>
          </p:txBody>
        </p:sp>
        <p:sp>
          <p:nvSpPr>
            <p:cNvPr id="740" name="Freeform 217"/>
            <p:cNvSpPr>
              <a:spLocks/>
            </p:cNvSpPr>
            <p:nvPr>
              <p:custDataLst>
                <p:tags r:id="rId182"/>
              </p:custDataLst>
            </p:nvPr>
          </p:nvSpPr>
          <p:spPr bwMode="auto">
            <a:xfrm>
              <a:off x="2232025" y="3046413"/>
              <a:ext cx="88900" cy="69850"/>
            </a:xfrm>
            <a:custGeom>
              <a:avLst/>
              <a:gdLst>
                <a:gd name="T0" fmla="*/ 2147483647 w 207"/>
                <a:gd name="T1" fmla="*/ 2147483647 h 129"/>
                <a:gd name="T2" fmla="*/ 2147483647 w 207"/>
                <a:gd name="T3" fmla="*/ 2147483647 h 129"/>
                <a:gd name="T4" fmla="*/ 2147483647 w 207"/>
                <a:gd name="T5" fmla="*/ 2147483647 h 129"/>
                <a:gd name="T6" fmla="*/ 2147483647 w 207"/>
                <a:gd name="T7" fmla="*/ 2147483647 h 129"/>
                <a:gd name="T8" fmla="*/ 2147483647 w 207"/>
                <a:gd name="T9" fmla="*/ 2147483647 h 129"/>
                <a:gd name="T10" fmla="*/ 2147483647 w 207"/>
                <a:gd name="T11" fmla="*/ 2147483647 h 129"/>
                <a:gd name="T12" fmla="*/ 2147483647 w 207"/>
                <a:gd name="T13" fmla="*/ 2147483647 h 129"/>
                <a:gd name="T14" fmla="*/ 2147483647 w 207"/>
                <a:gd name="T15" fmla="*/ 2147483647 h 129"/>
                <a:gd name="T16" fmla="*/ 2147483647 w 207"/>
                <a:gd name="T17" fmla="*/ 2147483647 h 129"/>
                <a:gd name="T18" fmla="*/ 2147483647 w 207"/>
                <a:gd name="T19" fmla="*/ 2147483647 h 129"/>
                <a:gd name="T20" fmla="*/ 2147483647 w 207"/>
                <a:gd name="T21" fmla="*/ 2147483647 h 129"/>
                <a:gd name="T22" fmla="*/ 2147483647 w 207"/>
                <a:gd name="T23" fmla="*/ 2147483647 h 129"/>
                <a:gd name="T24" fmla="*/ 2147483647 w 207"/>
                <a:gd name="T25" fmla="*/ 2147483647 h 129"/>
                <a:gd name="T26" fmla="*/ 2147483647 w 207"/>
                <a:gd name="T27" fmla="*/ 2147483647 h 129"/>
                <a:gd name="T28" fmla="*/ 2147483647 w 207"/>
                <a:gd name="T29" fmla="*/ 2147483647 h 129"/>
                <a:gd name="T30" fmla="*/ 2147483647 w 207"/>
                <a:gd name="T31" fmla="*/ 2147483647 h 129"/>
                <a:gd name="T32" fmla="*/ 2147483647 w 207"/>
                <a:gd name="T33" fmla="*/ 2147483647 h 129"/>
                <a:gd name="T34" fmla="*/ 2147483647 w 207"/>
                <a:gd name="T35" fmla="*/ 2147483647 h 129"/>
                <a:gd name="T36" fmla="*/ 2147483647 w 207"/>
                <a:gd name="T37" fmla="*/ 2147483647 h 129"/>
                <a:gd name="T38" fmla="*/ 2147483647 w 207"/>
                <a:gd name="T39" fmla="*/ 2147483647 h 129"/>
                <a:gd name="T40" fmla="*/ 2147483647 w 207"/>
                <a:gd name="T41" fmla="*/ 2147483647 h 129"/>
                <a:gd name="T42" fmla="*/ 2147483647 w 207"/>
                <a:gd name="T43" fmla="*/ 2147483647 h 129"/>
                <a:gd name="T44" fmla="*/ 2147483647 w 207"/>
                <a:gd name="T45" fmla="*/ 0 h 129"/>
                <a:gd name="T46" fmla="*/ 0 w 207"/>
                <a:gd name="T47" fmla="*/ 0 h 129"/>
                <a:gd name="T48" fmla="*/ 2147483647 w 207"/>
                <a:gd name="T49" fmla="*/ 2147483647 h 129"/>
                <a:gd name="T50" fmla="*/ 2147483647 w 207"/>
                <a:gd name="T51" fmla="*/ 2147483647 h 129"/>
                <a:gd name="T52" fmla="*/ 2147483647 w 207"/>
                <a:gd name="T53" fmla="*/ 2147483647 h 129"/>
                <a:gd name="T54" fmla="*/ 2147483647 w 207"/>
                <a:gd name="T55" fmla="*/ 2147483647 h 129"/>
                <a:gd name="T56" fmla="*/ 2147483647 w 207"/>
                <a:gd name="T57" fmla="*/ 2147483647 h 129"/>
                <a:gd name="T58" fmla="*/ 2147483647 w 207"/>
                <a:gd name="T59" fmla="*/ 2147483647 h 129"/>
                <a:gd name="T60" fmla="*/ 2147483647 w 207"/>
                <a:gd name="T61" fmla="*/ 2147483647 h 129"/>
                <a:gd name="T62" fmla="*/ 2147483647 w 207"/>
                <a:gd name="T63" fmla="*/ 2147483647 h 129"/>
                <a:gd name="T64" fmla="*/ 2147483647 w 207"/>
                <a:gd name="T65" fmla="*/ 2147483647 h 129"/>
                <a:gd name="T66" fmla="*/ 2147483647 w 207"/>
                <a:gd name="T67" fmla="*/ 2147483647 h 129"/>
                <a:gd name="T68" fmla="*/ 2147483647 w 207"/>
                <a:gd name="T69" fmla="*/ 2147483647 h 129"/>
                <a:gd name="T70" fmla="*/ 2147483647 w 207"/>
                <a:gd name="T71" fmla="*/ 2147483647 h 129"/>
                <a:gd name="T72" fmla="*/ 0 w 207"/>
                <a:gd name="T73" fmla="*/ 2147483647 h 129"/>
                <a:gd name="T74" fmla="*/ 2147483647 w 207"/>
                <a:gd name="T75" fmla="*/ 2147483647 h 129"/>
                <a:gd name="T76" fmla="*/ 2147483647 w 207"/>
                <a:gd name="T77" fmla="*/ 2147483647 h 129"/>
                <a:gd name="T78" fmla="*/ 2147483647 w 207"/>
                <a:gd name="T79" fmla="*/ 2147483647 h 129"/>
                <a:gd name="T80" fmla="*/ 2147483647 w 207"/>
                <a:gd name="T81" fmla="*/ 2147483647 h 129"/>
                <a:gd name="T82" fmla="*/ 2147483647 w 207"/>
                <a:gd name="T83" fmla="*/ 2147483647 h 129"/>
                <a:gd name="T84" fmla="*/ 2147483647 w 207"/>
                <a:gd name="T85" fmla="*/ 2147483647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7"/>
                <a:gd name="T130" fmla="*/ 0 h 129"/>
                <a:gd name="T131" fmla="*/ 207 w 207"/>
                <a:gd name="T132" fmla="*/ 129 h 1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grpFill/>
            <a:ln w="9525">
              <a:solidFill>
                <a:srgbClr val="FFFFFF"/>
              </a:solidFill>
              <a:round/>
              <a:headEnd/>
              <a:tailEnd/>
            </a:ln>
          </p:spPr>
          <p:txBody>
            <a:bodyPr/>
            <a:lstStyle/>
            <a:p>
              <a:endParaRPr lang="en-US"/>
            </a:p>
          </p:txBody>
        </p:sp>
        <p:sp>
          <p:nvSpPr>
            <p:cNvPr id="741" name="Freeform 218"/>
            <p:cNvSpPr>
              <a:spLocks/>
            </p:cNvSpPr>
            <p:nvPr>
              <p:custDataLst>
                <p:tags r:id="rId183"/>
              </p:custDataLst>
            </p:nvPr>
          </p:nvSpPr>
          <p:spPr bwMode="auto">
            <a:xfrm>
              <a:off x="1800225" y="3106738"/>
              <a:ext cx="33338" cy="84137"/>
            </a:xfrm>
            <a:custGeom>
              <a:avLst/>
              <a:gdLst>
                <a:gd name="T0" fmla="*/ 2147483647 w 72"/>
                <a:gd name="T1" fmla="*/ 0 h 154"/>
                <a:gd name="T2" fmla="*/ 2147483647 w 72"/>
                <a:gd name="T3" fmla="*/ 2147483647 h 154"/>
                <a:gd name="T4" fmla="*/ 2147483647 w 72"/>
                <a:gd name="T5" fmla="*/ 2147483647 h 154"/>
                <a:gd name="T6" fmla="*/ 2147483647 w 72"/>
                <a:gd name="T7" fmla="*/ 2147483647 h 154"/>
                <a:gd name="T8" fmla="*/ 2147483647 w 72"/>
                <a:gd name="T9" fmla="*/ 2147483647 h 154"/>
                <a:gd name="T10" fmla="*/ 2147483647 w 72"/>
                <a:gd name="T11" fmla="*/ 2147483647 h 154"/>
                <a:gd name="T12" fmla="*/ 2147483647 w 72"/>
                <a:gd name="T13" fmla="*/ 2147483647 h 154"/>
                <a:gd name="T14" fmla="*/ 2147483647 w 72"/>
                <a:gd name="T15" fmla="*/ 2147483647 h 154"/>
                <a:gd name="T16" fmla="*/ 2147483647 w 72"/>
                <a:gd name="T17" fmla="*/ 2147483647 h 154"/>
                <a:gd name="T18" fmla="*/ 2147483647 w 72"/>
                <a:gd name="T19" fmla="*/ 2147483647 h 154"/>
                <a:gd name="T20" fmla="*/ 2147483647 w 72"/>
                <a:gd name="T21" fmla="*/ 2147483647 h 154"/>
                <a:gd name="T22" fmla="*/ 2147483647 w 72"/>
                <a:gd name="T23" fmla="*/ 2147483647 h 154"/>
                <a:gd name="T24" fmla="*/ 2147483647 w 72"/>
                <a:gd name="T25" fmla="*/ 2147483647 h 154"/>
                <a:gd name="T26" fmla="*/ 2147483647 w 72"/>
                <a:gd name="T27" fmla="*/ 2147483647 h 154"/>
                <a:gd name="T28" fmla="*/ 2147483647 w 72"/>
                <a:gd name="T29" fmla="*/ 2147483647 h 154"/>
                <a:gd name="T30" fmla="*/ 2147483647 w 72"/>
                <a:gd name="T31" fmla="*/ 2147483647 h 154"/>
                <a:gd name="T32" fmla="*/ 2147483647 w 72"/>
                <a:gd name="T33" fmla="*/ 2147483647 h 154"/>
                <a:gd name="T34" fmla="*/ 2147483647 w 72"/>
                <a:gd name="T35" fmla="*/ 2147483647 h 154"/>
                <a:gd name="T36" fmla="*/ 2147483647 w 72"/>
                <a:gd name="T37" fmla="*/ 2147483647 h 154"/>
                <a:gd name="T38" fmla="*/ 2147483647 w 72"/>
                <a:gd name="T39" fmla="*/ 2147483647 h 154"/>
                <a:gd name="T40" fmla="*/ 2147483647 w 72"/>
                <a:gd name="T41" fmla="*/ 2147483647 h 154"/>
                <a:gd name="T42" fmla="*/ 0 w 72"/>
                <a:gd name="T43" fmla="*/ 2147483647 h 154"/>
                <a:gd name="T44" fmla="*/ 2147483647 w 72"/>
                <a:gd name="T45" fmla="*/ 2147483647 h 154"/>
                <a:gd name="T46" fmla="*/ 2147483647 w 72"/>
                <a:gd name="T47" fmla="*/ 2147483647 h 154"/>
                <a:gd name="T48" fmla="*/ 2147483647 w 72"/>
                <a:gd name="T49" fmla="*/ 2147483647 h 154"/>
                <a:gd name="T50" fmla="*/ 2147483647 w 72"/>
                <a:gd name="T51" fmla="*/ 2147483647 h 154"/>
                <a:gd name="T52" fmla="*/ 2147483647 w 72"/>
                <a:gd name="T53" fmla="*/ 2147483647 h 154"/>
                <a:gd name="T54" fmla="*/ 2147483647 w 72"/>
                <a:gd name="T55" fmla="*/ 2147483647 h 154"/>
                <a:gd name="T56" fmla="*/ 2147483647 w 72"/>
                <a:gd name="T57" fmla="*/ 0 h 154"/>
                <a:gd name="T58" fmla="*/ 2147483647 w 72"/>
                <a:gd name="T59" fmla="*/ 0 h 154"/>
                <a:gd name="T60" fmla="*/ 2147483647 w 72"/>
                <a:gd name="T61" fmla="*/ 0 h 154"/>
                <a:gd name="T62" fmla="*/ 2147483647 w 72"/>
                <a:gd name="T63" fmla="*/ 0 h 154"/>
                <a:gd name="T64" fmla="*/ 2147483647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154"/>
                <a:gd name="T101" fmla="*/ 72 w 72"/>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grpFill/>
            <a:ln w="9525">
              <a:solidFill>
                <a:srgbClr val="FFFFFF"/>
              </a:solidFill>
              <a:round/>
              <a:headEnd/>
              <a:tailEnd/>
            </a:ln>
          </p:spPr>
          <p:txBody>
            <a:bodyPr/>
            <a:lstStyle/>
            <a:p>
              <a:endParaRPr lang="en-US"/>
            </a:p>
          </p:txBody>
        </p:sp>
        <p:sp>
          <p:nvSpPr>
            <p:cNvPr id="742" name="Freeform 219"/>
            <p:cNvSpPr>
              <a:spLocks/>
            </p:cNvSpPr>
            <p:nvPr>
              <p:custDataLst>
                <p:tags r:id="rId184"/>
              </p:custDataLst>
            </p:nvPr>
          </p:nvSpPr>
          <p:spPr bwMode="auto">
            <a:xfrm>
              <a:off x="1720850" y="3106738"/>
              <a:ext cx="93663" cy="146050"/>
            </a:xfrm>
            <a:custGeom>
              <a:avLst/>
              <a:gdLst>
                <a:gd name="T0" fmla="*/ 2147483647 w 214"/>
                <a:gd name="T1" fmla="*/ 2147483647 h 271"/>
                <a:gd name="T2" fmla="*/ 2147483647 w 214"/>
                <a:gd name="T3" fmla="*/ 2147483647 h 271"/>
                <a:gd name="T4" fmla="*/ 2147483647 w 214"/>
                <a:gd name="T5" fmla="*/ 2147483647 h 271"/>
                <a:gd name="T6" fmla="*/ 2147483647 w 214"/>
                <a:gd name="T7" fmla="*/ 2147483647 h 271"/>
                <a:gd name="T8" fmla="*/ 2147483647 w 214"/>
                <a:gd name="T9" fmla="*/ 2147483647 h 271"/>
                <a:gd name="T10" fmla="*/ 2147483647 w 214"/>
                <a:gd name="T11" fmla="*/ 2147483647 h 271"/>
                <a:gd name="T12" fmla="*/ 2147483647 w 214"/>
                <a:gd name="T13" fmla="*/ 2147483647 h 271"/>
                <a:gd name="T14" fmla="*/ 2147483647 w 214"/>
                <a:gd name="T15" fmla="*/ 2147483647 h 271"/>
                <a:gd name="T16" fmla="*/ 2147483647 w 214"/>
                <a:gd name="T17" fmla="*/ 2147483647 h 271"/>
                <a:gd name="T18" fmla="*/ 2147483647 w 214"/>
                <a:gd name="T19" fmla="*/ 2147483647 h 271"/>
                <a:gd name="T20" fmla="*/ 2147483647 w 214"/>
                <a:gd name="T21" fmla="*/ 2147483647 h 271"/>
                <a:gd name="T22" fmla="*/ 2147483647 w 214"/>
                <a:gd name="T23" fmla="*/ 2147483647 h 271"/>
                <a:gd name="T24" fmla="*/ 2147483647 w 214"/>
                <a:gd name="T25" fmla="*/ 2147483647 h 271"/>
                <a:gd name="T26" fmla="*/ 2147483647 w 214"/>
                <a:gd name="T27" fmla="*/ 2147483647 h 271"/>
                <a:gd name="T28" fmla="*/ 2147483647 w 214"/>
                <a:gd name="T29" fmla="*/ 2147483647 h 271"/>
                <a:gd name="T30" fmla="*/ 2147483647 w 214"/>
                <a:gd name="T31" fmla="*/ 2147483647 h 271"/>
                <a:gd name="T32" fmla="*/ 2147483647 w 214"/>
                <a:gd name="T33" fmla="*/ 2147483647 h 271"/>
                <a:gd name="T34" fmla="*/ 2147483647 w 214"/>
                <a:gd name="T35" fmla="*/ 2147483647 h 271"/>
                <a:gd name="T36" fmla="*/ 2147483647 w 214"/>
                <a:gd name="T37" fmla="*/ 0 h 271"/>
                <a:gd name="T38" fmla="*/ 2147483647 w 214"/>
                <a:gd name="T39" fmla="*/ 0 h 271"/>
                <a:gd name="T40" fmla="*/ 2147483647 w 214"/>
                <a:gd name="T41" fmla="*/ 2147483647 h 271"/>
                <a:gd name="T42" fmla="*/ 2147483647 w 214"/>
                <a:gd name="T43" fmla="*/ 2147483647 h 271"/>
                <a:gd name="T44" fmla="*/ 2147483647 w 214"/>
                <a:gd name="T45" fmla="*/ 2147483647 h 271"/>
                <a:gd name="T46" fmla="*/ 2147483647 w 214"/>
                <a:gd name="T47" fmla="*/ 2147483647 h 271"/>
                <a:gd name="T48" fmla="*/ 2147483647 w 214"/>
                <a:gd name="T49" fmla="*/ 2147483647 h 271"/>
                <a:gd name="T50" fmla="*/ 2147483647 w 214"/>
                <a:gd name="T51" fmla="*/ 2147483647 h 271"/>
                <a:gd name="T52" fmla="*/ 2147483647 w 214"/>
                <a:gd name="T53" fmla="*/ 2147483647 h 271"/>
                <a:gd name="T54" fmla="*/ 2147483647 w 214"/>
                <a:gd name="T55" fmla="*/ 2147483647 h 271"/>
                <a:gd name="T56" fmla="*/ 2147483647 w 214"/>
                <a:gd name="T57" fmla="*/ 2147483647 h 271"/>
                <a:gd name="T58" fmla="*/ 2147483647 w 214"/>
                <a:gd name="T59" fmla="*/ 2147483647 h 271"/>
                <a:gd name="T60" fmla="*/ 2147483647 w 214"/>
                <a:gd name="T61" fmla="*/ 2147483647 h 271"/>
                <a:gd name="T62" fmla="*/ 2147483647 w 214"/>
                <a:gd name="T63" fmla="*/ 2147483647 h 271"/>
                <a:gd name="T64" fmla="*/ 2147483647 w 214"/>
                <a:gd name="T65" fmla="*/ 2147483647 h 271"/>
                <a:gd name="T66" fmla="*/ 2147483647 w 214"/>
                <a:gd name="T67" fmla="*/ 2147483647 h 271"/>
                <a:gd name="T68" fmla="*/ 2147483647 w 214"/>
                <a:gd name="T69" fmla="*/ 2147483647 h 271"/>
                <a:gd name="T70" fmla="*/ 0 w 214"/>
                <a:gd name="T71" fmla="*/ 2147483647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4"/>
                <a:gd name="T109" fmla="*/ 0 h 271"/>
                <a:gd name="T110" fmla="*/ 214 w 214"/>
                <a:gd name="T111" fmla="*/ 271 h 2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92D050"/>
            </a:solidFill>
            <a:ln w="9525">
              <a:solidFill>
                <a:srgbClr val="FFFFFF"/>
              </a:solidFill>
              <a:round/>
              <a:headEnd/>
              <a:tailEnd/>
            </a:ln>
          </p:spPr>
          <p:txBody>
            <a:bodyPr/>
            <a:lstStyle/>
            <a:p>
              <a:endParaRPr lang="en-US"/>
            </a:p>
          </p:txBody>
        </p:sp>
        <p:sp>
          <p:nvSpPr>
            <p:cNvPr id="743" name="Freeform 220"/>
            <p:cNvSpPr>
              <a:spLocks/>
            </p:cNvSpPr>
            <p:nvPr>
              <p:custDataLst>
                <p:tags r:id="rId185"/>
              </p:custDataLst>
            </p:nvPr>
          </p:nvSpPr>
          <p:spPr bwMode="auto">
            <a:xfrm>
              <a:off x="1768475" y="3217863"/>
              <a:ext cx="71438" cy="57150"/>
            </a:xfrm>
            <a:custGeom>
              <a:avLst/>
              <a:gdLst>
                <a:gd name="T0" fmla="*/ 2147483647 w 153"/>
                <a:gd name="T1" fmla="*/ 0 h 80"/>
                <a:gd name="T2" fmla="*/ 2147483647 w 153"/>
                <a:gd name="T3" fmla="*/ 2147483647 h 80"/>
                <a:gd name="T4" fmla="*/ 2147483647 w 153"/>
                <a:gd name="T5" fmla="*/ 2147483647 h 80"/>
                <a:gd name="T6" fmla="*/ 2147483647 w 153"/>
                <a:gd name="T7" fmla="*/ 2147483647 h 80"/>
                <a:gd name="T8" fmla="*/ 2147483647 w 153"/>
                <a:gd name="T9" fmla="*/ 2147483647 h 80"/>
                <a:gd name="T10" fmla="*/ 2147483647 w 153"/>
                <a:gd name="T11" fmla="*/ 2147483647 h 80"/>
                <a:gd name="T12" fmla="*/ 2147483647 w 153"/>
                <a:gd name="T13" fmla="*/ 2147483647 h 80"/>
                <a:gd name="T14" fmla="*/ 2147483647 w 153"/>
                <a:gd name="T15" fmla="*/ 2147483647 h 80"/>
                <a:gd name="T16" fmla="*/ 2147483647 w 153"/>
                <a:gd name="T17" fmla="*/ 2147483647 h 80"/>
                <a:gd name="T18" fmla="*/ 2147483647 w 153"/>
                <a:gd name="T19" fmla="*/ 2147483647 h 80"/>
                <a:gd name="T20" fmla="*/ 2147483647 w 153"/>
                <a:gd name="T21" fmla="*/ 2147483647 h 80"/>
                <a:gd name="T22" fmla="*/ 2147483647 w 153"/>
                <a:gd name="T23" fmla="*/ 2147483647 h 80"/>
                <a:gd name="T24" fmla="*/ 2147483647 w 153"/>
                <a:gd name="T25" fmla="*/ 2147483647 h 80"/>
                <a:gd name="T26" fmla="*/ 2147483647 w 153"/>
                <a:gd name="T27" fmla="*/ 2147483647 h 80"/>
                <a:gd name="T28" fmla="*/ 2147483647 w 153"/>
                <a:gd name="T29" fmla="*/ 2147483647 h 80"/>
                <a:gd name="T30" fmla="*/ 2147483647 w 153"/>
                <a:gd name="T31" fmla="*/ 2147483647 h 80"/>
                <a:gd name="T32" fmla="*/ 2147483647 w 153"/>
                <a:gd name="T33" fmla="*/ 2147483647 h 80"/>
                <a:gd name="T34" fmla="*/ 2147483647 w 153"/>
                <a:gd name="T35" fmla="*/ 2147483647 h 80"/>
                <a:gd name="T36" fmla="*/ 2147483647 w 153"/>
                <a:gd name="T37" fmla="*/ 2147483647 h 80"/>
                <a:gd name="T38" fmla="*/ 2147483647 w 153"/>
                <a:gd name="T39" fmla="*/ 2147483647 h 80"/>
                <a:gd name="T40" fmla="*/ 2147483647 w 153"/>
                <a:gd name="T41" fmla="*/ 2147483647 h 80"/>
                <a:gd name="T42" fmla="*/ 2147483647 w 153"/>
                <a:gd name="T43" fmla="*/ 2147483647 h 80"/>
                <a:gd name="T44" fmla="*/ 2147483647 w 153"/>
                <a:gd name="T45" fmla="*/ 2147483647 h 80"/>
                <a:gd name="T46" fmla="*/ 2147483647 w 153"/>
                <a:gd name="T47" fmla="*/ 2147483647 h 80"/>
                <a:gd name="T48" fmla="*/ 2147483647 w 153"/>
                <a:gd name="T49" fmla="*/ 2147483647 h 80"/>
                <a:gd name="T50" fmla="*/ 0 w 153"/>
                <a:gd name="T51" fmla="*/ 2147483647 h 80"/>
                <a:gd name="T52" fmla="*/ 2147483647 w 153"/>
                <a:gd name="T53" fmla="*/ 2147483647 h 80"/>
                <a:gd name="T54" fmla="*/ 2147483647 w 153"/>
                <a:gd name="T55" fmla="*/ 2147483647 h 80"/>
                <a:gd name="T56" fmla="*/ 2147483647 w 153"/>
                <a:gd name="T57" fmla="*/ 2147483647 h 80"/>
                <a:gd name="T58" fmla="*/ 2147483647 w 153"/>
                <a:gd name="T59" fmla="*/ 2147483647 h 80"/>
                <a:gd name="T60" fmla="*/ 2147483647 w 153"/>
                <a:gd name="T61" fmla="*/ 2147483647 h 80"/>
                <a:gd name="T62" fmla="*/ 2147483647 w 153"/>
                <a:gd name="T63" fmla="*/ 2147483647 h 80"/>
                <a:gd name="T64" fmla="*/ 2147483647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80"/>
                <a:gd name="T101" fmla="*/ 153 w 153"/>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grpFill/>
            <a:ln w="9525">
              <a:solidFill>
                <a:srgbClr val="FFFFFF"/>
              </a:solidFill>
              <a:round/>
              <a:headEnd/>
              <a:tailEnd/>
            </a:ln>
          </p:spPr>
          <p:txBody>
            <a:bodyPr/>
            <a:lstStyle/>
            <a:p>
              <a:endParaRPr lang="en-US"/>
            </a:p>
          </p:txBody>
        </p:sp>
        <p:sp>
          <p:nvSpPr>
            <p:cNvPr id="745" name="Freeform 222"/>
            <p:cNvSpPr>
              <a:spLocks/>
            </p:cNvSpPr>
            <p:nvPr>
              <p:custDataLst>
                <p:tags r:id="rId186"/>
              </p:custDataLst>
            </p:nvPr>
          </p:nvSpPr>
          <p:spPr bwMode="auto">
            <a:xfrm>
              <a:off x="1817688" y="3209925"/>
              <a:ext cx="125412" cy="122238"/>
            </a:xfrm>
            <a:custGeom>
              <a:avLst/>
              <a:gdLst>
                <a:gd name="T0" fmla="*/ 2147483647 w 286"/>
                <a:gd name="T1" fmla="*/ 2147483647 h 235"/>
                <a:gd name="T2" fmla="*/ 2147483647 w 286"/>
                <a:gd name="T3" fmla="*/ 2147483647 h 235"/>
                <a:gd name="T4" fmla="*/ 2147483647 w 286"/>
                <a:gd name="T5" fmla="*/ 2147483647 h 235"/>
                <a:gd name="T6" fmla="*/ 2147483647 w 286"/>
                <a:gd name="T7" fmla="*/ 2147483647 h 235"/>
                <a:gd name="T8" fmla="*/ 2147483647 w 286"/>
                <a:gd name="T9" fmla="*/ 2147483647 h 235"/>
                <a:gd name="T10" fmla="*/ 2147483647 w 286"/>
                <a:gd name="T11" fmla="*/ 2147483647 h 235"/>
                <a:gd name="T12" fmla="*/ 2147483647 w 286"/>
                <a:gd name="T13" fmla="*/ 2147483647 h 235"/>
                <a:gd name="T14" fmla="*/ 2147483647 w 286"/>
                <a:gd name="T15" fmla="*/ 2147483647 h 235"/>
                <a:gd name="T16" fmla="*/ 2147483647 w 286"/>
                <a:gd name="T17" fmla="*/ 2147483647 h 235"/>
                <a:gd name="T18" fmla="*/ 2147483647 w 286"/>
                <a:gd name="T19" fmla="*/ 2147483647 h 235"/>
                <a:gd name="T20" fmla="*/ 2147483647 w 286"/>
                <a:gd name="T21" fmla="*/ 2147483647 h 235"/>
                <a:gd name="T22" fmla="*/ 2147483647 w 286"/>
                <a:gd name="T23" fmla="*/ 2147483647 h 235"/>
                <a:gd name="T24" fmla="*/ 2147483647 w 286"/>
                <a:gd name="T25" fmla="*/ 2147483647 h 235"/>
                <a:gd name="T26" fmla="*/ 2147483647 w 286"/>
                <a:gd name="T27" fmla="*/ 2147483647 h 235"/>
                <a:gd name="T28" fmla="*/ 2147483647 w 286"/>
                <a:gd name="T29" fmla="*/ 2147483647 h 235"/>
                <a:gd name="T30" fmla="*/ 2147483647 w 286"/>
                <a:gd name="T31" fmla="*/ 2147483647 h 235"/>
                <a:gd name="T32" fmla="*/ 2147483647 w 286"/>
                <a:gd name="T33" fmla="*/ 2147483647 h 235"/>
                <a:gd name="T34" fmla="*/ 2147483647 w 286"/>
                <a:gd name="T35" fmla="*/ 2147483647 h 235"/>
                <a:gd name="T36" fmla="*/ 2147483647 w 286"/>
                <a:gd name="T37" fmla="*/ 2147483647 h 235"/>
                <a:gd name="T38" fmla="*/ 2147483647 w 286"/>
                <a:gd name="T39" fmla="*/ 2147483647 h 235"/>
                <a:gd name="T40" fmla="*/ 2147483647 w 286"/>
                <a:gd name="T41" fmla="*/ 2147483647 h 235"/>
                <a:gd name="T42" fmla="*/ 2147483647 w 286"/>
                <a:gd name="T43" fmla="*/ 2147483647 h 235"/>
                <a:gd name="T44" fmla="*/ 2147483647 w 286"/>
                <a:gd name="T45" fmla="*/ 2147483647 h 235"/>
                <a:gd name="T46" fmla="*/ 2147483647 w 286"/>
                <a:gd name="T47" fmla="*/ 2147483647 h 235"/>
                <a:gd name="T48" fmla="*/ 2147483647 w 286"/>
                <a:gd name="T49" fmla="*/ 2147483647 h 235"/>
                <a:gd name="T50" fmla="*/ 2147483647 w 286"/>
                <a:gd name="T51" fmla="*/ 2147483647 h 235"/>
                <a:gd name="T52" fmla="*/ 2147483647 w 286"/>
                <a:gd name="T53" fmla="*/ 2147483647 h 235"/>
                <a:gd name="T54" fmla="*/ 2147483647 w 286"/>
                <a:gd name="T55" fmla="*/ 2147483647 h 235"/>
                <a:gd name="T56" fmla="*/ 0 w 286"/>
                <a:gd name="T57" fmla="*/ 2147483647 h 235"/>
                <a:gd name="T58" fmla="*/ 2147483647 w 286"/>
                <a:gd name="T59" fmla="*/ 2147483647 h 235"/>
                <a:gd name="T60" fmla="*/ 2147483647 w 286"/>
                <a:gd name="T61" fmla="*/ 2147483647 h 235"/>
                <a:gd name="T62" fmla="*/ 2147483647 w 286"/>
                <a:gd name="T63" fmla="*/ 2147483647 h 235"/>
                <a:gd name="T64" fmla="*/ 2147483647 w 286"/>
                <a:gd name="T65" fmla="*/ 2147483647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6"/>
                <a:gd name="T100" fmla="*/ 0 h 235"/>
                <a:gd name="T101" fmla="*/ 286 w 286"/>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FFC000"/>
            </a:solidFill>
            <a:ln w="9525">
              <a:solidFill>
                <a:srgbClr val="FFFFFF"/>
              </a:solidFill>
              <a:round/>
              <a:headEnd/>
              <a:tailEnd/>
            </a:ln>
          </p:spPr>
          <p:txBody>
            <a:bodyPr/>
            <a:lstStyle/>
            <a:p>
              <a:endParaRPr lang="en-US"/>
            </a:p>
          </p:txBody>
        </p:sp>
        <p:sp>
          <p:nvSpPr>
            <p:cNvPr id="746" name="Freeform 223"/>
            <p:cNvSpPr>
              <a:spLocks/>
            </p:cNvSpPr>
            <p:nvPr>
              <p:custDataLst>
                <p:tags r:id="rId187"/>
              </p:custDataLst>
            </p:nvPr>
          </p:nvSpPr>
          <p:spPr bwMode="auto">
            <a:xfrm>
              <a:off x="1868488" y="3322638"/>
              <a:ext cx="84137" cy="100012"/>
            </a:xfrm>
            <a:custGeom>
              <a:avLst/>
              <a:gdLst>
                <a:gd name="T0" fmla="*/ 2147483647 w 205"/>
                <a:gd name="T1" fmla="*/ 2147483647 h 191"/>
                <a:gd name="T2" fmla="*/ 2147483647 w 205"/>
                <a:gd name="T3" fmla="*/ 2147483647 h 191"/>
                <a:gd name="T4" fmla="*/ 2147483647 w 205"/>
                <a:gd name="T5" fmla="*/ 2147483647 h 191"/>
                <a:gd name="T6" fmla="*/ 2147483647 w 205"/>
                <a:gd name="T7" fmla="*/ 2147483647 h 191"/>
                <a:gd name="T8" fmla="*/ 2147483647 w 205"/>
                <a:gd name="T9" fmla="*/ 2147483647 h 191"/>
                <a:gd name="T10" fmla="*/ 2147483647 w 205"/>
                <a:gd name="T11" fmla="*/ 2147483647 h 191"/>
                <a:gd name="T12" fmla="*/ 2147483647 w 205"/>
                <a:gd name="T13" fmla="*/ 2147483647 h 191"/>
                <a:gd name="T14" fmla="*/ 2147483647 w 205"/>
                <a:gd name="T15" fmla="*/ 2147483647 h 191"/>
                <a:gd name="T16" fmla="*/ 2147483647 w 205"/>
                <a:gd name="T17" fmla="*/ 2147483647 h 191"/>
                <a:gd name="T18" fmla="*/ 2147483647 w 205"/>
                <a:gd name="T19" fmla="*/ 2147483647 h 191"/>
                <a:gd name="T20" fmla="*/ 2147483647 w 205"/>
                <a:gd name="T21" fmla="*/ 2147483647 h 191"/>
                <a:gd name="T22" fmla="*/ 2147483647 w 205"/>
                <a:gd name="T23" fmla="*/ 2147483647 h 191"/>
                <a:gd name="T24" fmla="*/ 2147483647 w 205"/>
                <a:gd name="T25" fmla="*/ 2147483647 h 191"/>
                <a:gd name="T26" fmla="*/ 2147483647 w 205"/>
                <a:gd name="T27" fmla="*/ 2147483647 h 191"/>
                <a:gd name="T28" fmla="*/ 2147483647 w 205"/>
                <a:gd name="T29" fmla="*/ 2147483647 h 191"/>
                <a:gd name="T30" fmla="*/ 2147483647 w 205"/>
                <a:gd name="T31" fmla="*/ 2147483647 h 191"/>
                <a:gd name="T32" fmla="*/ 2147483647 w 205"/>
                <a:gd name="T33" fmla="*/ 2147483647 h 191"/>
                <a:gd name="T34" fmla="*/ 2147483647 w 205"/>
                <a:gd name="T35" fmla="*/ 2147483647 h 191"/>
                <a:gd name="T36" fmla="*/ 2147483647 w 205"/>
                <a:gd name="T37" fmla="*/ 2147483647 h 191"/>
                <a:gd name="T38" fmla="*/ 2147483647 w 205"/>
                <a:gd name="T39" fmla="*/ 2147483647 h 191"/>
                <a:gd name="T40" fmla="*/ 2147483647 w 205"/>
                <a:gd name="T41" fmla="*/ 2147483647 h 191"/>
                <a:gd name="T42" fmla="*/ 2147483647 w 205"/>
                <a:gd name="T43" fmla="*/ 2147483647 h 191"/>
                <a:gd name="T44" fmla="*/ 2147483647 w 205"/>
                <a:gd name="T45" fmla="*/ 2147483647 h 191"/>
                <a:gd name="T46" fmla="*/ 0 w 205"/>
                <a:gd name="T47" fmla="*/ 2147483647 h 191"/>
                <a:gd name="T48" fmla="*/ 0 w 205"/>
                <a:gd name="T49" fmla="*/ 2147483647 h 191"/>
                <a:gd name="T50" fmla="*/ 2147483647 w 205"/>
                <a:gd name="T51" fmla="*/ 2147483647 h 191"/>
                <a:gd name="T52" fmla="*/ 2147483647 w 205"/>
                <a:gd name="T53" fmla="*/ 2147483647 h 191"/>
                <a:gd name="T54" fmla="*/ 2147483647 w 205"/>
                <a:gd name="T55" fmla="*/ 2147483647 h 191"/>
                <a:gd name="T56" fmla="*/ 2147483647 w 205"/>
                <a:gd name="T57" fmla="*/ 2147483647 h 191"/>
                <a:gd name="T58" fmla="*/ 2147483647 w 205"/>
                <a:gd name="T59" fmla="*/ 0 h 191"/>
                <a:gd name="T60" fmla="*/ 2147483647 w 205"/>
                <a:gd name="T61" fmla="*/ 2147483647 h 191"/>
                <a:gd name="T62" fmla="*/ 2147483647 w 205"/>
                <a:gd name="T63" fmla="*/ 2147483647 h 191"/>
                <a:gd name="T64" fmla="*/ 2147483647 w 205"/>
                <a:gd name="T65" fmla="*/ 2147483647 h 191"/>
                <a:gd name="T66" fmla="*/ 2147483647 w 205"/>
                <a:gd name="T67" fmla="*/ 2147483647 h 191"/>
                <a:gd name="T68" fmla="*/ 2147483647 w 205"/>
                <a:gd name="T69" fmla="*/ 2147483647 h 191"/>
                <a:gd name="T70" fmla="*/ 2147483647 w 205"/>
                <a:gd name="T71" fmla="*/ 2147483647 h 191"/>
                <a:gd name="T72" fmla="*/ 2147483647 w 205"/>
                <a:gd name="T73" fmla="*/ 2147483647 h 191"/>
                <a:gd name="T74" fmla="*/ 2147483647 w 205"/>
                <a:gd name="T75" fmla="*/ 2147483647 h 191"/>
                <a:gd name="T76" fmla="*/ 2147483647 w 205"/>
                <a:gd name="T77" fmla="*/ 2147483647 h 191"/>
                <a:gd name="T78" fmla="*/ 2147483647 w 205"/>
                <a:gd name="T79" fmla="*/ 2147483647 h 191"/>
                <a:gd name="T80" fmla="*/ 2147483647 w 205"/>
                <a:gd name="T81" fmla="*/ 2147483647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191"/>
                <a:gd name="T125" fmla="*/ 205 w 205"/>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grpFill/>
            <a:ln w="9525">
              <a:solidFill>
                <a:srgbClr val="FFFFFF"/>
              </a:solidFill>
              <a:round/>
              <a:headEnd/>
              <a:tailEnd/>
            </a:ln>
          </p:spPr>
          <p:txBody>
            <a:bodyPr/>
            <a:lstStyle/>
            <a:p>
              <a:endParaRPr lang="en-US"/>
            </a:p>
          </p:txBody>
        </p:sp>
        <p:sp>
          <p:nvSpPr>
            <p:cNvPr id="747" name="Freeform 224"/>
            <p:cNvSpPr>
              <a:spLocks/>
            </p:cNvSpPr>
            <p:nvPr>
              <p:custDataLst>
                <p:tags r:id="rId188"/>
              </p:custDataLst>
            </p:nvPr>
          </p:nvSpPr>
          <p:spPr bwMode="auto">
            <a:xfrm>
              <a:off x="1949450" y="3376613"/>
              <a:ext cx="142875" cy="79375"/>
            </a:xfrm>
            <a:custGeom>
              <a:avLst/>
              <a:gdLst>
                <a:gd name="T0" fmla="*/ 2147483647 w 329"/>
                <a:gd name="T1" fmla="*/ 2147483647 h 154"/>
                <a:gd name="T2" fmla="*/ 0 w 329"/>
                <a:gd name="T3" fmla="*/ 2147483647 h 154"/>
                <a:gd name="T4" fmla="*/ 2147483647 w 329"/>
                <a:gd name="T5" fmla="*/ 2147483647 h 154"/>
                <a:gd name="T6" fmla="*/ 2147483647 w 329"/>
                <a:gd name="T7" fmla="*/ 2147483647 h 154"/>
                <a:gd name="T8" fmla="*/ 2147483647 w 329"/>
                <a:gd name="T9" fmla="*/ 2147483647 h 154"/>
                <a:gd name="T10" fmla="*/ 2147483647 w 329"/>
                <a:gd name="T11" fmla="*/ 2147483647 h 154"/>
                <a:gd name="T12" fmla="*/ 2147483647 w 329"/>
                <a:gd name="T13" fmla="*/ 2147483647 h 154"/>
                <a:gd name="T14" fmla="*/ 2147483647 w 329"/>
                <a:gd name="T15" fmla="*/ 2147483647 h 154"/>
                <a:gd name="T16" fmla="*/ 2147483647 w 329"/>
                <a:gd name="T17" fmla="*/ 2147483647 h 154"/>
                <a:gd name="T18" fmla="*/ 2147483647 w 329"/>
                <a:gd name="T19" fmla="*/ 2147483647 h 154"/>
                <a:gd name="T20" fmla="*/ 2147483647 w 329"/>
                <a:gd name="T21" fmla="*/ 2147483647 h 154"/>
                <a:gd name="T22" fmla="*/ 2147483647 w 329"/>
                <a:gd name="T23" fmla="*/ 0 h 154"/>
                <a:gd name="T24" fmla="*/ 2147483647 w 329"/>
                <a:gd name="T25" fmla="*/ 0 h 154"/>
                <a:gd name="T26" fmla="*/ 2147483647 w 329"/>
                <a:gd name="T27" fmla="*/ 2147483647 h 154"/>
                <a:gd name="T28" fmla="*/ 2147483647 w 329"/>
                <a:gd name="T29" fmla="*/ 2147483647 h 154"/>
                <a:gd name="T30" fmla="*/ 2147483647 w 329"/>
                <a:gd name="T31" fmla="*/ 2147483647 h 154"/>
                <a:gd name="T32" fmla="*/ 2147483647 w 329"/>
                <a:gd name="T33" fmla="*/ 2147483647 h 154"/>
                <a:gd name="T34" fmla="*/ 2147483647 w 329"/>
                <a:gd name="T35" fmla="*/ 2147483647 h 154"/>
                <a:gd name="T36" fmla="*/ 2147483647 w 329"/>
                <a:gd name="T37" fmla="*/ 2147483647 h 154"/>
                <a:gd name="T38" fmla="*/ 2147483647 w 329"/>
                <a:gd name="T39" fmla="*/ 2147483647 h 154"/>
                <a:gd name="T40" fmla="*/ 2147483647 w 329"/>
                <a:gd name="T41" fmla="*/ 2147483647 h 154"/>
                <a:gd name="T42" fmla="*/ 2147483647 w 329"/>
                <a:gd name="T43" fmla="*/ 2147483647 h 154"/>
                <a:gd name="T44" fmla="*/ 2147483647 w 329"/>
                <a:gd name="T45" fmla="*/ 2147483647 h 154"/>
                <a:gd name="T46" fmla="*/ 2147483647 w 329"/>
                <a:gd name="T47" fmla="*/ 2147483647 h 154"/>
                <a:gd name="T48" fmla="*/ 2147483647 w 329"/>
                <a:gd name="T49" fmla="*/ 2147483647 h 154"/>
                <a:gd name="T50" fmla="*/ 2147483647 w 329"/>
                <a:gd name="T51" fmla="*/ 2147483647 h 154"/>
                <a:gd name="T52" fmla="*/ 2147483647 w 329"/>
                <a:gd name="T53" fmla="*/ 2147483647 h 154"/>
                <a:gd name="T54" fmla="*/ 2147483647 w 329"/>
                <a:gd name="T55" fmla="*/ 2147483647 h 154"/>
                <a:gd name="T56" fmla="*/ 2147483647 w 329"/>
                <a:gd name="T57" fmla="*/ 2147483647 h 154"/>
                <a:gd name="T58" fmla="*/ 2147483647 w 329"/>
                <a:gd name="T59" fmla="*/ 2147483647 h 154"/>
                <a:gd name="T60" fmla="*/ 2147483647 w 329"/>
                <a:gd name="T61" fmla="*/ 2147483647 h 154"/>
                <a:gd name="T62" fmla="*/ 2147483647 w 329"/>
                <a:gd name="T63" fmla="*/ 2147483647 h 154"/>
                <a:gd name="T64" fmla="*/ 2147483647 w 329"/>
                <a:gd name="T65" fmla="*/ 2147483647 h 154"/>
                <a:gd name="T66" fmla="*/ 2147483647 w 329"/>
                <a:gd name="T67" fmla="*/ 2147483647 h 154"/>
                <a:gd name="T68" fmla="*/ 2147483647 w 329"/>
                <a:gd name="T69" fmla="*/ 2147483647 h 154"/>
                <a:gd name="T70" fmla="*/ 2147483647 w 329"/>
                <a:gd name="T71" fmla="*/ 2147483647 h 154"/>
                <a:gd name="T72" fmla="*/ 2147483647 w 329"/>
                <a:gd name="T73" fmla="*/ 2147483647 h 154"/>
                <a:gd name="T74" fmla="*/ 2147483647 w 329"/>
                <a:gd name="T75" fmla="*/ 2147483647 h 154"/>
                <a:gd name="T76" fmla="*/ 2147483647 w 329"/>
                <a:gd name="T77" fmla="*/ 2147483647 h 154"/>
                <a:gd name="T78" fmla="*/ 2147483647 w 329"/>
                <a:gd name="T79" fmla="*/ 2147483647 h 154"/>
                <a:gd name="T80" fmla="*/ 2147483647 w 329"/>
                <a:gd name="T81" fmla="*/ 2147483647 h 154"/>
                <a:gd name="T82" fmla="*/ 2147483647 w 329"/>
                <a:gd name="T83" fmla="*/ 2147483647 h 154"/>
                <a:gd name="T84" fmla="*/ 2147483647 w 329"/>
                <a:gd name="T85" fmla="*/ 2147483647 h 154"/>
                <a:gd name="T86" fmla="*/ 2147483647 w 329"/>
                <a:gd name="T87" fmla="*/ 2147483647 h 154"/>
                <a:gd name="T88" fmla="*/ 2147483647 w 329"/>
                <a:gd name="T89" fmla="*/ 2147483647 h 154"/>
                <a:gd name="T90" fmla="*/ 2147483647 w 329"/>
                <a:gd name="T91" fmla="*/ 2147483647 h 154"/>
                <a:gd name="T92" fmla="*/ 2147483647 w 329"/>
                <a:gd name="T93" fmla="*/ 2147483647 h 154"/>
                <a:gd name="T94" fmla="*/ 2147483647 w 329"/>
                <a:gd name="T95" fmla="*/ 2147483647 h 154"/>
                <a:gd name="T96" fmla="*/ 2147483647 w 329"/>
                <a:gd name="T97" fmla="*/ 214748364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9"/>
                <a:gd name="T148" fmla="*/ 0 h 154"/>
                <a:gd name="T149" fmla="*/ 329 w 329"/>
                <a:gd name="T150" fmla="*/ 154 h 1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grpFill/>
            <a:ln w="9525">
              <a:solidFill>
                <a:srgbClr val="FFFFFF"/>
              </a:solidFill>
              <a:round/>
              <a:headEnd/>
              <a:tailEnd/>
            </a:ln>
          </p:spPr>
          <p:txBody>
            <a:bodyPr/>
            <a:lstStyle/>
            <a:p>
              <a:endParaRPr lang="en-US"/>
            </a:p>
          </p:txBody>
        </p:sp>
        <p:sp>
          <p:nvSpPr>
            <p:cNvPr id="748" name="Freeform 225"/>
            <p:cNvSpPr>
              <a:spLocks/>
            </p:cNvSpPr>
            <p:nvPr>
              <p:custDataLst>
                <p:tags r:id="rId189"/>
              </p:custDataLst>
            </p:nvPr>
          </p:nvSpPr>
          <p:spPr bwMode="auto">
            <a:xfrm>
              <a:off x="2630488" y="4630738"/>
              <a:ext cx="133350" cy="155575"/>
            </a:xfrm>
            <a:custGeom>
              <a:avLst/>
              <a:gdLst>
                <a:gd name="T0" fmla="*/ 2147483647 w 306"/>
                <a:gd name="T1" fmla="*/ 2147483647 h 293"/>
                <a:gd name="T2" fmla="*/ 2147483647 w 306"/>
                <a:gd name="T3" fmla="*/ 2147483647 h 293"/>
                <a:gd name="T4" fmla="*/ 2147483647 w 306"/>
                <a:gd name="T5" fmla="*/ 2147483647 h 293"/>
                <a:gd name="T6" fmla="*/ 2147483647 w 306"/>
                <a:gd name="T7" fmla="*/ 2147483647 h 293"/>
                <a:gd name="T8" fmla="*/ 2147483647 w 306"/>
                <a:gd name="T9" fmla="*/ 2147483647 h 293"/>
                <a:gd name="T10" fmla="*/ 2147483647 w 306"/>
                <a:gd name="T11" fmla="*/ 2147483647 h 293"/>
                <a:gd name="T12" fmla="*/ 2147483647 w 306"/>
                <a:gd name="T13" fmla="*/ 2147483647 h 293"/>
                <a:gd name="T14" fmla="*/ 2147483647 w 306"/>
                <a:gd name="T15" fmla="*/ 2147483647 h 293"/>
                <a:gd name="T16" fmla="*/ 2147483647 w 306"/>
                <a:gd name="T17" fmla="*/ 2147483647 h 293"/>
                <a:gd name="T18" fmla="*/ 2147483647 w 306"/>
                <a:gd name="T19" fmla="*/ 2147483647 h 293"/>
                <a:gd name="T20" fmla="*/ 2147483647 w 306"/>
                <a:gd name="T21" fmla="*/ 2147483647 h 293"/>
                <a:gd name="T22" fmla="*/ 2147483647 w 306"/>
                <a:gd name="T23" fmla="*/ 2147483647 h 293"/>
                <a:gd name="T24" fmla="*/ 2147483647 w 306"/>
                <a:gd name="T25" fmla="*/ 2147483647 h 293"/>
                <a:gd name="T26" fmla="*/ 2147483647 w 306"/>
                <a:gd name="T27" fmla="*/ 2147483647 h 293"/>
                <a:gd name="T28" fmla="*/ 2147483647 w 306"/>
                <a:gd name="T29" fmla="*/ 2147483647 h 293"/>
                <a:gd name="T30" fmla="*/ 2147483647 w 306"/>
                <a:gd name="T31" fmla="*/ 2147483647 h 293"/>
                <a:gd name="T32" fmla="*/ 2147483647 w 306"/>
                <a:gd name="T33" fmla="*/ 2147483647 h 293"/>
                <a:gd name="T34" fmla="*/ 2147483647 w 306"/>
                <a:gd name="T35" fmla="*/ 2147483647 h 293"/>
                <a:gd name="T36" fmla="*/ 2147483647 w 306"/>
                <a:gd name="T37" fmla="*/ 2147483647 h 293"/>
                <a:gd name="T38" fmla="*/ 0 w 306"/>
                <a:gd name="T39" fmla="*/ 2147483647 h 293"/>
                <a:gd name="T40" fmla="*/ 2147483647 w 306"/>
                <a:gd name="T41" fmla="*/ 2147483647 h 293"/>
                <a:gd name="T42" fmla="*/ 2147483647 w 306"/>
                <a:gd name="T43" fmla="*/ 2147483647 h 293"/>
                <a:gd name="T44" fmla="*/ 2147483647 w 306"/>
                <a:gd name="T45" fmla="*/ 2147483647 h 293"/>
                <a:gd name="T46" fmla="*/ 2147483647 w 306"/>
                <a:gd name="T47" fmla="*/ 2147483647 h 293"/>
                <a:gd name="T48" fmla="*/ 2147483647 w 306"/>
                <a:gd name="T49" fmla="*/ 2147483647 h 293"/>
                <a:gd name="T50" fmla="*/ 2147483647 w 306"/>
                <a:gd name="T51" fmla="*/ 0 h 293"/>
                <a:gd name="T52" fmla="*/ 2147483647 w 306"/>
                <a:gd name="T53" fmla="*/ 2147483647 h 293"/>
                <a:gd name="T54" fmla="*/ 2147483647 w 306"/>
                <a:gd name="T55" fmla="*/ 2147483647 h 293"/>
                <a:gd name="T56" fmla="*/ 2147483647 w 306"/>
                <a:gd name="T57" fmla="*/ 2147483647 h 293"/>
                <a:gd name="T58" fmla="*/ 2147483647 w 306"/>
                <a:gd name="T59" fmla="*/ 2147483647 h 293"/>
                <a:gd name="T60" fmla="*/ 2147483647 w 306"/>
                <a:gd name="T61" fmla="*/ 2147483647 h 293"/>
                <a:gd name="T62" fmla="*/ 2147483647 w 306"/>
                <a:gd name="T63" fmla="*/ 2147483647 h 293"/>
                <a:gd name="T64" fmla="*/ 2147483647 w 306"/>
                <a:gd name="T65" fmla="*/ 2147483647 h 293"/>
                <a:gd name="T66" fmla="*/ 2147483647 w 306"/>
                <a:gd name="T67" fmla="*/ 2147483647 h 293"/>
                <a:gd name="T68" fmla="*/ 2147483647 w 306"/>
                <a:gd name="T69" fmla="*/ 2147483647 h 293"/>
                <a:gd name="T70" fmla="*/ 2147483647 w 306"/>
                <a:gd name="T71" fmla="*/ 2147483647 h 293"/>
                <a:gd name="T72" fmla="*/ 2147483647 w 306"/>
                <a:gd name="T73" fmla="*/ 2147483647 h 293"/>
                <a:gd name="T74" fmla="*/ 2147483647 w 306"/>
                <a:gd name="T75" fmla="*/ 2147483647 h 293"/>
                <a:gd name="T76" fmla="*/ 2147483647 w 306"/>
                <a:gd name="T77" fmla="*/ 2147483647 h 293"/>
                <a:gd name="T78" fmla="*/ 2147483647 w 306"/>
                <a:gd name="T79" fmla="*/ 2147483647 h 293"/>
                <a:gd name="T80" fmla="*/ 2147483647 w 306"/>
                <a:gd name="T81" fmla="*/ 2147483647 h 293"/>
                <a:gd name="T82" fmla="*/ 2147483647 w 306"/>
                <a:gd name="T83" fmla="*/ 2147483647 h 293"/>
                <a:gd name="T84" fmla="*/ 2147483647 w 306"/>
                <a:gd name="T85" fmla="*/ 2147483647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6"/>
                <a:gd name="T130" fmla="*/ 0 h 293"/>
                <a:gd name="T131" fmla="*/ 306 w 306"/>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7030A0"/>
            </a:solidFill>
            <a:ln w="9525">
              <a:solidFill>
                <a:srgbClr val="FFFFFF"/>
              </a:solidFill>
              <a:round/>
              <a:headEnd/>
              <a:tailEnd/>
            </a:ln>
          </p:spPr>
          <p:txBody>
            <a:bodyPr/>
            <a:lstStyle/>
            <a:p>
              <a:endParaRPr lang="en-US"/>
            </a:p>
          </p:txBody>
        </p:sp>
        <p:sp>
          <p:nvSpPr>
            <p:cNvPr id="749" name="Freeform 226"/>
            <p:cNvSpPr>
              <a:spLocks/>
            </p:cNvSpPr>
            <p:nvPr>
              <p:custDataLst>
                <p:tags r:id="rId190"/>
              </p:custDataLst>
            </p:nvPr>
          </p:nvSpPr>
          <p:spPr bwMode="auto">
            <a:xfrm>
              <a:off x="4176713" y="1247775"/>
              <a:ext cx="236537"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grpFill/>
            <a:ln w="9525">
              <a:solidFill>
                <a:srgbClr val="FFFFFF"/>
              </a:solidFill>
              <a:round/>
              <a:headEnd/>
              <a:tailEnd/>
            </a:ln>
          </p:spPr>
          <p:txBody>
            <a:bodyPr/>
            <a:lstStyle/>
            <a:p>
              <a:endParaRPr lang="en-US"/>
            </a:p>
          </p:txBody>
        </p:sp>
        <p:sp>
          <p:nvSpPr>
            <p:cNvPr id="750" name="Freeform 227"/>
            <p:cNvSpPr>
              <a:spLocks/>
            </p:cNvSpPr>
            <p:nvPr>
              <p:custDataLst>
                <p:tags r:id="rId191"/>
              </p:custDataLst>
            </p:nvPr>
          </p:nvSpPr>
          <p:spPr bwMode="auto">
            <a:xfrm>
              <a:off x="4103688" y="1477963"/>
              <a:ext cx="449262" cy="361950"/>
            </a:xfrm>
            <a:custGeom>
              <a:avLst/>
              <a:gdLst>
                <a:gd name="T0" fmla="*/ 2147483647 w 1037"/>
                <a:gd name="T1" fmla="*/ 2147483647 h 690"/>
                <a:gd name="T2" fmla="*/ 2147483647 w 1037"/>
                <a:gd name="T3" fmla="*/ 2147483647 h 690"/>
                <a:gd name="T4" fmla="*/ 2147483647 w 1037"/>
                <a:gd name="T5" fmla="*/ 2147483647 h 690"/>
                <a:gd name="T6" fmla="*/ 2147483647 w 1037"/>
                <a:gd name="T7" fmla="*/ 2147483647 h 690"/>
                <a:gd name="T8" fmla="*/ 2147483647 w 1037"/>
                <a:gd name="T9" fmla="*/ 2147483647 h 690"/>
                <a:gd name="T10" fmla="*/ 2147483647 w 1037"/>
                <a:gd name="T11" fmla="*/ 2147483647 h 690"/>
                <a:gd name="T12" fmla="*/ 2147483647 w 1037"/>
                <a:gd name="T13" fmla="*/ 2147483647 h 690"/>
                <a:gd name="T14" fmla="*/ 2147483647 w 1037"/>
                <a:gd name="T15" fmla="*/ 2147483647 h 690"/>
                <a:gd name="T16" fmla="*/ 2147483647 w 1037"/>
                <a:gd name="T17" fmla="*/ 2147483647 h 690"/>
                <a:gd name="T18" fmla="*/ 0 w 1037"/>
                <a:gd name="T19" fmla="*/ 2147483647 h 690"/>
                <a:gd name="T20" fmla="*/ 2147483647 w 1037"/>
                <a:gd name="T21" fmla="*/ 2147483647 h 690"/>
                <a:gd name="T22" fmla="*/ 2147483647 w 1037"/>
                <a:gd name="T23" fmla="*/ 2147483647 h 690"/>
                <a:gd name="T24" fmla="*/ 2147483647 w 1037"/>
                <a:gd name="T25" fmla="*/ 2147483647 h 690"/>
                <a:gd name="T26" fmla="*/ 2147483647 w 1037"/>
                <a:gd name="T27" fmla="*/ 2147483647 h 690"/>
                <a:gd name="T28" fmla="*/ 2147483647 w 1037"/>
                <a:gd name="T29" fmla="*/ 2147483647 h 690"/>
                <a:gd name="T30" fmla="*/ 2147483647 w 1037"/>
                <a:gd name="T31" fmla="*/ 2147483647 h 690"/>
                <a:gd name="T32" fmla="*/ 2147483647 w 1037"/>
                <a:gd name="T33" fmla="*/ 2147483647 h 690"/>
                <a:gd name="T34" fmla="*/ 2147483647 w 1037"/>
                <a:gd name="T35" fmla="*/ 2147483647 h 690"/>
                <a:gd name="T36" fmla="*/ 2147483647 w 1037"/>
                <a:gd name="T37" fmla="*/ 2147483647 h 690"/>
                <a:gd name="T38" fmla="*/ 2147483647 w 1037"/>
                <a:gd name="T39" fmla="*/ 2147483647 h 690"/>
                <a:gd name="T40" fmla="*/ 2147483647 w 1037"/>
                <a:gd name="T41" fmla="*/ 2147483647 h 690"/>
                <a:gd name="T42" fmla="*/ 2147483647 w 1037"/>
                <a:gd name="T43" fmla="*/ 2147483647 h 690"/>
                <a:gd name="T44" fmla="*/ 2147483647 w 1037"/>
                <a:gd name="T45" fmla="*/ 2147483647 h 690"/>
                <a:gd name="T46" fmla="*/ 2147483647 w 1037"/>
                <a:gd name="T47" fmla="*/ 2147483647 h 690"/>
                <a:gd name="T48" fmla="*/ 2147483647 w 1037"/>
                <a:gd name="T49" fmla="*/ 2147483647 h 690"/>
                <a:gd name="T50" fmla="*/ 2147483647 w 1037"/>
                <a:gd name="T51" fmla="*/ 2147483647 h 690"/>
                <a:gd name="T52" fmla="*/ 2147483647 w 1037"/>
                <a:gd name="T53" fmla="*/ 2147483647 h 690"/>
                <a:gd name="T54" fmla="*/ 2147483647 w 1037"/>
                <a:gd name="T55" fmla="*/ 2147483647 h 690"/>
                <a:gd name="T56" fmla="*/ 2147483647 w 1037"/>
                <a:gd name="T57" fmla="*/ 2147483647 h 690"/>
                <a:gd name="T58" fmla="*/ 2147483647 w 1037"/>
                <a:gd name="T59" fmla="*/ 2147483647 h 690"/>
                <a:gd name="T60" fmla="*/ 2147483647 w 1037"/>
                <a:gd name="T61" fmla="*/ 2147483647 h 690"/>
                <a:gd name="T62" fmla="*/ 2147483647 w 1037"/>
                <a:gd name="T63" fmla="*/ 2147483647 h 690"/>
                <a:gd name="T64" fmla="*/ 2147483647 w 1037"/>
                <a:gd name="T65" fmla="*/ 2147483647 h 690"/>
                <a:gd name="T66" fmla="*/ 2147483647 w 1037"/>
                <a:gd name="T67" fmla="*/ 2147483647 h 690"/>
                <a:gd name="T68" fmla="*/ 2147483647 w 1037"/>
                <a:gd name="T69" fmla="*/ 2147483647 h 690"/>
                <a:gd name="T70" fmla="*/ 2147483647 w 1037"/>
                <a:gd name="T71" fmla="*/ 2147483647 h 690"/>
                <a:gd name="T72" fmla="*/ 2147483647 w 1037"/>
                <a:gd name="T73" fmla="*/ 2147483647 h 690"/>
                <a:gd name="T74" fmla="*/ 2147483647 w 1037"/>
                <a:gd name="T75" fmla="*/ 2147483647 h 690"/>
                <a:gd name="T76" fmla="*/ 2147483647 w 1037"/>
                <a:gd name="T77" fmla="*/ 2147483647 h 690"/>
                <a:gd name="T78" fmla="*/ 2147483647 w 1037"/>
                <a:gd name="T79" fmla="*/ 2147483647 h 690"/>
                <a:gd name="T80" fmla="*/ 2147483647 w 1037"/>
                <a:gd name="T81" fmla="*/ 2147483647 h 690"/>
                <a:gd name="T82" fmla="*/ 2147483647 w 1037"/>
                <a:gd name="T83" fmla="*/ 2147483647 h 690"/>
                <a:gd name="T84" fmla="*/ 2147483647 w 1037"/>
                <a:gd name="T85" fmla="*/ 2147483647 h 690"/>
                <a:gd name="T86" fmla="*/ 2147483647 w 1037"/>
                <a:gd name="T87" fmla="*/ 2147483647 h 690"/>
                <a:gd name="T88" fmla="*/ 2147483647 w 1037"/>
                <a:gd name="T89" fmla="*/ 2147483647 h 690"/>
                <a:gd name="T90" fmla="*/ 2147483647 w 1037"/>
                <a:gd name="T91" fmla="*/ 2147483647 h 690"/>
                <a:gd name="T92" fmla="*/ 2147483647 w 1037"/>
                <a:gd name="T93" fmla="*/ 2147483647 h 690"/>
                <a:gd name="T94" fmla="*/ 2147483647 w 1037"/>
                <a:gd name="T95" fmla="*/ 2147483647 h 690"/>
                <a:gd name="T96" fmla="*/ 2147483647 w 1037"/>
                <a:gd name="T97" fmla="*/ 2147483647 h 690"/>
                <a:gd name="T98" fmla="*/ 2147483647 w 1037"/>
                <a:gd name="T99" fmla="*/ 2147483647 h 690"/>
                <a:gd name="T100" fmla="*/ 2147483647 w 1037"/>
                <a:gd name="T101" fmla="*/ 2147483647 h 690"/>
                <a:gd name="T102" fmla="*/ 2147483647 w 1037"/>
                <a:gd name="T103" fmla="*/ 2147483647 h 690"/>
                <a:gd name="T104" fmla="*/ 2147483647 w 1037"/>
                <a:gd name="T105" fmla="*/ 2147483647 h 690"/>
                <a:gd name="T106" fmla="*/ 2147483647 w 1037"/>
                <a:gd name="T107" fmla="*/ 2147483647 h 690"/>
                <a:gd name="T108" fmla="*/ 2147483647 w 1037"/>
                <a:gd name="T109" fmla="*/ 2147483647 h 690"/>
                <a:gd name="T110" fmla="*/ 2147483647 w 1037"/>
                <a:gd name="T111" fmla="*/ 2147483647 h 690"/>
                <a:gd name="T112" fmla="*/ 2147483647 w 1037"/>
                <a:gd name="T113" fmla="*/ 2147483647 h 690"/>
                <a:gd name="T114" fmla="*/ 2147483647 w 1037"/>
                <a:gd name="T115" fmla="*/ 2147483647 h 690"/>
                <a:gd name="T116" fmla="*/ 2147483647 w 1037"/>
                <a:gd name="T117" fmla="*/ 2147483647 h 690"/>
                <a:gd name="T118" fmla="*/ 2147483647 w 1037"/>
                <a:gd name="T119" fmla="*/ 2147483647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37"/>
                <a:gd name="T181" fmla="*/ 0 h 690"/>
                <a:gd name="T182" fmla="*/ 1037 w 1037"/>
                <a:gd name="T183" fmla="*/ 690 h 6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grpFill/>
            <a:ln w="9525">
              <a:solidFill>
                <a:srgbClr val="FFFFFF"/>
              </a:solidFill>
              <a:round/>
              <a:headEnd/>
              <a:tailEnd/>
            </a:ln>
          </p:spPr>
          <p:txBody>
            <a:bodyPr/>
            <a:lstStyle/>
            <a:p>
              <a:endParaRPr lang="en-US"/>
            </a:p>
          </p:txBody>
        </p:sp>
        <p:sp>
          <p:nvSpPr>
            <p:cNvPr id="751" name="Freeform 228"/>
            <p:cNvSpPr>
              <a:spLocks/>
            </p:cNvSpPr>
            <p:nvPr>
              <p:custDataLst>
                <p:tags r:id="rId192"/>
              </p:custDataLst>
            </p:nvPr>
          </p:nvSpPr>
          <p:spPr bwMode="auto">
            <a:xfrm>
              <a:off x="4443413" y="2319338"/>
              <a:ext cx="49212" cy="90487"/>
            </a:xfrm>
            <a:custGeom>
              <a:avLst/>
              <a:gdLst>
                <a:gd name="T0" fmla="*/ 2147483647 w 120"/>
                <a:gd name="T1" fmla="*/ 2147483647 h 173"/>
                <a:gd name="T2" fmla="*/ 2147483647 w 120"/>
                <a:gd name="T3" fmla="*/ 2147483647 h 173"/>
                <a:gd name="T4" fmla="*/ 2147483647 w 120"/>
                <a:gd name="T5" fmla="*/ 2147483647 h 173"/>
                <a:gd name="T6" fmla="*/ 2147483647 w 120"/>
                <a:gd name="T7" fmla="*/ 2147483647 h 173"/>
                <a:gd name="T8" fmla="*/ 2147483647 w 120"/>
                <a:gd name="T9" fmla="*/ 2147483647 h 173"/>
                <a:gd name="T10" fmla="*/ 2147483647 w 120"/>
                <a:gd name="T11" fmla="*/ 2147483647 h 173"/>
                <a:gd name="T12" fmla="*/ 2147483647 w 120"/>
                <a:gd name="T13" fmla="*/ 2147483647 h 173"/>
                <a:gd name="T14" fmla="*/ 2147483647 w 120"/>
                <a:gd name="T15" fmla="*/ 2147483647 h 173"/>
                <a:gd name="T16" fmla="*/ 2147483647 w 120"/>
                <a:gd name="T17" fmla="*/ 0 h 173"/>
                <a:gd name="T18" fmla="*/ 2147483647 w 120"/>
                <a:gd name="T19" fmla="*/ 0 h 173"/>
                <a:gd name="T20" fmla="*/ 2147483647 w 120"/>
                <a:gd name="T21" fmla="*/ 2147483647 h 173"/>
                <a:gd name="T22" fmla="*/ 2147483647 w 120"/>
                <a:gd name="T23" fmla="*/ 2147483647 h 173"/>
                <a:gd name="T24" fmla="*/ 2147483647 w 120"/>
                <a:gd name="T25" fmla="*/ 2147483647 h 173"/>
                <a:gd name="T26" fmla="*/ 2147483647 w 120"/>
                <a:gd name="T27" fmla="*/ 2147483647 h 173"/>
                <a:gd name="T28" fmla="*/ 2147483647 w 120"/>
                <a:gd name="T29" fmla="*/ 2147483647 h 173"/>
                <a:gd name="T30" fmla="*/ 2147483647 w 120"/>
                <a:gd name="T31" fmla="*/ 2147483647 h 173"/>
                <a:gd name="T32" fmla="*/ 2147483647 w 120"/>
                <a:gd name="T33" fmla="*/ 2147483647 h 173"/>
                <a:gd name="T34" fmla="*/ 2147483647 w 120"/>
                <a:gd name="T35" fmla="*/ 2147483647 h 173"/>
                <a:gd name="T36" fmla="*/ 2147483647 w 120"/>
                <a:gd name="T37" fmla="*/ 2147483647 h 173"/>
                <a:gd name="T38" fmla="*/ 2147483647 w 120"/>
                <a:gd name="T39" fmla="*/ 2147483647 h 173"/>
                <a:gd name="T40" fmla="*/ 2147483647 w 120"/>
                <a:gd name="T41" fmla="*/ 2147483647 h 173"/>
                <a:gd name="T42" fmla="*/ 2147483647 w 120"/>
                <a:gd name="T43" fmla="*/ 2147483647 h 173"/>
                <a:gd name="T44" fmla="*/ 0 w 120"/>
                <a:gd name="T45" fmla="*/ 2147483647 h 173"/>
                <a:gd name="T46" fmla="*/ 2147483647 w 120"/>
                <a:gd name="T47" fmla="*/ 2147483647 h 173"/>
                <a:gd name="T48" fmla="*/ 2147483647 w 120"/>
                <a:gd name="T49" fmla="*/ 2147483647 h 173"/>
                <a:gd name="T50" fmla="*/ 2147483647 w 120"/>
                <a:gd name="T51" fmla="*/ 2147483647 h 173"/>
                <a:gd name="T52" fmla="*/ 2147483647 w 120"/>
                <a:gd name="T53" fmla="*/ 2147483647 h 173"/>
                <a:gd name="T54" fmla="*/ 2147483647 w 120"/>
                <a:gd name="T55" fmla="*/ 2147483647 h 173"/>
                <a:gd name="T56" fmla="*/ 2147483647 w 120"/>
                <a:gd name="T57" fmla="*/ 2147483647 h 173"/>
                <a:gd name="T58" fmla="*/ 2147483647 w 120"/>
                <a:gd name="T59" fmla="*/ 2147483647 h 173"/>
                <a:gd name="T60" fmla="*/ 2147483647 w 120"/>
                <a:gd name="T61" fmla="*/ 2147483647 h 173"/>
                <a:gd name="T62" fmla="*/ 2147483647 w 120"/>
                <a:gd name="T63" fmla="*/ 2147483647 h 173"/>
                <a:gd name="T64" fmla="*/ 2147483647 w 120"/>
                <a:gd name="T65" fmla="*/ 2147483647 h 173"/>
                <a:gd name="T66" fmla="*/ 2147483647 w 120"/>
                <a:gd name="T67" fmla="*/ 2147483647 h 173"/>
                <a:gd name="T68" fmla="*/ 2147483647 w 120"/>
                <a:gd name="T69" fmla="*/ 2147483647 h 173"/>
                <a:gd name="T70" fmla="*/ 2147483647 w 120"/>
                <a:gd name="T71" fmla="*/ 2147483647 h 173"/>
                <a:gd name="T72" fmla="*/ 2147483647 w 120"/>
                <a:gd name="T73" fmla="*/ 2147483647 h 173"/>
                <a:gd name="T74" fmla="*/ 2147483647 w 120"/>
                <a:gd name="T75" fmla="*/ 2147483647 h 173"/>
                <a:gd name="T76" fmla="*/ 2147483647 w 120"/>
                <a:gd name="T77" fmla="*/ 2147483647 h 173"/>
                <a:gd name="T78" fmla="*/ 2147483647 w 120"/>
                <a:gd name="T79" fmla="*/ 2147483647 h 173"/>
                <a:gd name="T80" fmla="*/ 2147483647 w 120"/>
                <a:gd name="T81" fmla="*/ 2147483647 h 173"/>
                <a:gd name="T82" fmla="*/ 2147483647 w 120"/>
                <a:gd name="T83" fmla="*/ 2147483647 h 173"/>
                <a:gd name="T84" fmla="*/ 2147483647 w 120"/>
                <a:gd name="T85" fmla="*/ 2147483647 h 173"/>
                <a:gd name="T86" fmla="*/ 2147483647 w 120"/>
                <a:gd name="T87" fmla="*/ 2147483647 h 173"/>
                <a:gd name="T88" fmla="*/ 2147483647 w 120"/>
                <a:gd name="T89" fmla="*/ 2147483647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73"/>
                <a:gd name="T137" fmla="*/ 120 w 120"/>
                <a:gd name="T138" fmla="*/ 173 h 1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grpFill/>
            <a:ln w="9525">
              <a:solidFill>
                <a:srgbClr val="FFFFFF"/>
              </a:solidFill>
              <a:round/>
              <a:headEnd/>
              <a:tailEnd/>
            </a:ln>
          </p:spPr>
          <p:txBody>
            <a:bodyPr/>
            <a:lstStyle/>
            <a:p>
              <a:endParaRPr lang="en-US"/>
            </a:p>
          </p:txBody>
        </p:sp>
        <p:sp>
          <p:nvSpPr>
            <p:cNvPr id="752" name="Freeform 229"/>
            <p:cNvSpPr>
              <a:spLocks/>
            </p:cNvSpPr>
            <p:nvPr>
              <p:custDataLst>
                <p:tags r:id="rId193"/>
              </p:custDataLst>
            </p:nvPr>
          </p:nvSpPr>
          <p:spPr bwMode="auto">
            <a:xfrm>
              <a:off x="4151313" y="2159000"/>
              <a:ext cx="84137" cy="58738"/>
            </a:xfrm>
            <a:custGeom>
              <a:avLst/>
              <a:gdLst>
                <a:gd name="T0" fmla="*/ 2147483647 w 200"/>
                <a:gd name="T1" fmla="*/ 2147483647 h 98"/>
                <a:gd name="T2" fmla="*/ 2147483647 w 200"/>
                <a:gd name="T3" fmla="*/ 2147483647 h 98"/>
                <a:gd name="T4" fmla="*/ 2147483647 w 200"/>
                <a:gd name="T5" fmla="*/ 2147483647 h 98"/>
                <a:gd name="T6" fmla="*/ 2147483647 w 200"/>
                <a:gd name="T7" fmla="*/ 2147483647 h 98"/>
                <a:gd name="T8" fmla="*/ 2147483647 w 200"/>
                <a:gd name="T9" fmla="*/ 2147483647 h 98"/>
                <a:gd name="T10" fmla="*/ 2147483647 w 200"/>
                <a:gd name="T11" fmla="*/ 2147483647 h 98"/>
                <a:gd name="T12" fmla="*/ 2147483647 w 200"/>
                <a:gd name="T13" fmla="*/ 2147483647 h 98"/>
                <a:gd name="T14" fmla="*/ 2147483647 w 200"/>
                <a:gd name="T15" fmla="*/ 2147483647 h 98"/>
                <a:gd name="T16" fmla="*/ 2147483647 w 200"/>
                <a:gd name="T17" fmla="*/ 2147483647 h 98"/>
                <a:gd name="T18" fmla="*/ 2147483647 w 200"/>
                <a:gd name="T19" fmla="*/ 2147483647 h 98"/>
                <a:gd name="T20" fmla="*/ 2147483647 w 200"/>
                <a:gd name="T21" fmla="*/ 2147483647 h 98"/>
                <a:gd name="T22" fmla="*/ 2147483647 w 200"/>
                <a:gd name="T23" fmla="*/ 2147483647 h 98"/>
                <a:gd name="T24" fmla="*/ 2147483647 w 200"/>
                <a:gd name="T25" fmla="*/ 2147483647 h 98"/>
                <a:gd name="T26" fmla="*/ 2147483647 w 200"/>
                <a:gd name="T27" fmla="*/ 2147483647 h 98"/>
                <a:gd name="T28" fmla="*/ 2147483647 w 200"/>
                <a:gd name="T29" fmla="*/ 2147483647 h 98"/>
                <a:gd name="T30" fmla="*/ 2147483647 w 200"/>
                <a:gd name="T31" fmla="*/ 2147483647 h 98"/>
                <a:gd name="T32" fmla="*/ 2147483647 w 200"/>
                <a:gd name="T33" fmla="*/ 2147483647 h 98"/>
                <a:gd name="T34" fmla="*/ 2147483647 w 200"/>
                <a:gd name="T35" fmla="*/ 2147483647 h 98"/>
                <a:gd name="T36" fmla="*/ 2147483647 w 200"/>
                <a:gd name="T37" fmla="*/ 2147483647 h 98"/>
                <a:gd name="T38" fmla="*/ 2147483647 w 200"/>
                <a:gd name="T39" fmla="*/ 2147483647 h 98"/>
                <a:gd name="T40" fmla="*/ 2147483647 w 200"/>
                <a:gd name="T41" fmla="*/ 2147483647 h 98"/>
                <a:gd name="T42" fmla="*/ 2147483647 w 200"/>
                <a:gd name="T43" fmla="*/ 2147483647 h 98"/>
                <a:gd name="T44" fmla="*/ 2147483647 w 200"/>
                <a:gd name="T45" fmla="*/ 2147483647 h 98"/>
                <a:gd name="T46" fmla="*/ 2147483647 w 200"/>
                <a:gd name="T47" fmla="*/ 2147483647 h 98"/>
                <a:gd name="T48" fmla="*/ 2147483647 w 200"/>
                <a:gd name="T49" fmla="*/ 2147483647 h 98"/>
                <a:gd name="T50" fmla="*/ 2147483647 w 200"/>
                <a:gd name="T51" fmla="*/ 2147483647 h 98"/>
                <a:gd name="T52" fmla="*/ 2147483647 w 200"/>
                <a:gd name="T53" fmla="*/ 2147483647 h 98"/>
                <a:gd name="T54" fmla="*/ 2147483647 w 200"/>
                <a:gd name="T55" fmla="*/ 2147483647 h 98"/>
                <a:gd name="T56" fmla="*/ 2147483647 w 200"/>
                <a:gd name="T57" fmla="*/ 2147483647 h 98"/>
                <a:gd name="T58" fmla="*/ 2147483647 w 200"/>
                <a:gd name="T59" fmla="*/ 2147483647 h 98"/>
                <a:gd name="T60" fmla="*/ 2147483647 w 200"/>
                <a:gd name="T61" fmla="*/ 2147483647 h 98"/>
                <a:gd name="T62" fmla="*/ 0 w 200"/>
                <a:gd name="T63" fmla="*/ 2147483647 h 98"/>
                <a:gd name="T64" fmla="*/ 2147483647 w 200"/>
                <a:gd name="T65" fmla="*/ 2147483647 h 98"/>
                <a:gd name="T66" fmla="*/ 2147483647 w 200"/>
                <a:gd name="T67" fmla="*/ 2147483647 h 98"/>
                <a:gd name="T68" fmla="*/ 2147483647 w 200"/>
                <a:gd name="T69" fmla="*/ 2147483647 h 98"/>
                <a:gd name="T70" fmla="*/ 2147483647 w 200"/>
                <a:gd name="T71" fmla="*/ 2147483647 h 98"/>
                <a:gd name="T72" fmla="*/ 2147483647 w 200"/>
                <a:gd name="T73" fmla="*/ 2147483647 h 98"/>
                <a:gd name="T74" fmla="*/ 2147483647 w 200"/>
                <a:gd name="T75" fmla="*/ 2147483647 h 98"/>
                <a:gd name="T76" fmla="*/ 2147483647 w 200"/>
                <a:gd name="T77" fmla="*/ 2147483647 h 98"/>
                <a:gd name="T78" fmla="*/ 2147483647 w 200"/>
                <a:gd name="T79" fmla="*/ 2147483647 h 98"/>
                <a:gd name="T80" fmla="*/ 2147483647 w 200"/>
                <a:gd name="T81" fmla="*/ 2147483647 h 98"/>
                <a:gd name="T82" fmla="*/ 2147483647 w 200"/>
                <a:gd name="T83" fmla="*/ 2147483647 h 98"/>
                <a:gd name="T84" fmla="*/ 2147483647 w 200"/>
                <a:gd name="T85" fmla="*/ 2147483647 h 98"/>
                <a:gd name="T86" fmla="*/ 2147483647 w 200"/>
                <a:gd name="T87" fmla="*/ 0 h 98"/>
                <a:gd name="T88" fmla="*/ 2147483647 w 200"/>
                <a:gd name="T89" fmla="*/ 2147483647 h 98"/>
                <a:gd name="T90" fmla="*/ 2147483647 w 200"/>
                <a:gd name="T91" fmla="*/ 2147483647 h 98"/>
                <a:gd name="T92" fmla="*/ 2147483647 w 200"/>
                <a:gd name="T93" fmla="*/ 2147483647 h 98"/>
                <a:gd name="T94" fmla="*/ 2147483647 w 200"/>
                <a:gd name="T95" fmla="*/ 2147483647 h 98"/>
                <a:gd name="T96" fmla="*/ 2147483647 w 200"/>
                <a:gd name="T97" fmla="*/ 2147483647 h 98"/>
                <a:gd name="T98" fmla="*/ 2147483647 w 200"/>
                <a:gd name="T99" fmla="*/ 2147483647 h 98"/>
                <a:gd name="T100" fmla="*/ 2147483647 w 200"/>
                <a:gd name="T101" fmla="*/ 2147483647 h 98"/>
                <a:gd name="T102" fmla="*/ 2147483647 w 200"/>
                <a:gd name="T103" fmla="*/ 2147483647 h 98"/>
                <a:gd name="T104" fmla="*/ 2147483647 w 200"/>
                <a:gd name="T105" fmla="*/ 2147483647 h 98"/>
                <a:gd name="T106" fmla="*/ 2147483647 w 200"/>
                <a:gd name="T107" fmla="*/ 2147483647 h 98"/>
                <a:gd name="T108" fmla="*/ 2147483647 w 200"/>
                <a:gd name="T109" fmla="*/ 2147483647 h 98"/>
                <a:gd name="T110" fmla="*/ 2147483647 w 200"/>
                <a:gd name="T111" fmla="*/ 2147483647 h 98"/>
                <a:gd name="T112" fmla="*/ 2147483647 w 200"/>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98"/>
                <a:gd name="T173" fmla="*/ 200 w 200"/>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grpFill/>
            <a:ln w="9525">
              <a:solidFill>
                <a:srgbClr val="FFFFFF"/>
              </a:solidFill>
              <a:round/>
              <a:headEnd/>
              <a:tailEnd/>
            </a:ln>
          </p:spPr>
          <p:txBody>
            <a:bodyPr/>
            <a:lstStyle/>
            <a:p>
              <a:endParaRPr lang="en-US"/>
            </a:p>
          </p:txBody>
        </p:sp>
        <p:sp>
          <p:nvSpPr>
            <p:cNvPr id="753" name="Freeform 230"/>
            <p:cNvSpPr>
              <a:spLocks/>
            </p:cNvSpPr>
            <p:nvPr>
              <p:custDataLst>
                <p:tags r:id="rId194"/>
              </p:custDataLst>
            </p:nvPr>
          </p:nvSpPr>
          <p:spPr bwMode="auto">
            <a:xfrm>
              <a:off x="4089400" y="1978025"/>
              <a:ext cx="84138" cy="73025"/>
            </a:xfrm>
            <a:custGeom>
              <a:avLst/>
              <a:gdLst>
                <a:gd name="T0" fmla="*/ 0 w 186"/>
                <a:gd name="T1" fmla="*/ 2147483647 h 142"/>
                <a:gd name="T2" fmla="*/ 2147483647 w 186"/>
                <a:gd name="T3" fmla="*/ 2147483647 h 142"/>
                <a:gd name="T4" fmla="*/ 2147483647 w 186"/>
                <a:gd name="T5" fmla="*/ 2147483647 h 142"/>
                <a:gd name="T6" fmla="*/ 2147483647 w 186"/>
                <a:gd name="T7" fmla="*/ 2147483647 h 142"/>
                <a:gd name="T8" fmla="*/ 2147483647 w 186"/>
                <a:gd name="T9" fmla="*/ 2147483647 h 142"/>
                <a:gd name="T10" fmla="*/ 2147483647 w 186"/>
                <a:gd name="T11" fmla="*/ 2147483647 h 142"/>
                <a:gd name="T12" fmla="*/ 2147483647 w 186"/>
                <a:gd name="T13" fmla="*/ 2147483647 h 142"/>
                <a:gd name="T14" fmla="*/ 2147483647 w 186"/>
                <a:gd name="T15" fmla="*/ 2147483647 h 142"/>
                <a:gd name="T16" fmla="*/ 2147483647 w 186"/>
                <a:gd name="T17" fmla="*/ 2147483647 h 142"/>
                <a:gd name="T18" fmla="*/ 2147483647 w 186"/>
                <a:gd name="T19" fmla="*/ 2147483647 h 142"/>
                <a:gd name="T20" fmla="*/ 2147483647 w 186"/>
                <a:gd name="T21" fmla="*/ 2147483647 h 142"/>
                <a:gd name="T22" fmla="*/ 2147483647 w 186"/>
                <a:gd name="T23" fmla="*/ 2147483647 h 142"/>
                <a:gd name="T24" fmla="*/ 2147483647 w 186"/>
                <a:gd name="T25" fmla="*/ 2147483647 h 142"/>
                <a:gd name="T26" fmla="*/ 2147483647 w 186"/>
                <a:gd name="T27" fmla="*/ 2147483647 h 142"/>
                <a:gd name="T28" fmla="*/ 2147483647 w 186"/>
                <a:gd name="T29" fmla="*/ 2147483647 h 142"/>
                <a:gd name="T30" fmla="*/ 2147483647 w 186"/>
                <a:gd name="T31" fmla="*/ 2147483647 h 142"/>
                <a:gd name="T32" fmla="*/ 2147483647 w 186"/>
                <a:gd name="T33" fmla="*/ 2147483647 h 142"/>
                <a:gd name="T34" fmla="*/ 2147483647 w 186"/>
                <a:gd name="T35" fmla="*/ 2147483647 h 142"/>
                <a:gd name="T36" fmla="*/ 2147483647 w 186"/>
                <a:gd name="T37" fmla="*/ 2147483647 h 142"/>
                <a:gd name="T38" fmla="*/ 2147483647 w 186"/>
                <a:gd name="T39" fmla="*/ 2147483647 h 142"/>
                <a:gd name="T40" fmla="*/ 2147483647 w 186"/>
                <a:gd name="T41" fmla="*/ 2147483647 h 142"/>
                <a:gd name="T42" fmla="*/ 2147483647 w 186"/>
                <a:gd name="T43" fmla="*/ 2147483647 h 142"/>
                <a:gd name="T44" fmla="*/ 2147483647 w 186"/>
                <a:gd name="T45" fmla="*/ 2147483647 h 142"/>
                <a:gd name="T46" fmla="*/ 2147483647 w 186"/>
                <a:gd name="T47" fmla="*/ 2147483647 h 142"/>
                <a:gd name="T48" fmla="*/ 2147483647 w 186"/>
                <a:gd name="T49" fmla="*/ 2147483647 h 142"/>
                <a:gd name="T50" fmla="*/ 2147483647 w 186"/>
                <a:gd name="T51" fmla="*/ 2147483647 h 142"/>
                <a:gd name="T52" fmla="*/ 2147483647 w 186"/>
                <a:gd name="T53" fmla="*/ 2147483647 h 142"/>
                <a:gd name="T54" fmla="*/ 2147483647 w 186"/>
                <a:gd name="T55" fmla="*/ 2147483647 h 142"/>
                <a:gd name="T56" fmla="*/ 2147483647 w 186"/>
                <a:gd name="T57" fmla="*/ 2147483647 h 142"/>
                <a:gd name="T58" fmla="*/ 2147483647 w 186"/>
                <a:gd name="T59" fmla="*/ 2147483647 h 142"/>
                <a:gd name="T60" fmla="*/ 2147483647 w 186"/>
                <a:gd name="T61" fmla="*/ 2147483647 h 142"/>
                <a:gd name="T62" fmla="*/ 2147483647 w 186"/>
                <a:gd name="T63" fmla="*/ 2147483647 h 142"/>
                <a:gd name="T64" fmla="*/ 2147483647 w 186"/>
                <a:gd name="T65" fmla="*/ 2147483647 h 142"/>
                <a:gd name="T66" fmla="*/ 2147483647 w 186"/>
                <a:gd name="T67" fmla="*/ 2147483647 h 142"/>
                <a:gd name="T68" fmla="*/ 2147483647 w 186"/>
                <a:gd name="T69" fmla="*/ 2147483647 h 142"/>
                <a:gd name="T70" fmla="*/ 2147483647 w 186"/>
                <a:gd name="T71" fmla="*/ 2147483647 h 142"/>
                <a:gd name="T72" fmla="*/ 2147483647 w 186"/>
                <a:gd name="T73" fmla="*/ 2147483647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42"/>
                <a:gd name="T113" fmla="*/ 186 w 186"/>
                <a:gd name="T114" fmla="*/ 142 h 1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grpFill/>
            <a:ln w="9525">
              <a:solidFill>
                <a:srgbClr val="FFFFFF"/>
              </a:solidFill>
              <a:round/>
              <a:headEnd/>
              <a:tailEnd/>
            </a:ln>
          </p:spPr>
          <p:txBody>
            <a:bodyPr/>
            <a:lstStyle/>
            <a:p>
              <a:endParaRPr lang="en-US"/>
            </a:p>
          </p:txBody>
        </p:sp>
        <p:sp>
          <p:nvSpPr>
            <p:cNvPr id="754" name="Freeform 231"/>
            <p:cNvSpPr>
              <a:spLocks/>
            </p:cNvSpPr>
            <p:nvPr>
              <p:custDataLst>
                <p:tags r:id="rId195"/>
              </p:custDataLst>
            </p:nvPr>
          </p:nvSpPr>
          <p:spPr bwMode="auto">
            <a:xfrm>
              <a:off x="4070350" y="2041525"/>
              <a:ext cx="84138" cy="57150"/>
            </a:xfrm>
            <a:custGeom>
              <a:avLst/>
              <a:gdLst>
                <a:gd name="T0" fmla="*/ 2147483647 w 192"/>
                <a:gd name="T1" fmla="*/ 2147483647 h 105"/>
                <a:gd name="T2" fmla="*/ 2147483647 w 192"/>
                <a:gd name="T3" fmla="*/ 2147483647 h 105"/>
                <a:gd name="T4" fmla="*/ 2147483647 w 192"/>
                <a:gd name="T5" fmla="*/ 2147483647 h 105"/>
                <a:gd name="T6" fmla="*/ 2147483647 w 192"/>
                <a:gd name="T7" fmla="*/ 2147483647 h 105"/>
                <a:gd name="T8" fmla="*/ 2147483647 w 192"/>
                <a:gd name="T9" fmla="*/ 2147483647 h 105"/>
                <a:gd name="T10" fmla="*/ 2147483647 w 192"/>
                <a:gd name="T11" fmla="*/ 2147483647 h 105"/>
                <a:gd name="T12" fmla="*/ 2147483647 w 192"/>
                <a:gd name="T13" fmla="*/ 2147483647 h 105"/>
                <a:gd name="T14" fmla="*/ 2147483647 w 192"/>
                <a:gd name="T15" fmla="*/ 2147483647 h 105"/>
                <a:gd name="T16" fmla="*/ 2147483647 w 192"/>
                <a:gd name="T17" fmla="*/ 2147483647 h 105"/>
                <a:gd name="T18" fmla="*/ 2147483647 w 192"/>
                <a:gd name="T19" fmla="*/ 2147483647 h 105"/>
                <a:gd name="T20" fmla="*/ 2147483647 w 192"/>
                <a:gd name="T21" fmla="*/ 2147483647 h 105"/>
                <a:gd name="T22" fmla="*/ 2147483647 w 192"/>
                <a:gd name="T23" fmla="*/ 2147483647 h 105"/>
                <a:gd name="T24" fmla="*/ 2147483647 w 192"/>
                <a:gd name="T25" fmla="*/ 2147483647 h 105"/>
                <a:gd name="T26" fmla="*/ 2147483647 w 192"/>
                <a:gd name="T27" fmla="*/ 2147483647 h 105"/>
                <a:gd name="T28" fmla="*/ 2147483647 w 192"/>
                <a:gd name="T29" fmla="*/ 2147483647 h 105"/>
                <a:gd name="T30" fmla="*/ 2147483647 w 192"/>
                <a:gd name="T31" fmla="*/ 2147483647 h 105"/>
                <a:gd name="T32" fmla="*/ 2147483647 w 192"/>
                <a:gd name="T33" fmla="*/ 2147483647 h 105"/>
                <a:gd name="T34" fmla="*/ 2147483647 w 192"/>
                <a:gd name="T35" fmla="*/ 2147483647 h 105"/>
                <a:gd name="T36" fmla="*/ 0 w 192"/>
                <a:gd name="T37" fmla="*/ 2147483647 h 105"/>
                <a:gd name="T38" fmla="*/ 0 w 192"/>
                <a:gd name="T39" fmla="*/ 2147483647 h 105"/>
                <a:gd name="T40" fmla="*/ 2147483647 w 192"/>
                <a:gd name="T41" fmla="*/ 2147483647 h 105"/>
                <a:gd name="T42" fmla="*/ 2147483647 w 192"/>
                <a:gd name="T43" fmla="*/ 2147483647 h 105"/>
                <a:gd name="T44" fmla="*/ 2147483647 w 192"/>
                <a:gd name="T45" fmla="*/ 2147483647 h 105"/>
                <a:gd name="T46" fmla="*/ 2147483647 w 192"/>
                <a:gd name="T47" fmla="*/ 0 h 105"/>
                <a:gd name="T48" fmla="*/ 2147483647 w 192"/>
                <a:gd name="T49" fmla="*/ 2147483647 h 105"/>
                <a:gd name="T50" fmla="*/ 2147483647 w 192"/>
                <a:gd name="T51" fmla="*/ 2147483647 h 105"/>
                <a:gd name="T52" fmla="*/ 2147483647 w 192"/>
                <a:gd name="T53" fmla="*/ 2147483647 h 105"/>
                <a:gd name="T54" fmla="*/ 2147483647 w 192"/>
                <a:gd name="T55" fmla="*/ 2147483647 h 105"/>
                <a:gd name="T56" fmla="*/ 2147483647 w 192"/>
                <a:gd name="T57" fmla="*/ 2147483647 h 105"/>
                <a:gd name="T58" fmla="*/ 2147483647 w 192"/>
                <a:gd name="T59" fmla="*/ 2147483647 h 105"/>
                <a:gd name="T60" fmla="*/ 2147483647 w 192"/>
                <a:gd name="T61" fmla="*/ 2147483647 h 105"/>
                <a:gd name="T62" fmla="*/ 2147483647 w 192"/>
                <a:gd name="T63" fmla="*/ 2147483647 h 105"/>
                <a:gd name="T64" fmla="*/ 2147483647 w 192"/>
                <a:gd name="T65" fmla="*/ 2147483647 h 105"/>
                <a:gd name="T66" fmla="*/ 2147483647 w 192"/>
                <a:gd name="T67" fmla="*/ 2147483647 h 105"/>
                <a:gd name="T68" fmla="*/ 2147483647 w 192"/>
                <a:gd name="T69" fmla="*/ 2147483647 h 105"/>
                <a:gd name="T70" fmla="*/ 2147483647 w 192"/>
                <a:gd name="T71" fmla="*/ 2147483647 h 105"/>
                <a:gd name="T72" fmla="*/ 2147483647 w 192"/>
                <a:gd name="T73" fmla="*/ 2147483647 h 105"/>
                <a:gd name="T74" fmla="*/ 2147483647 w 192"/>
                <a:gd name="T75" fmla="*/ 2147483647 h 105"/>
                <a:gd name="T76" fmla="*/ 2147483647 w 192"/>
                <a:gd name="T77" fmla="*/ 2147483647 h 105"/>
                <a:gd name="T78" fmla="*/ 2147483647 w 192"/>
                <a:gd name="T79" fmla="*/ 2147483647 h 105"/>
                <a:gd name="T80" fmla="*/ 2147483647 w 192"/>
                <a:gd name="T81" fmla="*/ 2147483647 h 105"/>
                <a:gd name="T82" fmla="*/ 2147483647 w 192"/>
                <a:gd name="T83" fmla="*/ 2147483647 h 105"/>
                <a:gd name="T84" fmla="*/ 2147483647 w 192"/>
                <a:gd name="T85" fmla="*/ 2147483647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
                <a:gd name="T130" fmla="*/ 0 h 105"/>
                <a:gd name="T131" fmla="*/ 192 w 192"/>
                <a:gd name="T132" fmla="*/ 105 h 1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grpFill/>
            <a:ln w="9525">
              <a:solidFill>
                <a:srgbClr val="FFFFFF"/>
              </a:solidFill>
              <a:round/>
              <a:headEnd/>
              <a:tailEnd/>
            </a:ln>
          </p:spPr>
          <p:txBody>
            <a:bodyPr/>
            <a:lstStyle/>
            <a:p>
              <a:endParaRPr lang="en-US"/>
            </a:p>
          </p:txBody>
        </p:sp>
        <p:sp>
          <p:nvSpPr>
            <p:cNvPr id="756" name="Freeform 233"/>
            <p:cNvSpPr>
              <a:spLocks/>
            </p:cNvSpPr>
            <p:nvPr>
              <p:custDataLst>
                <p:tags r:id="rId196"/>
              </p:custDataLst>
            </p:nvPr>
          </p:nvSpPr>
          <p:spPr bwMode="auto">
            <a:xfrm>
              <a:off x="4779963" y="2647950"/>
              <a:ext cx="69850" cy="130175"/>
            </a:xfrm>
            <a:custGeom>
              <a:avLst/>
              <a:gdLst>
                <a:gd name="T0" fmla="*/ 2147483647 w 167"/>
                <a:gd name="T1" fmla="*/ 0 h 259"/>
                <a:gd name="T2" fmla="*/ 2147483647 w 167"/>
                <a:gd name="T3" fmla="*/ 2147483647 h 259"/>
                <a:gd name="T4" fmla="*/ 2147483647 w 167"/>
                <a:gd name="T5" fmla="*/ 2147483647 h 259"/>
                <a:gd name="T6" fmla="*/ 2147483647 w 167"/>
                <a:gd name="T7" fmla="*/ 2147483647 h 259"/>
                <a:gd name="T8" fmla="*/ 2147483647 w 167"/>
                <a:gd name="T9" fmla="*/ 2147483647 h 259"/>
                <a:gd name="T10" fmla="*/ 2147483647 w 167"/>
                <a:gd name="T11" fmla="*/ 2147483647 h 259"/>
                <a:gd name="T12" fmla="*/ 2147483647 w 167"/>
                <a:gd name="T13" fmla="*/ 2147483647 h 259"/>
                <a:gd name="T14" fmla="*/ 2147483647 w 167"/>
                <a:gd name="T15" fmla="*/ 2147483647 h 259"/>
                <a:gd name="T16" fmla="*/ 2147483647 w 167"/>
                <a:gd name="T17" fmla="*/ 2147483647 h 259"/>
                <a:gd name="T18" fmla="*/ 2147483647 w 167"/>
                <a:gd name="T19" fmla="*/ 2147483647 h 259"/>
                <a:gd name="T20" fmla="*/ 2147483647 w 167"/>
                <a:gd name="T21" fmla="*/ 2147483647 h 259"/>
                <a:gd name="T22" fmla="*/ 2147483647 w 167"/>
                <a:gd name="T23" fmla="*/ 2147483647 h 259"/>
                <a:gd name="T24" fmla="*/ 2147483647 w 167"/>
                <a:gd name="T25" fmla="*/ 2147483647 h 259"/>
                <a:gd name="T26" fmla="*/ 2147483647 w 167"/>
                <a:gd name="T27" fmla="*/ 2147483647 h 259"/>
                <a:gd name="T28" fmla="*/ 2147483647 w 167"/>
                <a:gd name="T29" fmla="*/ 2147483647 h 259"/>
                <a:gd name="T30" fmla="*/ 2147483647 w 167"/>
                <a:gd name="T31" fmla="*/ 2147483647 h 259"/>
                <a:gd name="T32" fmla="*/ 2147483647 w 167"/>
                <a:gd name="T33" fmla="*/ 2147483647 h 259"/>
                <a:gd name="T34" fmla="*/ 2147483647 w 167"/>
                <a:gd name="T35" fmla="*/ 2147483647 h 259"/>
                <a:gd name="T36" fmla="*/ 2147483647 w 167"/>
                <a:gd name="T37" fmla="*/ 2147483647 h 259"/>
                <a:gd name="T38" fmla="*/ 2147483647 w 167"/>
                <a:gd name="T39" fmla="*/ 2147483647 h 259"/>
                <a:gd name="T40" fmla="*/ 2147483647 w 167"/>
                <a:gd name="T41" fmla="*/ 2147483647 h 259"/>
                <a:gd name="T42" fmla="*/ 2147483647 w 167"/>
                <a:gd name="T43" fmla="*/ 2147483647 h 259"/>
                <a:gd name="T44" fmla="*/ 2147483647 w 167"/>
                <a:gd name="T45" fmla="*/ 2147483647 h 259"/>
                <a:gd name="T46" fmla="*/ 2147483647 w 167"/>
                <a:gd name="T47" fmla="*/ 2147483647 h 259"/>
                <a:gd name="T48" fmla="*/ 2147483647 w 167"/>
                <a:gd name="T49" fmla="*/ 2147483647 h 259"/>
                <a:gd name="T50" fmla="*/ 2147483647 w 167"/>
                <a:gd name="T51" fmla="*/ 2147483647 h 259"/>
                <a:gd name="T52" fmla="*/ 2147483647 w 167"/>
                <a:gd name="T53" fmla="*/ 2147483647 h 259"/>
                <a:gd name="T54" fmla="*/ 2147483647 w 167"/>
                <a:gd name="T55" fmla="*/ 2147483647 h 259"/>
                <a:gd name="T56" fmla="*/ 2147483647 w 167"/>
                <a:gd name="T57" fmla="*/ 2147483647 h 259"/>
                <a:gd name="T58" fmla="*/ 2147483647 w 167"/>
                <a:gd name="T59" fmla="*/ 2147483647 h 259"/>
                <a:gd name="T60" fmla="*/ 2147483647 w 167"/>
                <a:gd name="T61" fmla="*/ 2147483647 h 259"/>
                <a:gd name="T62" fmla="*/ 2147483647 w 167"/>
                <a:gd name="T63" fmla="*/ 2147483647 h 259"/>
                <a:gd name="T64" fmla="*/ 2147483647 w 167"/>
                <a:gd name="T65" fmla="*/ 2147483647 h 259"/>
                <a:gd name="T66" fmla="*/ 0 w 167"/>
                <a:gd name="T67" fmla="*/ 2147483647 h 259"/>
                <a:gd name="T68" fmla="*/ 0 w 167"/>
                <a:gd name="T69" fmla="*/ 2147483647 h 259"/>
                <a:gd name="T70" fmla="*/ 0 w 167"/>
                <a:gd name="T71" fmla="*/ 2147483647 h 259"/>
                <a:gd name="T72" fmla="*/ 2147483647 w 167"/>
                <a:gd name="T73" fmla="*/ 2147483647 h 259"/>
                <a:gd name="T74" fmla="*/ 2147483647 w 167"/>
                <a:gd name="T75" fmla="*/ 2147483647 h 259"/>
                <a:gd name="T76" fmla="*/ 2147483647 w 167"/>
                <a:gd name="T77" fmla="*/ 2147483647 h 259"/>
                <a:gd name="T78" fmla="*/ 2147483647 w 167"/>
                <a:gd name="T79" fmla="*/ 2147483647 h 259"/>
                <a:gd name="T80" fmla="*/ 2147483647 w 167"/>
                <a:gd name="T81" fmla="*/ 2147483647 h 259"/>
                <a:gd name="T82" fmla="*/ 2147483647 w 167"/>
                <a:gd name="T83" fmla="*/ 2147483647 h 259"/>
                <a:gd name="T84" fmla="*/ 2147483647 w 167"/>
                <a:gd name="T85" fmla="*/ 2147483647 h 259"/>
                <a:gd name="T86" fmla="*/ 2147483647 w 167"/>
                <a:gd name="T87" fmla="*/ 2147483647 h 259"/>
                <a:gd name="T88" fmla="*/ 2147483647 w 167"/>
                <a:gd name="T89" fmla="*/ 2147483647 h 259"/>
                <a:gd name="T90" fmla="*/ 2147483647 w 167"/>
                <a:gd name="T91" fmla="*/ 2147483647 h 259"/>
                <a:gd name="T92" fmla="*/ 2147483647 w 167"/>
                <a:gd name="T93" fmla="*/ 2147483647 h 259"/>
                <a:gd name="T94" fmla="*/ 2147483647 w 167"/>
                <a:gd name="T95" fmla="*/ 2147483647 h 259"/>
                <a:gd name="T96" fmla="*/ 2147483647 w 167"/>
                <a:gd name="T97" fmla="*/ 2147483647 h 259"/>
                <a:gd name="T98" fmla="*/ 2147483647 w 167"/>
                <a:gd name="T99" fmla="*/ 2147483647 h 259"/>
                <a:gd name="T100" fmla="*/ 2147483647 w 167"/>
                <a:gd name="T101" fmla="*/ 0 h 2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259"/>
                <a:gd name="T155" fmla="*/ 167 w 167"/>
                <a:gd name="T156" fmla="*/ 259 h 2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grpFill/>
            <a:ln w="9525">
              <a:solidFill>
                <a:srgbClr val="FFFFFF"/>
              </a:solidFill>
              <a:round/>
              <a:headEnd/>
              <a:tailEnd/>
            </a:ln>
          </p:spPr>
          <p:txBody>
            <a:bodyPr/>
            <a:lstStyle/>
            <a:p>
              <a:endParaRPr lang="en-US"/>
            </a:p>
          </p:txBody>
        </p:sp>
        <p:sp>
          <p:nvSpPr>
            <p:cNvPr id="757" name="Freeform 234"/>
            <p:cNvSpPr>
              <a:spLocks/>
            </p:cNvSpPr>
            <p:nvPr>
              <p:custDataLst>
                <p:tags r:id="rId197"/>
              </p:custDataLst>
            </p:nvPr>
          </p:nvSpPr>
          <p:spPr bwMode="auto">
            <a:xfrm>
              <a:off x="3781425" y="1901825"/>
              <a:ext cx="96838" cy="144463"/>
            </a:xfrm>
            <a:custGeom>
              <a:avLst/>
              <a:gdLst>
                <a:gd name="T0" fmla="*/ 2147483647 w 225"/>
                <a:gd name="T1" fmla="*/ 2147483647 h 273"/>
                <a:gd name="T2" fmla="*/ 2147483647 w 225"/>
                <a:gd name="T3" fmla="*/ 2147483647 h 273"/>
                <a:gd name="T4" fmla="*/ 2147483647 w 225"/>
                <a:gd name="T5" fmla="*/ 2147483647 h 273"/>
                <a:gd name="T6" fmla="*/ 2147483647 w 225"/>
                <a:gd name="T7" fmla="*/ 2147483647 h 273"/>
                <a:gd name="T8" fmla="*/ 2147483647 w 225"/>
                <a:gd name="T9" fmla="*/ 2147483647 h 273"/>
                <a:gd name="T10" fmla="*/ 2147483647 w 225"/>
                <a:gd name="T11" fmla="*/ 2147483647 h 273"/>
                <a:gd name="T12" fmla="*/ 2147483647 w 225"/>
                <a:gd name="T13" fmla="*/ 2147483647 h 273"/>
                <a:gd name="T14" fmla="*/ 2147483647 w 225"/>
                <a:gd name="T15" fmla="*/ 2147483647 h 273"/>
                <a:gd name="T16" fmla="*/ 2147483647 w 225"/>
                <a:gd name="T17" fmla="*/ 2147483647 h 273"/>
                <a:gd name="T18" fmla="*/ 2147483647 w 225"/>
                <a:gd name="T19" fmla="*/ 2147483647 h 273"/>
                <a:gd name="T20" fmla="*/ 2147483647 w 225"/>
                <a:gd name="T21" fmla="*/ 2147483647 h 273"/>
                <a:gd name="T22" fmla="*/ 2147483647 w 225"/>
                <a:gd name="T23" fmla="*/ 2147483647 h 273"/>
                <a:gd name="T24" fmla="*/ 2147483647 w 225"/>
                <a:gd name="T25" fmla="*/ 2147483647 h 273"/>
                <a:gd name="T26" fmla="*/ 2147483647 w 225"/>
                <a:gd name="T27" fmla="*/ 2147483647 h 273"/>
                <a:gd name="T28" fmla="*/ 2147483647 w 225"/>
                <a:gd name="T29" fmla="*/ 2147483647 h 273"/>
                <a:gd name="T30" fmla="*/ 2147483647 w 225"/>
                <a:gd name="T31" fmla="*/ 2147483647 h 273"/>
                <a:gd name="T32" fmla="*/ 2147483647 w 225"/>
                <a:gd name="T33" fmla="*/ 2147483647 h 273"/>
                <a:gd name="T34" fmla="*/ 2147483647 w 225"/>
                <a:gd name="T35" fmla="*/ 2147483647 h 273"/>
                <a:gd name="T36" fmla="*/ 2147483647 w 225"/>
                <a:gd name="T37" fmla="*/ 2147483647 h 273"/>
                <a:gd name="T38" fmla="*/ 2147483647 w 225"/>
                <a:gd name="T39" fmla="*/ 2147483647 h 273"/>
                <a:gd name="T40" fmla="*/ 0 w 225"/>
                <a:gd name="T41" fmla="*/ 2147483647 h 273"/>
                <a:gd name="T42" fmla="*/ 2147483647 w 225"/>
                <a:gd name="T43" fmla="*/ 2147483647 h 273"/>
                <a:gd name="T44" fmla="*/ 2147483647 w 225"/>
                <a:gd name="T45" fmla="*/ 2147483647 h 273"/>
                <a:gd name="T46" fmla="*/ 2147483647 w 225"/>
                <a:gd name="T47" fmla="*/ 2147483647 h 273"/>
                <a:gd name="T48" fmla="*/ 2147483647 w 225"/>
                <a:gd name="T49" fmla="*/ 2147483647 h 273"/>
                <a:gd name="T50" fmla="*/ 2147483647 w 225"/>
                <a:gd name="T51" fmla="*/ 2147483647 h 273"/>
                <a:gd name="T52" fmla="*/ 2147483647 w 225"/>
                <a:gd name="T53" fmla="*/ 2147483647 h 273"/>
                <a:gd name="T54" fmla="*/ 2147483647 w 225"/>
                <a:gd name="T55" fmla="*/ 2147483647 h 273"/>
                <a:gd name="T56" fmla="*/ 2147483647 w 225"/>
                <a:gd name="T57" fmla="*/ 2147483647 h 273"/>
                <a:gd name="T58" fmla="*/ 2147483647 w 225"/>
                <a:gd name="T59" fmla="*/ 2147483647 h 273"/>
                <a:gd name="T60" fmla="*/ 2147483647 w 225"/>
                <a:gd name="T61" fmla="*/ 2147483647 h 273"/>
                <a:gd name="T62" fmla="*/ 2147483647 w 225"/>
                <a:gd name="T63" fmla="*/ 2147483647 h 273"/>
                <a:gd name="T64" fmla="*/ 2147483647 w 225"/>
                <a:gd name="T65" fmla="*/ 2147483647 h 273"/>
                <a:gd name="T66" fmla="*/ 2147483647 w 225"/>
                <a:gd name="T67" fmla="*/ 2147483647 h 273"/>
                <a:gd name="T68" fmla="*/ 2147483647 w 225"/>
                <a:gd name="T69" fmla="*/ 2147483647 h 273"/>
                <a:gd name="T70" fmla="*/ 2147483647 w 225"/>
                <a:gd name="T71" fmla="*/ 2147483647 h 273"/>
                <a:gd name="T72" fmla="*/ 2147483647 w 225"/>
                <a:gd name="T73" fmla="*/ 2147483647 h 273"/>
                <a:gd name="T74" fmla="*/ 2147483647 w 225"/>
                <a:gd name="T75" fmla="*/ 2147483647 h 273"/>
                <a:gd name="T76" fmla="*/ 2147483647 w 225"/>
                <a:gd name="T77" fmla="*/ 2147483647 h 273"/>
                <a:gd name="T78" fmla="*/ 2147483647 w 225"/>
                <a:gd name="T79" fmla="*/ 2147483647 h 273"/>
                <a:gd name="T80" fmla="*/ 2147483647 w 225"/>
                <a:gd name="T81" fmla="*/ 2147483647 h 273"/>
                <a:gd name="T82" fmla="*/ 2147483647 w 225"/>
                <a:gd name="T83" fmla="*/ 2147483647 h 273"/>
                <a:gd name="T84" fmla="*/ 2147483647 w 225"/>
                <a:gd name="T85" fmla="*/ 2147483647 h 273"/>
                <a:gd name="T86" fmla="*/ 2147483647 w 225"/>
                <a:gd name="T87" fmla="*/ 2147483647 h 273"/>
                <a:gd name="T88" fmla="*/ 2147483647 w 225"/>
                <a:gd name="T89" fmla="*/ 2147483647 h 273"/>
                <a:gd name="T90" fmla="*/ 2147483647 w 225"/>
                <a:gd name="T91" fmla="*/ 2147483647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
                <a:gd name="T139" fmla="*/ 0 h 273"/>
                <a:gd name="T140" fmla="*/ 225 w 225"/>
                <a:gd name="T141" fmla="*/ 273 h 2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grpFill/>
            <a:ln w="9525">
              <a:solidFill>
                <a:srgbClr val="FFFFFF"/>
              </a:solidFill>
              <a:round/>
              <a:headEnd/>
              <a:tailEnd/>
            </a:ln>
          </p:spPr>
          <p:txBody>
            <a:bodyPr/>
            <a:lstStyle/>
            <a:p>
              <a:endParaRPr lang="en-US"/>
            </a:p>
          </p:txBody>
        </p:sp>
        <p:sp>
          <p:nvSpPr>
            <p:cNvPr id="758" name="Freeform 235"/>
            <p:cNvSpPr>
              <a:spLocks/>
            </p:cNvSpPr>
            <p:nvPr>
              <p:custDataLst>
                <p:tags r:id="rId198"/>
              </p:custDataLst>
            </p:nvPr>
          </p:nvSpPr>
          <p:spPr bwMode="auto">
            <a:xfrm>
              <a:off x="3594100" y="2813050"/>
              <a:ext cx="306388" cy="390525"/>
            </a:xfrm>
            <a:custGeom>
              <a:avLst/>
              <a:gdLst>
                <a:gd name="T0" fmla="*/ 2147483647 w 232"/>
                <a:gd name="T1" fmla="*/ 2147483647 h 248"/>
                <a:gd name="T2" fmla="*/ 2147483647 w 232"/>
                <a:gd name="T3" fmla="*/ 2147483647 h 248"/>
                <a:gd name="T4" fmla="*/ 2147483647 w 232"/>
                <a:gd name="T5" fmla="*/ 2147483647 h 248"/>
                <a:gd name="T6" fmla="*/ 2147483647 w 232"/>
                <a:gd name="T7" fmla="*/ 2147483647 h 248"/>
                <a:gd name="T8" fmla="*/ 2147483647 w 232"/>
                <a:gd name="T9" fmla="*/ 2147483647 h 248"/>
                <a:gd name="T10" fmla="*/ 2147483647 w 232"/>
                <a:gd name="T11" fmla="*/ 2147483647 h 248"/>
                <a:gd name="T12" fmla="*/ 2147483647 w 232"/>
                <a:gd name="T13" fmla="*/ 2147483647 h 248"/>
                <a:gd name="T14" fmla="*/ 2147483647 w 232"/>
                <a:gd name="T15" fmla="*/ 2147483647 h 248"/>
                <a:gd name="T16" fmla="*/ 2147483647 w 232"/>
                <a:gd name="T17" fmla="*/ 2147483647 h 248"/>
                <a:gd name="T18" fmla="*/ 2147483647 w 232"/>
                <a:gd name="T19" fmla="*/ 2147483647 h 248"/>
                <a:gd name="T20" fmla="*/ 2147483647 w 232"/>
                <a:gd name="T21" fmla="*/ 2147483647 h 248"/>
                <a:gd name="T22" fmla="*/ 2147483647 w 232"/>
                <a:gd name="T23" fmla="*/ 2147483647 h 248"/>
                <a:gd name="T24" fmla="*/ 2147483647 w 232"/>
                <a:gd name="T25" fmla="*/ 2147483647 h 248"/>
                <a:gd name="T26" fmla="*/ 2147483647 w 232"/>
                <a:gd name="T27" fmla="*/ 2147483647 h 248"/>
                <a:gd name="T28" fmla="*/ 2147483647 w 232"/>
                <a:gd name="T29" fmla="*/ 2147483647 h 248"/>
                <a:gd name="T30" fmla="*/ 2147483647 w 232"/>
                <a:gd name="T31" fmla="*/ 2147483647 h 248"/>
                <a:gd name="T32" fmla="*/ 2147483647 w 232"/>
                <a:gd name="T33" fmla="*/ 2147483647 h 248"/>
                <a:gd name="T34" fmla="*/ 2147483647 w 232"/>
                <a:gd name="T35" fmla="*/ 2147483647 h 248"/>
                <a:gd name="T36" fmla="*/ 2147483647 w 232"/>
                <a:gd name="T37" fmla="*/ 2147483647 h 248"/>
                <a:gd name="T38" fmla="*/ 2147483647 w 232"/>
                <a:gd name="T39" fmla="*/ 2147483647 h 248"/>
                <a:gd name="T40" fmla="*/ 2147483647 w 232"/>
                <a:gd name="T41" fmla="*/ 2147483647 h 248"/>
                <a:gd name="T42" fmla="*/ 2147483647 w 232"/>
                <a:gd name="T43" fmla="*/ 2147483647 h 248"/>
                <a:gd name="T44" fmla="*/ 2147483647 w 232"/>
                <a:gd name="T45" fmla="*/ 2147483647 h 248"/>
                <a:gd name="T46" fmla="*/ 2147483647 w 232"/>
                <a:gd name="T47" fmla="*/ 2147483647 h 248"/>
                <a:gd name="T48" fmla="*/ 2147483647 w 232"/>
                <a:gd name="T49" fmla="*/ 2147483647 h 248"/>
                <a:gd name="T50" fmla="*/ 2147483647 w 232"/>
                <a:gd name="T51" fmla="*/ 2147483647 h 248"/>
                <a:gd name="T52" fmla="*/ 2147483647 w 232"/>
                <a:gd name="T53" fmla="*/ 2147483647 h 248"/>
                <a:gd name="T54" fmla="*/ 2147483647 w 232"/>
                <a:gd name="T55" fmla="*/ 2147483647 h 248"/>
                <a:gd name="T56" fmla="*/ 2147483647 w 232"/>
                <a:gd name="T57" fmla="*/ 2147483647 h 248"/>
                <a:gd name="T58" fmla="*/ 2147483647 w 232"/>
                <a:gd name="T59" fmla="*/ 2147483647 h 248"/>
                <a:gd name="T60" fmla="*/ 2147483647 w 232"/>
                <a:gd name="T61" fmla="*/ 2147483647 h 248"/>
                <a:gd name="T62" fmla="*/ 2147483647 w 232"/>
                <a:gd name="T63" fmla="*/ 2147483647 h 248"/>
                <a:gd name="T64" fmla="*/ 2147483647 w 232"/>
                <a:gd name="T65" fmla="*/ 2147483647 h 248"/>
                <a:gd name="T66" fmla="*/ 2147483647 w 232"/>
                <a:gd name="T67" fmla="*/ 2147483647 h 248"/>
                <a:gd name="T68" fmla="*/ 2147483647 w 232"/>
                <a:gd name="T69" fmla="*/ 2147483647 h 248"/>
                <a:gd name="T70" fmla="*/ 2147483647 w 232"/>
                <a:gd name="T71" fmla="*/ 2147483647 h 248"/>
                <a:gd name="T72" fmla="*/ 2147483647 w 232"/>
                <a:gd name="T73" fmla="*/ 2147483647 h 248"/>
                <a:gd name="T74" fmla="*/ 2147483647 w 232"/>
                <a:gd name="T75" fmla="*/ 2147483647 h 248"/>
                <a:gd name="T76" fmla="*/ 2147483647 w 232"/>
                <a:gd name="T77" fmla="*/ 2147483647 h 248"/>
                <a:gd name="T78" fmla="*/ 2147483647 w 232"/>
                <a:gd name="T79" fmla="*/ 2147483647 h 248"/>
                <a:gd name="T80" fmla="*/ 2147483647 w 232"/>
                <a:gd name="T81" fmla="*/ 2147483647 h 248"/>
                <a:gd name="T82" fmla="*/ 2147483647 w 232"/>
                <a:gd name="T83" fmla="*/ 2147483647 h 248"/>
                <a:gd name="T84" fmla="*/ 2147483647 w 232"/>
                <a:gd name="T85" fmla="*/ 2147483647 h 248"/>
                <a:gd name="T86" fmla="*/ 2147483647 w 232"/>
                <a:gd name="T87" fmla="*/ 2147483647 h 248"/>
                <a:gd name="T88" fmla="*/ 2147483647 w 232"/>
                <a:gd name="T89" fmla="*/ 2147483647 h 248"/>
                <a:gd name="T90" fmla="*/ 2147483647 w 232"/>
                <a:gd name="T91" fmla="*/ 2147483647 h 248"/>
                <a:gd name="T92" fmla="*/ 2147483647 w 232"/>
                <a:gd name="T93" fmla="*/ 2147483647 h 248"/>
                <a:gd name="T94" fmla="*/ 2147483647 w 232"/>
                <a:gd name="T95" fmla="*/ 2147483647 h 248"/>
                <a:gd name="T96" fmla="*/ 2147483647 w 232"/>
                <a:gd name="T97" fmla="*/ 2147483647 h 248"/>
                <a:gd name="T98" fmla="*/ 2147483647 w 232"/>
                <a:gd name="T99" fmla="*/ 2147483647 h 248"/>
                <a:gd name="T100" fmla="*/ 2147483647 w 232"/>
                <a:gd name="T101" fmla="*/ 2147483647 h 248"/>
                <a:gd name="T102" fmla="*/ 2147483647 w 232"/>
                <a:gd name="T103" fmla="*/ 2147483647 h 248"/>
                <a:gd name="T104" fmla="*/ 2147483647 w 232"/>
                <a:gd name="T105" fmla="*/ 2147483647 h 248"/>
                <a:gd name="T106" fmla="*/ 2147483647 w 232"/>
                <a:gd name="T107" fmla="*/ 2147483647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2"/>
                <a:gd name="T163" fmla="*/ 0 h 248"/>
                <a:gd name="T164" fmla="*/ 232 w 232"/>
                <a:gd name="T165" fmla="*/ 248 h 2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grpFill/>
            <a:ln w="9525">
              <a:solidFill>
                <a:srgbClr val="FFFFFF"/>
              </a:solidFill>
              <a:round/>
              <a:headEnd/>
              <a:tailEnd/>
            </a:ln>
          </p:spPr>
          <p:txBody>
            <a:bodyPr/>
            <a:lstStyle/>
            <a:p>
              <a:endParaRPr lang="en-US"/>
            </a:p>
          </p:txBody>
        </p:sp>
        <p:sp>
          <p:nvSpPr>
            <p:cNvPr id="760" name="Freeform 237"/>
            <p:cNvSpPr>
              <a:spLocks/>
            </p:cNvSpPr>
            <p:nvPr>
              <p:custDataLst>
                <p:tags r:id="rId199"/>
              </p:custDataLst>
            </p:nvPr>
          </p:nvSpPr>
          <p:spPr bwMode="auto">
            <a:xfrm>
              <a:off x="3808413" y="2479675"/>
              <a:ext cx="493712" cy="579438"/>
            </a:xfrm>
            <a:custGeom>
              <a:avLst/>
              <a:gdLst>
                <a:gd name="T0" fmla="*/ 2147483647 w 373"/>
                <a:gd name="T1" fmla="*/ 2147483647 h 370"/>
                <a:gd name="T2" fmla="*/ 2147483647 w 373"/>
                <a:gd name="T3" fmla="*/ 2147483647 h 370"/>
                <a:gd name="T4" fmla="*/ 2147483647 w 373"/>
                <a:gd name="T5" fmla="*/ 2147483647 h 370"/>
                <a:gd name="T6" fmla="*/ 2147483647 w 373"/>
                <a:gd name="T7" fmla="*/ 2147483647 h 370"/>
                <a:gd name="T8" fmla="*/ 2147483647 w 373"/>
                <a:gd name="T9" fmla="*/ 2147483647 h 370"/>
                <a:gd name="T10" fmla="*/ 2147483647 w 373"/>
                <a:gd name="T11" fmla="*/ 2147483647 h 370"/>
                <a:gd name="T12" fmla="*/ 2147483647 w 373"/>
                <a:gd name="T13" fmla="*/ 2147483647 h 370"/>
                <a:gd name="T14" fmla="*/ 2147483647 w 373"/>
                <a:gd name="T15" fmla="*/ 2147483647 h 370"/>
                <a:gd name="T16" fmla="*/ 2147483647 w 373"/>
                <a:gd name="T17" fmla="*/ 2147483647 h 370"/>
                <a:gd name="T18" fmla="*/ 2147483647 w 373"/>
                <a:gd name="T19" fmla="*/ 2147483647 h 370"/>
                <a:gd name="T20" fmla="*/ 2147483647 w 373"/>
                <a:gd name="T21" fmla="*/ 2147483647 h 370"/>
                <a:gd name="T22" fmla="*/ 2147483647 w 373"/>
                <a:gd name="T23" fmla="*/ 2147483647 h 370"/>
                <a:gd name="T24" fmla="*/ 2147483647 w 373"/>
                <a:gd name="T25" fmla="*/ 2147483647 h 370"/>
                <a:gd name="T26" fmla="*/ 2147483647 w 373"/>
                <a:gd name="T27" fmla="*/ 2147483647 h 370"/>
                <a:gd name="T28" fmla="*/ 2147483647 w 373"/>
                <a:gd name="T29" fmla="*/ 2147483647 h 370"/>
                <a:gd name="T30" fmla="*/ 2147483647 w 373"/>
                <a:gd name="T31" fmla="*/ 2147483647 h 370"/>
                <a:gd name="T32" fmla="*/ 2147483647 w 373"/>
                <a:gd name="T33" fmla="*/ 2147483647 h 370"/>
                <a:gd name="T34" fmla="*/ 2147483647 w 373"/>
                <a:gd name="T35" fmla="*/ 2147483647 h 370"/>
                <a:gd name="T36" fmla="*/ 2147483647 w 373"/>
                <a:gd name="T37" fmla="*/ 2147483647 h 370"/>
                <a:gd name="T38" fmla="*/ 2147483647 w 373"/>
                <a:gd name="T39" fmla="*/ 2147483647 h 370"/>
                <a:gd name="T40" fmla="*/ 2147483647 w 373"/>
                <a:gd name="T41" fmla="*/ 2147483647 h 370"/>
                <a:gd name="T42" fmla="*/ 2147483647 w 373"/>
                <a:gd name="T43" fmla="*/ 2147483647 h 370"/>
                <a:gd name="T44" fmla="*/ 2147483647 w 373"/>
                <a:gd name="T45" fmla="*/ 2147483647 h 370"/>
                <a:gd name="T46" fmla="*/ 2147483647 w 373"/>
                <a:gd name="T47" fmla="*/ 2147483647 h 370"/>
                <a:gd name="T48" fmla="*/ 2147483647 w 373"/>
                <a:gd name="T49" fmla="*/ 2147483647 h 370"/>
                <a:gd name="T50" fmla="*/ 2147483647 w 373"/>
                <a:gd name="T51" fmla="*/ 2147483647 h 370"/>
                <a:gd name="T52" fmla="*/ 2147483647 w 373"/>
                <a:gd name="T53" fmla="*/ 2147483647 h 370"/>
                <a:gd name="T54" fmla="*/ 2147483647 w 373"/>
                <a:gd name="T55" fmla="*/ 2147483647 h 370"/>
                <a:gd name="T56" fmla="*/ 2147483647 w 373"/>
                <a:gd name="T57" fmla="*/ 2147483647 h 370"/>
                <a:gd name="T58" fmla="*/ 2147483647 w 373"/>
                <a:gd name="T59" fmla="*/ 2147483647 h 370"/>
                <a:gd name="T60" fmla="*/ 2147483647 w 373"/>
                <a:gd name="T61" fmla="*/ 2147483647 h 370"/>
                <a:gd name="T62" fmla="*/ 2147483647 w 373"/>
                <a:gd name="T63" fmla="*/ 2147483647 h 370"/>
                <a:gd name="T64" fmla="*/ 2147483647 w 373"/>
                <a:gd name="T65" fmla="*/ 2147483647 h 370"/>
                <a:gd name="T66" fmla="*/ 2147483647 w 373"/>
                <a:gd name="T67" fmla="*/ 2147483647 h 370"/>
                <a:gd name="T68" fmla="*/ 2147483647 w 373"/>
                <a:gd name="T69" fmla="*/ 2147483647 h 370"/>
                <a:gd name="T70" fmla="*/ 2147483647 w 373"/>
                <a:gd name="T71" fmla="*/ 2147483647 h 370"/>
                <a:gd name="T72" fmla="*/ 2147483647 w 373"/>
                <a:gd name="T73" fmla="*/ 2147483647 h 370"/>
                <a:gd name="T74" fmla="*/ 2147483647 w 373"/>
                <a:gd name="T75" fmla="*/ 2147483647 h 370"/>
                <a:gd name="T76" fmla="*/ 2147483647 w 373"/>
                <a:gd name="T77" fmla="*/ 2147483647 h 370"/>
                <a:gd name="T78" fmla="*/ 2147483647 w 373"/>
                <a:gd name="T79" fmla="*/ 2147483647 h 370"/>
                <a:gd name="T80" fmla="*/ 2147483647 w 373"/>
                <a:gd name="T81" fmla="*/ 2147483647 h 370"/>
                <a:gd name="T82" fmla="*/ 2147483647 w 373"/>
                <a:gd name="T83" fmla="*/ 2147483647 h 370"/>
                <a:gd name="T84" fmla="*/ 2147483647 w 373"/>
                <a:gd name="T85" fmla="*/ 2147483647 h 370"/>
                <a:gd name="T86" fmla="*/ 2147483647 w 373"/>
                <a:gd name="T87" fmla="*/ 2147483647 h 370"/>
                <a:gd name="T88" fmla="*/ 0 w 373"/>
                <a:gd name="T89" fmla="*/ 2147483647 h 370"/>
                <a:gd name="T90" fmla="*/ 2147483647 w 373"/>
                <a:gd name="T91" fmla="*/ 2147483647 h 370"/>
                <a:gd name="T92" fmla="*/ 2147483647 w 373"/>
                <a:gd name="T93" fmla="*/ 2147483647 h 370"/>
                <a:gd name="T94" fmla="*/ 2147483647 w 373"/>
                <a:gd name="T95" fmla="*/ 2147483647 h 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370"/>
                <a:gd name="T146" fmla="*/ 373 w 373"/>
                <a:gd name="T147" fmla="*/ 370 h 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37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grpFill/>
            <a:ln w="9525">
              <a:solidFill>
                <a:srgbClr val="FFFFFF"/>
              </a:solidFill>
              <a:round/>
              <a:headEnd/>
              <a:tailEnd/>
            </a:ln>
          </p:spPr>
          <p:txBody>
            <a:bodyPr/>
            <a:lstStyle/>
            <a:p>
              <a:endParaRPr lang="en-US"/>
            </a:p>
          </p:txBody>
        </p:sp>
        <p:sp>
          <p:nvSpPr>
            <p:cNvPr id="761" name="Freeform 238"/>
            <p:cNvSpPr>
              <a:spLocks/>
            </p:cNvSpPr>
            <p:nvPr>
              <p:custDataLst>
                <p:tags r:id="rId200"/>
              </p:custDataLst>
            </p:nvPr>
          </p:nvSpPr>
          <p:spPr bwMode="auto">
            <a:xfrm>
              <a:off x="4244975" y="2614613"/>
              <a:ext cx="384175" cy="436562"/>
            </a:xfrm>
            <a:custGeom>
              <a:avLst/>
              <a:gdLst>
                <a:gd name="T0" fmla="*/ 2147483647 w 877"/>
                <a:gd name="T1" fmla="*/ 2147483647 h 826"/>
                <a:gd name="T2" fmla="*/ 2147483647 w 877"/>
                <a:gd name="T3" fmla="*/ 2147483647 h 826"/>
                <a:gd name="T4" fmla="*/ 2147483647 w 877"/>
                <a:gd name="T5" fmla="*/ 2147483647 h 826"/>
                <a:gd name="T6" fmla="*/ 2147483647 w 877"/>
                <a:gd name="T7" fmla="*/ 2147483647 h 826"/>
                <a:gd name="T8" fmla="*/ 2147483647 w 877"/>
                <a:gd name="T9" fmla="*/ 2147483647 h 826"/>
                <a:gd name="T10" fmla="*/ 2147483647 w 877"/>
                <a:gd name="T11" fmla="*/ 2147483647 h 826"/>
                <a:gd name="T12" fmla="*/ 2147483647 w 877"/>
                <a:gd name="T13" fmla="*/ 2147483647 h 826"/>
                <a:gd name="T14" fmla="*/ 2147483647 w 877"/>
                <a:gd name="T15" fmla="*/ 2147483647 h 826"/>
                <a:gd name="T16" fmla="*/ 2147483647 w 877"/>
                <a:gd name="T17" fmla="*/ 2147483647 h 826"/>
                <a:gd name="T18" fmla="*/ 2147483647 w 877"/>
                <a:gd name="T19" fmla="*/ 2147483647 h 826"/>
                <a:gd name="T20" fmla="*/ 2147483647 w 877"/>
                <a:gd name="T21" fmla="*/ 2147483647 h 826"/>
                <a:gd name="T22" fmla="*/ 2147483647 w 877"/>
                <a:gd name="T23" fmla="*/ 2147483647 h 826"/>
                <a:gd name="T24" fmla="*/ 2147483647 w 877"/>
                <a:gd name="T25" fmla="*/ 2147483647 h 826"/>
                <a:gd name="T26" fmla="*/ 2147483647 w 877"/>
                <a:gd name="T27" fmla="*/ 2147483647 h 826"/>
                <a:gd name="T28" fmla="*/ 2147483647 w 877"/>
                <a:gd name="T29" fmla="*/ 2147483647 h 826"/>
                <a:gd name="T30" fmla="*/ 2147483647 w 877"/>
                <a:gd name="T31" fmla="*/ 2147483647 h 826"/>
                <a:gd name="T32" fmla="*/ 2147483647 w 877"/>
                <a:gd name="T33" fmla="*/ 2147483647 h 826"/>
                <a:gd name="T34" fmla="*/ 2147483647 w 877"/>
                <a:gd name="T35" fmla="*/ 2147483647 h 826"/>
                <a:gd name="T36" fmla="*/ 2147483647 w 877"/>
                <a:gd name="T37" fmla="*/ 2147483647 h 826"/>
                <a:gd name="T38" fmla="*/ 2147483647 w 877"/>
                <a:gd name="T39" fmla="*/ 2147483647 h 826"/>
                <a:gd name="T40" fmla="*/ 2147483647 w 877"/>
                <a:gd name="T41" fmla="*/ 2147483647 h 826"/>
                <a:gd name="T42" fmla="*/ 2147483647 w 877"/>
                <a:gd name="T43" fmla="*/ 2147483647 h 826"/>
                <a:gd name="T44" fmla="*/ 2147483647 w 877"/>
                <a:gd name="T45" fmla="*/ 2147483647 h 826"/>
                <a:gd name="T46" fmla="*/ 2147483647 w 877"/>
                <a:gd name="T47" fmla="*/ 0 h 826"/>
                <a:gd name="T48" fmla="*/ 2147483647 w 877"/>
                <a:gd name="T49" fmla="*/ 2147483647 h 826"/>
                <a:gd name="T50" fmla="*/ 2147483647 w 877"/>
                <a:gd name="T51" fmla="*/ 2147483647 h 826"/>
                <a:gd name="T52" fmla="*/ 2147483647 w 877"/>
                <a:gd name="T53" fmla="*/ 2147483647 h 826"/>
                <a:gd name="T54" fmla="*/ 2147483647 w 877"/>
                <a:gd name="T55" fmla="*/ 2147483647 h 826"/>
                <a:gd name="T56" fmla="*/ 2147483647 w 877"/>
                <a:gd name="T57" fmla="*/ 2147483647 h 826"/>
                <a:gd name="T58" fmla="*/ 2147483647 w 877"/>
                <a:gd name="T59" fmla="*/ 2147483647 h 826"/>
                <a:gd name="T60" fmla="*/ 2147483647 w 877"/>
                <a:gd name="T61" fmla="*/ 2147483647 h 826"/>
                <a:gd name="T62" fmla="*/ 2147483647 w 877"/>
                <a:gd name="T63" fmla="*/ 2147483647 h 826"/>
                <a:gd name="T64" fmla="*/ 2147483647 w 877"/>
                <a:gd name="T65" fmla="*/ 2147483647 h 826"/>
                <a:gd name="T66" fmla="*/ 2147483647 w 877"/>
                <a:gd name="T67" fmla="*/ 2147483647 h 826"/>
                <a:gd name="T68" fmla="*/ 2147483647 w 877"/>
                <a:gd name="T69" fmla="*/ 2147483647 h 826"/>
                <a:gd name="T70" fmla="*/ 2147483647 w 877"/>
                <a:gd name="T71" fmla="*/ 2147483647 h 826"/>
                <a:gd name="T72" fmla="*/ 2147483647 w 877"/>
                <a:gd name="T73" fmla="*/ 2147483647 h 826"/>
                <a:gd name="T74" fmla="*/ 2147483647 w 877"/>
                <a:gd name="T75" fmla="*/ 2147483647 h 826"/>
                <a:gd name="T76" fmla="*/ 2147483647 w 877"/>
                <a:gd name="T77" fmla="*/ 2147483647 h 826"/>
                <a:gd name="T78" fmla="*/ 2147483647 w 877"/>
                <a:gd name="T79" fmla="*/ 2147483647 h 826"/>
                <a:gd name="T80" fmla="*/ 2147483647 w 877"/>
                <a:gd name="T81" fmla="*/ 2147483647 h 826"/>
                <a:gd name="T82" fmla="*/ 2147483647 w 877"/>
                <a:gd name="T83" fmla="*/ 2147483647 h 826"/>
                <a:gd name="T84" fmla="*/ 2147483647 w 877"/>
                <a:gd name="T85" fmla="*/ 2147483647 h 826"/>
                <a:gd name="T86" fmla="*/ 2147483647 w 877"/>
                <a:gd name="T87" fmla="*/ 2147483647 h 826"/>
                <a:gd name="T88" fmla="*/ 2147483647 w 877"/>
                <a:gd name="T89" fmla="*/ 2147483647 h 826"/>
                <a:gd name="T90" fmla="*/ 2147483647 w 877"/>
                <a:gd name="T91" fmla="*/ 2147483647 h 826"/>
                <a:gd name="T92" fmla="*/ 2147483647 w 877"/>
                <a:gd name="T93" fmla="*/ 2147483647 h 826"/>
                <a:gd name="T94" fmla="*/ 2147483647 w 877"/>
                <a:gd name="T95" fmla="*/ 2147483647 h 826"/>
                <a:gd name="T96" fmla="*/ 2147483647 w 877"/>
                <a:gd name="T97" fmla="*/ 2147483647 h 826"/>
                <a:gd name="T98" fmla="*/ 2147483647 w 877"/>
                <a:gd name="T99" fmla="*/ 2147483647 h 826"/>
                <a:gd name="T100" fmla="*/ 2147483647 w 877"/>
                <a:gd name="T101" fmla="*/ 2147483647 h 826"/>
                <a:gd name="T102" fmla="*/ 2147483647 w 877"/>
                <a:gd name="T103" fmla="*/ 2147483647 h 826"/>
                <a:gd name="T104" fmla="*/ 2147483647 w 877"/>
                <a:gd name="T105" fmla="*/ 2147483647 h 826"/>
                <a:gd name="T106" fmla="*/ 2147483647 w 877"/>
                <a:gd name="T107" fmla="*/ 2147483647 h 826"/>
                <a:gd name="T108" fmla="*/ 2147483647 w 877"/>
                <a:gd name="T109" fmla="*/ 2147483647 h 826"/>
                <a:gd name="T110" fmla="*/ 2147483647 w 877"/>
                <a:gd name="T111" fmla="*/ 2147483647 h 826"/>
                <a:gd name="T112" fmla="*/ 2147483647 w 877"/>
                <a:gd name="T113" fmla="*/ 2147483647 h 826"/>
                <a:gd name="T114" fmla="*/ 2147483647 w 877"/>
                <a:gd name="T115" fmla="*/ 2147483647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77"/>
                <a:gd name="T175" fmla="*/ 0 h 826"/>
                <a:gd name="T176" fmla="*/ 877 w 877"/>
                <a:gd name="T177" fmla="*/ 826 h 8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grpFill/>
            <a:ln w="9525">
              <a:solidFill>
                <a:srgbClr val="FFFFFF"/>
              </a:solidFill>
              <a:round/>
              <a:headEnd/>
              <a:tailEnd/>
            </a:ln>
          </p:spPr>
          <p:txBody>
            <a:bodyPr/>
            <a:lstStyle/>
            <a:p>
              <a:endParaRPr lang="en-US"/>
            </a:p>
          </p:txBody>
        </p:sp>
        <p:sp>
          <p:nvSpPr>
            <p:cNvPr id="762" name="Freeform 239"/>
            <p:cNvSpPr>
              <a:spLocks/>
            </p:cNvSpPr>
            <p:nvPr>
              <p:custDataLst>
                <p:tags r:id="rId201"/>
              </p:custDataLst>
            </p:nvPr>
          </p:nvSpPr>
          <p:spPr bwMode="auto">
            <a:xfrm>
              <a:off x="4197350" y="2479675"/>
              <a:ext cx="93663" cy="236538"/>
            </a:xfrm>
            <a:custGeom>
              <a:avLst/>
              <a:gdLst>
                <a:gd name="T0" fmla="*/ 2147483647 w 206"/>
                <a:gd name="T1" fmla="*/ 2147483647 h 455"/>
                <a:gd name="T2" fmla="*/ 2147483647 w 206"/>
                <a:gd name="T3" fmla="*/ 2147483647 h 455"/>
                <a:gd name="T4" fmla="*/ 2147483647 w 206"/>
                <a:gd name="T5" fmla="*/ 2147483647 h 455"/>
                <a:gd name="T6" fmla="*/ 2147483647 w 206"/>
                <a:gd name="T7" fmla="*/ 2147483647 h 455"/>
                <a:gd name="T8" fmla="*/ 2147483647 w 206"/>
                <a:gd name="T9" fmla="*/ 2147483647 h 455"/>
                <a:gd name="T10" fmla="*/ 2147483647 w 206"/>
                <a:gd name="T11" fmla="*/ 2147483647 h 455"/>
                <a:gd name="T12" fmla="*/ 2147483647 w 206"/>
                <a:gd name="T13" fmla="*/ 2147483647 h 455"/>
                <a:gd name="T14" fmla="*/ 2147483647 w 206"/>
                <a:gd name="T15" fmla="*/ 2147483647 h 455"/>
                <a:gd name="T16" fmla="*/ 2147483647 w 206"/>
                <a:gd name="T17" fmla="*/ 2147483647 h 455"/>
                <a:gd name="T18" fmla="*/ 2147483647 w 206"/>
                <a:gd name="T19" fmla="*/ 2147483647 h 455"/>
                <a:gd name="T20" fmla="*/ 2147483647 w 206"/>
                <a:gd name="T21" fmla="*/ 2147483647 h 455"/>
                <a:gd name="T22" fmla="*/ 2147483647 w 206"/>
                <a:gd name="T23" fmla="*/ 2147483647 h 455"/>
                <a:gd name="T24" fmla="*/ 2147483647 w 206"/>
                <a:gd name="T25" fmla="*/ 2147483647 h 455"/>
                <a:gd name="T26" fmla="*/ 2147483647 w 206"/>
                <a:gd name="T27" fmla="*/ 2147483647 h 455"/>
                <a:gd name="T28" fmla="*/ 2147483647 w 206"/>
                <a:gd name="T29" fmla="*/ 2147483647 h 455"/>
                <a:gd name="T30" fmla="*/ 2147483647 w 206"/>
                <a:gd name="T31" fmla="*/ 2147483647 h 455"/>
                <a:gd name="T32" fmla="*/ 2147483647 w 206"/>
                <a:gd name="T33" fmla="*/ 2147483647 h 455"/>
                <a:gd name="T34" fmla="*/ 2147483647 w 206"/>
                <a:gd name="T35" fmla="*/ 2147483647 h 455"/>
                <a:gd name="T36" fmla="*/ 2147483647 w 206"/>
                <a:gd name="T37" fmla="*/ 2147483647 h 455"/>
                <a:gd name="T38" fmla="*/ 2147483647 w 206"/>
                <a:gd name="T39" fmla="*/ 2147483647 h 455"/>
                <a:gd name="T40" fmla="*/ 2147483647 w 206"/>
                <a:gd name="T41" fmla="*/ 2147483647 h 455"/>
                <a:gd name="T42" fmla="*/ 2147483647 w 206"/>
                <a:gd name="T43" fmla="*/ 2147483647 h 455"/>
                <a:gd name="T44" fmla="*/ 2147483647 w 206"/>
                <a:gd name="T45" fmla="*/ 2147483647 h 455"/>
                <a:gd name="T46" fmla="*/ 2147483647 w 206"/>
                <a:gd name="T47" fmla="*/ 2147483647 h 455"/>
                <a:gd name="T48" fmla="*/ 2147483647 w 206"/>
                <a:gd name="T49" fmla="*/ 2147483647 h 455"/>
                <a:gd name="T50" fmla="*/ 2147483647 w 206"/>
                <a:gd name="T51" fmla="*/ 2147483647 h 455"/>
                <a:gd name="T52" fmla="*/ 2147483647 w 206"/>
                <a:gd name="T53" fmla="*/ 2147483647 h 455"/>
                <a:gd name="T54" fmla="*/ 2147483647 w 206"/>
                <a:gd name="T55" fmla="*/ 2147483647 h 455"/>
                <a:gd name="T56" fmla="*/ 2147483647 w 206"/>
                <a:gd name="T57" fmla="*/ 2147483647 h 455"/>
                <a:gd name="T58" fmla="*/ 2147483647 w 206"/>
                <a:gd name="T59" fmla="*/ 2147483647 h 455"/>
                <a:gd name="T60" fmla="*/ 2147483647 w 206"/>
                <a:gd name="T61" fmla="*/ 2147483647 h 455"/>
                <a:gd name="T62" fmla="*/ 2147483647 w 206"/>
                <a:gd name="T63" fmla="*/ 2147483647 h 455"/>
                <a:gd name="T64" fmla="*/ 2147483647 w 206"/>
                <a:gd name="T65" fmla="*/ 2147483647 h 455"/>
                <a:gd name="T66" fmla="*/ 2147483647 w 206"/>
                <a:gd name="T67" fmla="*/ 2147483647 h 455"/>
                <a:gd name="T68" fmla="*/ 2147483647 w 206"/>
                <a:gd name="T69" fmla="*/ 2147483647 h 455"/>
                <a:gd name="T70" fmla="*/ 2147483647 w 206"/>
                <a:gd name="T71" fmla="*/ 2147483647 h 455"/>
                <a:gd name="T72" fmla="*/ 2147483647 w 206"/>
                <a:gd name="T73" fmla="*/ 2147483647 h 455"/>
                <a:gd name="T74" fmla="*/ 2147483647 w 206"/>
                <a:gd name="T75" fmla="*/ 0 h 455"/>
                <a:gd name="T76" fmla="*/ 2147483647 w 206"/>
                <a:gd name="T77" fmla="*/ 2147483647 h 455"/>
                <a:gd name="T78" fmla="*/ 2147483647 w 206"/>
                <a:gd name="T79" fmla="*/ 2147483647 h 455"/>
                <a:gd name="T80" fmla="*/ 2147483647 w 206"/>
                <a:gd name="T81" fmla="*/ 2147483647 h 455"/>
                <a:gd name="T82" fmla="*/ 2147483647 w 206"/>
                <a:gd name="T83" fmla="*/ 2147483647 h 455"/>
                <a:gd name="T84" fmla="*/ 2147483647 w 206"/>
                <a:gd name="T85" fmla="*/ 2147483647 h 455"/>
                <a:gd name="T86" fmla="*/ 2147483647 w 206"/>
                <a:gd name="T87" fmla="*/ 2147483647 h 455"/>
                <a:gd name="T88" fmla="*/ 2147483647 w 206"/>
                <a:gd name="T89" fmla="*/ 2147483647 h 455"/>
                <a:gd name="T90" fmla="*/ 2147483647 w 206"/>
                <a:gd name="T91" fmla="*/ 2147483647 h 455"/>
                <a:gd name="T92" fmla="*/ 0 w 206"/>
                <a:gd name="T93" fmla="*/ 2147483647 h 455"/>
                <a:gd name="T94" fmla="*/ 2147483647 w 206"/>
                <a:gd name="T95" fmla="*/ 2147483647 h 455"/>
                <a:gd name="T96" fmla="*/ 2147483647 w 206"/>
                <a:gd name="T97" fmla="*/ 2147483647 h 455"/>
                <a:gd name="T98" fmla="*/ 2147483647 w 206"/>
                <a:gd name="T99" fmla="*/ 2147483647 h 455"/>
                <a:gd name="T100" fmla="*/ 2147483647 w 206"/>
                <a:gd name="T101" fmla="*/ 2147483647 h 455"/>
                <a:gd name="T102" fmla="*/ 2147483647 w 206"/>
                <a:gd name="T103" fmla="*/ 2147483647 h 455"/>
                <a:gd name="T104" fmla="*/ 2147483647 w 206"/>
                <a:gd name="T105" fmla="*/ 2147483647 h 455"/>
                <a:gd name="T106" fmla="*/ 2147483647 w 206"/>
                <a:gd name="T107" fmla="*/ 2147483647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6"/>
                <a:gd name="T163" fmla="*/ 0 h 455"/>
                <a:gd name="T164" fmla="*/ 206 w 206"/>
                <a:gd name="T165" fmla="*/ 455 h 4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grpFill/>
            <a:ln w="9525">
              <a:solidFill>
                <a:srgbClr val="FFFFFF"/>
              </a:solidFill>
              <a:round/>
              <a:headEnd/>
              <a:tailEnd/>
            </a:ln>
          </p:spPr>
          <p:txBody>
            <a:bodyPr/>
            <a:lstStyle/>
            <a:p>
              <a:endParaRPr lang="en-US"/>
            </a:p>
          </p:txBody>
        </p:sp>
        <p:sp>
          <p:nvSpPr>
            <p:cNvPr id="763" name="Freeform 240"/>
            <p:cNvSpPr>
              <a:spLocks/>
            </p:cNvSpPr>
            <p:nvPr>
              <p:custDataLst>
                <p:tags r:id="rId202"/>
              </p:custDataLst>
            </p:nvPr>
          </p:nvSpPr>
          <p:spPr bwMode="auto">
            <a:xfrm>
              <a:off x="3579813" y="2790825"/>
              <a:ext cx="231775" cy="215900"/>
            </a:xfrm>
            <a:custGeom>
              <a:avLst/>
              <a:gdLst>
                <a:gd name="T0" fmla="*/ 2147483647 w 518"/>
                <a:gd name="T1" fmla="*/ 2147483647 h 406"/>
                <a:gd name="T2" fmla="*/ 2147483647 w 518"/>
                <a:gd name="T3" fmla="*/ 2147483647 h 406"/>
                <a:gd name="T4" fmla="*/ 2147483647 w 518"/>
                <a:gd name="T5" fmla="*/ 2147483647 h 406"/>
                <a:gd name="T6" fmla="*/ 2147483647 w 518"/>
                <a:gd name="T7" fmla="*/ 2147483647 h 406"/>
                <a:gd name="T8" fmla="*/ 2147483647 w 518"/>
                <a:gd name="T9" fmla="*/ 2147483647 h 406"/>
                <a:gd name="T10" fmla="*/ 2147483647 w 518"/>
                <a:gd name="T11" fmla="*/ 2147483647 h 406"/>
                <a:gd name="T12" fmla="*/ 2147483647 w 518"/>
                <a:gd name="T13" fmla="*/ 2147483647 h 406"/>
                <a:gd name="T14" fmla="*/ 2147483647 w 518"/>
                <a:gd name="T15" fmla="*/ 2147483647 h 406"/>
                <a:gd name="T16" fmla="*/ 2147483647 w 518"/>
                <a:gd name="T17" fmla="*/ 2147483647 h 406"/>
                <a:gd name="T18" fmla="*/ 2147483647 w 518"/>
                <a:gd name="T19" fmla="*/ 2147483647 h 406"/>
                <a:gd name="T20" fmla="*/ 2147483647 w 518"/>
                <a:gd name="T21" fmla="*/ 2147483647 h 406"/>
                <a:gd name="T22" fmla="*/ 2147483647 w 518"/>
                <a:gd name="T23" fmla="*/ 2147483647 h 406"/>
                <a:gd name="T24" fmla="*/ 2147483647 w 518"/>
                <a:gd name="T25" fmla="*/ 2147483647 h 406"/>
                <a:gd name="T26" fmla="*/ 2147483647 w 518"/>
                <a:gd name="T27" fmla="*/ 2147483647 h 406"/>
                <a:gd name="T28" fmla="*/ 2147483647 w 518"/>
                <a:gd name="T29" fmla="*/ 2147483647 h 406"/>
                <a:gd name="T30" fmla="*/ 2147483647 w 518"/>
                <a:gd name="T31" fmla="*/ 2147483647 h 406"/>
                <a:gd name="T32" fmla="*/ 2147483647 w 518"/>
                <a:gd name="T33" fmla="*/ 2147483647 h 406"/>
                <a:gd name="T34" fmla="*/ 2147483647 w 518"/>
                <a:gd name="T35" fmla="*/ 2147483647 h 406"/>
                <a:gd name="T36" fmla="*/ 2147483647 w 518"/>
                <a:gd name="T37" fmla="*/ 2147483647 h 406"/>
                <a:gd name="T38" fmla="*/ 2147483647 w 518"/>
                <a:gd name="T39" fmla="*/ 2147483647 h 406"/>
                <a:gd name="T40" fmla="*/ 2147483647 w 518"/>
                <a:gd name="T41" fmla="*/ 2147483647 h 406"/>
                <a:gd name="T42" fmla="*/ 2147483647 w 518"/>
                <a:gd name="T43" fmla="*/ 2147483647 h 406"/>
                <a:gd name="T44" fmla="*/ 2147483647 w 518"/>
                <a:gd name="T45" fmla="*/ 2147483647 h 406"/>
                <a:gd name="T46" fmla="*/ 2147483647 w 518"/>
                <a:gd name="T47" fmla="*/ 2147483647 h 406"/>
                <a:gd name="T48" fmla="*/ 2147483647 w 518"/>
                <a:gd name="T49" fmla="*/ 2147483647 h 406"/>
                <a:gd name="T50" fmla="*/ 2147483647 w 518"/>
                <a:gd name="T51" fmla="*/ 2147483647 h 406"/>
                <a:gd name="T52" fmla="*/ 2147483647 w 518"/>
                <a:gd name="T53" fmla="*/ 2147483647 h 406"/>
                <a:gd name="T54" fmla="*/ 2147483647 w 518"/>
                <a:gd name="T55" fmla="*/ 2147483647 h 406"/>
                <a:gd name="T56" fmla="*/ 2147483647 w 518"/>
                <a:gd name="T57" fmla="*/ 2147483647 h 406"/>
                <a:gd name="T58" fmla="*/ 2147483647 w 518"/>
                <a:gd name="T59" fmla="*/ 2147483647 h 406"/>
                <a:gd name="T60" fmla="*/ 2147483647 w 518"/>
                <a:gd name="T61" fmla="*/ 2147483647 h 406"/>
                <a:gd name="T62" fmla="*/ 2147483647 w 518"/>
                <a:gd name="T63" fmla="*/ 2147483647 h 406"/>
                <a:gd name="T64" fmla="*/ 2147483647 w 518"/>
                <a:gd name="T65" fmla="*/ 2147483647 h 406"/>
                <a:gd name="T66" fmla="*/ 2147483647 w 518"/>
                <a:gd name="T67" fmla="*/ 2147483647 h 406"/>
                <a:gd name="T68" fmla="*/ 2147483647 w 518"/>
                <a:gd name="T69" fmla="*/ 2147483647 h 406"/>
                <a:gd name="T70" fmla="*/ 2147483647 w 518"/>
                <a:gd name="T71" fmla="*/ 2147483647 h 406"/>
                <a:gd name="T72" fmla="*/ 2147483647 w 518"/>
                <a:gd name="T73" fmla="*/ 2147483647 h 406"/>
                <a:gd name="T74" fmla="*/ 2147483647 w 518"/>
                <a:gd name="T75" fmla="*/ 2147483647 h 406"/>
                <a:gd name="T76" fmla="*/ 2147483647 w 518"/>
                <a:gd name="T77" fmla="*/ 0 h 406"/>
                <a:gd name="T78" fmla="*/ 2147483647 w 518"/>
                <a:gd name="T79" fmla="*/ 2147483647 h 406"/>
                <a:gd name="T80" fmla="*/ 2147483647 w 518"/>
                <a:gd name="T81" fmla="*/ 2147483647 h 4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406"/>
                <a:gd name="T125" fmla="*/ 518 w 518"/>
                <a:gd name="T126" fmla="*/ 406 h 4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grpFill/>
            <a:ln w="9525">
              <a:solidFill>
                <a:srgbClr val="FFFFFF"/>
              </a:solidFill>
              <a:round/>
              <a:headEnd/>
              <a:tailEnd/>
            </a:ln>
          </p:spPr>
          <p:txBody>
            <a:bodyPr/>
            <a:lstStyle/>
            <a:p>
              <a:endParaRPr lang="en-US"/>
            </a:p>
          </p:txBody>
        </p:sp>
        <p:sp>
          <p:nvSpPr>
            <p:cNvPr id="764" name="Freeform 241"/>
            <p:cNvSpPr>
              <a:spLocks/>
            </p:cNvSpPr>
            <p:nvPr>
              <p:custDataLst>
                <p:tags r:id="rId203"/>
              </p:custDataLst>
            </p:nvPr>
          </p:nvSpPr>
          <p:spPr bwMode="auto">
            <a:xfrm>
              <a:off x="3548063" y="1598613"/>
              <a:ext cx="190500" cy="93662"/>
            </a:xfrm>
            <a:custGeom>
              <a:avLst/>
              <a:gdLst>
                <a:gd name="T0" fmla="*/ 2147483647 w 446"/>
                <a:gd name="T1" fmla="*/ 2147483647 h 178"/>
                <a:gd name="T2" fmla="*/ 2147483647 w 446"/>
                <a:gd name="T3" fmla="*/ 2147483647 h 178"/>
                <a:gd name="T4" fmla="*/ 2147483647 w 446"/>
                <a:gd name="T5" fmla="*/ 2147483647 h 178"/>
                <a:gd name="T6" fmla="*/ 2147483647 w 446"/>
                <a:gd name="T7" fmla="*/ 2147483647 h 178"/>
                <a:gd name="T8" fmla="*/ 2147483647 w 446"/>
                <a:gd name="T9" fmla="*/ 2147483647 h 178"/>
                <a:gd name="T10" fmla="*/ 2147483647 w 446"/>
                <a:gd name="T11" fmla="*/ 0 h 178"/>
                <a:gd name="T12" fmla="*/ 2147483647 w 446"/>
                <a:gd name="T13" fmla="*/ 2147483647 h 178"/>
                <a:gd name="T14" fmla="*/ 2147483647 w 446"/>
                <a:gd name="T15" fmla="*/ 2147483647 h 178"/>
                <a:gd name="T16" fmla="*/ 2147483647 w 446"/>
                <a:gd name="T17" fmla="*/ 2147483647 h 178"/>
                <a:gd name="T18" fmla="*/ 2147483647 w 446"/>
                <a:gd name="T19" fmla="*/ 2147483647 h 178"/>
                <a:gd name="T20" fmla="*/ 2147483647 w 446"/>
                <a:gd name="T21" fmla="*/ 2147483647 h 178"/>
                <a:gd name="T22" fmla="*/ 2147483647 w 446"/>
                <a:gd name="T23" fmla="*/ 2147483647 h 178"/>
                <a:gd name="T24" fmla="*/ 2147483647 w 446"/>
                <a:gd name="T25" fmla="*/ 2147483647 h 178"/>
                <a:gd name="T26" fmla="*/ 2147483647 w 446"/>
                <a:gd name="T27" fmla="*/ 2147483647 h 178"/>
                <a:gd name="T28" fmla="*/ 2147483647 w 446"/>
                <a:gd name="T29" fmla="*/ 2147483647 h 178"/>
                <a:gd name="T30" fmla="*/ 2147483647 w 446"/>
                <a:gd name="T31" fmla="*/ 2147483647 h 178"/>
                <a:gd name="T32" fmla="*/ 2147483647 w 446"/>
                <a:gd name="T33" fmla="*/ 2147483647 h 178"/>
                <a:gd name="T34" fmla="*/ 2147483647 w 446"/>
                <a:gd name="T35" fmla="*/ 2147483647 h 178"/>
                <a:gd name="T36" fmla="*/ 2147483647 w 446"/>
                <a:gd name="T37" fmla="*/ 2147483647 h 178"/>
                <a:gd name="T38" fmla="*/ 2147483647 w 446"/>
                <a:gd name="T39" fmla="*/ 2147483647 h 178"/>
                <a:gd name="T40" fmla="*/ 2147483647 w 446"/>
                <a:gd name="T41" fmla="*/ 2147483647 h 178"/>
                <a:gd name="T42" fmla="*/ 2147483647 w 446"/>
                <a:gd name="T43" fmla="*/ 2147483647 h 178"/>
                <a:gd name="T44" fmla="*/ 2147483647 w 446"/>
                <a:gd name="T45" fmla="*/ 2147483647 h 178"/>
                <a:gd name="T46" fmla="*/ 2147483647 w 446"/>
                <a:gd name="T47" fmla="*/ 2147483647 h 178"/>
                <a:gd name="T48" fmla="*/ 2147483647 w 446"/>
                <a:gd name="T49" fmla="*/ 2147483647 h 178"/>
                <a:gd name="T50" fmla="*/ 2147483647 w 446"/>
                <a:gd name="T51" fmla="*/ 2147483647 h 178"/>
                <a:gd name="T52" fmla="*/ 2147483647 w 446"/>
                <a:gd name="T53" fmla="*/ 2147483647 h 178"/>
                <a:gd name="T54" fmla="*/ 2147483647 w 446"/>
                <a:gd name="T55" fmla="*/ 2147483647 h 178"/>
                <a:gd name="T56" fmla="*/ 2147483647 w 446"/>
                <a:gd name="T57" fmla="*/ 2147483647 h 178"/>
                <a:gd name="T58" fmla="*/ 2147483647 w 446"/>
                <a:gd name="T59" fmla="*/ 2147483647 h 178"/>
                <a:gd name="T60" fmla="*/ 2147483647 w 446"/>
                <a:gd name="T61" fmla="*/ 2147483647 h 178"/>
                <a:gd name="T62" fmla="*/ 2147483647 w 446"/>
                <a:gd name="T63" fmla="*/ 2147483647 h 178"/>
                <a:gd name="T64" fmla="*/ 2147483647 w 446"/>
                <a:gd name="T65" fmla="*/ 2147483647 h 178"/>
                <a:gd name="T66" fmla="*/ 2147483647 w 446"/>
                <a:gd name="T67" fmla="*/ 2147483647 h 178"/>
                <a:gd name="T68" fmla="*/ 2147483647 w 446"/>
                <a:gd name="T69" fmla="*/ 2147483647 h 178"/>
                <a:gd name="T70" fmla="*/ 2147483647 w 446"/>
                <a:gd name="T71" fmla="*/ 2147483647 h 178"/>
                <a:gd name="T72" fmla="*/ 2147483647 w 446"/>
                <a:gd name="T73" fmla="*/ 2147483647 h 178"/>
                <a:gd name="T74" fmla="*/ 2147483647 w 446"/>
                <a:gd name="T75" fmla="*/ 2147483647 h 178"/>
                <a:gd name="T76" fmla="*/ 2147483647 w 446"/>
                <a:gd name="T77" fmla="*/ 2147483647 h 178"/>
                <a:gd name="T78" fmla="*/ 2147483647 w 446"/>
                <a:gd name="T79" fmla="*/ 2147483647 h 178"/>
                <a:gd name="T80" fmla="*/ 0 w 446"/>
                <a:gd name="T81" fmla="*/ 2147483647 h 178"/>
                <a:gd name="T82" fmla="*/ 2147483647 w 446"/>
                <a:gd name="T83" fmla="*/ 2147483647 h 178"/>
                <a:gd name="T84" fmla="*/ 2147483647 w 446"/>
                <a:gd name="T85" fmla="*/ 2147483647 h 178"/>
                <a:gd name="T86" fmla="*/ 2147483647 w 446"/>
                <a:gd name="T87" fmla="*/ 2147483647 h 178"/>
                <a:gd name="T88" fmla="*/ 2147483647 w 446"/>
                <a:gd name="T89" fmla="*/ 2147483647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6"/>
                <a:gd name="T136" fmla="*/ 0 h 178"/>
                <a:gd name="T137" fmla="*/ 446 w 446"/>
                <a:gd name="T138" fmla="*/ 178 h 1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grpFill/>
            <a:ln w="9525">
              <a:solidFill>
                <a:srgbClr val="FFFFFF"/>
              </a:solidFill>
              <a:round/>
              <a:headEnd/>
              <a:tailEnd/>
            </a:ln>
          </p:spPr>
          <p:txBody>
            <a:bodyPr/>
            <a:lstStyle/>
            <a:p>
              <a:endParaRPr lang="en-US"/>
            </a:p>
          </p:txBody>
        </p:sp>
        <p:sp>
          <p:nvSpPr>
            <p:cNvPr id="765" name="Freeform 242"/>
            <p:cNvSpPr>
              <a:spLocks/>
            </p:cNvSpPr>
            <p:nvPr>
              <p:custDataLst>
                <p:tags r:id="rId204"/>
              </p:custDataLst>
            </p:nvPr>
          </p:nvSpPr>
          <p:spPr bwMode="auto">
            <a:xfrm>
              <a:off x="4340225" y="1862138"/>
              <a:ext cx="14288" cy="57150"/>
            </a:xfrm>
            <a:custGeom>
              <a:avLst/>
              <a:gdLst>
                <a:gd name="T0" fmla="*/ 0 w 28"/>
                <a:gd name="T1" fmla="*/ 2147483647 h 73"/>
                <a:gd name="T2" fmla="*/ 2147483647 w 28"/>
                <a:gd name="T3" fmla="*/ 2147483647 h 73"/>
                <a:gd name="T4" fmla="*/ 2147483647 w 28"/>
                <a:gd name="T5" fmla="*/ 2147483647 h 73"/>
                <a:gd name="T6" fmla="*/ 2147483647 w 28"/>
                <a:gd name="T7" fmla="*/ 2147483647 h 73"/>
                <a:gd name="T8" fmla="*/ 2147483647 w 28"/>
                <a:gd name="T9" fmla="*/ 2147483647 h 73"/>
                <a:gd name="T10" fmla="*/ 2147483647 w 28"/>
                <a:gd name="T11" fmla="*/ 2147483647 h 73"/>
                <a:gd name="T12" fmla="*/ 0 w 28"/>
                <a:gd name="T13" fmla="*/ 0 h 73"/>
                <a:gd name="T14" fmla="*/ 2147483647 w 28"/>
                <a:gd name="T15" fmla="*/ 0 h 73"/>
                <a:gd name="T16" fmla="*/ 2147483647 w 28"/>
                <a:gd name="T17" fmla="*/ 2147483647 h 73"/>
                <a:gd name="T18" fmla="*/ 2147483647 w 28"/>
                <a:gd name="T19" fmla="*/ 2147483647 h 73"/>
                <a:gd name="T20" fmla="*/ 2147483647 w 28"/>
                <a:gd name="T21" fmla="*/ 2147483647 h 73"/>
                <a:gd name="T22" fmla="*/ 2147483647 w 28"/>
                <a:gd name="T23" fmla="*/ 2147483647 h 73"/>
                <a:gd name="T24" fmla="*/ 0 w 28"/>
                <a:gd name="T25" fmla="*/ 2147483647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73"/>
                <a:gd name="T41" fmla="*/ 28 w 28"/>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grpFill/>
            <a:ln w="9525">
              <a:solidFill>
                <a:srgbClr val="FFFFFF"/>
              </a:solidFill>
              <a:round/>
              <a:headEnd/>
              <a:tailEnd/>
            </a:ln>
          </p:spPr>
          <p:txBody>
            <a:bodyPr/>
            <a:lstStyle/>
            <a:p>
              <a:endParaRPr lang="en-US"/>
            </a:p>
          </p:txBody>
        </p:sp>
        <p:sp>
          <p:nvSpPr>
            <p:cNvPr id="766" name="Freeform 243"/>
            <p:cNvSpPr>
              <a:spLocks/>
            </p:cNvSpPr>
            <p:nvPr>
              <p:custDataLst>
                <p:tags r:id="rId205"/>
              </p:custDataLst>
            </p:nvPr>
          </p:nvSpPr>
          <p:spPr bwMode="auto">
            <a:xfrm>
              <a:off x="4227513" y="1525588"/>
              <a:ext cx="234950" cy="395287"/>
            </a:xfrm>
            <a:custGeom>
              <a:avLst/>
              <a:gdLst>
                <a:gd name="T0" fmla="*/ 2147483647 w 531"/>
                <a:gd name="T1" fmla="*/ 2147483647 h 757"/>
                <a:gd name="T2" fmla="*/ 2147483647 w 531"/>
                <a:gd name="T3" fmla="*/ 2147483647 h 757"/>
                <a:gd name="T4" fmla="*/ 2147483647 w 531"/>
                <a:gd name="T5" fmla="*/ 2147483647 h 757"/>
                <a:gd name="T6" fmla="*/ 2147483647 w 531"/>
                <a:gd name="T7" fmla="*/ 2147483647 h 757"/>
                <a:gd name="T8" fmla="*/ 2147483647 w 531"/>
                <a:gd name="T9" fmla="*/ 2147483647 h 757"/>
                <a:gd name="T10" fmla="*/ 2147483647 w 531"/>
                <a:gd name="T11" fmla="*/ 2147483647 h 757"/>
                <a:gd name="T12" fmla="*/ 2147483647 w 531"/>
                <a:gd name="T13" fmla="*/ 2147483647 h 757"/>
                <a:gd name="T14" fmla="*/ 2147483647 w 531"/>
                <a:gd name="T15" fmla="*/ 2147483647 h 757"/>
                <a:gd name="T16" fmla="*/ 2147483647 w 531"/>
                <a:gd name="T17" fmla="*/ 2147483647 h 757"/>
                <a:gd name="T18" fmla="*/ 2147483647 w 531"/>
                <a:gd name="T19" fmla="*/ 2147483647 h 757"/>
                <a:gd name="T20" fmla="*/ 2147483647 w 531"/>
                <a:gd name="T21" fmla="*/ 2147483647 h 757"/>
                <a:gd name="T22" fmla="*/ 2147483647 w 531"/>
                <a:gd name="T23" fmla="*/ 2147483647 h 757"/>
                <a:gd name="T24" fmla="*/ 2147483647 w 531"/>
                <a:gd name="T25" fmla="*/ 2147483647 h 757"/>
                <a:gd name="T26" fmla="*/ 2147483647 w 531"/>
                <a:gd name="T27" fmla="*/ 2147483647 h 757"/>
                <a:gd name="T28" fmla="*/ 2147483647 w 531"/>
                <a:gd name="T29" fmla="*/ 2147483647 h 757"/>
                <a:gd name="T30" fmla="*/ 2147483647 w 531"/>
                <a:gd name="T31" fmla="*/ 2147483647 h 757"/>
                <a:gd name="T32" fmla="*/ 2147483647 w 531"/>
                <a:gd name="T33" fmla="*/ 2147483647 h 757"/>
                <a:gd name="T34" fmla="*/ 2147483647 w 531"/>
                <a:gd name="T35" fmla="*/ 2147483647 h 757"/>
                <a:gd name="T36" fmla="*/ 2147483647 w 531"/>
                <a:gd name="T37" fmla="*/ 2147483647 h 757"/>
                <a:gd name="T38" fmla="*/ 2147483647 w 531"/>
                <a:gd name="T39" fmla="*/ 2147483647 h 757"/>
                <a:gd name="T40" fmla="*/ 2147483647 w 531"/>
                <a:gd name="T41" fmla="*/ 2147483647 h 757"/>
                <a:gd name="T42" fmla="*/ 2147483647 w 531"/>
                <a:gd name="T43" fmla="*/ 2147483647 h 757"/>
                <a:gd name="T44" fmla="*/ 2147483647 w 531"/>
                <a:gd name="T45" fmla="*/ 2147483647 h 757"/>
                <a:gd name="T46" fmla="*/ 2147483647 w 531"/>
                <a:gd name="T47" fmla="*/ 2147483647 h 757"/>
                <a:gd name="T48" fmla="*/ 2147483647 w 531"/>
                <a:gd name="T49" fmla="*/ 2147483647 h 757"/>
                <a:gd name="T50" fmla="*/ 2147483647 w 531"/>
                <a:gd name="T51" fmla="*/ 2147483647 h 757"/>
                <a:gd name="T52" fmla="*/ 2147483647 w 531"/>
                <a:gd name="T53" fmla="*/ 2147483647 h 757"/>
                <a:gd name="T54" fmla="*/ 2147483647 w 531"/>
                <a:gd name="T55" fmla="*/ 2147483647 h 757"/>
                <a:gd name="T56" fmla="*/ 2147483647 w 531"/>
                <a:gd name="T57" fmla="*/ 2147483647 h 757"/>
                <a:gd name="T58" fmla="*/ 2147483647 w 531"/>
                <a:gd name="T59" fmla="*/ 2147483647 h 757"/>
                <a:gd name="T60" fmla="*/ 2147483647 w 531"/>
                <a:gd name="T61" fmla="*/ 2147483647 h 757"/>
                <a:gd name="T62" fmla="*/ 2147483647 w 531"/>
                <a:gd name="T63" fmla="*/ 2147483647 h 757"/>
                <a:gd name="T64" fmla="*/ 2147483647 w 531"/>
                <a:gd name="T65" fmla="*/ 2147483647 h 757"/>
                <a:gd name="T66" fmla="*/ 2147483647 w 531"/>
                <a:gd name="T67" fmla="*/ 2147483647 h 757"/>
                <a:gd name="T68" fmla="*/ 2147483647 w 531"/>
                <a:gd name="T69" fmla="*/ 2147483647 h 757"/>
                <a:gd name="T70" fmla="*/ 2147483647 w 531"/>
                <a:gd name="T71" fmla="*/ 2147483647 h 757"/>
                <a:gd name="T72" fmla="*/ 2147483647 w 531"/>
                <a:gd name="T73" fmla="*/ 2147483647 h 757"/>
                <a:gd name="T74" fmla="*/ 2147483647 w 531"/>
                <a:gd name="T75" fmla="*/ 2147483647 h 757"/>
                <a:gd name="T76" fmla="*/ 2147483647 w 531"/>
                <a:gd name="T77" fmla="*/ 2147483647 h 757"/>
                <a:gd name="T78" fmla="*/ 2147483647 w 531"/>
                <a:gd name="T79" fmla="*/ 2147483647 h 757"/>
                <a:gd name="T80" fmla="*/ 2147483647 w 531"/>
                <a:gd name="T81" fmla="*/ 2147483647 h 757"/>
                <a:gd name="T82" fmla="*/ 2147483647 w 531"/>
                <a:gd name="T83" fmla="*/ 2147483647 h 757"/>
                <a:gd name="T84" fmla="*/ 2147483647 w 531"/>
                <a:gd name="T85" fmla="*/ 2147483647 h 757"/>
                <a:gd name="T86" fmla="*/ 2147483647 w 531"/>
                <a:gd name="T87" fmla="*/ 2147483647 h 757"/>
                <a:gd name="T88" fmla="*/ 2147483647 w 531"/>
                <a:gd name="T89" fmla="*/ 2147483647 h 757"/>
                <a:gd name="T90" fmla="*/ 2147483647 w 531"/>
                <a:gd name="T91" fmla="*/ 2147483647 h 757"/>
                <a:gd name="T92" fmla="*/ 2147483647 w 531"/>
                <a:gd name="T93" fmla="*/ 2147483647 h 757"/>
                <a:gd name="T94" fmla="*/ 2147483647 w 531"/>
                <a:gd name="T95" fmla="*/ 2147483647 h 757"/>
                <a:gd name="T96" fmla="*/ 2147483647 w 531"/>
                <a:gd name="T97" fmla="*/ 2147483647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1"/>
                <a:gd name="T148" fmla="*/ 0 h 757"/>
                <a:gd name="T149" fmla="*/ 531 w 531"/>
                <a:gd name="T150" fmla="*/ 757 h 7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grpFill/>
            <a:ln w="9525">
              <a:solidFill>
                <a:srgbClr val="FFFFFF"/>
              </a:solidFill>
              <a:round/>
              <a:headEnd/>
              <a:tailEnd/>
            </a:ln>
          </p:spPr>
          <p:txBody>
            <a:bodyPr/>
            <a:lstStyle/>
            <a:p>
              <a:endParaRPr lang="en-US"/>
            </a:p>
          </p:txBody>
        </p:sp>
        <p:sp>
          <p:nvSpPr>
            <p:cNvPr id="767" name="Freeform 244"/>
            <p:cNvSpPr>
              <a:spLocks/>
            </p:cNvSpPr>
            <p:nvPr>
              <p:custDataLst>
                <p:tags r:id="rId206"/>
              </p:custDataLst>
            </p:nvPr>
          </p:nvSpPr>
          <p:spPr bwMode="auto">
            <a:xfrm>
              <a:off x="4365625" y="1839913"/>
              <a:ext cx="26988" cy="57150"/>
            </a:xfrm>
            <a:custGeom>
              <a:avLst/>
              <a:gdLst>
                <a:gd name="T0" fmla="*/ 0 w 60"/>
                <a:gd name="T1" fmla="*/ 2147483647 h 51"/>
                <a:gd name="T2" fmla="*/ 2147483647 w 60"/>
                <a:gd name="T3" fmla="*/ 2147483647 h 51"/>
                <a:gd name="T4" fmla="*/ 2147483647 w 60"/>
                <a:gd name="T5" fmla="*/ 2147483647 h 51"/>
                <a:gd name="T6" fmla="*/ 2147483647 w 60"/>
                <a:gd name="T7" fmla="*/ 2147483647 h 51"/>
                <a:gd name="T8" fmla="*/ 2147483647 w 60"/>
                <a:gd name="T9" fmla="*/ 2147483647 h 51"/>
                <a:gd name="T10" fmla="*/ 2147483647 w 60"/>
                <a:gd name="T11" fmla="*/ 2147483647 h 51"/>
                <a:gd name="T12" fmla="*/ 2147483647 w 60"/>
                <a:gd name="T13" fmla="*/ 0 h 51"/>
                <a:gd name="T14" fmla="*/ 2147483647 w 60"/>
                <a:gd name="T15" fmla="*/ 2147483647 h 51"/>
                <a:gd name="T16" fmla="*/ 2147483647 w 60"/>
                <a:gd name="T17" fmla="*/ 2147483647 h 51"/>
                <a:gd name="T18" fmla="*/ 2147483647 w 60"/>
                <a:gd name="T19" fmla="*/ 2147483647 h 51"/>
                <a:gd name="T20" fmla="*/ 2147483647 w 60"/>
                <a:gd name="T21" fmla="*/ 2147483647 h 51"/>
                <a:gd name="T22" fmla="*/ 2147483647 w 60"/>
                <a:gd name="T23" fmla="*/ 2147483647 h 51"/>
                <a:gd name="T24" fmla="*/ 2147483647 w 60"/>
                <a:gd name="T25" fmla="*/ 2147483647 h 51"/>
                <a:gd name="T26" fmla="*/ 2147483647 w 60"/>
                <a:gd name="T27" fmla="*/ 2147483647 h 51"/>
                <a:gd name="T28" fmla="*/ 2147483647 w 60"/>
                <a:gd name="T29" fmla="*/ 2147483647 h 51"/>
                <a:gd name="T30" fmla="*/ 2147483647 w 60"/>
                <a:gd name="T31" fmla="*/ 2147483647 h 51"/>
                <a:gd name="T32" fmla="*/ 2147483647 w 60"/>
                <a:gd name="T33" fmla="*/ 2147483647 h 51"/>
                <a:gd name="T34" fmla="*/ 2147483647 w 60"/>
                <a:gd name="T35" fmla="*/ 2147483647 h 51"/>
                <a:gd name="T36" fmla="*/ 2147483647 w 60"/>
                <a:gd name="T37" fmla="*/ 2147483647 h 51"/>
                <a:gd name="T38" fmla="*/ 2147483647 w 60"/>
                <a:gd name="T39" fmla="*/ 2147483647 h 51"/>
                <a:gd name="T40" fmla="*/ 2147483647 w 60"/>
                <a:gd name="T41" fmla="*/ 2147483647 h 51"/>
                <a:gd name="T42" fmla="*/ 2147483647 w 60"/>
                <a:gd name="T43" fmla="*/ 2147483647 h 51"/>
                <a:gd name="T44" fmla="*/ 0 w 60"/>
                <a:gd name="T45" fmla="*/ 2147483647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51"/>
                <a:gd name="T71" fmla="*/ 60 w 60"/>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grpFill/>
            <a:ln w="9525">
              <a:solidFill>
                <a:srgbClr val="FFFFFF"/>
              </a:solidFill>
              <a:round/>
              <a:headEnd/>
              <a:tailEnd/>
            </a:ln>
          </p:spPr>
          <p:txBody>
            <a:bodyPr/>
            <a:lstStyle/>
            <a:p>
              <a:endParaRPr lang="en-US"/>
            </a:p>
          </p:txBody>
        </p:sp>
        <p:sp>
          <p:nvSpPr>
            <p:cNvPr id="768" name="Freeform 245"/>
            <p:cNvSpPr>
              <a:spLocks/>
            </p:cNvSpPr>
            <p:nvPr>
              <p:custDataLst>
                <p:tags r:id="rId207"/>
              </p:custDataLst>
            </p:nvPr>
          </p:nvSpPr>
          <p:spPr bwMode="auto">
            <a:xfrm>
              <a:off x="3810000" y="2001838"/>
              <a:ext cx="28575" cy="57150"/>
            </a:xfrm>
            <a:custGeom>
              <a:avLst/>
              <a:gdLst>
                <a:gd name="T0" fmla="*/ 2147483647 w 66"/>
                <a:gd name="T1" fmla="*/ 2147483647 h 51"/>
                <a:gd name="T2" fmla="*/ 2147483647 w 66"/>
                <a:gd name="T3" fmla="*/ 2147483647 h 51"/>
                <a:gd name="T4" fmla="*/ 2147483647 w 66"/>
                <a:gd name="T5" fmla="*/ 2147483647 h 51"/>
                <a:gd name="T6" fmla="*/ 2147483647 w 66"/>
                <a:gd name="T7" fmla="*/ 2147483647 h 51"/>
                <a:gd name="T8" fmla="*/ 2147483647 w 66"/>
                <a:gd name="T9" fmla="*/ 2147483647 h 51"/>
                <a:gd name="T10" fmla="*/ 2147483647 w 66"/>
                <a:gd name="T11" fmla="*/ 2147483647 h 51"/>
                <a:gd name="T12" fmla="*/ 2147483647 w 66"/>
                <a:gd name="T13" fmla="*/ 2147483647 h 51"/>
                <a:gd name="T14" fmla="*/ 2147483647 w 66"/>
                <a:gd name="T15" fmla="*/ 2147483647 h 51"/>
                <a:gd name="T16" fmla="*/ 2147483647 w 66"/>
                <a:gd name="T17" fmla="*/ 2147483647 h 51"/>
                <a:gd name="T18" fmla="*/ 0 w 66"/>
                <a:gd name="T19" fmla="*/ 2147483647 h 51"/>
                <a:gd name="T20" fmla="*/ 0 w 66"/>
                <a:gd name="T21" fmla="*/ 2147483647 h 51"/>
                <a:gd name="T22" fmla="*/ 2147483647 w 66"/>
                <a:gd name="T23" fmla="*/ 2147483647 h 51"/>
                <a:gd name="T24" fmla="*/ 2147483647 w 66"/>
                <a:gd name="T25" fmla="*/ 2147483647 h 51"/>
                <a:gd name="T26" fmla="*/ 2147483647 w 66"/>
                <a:gd name="T27" fmla="*/ 2147483647 h 51"/>
                <a:gd name="T28" fmla="*/ 2147483647 w 66"/>
                <a:gd name="T29" fmla="*/ 2147483647 h 51"/>
                <a:gd name="T30" fmla="*/ 2147483647 w 66"/>
                <a:gd name="T31" fmla="*/ 2147483647 h 51"/>
                <a:gd name="T32" fmla="*/ 2147483647 w 66"/>
                <a:gd name="T33" fmla="*/ 0 h 51"/>
                <a:gd name="T34" fmla="*/ 2147483647 w 66"/>
                <a:gd name="T35" fmla="*/ 2147483647 h 51"/>
                <a:gd name="T36" fmla="*/ 2147483647 w 66"/>
                <a:gd name="T37" fmla="*/ 2147483647 h 51"/>
                <a:gd name="T38" fmla="*/ 2147483647 w 66"/>
                <a:gd name="T39" fmla="*/ 2147483647 h 51"/>
                <a:gd name="T40" fmla="*/ 2147483647 w 66"/>
                <a:gd name="T41" fmla="*/ 0 h 51"/>
                <a:gd name="T42" fmla="*/ 2147483647 w 66"/>
                <a:gd name="T43" fmla="*/ 2147483647 h 51"/>
                <a:gd name="T44" fmla="*/ 2147483647 w 66"/>
                <a:gd name="T45" fmla="*/ 2147483647 h 51"/>
                <a:gd name="T46" fmla="*/ 2147483647 w 66"/>
                <a:gd name="T47" fmla="*/ 2147483647 h 51"/>
                <a:gd name="T48" fmla="*/ 2147483647 w 66"/>
                <a:gd name="T49" fmla="*/ 2147483647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1"/>
                <a:gd name="T77" fmla="*/ 66 w 66"/>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grpFill/>
            <a:ln w="9525">
              <a:solidFill>
                <a:srgbClr val="FFFFFF"/>
              </a:solidFill>
              <a:round/>
              <a:headEnd/>
              <a:tailEnd/>
            </a:ln>
          </p:spPr>
          <p:txBody>
            <a:bodyPr/>
            <a:lstStyle/>
            <a:p>
              <a:endParaRPr lang="en-US"/>
            </a:p>
          </p:txBody>
        </p:sp>
        <p:sp>
          <p:nvSpPr>
            <p:cNvPr id="769" name="Freeform 246"/>
            <p:cNvSpPr>
              <a:spLocks/>
            </p:cNvSpPr>
            <p:nvPr>
              <p:custDataLst>
                <p:tags r:id="rId208"/>
              </p:custDataLst>
            </p:nvPr>
          </p:nvSpPr>
          <p:spPr bwMode="auto">
            <a:xfrm>
              <a:off x="4762500" y="2530475"/>
              <a:ext cx="50800" cy="57150"/>
            </a:xfrm>
            <a:custGeom>
              <a:avLst/>
              <a:gdLst>
                <a:gd name="T0" fmla="*/ 0 w 113"/>
                <a:gd name="T1" fmla="*/ 2147483647 h 74"/>
                <a:gd name="T2" fmla="*/ 2147483647 w 113"/>
                <a:gd name="T3" fmla="*/ 2147483647 h 74"/>
                <a:gd name="T4" fmla="*/ 2147483647 w 113"/>
                <a:gd name="T5" fmla="*/ 2147483647 h 74"/>
                <a:gd name="T6" fmla="*/ 2147483647 w 113"/>
                <a:gd name="T7" fmla="*/ 2147483647 h 74"/>
                <a:gd name="T8" fmla="*/ 2147483647 w 113"/>
                <a:gd name="T9" fmla="*/ 2147483647 h 74"/>
                <a:gd name="T10" fmla="*/ 2147483647 w 113"/>
                <a:gd name="T11" fmla="*/ 2147483647 h 74"/>
                <a:gd name="T12" fmla="*/ 2147483647 w 113"/>
                <a:gd name="T13" fmla="*/ 2147483647 h 74"/>
                <a:gd name="T14" fmla="*/ 2147483647 w 113"/>
                <a:gd name="T15" fmla="*/ 2147483647 h 74"/>
                <a:gd name="T16" fmla="*/ 2147483647 w 113"/>
                <a:gd name="T17" fmla="*/ 2147483647 h 74"/>
                <a:gd name="T18" fmla="*/ 2147483647 w 113"/>
                <a:gd name="T19" fmla="*/ 2147483647 h 74"/>
                <a:gd name="T20" fmla="*/ 2147483647 w 113"/>
                <a:gd name="T21" fmla="*/ 2147483647 h 74"/>
                <a:gd name="T22" fmla="*/ 2147483647 w 113"/>
                <a:gd name="T23" fmla="*/ 2147483647 h 74"/>
                <a:gd name="T24" fmla="*/ 2147483647 w 113"/>
                <a:gd name="T25" fmla="*/ 2147483647 h 74"/>
                <a:gd name="T26" fmla="*/ 2147483647 w 113"/>
                <a:gd name="T27" fmla="*/ 2147483647 h 74"/>
                <a:gd name="T28" fmla="*/ 2147483647 w 113"/>
                <a:gd name="T29" fmla="*/ 2147483647 h 74"/>
                <a:gd name="T30" fmla="*/ 2147483647 w 113"/>
                <a:gd name="T31" fmla="*/ 2147483647 h 74"/>
                <a:gd name="T32" fmla="*/ 2147483647 w 113"/>
                <a:gd name="T33" fmla="*/ 2147483647 h 74"/>
                <a:gd name="T34" fmla="*/ 2147483647 w 113"/>
                <a:gd name="T35" fmla="*/ 2147483647 h 74"/>
                <a:gd name="T36" fmla="*/ 2147483647 w 113"/>
                <a:gd name="T37" fmla="*/ 2147483647 h 74"/>
                <a:gd name="T38" fmla="*/ 2147483647 w 113"/>
                <a:gd name="T39" fmla="*/ 0 h 74"/>
                <a:gd name="T40" fmla="*/ 2147483647 w 113"/>
                <a:gd name="T41" fmla="*/ 2147483647 h 74"/>
                <a:gd name="T42" fmla="*/ 2147483647 w 113"/>
                <a:gd name="T43" fmla="*/ 2147483647 h 74"/>
                <a:gd name="T44" fmla="*/ 2147483647 w 113"/>
                <a:gd name="T45" fmla="*/ 2147483647 h 74"/>
                <a:gd name="T46" fmla="*/ 2147483647 w 113"/>
                <a:gd name="T47" fmla="*/ 2147483647 h 74"/>
                <a:gd name="T48" fmla="*/ 2147483647 w 113"/>
                <a:gd name="T49" fmla="*/ 2147483647 h 74"/>
                <a:gd name="T50" fmla="*/ 0 w 113"/>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3"/>
                <a:gd name="T79" fmla="*/ 0 h 74"/>
                <a:gd name="T80" fmla="*/ 113 w 113"/>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grpFill/>
            <a:ln w="9525">
              <a:solidFill>
                <a:srgbClr val="FFFFFF"/>
              </a:solidFill>
              <a:round/>
              <a:headEnd/>
              <a:tailEnd/>
            </a:ln>
          </p:spPr>
          <p:txBody>
            <a:bodyPr/>
            <a:lstStyle/>
            <a:p>
              <a:endParaRPr lang="en-US"/>
            </a:p>
          </p:txBody>
        </p:sp>
        <p:sp>
          <p:nvSpPr>
            <p:cNvPr id="770" name="Freeform 247"/>
            <p:cNvSpPr>
              <a:spLocks/>
            </p:cNvSpPr>
            <p:nvPr>
              <p:custDataLst>
                <p:tags r:id="rId209"/>
              </p:custDataLst>
            </p:nvPr>
          </p:nvSpPr>
          <p:spPr bwMode="auto">
            <a:xfrm>
              <a:off x="4370388" y="3322638"/>
              <a:ext cx="325437" cy="244475"/>
            </a:xfrm>
            <a:custGeom>
              <a:avLst/>
              <a:gdLst>
                <a:gd name="T0" fmla="*/ 2147483647 w 746"/>
                <a:gd name="T1" fmla="*/ 2147483647 h 469"/>
                <a:gd name="T2" fmla="*/ 2147483647 w 746"/>
                <a:gd name="T3" fmla="*/ 2147483647 h 469"/>
                <a:gd name="T4" fmla="*/ 2147483647 w 746"/>
                <a:gd name="T5" fmla="*/ 2147483647 h 469"/>
                <a:gd name="T6" fmla="*/ 2147483647 w 746"/>
                <a:gd name="T7" fmla="*/ 2147483647 h 469"/>
                <a:gd name="T8" fmla="*/ 0 w 746"/>
                <a:gd name="T9" fmla="*/ 2147483647 h 469"/>
                <a:gd name="T10" fmla="*/ 2147483647 w 746"/>
                <a:gd name="T11" fmla="*/ 2147483647 h 469"/>
                <a:gd name="T12" fmla="*/ 2147483647 w 746"/>
                <a:gd name="T13" fmla="*/ 2147483647 h 469"/>
                <a:gd name="T14" fmla="*/ 2147483647 w 746"/>
                <a:gd name="T15" fmla="*/ 2147483647 h 469"/>
                <a:gd name="T16" fmla="*/ 2147483647 w 746"/>
                <a:gd name="T17" fmla="*/ 2147483647 h 469"/>
                <a:gd name="T18" fmla="*/ 2147483647 w 746"/>
                <a:gd name="T19" fmla="*/ 2147483647 h 469"/>
                <a:gd name="T20" fmla="*/ 2147483647 w 746"/>
                <a:gd name="T21" fmla="*/ 2147483647 h 469"/>
                <a:gd name="T22" fmla="*/ 2147483647 w 746"/>
                <a:gd name="T23" fmla="*/ 2147483647 h 469"/>
                <a:gd name="T24" fmla="*/ 2147483647 w 746"/>
                <a:gd name="T25" fmla="*/ 2147483647 h 469"/>
                <a:gd name="T26" fmla="*/ 2147483647 w 746"/>
                <a:gd name="T27" fmla="*/ 2147483647 h 469"/>
                <a:gd name="T28" fmla="*/ 2147483647 w 746"/>
                <a:gd name="T29" fmla="*/ 2147483647 h 469"/>
                <a:gd name="T30" fmla="*/ 2147483647 w 746"/>
                <a:gd name="T31" fmla="*/ 2147483647 h 469"/>
                <a:gd name="T32" fmla="*/ 2147483647 w 746"/>
                <a:gd name="T33" fmla="*/ 2147483647 h 469"/>
                <a:gd name="T34" fmla="*/ 2147483647 w 746"/>
                <a:gd name="T35" fmla="*/ 2147483647 h 469"/>
                <a:gd name="T36" fmla="*/ 2147483647 w 746"/>
                <a:gd name="T37" fmla="*/ 2147483647 h 469"/>
                <a:gd name="T38" fmla="*/ 2147483647 w 746"/>
                <a:gd name="T39" fmla="*/ 0 h 469"/>
                <a:gd name="T40" fmla="*/ 2147483647 w 746"/>
                <a:gd name="T41" fmla="*/ 2147483647 h 469"/>
                <a:gd name="T42" fmla="*/ 2147483647 w 746"/>
                <a:gd name="T43" fmla="*/ 2147483647 h 469"/>
                <a:gd name="T44" fmla="*/ 2147483647 w 746"/>
                <a:gd name="T45" fmla="*/ 2147483647 h 469"/>
                <a:gd name="T46" fmla="*/ 2147483647 w 746"/>
                <a:gd name="T47" fmla="*/ 2147483647 h 469"/>
                <a:gd name="T48" fmla="*/ 2147483647 w 746"/>
                <a:gd name="T49" fmla="*/ 2147483647 h 469"/>
                <a:gd name="T50" fmla="*/ 2147483647 w 746"/>
                <a:gd name="T51" fmla="*/ 2147483647 h 469"/>
                <a:gd name="T52" fmla="*/ 2147483647 w 746"/>
                <a:gd name="T53" fmla="*/ 2147483647 h 469"/>
                <a:gd name="T54" fmla="*/ 2147483647 w 746"/>
                <a:gd name="T55" fmla="*/ 2147483647 h 469"/>
                <a:gd name="T56" fmla="*/ 2147483647 w 746"/>
                <a:gd name="T57" fmla="*/ 2147483647 h 469"/>
                <a:gd name="T58" fmla="*/ 2147483647 w 746"/>
                <a:gd name="T59" fmla="*/ 2147483647 h 469"/>
                <a:gd name="T60" fmla="*/ 2147483647 w 746"/>
                <a:gd name="T61" fmla="*/ 2147483647 h 469"/>
                <a:gd name="T62" fmla="*/ 2147483647 w 746"/>
                <a:gd name="T63" fmla="*/ 2147483647 h 469"/>
                <a:gd name="T64" fmla="*/ 2147483647 w 746"/>
                <a:gd name="T65" fmla="*/ 2147483647 h 469"/>
                <a:gd name="T66" fmla="*/ 2147483647 w 746"/>
                <a:gd name="T67" fmla="*/ 2147483647 h 469"/>
                <a:gd name="T68" fmla="*/ 2147483647 w 746"/>
                <a:gd name="T69" fmla="*/ 2147483647 h 469"/>
                <a:gd name="T70" fmla="*/ 2147483647 w 746"/>
                <a:gd name="T71" fmla="*/ 2147483647 h 469"/>
                <a:gd name="T72" fmla="*/ 2147483647 w 746"/>
                <a:gd name="T73" fmla="*/ 2147483647 h 469"/>
                <a:gd name="T74" fmla="*/ 2147483647 w 746"/>
                <a:gd name="T75" fmla="*/ 2147483647 h 469"/>
                <a:gd name="T76" fmla="*/ 2147483647 w 746"/>
                <a:gd name="T77" fmla="*/ 2147483647 h 469"/>
                <a:gd name="T78" fmla="*/ 2147483647 w 746"/>
                <a:gd name="T79" fmla="*/ 2147483647 h 469"/>
                <a:gd name="T80" fmla="*/ 2147483647 w 746"/>
                <a:gd name="T81" fmla="*/ 2147483647 h 469"/>
                <a:gd name="T82" fmla="*/ 2147483647 w 746"/>
                <a:gd name="T83" fmla="*/ 2147483647 h 469"/>
                <a:gd name="T84" fmla="*/ 2147483647 w 746"/>
                <a:gd name="T85" fmla="*/ 2147483647 h 469"/>
                <a:gd name="T86" fmla="*/ 2147483647 w 746"/>
                <a:gd name="T87" fmla="*/ 2147483647 h 469"/>
                <a:gd name="T88" fmla="*/ 2147483647 w 746"/>
                <a:gd name="T89" fmla="*/ 2147483647 h 469"/>
                <a:gd name="T90" fmla="*/ 2147483647 w 746"/>
                <a:gd name="T91" fmla="*/ 2147483647 h 469"/>
                <a:gd name="T92" fmla="*/ 2147483647 w 746"/>
                <a:gd name="T93" fmla="*/ 2147483647 h 469"/>
                <a:gd name="T94" fmla="*/ 2147483647 w 746"/>
                <a:gd name="T95" fmla="*/ 2147483647 h 4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6"/>
                <a:gd name="T145" fmla="*/ 0 h 469"/>
                <a:gd name="T146" fmla="*/ 746 w 746"/>
                <a:gd name="T147" fmla="*/ 469 h 4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FFC000"/>
            </a:solidFill>
            <a:ln w="9525">
              <a:solidFill>
                <a:srgbClr val="FFFFFF"/>
              </a:solidFill>
              <a:round/>
              <a:headEnd/>
              <a:tailEnd/>
            </a:ln>
          </p:spPr>
          <p:txBody>
            <a:bodyPr/>
            <a:lstStyle/>
            <a:p>
              <a:endParaRPr lang="en-US"/>
            </a:p>
          </p:txBody>
        </p:sp>
        <p:sp>
          <p:nvSpPr>
            <p:cNvPr id="771" name="Freeform 248"/>
            <p:cNvSpPr>
              <a:spLocks/>
            </p:cNvSpPr>
            <p:nvPr>
              <p:custDataLst>
                <p:tags r:id="rId210"/>
              </p:custDataLst>
            </p:nvPr>
          </p:nvSpPr>
          <p:spPr bwMode="auto">
            <a:xfrm>
              <a:off x="4306888" y="3490913"/>
              <a:ext cx="500062" cy="552450"/>
            </a:xfrm>
            <a:custGeom>
              <a:avLst/>
              <a:gdLst>
                <a:gd name="T0" fmla="*/ 2147483647 w 1145"/>
                <a:gd name="T1" fmla="*/ 2147483647 h 1053"/>
                <a:gd name="T2" fmla="*/ 2147483647 w 1145"/>
                <a:gd name="T3" fmla="*/ 2147483647 h 1053"/>
                <a:gd name="T4" fmla="*/ 2147483647 w 1145"/>
                <a:gd name="T5" fmla="*/ 2147483647 h 1053"/>
                <a:gd name="T6" fmla="*/ 2147483647 w 1145"/>
                <a:gd name="T7" fmla="*/ 2147483647 h 1053"/>
                <a:gd name="T8" fmla="*/ 2147483647 w 1145"/>
                <a:gd name="T9" fmla="*/ 2147483647 h 1053"/>
                <a:gd name="T10" fmla="*/ 2147483647 w 1145"/>
                <a:gd name="T11" fmla="*/ 2147483647 h 1053"/>
                <a:gd name="T12" fmla="*/ 2147483647 w 1145"/>
                <a:gd name="T13" fmla="*/ 2147483647 h 1053"/>
                <a:gd name="T14" fmla="*/ 2147483647 w 1145"/>
                <a:gd name="T15" fmla="*/ 2147483647 h 1053"/>
                <a:gd name="T16" fmla="*/ 2147483647 w 1145"/>
                <a:gd name="T17" fmla="*/ 2147483647 h 1053"/>
                <a:gd name="T18" fmla="*/ 2147483647 w 1145"/>
                <a:gd name="T19" fmla="*/ 2147483647 h 1053"/>
                <a:gd name="T20" fmla="*/ 2147483647 w 1145"/>
                <a:gd name="T21" fmla="*/ 2147483647 h 1053"/>
                <a:gd name="T22" fmla="*/ 2147483647 w 1145"/>
                <a:gd name="T23" fmla="*/ 2147483647 h 1053"/>
                <a:gd name="T24" fmla="*/ 2147483647 w 1145"/>
                <a:gd name="T25" fmla="*/ 2147483647 h 1053"/>
                <a:gd name="T26" fmla="*/ 2147483647 w 1145"/>
                <a:gd name="T27" fmla="*/ 2147483647 h 1053"/>
                <a:gd name="T28" fmla="*/ 2147483647 w 1145"/>
                <a:gd name="T29" fmla="*/ 2147483647 h 1053"/>
                <a:gd name="T30" fmla="*/ 2147483647 w 1145"/>
                <a:gd name="T31" fmla="*/ 2147483647 h 1053"/>
                <a:gd name="T32" fmla="*/ 2147483647 w 1145"/>
                <a:gd name="T33" fmla="*/ 2147483647 h 1053"/>
                <a:gd name="T34" fmla="*/ 2147483647 w 1145"/>
                <a:gd name="T35" fmla="*/ 2147483647 h 1053"/>
                <a:gd name="T36" fmla="*/ 2147483647 w 1145"/>
                <a:gd name="T37" fmla="*/ 2147483647 h 1053"/>
                <a:gd name="T38" fmla="*/ 2147483647 w 1145"/>
                <a:gd name="T39" fmla="*/ 2147483647 h 1053"/>
                <a:gd name="T40" fmla="*/ 2147483647 w 1145"/>
                <a:gd name="T41" fmla="*/ 2147483647 h 1053"/>
                <a:gd name="T42" fmla="*/ 2147483647 w 1145"/>
                <a:gd name="T43" fmla="*/ 2147483647 h 1053"/>
                <a:gd name="T44" fmla="*/ 2147483647 w 1145"/>
                <a:gd name="T45" fmla="*/ 2147483647 h 1053"/>
                <a:gd name="T46" fmla="*/ 2147483647 w 1145"/>
                <a:gd name="T47" fmla="*/ 2147483647 h 1053"/>
                <a:gd name="T48" fmla="*/ 2147483647 w 1145"/>
                <a:gd name="T49" fmla="*/ 2147483647 h 1053"/>
                <a:gd name="T50" fmla="*/ 2147483647 w 1145"/>
                <a:gd name="T51" fmla="*/ 2147483647 h 1053"/>
                <a:gd name="T52" fmla="*/ 2147483647 w 1145"/>
                <a:gd name="T53" fmla="*/ 2147483647 h 1053"/>
                <a:gd name="T54" fmla="*/ 2147483647 w 1145"/>
                <a:gd name="T55" fmla="*/ 2147483647 h 1053"/>
                <a:gd name="T56" fmla="*/ 2147483647 w 1145"/>
                <a:gd name="T57" fmla="*/ 2147483647 h 1053"/>
                <a:gd name="T58" fmla="*/ 2147483647 w 1145"/>
                <a:gd name="T59" fmla="*/ 2147483647 h 1053"/>
                <a:gd name="T60" fmla="*/ 2147483647 w 1145"/>
                <a:gd name="T61" fmla="*/ 2147483647 h 1053"/>
                <a:gd name="T62" fmla="*/ 2147483647 w 1145"/>
                <a:gd name="T63" fmla="*/ 2147483647 h 1053"/>
                <a:gd name="T64" fmla="*/ 2147483647 w 1145"/>
                <a:gd name="T65" fmla="*/ 2147483647 h 1053"/>
                <a:gd name="T66" fmla="*/ 2147483647 w 1145"/>
                <a:gd name="T67" fmla="*/ 2147483647 h 1053"/>
                <a:gd name="T68" fmla="*/ 2147483647 w 1145"/>
                <a:gd name="T69" fmla="*/ 2147483647 h 1053"/>
                <a:gd name="T70" fmla="*/ 2147483647 w 1145"/>
                <a:gd name="T71" fmla="*/ 2147483647 h 1053"/>
                <a:gd name="T72" fmla="*/ 2147483647 w 1145"/>
                <a:gd name="T73" fmla="*/ 2147483647 h 1053"/>
                <a:gd name="T74" fmla="*/ 2147483647 w 1145"/>
                <a:gd name="T75" fmla="*/ 2147483647 h 1053"/>
                <a:gd name="T76" fmla="*/ 2147483647 w 1145"/>
                <a:gd name="T77" fmla="*/ 2147483647 h 1053"/>
                <a:gd name="T78" fmla="*/ 2147483647 w 1145"/>
                <a:gd name="T79" fmla="*/ 2147483647 h 1053"/>
                <a:gd name="T80" fmla="*/ 2147483647 w 1145"/>
                <a:gd name="T81" fmla="*/ 2147483647 h 1053"/>
                <a:gd name="T82" fmla="*/ 2147483647 w 1145"/>
                <a:gd name="T83" fmla="*/ 2147483647 h 1053"/>
                <a:gd name="T84" fmla="*/ 2147483647 w 1145"/>
                <a:gd name="T85" fmla="*/ 2147483647 h 1053"/>
                <a:gd name="T86" fmla="*/ 2147483647 w 1145"/>
                <a:gd name="T87" fmla="*/ 2147483647 h 1053"/>
                <a:gd name="T88" fmla="*/ 2147483647 w 1145"/>
                <a:gd name="T89" fmla="*/ 2147483647 h 1053"/>
                <a:gd name="T90" fmla="*/ 2147483647 w 1145"/>
                <a:gd name="T91" fmla="*/ 2147483647 h 1053"/>
                <a:gd name="T92" fmla="*/ 2147483647 w 1145"/>
                <a:gd name="T93" fmla="*/ 2147483647 h 1053"/>
                <a:gd name="T94" fmla="*/ 2147483647 w 1145"/>
                <a:gd name="T95" fmla="*/ 2147483647 h 1053"/>
                <a:gd name="T96" fmla="*/ 2147483647 w 1145"/>
                <a:gd name="T97" fmla="*/ 2147483647 h 1053"/>
                <a:gd name="T98" fmla="*/ 2147483647 w 1145"/>
                <a:gd name="T99" fmla="*/ 2147483647 h 1053"/>
                <a:gd name="T100" fmla="*/ 2147483647 w 1145"/>
                <a:gd name="T101" fmla="*/ 2147483647 h 1053"/>
                <a:gd name="T102" fmla="*/ 2147483647 w 1145"/>
                <a:gd name="T103" fmla="*/ 2147483647 h 1053"/>
                <a:gd name="T104" fmla="*/ 2147483647 w 1145"/>
                <a:gd name="T105" fmla="*/ 2147483647 h 1053"/>
                <a:gd name="T106" fmla="*/ 2147483647 w 1145"/>
                <a:gd name="T107" fmla="*/ 2147483647 h 1053"/>
                <a:gd name="T108" fmla="*/ 2147483647 w 1145"/>
                <a:gd name="T109" fmla="*/ 2147483647 h 1053"/>
                <a:gd name="T110" fmla="*/ 2147483647 w 1145"/>
                <a:gd name="T111" fmla="*/ 2147483647 h 10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45"/>
                <a:gd name="T169" fmla="*/ 0 h 1053"/>
                <a:gd name="T170" fmla="*/ 1145 w 1145"/>
                <a:gd name="T171" fmla="*/ 1053 h 10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92D050"/>
            </a:solidFill>
            <a:ln w="9525">
              <a:solidFill>
                <a:srgbClr val="FFFFFF"/>
              </a:solidFill>
              <a:round/>
              <a:headEnd/>
              <a:tailEnd/>
            </a:ln>
          </p:spPr>
          <p:txBody>
            <a:bodyPr/>
            <a:lstStyle/>
            <a:p>
              <a:endParaRPr lang="en-US"/>
            </a:p>
          </p:txBody>
        </p:sp>
        <p:sp>
          <p:nvSpPr>
            <p:cNvPr id="772" name="Freeform 249"/>
            <p:cNvSpPr>
              <a:spLocks/>
            </p:cNvSpPr>
            <p:nvPr>
              <p:custDataLst>
                <p:tags r:id="rId211"/>
              </p:custDataLst>
            </p:nvPr>
          </p:nvSpPr>
          <p:spPr bwMode="auto">
            <a:xfrm>
              <a:off x="4243388" y="3590925"/>
              <a:ext cx="55562" cy="55563"/>
            </a:xfrm>
            <a:custGeom>
              <a:avLst/>
              <a:gdLst>
                <a:gd name="T0" fmla="*/ 2147483647 w 125"/>
                <a:gd name="T1" fmla="*/ 0 h 81"/>
                <a:gd name="T2" fmla="*/ 2147483647 w 125"/>
                <a:gd name="T3" fmla="*/ 2147483647 h 81"/>
                <a:gd name="T4" fmla="*/ 2147483647 w 125"/>
                <a:gd name="T5" fmla="*/ 2147483647 h 81"/>
                <a:gd name="T6" fmla="*/ 2147483647 w 125"/>
                <a:gd name="T7" fmla="*/ 2147483647 h 81"/>
                <a:gd name="T8" fmla="*/ 2147483647 w 125"/>
                <a:gd name="T9" fmla="*/ 2147483647 h 81"/>
                <a:gd name="T10" fmla="*/ 2147483647 w 125"/>
                <a:gd name="T11" fmla="*/ 2147483647 h 81"/>
                <a:gd name="T12" fmla="*/ 2147483647 w 125"/>
                <a:gd name="T13" fmla="*/ 2147483647 h 81"/>
                <a:gd name="T14" fmla="*/ 2147483647 w 125"/>
                <a:gd name="T15" fmla="*/ 2147483647 h 81"/>
                <a:gd name="T16" fmla="*/ 2147483647 w 125"/>
                <a:gd name="T17" fmla="*/ 2147483647 h 81"/>
                <a:gd name="T18" fmla="*/ 2147483647 w 125"/>
                <a:gd name="T19" fmla="*/ 2147483647 h 81"/>
                <a:gd name="T20" fmla="*/ 2147483647 w 125"/>
                <a:gd name="T21" fmla="*/ 2147483647 h 81"/>
                <a:gd name="T22" fmla="*/ 2147483647 w 125"/>
                <a:gd name="T23" fmla="*/ 2147483647 h 81"/>
                <a:gd name="T24" fmla="*/ 2147483647 w 125"/>
                <a:gd name="T25" fmla="*/ 2147483647 h 81"/>
                <a:gd name="T26" fmla="*/ 2147483647 w 125"/>
                <a:gd name="T27" fmla="*/ 2147483647 h 81"/>
                <a:gd name="T28" fmla="*/ 2147483647 w 125"/>
                <a:gd name="T29" fmla="*/ 2147483647 h 81"/>
                <a:gd name="T30" fmla="*/ 2147483647 w 125"/>
                <a:gd name="T31" fmla="*/ 2147483647 h 81"/>
                <a:gd name="T32" fmla="*/ 0 w 125"/>
                <a:gd name="T33" fmla="*/ 2147483647 h 81"/>
                <a:gd name="T34" fmla="*/ 0 w 125"/>
                <a:gd name="T35" fmla="*/ 2147483647 h 81"/>
                <a:gd name="T36" fmla="*/ 2147483647 w 125"/>
                <a:gd name="T37" fmla="*/ 2147483647 h 81"/>
                <a:gd name="T38" fmla="*/ 2147483647 w 125"/>
                <a:gd name="T39" fmla="*/ 2147483647 h 81"/>
                <a:gd name="T40" fmla="*/ 2147483647 w 125"/>
                <a:gd name="T41" fmla="*/ 2147483647 h 81"/>
                <a:gd name="T42" fmla="*/ 2147483647 w 125"/>
                <a:gd name="T43" fmla="*/ 2147483647 h 81"/>
                <a:gd name="T44" fmla="*/ 2147483647 w 125"/>
                <a:gd name="T45" fmla="*/ 2147483647 h 81"/>
                <a:gd name="T46" fmla="*/ 2147483647 w 125"/>
                <a:gd name="T47" fmla="*/ 2147483647 h 81"/>
                <a:gd name="T48" fmla="*/ 2147483647 w 125"/>
                <a:gd name="T49" fmla="*/ 0 h 81"/>
                <a:gd name="T50" fmla="*/ 2147483647 w 125"/>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5"/>
                <a:gd name="T79" fmla="*/ 0 h 81"/>
                <a:gd name="T80" fmla="*/ 125 w 125"/>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grpFill/>
            <a:ln w="9525">
              <a:solidFill>
                <a:srgbClr val="FFFFFF"/>
              </a:solidFill>
              <a:round/>
              <a:headEnd/>
              <a:tailEnd/>
            </a:ln>
          </p:spPr>
          <p:txBody>
            <a:bodyPr/>
            <a:lstStyle/>
            <a:p>
              <a:endParaRPr lang="en-US"/>
            </a:p>
          </p:txBody>
        </p:sp>
        <p:sp>
          <p:nvSpPr>
            <p:cNvPr id="773" name="Freeform 250"/>
            <p:cNvSpPr>
              <a:spLocks/>
            </p:cNvSpPr>
            <p:nvPr>
              <p:custDataLst>
                <p:tags r:id="rId212"/>
              </p:custDataLst>
            </p:nvPr>
          </p:nvSpPr>
          <p:spPr bwMode="auto">
            <a:xfrm>
              <a:off x="4225925" y="3590925"/>
              <a:ext cx="152400" cy="201613"/>
            </a:xfrm>
            <a:custGeom>
              <a:avLst/>
              <a:gdLst>
                <a:gd name="T0" fmla="*/ 2147483647 w 355"/>
                <a:gd name="T1" fmla="*/ 2147483647 h 388"/>
                <a:gd name="T2" fmla="*/ 2147483647 w 355"/>
                <a:gd name="T3" fmla="*/ 2147483647 h 388"/>
                <a:gd name="T4" fmla="*/ 2147483647 w 355"/>
                <a:gd name="T5" fmla="*/ 2147483647 h 388"/>
                <a:gd name="T6" fmla="*/ 2147483647 w 355"/>
                <a:gd name="T7" fmla="*/ 2147483647 h 388"/>
                <a:gd name="T8" fmla="*/ 2147483647 w 355"/>
                <a:gd name="T9" fmla="*/ 2147483647 h 388"/>
                <a:gd name="T10" fmla="*/ 2147483647 w 355"/>
                <a:gd name="T11" fmla="*/ 2147483647 h 388"/>
                <a:gd name="T12" fmla="*/ 2147483647 w 355"/>
                <a:gd name="T13" fmla="*/ 2147483647 h 388"/>
                <a:gd name="T14" fmla="*/ 2147483647 w 355"/>
                <a:gd name="T15" fmla="*/ 2147483647 h 388"/>
                <a:gd name="T16" fmla="*/ 2147483647 w 355"/>
                <a:gd name="T17" fmla="*/ 2147483647 h 388"/>
                <a:gd name="T18" fmla="*/ 2147483647 w 355"/>
                <a:gd name="T19" fmla="*/ 2147483647 h 388"/>
                <a:gd name="T20" fmla="*/ 2147483647 w 355"/>
                <a:gd name="T21" fmla="*/ 2147483647 h 388"/>
                <a:gd name="T22" fmla="*/ 2147483647 w 355"/>
                <a:gd name="T23" fmla="*/ 2147483647 h 388"/>
                <a:gd name="T24" fmla="*/ 2147483647 w 355"/>
                <a:gd name="T25" fmla="*/ 2147483647 h 388"/>
                <a:gd name="T26" fmla="*/ 2147483647 w 355"/>
                <a:gd name="T27" fmla="*/ 2147483647 h 388"/>
                <a:gd name="T28" fmla="*/ 2147483647 w 355"/>
                <a:gd name="T29" fmla="*/ 2147483647 h 388"/>
                <a:gd name="T30" fmla="*/ 2147483647 w 355"/>
                <a:gd name="T31" fmla="*/ 2147483647 h 388"/>
                <a:gd name="T32" fmla="*/ 2147483647 w 355"/>
                <a:gd name="T33" fmla="*/ 2147483647 h 388"/>
                <a:gd name="T34" fmla="*/ 2147483647 w 355"/>
                <a:gd name="T35" fmla="*/ 2147483647 h 388"/>
                <a:gd name="T36" fmla="*/ 2147483647 w 355"/>
                <a:gd name="T37" fmla="*/ 2147483647 h 388"/>
                <a:gd name="T38" fmla="*/ 2147483647 w 355"/>
                <a:gd name="T39" fmla="*/ 2147483647 h 388"/>
                <a:gd name="T40" fmla="*/ 2147483647 w 355"/>
                <a:gd name="T41" fmla="*/ 2147483647 h 388"/>
                <a:gd name="T42" fmla="*/ 2147483647 w 355"/>
                <a:gd name="T43" fmla="*/ 2147483647 h 388"/>
                <a:gd name="T44" fmla="*/ 2147483647 w 355"/>
                <a:gd name="T45" fmla="*/ 2147483647 h 388"/>
                <a:gd name="T46" fmla="*/ 2147483647 w 355"/>
                <a:gd name="T47" fmla="*/ 2147483647 h 388"/>
                <a:gd name="T48" fmla="*/ 2147483647 w 355"/>
                <a:gd name="T49" fmla="*/ 2147483647 h 388"/>
                <a:gd name="T50" fmla="*/ 2147483647 w 355"/>
                <a:gd name="T51" fmla="*/ 2147483647 h 388"/>
                <a:gd name="T52" fmla="*/ 2147483647 w 355"/>
                <a:gd name="T53" fmla="*/ 2147483647 h 388"/>
                <a:gd name="T54" fmla="*/ 2147483647 w 355"/>
                <a:gd name="T55" fmla="*/ 2147483647 h 388"/>
                <a:gd name="T56" fmla="*/ 2147483647 w 355"/>
                <a:gd name="T57" fmla="*/ 2147483647 h 388"/>
                <a:gd name="T58" fmla="*/ 2147483647 w 355"/>
                <a:gd name="T59" fmla="*/ 2147483647 h 388"/>
                <a:gd name="T60" fmla="*/ 2147483647 w 355"/>
                <a:gd name="T61" fmla="*/ 2147483647 h 388"/>
                <a:gd name="T62" fmla="*/ 2147483647 w 355"/>
                <a:gd name="T63" fmla="*/ 2147483647 h 388"/>
                <a:gd name="T64" fmla="*/ 2147483647 w 355"/>
                <a:gd name="T65" fmla="*/ 2147483647 h 388"/>
                <a:gd name="T66" fmla="*/ 2147483647 w 355"/>
                <a:gd name="T67" fmla="*/ 2147483647 h 388"/>
                <a:gd name="T68" fmla="*/ 2147483647 w 355"/>
                <a:gd name="T69" fmla="*/ 2147483647 h 388"/>
                <a:gd name="T70" fmla="*/ 2147483647 w 355"/>
                <a:gd name="T71" fmla="*/ 2147483647 h 388"/>
                <a:gd name="T72" fmla="*/ 2147483647 w 355"/>
                <a:gd name="T73" fmla="*/ 2147483647 h 388"/>
                <a:gd name="T74" fmla="*/ 2147483647 w 355"/>
                <a:gd name="T75" fmla="*/ 2147483647 h 388"/>
                <a:gd name="T76" fmla="*/ 2147483647 w 355"/>
                <a:gd name="T77" fmla="*/ 2147483647 h 388"/>
                <a:gd name="T78" fmla="*/ 2147483647 w 355"/>
                <a:gd name="T79" fmla="*/ 2147483647 h 388"/>
                <a:gd name="T80" fmla="*/ 2147483647 w 355"/>
                <a:gd name="T81" fmla="*/ 2147483647 h 388"/>
                <a:gd name="T82" fmla="*/ 2147483647 w 355"/>
                <a:gd name="T83" fmla="*/ 2147483647 h 388"/>
                <a:gd name="T84" fmla="*/ 2147483647 w 355"/>
                <a:gd name="T85" fmla="*/ 2147483647 h 388"/>
                <a:gd name="T86" fmla="*/ 2147483647 w 355"/>
                <a:gd name="T87" fmla="*/ 2147483647 h 388"/>
                <a:gd name="T88" fmla="*/ 2147483647 w 355"/>
                <a:gd name="T89" fmla="*/ 2147483647 h 388"/>
                <a:gd name="T90" fmla="*/ 2147483647 w 355"/>
                <a:gd name="T91" fmla="*/ 2147483647 h 388"/>
                <a:gd name="T92" fmla="*/ 2147483647 w 355"/>
                <a:gd name="T93" fmla="*/ 2147483647 h 388"/>
                <a:gd name="T94" fmla="*/ 2147483647 w 355"/>
                <a:gd name="T95" fmla="*/ 2147483647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5"/>
                <a:gd name="T145" fmla="*/ 0 h 388"/>
                <a:gd name="T146" fmla="*/ 355 w 355"/>
                <a:gd name="T147" fmla="*/ 388 h 3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grpFill/>
            <a:ln w="9525">
              <a:solidFill>
                <a:srgbClr val="FFFFFF"/>
              </a:solidFill>
              <a:round/>
              <a:headEnd/>
              <a:tailEnd/>
            </a:ln>
          </p:spPr>
          <p:txBody>
            <a:bodyPr/>
            <a:lstStyle/>
            <a:p>
              <a:endParaRPr lang="en-US"/>
            </a:p>
          </p:txBody>
        </p:sp>
        <p:sp>
          <p:nvSpPr>
            <p:cNvPr id="775" name="Freeform 252"/>
            <p:cNvSpPr>
              <a:spLocks/>
            </p:cNvSpPr>
            <p:nvPr>
              <p:custDataLst>
                <p:tags r:id="rId213"/>
              </p:custDataLst>
            </p:nvPr>
          </p:nvSpPr>
          <p:spPr bwMode="auto">
            <a:xfrm>
              <a:off x="4494213" y="4235450"/>
              <a:ext cx="238125" cy="287338"/>
            </a:xfrm>
            <a:custGeom>
              <a:avLst/>
              <a:gdLst>
                <a:gd name="T0" fmla="*/ 2147483647 w 545"/>
                <a:gd name="T1" fmla="*/ 2147483647 h 549"/>
                <a:gd name="T2" fmla="*/ 2147483647 w 545"/>
                <a:gd name="T3" fmla="*/ 2147483647 h 549"/>
                <a:gd name="T4" fmla="*/ 2147483647 w 545"/>
                <a:gd name="T5" fmla="*/ 2147483647 h 549"/>
                <a:gd name="T6" fmla="*/ 2147483647 w 545"/>
                <a:gd name="T7" fmla="*/ 2147483647 h 549"/>
                <a:gd name="T8" fmla="*/ 2147483647 w 545"/>
                <a:gd name="T9" fmla="*/ 2147483647 h 549"/>
                <a:gd name="T10" fmla="*/ 2147483647 w 545"/>
                <a:gd name="T11" fmla="*/ 2147483647 h 549"/>
                <a:gd name="T12" fmla="*/ 2147483647 w 545"/>
                <a:gd name="T13" fmla="*/ 2147483647 h 549"/>
                <a:gd name="T14" fmla="*/ 2147483647 w 545"/>
                <a:gd name="T15" fmla="*/ 2147483647 h 549"/>
                <a:gd name="T16" fmla="*/ 2147483647 w 545"/>
                <a:gd name="T17" fmla="*/ 2147483647 h 549"/>
                <a:gd name="T18" fmla="*/ 2147483647 w 545"/>
                <a:gd name="T19" fmla="*/ 2147483647 h 549"/>
                <a:gd name="T20" fmla="*/ 2147483647 w 545"/>
                <a:gd name="T21" fmla="*/ 2147483647 h 549"/>
                <a:gd name="T22" fmla="*/ 2147483647 w 545"/>
                <a:gd name="T23" fmla="*/ 2147483647 h 549"/>
                <a:gd name="T24" fmla="*/ 2147483647 w 545"/>
                <a:gd name="T25" fmla="*/ 2147483647 h 549"/>
                <a:gd name="T26" fmla="*/ 2147483647 w 545"/>
                <a:gd name="T27" fmla="*/ 2147483647 h 549"/>
                <a:gd name="T28" fmla="*/ 2147483647 w 545"/>
                <a:gd name="T29" fmla="*/ 2147483647 h 549"/>
                <a:gd name="T30" fmla="*/ 2147483647 w 545"/>
                <a:gd name="T31" fmla="*/ 2147483647 h 549"/>
                <a:gd name="T32" fmla="*/ 2147483647 w 545"/>
                <a:gd name="T33" fmla="*/ 2147483647 h 549"/>
                <a:gd name="T34" fmla="*/ 2147483647 w 545"/>
                <a:gd name="T35" fmla="*/ 2147483647 h 549"/>
                <a:gd name="T36" fmla="*/ 2147483647 w 545"/>
                <a:gd name="T37" fmla="*/ 2147483647 h 549"/>
                <a:gd name="T38" fmla="*/ 2147483647 w 545"/>
                <a:gd name="T39" fmla="*/ 2147483647 h 549"/>
                <a:gd name="T40" fmla="*/ 2147483647 w 545"/>
                <a:gd name="T41" fmla="*/ 2147483647 h 549"/>
                <a:gd name="T42" fmla="*/ 2147483647 w 545"/>
                <a:gd name="T43" fmla="*/ 2147483647 h 549"/>
                <a:gd name="T44" fmla="*/ 2147483647 w 545"/>
                <a:gd name="T45" fmla="*/ 2147483647 h 549"/>
                <a:gd name="T46" fmla="*/ 2147483647 w 545"/>
                <a:gd name="T47" fmla="*/ 2147483647 h 549"/>
                <a:gd name="T48" fmla="*/ 2147483647 w 545"/>
                <a:gd name="T49" fmla="*/ 2147483647 h 549"/>
                <a:gd name="T50" fmla="*/ 2147483647 w 545"/>
                <a:gd name="T51" fmla="*/ 2147483647 h 549"/>
                <a:gd name="T52" fmla="*/ 2147483647 w 545"/>
                <a:gd name="T53" fmla="*/ 2147483647 h 549"/>
                <a:gd name="T54" fmla="*/ 2147483647 w 545"/>
                <a:gd name="T55" fmla="*/ 2147483647 h 549"/>
                <a:gd name="T56" fmla="*/ 2147483647 w 545"/>
                <a:gd name="T57" fmla="*/ 2147483647 h 549"/>
                <a:gd name="T58" fmla="*/ 2147483647 w 545"/>
                <a:gd name="T59" fmla="*/ 2147483647 h 549"/>
                <a:gd name="T60" fmla="*/ 2147483647 w 545"/>
                <a:gd name="T61" fmla="*/ 2147483647 h 549"/>
                <a:gd name="T62" fmla="*/ 2147483647 w 545"/>
                <a:gd name="T63" fmla="*/ 2147483647 h 549"/>
                <a:gd name="T64" fmla="*/ 2147483647 w 545"/>
                <a:gd name="T65" fmla="*/ 0 h 549"/>
                <a:gd name="T66" fmla="*/ 2147483647 w 545"/>
                <a:gd name="T67" fmla="*/ 2147483647 h 549"/>
                <a:gd name="T68" fmla="*/ 2147483647 w 545"/>
                <a:gd name="T69" fmla="*/ 2147483647 h 549"/>
                <a:gd name="T70" fmla="*/ 2147483647 w 545"/>
                <a:gd name="T71" fmla="*/ 2147483647 h 549"/>
                <a:gd name="T72" fmla="*/ 2147483647 w 545"/>
                <a:gd name="T73" fmla="*/ 2147483647 h 549"/>
                <a:gd name="T74" fmla="*/ 2147483647 w 545"/>
                <a:gd name="T75" fmla="*/ 2147483647 h 549"/>
                <a:gd name="T76" fmla="*/ 2147483647 w 545"/>
                <a:gd name="T77" fmla="*/ 2147483647 h 549"/>
                <a:gd name="T78" fmla="*/ 2147483647 w 545"/>
                <a:gd name="T79" fmla="*/ 2147483647 h 549"/>
                <a:gd name="T80" fmla="*/ 2147483647 w 545"/>
                <a:gd name="T81" fmla="*/ 2147483647 h 549"/>
                <a:gd name="T82" fmla="*/ 2147483647 w 545"/>
                <a:gd name="T83" fmla="*/ 2147483647 h 549"/>
                <a:gd name="T84" fmla="*/ 2147483647 w 545"/>
                <a:gd name="T85" fmla="*/ 2147483647 h 549"/>
                <a:gd name="T86" fmla="*/ 2147483647 w 545"/>
                <a:gd name="T87" fmla="*/ 2147483647 h 549"/>
                <a:gd name="T88" fmla="*/ 2147483647 w 545"/>
                <a:gd name="T89" fmla="*/ 2147483647 h 549"/>
                <a:gd name="T90" fmla="*/ 2147483647 w 545"/>
                <a:gd name="T91" fmla="*/ 2147483647 h 549"/>
                <a:gd name="T92" fmla="*/ 2147483647 w 545"/>
                <a:gd name="T93" fmla="*/ 2147483647 h 549"/>
                <a:gd name="T94" fmla="*/ 2147483647 w 545"/>
                <a:gd name="T95" fmla="*/ 2147483647 h 549"/>
                <a:gd name="T96" fmla="*/ 2147483647 w 545"/>
                <a:gd name="T97" fmla="*/ 2147483647 h 549"/>
                <a:gd name="T98" fmla="*/ 0 w 545"/>
                <a:gd name="T99" fmla="*/ 2147483647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5"/>
                <a:gd name="T151" fmla="*/ 0 h 549"/>
                <a:gd name="T152" fmla="*/ 545 w 545"/>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grpFill/>
            <a:ln w="9525">
              <a:solidFill>
                <a:srgbClr val="FFFFFF"/>
              </a:solidFill>
              <a:round/>
              <a:headEnd/>
              <a:tailEnd/>
            </a:ln>
          </p:spPr>
          <p:txBody>
            <a:bodyPr/>
            <a:lstStyle/>
            <a:p>
              <a:endParaRPr lang="en-US"/>
            </a:p>
          </p:txBody>
        </p:sp>
        <p:sp>
          <p:nvSpPr>
            <p:cNvPr id="776" name="Freeform 253"/>
            <p:cNvSpPr>
              <a:spLocks/>
            </p:cNvSpPr>
            <p:nvPr>
              <p:custDataLst>
                <p:tags r:id="rId214"/>
              </p:custDataLst>
            </p:nvPr>
          </p:nvSpPr>
          <p:spPr bwMode="auto">
            <a:xfrm>
              <a:off x="5067300" y="4037013"/>
              <a:ext cx="196850" cy="434975"/>
            </a:xfrm>
            <a:custGeom>
              <a:avLst/>
              <a:gdLst>
                <a:gd name="T0" fmla="*/ 2147483647 w 452"/>
                <a:gd name="T1" fmla="*/ 2147483647 h 832"/>
                <a:gd name="T2" fmla="*/ 2147483647 w 452"/>
                <a:gd name="T3" fmla="*/ 2147483647 h 832"/>
                <a:gd name="T4" fmla="*/ 2147483647 w 452"/>
                <a:gd name="T5" fmla="*/ 2147483647 h 832"/>
                <a:gd name="T6" fmla="*/ 2147483647 w 452"/>
                <a:gd name="T7" fmla="*/ 2147483647 h 832"/>
                <a:gd name="T8" fmla="*/ 2147483647 w 452"/>
                <a:gd name="T9" fmla="*/ 2147483647 h 832"/>
                <a:gd name="T10" fmla="*/ 2147483647 w 452"/>
                <a:gd name="T11" fmla="*/ 2147483647 h 832"/>
                <a:gd name="T12" fmla="*/ 2147483647 w 452"/>
                <a:gd name="T13" fmla="*/ 2147483647 h 832"/>
                <a:gd name="T14" fmla="*/ 2147483647 w 452"/>
                <a:gd name="T15" fmla="*/ 2147483647 h 832"/>
                <a:gd name="T16" fmla="*/ 2147483647 w 452"/>
                <a:gd name="T17" fmla="*/ 2147483647 h 832"/>
                <a:gd name="T18" fmla="*/ 2147483647 w 452"/>
                <a:gd name="T19" fmla="*/ 2147483647 h 832"/>
                <a:gd name="T20" fmla="*/ 2147483647 w 452"/>
                <a:gd name="T21" fmla="*/ 2147483647 h 832"/>
                <a:gd name="T22" fmla="*/ 2147483647 w 452"/>
                <a:gd name="T23" fmla="*/ 2147483647 h 832"/>
                <a:gd name="T24" fmla="*/ 2147483647 w 452"/>
                <a:gd name="T25" fmla="*/ 0 h 832"/>
                <a:gd name="T26" fmla="*/ 2147483647 w 452"/>
                <a:gd name="T27" fmla="*/ 2147483647 h 832"/>
                <a:gd name="T28" fmla="*/ 2147483647 w 452"/>
                <a:gd name="T29" fmla="*/ 2147483647 h 832"/>
                <a:gd name="T30" fmla="*/ 2147483647 w 452"/>
                <a:gd name="T31" fmla="*/ 2147483647 h 832"/>
                <a:gd name="T32" fmla="*/ 2147483647 w 452"/>
                <a:gd name="T33" fmla="*/ 2147483647 h 832"/>
                <a:gd name="T34" fmla="*/ 2147483647 w 452"/>
                <a:gd name="T35" fmla="*/ 2147483647 h 832"/>
                <a:gd name="T36" fmla="*/ 2147483647 w 452"/>
                <a:gd name="T37" fmla="*/ 2147483647 h 832"/>
                <a:gd name="T38" fmla="*/ 2147483647 w 452"/>
                <a:gd name="T39" fmla="*/ 2147483647 h 832"/>
                <a:gd name="T40" fmla="*/ 2147483647 w 452"/>
                <a:gd name="T41" fmla="*/ 2147483647 h 832"/>
                <a:gd name="T42" fmla="*/ 2147483647 w 452"/>
                <a:gd name="T43" fmla="*/ 2147483647 h 832"/>
                <a:gd name="T44" fmla="*/ 2147483647 w 452"/>
                <a:gd name="T45" fmla="*/ 2147483647 h 832"/>
                <a:gd name="T46" fmla="*/ 2147483647 w 452"/>
                <a:gd name="T47" fmla="*/ 2147483647 h 832"/>
                <a:gd name="T48" fmla="*/ 2147483647 w 452"/>
                <a:gd name="T49" fmla="*/ 2147483647 h 832"/>
                <a:gd name="T50" fmla="*/ 2147483647 w 452"/>
                <a:gd name="T51" fmla="*/ 2147483647 h 832"/>
                <a:gd name="T52" fmla="*/ 2147483647 w 452"/>
                <a:gd name="T53" fmla="*/ 2147483647 h 832"/>
                <a:gd name="T54" fmla="*/ 2147483647 w 452"/>
                <a:gd name="T55" fmla="*/ 2147483647 h 832"/>
                <a:gd name="T56" fmla="*/ 2147483647 w 452"/>
                <a:gd name="T57" fmla="*/ 2147483647 h 832"/>
                <a:gd name="T58" fmla="*/ 2147483647 w 452"/>
                <a:gd name="T59" fmla="*/ 2147483647 h 832"/>
                <a:gd name="T60" fmla="*/ 2147483647 w 452"/>
                <a:gd name="T61" fmla="*/ 2147483647 h 832"/>
                <a:gd name="T62" fmla="*/ 2147483647 w 452"/>
                <a:gd name="T63" fmla="*/ 2147483647 h 832"/>
                <a:gd name="T64" fmla="*/ 2147483647 w 452"/>
                <a:gd name="T65" fmla="*/ 2147483647 h 832"/>
                <a:gd name="T66" fmla="*/ 2147483647 w 452"/>
                <a:gd name="T67" fmla="*/ 2147483647 h 832"/>
                <a:gd name="T68" fmla="*/ 2147483647 w 452"/>
                <a:gd name="T69" fmla="*/ 2147483647 h 832"/>
                <a:gd name="T70" fmla="*/ 2147483647 w 452"/>
                <a:gd name="T71" fmla="*/ 2147483647 h 832"/>
                <a:gd name="T72" fmla="*/ 2147483647 w 452"/>
                <a:gd name="T73" fmla="*/ 2147483647 h 832"/>
                <a:gd name="T74" fmla="*/ 2147483647 w 452"/>
                <a:gd name="T75" fmla="*/ 2147483647 h 832"/>
                <a:gd name="T76" fmla="*/ 2147483647 w 452"/>
                <a:gd name="T77" fmla="*/ 2147483647 h 832"/>
                <a:gd name="T78" fmla="*/ 2147483647 w 452"/>
                <a:gd name="T79" fmla="*/ 2147483647 h 832"/>
                <a:gd name="T80" fmla="*/ 2147483647 w 452"/>
                <a:gd name="T81" fmla="*/ 2147483647 h 832"/>
                <a:gd name="T82" fmla="*/ 2147483647 w 452"/>
                <a:gd name="T83" fmla="*/ 2147483647 h 832"/>
                <a:gd name="T84" fmla="*/ 2147483647 w 452"/>
                <a:gd name="T85" fmla="*/ 2147483647 h 832"/>
                <a:gd name="T86" fmla="*/ 2147483647 w 452"/>
                <a:gd name="T87" fmla="*/ 2147483647 h 832"/>
                <a:gd name="T88" fmla="*/ 2147483647 w 452"/>
                <a:gd name="T89" fmla="*/ 2147483647 h 832"/>
                <a:gd name="T90" fmla="*/ 2147483647 w 452"/>
                <a:gd name="T91" fmla="*/ 2147483647 h 832"/>
                <a:gd name="T92" fmla="*/ 0 w 452"/>
                <a:gd name="T93" fmla="*/ 2147483647 h 832"/>
                <a:gd name="T94" fmla="*/ 2147483647 w 452"/>
                <a:gd name="T95" fmla="*/ 2147483647 h 832"/>
                <a:gd name="T96" fmla="*/ 2147483647 w 452"/>
                <a:gd name="T97" fmla="*/ 2147483647 h 832"/>
                <a:gd name="T98" fmla="*/ 2147483647 w 452"/>
                <a:gd name="T99" fmla="*/ 2147483647 h 832"/>
                <a:gd name="T100" fmla="*/ 0 w 452"/>
                <a:gd name="T101" fmla="*/ 2147483647 h 832"/>
                <a:gd name="T102" fmla="*/ 2147483647 w 452"/>
                <a:gd name="T103" fmla="*/ 2147483647 h 832"/>
                <a:gd name="T104" fmla="*/ 2147483647 w 452"/>
                <a:gd name="T105" fmla="*/ 2147483647 h 832"/>
                <a:gd name="T106" fmla="*/ 2147483647 w 452"/>
                <a:gd name="T107" fmla="*/ 2147483647 h 832"/>
                <a:gd name="T108" fmla="*/ 2147483647 w 452"/>
                <a:gd name="T109" fmla="*/ 2147483647 h 832"/>
                <a:gd name="T110" fmla="*/ 2147483647 w 452"/>
                <a:gd name="T111" fmla="*/ 2147483647 h 832"/>
                <a:gd name="T112" fmla="*/ 2147483647 w 452"/>
                <a:gd name="T113" fmla="*/ 2147483647 h 832"/>
                <a:gd name="T114" fmla="*/ 2147483647 w 452"/>
                <a:gd name="T115" fmla="*/ 2147483647 h 832"/>
                <a:gd name="T116" fmla="*/ 2147483647 w 452"/>
                <a:gd name="T117" fmla="*/ 2147483647 h 832"/>
                <a:gd name="T118" fmla="*/ 2147483647 w 452"/>
                <a:gd name="T119" fmla="*/ 2147483647 h 832"/>
                <a:gd name="T120" fmla="*/ 2147483647 w 452"/>
                <a:gd name="T121" fmla="*/ 2147483647 h 832"/>
                <a:gd name="T122" fmla="*/ 2147483647 w 452"/>
                <a:gd name="T123" fmla="*/ 2147483647 h 832"/>
                <a:gd name="T124" fmla="*/ 2147483647 w 452"/>
                <a:gd name="T125" fmla="*/ 2147483647 h 8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2"/>
                <a:gd name="T190" fmla="*/ 0 h 832"/>
                <a:gd name="T191" fmla="*/ 452 w 452"/>
                <a:gd name="T192" fmla="*/ 832 h 8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grpFill/>
            <a:ln w="9525">
              <a:solidFill>
                <a:srgbClr val="FFFFFF"/>
              </a:solidFill>
              <a:round/>
              <a:headEnd/>
              <a:tailEnd/>
            </a:ln>
          </p:spPr>
          <p:txBody>
            <a:bodyPr/>
            <a:lstStyle/>
            <a:p>
              <a:endParaRPr lang="en-US"/>
            </a:p>
          </p:txBody>
        </p:sp>
        <p:sp>
          <p:nvSpPr>
            <p:cNvPr id="777" name="Freeform 254"/>
            <p:cNvSpPr>
              <a:spLocks/>
            </p:cNvSpPr>
            <p:nvPr>
              <p:custDataLst>
                <p:tags r:id="rId215"/>
              </p:custDataLst>
            </p:nvPr>
          </p:nvSpPr>
          <p:spPr bwMode="auto">
            <a:xfrm>
              <a:off x="4743450" y="3735388"/>
              <a:ext cx="36513" cy="66675"/>
            </a:xfrm>
            <a:custGeom>
              <a:avLst/>
              <a:gdLst>
                <a:gd name="T0" fmla="*/ 2147483647 w 80"/>
                <a:gd name="T1" fmla="*/ 2147483647 h 126"/>
                <a:gd name="T2" fmla="*/ 2147483647 w 80"/>
                <a:gd name="T3" fmla="*/ 2147483647 h 126"/>
                <a:gd name="T4" fmla="*/ 2147483647 w 80"/>
                <a:gd name="T5" fmla="*/ 2147483647 h 126"/>
                <a:gd name="T6" fmla="*/ 2147483647 w 80"/>
                <a:gd name="T7" fmla="*/ 2147483647 h 126"/>
                <a:gd name="T8" fmla="*/ 2147483647 w 80"/>
                <a:gd name="T9" fmla="*/ 2147483647 h 126"/>
                <a:gd name="T10" fmla="*/ 2147483647 w 80"/>
                <a:gd name="T11" fmla="*/ 2147483647 h 126"/>
                <a:gd name="T12" fmla="*/ 2147483647 w 80"/>
                <a:gd name="T13" fmla="*/ 2147483647 h 126"/>
                <a:gd name="T14" fmla="*/ 2147483647 w 80"/>
                <a:gd name="T15" fmla="*/ 2147483647 h 126"/>
                <a:gd name="T16" fmla="*/ 2147483647 w 80"/>
                <a:gd name="T17" fmla="*/ 2147483647 h 126"/>
                <a:gd name="T18" fmla="*/ 2147483647 w 80"/>
                <a:gd name="T19" fmla="*/ 2147483647 h 126"/>
                <a:gd name="T20" fmla="*/ 2147483647 w 80"/>
                <a:gd name="T21" fmla="*/ 2147483647 h 126"/>
                <a:gd name="T22" fmla="*/ 0 w 80"/>
                <a:gd name="T23" fmla="*/ 2147483647 h 126"/>
                <a:gd name="T24" fmla="*/ 2147483647 w 80"/>
                <a:gd name="T25" fmla="*/ 2147483647 h 126"/>
                <a:gd name="T26" fmla="*/ 2147483647 w 80"/>
                <a:gd name="T27" fmla="*/ 2147483647 h 126"/>
                <a:gd name="T28" fmla="*/ 2147483647 w 80"/>
                <a:gd name="T29" fmla="*/ 2147483647 h 126"/>
                <a:gd name="T30" fmla="*/ 2147483647 w 80"/>
                <a:gd name="T31" fmla="*/ 2147483647 h 126"/>
                <a:gd name="T32" fmla="*/ 2147483647 w 80"/>
                <a:gd name="T33" fmla="*/ 2147483647 h 126"/>
                <a:gd name="T34" fmla="*/ 2147483647 w 80"/>
                <a:gd name="T35" fmla="*/ 0 h 126"/>
                <a:gd name="T36" fmla="*/ 2147483647 w 80"/>
                <a:gd name="T37" fmla="*/ 0 h 126"/>
                <a:gd name="T38" fmla="*/ 2147483647 w 80"/>
                <a:gd name="T39" fmla="*/ 2147483647 h 126"/>
                <a:gd name="T40" fmla="*/ 2147483647 w 80"/>
                <a:gd name="T41" fmla="*/ 2147483647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126"/>
                <a:gd name="T65" fmla="*/ 80 w 80"/>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grpFill/>
            <a:ln w="9525">
              <a:solidFill>
                <a:srgbClr val="FFFFFF"/>
              </a:solidFill>
              <a:round/>
              <a:headEnd/>
              <a:tailEnd/>
            </a:ln>
          </p:spPr>
          <p:txBody>
            <a:bodyPr/>
            <a:lstStyle/>
            <a:p>
              <a:endParaRPr lang="en-US"/>
            </a:p>
          </p:txBody>
        </p:sp>
        <p:sp>
          <p:nvSpPr>
            <p:cNvPr id="778" name="Freeform 255"/>
            <p:cNvSpPr>
              <a:spLocks/>
            </p:cNvSpPr>
            <p:nvPr>
              <p:custDataLst>
                <p:tags r:id="rId216"/>
              </p:custDataLst>
            </p:nvPr>
          </p:nvSpPr>
          <p:spPr bwMode="auto">
            <a:xfrm>
              <a:off x="4732338" y="3695700"/>
              <a:ext cx="55562" cy="60325"/>
            </a:xfrm>
            <a:custGeom>
              <a:avLst/>
              <a:gdLst>
                <a:gd name="T0" fmla="*/ 2147483647 w 124"/>
                <a:gd name="T1" fmla="*/ 0 h 117"/>
                <a:gd name="T2" fmla="*/ 2147483647 w 124"/>
                <a:gd name="T3" fmla="*/ 2147483647 h 117"/>
                <a:gd name="T4" fmla="*/ 2147483647 w 124"/>
                <a:gd name="T5" fmla="*/ 2147483647 h 117"/>
                <a:gd name="T6" fmla="*/ 2147483647 w 124"/>
                <a:gd name="T7" fmla="*/ 2147483647 h 117"/>
                <a:gd name="T8" fmla="*/ 2147483647 w 124"/>
                <a:gd name="T9" fmla="*/ 2147483647 h 117"/>
                <a:gd name="T10" fmla="*/ 2147483647 w 124"/>
                <a:gd name="T11" fmla="*/ 2147483647 h 117"/>
                <a:gd name="T12" fmla="*/ 2147483647 w 124"/>
                <a:gd name="T13" fmla="*/ 2147483647 h 117"/>
                <a:gd name="T14" fmla="*/ 2147483647 w 124"/>
                <a:gd name="T15" fmla="*/ 2147483647 h 117"/>
                <a:gd name="T16" fmla="*/ 2147483647 w 124"/>
                <a:gd name="T17" fmla="*/ 2147483647 h 117"/>
                <a:gd name="T18" fmla="*/ 2147483647 w 124"/>
                <a:gd name="T19" fmla="*/ 2147483647 h 117"/>
                <a:gd name="T20" fmla="*/ 2147483647 w 124"/>
                <a:gd name="T21" fmla="*/ 2147483647 h 117"/>
                <a:gd name="T22" fmla="*/ 2147483647 w 124"/>
                <a:gd name="T23" fmla="*/ 2147483647 h 117"/>
                <a:gd name="T24" fmla="*/ 2147483647 w 124"/>
                <a:gd name="T25" fmla="*/ 2147483647 h 117"/>
                <a:gd name="T26" fmla="*/ 2147483647 w 124"/>
                <a:gd name="T27" fmla="*/ 2147483647 h 117"/>
                <a:gd name="T28" fmla="*/ 2147483647 w 124"/>
                <a:gd name="T29" fmla="*/ 2147483647 h 117"/>
                <a:gd name="T30" fmla="*/ 2147483647 w 124"/>
                <a:gd name="T31" fmla="*/ 2147483647 h 117"/>
                <a:gd name="T32" fmla="*/ 2147483647 w 124"/>
                <a:gd name="T33" fmla="*/ 2147483647 h 117"/>
                <a:gd name="T34" fmla="*/ 2147483647 w 124"/>
                <a:gd name="T35" fmla="*/ 2147483647 h 117"/>
                <a:gd name="T36" fmla="*/ 2147483647 w 124"/>
                <a:gd name="T37" fmla="*/ 2147483647 h 117"/>
                <a:gd name="T38" fmla="*/ 2147483647 w 124"/>
                <a:gd name="T39" fmla="*/ 2147483647 h 117"/>
                <a:gd name="T40" fmla="*/ 0 w 124"/>
                <a:gd name="T41" fmla="*/ 2147483647 h 117"/>
                <a:gd name="T42" fmla="*/ 2147483647 w 124"/>
                <a:gd name="T43" fmla="*/ 2147483647 h 117"/>
                <a:gd name="T44" fmla="*/ 2147483647 w 124"/>
                <a:gd name="T45" fmla="*/ 2147483647 h 117"/>
                <a:gd name="T46" fmla="*/ 2147483647 w 124"/>
                <a:gd name="T47" fmla="*/ 2147483647 h 117"/>
                <a:gd name="T48" fmla="*/ 2147483647 w 124"/>
                <a:gd name="T49" fmla="*/ 2147483647 h 117"/>
                <a:gd name="T50" fmla="*/ 2147483647 w 124"/>
                <a:gd name="T51" fmla="*/ 2147483647 h 117"/>
                <a:gd name="T52" fmla="*/ 2147483647 w 124"/>
                <a:gd name="T53" fmla="*/ 2147483647 h 117"/>
                <a:gd name="T54" fmla="*/ 2147483647 w 124"/>
                <a:gd name="T55" fmla="*/ 2147483647 h 117"/>
                <a:gd name="T56" fmla="*/ 2147483647 w 124"/>
                <a:gd name="T57" fmla="*/ 2147483647 h 117"/>
                <a:gd name="T58" fmla="*/ 2147483647 w 124"/>
                <a:gd name="T59" fmla="*/ 2147483647 h 117"/>
                <a:gd name="T60" fmla="*/ 2147483647 w 124"/>
                <a:gd name="T61" fmla="*/ 2147483647 h 117"/>
                <a:gd name="T62" fmla="*/ 2147483647 w 124"/>
                <a:gd name="T63" fmla="*/ 2147483647 h 117"/>
                <a:gd name="T64" fmla="*/ 2147483647 w 12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4"/>
                <a:gd name="T100" fmla="*/ 0 h 117"/>
                <a:gd name="T101" fmla="*/ 124 w 124"/>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grpFill/>
            <a:ln w="9525">
              <a:solidFill>
                <a:srgbClr val="FFFFFF"/>
              </a:solidFill>
              <a:round/>
              <a:headEnd/>
              <a:tailEnd/>
            </a:ln>
          </p:spPr>
          <p:txBody>
            <a:bodyPr/>
            <a:lstStyle/>
            <a:p>
              <a:endParaRPr lang="en-US"/>
            </a:p>
          </p:txBody>
        </p:sp>
        <p:sp>
          <p:nvSpPr>
            <p:cNvPr id="779" name="Freeform 256"/>
            <p:cNvSpPr>
              <a:spLocks/>
            </p:cNvSpPr>
            <p:nvPr>
              <p:custDataLst>
                <p:tags r:id="rId217"/>
              </p:custDataLst>
            </p:nvPr>
          </p:nvSpPr>
          <p:spPr bwMode="auto">
            <a:xfrm>
              <a:off x="5041900" y="2395538"/>
              <a:ext cx="503238" cy="473075"/>
            </a:xfrm>
            <a:custGeom>
              <a:avLst/>
              <a:gdLst>
                <a:gd name="T0" fmla="*/ 2147483647 w 1156"/>
                <a:gd name="T1" fmla="*/ 2147483647 h 900"/>
                <a:gd name="T2" fmla="*/ 2147483647 w 1156"/>
                <a:gd name="T3" fmla="*/ 2147483647 h 900"/>
                <a:gd name="T4" fmla="*/ 2147483647 w 1156"/>
                <a:gd name="T5" fmla="*/ 2147483647 h 900"/>
                <a:gd name="T6" fmla="*/ 2147483647 w 1156"/>
                <a:gd name="T7" fmla="*/ 2147483647 h 900"/>
                <a:gd name="T8" fmla="*/ 2147483647 w 1156"/>
                <a:gd name="T9" fmla="*/ 2147483647 h 900"/>
                <a:gd name="T10" fmla="*/ 2147483647 w 1156"/>
                <a:gd name="T11" fmla="*/ 2147483647 h 900"/>
                <a:gd name="T12" fmla="*/ 2147483647 w 1156"/>
                <a:gd name="T13" fmla="*/ 2147483647 h 900"/>
                <a:gd name="T14" fmla="*/ 2147483647 w 1156"/>
                <a:gd name="T15" fmla="*/ 2147483647 h 900"/>
                <a:gd name="T16" fmla="*/ 2147483647 w 1156"/>
                <a:gd name="T17" fmla="*/ 2147483647 h 900"/>
                <a:gd name="T18" fmla="*/ 2147483647 w 1156"/>
                <a:gd name="T19" fmla="*/ 2147483647 h 900"/>
                <a:gd name="T20" fmla="*/ 2147483647 w 1156"/>
                <a:gd name="T21" fmla="*/ 2147483647 h 900"/>
                <a:gd name="T22" fmla="*/ 2147483647 w 1156"/>
                <a:gd name="T23" fmla="*/ 2147483647 h 900"/>
                <a:gd name="T24" fmla="*/ 2147483647 w 1156"/>
                <a:gd name="T25" fmla="*/ 2147483647 h 900"/>
                <a:gd name="T26" fmla="*/ 2147483647 w 1156"/>
                <a:gd name="T27" fmla="*/ 2147483647 h 900"/>
                <a:gd name="T28" fmla="*/ 2147483647 w 1156"/>
                <a:gd name="T29" fmla="*/ 2147483647 h 900"/>
                <a:gd name="T30" fmla="*/ 2147483647 w 1156"/>
                <a:gd name="T31" fmla="*/ 2147483647 h 900"/>
                <a:gd name="T32" fmla="*/ 2147483647 w 1156"/>
                <a:gd name="T33" fmla="*/ 2147483647 h 900"/>
                <a:gd name="T34" fmla="*/ 2147483647 w 1156"/>
                <a:gd name="T35" fmla="*/ 2147483647 h 900"/>
                <a:gd name="T36" fmla="*/ 2147483647 w 1156"/>
                <a:gd name="T37" fmla="*/ 2147483647 h 900"/>
                <a:gd name="T38" fmla="*/ 2147483647 w 1156"/>
                <a:gd name="T39" fmla="*/ 2147483647 h 900"/>
                <a:gd name="T40" fmla="*/ 2147483647 w 1156"/>
                <a:gd name="T41" fmla="*/ 2147483647 h 900"/>
                <a:gd name="T42" fmla="*/ 2147483647 w 1156"/>
                <a:gd name="T43" fmla="*/ 2147483647 h 900"/>
                <a:gd name="T44" fmla="*/ 2147483647 w 1156"/>
                <a:gd name="T45" fmla="*/ 2147483647 h 900"/>
                <a:gd name="T46" fmla="*/ 2147483647 w 1156"/>
                <a:gd name="T47" fmla="*/ 2147483647 h 900"/>
                <a:gd name="T48" fmla="*/ 2147483647 w 1156"/>
                <a:gd name="T49" fmla="*/ 2147483647 h 900"/>
                <a:gd name="T50" fmla="*/ 2147483647 w 1156"/>
                <a:gd name="T51" fmla="*/ 2147483647 h 900"/>
                <a:gd name="T52" fmla="*/ 2147483647 w 1156"/>
                <a:gd name="T53" fmla="*/ 2147483647 h 900"/>
                <a:gd name="T54" fmla="*/ 2147483647 w 1156"/>
                <a:gd name="T55" fmla="*/ 2147483647 h 900"/>
                <a:gd name="T56" fmla="*/ 2147483647 w 1156"/>
                <a:gd name="T57" fmla="*/ 2147483647 h 900"/>
                <a:gd name="T58" fmla="*/ 2147483647 w 1156"/>
                <a:gd name="T59" fmla="*/ 2147483647 h 900"/>
                <a:gd name="T60" fmla="*/ 2147483647 w 1156"/>
                <a:gd name="T61" fmla="*/ 2147483647 h 900"/>
                <a:gd name="T62" fmla="*/ 2147483647 w 1156"/>
                <a:gd name="T63" fmla="*/ 2147483647 h 900"/>
                <a:gd name="T64" fmla="*/ 2147483647 w 1156"/>
                <a:gd name="T65" fmla="*/ 2147483647 h 900"/>
                <a:gd name="T66" fmla="*/ 2147483647 w 1156"/>
                <a:gd name="T67" fmla="*/ 2147483647 h 900"/>
                <a:gd name="T68" fmla="*/ 2147483647 w 1156"/>
                <a:gd name="T69" fmla="*/ 2147483647 h 900"/>
                <a:gd name="T70" fmla="*/ 2147483647 w 1156"/>
                <a:gd name="T71" fmla="*/ 2147483647 h 900"/>
                <a:gd name="T72" fmla="*/ 2147483647 w 1156"/>
                <a:gd name="T73" fmla="*/ 2147483647 h 900"/>
                <a:gd name="T74" fmla="*/ 2147483647 w 1156"/>
                <a:gd name="T75" fmla="*/ 2147483647 h 900"/>
                <a:gd name="T76" fmla="*/ 2147483647 w 1156"/>
                <a:gd name="T77" fmla="*/ 2147483647 h 900"/>
                <a:gd name="T78" fmla="*/ 2147483647 w 1156"/>
                <a:gd name="T79" fmla="*/ 2147483647 h 900"/>
                <a:gd name="T80" fmla="*/ 2147483647 w 1156"/>
                <a:gd name="T81" fmla="*/ 2147483647 h 900"/>
                <a:gd name="T82" fmla="*/ 2147483647 w 1156"/>
                <a:gd name="T83" fmla="*/ 2147483647 h 900"/>
                <a:gd name="T84" fmla="*/ 2147483647 w 1156"/>
                <a:gd name="T85" fmla="*/ 2147483647 h 900"/>
                <a:gd name="T86" fmla="*/ 2147483647 w 1156"/>
                <a:gd name="T87" fmla="*/ 2147483647 h 900"/>
                <a:gd name="T88" fmla="*/ 2147483647 w 1156"/>
                <a:gd name="T89" fmla="*/ 2147483647 h 900"/>
                <a:gd name="T90" fmla="*/ 2147483647 w 1156"/>
                <a:gd name="T91" fmla="*/ 2147483647 h 900"/>
                <a:gd name="T92" fmla="*/ 2147483647 w 1156"/>
                <a:gd name="T93" fmla="*/ 2147483647 h 900"/>
                <a:gd name="T94" fmla="*/ 2147483647 w 1156"/>
                <a:gd name="T95" fmla="*/ 2147483647 h 900"/>
                <a:gd name="T96" fmla="*/ 2147483647 w 1156"/>
                <a:gd name="T97" fmla="*/ 2147483647 h 900"/>
                <a:gd name="T98" fmla="*/ 2147483647 w 1156"/>
                <a:gd name="T99" fmla="*/ 2147483647 h 900"/>
                <a:gd name="T100" fmla="*/ 2147483647 w 1156"/>
                <a:gd name="T101" fmla="*/ 2147483647 h 900"/>
                <a:gd name="T102" fmla="*/ 2147483647 w 1156"/>
                <a:gd name="T103" fmla="*/ 2147483647 h 900"/>
                <a:gd name="T104" fmla="*/ 2147483647 w 1156"/>
                <a:gd name="T105" fmla="*/ 2147483647 h 900"/>
                <a:gd name="T106" fmla="*/ 2147483647 w 1156"/>
                <a:gd name="T107" fmla="*/ 2147483647 h 900"/>
                <a:gd name="T108" fmla="*/ 2147483647 w 1156"/>
                <a:gd name="T109" fmla="*/ 2147483647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56"/>
                <a:gd name="T166" fmla="*/ 0 h 900"/>
                <a:gd name="T167" fmla="*/ 1156 w 1156"/>
                <a:gd name="T168" fmla="*/ 900 h 9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grpFill/>
            <a:ln w="9525">
              <a:solidFill>
                <a:srgbClr val="FFFFFF"/>
              </a:solidFill>
              <a:round/>
              <a:headEnd/>
              <a:tailEnd/>
            </a:ln>
          </p:spPr>
          <p:txBody>
            <a:bodyPr/>
            <a:lstStyle/>
            <a:p>
              <a:endParaRPr lang="en-US"/>
            </a:p>
          </p:txBody>
        </p:sp>
        <p:sp>
          <p:nvSpPr>
            <p:cNvPr id="781" name="Freeform 258"/>
            <p:cNvSpPr>
              <a:spLocks/>
            </p:cNvSpPr>
            <p:nvPr>
              <p:custDataLst>
                <p:tags r:id="rId218"/>
              </p:custDataLst>
            </p:nvPr>
          </p:nvSpPr>
          <p:spPr bwMode="auto">
            <a:xfrm>
              <a:off x="5260975" y="2827338"/>
              <a:ext cx="120650" cy="120650"/>
            </a:xfrm>
            <a:custGeom>
              <a:avLst/>
              <a:gdLst>
                <a:gd name="T0" fmla="*/ 0 w 286"/>
                <a:gd name="T1" fmla="*/ 2147483647 h 228"/>
                <a:gd name="T2" fmla="*/ 2147483647 w 286"/>
                <a:gd name="T3" fmla="*/ 2147483647 h 228"/>
                <a:gd name="T4" fmla="*/ 2147483647 w 286"/>
                <a:gd name="T5" fmla="*/ 2147483647 h 228"/>
                <a:gd name="T6" fmla="*/ 2147483647 w 286"/>
                <a:gd name="T7" fmla="*/ 2147483647 h 228"/>
                <a:gd name="T8" fmla="*/ 2147483647 w 286"/>
                <a:gd name="T9" fmla="*/ 2147483647 h 228"/>
                <a:gd name="T10" fmla="*/ 2147483647 w 286"/>
                <a:gd name="T11" fmla="*/ 2147483647 h 228"/>
                <a:gd name="T12" fmla="*/ 2147483647 w 286"/>
                <a:gd name="T13" fmla="*/ 2147483647 h 228"/>
                <a:gd name="T14" fmla="*/ 2147483647 w 286"/>
                <a:gd name="T15" fmla="*/ 2147483647 h 228"/>
                <a:gd name="T16" fmla="*/ 2147483647 w 286"/>
                <a:gd name="T17" fmla="*/ 2147483647 h 228"/>
                <a:gd name="T18" fmla="*/ 2147483647 w 286"/>
                <a:gd name="T19" fmla="*/ 2147483647 h 228"/>
                <a:gd name="T20" fmla="*/ 2147483647 w 286"/>
                <a:gd name="T21" fmla="*/ 2147483647 h 228"/>
                <a:gd name="T22" fmla="*/ 2147483647 w 286"/>
                <a:gd name="T23" fmla="*/ 2147483647 h 228"/>
                <a:gd name="T24" fmla="*/ 2147483647 w 286"/>
                <a:gd name="T25" fmla="*/ 2147483647 h 228"/>
                <a:gd name="T26" fmla="*/ 2147483647 w 286"/>
                <a:gd name="T27" fmla="*/ 2147483647 h 228"/>
                <a:gd name="T28" fmla="*/ 2147483647 w 286"/>
                <a:gd name="T29" fmla="*/ 2147483647 h 228"/>
                <a:gd name="T30" fmla="*/ 2147483647 w 286"/>
                <a:gd name="T31" fmla="*/ 2147483647 h 228"/>
                <a:gd name="T32" fmla="*/ 2147483647 w 286"/>
                <a:gd name="T33" fmla="*/ 2147483647 h 228"/>
                <a:gd name="T34" fmla="*/ 2147483647 w 286"/>
                <a:gd name="T35" fmla="*/ 2147483647 h 228"/>
                <a:gd name="T36" fmla="*/ 2147483647 w 286"/>
                <a:gd name="T37" fmla="*/ 2147483647 h 228"/>
                <a:gd name="T38" fmla="*/ 2147483647 w 286"/>
                <a:gd name="T39" fmla="*/ 2147483647 h 228"/>
                <a:gd name="T40" fmla="*/ 2147483647 w 286"/>
                <a:gd name="T41" fmla="*/ 2147483647 h 228"/>
                <a:gd name="T42" fmla="*/ 2147483647 w 286"/>
                <a:gd name="T43" fmla="*/ 2147483647 h 228"/>
                <a:gd name="T44" fmla="*/ 2147483647 w 286"/>
                <a:gd name="T45" fmla="*/ 2147483647 h 228"/>
                <a:gd name="T46" fmla="*/ 2147483647 w 286"/>
                <a:gd name="T47" fmla="*/ 2147483647 h 228"/>
                <a:gd name="T48" fmla="*/ 2147483647 w 286"/>
                <a:gd name="T49" fmla="*/ 2147483647 h 228"/>
                <a:gd name="T50" fmla="*/ 2147483647 w 286"/>
                <a:gd name="T51" fmla="*/ 2147483647 h 228"/>
                <a:gd name="T52" fmla="*/ 2147483647 w 286"/>
                <a:gd name="T53" fmla="*/ 2147483647 h 228"/>
                <a:gd name="T54" fmla="*/ 2147483647 w 286"/>
                <a:gd name="T55" fmla="*/ 2147483647 h 228"/>
                <a:gd name="T56" fmla="*/ 2147483647 w 286"/>
                <a:gd name="T57" fmla="*/ 0 h 228"/>
                <a:gd name="T58" fmla="*/ 2147483647 w 286"/>
                <a:gd name="T59" fmla="*/ 2147483647 h 228"/>
                <a:gd name="T60" fmla="*/ 2147483647 w 286"/>
                <a:gd name="T61" fmla="*/ 2147483647 h 228"/>
                <a:gd name="T62" fmla="*/ 2147483647 w 286"/>
                <a:gd name="T63" fmla="*/ 2147483647 h 228"/>
                <a:gd name="T64" fmla="*/ 2147483647 w 286"/>
                <a:gd name="T65" fmla="*/ 2147483647 h 228"/>
                <a:gd name="T66" fmla="*/ 2147483647 w 286"/>
                <a:gd name="T67" fmla="*/ 2147483647 h 228"/>
                <a:gd name="T68" fmla="*/ 2147483647 w 286"/>
                <a:gd name="T69" fmla="*/ 2147483647 h 228"/>
                <a:gd name="T70" fmla="*/ 2147483647 w 286"/>
                <a:gd name="T71" fmla="*/ 2147483647 h 228"/>
                <a:gd name="T72" fmla="*/ 2147483647 w 286"/>
                <a:gd name="T73" fmla="*/ 2147483647 h 228"/>
                <a:gd name="T74" fmla="*/ 2147483647 w 286"/>
                <a:gd name="T75" fmla="*/ 2147483647 h 228"/>
                <a:gd name="T76" fmla="*/ 0 w 286"/>
                <a:gd name="T77" fmla="*/ 2147483647 h 2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6"/>
                <a:gd name="T118" fmla="*/ 0 h 228"/>
                <a:gd name="T119" fmla="*/ 286 w 286"/>
                <a:gd name="T120" fmla="*/ 228 h 2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grpFill/>
            <a:ln w="9525">
              <a:solidFill>
                <a:srgbClr val="FFFFFF"/>
              </a:solidFill>
              <a:round/>
              <a:headEnd/>
              <a:tailEnd/>
            </a:ln>
          </p:spPr>
          <p:txBody>
            <a:bodyPr/>
            <a:lstStyle/>
            <a:p>
              <a:endParaRPr lang="en-US"/>
            </a:p>
          </p:txBody>
        </p:sp>
        <p:sp>
          <p:nvSpPr>
            <p:cNvPr id="782" name="Freeform 259"/>
            <p:cNvSpPr>
              <a:spLocks/>
            </p:cNvSpPr>
            <p:nvPr>
              <p:custDataLst>
                <p:tags r:id="rId219"/>
              </p:custDataLst>
            </p:nvPr>
          </p:nvSpPr>
          <p:spPr bwMode="auto">
            <a:xfrm>
              <a:off x="4948238" y="2479675"/>
              <a:ext cx="222250" cy="263525"/>
            </a:xfrm>
            <a:custGeom>
              <a:avLst/>
              <a:gdLst>
                <a:gd name="T0" fmla="*/ 2147483647 w 524"/>
                <a:gd name="T1" fmla="*/ 2147483647 h 505"/>
                <a:gd name="T2" fmla="*/ 2147483647 w 524"/>
                <a:gd name="T3" fmla="*/ 2147483647 h 505"/>
                <a:gd name="T4" fmla="*/ 2147483647 w 524"/>
                <a:gd name="T5" fmla="*/ 2147483647 h 505"/>
                <a:gd name="T6" fmla="*/ 2147483647 w 524"/>
                <a:gd name="T7" fmla="*/ 2147483647 h 505"/>
                <a:gd name="T8" fmla="*/ 2147483647 w 524"/>
                <a:gd name="T9" fmla="*/ 2147483647 h 505"/>
                <a:gd name="T10" fmla="*/ 2147483647 w 524"/>
                <a:gd name="T11" fmla="*/ 2147483647 h 505"/>
                <a:gd name="T12" fmla="*/ 2147483647 w 524"/>
                <a:gd name="T13" fmla="*/ 2147483647 h 505"/>
                <a:gd name="T14" fmla="*/ 2147483647 w 524"/>
                <a:gd name="T15" fmla="*/ 2147483647 h 505"/>
                <a:gd name="T16" fmla="*/ 2147483647 w 524"/>
                <a:gd name="T17" fmla="*/ 2147483647 h 505"/>
                <a:gd name="T18" fmla="*/ 2147483647 w 524"/>
                <a:gd name="T19" fmla="*/ 2147483647 h 505"/>
                <a:gd name="T20" fmla="*/ 2147483647 w 524"/>
                <a:gd name="T21" fmla="*/ 2147483647 h 505"/>
                <a:gd name="T22" fmla="*/ 2147483647 w 524"/>
                <a:gd name="T23" fmla="*/ 2147483647 h 505"/>
                <a:gd name="T24" fmla="*/ 2147483647 w 524"/>
                <a:gd name="T25" fmla="*/ 2147483647 h 505"/>
                <a:gd name="T26" fmla="*/ 2147483647 w 524"/>
                <a:gd name="T27" fmla="*/ 2147483647 h 505"/>
                <a:gd name="T28" fmla="*/ 2147483647 w 524"/>
                <a:gd name="T29" fmla="*/ 2147483647 h 505"/>
                <a:gd name="T30" fmla="*/ 2147483647 w 524"/>
                <a:gd name="T31" fmla="*/ 2147483647 h 505"/>
                <a:gd name="T32" fmla="*/ 2147483647 w 524"/>
                <a:gd name="T33" fmla="*/ 2147483647 h 505"/>
                <a:gd name="T34" fmla="*/ 2147483647 w 524"/>
                <a:gd name="T35" fmla="*/ 2147483647 h 505"/>
                <a:gd name="T36" fmla="*/ 2147483647 w 524"/>
                <a:gd name="T37" fmla="*/ 2147483647 h 505"/>
                <a:gd name="T38" fmla="*/ 2147483647 w 524"/>
                <a:gd name="T39" fmla="*/ 2147483647 h 505"/>
                <a:gd name="T40" fmla="*/ 2147483647 w 524"/>
                <a:gd name="T41" fmla="*/ 2147483647 h 505"/>
                <a:gd name="T42" fmla="*/ 2147483647 w 524"/>
                <a:gd name="T43" fmla="*/ 2147483647 h 505"/>
                <a:gd name="T44" fmla="*/ 2147483647 w 524"/>
                <a:gd name="T45" fmla="*/ 2147483647 h 505"/>
                <a:gd name="T46" fmla="*/ 2147483647 w 524"/>
                <a:gd name="T47" fmla="*/ 2147483647 h 505"/>
                <a:gd name="T48" fmla="*/ 2147483647 w 524"/>
                <a:gd name="T49" fmla="*/ 2147483647 h 505"/>
                <a:gd name="T50" fmla="*/ 2147483647 w 524"/>
                <a:gd name="T51" fmla="*/ 2147483647 h 505"/>
                <a:gd name="T52" fmla="*/ 2147483647 w 524"/>
                <a:gd name="T53" fmla="*/ 2147483647 h 505"/>
                <a:gd name="T54" fmla="*/ 2147483647 w 524"/>
                <a:gd name="T55" fmla="*/ 2147483647 h 505"/>
                <a:gd name="T56" fmla="*/ 2147483647 w 524"/>
                <a:gd name="T57" fmla="*/ 2147483647 h 505"/>
                <a:gd name="T58" fmla="*/ 2147483647 w 524"/>
                <a:gd name="T59" fmla="*/ 2147483647 h 505"/>
                <a:gd name="T60" fmla="*/ 2147483647 w 524"/>
                <a:gd name="T61" fmla="*/ 2147483647 h 505"/>
                <a:gd name="T62" fmla="*/ 2147483647 w 524"/>
                <a:gd name="T63" fmla="*/ 2147483647 h 505"/>
                <a:gd name="T64" fmla="*/ 2147483647 w 524"/>
                <a:gd name="T65" fmla="*/ 2147483647 h 505"/>
                <a:gd name="T66" fmla="*/ 2147483647 w 524"/>
                <a:gd name="T67" fmla="*/ 2147483647 h 505"/>
                <a:gd name="T68" fmla="*/ 2147483647 w 524"/>
                <a:gd name="T69" fmla="*/ 2147483647 h 505"/>
                <a:gd name="T70" fmla="*/ 2147483647 w 524"/>
                <a:gd name="T71" fmla="*/ 2147483647 h 505"/>
                <a:gd name="T72" fmla="*/ 2147483647 w 524"/>
                <a:gd name="T73" fmla="*/ 2147483647 h 505"/>
                <a:gd name="T74" fmla="*/ 2147483647 w 524"/>
                <a:gd name="T75" fmla="*/ 2147483647 h 505"/>
                <a:gd name="T76" fmla="*/ 0 w 524"/>
                <a:gd name="T77" fmla="*/ 2147483647 h 505"/>
                <a:gd name="T78" fmla="*/ 0 w 524"/>
                <a:gd name="T79" fmla="*/ 2147483647 h 505"/>
                <a:gd name="T80" fmla="*/ 2147483647 w 524"/>
                <a:gd name="T81" fmla="*/ 2147483647 h 505"/>
                <a:gd name="T82" fmla="*/ 2147483647 w 524"/>
                <a:gd name="T83" fmla="*/ 2147483647 h 505"/>
                <a:gd name="T84" fmla="*/ 2147483647 w 524"/>
                <a:gd name="T85" fmla="*/ 2147483647 h 505"/>
                <a:gd name="T86" fmla="*/ 2147483647 w 524"/>
                <a:gd name="T87" fmla="*/ 2147483647 h 505"/>
                <a:gd name="T88" fmla="*/ 2147483647 w 524"/>
                <a:gd name="T89" fmla="*/ 2147483647 h 505"/>
                <a:gd name="T90" fmla="*/ 2147483647 w 524"/>
                <a:gd name="T91" fmla="*/ 2147483647 h 505"/>
                <a:gd name="T92" fmla="*/ 2147483647 w 524"/>
                <a:gd name="T93" fmla="*/ 2147483647 h 505"/>
                <a:gd name="T94" fmla="*/ 2147483647 w 524"/>
                <a:gd name="T95" fmla="*/ 2147483647 h 505"/>
                <a:gd name="T96" fmla="*/ 2147483647 w 524"/>
                <a:gd name="T97" fmla="*/ 2147483647 h 505"/>
                <a:gd name="T98" fmla="*/ 2147483647 w 524"/>
                <a:gd name="T99" fmla="*/ 2147483647 h 505"/>
                <a:gd name="T100" fmla="*/ 2147483647 w 524"/>
                <a:gd name="T101" fmla="*/ 2147483647 h 505"/>
                <a:gd name="T102" fmla="*/ 2147483647 w 524"/>
                <a:gd name="T103" fmla="*/ 2147483647 h 505"/>
                <a:gd name="T104" fmla="*/ 2147483647 w 524"/>
                <a:gd name="T105" fmla="*/ 2147483647 h 505"/>
                <a:gd name="T106" fmla="*/ 2147483647 w 524"/>
                <a:gd name="T107" fmla="*/ 2147483647 h 505"/>
                <a:gd name="T108" fmla="*/ 2147483647 w 524"/>
                <a:gd name="T109" fmla="*/ 2147483647 h 505"/>
                <a:gd name="T110" fmla="*/ 2147483647 w 524"/>
                <a:gd name="T111" fmla="*/ 2147483647 h 505"/>
                <a:gd name="T112" fmla="*/ 2147483647 w 524"/>
                <a:gd name="T113" fmla="*/ 2147483647 h 505"/>
                <a:gd name="T114" fmla="*/ 2147483647 w 524"/>
                <a:gd name="T115" fmla="*/ 2147483647 h 505"/>
                <a:gd name="T116" fmla="*/ 2147483647 w 524"/>
                <a:gd name="T117" fmla="*/ 2147483647 h 505"/>
                <a:gd name="T118" fmla="*/ 2147483647 w 524"/>
                <a:gd name="T119" fmla="*/ 2147483647 h 505"/>
                <a:gd name="T120" fmla="*/ 2147483647 w 524"/>
                <a:gd name="T121" fmla="*/ 2147483647 h 505"/>
                <a:gd name="T122" fmla="*/ 2147483647 w 524"/>
                <a:gd name="T123" fmla="*/ 2147483647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4"/>
                <a:gd name="T187" fmla="*/ 0 h 505"/>
                <a:gd name="T188" fmla="*/ 524 w 524"/>
                <a:gd name="T189" fmla="*/ 505 h 5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grpFill/>
            <a:ln w="9525">
              <a:solidFill>
                <a:srgbClr val="FFFFFF"/>
              </a:solidFill>
              <a:round/>
              <a:headEnd/>
              <a:tailEnd/>
            </a:ln>
          </p:spPr>
          <p:txBody>
            <a:bodyPr/>
            <a:lstStyle/>
            <a:p>
              <a:endParaRPr lang="en-US"/>
            </a:p>
          </p:txBody>
        </p:sp>
        <p:sp>
          <p:nvSpPr>
            <p:cNvPr id="783" name="Freeform 260"/>
            <p:cNvSpPr>
              <a:spLocks/>
            </p:cNvSpPr>
            <p:nvPr>
              <p:custDataLst>
                <p:tags r:id="rId220"/>
              </p:custDataLst>
            </p:nvPr>
          </p:nvSpPr>
          <p:spPr bwMode="auto">
            <a:xfrm>
              <a:off x="5448300" y="2439988"/>
              <a:ext cx="331788" cy="290512"/>
            </a:xfrm>
            <a:custGeom>
              <a:avLst/>
              <a:gdLst>
                <a:gd name="T0" fmla="*/ 2147483647 w 764"/>
                <a:gd name="T1" fmla="*/ 2147483647 h 555"/>
                <a:gd name="T2" fmla="*/ 2147483647 w 764"/>
                <a:gd name="T3" fmla="*/ 2147483647 h 555"/>
                <a:gd name="T4" fmla="*/ 2147483647 w 764"/>
                <a:gd name="T5" fmla="*/ 2147483647 h 555"/>
                <a:gd name="T6" fmla="*/ 2147483647 w 764"/>
                <a:gd name="T7" fmla="*/ 2147483647 h 555"/>
                <a:gd name="T8" fmla="*/ 2147483647 w 764"/>
                <a:gd name="T9" fmla="*/ 2147483647 h 555"/>
                <a:gd name="T10" fmla="*/ 2147483647 w 764"/>
                <a:gd name="T11" fmla="*/ 2147483647 h 555"/>
                <a:gd name="T12" fmla="*/ 2147483647 w 764"/>
                <a:gd name="T13" fmla="*/ 2147483647 h 555"/>
                <a:gd name="T14" fmla="*/ 2147483647 w 764"/>
                <a:gd name="T15" fmla="*/ 2147483647 h 555"/>
                <a:gd name="T16" fmla="*/ 2147483647 w 764"/>
                <a:gd name="T17" fmla="*/ 2147483647 h 555"/>
                <a:gd name="T18" fmla="*/ 2147483647 w 764"/>
                <a:gd name="T19" fmla="*/ 2147483647 h 555"/>
                <a:gd name="T20" fmla="*/ 2147483647 w 764"/>
                <a:gd name="T21" fmla="*/ 2147483647 h 555"/>
                <a:gd name="T22" fmla="*/ 2147483647 w 764"/>
                <a:gd name="T23" fmla="*/ 2147483647 h 555"/>
                <a:gd name="T24" fmla="*/ 2147483647 w 764"/>
                <a:gd name="T25" fmla="*/ 2147483647 h 555"/>
                <a:gd name="T26" fmla="*/ 2147483647 w 764"/>
                <a:gd name="T27" fmla="*/ 2147483647 h 555"/>
                <a:gd name="T28" fmla="*/ 2147483647 w 764"/>
                <a:gd name="T29" fmla="*/ 2147483647 h 555"/>
                <a:gd name="T30" fmla="*/ 2147483647 w 764"/>
                <a:gd name="T31" fmla="*/ 2147483647 h 555"/>
                <a:gd name="T32" fmla="*/ 2147483647 w 764"/>
                <a:gd name="T33" fmla="*/ 2147483647 h 555"/>
                <a:gd name="T34" fmla="*/ 2147483647 w 764"/>
                <a:gd name="T35" fmla="*/ 2147483647 h 555"/>
                <a:gd name="T36" fmla="*/ 2147483647 w 764"/>
                <a:gd name="T37" fmla="*/ 2147483647 h 555"/>
                <a:gd name="T38" fmla="*/ 2147483647 w 764"/>
                <a:gd name="T39" fmla="*/ 2147483647 h 555"/>
                <a:gd name="T40" fmla="*/ 2147483647 w 764"/>
                <a:gd name="T41" fmla="*/ 2147483647 h 555"/>
                <a:gd name="T42" fmla="*/ 2147483647 w 764"/>
                <a:gd name="T43" fmla="*/ 2147483647 h 555"/>
                <a:gd name="T44" fmla="*/ 2147483647 w 764"/>
                <a:gd name="T45" fmla="*/ 2147483647 h 555"/>
                <a:gd name="T46" fmla="*/ 2147483647 w 764"/>
                <a:gd name="T47" fmla="*/ 2147483647 h 555"/>
                <a:gd name="T48" fmla="*/ 2147483647 w 764"/>
                <a:gd name="T49" fmla="*/ 2147483647 h 555"/>
                <a:gd name="T50" fmla="*/ 2147483647 w 764"/>
                <a:gd name="T51" fmla="*/ 2147483647 h 555"/>
                <a:gd name="T52" fmla="*/ 2147483647 w 764"/>
                <a:gd name="T53" fmla="*/ 2147483647 h 555"/>
                <a:gd name="T54" fmla="*/ 2147483647 w 764"/>
                <a:gd name="T55" fmla="*/ 2147483647 h 555"/>
                <a:gd name="T56" fmla="*/ 2147483647 w 764"/>
                <a:gd name="T57" fmla="*/ 2147483647 h 555"/>
                <a:gd name="T58" fmla="*/ 2147483647 w 764"/>
                <a:gd name="T59" fmla="*/ 2147483647 h 555"/>
                <a:gd name="T60" fmla="*/ 2147483647 w 764"/>
                <a:gd name="T61" fmla="*/ 2147483647 h 555"/>
                <a:gd name="T62" fmla="*/ 2147483647 w 764"/>
                <a:gd name="T63" fmla="*/ 2147483647 h 555"/>
                <a:gd name="T64" fmla="*/ 2147483647 w 764"/>
                <a:gd name="T65" fmla="*/ 2147483647 h 555"/>
                <a:gd name="T66" fmla="*/ 2147483647 w 764"/>
                <a:gd name="T67" fmla="*/ 2147483647 h 555"/>
                <a:gd name="T68" fmla="*/ 2147483647 w 764"/>
                <a:gd name="T69" fmla="*/ 2147483647 h 555"/>
                <a:gd name="T70" fmla="*/ 2147483647 w 764"/>
                <a:gd name="T71" fmla="*/ 2147483647 h 555"/>
                <a:gd name="T72" fmla="*/ 2147483647 w 764"/>
                <a:gd name="T73" fmla="*/ 2147483647 h 555"/>
                <a:gd name="T74" fmla="*/ 2147483647 w 764"/>
                <a:gd name="T75" fmla="*/ 2147483647 h 555"/>
                <a:gd name="T76" fmla="*/ 2147483647 w 764"/>
                <a:gd name="T77" fmla="*/ 2147483647 h 555"/>
                <a:gd name="T78" fmla="*/ 2147483647 w 764"/>
                <a:gd name="T79" fmla="*/ 2147483647 h 555"/>
                <a:gd name="T80" fmla="*/ 2147483647 w 764"/>
                <a:gd name="T81" fmla="*/ 2147483647 h 555"/>
                <a:gd name="T82" fmla="*/ 2147483647 w 764"/>
                <a:gd name="T83" fmla="*/ 2147483647 h 555"/>
                <a:gd name="T84" fmla="*/ 2147483647 w 764"/>
                <a:gd name="T85" fmla="*/ 2147483647 h 555"/>
                <a:gd name="T86" fmla="*/ 2147483647 w 764"/>
                <a:gd name="T87" fmla="*/ 2147483647 h 555"/>
                <a:gd name="T88" fmla="*/ 2147483647 w 764"/>
                <a:gd name="T89" fmla="*/ 2147483647 h 555"/>
                <a:gd name="T90" fmla="*/ 2147483647 w 764"/>
                <a:gd name="T91" fmla="*/ 2147483647 h 555"/>
                <a:gd name="T92" fmla="*/ 2147483647 w 764"/>
                <a:gd name="T93" fmla="*/ 2147483647 h 555"/>
                <a:gd name="T94" fmla="*/ 2147483647 w 764"/>
                <a:gd name="T95" fmla="*/ 2147483647 h 555"/>
                <a:gd name="T96" fmla="*/ 2147483647 w 764"/>
                <a:gd name="T97" fmla="*/ 2147483647 h 555"/>
                <a:gd name="T98" fmla="*/ 2147483647 w 764"/>
                <a:gd name="T99" fmla="*/ 2147483647 h 555"/>
                <a:gd name="T100" fmla="*/ 2147483647 w 764"/>
                <a:gd name="T101" fmla="*/ 2147483647 h 555"/>
                <a:gd name="T102" fmla="*/ 2147483647 w 764"/>
                <a:gd name="T103" fmla="*/ 2147483647 h 555"/>
                <a:gd name="T104" fmla="*/ 2147483647 w 764"/>
                <a:gd name="T105" fmla="*/ 2147483647 h 555"/>
                <a:gd name="T106" fmla="*/ 2147483647 w 764"/>
                <a:gd name="T107" fmla="*/ 2147483647 h 555"/>
                <a:gd name="T108" fmla="*/ 2147483647 w 764"/>
                <a:gd name="T109" fmla="*/ 2147483647 h 555"/>
                <a:gd name="T110" fmla="*/ 2147483647 w 764"/>
                <a:gd name="T111" fmla="*/ 2147483647 h 555"/>
                <a:gd name="T112" fmla="*/ 2147483647 w 764"/>
                <a:gd name="T113" fmla="*/ 2147483647 h 555"/>
                <a:gd name="T114" fmla="*/ 2147483647 w 764"/>
                <a:gd name="T115" fmla="*/ 2147483647 h 555"/>
                <a:gd name="T116" fmla="*/ 2147483647 w 764"/>
                <a:gd name="T117" fmla="*/ 2147483647 h 555"/>
                <a:gd name="T118" fmla="*/ 0 w 764"/>
                <a:gd name="T119" fmla="*/ 2147483647 h 555"/>
                <a:gd name="T120" fmla="*/ 2147483647 w 764"/>
                <a:gd name="T121" fmla="*/ 2147483647 h 555"/>
                <a:gd name="T122" fmla="*/ 2147483647 w 764"/>
                <a:gd name="T123" fmla="*/ 2147483647 h 555"/>
                <a:gd name="T124" fmla="*/ 2147483647 w 764"/>
                <a:gd name="T125" fmla="*/ 2147483647 h 5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4"/>
                <a:gd name="T190" fmla="*/ 0 h 555"/>
                <a:gd name="T191" fmla="*/ 764 w 764"/>
                <a:gd name="T192" fmla="*/ 555 h 5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grpFill/>
            <a:ln w="9525">
              <a:solidFill>
                <a:srgbClr val="FFFFFF"/>
              </a:solidFill>
              <a:round/>
              <a:headEnd/>
              <a:tailEnd/>
            </a:ln>
          </p:spPr>
          <p:txBody>
            <a:bodyPr/>
            <a:lstStyle/>
            <a:p>
              <a:endParaRPr lang="en-US"/>
            </a:p>
          </p:txBody>
        </p:sp>
        <p:sp>
          <p:nvSpPr>
            <p:cNvPr id="784" name="Freeform 261"/>
            <p:cNvSpPr>
              <a:spLocks/>
            </p:cNvSpPr>
            <p:nvPr>
              <p:custDataLst>
                <p:tags r:id="rId221"/>
              </p:custDataLst>
            </p:nvPr>
          </p:nvSpPr>
          <p:spPr bwMode="auto">
            <a:xfrm>
              <a:off x="5480050" y="2489200"/>
              <a:ext cx="365125" cy="423863"/>
            </a:xfrm>
            <a:custGeom>
              <a:avLst/>
              <a:gdLst>
                <a:gd name="T0" fmla="*/ 2147483647 w 831"/>
                <a:gd name="T1" fmla="*/ 2147483647 h 812"/>
                <a:gd name="T2" fmla="*/ 2147483647 w 831"/>
                <a:gd name="T3" fmla="*/ 2147483647 h 812"/>
                <a:gd name="T4" fmla="*/ 2147483647 w 831"/>
                <a:gd name="T5" fmla="*/ 2147483647 h 812"/>
                <a:gd name="T6" fmla="*/ 2147483647 w 831"/>
                <a:gd name="T7" fmla="*/ 2147483647 h 812"/>
                <a:gd name="T8" fmla="*/ 2147483647 w 831"/>
                <a:gd name="T9" fmla="*/ 2147483647 h 812"/>
                <a:gd name="T10" fmla="*/ 2147483647 w 831"/>
                <a:gd name="T11" fmla="*/ 2147483647 h 812"/>
                <a:gd name="T12" fmla="*/ 2147483647 w 831"/>
                <a:gd name="T13" fmla="*/ 2147483647 h 812"/>
                <a:gd name="T14" fmla="*/ 2147483647 w 831"/>
                <a:gd name="T15" fmla="*/ 2147483647 h 812"/>
                <a:gd name="T16" fmla="*/ 2147483647 w 831"/>
                <a:gd name="T17" fmla="*/ 2147483647 h 812"/>
                <a:gd name="T18" fmla="*/ 2147483647 w 831"/>
                <a:gd name="T19" fmla="*/ 2147483647 h 812"/>
                <a:gd name="T20" fmla="*/ 2147483647 w 831"/>
                <a:gd name="T21" fmla="*/ 2147483647 h 812"/>
                <a:gd name="T22" fmla="*/ 2147483647 w 831"/>
                <a:gd name="T23" fmla="*/ 2147483647 h 812"/>
                <a:gd name="T24" fmla="*/ 2147483647 w 831"/>
                <a:gd name="T25" fmla="*/ 2147483647 h 812"/>
                <a:gd name="T26" fmla="*/ 2147483647 w 831"/>
                <a:gd name="T27" fmla="*/ 2147483647 h 812"/>
                <a:gd name="T28" fmla="*/ 2147483647 w 831"/>
                <a:gd name="T29" fmla="*/ 2147483647 h 812"/>
                <a:gd name="T30" fmla="*/ 2147483647 w 831"/>
                <a:gd name="T31" fmla="*/ 2147483647 h 812"/>
                <a:gd name="T32" fmla="*/ 2147483647 w 831"/>
                <a:gd name="T33" fmla="*/ 2147483647 h 812"/>
                <a:gd name="T34" fmla="*/ 2147483647 w 831"/>
                <a:gd name="T35" fmla="*/ 2147483647 h 812"/>
                <a:gd name="T36" fmla="*/ 2147483647 w 831"/>
                <a:gd name="T37" fmla="*/ 2147483647 h 812"/>
                <a:gd name="T38" fmla="*/ 2147483647 w 831"/>
                <a:gd name="T39" fmla="*/ 2147483647 h 812"/>
                <a:gd name="T40" fmla="*/ 2147483647 w 831"/>
                <a:gd name="T41" fmla="*/ 2147483647 h 812"/>
                <a:gd name="T42" fmla="*/ 2147483647 w 831"/>
                <a:gd name="T43" fmla="*/ 2147483647 h 812"/>
                <a:gd name="T44" fmla="*/ 2147483647 w 831"/>
                <a:gd name="T45" fmla="*/ 2147483647 h 812"/>
                <a:gd name="T46" fmla="*/ 2147483647 w 831"/>
                <a:gd name="T47" fmla="*/ 2147483647 h 812"/>
                <a:gd name="T48" fmla="*/ 2147483647 w 831"/>
                <a:gd name="T49" fmla="*/ 2147483647 h 812"/>
                <a:gd name="T50" fmla="*/ 2147483647 w 831"/>
                <a:gd name="T51" fmla="*/ 2147483647 h 812"/>
                <a:gd name="T52" fmla="*/ 2147483647 w 831"/>
                <a:gd name="T53" fmla="*/ 2147483647 h 812"/>
                <a:gd name="T54" fmla="*/ 2147483647 w 831"/>
                <a:gd name="T55" fmla="*/ 2147483647 h 812"/>
                <a:gd name="T56" fmla="*/ 2147483647 w 831"/>
                <a:gd name="T57" fmla="*/ 2147483647 h 812"/>
                <a:gd name="T58" fmla="*/ 2147483647 w 831"/>
                <a:gd name="T59" fmla="*/ 2147483647 h 812"/>
                <a:gd name="T60" fmla="*/ 2147483647 w 831"/>
                <a:gd name="T61" fmla="*/ 2147483647 h 812"/>
                <a:gd name="T62" fmla="*/ 2147483647 w 831"/>
                <a:gd name="T63" fmla="*/ 2147483647 h 812"/>
                <a:gd name="T64" fmla="*/ 2147483647 w 831"/>
                <a:gd name="T65" fmla="*/ 2147483647 h 812"/>
                <a:gd name="T66" fmla="*/ 2147483647 w 831"/>
                <a:gd name="T67" fmla="*/ 2147483647 h 812"/>
                <a:gd name="T68" fmla="*/ 2147483647 w 831"/>
                <a:gd name="T69" fmla="*/ 2147483647 h 812"/>
                <a:gd name="T70" fmla="*/ 2147483647 w 831"/>
                <a:gd name="T71" fmla="*/ 2147483647 h 812"/>
                <a:gd name="T72" fmla="*/ 2147483647 w 831"/>
                <a:gd name="T73" fmla="*/ 2147483647 h 812"/>
                <a:gd name="T74" fmla="*/ 2147483647 w 831"/>
                <a:gd name="T75" fmla="*/ 2147483647 h 812"/>
                <a:gd name="T76" fmla="*/ 2147483647 w 831"/>
                <a:gd name="T77" fmla="*/ 2147483647 h 812"/>
                <a:gd name="T78" fmla="*/ 2147483647 w 831"/>
                <a:gd name="T79" fmla="*/ 2147483647 h 812"/>
                <a:gd name="T80" fmla="*/ 2147483647 w 831"/>
                <a:gd name="T81" fmla="*/ 2147483647 h 812"/>
                <a:gd name="T82" fmla="*/ 2147483647 w 831"/>
                <a:gd name="T83" fmla="*/ 2147483647 h 812"/>
                <a:gd name="T84" fmla="*/ 2147483647 w 831"/>
                <a:gd name="T85" fmla="*/ 2147483647 h 812"/>
                <a:gd name="T86" fmla="*/ 2147483647 w 831"/>
                <a:gd name="T87" fmla="*/ 2147483647 h 812"/>
                <a:gd name="T88" fmla="*/ 2147483647 w 831"/>
                <a:gd name="T89" fmla="*/ 2147483647 h 812"/>
                <a:gd name="T90" fmla="*/ 2147483647 w 831"/>
                <a:gd name="T91" fmla="*/ 2147483647 h 812"/>
                <a:gd name="T92" fmla="*/ 2147483647 w 831"/>
                <a:gd name="T93" fmla="*/ 2147483647 h 812"/>
                <a:gd name="T94" fmla="*/ 2147483647 w 831"/>
                <a:gd name="T95" fmla="*/ 2147483647 h 812"/>
                <a:gd name="T96" fmla="*/ 2147483647 w 831"/>
                <a:gd name="T97" fmla="*/ 2147483647 h 812"/>
                <a:gd name="T98" fmla="*/ 2147483647 w 831"/>
                <a:gd name="T99" fmla="*/ 2147483647 h 812"/>
                <a:gd name="T100" fmla="*/ 2147483647 w 831"/>
                <a:gd name="T101" fmla="*/ 2147483647 h 812"/>
                <a:gd name="T102" fmla="*/ 2147483647 w 831"/>
                <a:gd name="T103" fmla="*/ 2147483647 h 812"/>
                <a:gd name="T104" fmla="*/ 2147483647 w 831"/>
                <a:gd name="T105" fmla="*/ 2147483647 h 812"/>
                <a:gd name="T106" fmla="*/ 2147483647 w 831"/>
                <a:gd name="T107" fmla="*/ 2147483647 h 8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1"/>
                <a:gd name="T163" fmla="*/ 0 h 812"/>
                <a:gd name="T164" fmla="*/ 831 w 831"/>
                <a:gd name="T165" fmla="*/ 812 h 8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grpFill/>
            <a:ln w="9525">
              <a:solidFill>
                <a:srgbClr val="FFFFFF"/>
              </a:solidFill>
              <a:round/>
              <a:headEnd/>
              <a:tailEnd/>
            </a:ln>
          </p:spPr>
          <p:txBody>
            <a:bodyPr/>
            <a:lstStyle/>
            <a:p>
              <a:endParaRPr lang="en-US"/>
            </a:p>
          </p:txBody>
        </p:sp>
        <p:sp>
          <p:nvSpPr>
            <p:cNvPr id="785" name="Freeform 262"/>
            <p:cNvSpPr>
              <a:spLocks/>
            </p:cNvSpPr>
            <p:nvPr>
              <p:custDataLst>
                <p:tags r:id="rId222"/>
              </p:custDataLst>
            </p:nvPr>
          </p:nvSpPr>
          <p:spPr bwMode="auto">
            <a:xfrm>
              <a:off x="6270625" y="2757488"/>
              <a:ext cx="220663" cy="585787"/>
            </a:xfrm>
            <a:custGeom>
              <a:avLst/>
              <a:gdLst>
                <a:gd name="T0" fmla="*/ 2147483647 w 505"/>
                <a:gd name="T1" fmla="*/ 2147483647 h 1121"/>
                <a:gd name="T2" fmla="*/ 2147483647 w 505"/>
                <a:gd name="T3" fmla="*/ 2147483647 h 1121"/>
                <a:gd name="T4" fmla="*/ 2147483647 w 505"/>
                <a:gd name="T5" fmla="*/ 2147483647 h 1121"/>
                <a:gd name="T6" fmla="*/ 2147483647 w 505"/>
                <a:gd name="T7" fmla="*/ 2147483647 h 1121"/>
                <a:gd name="T8" fmla="*/ 2147483647 w 505"/>
                <a:gd name="T9" fmla="*/ 2147483647 h 1121"/>
                <a:gd name="T10" fmla="*/ 2147483647 w 505"/>
                <a:gd name="T11" fmla="*/ 2147483647 h 1121"/>
                <a:gd name="T12" fmla="*/ 2147483647 w 505"/>
                <a:gd name="T13" fmla="*/ 2147483647 h 1121"/>
                <a:gd name="T14" fmla="*/ 2147483647 w 505"/>
                <a:gd name="T15" fmla="*/ 2147483647 h 1121"/>
                <a:gd name="T16" fmla="*/ 2147483647 w 505"/>
                <a:gd name="T17" fmla="*/ 2147483647 h 1121"/>
                <a:gd name="T18" fmla="*/ 2147483647 w 505"/>
                <a:gd name="T19" fmla="*/ 2147483647 h 1121"/>
                <a:gd name="T20" fmla="*/ 2147483647 w 505"/>
                <a:gd name="T21" fmla="*/ 2147483647 h 1121"/>
                <a:gd name="T22" fmla="*/ 2147483647 w 505"/>
                <a:gd name="T23" fmla="*/ 2147483647 h 1121"/>
                <a:gd name="T24" fmla="*/ 2147483647 w 505"/>
                <a:gd name="T25" fmla="*/ 2147483647 h 1121"/>
                <a:gd name="T26" fmla="*/ 2147483647 w 505"/>
                <a:gd name="T27" fmla="*/ 2147483647 h 1121"/>
                <a:gd name="T28" fmla="*/ 2147483647 w 505"/>
                <a:gd name="T29" fmla="*/ 2147483647 h 1121"/>
                <a:gd name="T30" fmla="*/ 2147483647 w 505"/>
                <a:gd name="T31" fmla="*/ 2147483647 h 1121"/>
                <a:gd name="T32" fmla="*/ 2147483647 w 505"/>
                <a:gd name="T33" fmla="*/ 2147483647 h 1121"/>
                <a:gd name="T34" fmla="*/ 2147483647 w 505"/>
                <a:gd name="T35" fmla="*/ 2147483647 h 1121"/>
                <a:gd name="T36" fmla="*/ 2147483647 w 505"/>
                <a:gd name="T37" fmla="*/ 2147483647 h 1121"/>
                <a:gd name="T38" fmla="*/ 2147483647 w 505"/>
                <a:gd name="T39" fmla="*/ 2147483647 h 1121"/>
                <a:gd name="T40" fmla="*/ 2147483647 w 505"/>
                <a:gd name="T41" fmla="*/ 2147483647 h 1121"/>
                <a:gd name="T42" fmla="*/ 2147483647 w 505"/>
                <a:gd name="T43" fmla="*/ 2147483647 h 1121"/>
                <a:gd name="T44" fmla="*/ 2147483647 w 505"/>
                <a:gd name="T45" fmla="*/ 2147483647 h 1121"/>
                <a:gd name="T46" fmla="*/ 2147483647 w 505"/>
                <a:gd name="T47" fmla="*/ 2147483647 h 1121"/>
                <a:gd name="T48" fmla="*/ 2147483647 w 505"/>
                <a:gd name="T49" fmla="*/ 2147483647 h 1121"/>
                <a:gd name="T50" fmla="*/ 2147483647 w 505"/>
                <a:gd name="T51" fmla="*/ 2147483647 h 1121"/>
                <a:gd name="T52" fmla="*/ 2147483647 w 505"/>
                <a:gd name="T53" fmla="*/ 2147483647 h 1121"/>
                <a:gd name="T54" fmla="*/ 2147483647 w 505"/>
                <a:gd name="T55" fmla="*/ 2147483647 h 1121"/>
                <a:gd name="T56" fmla="*/ 2147483647 w 505"/>
                <a:gd name="T57" fmla="*/ 2147483647 h 1121"/>
                <a:gd name="T58" fmla="*/ 2147483647 w 505"/>
                <a:gd name="T59" fmla="*/ 2147483647 h 1121"/>
                <a:gd name="T60" fmla="*/ 2147483647 w 505"/>
                <a:gd name="T61" fmla="*/ 2147483647 h 1121"/>
                <a:gd name="T62" fmla="*/ 2147483647 w 505"/>
                <a:gd name="T63" fmla="*/ 2147483647 h 1121"/>
                <a:gd name="T64" fmla="*/ 2147483647 w 505"/>
                <a:gd name="T65" fmla="*/ 2147483647 h 1121"/>
                <a:gd name="T66" fmla="*/ 2147483647 w 505"/>
                <a:gd name="T67" fmla="*/ 2147483647 h 1121"/>
                <a:gd name="T68" fmla="*/ 2147483647 w 505"/>
                <a:gd name="T69" fmla="*/ 2147483647 h 1121"/>
                <a:gd name="T70" fmla="*/ 2147483647 w 505"/>
                <a:gd name="T71" fmla="*/ 2147483647 h 1121"/>
                <a:gd name="T72" fmla="*/ 2147483647 w 505"/>
                <a:gd name="T73" fmla="*/ 2147483647 h 1121"/>
                <a:gd name="T74" fmla="*/ 2147483647 w 505"/>
                <a:gd name="T75" fmla="*/ 2147483647 h 1121"/>
                <a:gd name="T76" fmla="*/ 2147483647 w 505"/>
                <a:gd name="T77" fmla="*/ 2147483647 h 1121"/>
                <a:gd name="T78" fmla="*/ 2147483647 w 505"/>
                <a:gd name="T79" fmla="*/ 2147483647 h 1121"/>
                <a:gd name="T80" fmla="*/ 2147483647 w 505"/>
                <a:gd name="T81" fmla="*/ 2147483647 h 1121"/>
                <a:gd name="T82" fmla="*/ 2147483647 w 505"/>
                <a:gd name="T83" fmla="*/ 2147483647 h 1121"/>
                <a:gd name="T84" fmla="*/ 2147483647 w 505"/>
                <a:gd name="T85" fmla="*/ 2147483647 h 1121"/>
                <a:gd name="T86" fmla="*/ 2147483647 w 505"/>
                <a:gd name="T87" fmla="*/ 2147483647 h 1121"/>
                <a:gd name="T88" fmla="*/ 2147483647 w 505"/>
                <a:gd name="T89" fmla="*/ 2147483647 h 1121"/>
                <a:gd name="T90" fmla="*/ 2147483647 w 505"/>
                <a:gd name="T91" fmla="*/ 2147483647 h 1121"/>
                <a:gd name="T92" fmla="*/ 2147483647 w 505"/>
                <a:gd name="T93" fmla="*/ 2147483647 h 1121"/>
                <a:gd name="T94" fmla="*/ 2147483647 w 505"/>
                <a:gd name="T95" fmla="*/ 2147483647 h 1121"/>
                <a:gd name="T96" fmla="*/ 2147483647 w 505"/>
                <a:gd name="T97" fmla="*/ 2147483647 h 1121"/>
                <a:gd name="T98" fmla="*/ 2147483647 w 505"/>
                <a:gd name="T99" fmla="*/ 2147483647 h 1121"/>
                <a:gd name="T100" fmla="*/ 2147483647 w 505"/>
                <a:gd name="T101" fmla="*/ 2147483647 h 1121"/>
                <a:gd name="T102" fmla="*/ 2147483647 w 505"/>
                <a:gd name="T103" fmla="*/ 2147483647 h 1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5"/>
                <a:gd name="T157" fmla="*/ 0 h 1121"/>
                <a:gd name="T158" fmla="*/ 505 w 505"/>
                <a:gd name="T159" fmla="*/ 1121 h 1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grpFill/>
            <a:ln w="9525">
              <a:solidFill>
                <a:srgbClr val="FFFFFF"/>
              </a:solidFill>
              <a:round/>
              <a:headEnd/>
              <a:tailEnd/>
            </a:ln>
          </p:spPr>
          <p:txBody>
            <a:bodyPr/>
            <a:lstStyle/>
            <a:p>
              <a:endParaRPr lang="en-US"/>
            </a:p>
          </p:txBody>
        </p:sp>
        <p:sp>
          <p:nvSpPr>
            <p:cNvPr id="786" name="Freeform 263"/>
            <p:cNvSpPr>
              <a:spLocks/>
            </p:cNvSpPr>
            <p:nvPr>
              <p:custDataLst>
                <p:tags r:id="rId223"/>
              </p:custDataLst>
            </p:nvPr>
          </p:nvSpPr>
          <p:spPr bwMode="auto">
            <a:xfrm>
              <a:off x="3594100" y="3267075"/>
              <a:ext cx="80963" cy="58738"/>
            </a:xfrm>
            <a:custGeom>
              <a:avLst/>
              <a:gdLst>
                <a:gd name="T0" fmla="*/ 2147483647 w 180"/>
                <a:gd name="T1" fmla="*/ 2147483647 h 112"/>
                <a:gd name="T2" fmla="*/ 2147483647 w 180"/>
                <a:gd name="T3" fmla="*/ 2147483647 h 112"/>
                <a:gd name="T4" fmla="*/ 2147483647 w 180"/>
                <a:gd name="T5" fmla="*/ 2147483647 h 112"/>
                <a:gd name="T6" fmla="*/ 2147483647 w 180"/>
                <a:gd name="T7" fmla="*/ 2147483647 h 112"/>
                <a:gd name="T8" fmla="*/ 2147483647 w 180"/>
                <a:gd name="T9" fmla="*/ 2147483647 h 112"/>
                <a:gd name="T10" fmla="*/ 2147483647 w 180"/>
                <a:gd name="T11" fmla="*/ 2147483647 h 112"/>
                <a:gd name="T12" fmla="*/ 2147483647 w 180"/>
                <a:gd name="T13" fmla="*/ 2147483647 h 112"/>
                <a:gd name="T14" fmla="*/ 2147483647 w 180"/>
                <a:gd name="T15" fmla="*/ 2147483647 h 112"/>
                <a:gd name="T16" fmla="*/ 2147483647 w 180"/>
                <a:gd name="T17" fmla="*/ 2147483647 h 112"/>
                <a:gd name="T18" fmla="*/ 2147483647 w 180"/>
                <a:gd name="T19" fmla="*/ 2147483647 h 112"/>
                <a:gd name="T20" fmla="*/ 2147483647 w 180"/>
                <a:gd name="T21" fmla="*/ 2147483647 h 112"/>
                <a:gd name="T22" fmla="*/ 2147483647 w 180"/>
                <a:gd name="T23" fmla="*/ 2147483647 h 112"/>
                <a:gd name="T24" fmla="*/ 2147483647 w 180"/>
                <a:gd name="T25" fmla="*/ 2147483647 h 112"/>
                <a:gd name="T26" fmla="*/ 2147483647 w 180"/>
                <a:gd name="T27" fmla="*/ 2147483647 h 112"/>
                <a:gd name="T28" fmla="*/ 2147483647 w 180"/>
                <a:gd name="T29" fmla="*/ 2147483647 h 112"/>
                <a:gd name="T30" fmla="*/ 2147483647 w 180"/>
                <a:gd name="T31" fmla="*/ 2147483647 h 112"/>
                <a:gd name="T32" fmla="*/ 2147483647 w 180"/>
                <a:gd name="T33" fmla="*/ 2147483647 h 112"/>
                <a:gd name="T34" fmla="*/ 2147483647 w 180"/>
                <a:gd name="T35" fmla="*/ 2147483647 h 112"/>
                <a:gd name="T36" fmla="*/ 2147483647 w 180"/>
                <a:gd name="T37" fmla="*/ 2147483647 h 112"/>
                <a:gd name="T38" fmla="*/ 2147483647 w 180"/>
                <a:gd name="T39" fmla="*/ 2147483647 h 112"/>
                <a:gd name="T40" fmla="*/ 2147483647 w 180"/>
                <a:gd name="T41" fmla="*/ 2147483647 h 112"/>
                <a:gd name="T42" fmla="*/ 2147483647 w 180"/>
                <a:gd name="T43" fmla="*/ 2147483647 h 112"/>
                <a:gd name="T44" fmla="*/ 0 w 180"/>
                <a:gd name="T45" fmla="*/ 2147483647 h 112"/>
                <a:gd name="T46" fmla="*/ 2147483647 w 180"/>
                <a:gd name="T47" fmla="*/ 2147483647 h 112"/>
                <a:gd name="T48" fmla="*/ 2147483647 w 180"/>
                <a:gd name="T49" fmla="*/ 2147483647 h 112"/>
                <a:gd name="T50" fmla="*/ 2147483647 w 180"/>
                <a:gd name="T51" fmla="*/ 2147483647 h 112"/>
                <a:gd name="T52" fmla="*/ 2147483647 w 180"/>
                <a:gd name="T53" fmla="*/ 2147483647 h 112"/>
                <a:gd name="T54" fmla="*/ 2147483647 w 180"/>
                <a:gd name="T55" fmla="*/ 2147483647 h 112"/>
                <a:gd name="T56" fmla="*/ 2147483647 w 180"/>
                <a:gd name="T57" fmla="*/ 0 h 112"/>
                <a:gd name="T58" fmla="*/ 2147483647 w 180"/>
                <a:gd name="T59" fmla="*/ 2147483647 h 112"/>
                <a:gd name="T60" fmla="*/ 2147483647 w 180"/>
                <a:gd name="T61" fmla="*/ 2147483647 h 112"/>
                <a:gd name="T62" fmla="*/ 2147483647 w 180"/>
                <a:gd name="T63" fmla="*/ 2147483647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112"/>
                <a:gd name="T98" fmla="*/ 180 w 180"/>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grpFill/>
            <a:ln w="9525">
              <a:solidFill>
                <a:srgbClr val="FFFFFF"/>
              </a:solidFill>
              <a:round/>
              <a:headEnd/>
              <a:tailEnd/>
            </a:ln>
          </p:spPr>
          <p:txBody>
            <a:bodyPr/>
            <a:lstStyle/>
            <a:p>
              <a:endParaRPr lang="en-US"/>
            </a:p>
          </p:txBody>
        </p:sp>
        <p:sp>
          <p:nvSpPr>
            <p:cNvPr id="787" name="Freeform 264"/>
            <p:cNvSpPr>
              <a:spLocks/>
            </p:cNvSpPr>
            <p:nvPr>
              <p:custDataLst>
                <p:tags r:id="rId224"/>
              </p:custDataLst>
            </p:nvPr>
          </p:nvSpPr>
          <p:spPr bwMode="auto">
            <a:xfrm>
              <a:off x="3678238" y="3349625"/>
              <a:ext cx="74612" cy="100013"/>
            </a:xfrm>
            <a:custGeom>
              <a:avLst/>
              <a:gdLst>
                <a:gd name="T0" fmla="*/ 0 w 173"/>
                <a:gd name="T1" fmla="*/ 2147483647 h 192"/>
                <a:gd name="T2" fmla="*/ 2147483647 w 173"/>
                <a:gd name="T3" fmla="*/ 2147483647 h 192"/>
                <a:gd name="T4" fmla="*/ 2147483647 w 173"/>
                <a:gd name="T5" fmla="*/ 2147483647 h 192"/>
                <a:gd name="T6" fmla="*/ 2147483647 w 173"/>
                <a:gd name="T7" fmla="*/ 2147483647 h 192"/>
                <a:gd name="T8" fmla="*/ 2147483647 w 173"/>
                <a:gd name="T9" fmla="*/ 2147483647 h 192"/>
                <a:gd name="T10" fmla="*/ 2147483647 w 173"/>
                <a:gd name="T11" fmla="*/ 2147483647 h 192"/>
                <a:gd name="T12" fmla="*/ 2147483647 w 173"/>
                <a:gd name="T13" fmla="*/ 2147483647 h 192"/>
                <a:gd name="T14" fmla="*/ 2147483647 w 173"/>
                <a:gd name="T15" fmla="*/ 2147483647 h 192"/>
                <a:gd name="T16" fmla="*/ 2147483647 w 173"/>
                <a:gd name="T17" fmla="*/ 2147483647 h 192"/>
                <a:gd name="T18" fmla="*/ 2147483647 w 173"/>
                <a:gd name="T19" fmla="*/ 2147483647 h 192"/>
                <a:gd name="T20" fmla="*/ 2147483647 w 173"/>
                <a:gd name="T21" fmla="*/ 0 h 192"/>
                <a:gd name="T22" fmla="*/ 2147483647 w 173"/>
                <a:gd name="T23" fmla="*/ 2147483647 h 192"/>
                <a:gd name="T24" fmla="*/ 2147483647 w 173"/>
                <a:gd name="T25" fmla="*/ 2147483647 h 192"/>
                <a:gd name="T26" fmla="*/ 2147483647 w 173"/>
                <a:gd name="T27" fmla="*/ 2147483647 h 192"/>
                <a:gd name="T28" fmla="*/ 2147483647 w 173"/>
                <a:gd name="T29" fmla="*/ 2147483647 h 192"/>
                <a:gd name="T30" fmla="*/ 2147483647 w 173"/>
                <a:gd name="T31" fmla="*/ 2147483647 h 192"/>
                <a:gd name="T32" fmla="*/ 2147483647 w 173"/>
                <a:gd name="T33" fmla="*/ 2147483647 h 192"/>
                <a:gd name="T34" fmla="*/ 2147483647 w 173"/>
                <a:gd name="T35" fmla="*/ 2147483647 h 192"/>
                <a:gd name="T36" fmla="*/ 2147483647 w 173"/>
                <a:gd name="T37" fmla="*/ 2147483647 h 192"/>
                <a:gd name="T38" fmla="*/ 2147483647 w 173"/>
                <a:gd name="T39" fmla="*/ 2147483647 h 192"/>
                <a:gd name="T40" fmla="*/ 2147483647 w 173"/>
                <a:gd name="T41" fmla="*/ 2147483647 h 192"/>
                <a:gd name="T42" fmla="*/ 2147483647 w 173"/>
                <a:gd name="T43" fmla="*/ 2147483647 h 192"/>
                <a:gd name="T44" fmla="*/ 2147483647 w 173"/>
                <a:gd name="T45" fmla="*/ 2147483647 h 192"/>
                <a:gd name="T46" fmla="*/ 2147483647 w 173"/>
                <a:gd name="T47" fmla="*/ 2147483647 h 192"/>
                <a:gd name="T48" fmla="*/ 2147483647 w 173"/>
                <a:gd name="T49" fmla="*/ 2147483647 h 192"/>
                <a:gd name="T50" fmla="*/ 2147483647 w 173"/>
                <a:gd name="T51" fmla="*/ 2147483647 h 192"/>
                <a:gd name="T52" fmla="*/ 2147483647 w 173"/>
                <a:gd name="T53" fmla="*/ 2147483647 h 192"/>
                <a:gd name="T54" fmla="*/ 2147483647 w 173"/>
                <a:gd name="T55" fmla="*/ 2147483647 h 192"/>
                <a:gd name="T56" fmla="*/ 2147483647 w 173"/>
                <a:gd name="T57" fmla="*/ 2147483647 h 192"/>
                <a:gd name="T58" fmla="*/ 2147483647 w 173"/>
                <a:gd name="T59" fmla="*/ 2147483647 h 192"/>
                <a:gd name="T60" fmla="*/ 2147483647 w 173"/>
                <a:gd name="T61" fmla="*/ 2147483647 h 192"/>
                <a:gd name="T62" fmla="*/ 2147483647 w 173"/>
                <a:gd name="T63" fmla="*/ 2147483647 h 192"/>
                <a:gd name="T64" fmla="*/ 2147483647 w 173"/>
                <a:gd name="T65" fmla="*/ 2147483647 h 192"/>
                <a:gd name="T66" fmla="*/ 2147483647 w 173"/>
                <a:gd name="T67" fmla="*/ 2147483647 h 192"/>
                <a:gd name="T68" fmla="*/ 2147483647 w 173"/>
                <a:gd name="T69" fmla="*/ 2147483647 h 192"/>
                <a:gd name="T70" fmla="*/ 2147483647 w 173"/>
                <a:gd name="T71" fmla="*/ 2147483647 h 192"/>
                <a:gd name="T72" fmla="*/ 2147483647 w 173"/>
                <a:gd name="T73" fmla="*/ 2147483647 h 192"/>
                <a:gd name="T74" fmla="*/ 2147483647 w 173"/>
                <a:gd name="T75" fmla="*/ 2147483647 h 192"/>
                <a:gd name="T76" fmla="*/ 2147483647 w 173"/>
                <a:gd name="T77" fmla="*/ 2147483647 h 192"/>
                <a:gd name="T78" fmla="*/ 2147483647 w 173"/>
                <a:gd name="T79" fmla="*/ 2147483647 h 192"/>
                <a:gd name="T80" fmla="*/ 2147483647 w 173"/>
                <a:gd name="T81" fmla="*/ 2147483647 h 192"/>
                <a:gd name="T82" fmla="*/ 2147483647 w 173"/>
                <a:gd name="T83" fmla="*/ 2147483647 h 192"/>
                <a:gd name="T84" fmla="*/ 0 w 173"/>
                <a:gd name="T85" fmla="*/ 2147483647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92"/>
                <a:gd name="T131" fmla="*/ 173 w 173"/>
                <a:gd name="T132" fmla="*/ 192 h 1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grpFill/>
            <a:ln w="9525">
              <a:solidFill>
                <a:srgbClr val="FFFFFF"/>
              </a:solidFill>
              <a:round/>
              <a:headEnd/>
              <a:tailEnd/>
            </a:ln>
          </p:spPr>
          <p:txBody>
            <a:bodyPr/>
            <a:lstStyle/>
            <a:p>
              <a:endParaRPr lang="en-US"/>
            </a:p>
          </p:txBody>
        </p:sp>
        <p:sp>
          <p:nvSpPr>
            <p:cNvPr id="790" name="Freeform 267"/>
            <p:cNvSpPr>
              <a:spLocks/>
            </p:cNvSpPr>
            <p:nvPr>
              <p:custDataLst>
                <p:tags r:id="rId225"/>
              </p:custDataLst>
            </p:nvPr>
          </p:nvSpPr>
          <p:spPr bwMode="auto">
            <a:xfrm>
              <a:off x="3587750" y="3235325"/>
              <a:ext cx="87313" cy="58738"/>
            </a:xfrm>
            <a:custGeom>
              <a:avLst/>
              <a:gdLst>
                <a:gd name="T0" fmla="*/ 2147483647 w 193"/>
                <a:gd name="T1" fmla="*/ 2147483647 h 38"/>
                <a:gd name="T2" fmla="*/ 2147483647 w 193"/>
                <a:gd name="T3" fmla="*/ 2147483647 h 38"/>
                <a:gd name="T4" fmla="*/ 2147483647 w 193"/>
                <a:gd name="T5" fmla="*/ 2147483647 h 38"/>
                <a:gd name="T6" fmla="*/ 2147483647 w 193"/>
                <a:gd name="T7" fmla="*/ 2147483647 h 38"/>
                <a:gd name="T8" fmla="*/ 2147483647 w 193"/>
                <a:gd name="T9" fmla="*/ 2147483647 h 38"/>
                <a:gd name="T10" fmla="*/ 2147483647 w 193"/>
                <a:gd name="T11" fmla="*/ 2147483647 h 38"/>
                <a:gd name="T12" fmla="*/ 2147483647 w 193"/>
                <a:gd name="T13" fmla="*/ 0 h 38"/>
                <a:gd name="T14" fmla="*/ 2147483647 w 193"/>
                <a:gd name="T15" fmla="*/ 2147483647 h 38"/>
                <a:gd name="T16" fmla="*/ 2147483647 w 193"/>
                <a:gd name="T17" fmla="*/ 2147483647 h 38"/>
                <a:gd name="T18" fmla="*/ 2147483647 w 193"/>
                <a:gd name="T19" fmla="*/ 2147483647 h 38"/>
                <a:gd name="T20" fmla="*/ 2147483647 w 193"/>
                <a:gd name="T21" fmla="*/ 2147483647 h 38"/>
                <a:gd name="T22" fmla="*/ 2147483647 w 193"/>
                <a:gd name="T23" fmla="*/ 2147483647 h 38"/>
                <a:gd name="T24" fmla="*/ 2147483647 w 193"/>
                <a:gd name="T25" fmla="*/ 2147483647 h 38"/>
                <a:gd name="T26" fmla="*/ 2147483647 w 193"/>
                <a:gd name="T27" fmla="*/ 2147483647 h 38"/>
                <a:gd name="T28" fmla="*/ 2147483647 w 193"/>
                <a:gd name="T29" fmla="*/ 2147483647 h 38"/>
                <a:gd name="T30" fmla="*/ 2147483647 w 193"/>
                <a:gd name="T31" fmla="*/ 2147483647 h 38"/>
                <a:gd name="T32" fmla="*/ 2147483647 w 193"/>
                <a:gd name="T33" fmla="*/ 2147483647 h 38"/>
                <a:gd name="T34" fmla="*/ 2147483647 w 193"/>
                <a:gd name="T35" fmla="*/ 2147483647 h 38"/>
                <a:gd name="T36" fmla="*/ 2147483647 w 193"/>
                <a:gd name="T37" fmla="*/ 2147483647 h 38"/>
                <a:gd name="T38" fmla="*/ 2147483647 w 193"/>
                <a:gd name="T39" fmla="*/ 2147483647 h 38"/>
                <a:gd name="T40" fmla="*/ 2147483647 w 193"/>
                <a:gd name="T41" fmla="*/ 2147483647 h 38"/>
                <a:gd name="T42" fmla="*/ 2147483647 w 193"/>
                <a:gd name="T43" fmla="*/ 2147483647 h 38"/>
                <a:gd name="T44" fmla="*/ 2147483647 w 193"/>
                <a:gd name="T45" fmla="*/ 2147483647 h 38"/>
                <a:gd name="T46" fmla="*/ 2147483647 w 193"/>
                <a:gd name="T47" fmla="*/ 2147483647 h 38"/>
                <a:gd name="T48" fmla="*/ 2147483647 w 193"/>
                <a:gd name="T49" fmla="*/ 2147483647 h 38"/>
                <a:gd name="T50" fmla="*/ 2147483647 w 193"/>
                <a:gd name="T51" fmla="*/ 2147483647 h 38"/>
                <a:gd name="T52" fmla="*/ 2147483647 w 193"/>
                <a:gd name="T53" fmla="*/ 2147483647 h 38"/>
                <a:gd name="T54" fmla="*/ 2147483647 w 193"/>
                <a:gd name="T55" fmla="*/ 2147483647 h 38"/>
                <a:gd name="T56" fmla="*/ 2147483647 w 193"/>
                <a:gd name="T57" fmla="*/ 2147483647 h 38"/>
                <a:gd name="T58" fmla="*/ 2147483647 w 193"/>
                <a:gd name="T59" fmla="*/ 2147483647 h 38"/>
                <a:gd name="T60" fmla="*/ 0 w 193"/>
                <a:gd name="T61" fmla="*/ 2147483647 h 38"/>
                <a:gd name="T62" fmla="*/ 0 w 193"/>
                <a:gd name="T63" fmla="*/ 2147483647 h 38"/>
                <a:gd name="T64" fmla="*/ 2147483647 w 193"/>
                <a:gd name="T65" fmla="*/ 2147483647 h 38"/>
                <a:gd name="T66" fmla="*/ 2147483647 w 193"/>
                <a:gd name="T67" fmla="*/ 2147483647 h 38"/>
                <a:gd name="T68" fmla="*/ 2147483647 w 193"/>
                <a:gd name="T69" fmla="*/ 2147483647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3"/>
                <a:gd name="T106" fmla="*/ 0 h 38"/>
                <a:gd name="T107" fmla="*/ 193 w 193"/>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grpFill/>
            <a:ln w="9525">
              <a:solidFill>
                <a:srgbClr val="FFFFFF"/>
              </a:solidFill>
              <a:round/>
              <a:headEnd/>
              <a:tailEnd/>
            </a:ln>
          </p:spPr>
          <p:txBody>
            <a:bodyPr/>
            <a:lstStyle/>
            <a:p>
              <a:endParaRPr lang="en-US"/>
            </a:p>
          </p:txBody>
        </p:sp>
        <p:sp>
          <p:nvSpPr>
            <p:cNvPr id="791" name="Freeform 268"/>
            <p:cNvSpPr>
              <a:spLocks/>
            </p:cNvSpPr>
            <p:nvPr>
              <p:custDataLst>
                <p:tags r:id="rId226"/>
              </p:custDataLst>
            </p:nvPr>
          </p:nvSpPr>
          <p:spPr bwMode="auto">
            <a:xfrm>
              <a:off x="4013200" y="3313113"/>
              <a:ext cx="42863" cy="155575"/>
            </a:xfrm>
            <a:custGeom>
              <a:avLst/>
              <a:gdLst>
                <a:gd name="T0" fmla="*/ 2147483647 w 99"/>
                <a:gd name="T1" fmla="*/ 2147483647 h 301"/>
                <a:gd name="T2" fmla="*/ 2147483647 w 99"/>
                <a:gd name="T3" fmla="*/ 2147483647 h 301"/>
                <a:gd name="T4" fmla="*/ 2147483647 w 99"/>
                <a:gd name="T5" fmla="*/ 2147483647 h 301"/>
                <a:gd name="T6" fmla="*/ 2147483647 w 99"/>
                <a:gd name="T7" fmla="*/ 2147483647 h 301"/>
                <a:gd name="T8" fmla="*/ 2147483647 w 99"/>
                <a:gd name="T9" fmla="*/ 2147483647 h 301"/>
                <a:gd name="T10" fmla="*/ 2147483647 w 99"/>
                <a:gd name="T11" fmla="*/ 2147483647 h 301"/>
                <a:gd name="T12" fmla="*/ 2147483647 w 99"/>
                <a:gd name="T13" fmla="*/ 2147483647 h 301"/>
                <a:gd name="T14" fmla="*/ 2147483647 w 99"/>
                <a:gd name="T15" fmla="*/ 2147483647 h 301"/>
                <a:gd name="T16" fmla="*/ 2147483647 w 99"/>
                <a:gd name="T17" fmla="*/ 2147483647 h 301"/>
                <a:gd name="T18" fmla="*/ 2147483647 w 99"/>
                <a:gd name="T19" fmla="*/ 2147483647 h 301"/>
                <a:gd name="T20" fmla="*/ 2147483647 w 99"/>
                <a:gd name="T21" fmla="*/ 2147483647 h 301"/>
                <a:gd name="T22" fmla="*/ 2147483647 w 99"/>
                <a:gd name="T23" fmla="*/ 2147483647 h 301"/>
                <a:gd name="T24" fmla="*/ 2147483647 w 99"/>
                <a:gd name="T25" fmla="*/ 2147483647 h 301"/>
                <a:gd name="T26" fmla="*/ 2147483647 w 99"/>
                <a:gd name="T27" fmla="*/ 2147483647 h 301"/>
                <a:gd name="T28" fmla="*/ 2147483647 w 99"/>
                <a:gd name="T29" fmla="*/ 2147483647 h 301"/>
                <a:gd name="T30" fmla="*/ 2147483647 w 99"/>
                <a:gd name="T31" fmla="*/ 2147483647 h 301"/>
                <a:gd name="T32" fmla="*/ 2147483647 w 99"/>
                <a:gd name="T33" fmla="*/ 2147483647 h 301"/>
                <a:gd name="T34" fmla="*/ 2147483647 w 99"/>
                <a:gd name="T35" fmla="*/ 2147483647 h 301"/>
                <a:gd name="T36" fmla="*/ 2147483647 w 99"/>
                <a:gd name="T37" fmla="*/ 2147483647 h 301"/>
                <a:gd name="T38" fmla="*/ 2147483647 w 99"/>
                <a:gd name="T39" fmla="*/ 2147483647 h 301"/>
                <a:gd name="T40" fmla="*/ 2147483647 w 99"/>
                <a:gd name="T41" fmla="*/ 2147483647 h 301"/>
                <a:gd name="T42" fmla="*/ 2147483647 w 99"/>
                <a:gd name="T43" fmla="*/ 2147483647 h 301"/>
                <a:gd name="T44" fmla="*/ 2147483647 w 99"/>
                <a:gd name="T45" fmla="*/ 2147483647 h 301"/>
                <a:gd name="T46" fmla="*/ 2147483647 w 99"/>
                <a:gd name="T47" fmla="*/ 2147483647 h 301"/>
                <a:gd name="T48" fmla="*/ 2147483647 w 99"/>
                <a:gd name="T49" fmla="*/ 2147483647 h 301"/>
                <a:gd name="T50" fmla="*/ 2147483647 w 99"/>
                <a:gd name="T51" fmla="*/ 2147483647 h 301"/>
                <a:gd name="T52" fmla="*/ 2147483647 w 99"/>
                <a:gd name="T53" fmla="*/ 2147483647 h 301"/>
                <a:gd name="T54" fmla="*/ 2147483647 w 99"/>
                <a:gd name="T55" fmla="*/ 2147483647 h 301"/>
                <a:gd name="T56" fmla="*/ 0 w 99"/>
                <a:gd name="T57" fmla="*/ 2147483647 h 301"/>
                <a:gd name="T58" fmla="*/ 2147483647 w 99"/>
                <a:gd name="T59" fmla="*/ 2147483647 h 301"/>
                <a:gd name="T60" fmla="*/ 2147483647 w 99"/>
                <a:gd name="T61" fmla="*/ 0 h 301"/>
                <a:gd name="T62" fmla="*/ 2147483647 w 99"/>
                <a:gd name="T63" fmla="*/ 0 h 301"/>
                <a:gd name="T64" fmla="*/ 2147483647 w 99"/>
                <a:gd name="T65" fmla="*/ 0 h 301"/>
                <a:gd name="T66" fmla="*/ 2147483647 w 99"/>
                <a:gd name="T67" fmla="*/ 0 h 301"/>
                <a:gd name="T68" fmla="*/ 2147483647 w 99"/>
                <a:gd name="T69" fmla="*/ 2147483647 h 301"/>
                <a:gd name="T70" fmla="*/ 2147483647 w 99"/>
                <a:gd name="T71" fmla="*/ 2147483647 h 301"/>
                <a:gd name="T72" fmla="*/ 2147483647 w 99"/>
                <a:gd name="T73" fmla="*/ 2147483647 h 301"/>
                <a:gd name="T74" fmla="*/ 2147483647 w 99"/>
                <a:gd name="T75" fmla="*/ 2147483647 h 301"/>
                <a:gd name="T76" fmla="*/ 2147483647 w 99"/>
                <a:gd name="T77" fmla="*/ 2147483647 h 3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301"/>
                <a:gd name="T119" fmla="*/ 99 w 99"/>
                <a:gd name="T120" fmla="*/ 301 h 3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grpFill/>
            <a:ln w="9525">
              <a:solidFill>
                <a:srgbClr val="FFFFFF"/>
              </a:solidFill>
              <a:round/>
              <a:headEnd/>
              <a:tailEnd/>
            </a:ln>
          </p:spPr>
          <p:txBody>
            <a:bodyPr/>
            <a:lstStyle/>
            <a:p>
              <a:endParaRPr lang="en-US"/>
            </a:p>
          </p:txBody>
        </p:sp>
        <p:sp>
          <p:nvSpPr>
            <p:cNvPr id="792" name="Freeform 269"/>
            <p:cNvSpPr>
              <a:spLocks/>
            </p:cNvSpPr>
            <p:nvPr>
              <p:custDataLst>
                <p:tags r:id="rId227"/>
              </p:custDataLst>
            </p:nvPr>
          </p:nvSpPr>
          <p:spPr bwMode="auto">
            <a:xfrm>
              <a:off x="4038600" y="3275013"/>
              <a:ext cx="76200" cy="188912"/>
            </a:xfrm>
            <a:custGeom>
              <a:avLst/>
              <a:gdLst>
                <a:gd name="T0" fmla="*/ 0 w 173"/>
                <a:gd name="T1" fmla="*/ 2147483647 h 357"/>
                <a:gd name="T2" fmla="*/ 2147483647 w 173"/>
                <a:gd name="T3" fmla="*/ 2147483647 h 357"/>
                <a:gd name="T4" fmla="*/ 2147483647 w 173"/>
                <a:gd name="T5" fmla="*/ 2147483647 h 357"/>
                <a:gd name="T6" fmla="*/ 2147483647 w 173"/>
                <a:gd name="T7" fmla="*/ 2147483647 h 357"/>
                <a:gd name="T8" fmla="*/ 2147483647 w 173"/>
                <a:gd name="T9" fmla="*/ 2147483647 h 357"/>
                <a:gd name="T10" fmla="*/ 2147483647 w 173"/>
                <a:gd name="T11" fmla="*/ 2147483647 h 357"/>
                <a:gd name="T12" fmla="*/ 2147483647 w 173"/>
                <a:gd name="T13" fmla="*/ 2147483647 h 357"/>
                <a:gd name="T14" fmla="*/ 2147483647 w 173"/>
                <a:gd name="T15" fmla="*/ 0 h 357"/>
                <a:gd name="T16" fmla="*/ 2147483647 w 173"/>
                <a:gd name="T17" fmla="*/ 2147483647 h 357"/>
                <a:gd name="T18" fmla="*/ 2147483647 w 173"/>
                <a:gd name="T19" fmla="*/ 2147483647 h 357"/>
                <a:gd name="T20" fmla="*/ 2147483647 w 173"/>
                <a:gd name="T21" fmla="*/ 2147483647 h 357"/>
                <a:gd name="T22" fmla="*/ 2147483647 w 173"/>
                <a:gd name="T23" fmla="*/ 2147483647 h 357"/>
                <a:gd name="T24" fmla="*/ 2147483647 w 173"/>
                <a:gd name="T25" fmla="*/ 2147483647 h 357"/>
                <a:gd name="T26" fmla="*/ 2147483647 w 173"/>
                <a:gd name="T27" fmla="*/ 2147483647 h 357"/>
                <a:gd name="T28" fmla="*/ 2147483647 w 173"/>
                <a:gd name="T29" fmla="*/ 2147483647 h 357"/>
                <a:gd name="T30" fmla="*/ 2147483647 w 173"/>
                <a:gd name="T31" fmla="*/ 2147483647 h 357"/>
                <a:gd name="T32" fmla="*/ 2147483647 w 173"/>
                <a:gd name="T33" fmla="*/ 2147483647 h 357"/>
                <a:gd name="T34" fmla="*/ 2147483647 w 173"/>
                <a:gd name="T35" fmla="*/ 2147483647 h 357"/>
                <a:gd name="T36" fmla="*/ 2147483647 w 173"/>
                <a:gd name="T37" fmla="*/ 2147483647 h 357"/>
                <a:gd name="T38" fmla="*/ 2147483647 w 173"/>
                <a:gd name="T39" fmla="*/ 2147483647 h 357"/>
                <a:gd name="T40" fmla="*/ 2147483647 w 173"/>
                <a:gd name="T41" fmla="*/ 2147483647 h 357"/>
                <a:gd name="T42" fmla="*/ 2147483647 w 173"/>
                <a:gd name="T43" fmla="*/ 2147483647 h 357"/>
                <a:gd name="T44" fmla="*/ 2147483647 w 173"/>
                <a:gd name="T45" fmla="*/ 2147483647 h 357"/>
                <a:gd name="T46" fmla="*/ 2147483647 w 173"/>
                <a:gd name="T47" fmla="*/ 2147483647 h 357"/>
                <a:gd name="T48" fmla="*/ 2147483647 w 173"/>
                <a:gd name="T49" fmla="*/ 2147483647 h 357"/>
                <a:gd name="T50" fmla="*/ 2147483647 w 173"/>
                <a:gd name="T51" fmla="*/ 2147483647 h 357"/>
                <a:gd name="T52" fmla="*/ 2147483647 w 173"/>
                <a:gd name="T53" fmla="*/ 2147483647 h 357"/>
                <a:gd name="T54" fmla="*/ 2147483647 w 173"/>
                <a:gd name="T55" fmla="*/ 2147483647 h 357"/>
                <a:gd name="T56" fmla="*/ 2147483647 w 173"/>
                <a:gd name="T57" fmla="*/ 2147483647 h 357"/>
                <a:gd name="T58" fmla="*/ 2147483647 w 173"/>
                <a:gd name="T59" fmla="*/ 2147483647 h 357"/>
                <a:gd name="T60" fmla="*/ 2147483647 w 173"/>
                <a:gd name="T61" fmla="*/ 2147483647 h 357"/>
                <a:gd name="T62" fmla="*/ 2147483647 w 173"/>
                <a:gd name="T63" fmla="*/ 2147483647 h 357"/>
                <a:gd name="T64" fmla="*/ 2147483647 w 173"/>
                <a:gd name="T65" fmla="*/ 2147483647 h 357"/>
                <a:gd name="T66" fmla="*/ 2147483647 w 173"/>
                <a:gd name="T67" fmla="*/ 2147483647 h 357"/>
                <a:gd name="T68" fmla="*/ 2147483647 w 173"/>
                <a:gd name="T69" fmla="*/ 2147483647 h 357"/>
                <a:gd name="T70" fmla="*/ 2147483647 w 173"/>
                <a:gd name="T71" fmla="*/ 2147483647 h 357"/>
                <a:gd name="T72" fmla="*/ 2147483647 w 173"/>
                <a:gd name="T73" fmla="*/ 2147483647 h 357"/>
                <a:gd name="T74" fmla="*/ 2147483647 w 173"/>
                <a:gd name="T75" fmla="*/ 2147483647 h 357"/>
                <a:gd name="T76" fmla="*/ 2147483647 w 173"/>
                <a:gd name="T77" fmla="*/ 2147483647 h 357"/>
                <a:gd name="T78" fmla="*/ 2147483647 w 173"/>
                <a:gd name="T79" fmla="*/ 2147483647 h 357"/>
                <a:gd name="T80" fmla="*/ 2147483647 w 173"/>
                <a:gd name="T81" fmla="*/ 2147483647 h 357"/>
                <a:gd name="T82" fmla="*/ 2147483647 w 173"/>
                <a:gd name="T83" fmla="*/ 2147483647 h 357"/>
                <a:gd name="T84" fmla="*/ 2147483647 w 173"/>
                <a:gd name="T85" fmla="*/ 2147483647 h 357"/>
                <a:gd name="T86" fmla="*/ 2147483647 w 173"/>
                <a:gd name="T87" fmla="*/ 2147483647 h 357"/>
                <a:gd name="T88" fmla="*/ 2147483647 w 173"/>
                <a:gd name="T89" fmla="*/ 2147483647 h 357"/>
                <a:gd name="T90" fmla="*/ 2147483647 w 173"/>
                <a:gd name="T91" fmla="*/ 2147483647 h 357"/>
                <a:gd name="T92" fmla="*/ 2147483647 w 173"/>
                <a:gd name="T93" fmla="*/ 2147483647 h 357"/>
                <a:gd name="T94" fmla="*/ 2147483647 w 173"/>
                <a:gd name="T95" fmla="*/ 2147483647 h 357"/>
                <a:gd name="T96" fmla="*/ 2147483647 w 173"/>
                <a:gd name="T97" fmla="*/ 2147483647 h 357"/>
                <a:gd name="T98" fmla="*/ 2147483647 w 173"/>
                <a:gd name="T99" fmla="*/ 2147483647 h 357"/>
                <a:gd name="T100" fmla="*/ 2147483647 w 173"/>
                <a:gd name="T101" fmla="*/ 2147483647 h 357"/>
                <a:gd name="T102" fmla="*/ 2147483647 w 173"/>
                <a:gd name="T103" fmla="*/ 2147483647 h 357"/>
                <a:gd name="T104" fmla="*/ 2147483647 w 173"/>
                <a:gd name="T105" fmla="*/ 2147483647 h 357"/>
                <a:gd name="T106" fmla="*/ 2147483647 w 173"/>
                <a:gd name="T107" fmla="*/ 2147483647 h 357"/>
                <a:gd name="T108" fmla="*/ 2147483647 w 173"/>
                <a:gd name="T109" fmla="*/ 2147483647 h 357"/>
                <a:gd name="T110" fmla="*/ 2147483647 w 173"/>
                <a:gd name="T111" fmla="*/ 2147483647 h 357"/>
                <a:gd name="T112" fmla="*/ 2147483647 w 173"/>
                <a:gd name="T113" fmla="*/ 2147483647 h 357"/>
                <a:gd name="T114" fmla="*/ 2147483647 w 173"/>
                <a:gd name="T115" fmla="*/ 2147483647 h 357"/>
                <a:gd name="T116" fmla="*/ 2147483647 w 173"/>
                <a:gd name="T117" fmla="*/ 2147483647 h 357"/>
                <a:gd name="T118" fmla="*/ 0 w 173"/>
                <a:gd name="T119" fmla="*/ 2147483647 h 357"/>
                <a:gd name="T120" fmla="*/ 0 w 173"/>
                <a:gd name="T121" fmla="*/ 2147483647 h 3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357"/>
                <a:gd name="T185" fmla="*/ 173 w 173"/>
                <a:gd name="T186" fmla="*/ 357 h 3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chemeClr val="accent3">
                <a:lumMod val="40000"/>
                <a:lumOff val="60000"/>
              </a:schemeClr>
            </a:solidFill>
            <a:ln w="9525">
              <a:solidFill>
                <a:srgbClr val="FFFFFF"/>
              </a:solidFill>
              <a:round/>
              <a:headEnd/>
              <a:tailEnd/>
            </a:ln>
          </p:spPr>
          <p:txBody>
            <a:bodyPr/>
            <a:lstStyle/>
            <a:p>
              <a:endParaRPr lang="en-US"/>
            </a:p>
          </p:txBody>
        </p:sp>
        <p:sp>
          <p:nvSpPr>
            <p:cNvPr id="793" name="Freeform 270"/>
            <p:cNvSpPr>
              <a:spLocks/>
            </p:cNvSpPr>
            <p:nvPr>
              <p:custDataLst>
                <p:tags r:id="rId228"/>
              </p:custDataLst>
            </p:nvPr>
          </p:nvSpPr>
          <p:spPr bwMode="auto">
            <a:xfrm>
              <a:off x="4767263" y="4479925"/>
              <a:ext cx="25400" cy="60325"/>
            </a:xfrm>
            <a:custGeom>
              <a:avLst/>
              <a:gdLst>
                <a:gd name="T0" fmla="*/ 2147483647 w 50"/>
                <a:gd name="T1" fmla="*/ 0 h 74"/>
                <a:gd name="T2" fmla="*/ 2147483647 w 50"/>
                <a:gd name="T3" fmla="*/ 2147483647 h 74"/>
                <a:gd name="T4" fmla="*/ 2147483647 w 50"/>
                <a:gd name="T5" fmla="*/ 2147483647 h 74"/>
                <a:gd name="T6" fmla="*/ 0 w 50"/>
                <a:gd name="T7" fmla="*/ 2147483647 h 74"/>
                <a:gd name="T8" fmla="*/ 0 w 50"/>
                <a:gd name="T9" fmla="*/ 2147483647 h 74"/>
                <a:gd name="T10" fmla="*/ 0 w 50"/>
                <a:gd name="T11" fmla="*/ 2147483647 h 74"/>
                <a:gd name="T12" fmla="*/ 2147483647 w 50"/>
                <a:gd name="T13" fmla="*/ 2147483647 h 74"/>
                <a:gd name="T14" fmla="*/ 2147483647 w 50"/>
                <a:gd name="T15" fmla="*/ 2147483647 h 74"/>
                <a:gd name="T16" fmla="*/ 2147483647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0 h 74"/>
                <a:gd name="T28" fmla="*/ 2147483647 w 50"/>
                <a:gd name="T29" fmla="*/ 0 h 74"/>
                <a:gd name="T30" fmla="*/ 2147483647 w 50"/>
                <a:gd name="T31" fmla="*/ 0 h 74"/>
                <a:gd name="T32" fmla="*/ 2147483647 w 50"/>
                <a:gd name="T33" fmla="*/ 0 h 74"/>
                <a:gd name="T34" fmla="*/ 2147483647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74"/>
                <a:gd name="T56" fmla="*/ 50 w 50"/>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grpFill/>
            <a:ln w="9525">
              <a:solidFill>
                <a:srgbClr val="FFFFFF"/>
              </a:solidFill>
              <a:round/>
              <a:headEnd/>
              <a:tailEnd/>
            </a:ln>
          </p:spPr>
          <p:txBody>
            <a:bodyPr/>
            <a:lstStyle/>
            <a:p>
              <a:endParaRPr lang="en-US"/>
            </a:p>
          </p:txBody>
        </p:sp>
        <p:sp>
          <p:nvSpPr>
            <p:cNvPr id="794" name="Freeform 271"/>
            <p:cNvSpPr>
              <a:spLocks/>
            </p:cNvSpPr>
            <p:nvPr>
              <p:custDataLst>
                <p:tags r:id="rId229"/>
              </p:custDataLst>
            </p:nvPr>
          </p:nvSpPr>
          <p:spPr bwMode="auto">
            <a:xfrm>
              <a:off x="4662488" y="4576763"/>
              <a:ext cx="61912" cy="57150"/>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grpFill/>
            <a:ln w="9525">
              <a:solidFill>
                <a:srgbClr val="FFFFFF"/>
              </a:solidFill>
              <a:round/>
              <a:headEnd/>
              <a:tailEnd/>
            </a:ln>
          </p:spPr>
          <p:txBody>
            <a:bodyPr/>
            <a:lstStyle/>
            <a:p>
              <a:endParaRPr lang="en-US"/>
            </a:p>
          </p:txBody>
        </p:sp>
        <p:sp>
          <p:nvSpPr>
            <p:cNvPr id="795" name="Freeform 272"/>
            <p:cNvSpPr>
              <a:spLocks/>
            </p:cNvSpPr>
            <p:nvPr>
              <p:custDataLst>
                <p:tags r:id="rId230"/>
              </p:custDataLst>
            </p:nvPr>
          </p:nvSpPr>
          <p:spPr bwMode="auto">
            <a:xfrm>
              <a:off x="6880225" y="2290763"/>
              <a:ext cx="120650" cy="171450"/>
            </a:xfrm>
            <a:custGeom>
              <a:avLst/>
              <a:gdLst>
                <a:gd name="T0" fmla="*/ 2147483647 w 266"/>
                <a:gd name="T1" fmla="*/ 2147483647 h 326"/>
                <a:gd name="T2" fmla="*/ 2147483647 w 266"/>
                <a:gd name="T3" fmla="*/ 2147483647 h 326"/>
                <a:gd name="T4" fmla="*/ 2147483647 w 266"/>
                <a:gd name="T5" fmla="*/ 2147483647 h 326"/>
                <a:gd name="T6" fmla="*/ 2147483647 w 266"/>
                <a:gd name="T7" fmla="*/ 2147483647 h 326"/>
                <a:gd name="T8" fmla="*/ 2147483647 w 266"/>
                <a:gd name="T9" fmla="*/ 2147483647 h 326"/>
                <a:gd name="T10" fmla="*/ 2147483647 w 266"/>
                <a:gd name="T11" fmla="*/ 2147483647 h 326"/>
                <a:gd name="T12" fmla="*/ 2147483647 w 266"/>
                <a:gd name="T13" fmla="*/ 2147483647 h 326"/>
                <a:gd name="T14" fmla="*/ 2147483647 w 266"/>
                <a:gd name="T15" fmla="*/ 2147483647 h 326"/>
                <a:gd name="T16" fmla="*/ 2147483647 w 266"/>
                <a:gd name="T17" fmla="*/ 2147483647 h 326"/>
                <a:gd name="T18" fmla="*/ 2147483647 w 266"/>
                <a:gd name="T19" fmla="*/ 2147483647 h 326"/>
                <a:gd name="T20" fmla="*/ 2147483647 w 266"/>
                <a:gd name="T21" fmla="*/ 2147483647 h 326"/>
                <a:gd name="T22" fmla="*/ 2147483647 w 266"/>
                <a:gd name="T23" fmla="*/ 2147483647 h 326"/>
                <a:gd name="T24" fmla="*/ 2147483647 w 266"/>
                <a:gd name="T25" fmla="*/ 2147483647 h 326"/>
                <a:gd name="T26" fmla="*/ 2147483647 w 266"/>
                <a:gd name="T27" fmla="*/ 2147483647 h 326"/>
                <a:gd name="T28" fmla="*/ 2147483647 w 266"/>
                <a:gd name="T29" fmla="*/ 2147483647 h 326"/>
                <a:gd name="T30" fmla="*/ 2147483647 w 266"/>
                <a:gd name="T31" fmla="*/ 2147483647 h 326"/>
                <a:gd name="T32" fmla="*/ 2147483647 w 266"/>
                <a:gd name="T33" fmla="*/ 2147483647 h 326"/>
                <a:gd name="T34" fmla="*/ 2147483647 w 266"/>
                <a:gd name="T35" fmla="*/ 2147483647 h 326"/>
                <a:gd name="T36" fmla="*/ 2147483647 w 266"/>
                <a:gd name="T37" fmla="*/ 2147483647 h 326"/>
                <a:gd name="T38" fmla="*/ 2147483647 w 266"/>
                <a:gd name="T39" fmla="*/ 2147483647 h 326"/>
                <a:gd name="T40" fmla="*/ 2147483647 w 266"/>
                <a:gd name="T41" fmla="*/ 2147483647 h 326"/>
                <a:gd name="T42" fmla="*/ 2147483647 w 266"/>
                <a:gd name="T43" fmla="*/ 2147483647 h 326"/>
                <a:gd name="T44" fmla="*/ 2147483647 w 266"/>
                <a:gd name="T45" fmla="*/ 2147483647 h 326"/>
                <a:gd name="T46" fmla="*/ 2147483647 w 266"/>
                <a:gd name="T47" fmla="*/ 2147483647 h 326"/>
                <a:gd name="T48" fmla="*/ 2147483647 w 266"/>
                <a:gd name="T49" fmla="*/ 2147483647 h 326"/>
                <a:gd name="T50" fmla="*/ 2147483647 w 266"/>
                <a:gd name="T51" fmla="*/ 2147483647 h 326"/>
                <a:gd name="T52" fmla="*/ 2147483647 w 266"/>
                <a:gd name="T53" fmla="*/ 2147483647 h 326"/>
                <a:gd name="T54" fmla="*/ 2147483647 w 266"/>
                <a:gd name="T55" fmla="*/ 2147483647 h 326"/>
                <a:gd name="T56" fmla="*/ 2147483647 w 266"/>
                <a:gd name="T57" fmla="*/ 2147483647 h 326"/>
                <a:gd name="T58" fmla="*/ 2147483647 w 266"/>
                <a:gd name="T59" fmla="*/ 2147483647 h 326"/>
                <a:gd name="T60" fmla="*/ 2147483647 w 266"/>
                <a:gd name="T61" fmla="*/ 2147483647 h 326"/>
                <a:gd name="T62" fmla="*/ 2147483647 w 266"/>
                <a:gd name="T63" fmla="*/ 2147483647 h 326"/>
                <a:gd name="T64" fmla="*/ 2147483647 w 266"/>
                <a:gd name="T65" fmla="*/ 2147483647 h 326"/>
                <a:gd name="T66" fmla="*/ 2147483647 w 266"/>
                <a:gd name="T67" fmla="*/ 2147483647 h 326"/>
                <a:gd name="T68" fmla="*/ 2147483647 w 266"/>
                <a:gd name="T69" fmla="*/ 2147483647 h 326"/>
                <a:gd name="T70" fmla="*/ 2147483647 w 266"/>
                <a:gd name="T71" fmla="*/ 2147483647 h 326"/>
                <a:gd name="T72" fmla="*/ 2147483647 w 266"/>
                <a:gd name="T73" fmla="*/ 2147483647 h 326"/>
                <a:gd name="T74" fmla="*/ 2147483647 w 266"/>
                <a:gd name="T75" fmla="*/ 2147483647 h 326"/>
                <a:gd name="T76" fmla="*/ 2147483647 w 266"/>
                <a:gd name="T77" fmla="*/ 2147483647 h 326"/>
                <a:gd name="T78" fmla="*/ 2147483647 w 266"/>
                <a:gd name="T79" fmla="*/ 2147483647 h 326"/>
                <a:gd name="T80" fmla="*/ 2147483647 w 266"/>
                <a:gd name="T81" fmla="*/ 2147483647 h 326"/>
                <a:gd name="T82" fmla="*/ 2147483647 w 266"/>
                <a:gd name="T83" fmla="*/ 2147483647 h 326"/>
                <a:gd name="T84" fmla="*/ 2147483647 w 266"/>
                <a:gd name="T85" fmla="*/ 2147483647 h 326"/>
                <a:gd name="T86" fmla="*/ 2147483647 w 266"/>
                <a:gd name="T87" fmla="*/ 2147483647 h 326"/>
                <a:gd name="T88" fmla="*/ 2147483647 w 266"/>
                <a:gd name="T89" fmla="*/ 2147483647 h 326"/>
                <a:gd name="T90" fmla="*/ 2147483647 w 266"/>
                <a:gd name="T91" fmla="*/ 2147483647 h 326"/>
                <a:gd name="T92" fmla="*/ 2147483647 w 266"/>
                <a:gd name="T93" fmla="*/ 2147483647 h 326"/>
                <a:gd name="T94" fmla="*/ 2147483647 w 266"/>
                <a:gd name="T95" fmla="*/ 2147483647 h 326"/>
                <a:gd name="T96" fmla="*/ 2147483647 w 266"/>
                <a:gd name="T97" fmla="*/ 2147483647 h 326"/>
                <a:gd name="T98" fmla="*/ 2147483647 w 266"/>
                <a:gd name="T99" fmla="*/ 2147483647 h 326"/>
                <a:gd name="T100" fmla="*/ 2147483647 w 266"/>
                <a:gd name="T101" fmla="*/ 0 h 3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
                <a:gd name="T154" fmla="*/ 0 h 326"/>
                <a:gd name="T155" fmla="*/ 266 w 266"/>
                <a:gd name="T156" fmla="*/ 326 h 3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grpFill/>
            <a:ln w="9525">
              <a:solidFill>
                <a:srgbClr val="FFFFFF"/>
              </a:solidFill>
              <a:round/>
              <a:headEnd/>
              <a:tailEnd/>
            </a:ln>
          </p:spPr>
          <p:txBody>
            <a:bodyPr/>
            <a:lstStyle/>
            <a:p>
              <a:endParaRPr lang="en-US"/>
            </a:p>
          </p:txBody>
        </p:sp>
        <p:sp>
          <p:nvSpPr>
            <p:cNvPr id="797" name="Freeform 274"/>
            <p:cNvSpPr>
              <a:spLocks/>
            </p:cNvSpPr>
            <p:nvPr>
              <p:custDataLst>
                <p:tags r:id="rId231"/>
              </p:custDataLst>
            </p:nvPr>
          </p:nvSpPr>
          <p:spPr bwMode="auto">
            <a:xfrm>
              <a:off x="6167438" y="2760663"/>
              <a:ext cx="73025" cy="65087"/>
            </a:xfrm>
            <a:custGeom>
              <a:avLst/>
              <a:gdLst>
                <a:gd name="T0" fmla="*/ 2147483647 w 167"/>
                <a:gd name="T1" fmla="*/ 2147483647 h 123"/>
                <a:gd name="T2" fmla="*/ 2147483647 w 167"/>
                <a:gd name="T3" fmla="*/ 2147483647 h 123"/>
                <a:gd name="T4" fmla="*/ 2147483647 w 167"/>
                <a:gd name="T5" fmla="*/ 2147483647 h 123"/>
                <a:gd name="T6" fmla="*/ 2147483647 w 167"/>
                <a:gd name="T7" fmla="*/ 2147483647 h 123"/>
                <a:gd name="T8" fmla="*/ 2147483647 w 167"/>
                <a:gd name="T9" fmla="*/ 2147483647 h 123"/>
                <a:gd name="T10" fmla="*/ 2147483647 w 167"/>
                <a:gd name="T11" fmla="*/ 2147483647 h 123"/>
                <a:gd name="T12" fmla="*/ 2147483647 w 167"/>
                <a:gd name="T13" fmla="*/ 2147483647 h 123"/>
                <a:gd name="T14" fmla="*/ 2147483647 w 167"/>
                <a:gd name="T15" fmla="*/ 2147483647 h 123"/>
                <a:gd name="T16" fmla="*/ 2147483647 w 167"/>
                <a:gd name="T17" fmla="*/ 2147483647 h 123"/>
                <a:gd name="T18" fmla="*/ 2147483647 w 167"/>
                <a:gd name="T19" fmla="*/ 2147483647 h 123"/>
                <a:gd name="T20" fmla="*/ 2147483647 w 167"/>
                <a:gd name="T21" fmla="*/ 2147483647 h 123"/>
                <a:gd name="T22" fmla="*/ 2147483647 w 167"/>
                <a:gd name="T23" fmla="*/ 2147483647 h 123"/>
                <a:gd name="T24" fmla="*/ 2147483647 w 167"/>
                <a:gd name="T25" fmla="*/ 2147483647 h 123"/>
                <a:gd name="T26" fmla="*/ 2147483647 w 167"/>
                <a:gd name="T27" fmla="*/ 2147483647 h 123"/>
                <a:gd name="T28" fmla="*/ 2147483647 w 167"/>
                <a:gd name="T29" fmla="*/ 2147483647 h 123"/>
                <a:gd name="T30" fmla="*/ 2147483647 w 167"/>
                <a:gd name="T31" fmla="*/ 2147483647 h 123"/>
                <a:gd name="T32" fmla="*/ 2147483647 w 167"/>
                <a:gd name="T33" fmla="*/ 2147483647 h 123"/>
                <a:gd name="T34" fmla="*/ 2147483647 w 167"/>
                <a:gd name="T35" fmla="*/ 2147483647 h 123"/>
                <a:gd name="T36" fmla="*/ 2147483647 w 167"/>
                <a:gd name="T37" fmla="*/ 2147483647 h 123"/>
                <a:gd name="T38" fmla="*/ 2147483647 w 167"/>
                <a:gd name="T39" fmla="*/ 2147483647 h 123"/>
                <a:gd name="T40" fmla="*/ 2147483647 w 167"/>
                <a:gd name="T41" fmla="*/ 2147483647 h 123"/>
                <a:gd name="T42" fmla="*/ 2147483647 w 167"/>
                <a:gd name="T43" fmla="*/ 2147483647 h 123"/>
                <a:gd name="T44" fmla="*/ 2147483647 w 167"/>
                <a:gd name="T45" fmla="*/ 2147483647 h 123"/>
                <a:gd name="T46" fmla="*/ 2147483647 w 167"/>
                <a:gd name="T47" fmla="*/ 2147483647 h 123"/>
                <a:gd name="T48" fmla="*/ 0 w 167"/>
                <a:gd name="T49" fmla="*/ 2147483647 h 123"/>
                <a:gd name="T50" fmla="*/ 2147483647 w 167"/>
                <a:gd name="T51" fmla="*/ 2147483647 h 123"/>
                <a:gd name="T52" fmla="*/ 2147483647 w 167"/>
                <a:gd name="T53" fmla="*/ 2147483647 h 123"/>
                <a:gd name="T54" fmla="*/ 2147483647 w 167"/>
                <a:gd name="T55" fmla="*/ 2147483647 h 123"/>
                <a:gd name="T56" fmla="*/ 2147483647 w 167"/>
                <a:gd name="T57" fmla="*/ 2147483647 h 123"/>
                <a:gd name="T58" fmla="*/ 2147483647 w 167"/>
                <a:gd name="T59" fmla="*/ 2147483647 h 123"/>
                <a:gd name="T60" fmla="*/ 2147483647 w 167"/>
                <a:gd name="T61" fmla="*/ 2147483647 h 123"/>
                <a:gd name="T62" fmla="*/ 2147483647 w 167"/>
                <a:gd name="T63" fmla="*/ 2147483647 h 123"/>
                <a:gd name="T64" fmla="*/ 2147483647 w 167"/>
                <a:gd name="T65" fmla="*/ 2147483647 h 123"/>
                <a:gd name="T66" fmla="*/ 2147483647 w 167"/>
                <a:gd name="T67" fmla="*/ 2147483647 h 123"/>
                <a:gd name="T68" fmla="*/ 2147483647 w 167"/>
                <a:gd name="T69" fmla="*/ 2147483647 h 123"/>
                <a:gd name="T70" fmla="*/ 2147483647 w 167"/>
                <a:gd name="T71" fmla="*/ 2147483647 h 123"/>
                <a:gd name="T72" fmla="*/ 2147483647 w 167"/>
                <a:gd name="T73" fmla="*/ 0 h 123"/>
                <a:gd name="T74" fmla="*/ 2147483647 w 167"/>
                <a:gd name="T75" fmla="*/ 2147483647 h 123"/>
                <a:gd name="T76" fmla="*/ 2147483647 w 167"/>
                <a:gd name="T77" fmla="*/ 2147483647 h 123"/>
                <a:gd name="T78" fmla="*/ 2147483647 w 167"/>
                <a:gd name="T79" fmla="*/ 2147483647 h 123"/>
                <a:gd name="T80" fmla="*/ 2147483647 w 167"/>
                <a:gd name="T81" fmla="*/ 2147483647 h 123"/>
                <a:gd name="T82" fmla="*/ 2147483647 w 167"/>
                <a:gd name="T83" fmla="*/ 2147483647 h 123"/>
                <a:gd name="T84" fmla="*/ 2147483647 w 167"/>
                <a:gd name="T85" fmla="*/ 2147483647 h 123"/>
                <a:gd name="T86" fmla="*/ 2147483647 w 167"/>
                <a:gd name="T87" fmla="*/ 2147483647 h 123"/>
                <a:gd name="T88" fmla="*/ 2147483647 w 167"/>
                <a:gd name="T89" fmla="*/ 2147483647 h 123"/>
                <a:gd name="T90" fmla="*/ 2147483647 w 167"/>
                <a:gd name="T91" fmla="*/ 2147483647 h 123"/>
                <a:gd name="T92" fmla="*/ 2147483647 w 167"/>
                <a:gd name="T93" fmla="*/ 2147483647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7"/>
                <a:gd name="T142" fmla="*/ 0 h 123"/>
                <a:gd name="T143" fmla="*/ 167 w 167"/>
                <a:gd name="T144" fmla="*/ 123 h 1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grpFill/>
            <a:ln w="9525">
              <a:solidFill>
                <a:srgbClr val="FFFFFF"/>
              </a:solidFill>
              <a:round/>
              <a:headEnd/>
              <a:tailEnd/>
            </a:ln>
          </p:spPr>
          <p:txBody>
            <a:bodyPr/>
            <a:lstStyle/>
            <a:p>
              <a:endParaRPr lang="en-US"/>
            </a:p>
          </p:txBody>
        </p:sp>
        <p:sp>
          <p:nvSpPr>
            <p:cNvPr id="799" name="Freeform 276"/>
            <p:cNvSpPr>
              <a:spLocks/>
            </p:cNvSpPr>
            <p:nvPr>
              <p:custDataLst>
                <p:tags r:id="rId232"/>
              </p:custDataLst>
            </p:nvPr>
          </p:nvSpPr>
          <p:spPr bwMode="auto">
            <a:xfrm>
              <a:off x="6475413" y="2947988"/>
              <a:ext cx="201612" cy="269875"/>
            </a:xfrm>
            <a:custGeom>
              <a:avLst/>
              <a:gdLst>
                <a:gd name="T0" fmla="*/ 2147483647 w 471"/>
                <a:gd name="T1" fmla="*/ 2147483647 h 518"/>
                <a:gd name="T2" fmla="*/ 2147483647 w 471"/>
                <a:gd name="T3" fmla="*/ 2147483647 h 518"/>
                <a:gd name="T4" fmla="*/ 2147483647 w 471"/>
                <a:gd name="T5" fmla="*/ 2147483647 h 518"/>
                <a:gd name="T6" fmla="*/ 2147483647 w 471"/>
                <a:gd name="T7" fmla="*/ 2147483647 h 518"/>
                <a:gd name="T8" fmla="*/ 2147483647 w 471"/>
                <a:gd name="T9" fmla="*/ 2147483647 h 518"/>
                <a:gd name="T10" fmla="*/ 2147483647 w 471"/>
                <a:gd name="T11" fmla="*/ 2147483647 h 518"/>
                <a:gd name="T12" fmla="*/ 2147483647 w 471"/>
                <a:gd name="T13" fmla="*/ 2147483647 h 518"/>
                <a:gd name="T14" fmla="*/ 2147483647 w 471"/>
                <a:gd name="T15" fmla="*/ 2147483647 h 518"/>
                <a:gd name="T16" fmla="*/ 2147483647 w 471"/>
                <a:gd name="T17" fmla="*/ 2147483647 h 518"/>
                <a:gd name="T18" fmla="*/ 2147483647 w 471"/>
                <a:gd name="T19" fmla="*/ 2147483647 h 518"/>
                <a:gd name="T20" fmla="*/ 2147483647 w 471"/>
                <a:gd name="T21" fmla="*/ 2147483647 h 518"/>
                <a:gd name="T22" fmla="*/ 2147483647 w 471"/>
                <a:gd name="T23" fmla="*/ 2147483647 h 518"/>
                <a:gd name="T24" fmla="*/ 2147483647 w 471"/>
                <a:gd name="T25" fmla="*/ 2147483647 h 518"/>
                <a:gd name="T26" fmla="*/ 2147483647 w 471"/>
                <a:gd name="T27" fmla="*/ 2147483647 h 518"/>
                <a:gd name="T28" fmla="*/ 2147483647 w 471"/>
                <a:gd name="T29" fmla="*/ 2147483647 h 518"/>
                <a:gd name="T30" fmla="*/ 2147483647 w 471"/>
                <a:gd name="T31" fmla="*/ 2147483647 h 518"/>
                <a:gd name="T32" fmla="*/ 2147483647 w 471"/>
                <a:gd name="T33" fmla="*/ 2147483647 h 518"/>
                <a:gd name="T34" fmla="*/ 2147483647 w 471"/>
                <a:gd name="T35" fmla="*/ 2147483647 h 518"/>
                <a:gd name="T36" fmla="*/ 2147483647 w 471"/>
                <a:gd name="T37" fmla="*/ 2147483647 h 518"/>
                <a:gd name="T38" fmla="*/ 2147483647 w 471"/>
                <a:gd name="T39" fmla="*/ 2147483647 h 518"/>
                <a:gd name="T40" fmla="*/ 2147483647 w 471"/>
                <a:gd name="T41" fmla="*/ 2147483647 h 518"/>
                <a:gd name="T42" fmla="*/ 2147483647 w 471"/>
                <a:gd name="T43" fmla="*/ 2147483647 h 518"/>
                <a:gd name="T44" fmla="*/ 2147483647 w 471"/>
                <a:gd name="T45" fmla="*/ 2147483647 h 518"/>
                <a:gd name="T46" fmla="*/ 2147483647 w 471"/>
                <a:gd name="T47" fmla="*/ 2147483647 h 518"/>
                <a:gd name="T48" fmla="*/ 2147483647 w 471"/>
                <a:gd name="T49" fmla="*/ 2147483647 h 518"/>
                <a:gd name="T50" fmla="*/ 2147483647 w 471"/>
                <a:gd name="T51" fmla="*/ 2147483647 h 518"/>
                <a:gd name="T52" fmla="*/ 2147483647 w 471"/>
                <a:gd name="T53" fmla="*/ 2147483647 h 518"/>
                <a:gd name="T54" fmla="*/ 2147483647 w 471"/>
                <a:gd name="T55" fmla="*/ 2147483647 h 518"/>
                <a:gd name="T56" fmla="*/ 2147483647 w 471"/>
                <a:gd name="T57" fmla="*/ 2147483647 h 518"/>
                <a:gd name="T58" fmla="*/ 2147483647 w 471"/>
                <a:gd name="T59" fmla="*/ 2147483647 h 518"/>
                <a:gd name="T60" fmla="*/ 2147483647 w 471"/>
                <a:gd name="T61" fmla="*/ 2147483647 h 518"/>
                <a:gd name="T62" fmla="*/ 2147483647 w 471"/>
                <a:gd name="T63" fmla="*/ 2147483647 h 518"/>
                <a:gd name="T64" fmla="*/ 2147483647 w 471"/>
                <a:gd name="T65" fmla="*/ 2147483647 h 518"/>
                <a:gd name="T66" fmla="*/ 2147483647 w 471"/>
                <a:gd name="T67" fmla="*/ 2147483647 h 518"/>
                <a:gd name="T68" fmla="*/ 2147483647 w 471"/>
                <a:gd name="T69" fmla="*/ 2147483647 h 518"/>
                <a:gd name="T70" fmla="*/ 2147483647 w 471"/>
                <a:gd name="T71" fmla="*/ 2147483647 h 518"/>
                <a:gd name="T72" fmla="*/ 2147483647 w 471"/>
                <a:gd name="T73" fmla="*/ 2147483647 h 518"/>
                <a:gd name="T74" fmla="*/ 2147483647 w 471"/>
                <a:gd name="T75" fmla="*/ 2147483647 h 518"/>
                <a:gd name="T76" fmla="*/ 2147483647 w 471"/>
                <a:gd name="T77" fmla="*/ 2147483647 h 518"/>
                <a:gd name="T78" fmla="*/ 2147483647 w 471"/>
                <a:gd name="T79" fmla="*/ 2147483647 h 518"/>
                <a:gd name="T80" fmla="*/ 2147483647 w 471"/>
                <a:gd name="T81" fmla="*/ 2147483647 h 518"/>
                <a:gd name="T82" fmla="*/ 2147483647 w 471"/>
                <a:gd name="T83" fmla="*/ 2147483647 h 518"/>
                <a:gd name="T84" fmla="*/ 2147483647 w 471"/>
                <a:gd name="T85" fmla="*/ 2147483647 h 518"/>
                <a:gd name="T86" fmla="*/ 2147483647 w 471"/>
                <a:gd name="T87" fmla="*/ 2147483647 h 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518"/>
                <a:gd name="T134" fmla="*/ 471 w 471"/>
                <a:gd name="T135" fmla="*/ 518 h 51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92D050"/>
            </a:solidFill>
            <a:ln w="9525">
              <a:solidFill>
                <a:srgbClr val="FFFFFF"/>
              </a:solidFill>
              <a:round/>
              <a:headEnd/>
              <a:tailEnd/>
            </a:ln>
          </p:spPr>
          <p:txBody>
            <a:bodyPr/>
            <a:lstStyle/>
            <a:p>
              <a:endParaRPr lang="en-US"/>
            </a:p>
          </p:txBody>
        </p:sp>
        <p:sp>
          <p:nvSpPr>
            <p:cNvPr id="800" name="Freeform 277"/>
            <p:cNvSpPr>
              <a:spLocks/>
            </p:cNvSpPr>
            <p:nvPr>
              <p:custDataLst>
                <p:tags r:id="rId233"/>
              </p:custDataLst>
            </p:nvPr>
          </p:nvSpPr>
          <p:spPr bwMode="auto">
            <a:xfrm>
              <a:off x="6557963" y="3198813"/>
              <a:ext cx="133350" cy="130175"/>
            </a:xfrm>
            <a:custGeom>
              <a:avLst/>
              <a:gdLst>
                <a:gd name="T0" fmla="*/ 2147483647 w 293"/>
                <a:gd name="T1" fmla="*/ 2147483647 h 246"/>
                <a:gd name="T2" fmla="*/ 2147483647 w 293"/>
                <a:gd name="T3" fmla="*/ 2147483647 h 246"/>
                <a:gd name="T4" fmla="*/ 2147483647 w 293"/>
                <a:gd name="T5" fmla="*/ 2147483647 h 246"/>
                <a:gd name="T6" fmla="*/ 2147483647 w 293"/>
                <a:gd name="T7" fmla="*/ 2147483647 h 246"/>
                <a:gd name="T8" fmla="*/ 2147483647 w 293"/>
                <a:gd name="T9" fmla="*/ 2147483647 h 246"/>
                <a:gd name="T10" fmla="*/ 2147483647 w 293"/>
                <a:gd name="T11" fmla="*/ 2147483647 h 246"/>
                <a:gd name="T12" fmla="*/ 2147483647 w 293"/>
                <a:gd name="T13" fmla="*/ 2147483647 h 246"/>
                <a:gd name="T14" fmla="*/ 2147483647 w 293"/>
                <a:gd name="T15" fmla="*/ 2147483647 h 246"/>
                <a:gd name="T16" fmla="*/ 2147483647 w 293"/>
                <a:gd name="T17" fmla="*/ 2147483647 h 246"/>
                <a:gd name="T18" fmla="*/ 2147483647 w 293"/>
                <a:gd name="T19" fmla="*/ 2147483647 h 246"/>
                <a:gd name="T20" fmla="*/ 2147483647 w 293"/>
                <a:gd name="T21" fmla="*/ 2147483647 h 246"/>
                <a:gd name="T22" fmla="*/ 2147483647 w 293"/>
                <a:gd name="T23" fmla="*/ 2147483647 h 246"/>
                <a:gd name="T24" fmla="*/ 2147483647 w 293"/>
                <a:gd name="T25" fmla="*/ 2147483647 h 246"/>
                <a:gd name="T26" fmla="*/ 2147483647 w 293"/>
                <a:gd name="T27" fmla="*/ 2147483647 h 246"/>
                <a:gd name="T28" fmla="*/ 2147483647 w 293"/>
                <a:gd name="T29" fmla="*/ 2147483647 h 246"/>
                <a:gd name="T30" fmla="*/ 2147483647 w 293"/>
                <a:gd name="T31" fmla="*/ 2147483647 h 246"/>
                <a:gd name="T32" fmla="*/ 2147483647 w 293"/>
                <a:gd name="T33" fmla="*/ 2147483647 h 246"/>
                <a:gd name="T34" fmla="*/ 2147483647 w 293"/>
                <a:gd name="T35" fmla="*/ 2147483647 h 246"/>
                <a:gd name="T36" fmla="*/ 2147483647 w 293"/>
                <a:gd name="T37" fmla="*/ 2147483647 h 246"/>
                <a:gd name="T38" fmla="*/ 2147483647 w 293"/>
                <a:gd name="T39" fmla="*/ 2147483647 h 246"/>
                <a:gd name="T40" fmla="*/ 2147483647 w 293"/>
                <a:gd name="T41" fmla="*/ 2147483647 h 246"/>
                <a:gd name="T42" fmla="*/ 2147483647 w 293"/>
                <a:gd name="T43" fmla="*/ 2147483647 h 246"/>
                <a:gd name="T44" fmla="*/ 2147483647 w 293"/>
                <a:gd name="T45" fmla="*/ 2147483647 h 246"/>
                <a:gd name="T46" fmla="*/ 2147483647 w 293"/>
                <a:gd name="T47" fmla="*/ 2147483647 h 246"/>
                <a:gd name="T48" fmla="*/ 2147483647 w 293"/>
                <a:gd name="T49" fmla="*/ 2147483647 h 246"/>
                <a:gd name="T50" fmla="*/ 2147483647 w 293"/>
                <a:gd name="T51" fmla="*/ 2147483647 h 246"/>
                <a:gd name="T52" fmla="*/ 2147483647 w 293"/>
                <a:gd name="T53" fmla="*/ 2147483647 h 246"/>
                <a:gd name="T54" fmla="*/ 2147483647 w 293"/>
                <a:gd name="T55" fmla="*/ 2147483647 h 246"/>
                <a:gd name="T56" fmla="*/ 2147483647 w 293"/>
                <a:gd name="T57" fmla="*/ 2147483647 h 246"/>
                <a:gd name="T58" fmla="*/ 2147483647 w 293"/>
                <a:gd name="T59" fmla="*/ 2147483647 h 246"/>
                <a:gd name="T60" fmla="*/ 2147483647 w 293"/>
                <a:gd name="T61" fmla="*/ 2147483647 h 246"/>
                <a:gd name="T62" fmla="*/ 0 w 293"/>
                <a:gd name="T63" fmla="*/ 2147483647 h 246"/>
                <a:gd name="T64" fmla="*/ 2147483647 w 293"/>
                <a:gd name="T65" fmla="*/ 2147483647 h 246"/>
                <a:gd name="T66" fmla="*/ 2147483647 w 293"/>
                <a:gd name="T67" fmla="*/ 2147483647 h 246"/>
                <a:gd name="T68" fmla="*/ 2147483647 w 293"/>
                <a:gd name="T69" fmla="*/ 2147483647 h 246"/>
                <a:gd name="T70" fmla="*/ 2147483647 w 293"/>
                <a:gd name="T71" fmla="*/ 2147483647 h 246"/>
                <a:gd name="T72" fmla="*/ 2147483647 w 293"/>
                <a:gd name="T73" fmla="*/ 2147483647 h 246"/>
                <a:gd name="T74" fmla="*/ 2147483647 w 293"/>
                <a:gd name="T75" fmla="*/ 2147483647 h 246"/>
                <a:gd name="T76" fmla="*/ 2147483647 w 293"/>
                <a:gd name="T77" fmla="*/ 2147483647 h 246"/>
                <a:gd name="T78" fmla="*/ 2147483647 w 293"/>
                <a:gd name="T79" fmla="*/ 2147483647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3"/>
                <a:gd name="T121" fmla="*/ 0 h 246"/>
                <a:gd name="T122" fmla="*/ 293 w 293"/>
                <a:gd name="T123" fmla="*/ 246 h 2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92D050"/>
            </a:solidFill>
            <a:ln w="9525">
              <a:solidFill>
                <a:srgbClr val="FFFFFF"/>
              </a:solidFill>
              <a:round/>
              <a:headEnd/>
              <a:tailEnd/>
            </a:ln>
          </p:spPr>
          <p:txBody>
            <a:bodyPr/>
            <a:lstStyle/>
            <a:p>
              <a:endParaRPr lang="en-US"/>
            </a:p>
          </p:txBody>
        </p:sp>
        <p:sp>
          <p:nvSpPr>
            <p:cNvPr id="801" name="Freeform 278"/>
            <p:cNvSpPr>
              <a:spLocks/>
            </p:cNvSpPr>
            <p:nvPr>
              <p:custDataLst>
                <p:tags r:id="rId234"/>
              </p:custDataLst>
            </p:nvPr>
          </p:nvSpPr>
          <p:spPr bwMode="auto">
            <a:xfrm>
              <a:off x="6959600" y="2435225"/>
              <a:ext cx="85725" cy="130175"/>
            </a:xfrm>
            <a:custGeom>
              <a:avLst/>
              <a:gdLst>
                <a:gd name="T0" fmla="*/ 2147483647 w 200"/>
                <a:gd name="T1" fmla="*/ 2147483647 h 246"/>
                <a:gd name="T2" fmla="*/ 2147483647 w 200"/>
                <a:gd name="T3" fmla="*/ 2147483647 h 246"/>
                <a:gd name="T4" fmla="*/ 2147483647 w 200"/>
                <a:gd name="T5" fmla="*/ 2147483647 h 246"/>
                <a:gd name="T6" fmla="*/ 2147483647 w 200"/>
                <a:gd name="T7" fmla="*/ 2147483647 h 246"/>
                <a:gd name="T8" fmla="*/ 2147483647 w 200"/>
                <a:gd name="T9" fmla="*/ 2147483647 h 246"/>
                <a:gd name="T10" fmla="*/ 2147483647 w 200"/>
                <a:gd name="T11" fmla="*/ 2147483647 h 246"/>
                <a:gd name="T12" fmla="*/ 2147483647 w 200"/>
                <a:gd name="T13" fmla="*/ 2147483647 h 246"/>
                <a:gd name="T14" fmla="*/ 2147483647 w 200"/>
                <a:gd name="T15" fmla="*/ 2147483647 h 246"/>
                <a:gd name="T16" fmla="*/ 2147483647 w 200"/>
                <a:gd name="T17" fmla="*/ 2147483647 h 246"/>
                <a:gd name="T18" fmla="*/ 2147483647 w 200"/>
                <a:gd name="T19" fmla="*/ 2147483647 h 246"/>
                <a:gd name="T20" fmla="*/ 2147483647 w 200"/>
                <a:gd name="T21" fmla="*/ 2147483647 h 246"/>
                <a:gd name="T22" fmla="*/ 2147483647 w 200"/>
                <a:gd name="T23" fmla="*/ 2147483647 h 246"/>
                <a:gd name="T24" fmla="*/ 2147483647 w 200"/>
                <a:gd name="T25" fmla="*/ 2147483647 h 246"/>
                <a:gd name="T26" fmla="*/ 2147483647 w 200"/>
                <a:gd name="T27" fmla="*/ 2147483647 h 246"/>
                <a:gd name="T28" fmla="*/ 2147483647 w 200"/>
                <a:gd name="T29" fmla="*/ 2147483647 h 246"/>
                <a:gd name="T30" fmla="*/ 2147483647 w 200"/>
                <a:gd name="T31" fmla="*/ 2147483647 h 246"/>
                <a:gd name="T32" fmla="*/ 2147483647 w 200"/>
                <a:gd name="T33" fmla="*/ 2147483647 h 246"/>
                <a:gd name="T34" fmla="*/ 2147483647 w 200"/>
                <a:gd name="T35" fmla="*/ 2147483647 h 246"/>
                <a:gd name="T36" fmla="*/ 2147483647 w 200"/>
                <a:gd name="T37" fmla="*/ 2147483647 h 246"/>
                <a:gd name="T38" fmla="*/ 2147483647 w 200"/>
                <a:gd name="T39" fmla="*/ 2147483647 h 246"/>
                <a:gd name="T40" fmla="*/ 2147483647 w 200"/>
                <a:gd name="T41" fmla="*/ 2147483647 h 246"/>
                <a:gd name="T42" fmla="*/ 2147483647 w 200"/>
                <a:gd name="T43" fmla="*/ 2147483647 h 246"/>
                <a:gd name="T44" fmla="*/ 2147483647 w 200"/>
                <a:gd name="T45" fmla="*/ 2147483647 h 246"/>
                <a:gd name="T46" fmla="*/ 2147483647 w 200"/>
                <a:gd name="T47" fmla="*/ 2147483647 h 246"/>
                <a:gd name="T48" fmla="*/ 2147483647 w 200"/>
                <a:gd name="T49" fmla="*/ 2147483647 h 246"/>
                <a:gd name="T50" fmla="*/ 2147483647 w 200"/>
                <a:gd name="T51" fmla="*/ 2147483647 h 246"/>
                <a:gd name="T52" fmla="*/ 2147483647 w 200"/>
                <a:gd name="T53" fmla="*/ 2147483647 h 246"/>
                <a:gd name="T54" fmla="*/ 2147483647 w 200"/>
                <a:gd name="T55" fmla="*/ 2147483647 h 246"/>
                <a:gd name="T56" fmla="*/ 2147483647 w 200"/>
                <a:gd name="T57" fmla="*/ 2147483647 h 246"/>
                <a:gd name="T58" fmla="*/ 2147483647 w 200"/>
                <a:gd name="T59" fmla="*/ 2147483647 h 246"/>
                <a:gd name="T60" fmla="*/ 2147483647 w 200"/>
                <a:gd name="T61" fmla="*/ 2147483647 h 246"/>
                <a:gd name="T62" fmla="*/ 2147483647 w 200"/>
                <a:gd name="T63" fmla="*/ 2147483647 h 246"/>
                <a:gd name="T64" fmla="*/ 2147483647 w 200"/>
                <a:gd name="T65" fmla="*/ 2147483647 h 246"/>
                <a:gd name="T66" fmla="*/ 2147483647 w 200"/>
                <a:gd name="T67" fmla="*/ 2147483647 h 246"/>
                <a:gd name="T68" fmla="*/ 2147483647 w 200"/>
                <a:gd name="T69" fmla="*/ 2147483647 h 246"/>
                <a:gd name="T70" fmla="*/ 2147483647 w 200"/>
                <a:gd name="T71" fmla="*/ 2147483647 h 246"/>
                <a:gd name="T72" fmla="*/ 2147483647 w 200"/>
                <a:gd name="T73" fmla="*/ 2147483647 h 246"/>
                <a:gd name="T74" fmla="*/ 2147483647 w 200"/>
                <a:gd name="T75" fmla="*/ 2147483647 h 246"/>
                <a:gd name="T76" fmla="*/ 2147483647 w 200"/>
                <a:gd name="T77" fmla="*/ 2147483647 h 246"/>
                <a:gd name="T78" fmla="*/ 2147483647 w 200"/>
                <a:gd name="T79" fmla="*/ 2147483647 h 246"/>
                <a:gd name="T80" fmla="*/ 2147483647 w 200"/>
                <a:gd name="T81" fmla="*/ 2147483647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
                <a:gd name="T124" fmla="*/ 0 h 246"/>
                <a:gd name="T125" fmla="*/ 200 w 200"/>
                <a:gd name="T126" fmla="*/ 246 h 2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grpFill/>
            <a:ln w="9525">
              <a:solidFill>
                <a:srgbClr val="FFFFFF"/>
              </a:solidFill>
              <a:round/>
              <a:headEnd/>
              <a:tailEnd/>
            </a:ln>
          </p:spPr>
          <p:txBody>
            <a:bodyPr/>
            <a:lstStyle/>
            <a:p>
              <a:endParaRPr lang="en-US"/>
            </a:p>
          </p:txBody>
        </p:sp>
        <p:sp>
          <p:nvSpPr>
            <p:cNvPr id="802" name="Freeform 279"/>
            <p:cNvSpPr>
              <a:spLocks/>
            </p:cNvSpPr>
            <p:nvPr>
              <p:custDataLst>
                <p:tags r:id="rId235"/>
              </p:custDataLst>
            </p:nvPr>
          </p:nvSpPr>
          <p:spPr bwMode="auto">
            <a:xfrm>
              <a:off x="7527925" y="3732213"/>
              <a:ext cx="231775" cy="254000"/>
            </a:xfrm>
            <a:custGeom>
              <a:avLst/>
              <a:gdLst>
                <a:gd name="T0" fmla="*/ 2147483647 w 538"/>
                <a:gd name="T1" fmla="*/ 2147483647 h 487"/>
                <a:gd name="T2" fmla="*/ 2147483647 w 538"/>
                <a:gd name="T3" fmla="*/ 2147483647 h 487"/>
                <a:gd name="T4" fmla="*/ 2147483647 w 538"/>
                <a:gd name="T5" fmla="*/ 2147483647 h 487"/>
                <a:gd name="T6" fmla="*/ 2147483647 w 538"/>
                <a:gd name="T7" fmla="*/ 2147483647 h 487"/>
                <a:gd name="T8" fmla="*/ 2147483647 w 538"/>
                <a:gd name="T9" fmla="*/ 2147483647 h 487"/>
                <a:gd name="T10" fmla="*/ 2147483647 w 538"/>
                <a:gd name="T11" fmla="*/ 2147483647 h 487"/>
                <a:gd name="T12" fmla="*/ 2147483647 w 538"/>
                <a:gd name="T13" fmla="*/ 2147483647 h 487"/>
                <a:gd name="T14" fmla="*/ 2147483647 w 538"/>
                <a:gd name="T15" fmla="*/ 2147483647 h 487"/>
                <a:gd name="T16" fmla="*/ 2147483647 w 538"/>
                <a:gd name="T17" fmla="*/ 2147483647 h 487"/>
                <a:gd name="T18" fmla="*/ 2147483647 w 538"/>
                <a:gd name="T19" fmla="*/ 2147483647 h 487"/>
                <a:gd name="T20" fmla="*/ 2147483647 w 538"/>
                <a:gd name="T21" fmla="*/ 2147483647 h 487"/>
                <a:gd name="T22" fmla="*/ 2147483647 w 538"/>
                <a:gd name="T23" fmla="*/ 2147483647 h 487"/>
                <a:gd name="T24" fmla="*/ 2147483647 w 538"/>
                <a:gd name="T25" fmla="*/ 2147483647 h 487"/>
                <a:gd name="T26" fmla="*/ 2147483647 w 538"/>
                <a:gd name="T27" fmla="*/ 2147483647 h 487"/>
                <a:gd name="T28" fmla="*/ 2147483647 w 538"/>
                <a:gd name="T29" fmla="*/ 2147483647 h 487"/>
                <a:gd name="T30" fmla="*/ 2147483647 w 538"/>
                <a:gd name="T31" fmla="*/ 2147483647 h 487"/>
                <a:gd name="T32" fmla="*/ 2147483647 w 538"/>
                <a:gd name="T33" fmla="*/ 2147483647 h 487"/>
                <a:gd name="T34" fmla="*/ 2147483647 w 538"/>
                <a:gd name="T35" fmla="*/ 2147483647 h 487"/>
                <a:gd name="T36" fmla="*/ 2147483647 w 538"/>
                <a:gd name="T37" fmla="*/ 2147483647 h 487"/>
                <a:gd name="T38" fmla="*/ 2147483647 w 538"/>
                <a:gd name="T39" fmla="*/ 2147483647 h 487"/>
                <a:gd name="T40" fmla="*/ 2147483647 w 538"/>
                <a:gd name="T41" fmla="*/ 2147483647 h 487"/>
                <a:gd name="T42" fmla="*/ 2147483647 w 538"/>
                <a:gd name="T43" fmla="*/ 2147483647 h 487"/>
                <a:gd name="T44" fmla="*/ 2147483647 w 538"/>
                <a:gd name="T45" fmla="*/ 2147483647 h 487"/>
                <a:gd name="T46" fmla="*/ 2147483647 w 538"/>
                <a:gd name="T47" fmla="*/ 2147483647 h 487"/>
                <a:gd name="T48" fmla="*/ 2147483647 w 538"/>
                <a:gd name="T49" fmla="*/ 2147483647 h 487"/>
                <a:gd name="T50" fmla="*/ 2147483647 w 538"/>
                <a:gd name="T51" fmla="*/ 2147483647 h 487"/>
                <a:gd name="T52" fmla="*/ 2147483647 w 538"/>
                <a:gd name="T53" fmla="*/ 2147483647 h 487"/>
                <a:gd name="T54" fmla="*/ 2147483647 w 538"/>
                <a:gd name="T55" fmla="*/ 2147483647 h 487"/>
                <a:gd name="T56" fmla="*/ 2147483647 w 538"/>
                <a:gd name="T57" fmla="*/ 2147483647 h 487"/>
                <a:gd name="T58" fmla="*/ 2147483647 w 538"/>
                <a:gd name="T59" fmla="*/ 2147483647 h 487"/>
                <a:gd name="T60" fmla="*/ 2147483647 w 538"/>
                <a:gd name="T61" fmla="*/ 2147483647 h 487"/>
                <a:gd name="T62" fmla="*/ 2147483647 w 538"/>
                <a:gd name="T63" fmla="*/ 2147483647 h 487"/>
                <a:gd name="T64" fmla="*/ 2147483647 w 538"/>
                <a:gd name="T65" fmla="*/ 2147483647 h 487"/>
                <a:gd name="T66" fmla="*/ 2147483647 w 538"/>
                <a:gd name="T67" fmla="*/ 2147483647 h 487"/>
                <a:gd name="T68" fmla="*/ 2147483647 w 538"/>
                <a:gd name="T69" fmla="*/ 2147483647 h 487"/>
                <a:gd name="T70" fmla="*/ 2147483647 w 538"/>
                <a:gd name="T71" fmla="*/ 2147483647 h 487"/>
                <a:gd name="T72" fmla="*/ 2147483647 w 538"/>
                <a:gd name="T73" fmla="*/ 2147483647 h 487"/>
                <a:gd name="T74" fmla="*/ 2147483647 w 538"/>
                <a:gd name="T75" fmla="*/ 2147483647 h 487"/>
                <a:gd name="T76" fmla="*/ 2147483647 w 538"/>
                <a:gd name="T77" fmla="*/ 2147483647 h 487"/>
                <a:gd name="T78" fmla="*/ 2147483647 w 538"/>
                <a:gd name="T79" fmla="*/ 2147483647 h 487"/>
                <a:gd name="T80" fmla="*/ 2147483647 w 538"/>
                <a:gd name="T81" fmla="*/ 2147483647 h 487"/>
                <a:gd name="T82" fmla="*/ 2147483647 w 538"/>
                <a:gd name="T83" fmla="*/ 2147483647 h 487"/>
                <a:gd name="T84" fmla="*/ 2147483647 w 538"/>
                <a:gd name="T85" fmla="*/ 2147483647 h 487"/>
                <a:gd name="T86" fmla="*/ 2147483647 w 538"/>
                <a:gd name="T87" fmla="*/ 0 h 4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8"/>
                <a:gd name="T133" fmla="*/ 0 h 487"/>
                <a:gd name="T134" fmla="*/ 538 w 538"/>
                <a:gd name="T135" fmla="*/ 487 h 4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grpFill/>
            <a:ln w="9525">
              <a:solidFill>
                <a:srgbClr val="FFFFFF"/>
              </a:solidFill>
              <a:round/>
              <a:headEnd/>
              <a:tailEnd/>
            </a:ln>
          </p:spPr>
          <p:txBody>
            <a:bodyPr/>
            <a:lstStyle/>
            <a:p>
              <a:endParaRPr lang="en-US"/>
            </a:p>
          </p:txBody>
        </p:sp>
        <p:sp>
          <p:nvSpPr>
            <p:cNvPr id="803" name="Freeform 280"/>
            <p:cNvSpPr>
              <a:spLocks/>
            </p:cNvSpPr>
            <p:nvPr>
              <p:custDataLst>
                <p:tags r:id="rId236"/>
              </p:custDataLst>
            </p:nvPr>
          </p:nvSpPr>
          <p:spPr bwMode="auto">
            <a:xfrm>
              <a:off x="7720013" y="3716338"/>
              <a:ext cx="106362" cy="128587"/>
            </a:xfrm>
            <a:custGeom>
              <a:avLst/>
              <a:gdLst>
                <a:gd name="T0" fmla="*/ 2147483647 w 253"/>
                <a:gd name="T1" fmla="*/ 2147483647 h 246"/>
                <a:gd name="T2" fmla="*/ 2147483647 w 253"/>
                <a:gd name="T3" fmla="*/ 2147483647 h 246"/>
                <a:gd name="T4" fmla="*/ 2147483647 w 253"/>
                <a:gd name="T5" fmla="*/ 2147483647 h 246"/>
                <a:gd name="T6" fmla="*/ 2147483647 w 253"/>
                <a:gd name="T7" fmla="*/ 2147483647 h 246"/>
                <a:gd name="T8" fmla="*/ 2147483647 w 253"/>
                <a:gd name="T9" fmla="*/ 2147483647 h 246"/>
                <a:gd name="T10" fmla="*/ 2147483647 w 253"/>
                <a:gd name="T11" fmla="*/ 2147483647 h 246"/>
                <a:gd name="T12" fmla="*/ 2147483647 w 253"/>
                <a:gd name="T13" fmla="*/ 2147483647 h 246"/>
                <a:gd name="T14" fmla="*/ 2147483647 w 253"/>
                <a:gd name="T15" fmla="*/ 2147483647 h 246"/>
                <a:gd name="T16" fmla="*/ 2147483647 w 253"/>
                <a:gd name="T17" fmla="*/ 2147483647 h 246"/>
                <a:gd name="T18" fmla="*/ 2147483647 w 253"/>
                <a:gd name="T19" fmla="*/ 2147483647 h 246"/>
                <a:gd name="T20" fmla="*/ 2147483647 w 253"/>
                <a:gd name="T21" fmla="*/ 2147483647 h 246"/>
                <a:gd name="T22" fmla="*/ 2147483647 w 253"/>
                <a:gd name="T23" fmla="*/ 2147483647 h 246"/>
                <a:gd name="T24" fmla="*/ 2147483647 w 253"/>
                <a:gd name="T25" fmla="*/ 2147483647 h 246"/>
                <a:gd name="T26" fmla="*/ 2147483647 w 253"/>
                <a:gd name="T27" fmla="*/ 2147483647 h 246"/>
                <a:gd name="T28" fmla="*/ 2147483647 w 253"/>
                <a:gd name="T29" fmla="*/ 2147483647 h 246"/>
                <a:gd name="T30" fmla="*/ 2147483647 w 253"/>
                <a:gd name="T31" fmla="*/ 2147483647 h 246"/>
                <a:gd name="T32" fmla="*/ 2147483647 w 253"/>
                <a:gd name="T33" fmla="*/ 2147483647 h 246"/>
                <a:gd name="T34" fmla="*/ 2147483647 w 253"/>
                <a:gd name="T35" fmla="*/ 2147483647 h 246"/>
                <a:gd name="T36" fmla="*/ 2147483647 w 253"/>
                <a:gd name="T37" fmla="*/ 2147483647 h 246"/>
                <a:gd name="T38" fmla="*/ 2147483647 w 253"/>
                <a:gd name="T39" fmla="*/ 2147483647 h 246"/>
                <a:gd name="T40" fmla="*/ 2147483647 w 253"/>
                <a:gd name="T41" fmla="*/ 2147483647 h 246"/>
                <a:gd name="T42" fmla="*/ 2147483647 w 253"/>
                <a:gd name="T43" fmla="*/ 2147483647 h 246"/>
                <a:gd name="T44" fmla="*/ 2147483647 w 253"/>
                <a:gd name="T45" fmla="*/ 2147483647 h 246"/>
                <a:gd name="T46" fmla="*/ 2147483647 w 253"/>
                <a:gd name="T47" fmla="*/ 2147483647 h 246"/>
                <a:gd name="T48" fmla="*/ 2147483647 w 253"/>
                <a:gd name="T49" fmla="*/ 2147483647 h 246"/>
                <a:gd name="T50" fmla="*/ 2147483647 w 253"/>
                <a:gd name="T51" fmla="*/ 2147483647 h 246"/>
                <a:gd name="T52" fmla="*/ 2147483647 w 253"/>
                <a:gd name="T53" fmla="*/ 2147483647 h 246"/>
                <a:gd name="T54" fmla="*/ 2147483647 w 253"/>
                <a:gd name="T55" fmla="*/ 2147483647 h 246"/>
                <a:gd name="T56" fmla="*/ 2147483647 w 253"/>
                <a:gd name="T57" fmla="*/ 2147483647 h 246"/>
                <a:gd name="T58" fmla="*/ 2147483647 w 253"/>
                <a:gd name="T59" fmla="*/ 2147483647 h 246"/>
                <a:gd name="T60" fmla="*/ 2147483647 w 253"/>
                <a:gd name="T61" fmla="*/ 2147483647 h 246"/>
                <a:gd name="T62" fmla="*/ 2147483647 w 253"/>
                <a:gd name="T63" fmla="*/ 2147483647 h 246"/>
                <a:gd name="T64" fmla="*/ 2147483647 w 253"/>
                <a:gd name="T65" fmla="*/ 2147483647 h 246"/>
                <a:gd name="T66" fmla="*/ 2147483647 w 253"/>
                <a:gd name="T67" fmla="*/ 2147483647 h 246"/>
                <a:gd name="T68" fmla="*/ 2147483647 w 253"/>
                <a:gd name="T69" fmla="*/ 2147483647 h 246"/>
                <a:gd name="T70" fmla="*/ 2147483647 w 253"/>
                <a:gd name="T71" fmla="*/ 2147483647 h 246"/>
                <a:gd name="T72" fmla="*/ 2147483647 w 253"/>
                <a:gd name="T73" fmla="*/ 2147483647 h 246"/>
                <a:gd name="T74" fmla="*/ 2147483647 w 253"/>
                <a:gd name="T75" fmla="*/ 2147483647 h 246"/>
                <a:gd name="T76" fmla="*/ 2147483647 w 253"/>
                <a:gd name="T77" fmla="*/ 2147483647 h 246"/>
                <a:gd name="T78" fmla="*/ 2147483647 w 253"/>
                <a:gd name="T79" fmla="*/ 2147483647 h 246"/>
                <a:gd name="T80" fmla="*/ 2147483647 w 253"/>
                <a:gd name="T81" fmla="*/ 2147483647 h 246"/>
                <a:gd name="T82" fmla="*/ 2147483647 w 253"/>
                <a:gd name="T83" fmla="*/ 2147483647 h 246"/>
                <a:gd name="T84" fmla="*/ 2147483647 w 253"/>
                <a:gd name="T85" fmla="*/ 2147483647 h 246"/>
                <a:gd name="T86" fmla="*/ 2147483647 w 253"/>
                <a:gd name="T87" fmla="*/ 2147483647 h 246"/>
                <a:gd name="T88" fmla="*/ 2147483647 w 253"/>
                <a:gd name="T89" fmla="*/ 2147483647 h 246"/>
                <a:gd name="T90" fmla="*/ 2147483647 w 253"/>
                <a:gd name="T91" fmla="*/ 2147483647 h 246"/>
                <a:gd name="T92" fmla="*/ 2147483647 w 253"/>
                <a:gd name="T93" fmla="*/ 2147483647 h 246"/>
                <a:gd name="T94" fmla="*/ 2147483647 w 253"/>
                <a:gd name="T95" fmla="*/ 2147483647 h 246"/>
                <a:gd name="T96" fmla="*/ 2147483647 w 253"/>
                <a:gd name="T97" fmla="*/ 2147483647 h 246"/>
                <a:gd name="T98" fmla="*/ 2147483647 w 253"/>
                <a:gd name="T99" fmla="*/ 2147483647 h 246"/>
                <a:gd name="T100" fmla="*/ 2147483647 w 253"/>
                <a:gd name="T101" fmla="*/ 2147483647 h 246"/>
                <a:gd name="T102" fmla="*/ 2147483647 w 253"/>
                <a:gd name="T103" fmla="*/ 2147483647 h 246"/>
                <a:gd name="T104" fmla="*/ 2147483647 w 253"/>
                <a:gd name="T105" fmla="*/ 2147483647 h 246"/>
                <a:gd name="T106" fmla="*/ 2147483647 w 253"/>
                <a:gd name="T107" fmla="*/ 2147483647 h 246"/>
                <a:gd name="T108" fmla="*/ 2147483647 w 253"/>
                <a:gd name="T109" fmla="*/ 2147483647 h 246"/>
                <a:gd name="T110" fmla="*/ 2147483647 w 253"/>
                <a:gd name="T111" fmla="*/ 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3"/>
                <a:gd name="T169" fmla="*/ 0 h 246"/>
                <a:gd name="T170" fmla="*/ 253 w 253"/>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grpFill/>
            <a:ln w="9525">
              <a:solidFill>
                <a:srgbClr val="FFFFFF"/>
              </a:solidFill>
              <a:round/>
              <a:headEnd/>
              <a:tailEnd/>
            </a:ln>
          </p:spPr>
          <p:txBody>
            <a:bodyPr/>
            <a:lstStyle/>
            <a:p>
              <a:endParaRPr lang="en-US"/>
            </a:p>
          </p:txBody>
        </p:sp>
        <p:grpSp>
          <p:nvGrpSpPr>
            <p:cNvPr id="805" name="Group 282"/>
            <p:cNvGrpSpPr>
              <a:grpSpLocks/>
            </p:cNvGrpSpPr>
            <p:nvPr>
              <p:custDataLst>
                <p:tags r:id="rId237"/>
              </p:custDataLst>
            </p:nvPr>
          </p:nvGrpSpPr>
          <p:grpSpPr bwMode="auto">
            <a:xfrm>
              <a:off x="7006997" y="3205706"/>
              <a:ext cx="106793" cy="294735"/>
              <a:chOff x="5116" y="2387"/>
              <a:chExt cx="81" cy="187"/>
            </a:xfrm>
            <a:grpFill/>
          </p:grpSpPr>
          <p:sp>
            <p:nvSpPr>
              <p:cNvPr id="808" name="Freeform 285"/>
              <p:cNvSpPr>
                <a:spLocks/>
              </p:cNvSpPr>
              <p:nvPr/>
            </p:nvSpPr>
            <p:spPr bwMode="auto">
              <a:xfrm>
                <a:off x="5160" y="2389"/>
                <a:ext cx="5" cy="16"/>
              </a:xfrm>
              <a:custGeom>
                <a:avLst/>
                <a:gdLst>
                  <a:gd name="T0" fmla="*/ 5 w 15"/>
                  <a:gd name="T1" fmla="*/ 16 h 49"/>
                  <a:gd name="T2" fmla="*/ 5 w 15"/>
                  <a:gd name="T3" fmla="*/ 11 h 49"/>
                  <a:gd name="T4" fmla="*/ 5 w 15"/>
                  <a:gd name="T5" fmla="*/ 6 h 49"/>
                  <a:gd name="T6" fmla="*/ 5 w 15"/>
                  <a:gd name="T7" fmla="*/ 4 h 49"/>
                  <a:gd name="T8" fmla="*/ 4 w 15"/>
                  <a:gd name="T9" fmla="*/ 2 h 49"/>
                  <a:gd name="T10" fmla="*/ 4 w 15"/>
                  <a:gd name="T11" fmla="*/ 1 h 49"/>
                  <a:gd name="T12" fmla="*/ 3 w 15"/>
                  <a:gd name="T13" fmla="*/ 0 h 49"/>
                  <a:gd name="T14" fmla="*/ 1 w 15"/>
                  <a:gd name="T15" fmla="*/ 2 h 49"/>
                  <a:gd name="T16" fmla="*/ 1 w 15"/>
                  <a:gd name="T17" fmla="*/ 5 h 49"/>
                  <a:gd name="T18" fmla="*/ 0 w 15"/>
                  <a:gd name="T19" fmla="*/ 8 h 49"/>
                  <a:gd name="T20" fmla="*/ 0 w 15"/>
                  <a:gd name="T21" fmla="*/ 10 h 49"/>
                  <a:gd name="T22" fmla="*/ 0 w 15"/>
                  <a:gd name="T23" fmla="*/ 12 h 49"/>
                  <a:gd name="T24" fmla="*/ 1 w 15"/>
                  <a:gd name="T25" fmla="*/ 14 h 49"/>
                  <a:gd name="T26" fmla="*/ 2 w 15"/>
                  <a:gd name="T27" fmla="*/ 14 h 49"/>
                  <a:gd name="T28" fmla="*/ 3 w 15"/>
                  <a:gd name="T29" fmla="*/ 15 h 49"/>
                  <a:gd name="T30" fmla="*/ 4 w 15"/>
                  <a:gd name="T31" fmla="*/ 16 h 49"/>
                  <a:gd name="T32" fmla="*/ 5 w 15"/>
                  <a:gd name="T33" fmla="*/ 16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49"/>
                  <a:gd name="T53" fmla="*/ 15 w 15"/>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9525">
                <a:solidFill>
                  <a:srgbClr val="FFFFFF"/>
                </a:solidFill>
                <a:round/>
                <a:headEnd/>
                <a:tailEnd/>
              </a:ln>
            </p:spPr>
            <p:txBody>
              <a:bodyPr/>
              <a:lstStyle/>
              <a:p>
                <a:endParaRPr lang="en-US"/>
              </a:p>
            </p:txBody>
          </p:sp>
          <p:sp>
            <p:nvSpPr>
              <p:cNvPr id="809" name="Freeform 286"/>
              <p:cNvSpPr>
                <a:spLocks/>
              </p:cNvSpPr>
              <p:nvPr/>
            </p:nvSpPr>
            <p:spPr bwMode="auto">
              <a:xfrm>
                <a:off x="5139" y="2387"/>
                <a:ext cx="15" cy="13"/>
              </a:xfrm>
              <a:custGeom>
                <a:avLst/>
                <a:gdLst>
                  <a:gd name="T0" fmla="*/ 6 w 47"/>
                  <a:gd name="T1" fmla="*/ 2 h 40"/>
                  <a:gd name="T2" fmla="*/ 0 w 47"/>
                  <a:gd name="T3" fmla="*/ 12 h 40"/>
                  <a:gd name="T4" fmla="*/ 2 w 47"/>
                  <a:gd name="T5" fmla="*/ 13 h 40"/>
                  <a:gd name="T6" fmla="*/ 4 w 47"/>
                  <a:gd name="T7" fmla="*/ 13 h 40"/>
                  <a:gd name="T8" fmla="*/ 6 w 47"/>
                  <a:gd name="T9" fmla="*/ 13 h 40"/>
                  <a:gd name="T10" fmla="*/ 8 w 47"/>
                  <a:gd name="T11" fmla="*/ 12 h 40"/>
                  <a:gd name="T12" fmla="*/ 10 w 47"/>
                  <a:gd name="T13" fmla="*/ 12 h 40"/>
                  <a:gd name="T14" fmla="*/ 12 w 47"/>
                  <a:gd name="T15" fmla="*/ 11 h 40"/>
                  <a:gd name="T16" fmla="*/ 14 w 47"/>
                  <a:gd name="T17" fmla="*/ 10 h 40"/>
                  <a:gd name="T18" fmla="*/ 15 w 47"/>
                  <a:gd name="T19" fmla="*/ 8 h 40"/>
                  <a:gd name="T20" fmla="*/ 15 w 47"/>
                  <a:gd name="T21" fmla="*/ 0 h 40"/>
                  <a:gd name="T22" fmla="*/ 13 w 47"/>
                  <a:gd name="T23" fmla="*/ 0 h 40"/>
                  <a:gd name="T24" fmla="*/ 11 w 47"/>
                  <a:gd name="T25" fmla="*/ 0 h 40"/>
                  <a:gd name="T26" fmla="*/ 8 w 47"/>
                  <a:gd name="T27" fmla="*/ 1 h 40"/>
                  <a:gd name="T28" fmla="*/ 6 w 47"/>
                  <a:gd name="T29" fmla="*/ 2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0"/>
                  <a:gd name="T47" fmla="*/ 47 w 47"/>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9525">
                <a:solidFill>
                  <a:srgbClr val="FFFFFF"/>
                </a:solidFill>
                <a:round/>
                <a:headEnd/>
                <a:tailEnd/>
              </a:ln>
            </p:spPr>
            <p:txBody>
              <a:bodyPr/>
              <a:lstStyle/>
              <a:p>
                <a:endParaRPr lang="en-US"/>
              </a:p>
            </p:txBody>
          </p:sp>
          <p:sp>
            <p:nvSpPr>
              <p:cNvPr id="810" name="Freeform 287"/>
              <p:cNvSpPr>
                <a:spLocks/>
              </p:cNvSpPr>
              <p:nvPr/>
            </p:nvSpPr>
            <p:spPr bwMode="auto">
              <a:xfrm>
                <a:off x="5184" y="2465"/>
                <a:ext cx="13" cy="10"/>
              </a:xfrm>
              <a:custGeom>
                <a:avLst/>
                <a:gdLst>
                  <a:gd name="T0" fmla="*/ 0 w 39"/>
                  <a:gd name="T1" fmla="*/ 0 h 31"/>
                  <a:gd name="T2" fmla="*/ 1 w 39"/>
                  <a:gd name="T3" fmla="*/ 3 h 31"/>
                  <a:gd name="T4" fmla="*/ 2 w 39"/>
                  <a:gd name="T5" fmla="*/ 4 h 31"/>
                  <a:gd name="T6" fmla="*/ 4 w 39"/>
                  <a:gd name="T7" fmla="*/ 6 h 31"/>
                  <a:gd name="T8" fmla="*/ 6 w 39"/>
                  <a:gd name="T9" fmla="*/ 7 h 31"/>
                  <a:gd name="T10" fmla="*/ 8 w 39"/>
                  <a:gd name="T11" fmla="*/ 8 h 31"/>
                  <a:gd name="T12" fmla="*/ 9 w 39"/>
                  <a:gd name="T13" fmla="*/ 9 h 31"/>
                  <a:gd name="T14" fmla="*/ 11 w 39"/>
                  <a:gd name="T15" fmla="*/ 10 h 31"/>
                  <a:gd name="T16" fmla="*/ 13 w 39"/>
                  <a:gd name="T17" fmla="*/ 10 h 31"/>
                  <a:gd name="T18" fmla="*/ 11 w 39"/>
                  <a:gd name="T19" fmla="*/ 7 h 31"/>
                  <a:gd name="T20" fmla="*/ 8 w 39"/>
                  <a:gd name="T21" fmla="*/ 5 h 31"/>
                  <a:gd name="T22" fmla="*/ 5 w 39"/>
                  <a:gd name="T23" fmla="*/ 2 h 31"/>
                  <a:gd name="T24" fmla="*/ 2 w 3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9525">
                <a:solidFill>
                  <a:srgbClr val="FFFFFF"/>
                </a:solidFill>
                <a:round/>
                <a:headEnd/>
                <a:tailEnd/>
              </a:ln>
            </p:spPr>
            <p:txBody>
              <a:bodyPr/>
              <a:lstStyle/>
              <a:p>
                <a:endParaRPr lang="en-US"/>
              </a:p>
            </p:txBody>
          </p:sp>
          <p:sp>
            <p:nvSpPr>
              <p:cNvPr id="811" name="Freeform 288"/>
              <p:cNvSpPr>
                <a:spLocks/>
              </p:cNvSpPr>
              <p:nvPr/>
            </p:nvSpPr>
            <p:spPr bwMode="auto">
              <a:xfrm>
                <a:off x="5172" y="2410"/>
                <a:ext cx="10" cy="6"/>
              </a:xfrm>
              <a:custGeom>
                <a:avLst/>
                <a:gdLst>
                  <a:gd name="T0" fmla="*/ 0 w 34"/>
                  <a:gd name="T1" fmla="*/ 0 h 19"/>
                  <a:gd name="T2" fmla="*/ 10 w 34"/>
                  <a:gd name="T3" fmla="*/ 6 h 19"/>
                  <a:gd name="T4" fmla="*/ 10 w 34"/>
                  <a:gd name="T5" fmla="*/ 0 h 19"/>
                  <a:gd name="T6" fmla="*/ 7 w 34"/>
                  <a:gd name="T7" fmla="*/ 0 h 19"/>
                  <a:gd name="T8" fmla="*/ 4 w 34"/>
                  <a:gd name="T9" fmla="*/ 0 h 19"/>
                  <a:gd name="T10" fmla="*/ 2 w 34"/>
                  <a:gd name="T11" fmla="*/ 0 h 19"/>
                  <a:gd name="T12" fmla="*/ 0 w 34"/>
                  <a:gd name="T13" fmla="*/ 0 h 19"/>
                  <a:gd name="T14" fmla="*/ 0 60000 65536"/>
                  <a:gd name="T15" fmla="*/ 0 60000 65536"/>
                  <a:gd name="T16" fmla="*/ 0 60000 65536"/>
                  <a:gd name="T17" fmla="*/ 0 60000 65536"/>
                  <a:gd name="T18" fmla="*/ 0 60000 65536"/>
                  <a:gd name="T19" fmla="*/ 0 60000 65536"/>
                  <a:gd name="T20" fmla="*/ 0 60000 65536"/>
                  <a:gd name="T21" fmla="*/ 0 w 34"/>
                  <a:gd name="T22" fmla="*/ 0 h 19"/>
                  <a:gd name="T23" fmla="*/ 34 w 3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9">
                    <a:moveTo>
                      <a:pt x="0" y="0"/>
                    </a:moveTo>
                    <a:lnTo>
                      <a:pt x="34" y="19"/>
                    </a:lnTo>
                    <a:lnTo>
                      <a:pt x="34" y="0"/>
                    </a:lnTo>
                    <a:lnTo>
                      <a:pt x="24" y="0"/>
                    </a:lnTo>
                    <a:lnTo>
                      <a:pt x="14" y="0"/>
                    </a:lnTo>
                    <a:lnTo>
                      <a:pt x="7" y="0"/>
                    </a:lnTo>
                    <a:lnTo>
                      <a:pt x="0" y="0"/>
                    </a:lnTo>
                  </a:path>
                </a:pathLst>
              </a:custGeom>
              <a:grpFill/>
              <a:ln w="9525">
                <a:solidFill>
                  <a:srgbClr val="FFFFFF"/>
                </a:solidFill>
                <a:round/>
                <a:headEnd/>
                <a:tailEnd/>
              </a:ln>
            </p:spPr>
            <p:txBody>
              <a:bodyPr/>
              <a:lstStyle/>
              <a:p>
                <a:endParaRPr lang="en-US"/>
              </a:p>
            </p:txBody>
          </p:sp>
          <p:sp>
            <p:nvSpPr>
              <p:cNvPr id="812" name="Freeform 289"/>
              <p:cNvSpPr>
                <a:spLocks/>
              </p:cNvSpPr>
              <p:nvPr/>
            </p:nvSpPr>
            <p:spPr bwMode="auto">
              <a:xfrm>
                <a:off x="5180" y="2471"/>
                <a:ext cx="6" cy="4"/>
              </a:xfrm>
              <a:custGeom>
                <a:avLst/>
                <a:gdLst>
                  <a:gd name="T0" fmla="*/ 0 w 19"/>
                  <a:gd name="T1" fmla="*/ 0 h 12"/>
                  <a:gd name="T2" fmla="*/ 6 w 19"/>
                  <a:gd name="T3" fmla="*/ 4 h 12"/>
                  <a:gd name="T4" fmla="*/ 4 w 19"/>
                  <a:gd name="T5" fmla="*/ 2 h 12"/>
                  <a:gd name="T6" fmla="*/ 2 w 19"/>
                  <a:gd name="T7" fmla="*/ 2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0" y="0"/>
                    </a:moveTo>
                    <a:lnTo>
                      <a:pt x="19" y="12"/>
                    </a:lnTo>
                    <a:lnTo>
                      <a:pt x="13" y="6"/>
                    </a:lnTo>
                    <a:lnTo>
                      <a:pt x="6" y="6"/>
                    </a:lnTo>
                  </a:path>
                </a:pathLst>
              </a:custGeom>
              <a:grpFill/>
              <a:ln w="9525">
                <a:solidFill>
                  <a:srgbClr val="FFFFFF"/>
                </a:solidFill>
                <a:round/>
                <a:headEnd/>
                <a:tailEnd/>
              </a:ln>
            </p:spPr>
            <p:txBody>
              <a:bodyPr/>
              <a:lstStyle/>
              <a:p>
                <a:endParaRPr lang="en-US"/>
              </a:p>
            </p:txBody>
          </p:sp>
          <p:sp>
            <p:nvSpPr>
              <p:cNvPr id="816" name="Freeform 293"/>
              <p:cNvSpPr>
                <a:spLocks/>
              </p:cNvSpPr>
              <p:nvPr/>
            </p:nvSpPr>
            <p:spPr bwMode="auto">
              <a:xfrm>
                <a:off x="5143" y="2436"/>
                <a:ext cx="16" cy="21"/>
              </a:xfrm>
              <a:custGeom>
                <a:avLst/>
                <a:gdLst>
                  <a:gd name="T0" fmla="*/ 2 w 46"/>
                  <a:gd name="T1" fmla="*/ 2 h 62"/>
                  <a:gd name="T2" fmla="*/ 7 w 46"/>
                  <a:gd name="T3" fmla="*/ 2 h 62"/>
                  <a:gd name="T4" fmla="*/ 11 w 46"/>
                  <a:gd name="T5" fmla="*/ 1 h 62"/>
                  <a:gd name="T6" fmla="*/ 14 w 46"/>
                  <a:gd name="T7" fmla="*/ 0 h 62"/>
                  <a:gd name="T8" fmla="*/ 16 w 46"/>
                  <a:gd name="T9" fmla="*/ 0 h 62"/>
                  <a:gd name="T10" fmla="*/ 16 w 46"/>
                  <a:gd name="T11" fmla="*/ 3 h 62"/>
                  <a:gd name="T12" fmla="*/ 16 w 46"/>
                  <a:gd name="T13" fmla="*/ 6 h 62"/>
                  <a:gd name="T14" fmla="*/ 16 w 46"/>
                  <a:gd name="T15" fmla="*/ 9 h 62"/>
                  <a:gd name="T16" fmla="*/ 16 w 46"/>
                  <a:gd name="T17" fmla="*/ 13 h 62"/>
                  <a:gd name="T18" fmla="*/ 16 w 46"/>
                  <a:gd name="T19" fmla="*/ 16 h 62"/>
                  <a:gd name="T20" fmla="*/ 14 w 46"/>
                  <a:gd name="T21" fmla="*/ 18 h 62"/>
                  <a:gd name="T22" fmla="*/ 14 w 46"/>
                  <a:gd name="T23" fmla="*/ 19 h 62"/>
                  <a:gd name="T24" fmla="*/ 13 w 46"/>
                  <a:gd name="T25" fmla="*/ 20 h 62"/>
                  <a:gd name="T26" fmla="*/ 12 w 46"/>
                  <a:gd name="T27" fmla="*/ 21 h 62"/>
                  <a:gd name="T28" fmla="*/ 11 w 46"/>
                  <a:gd name="T29" fmla="*/ 21 h 62"/>
                  <a:gd name="T30" fmla="*/ 9 w 46"/>
                  <a:gd name="T31" fmla="*/ 21 h 62"/>
                  <a:gd name="T32" fmla="*/ 8 w 46"/>
                  <a:gd name="T33" fmla="*/ 20 h 62"/>
                  <a:gd name="T34" fmla="*/ 6 w 46"/>
                  <a:gd name="T35" fmla="*/ 20 h 62"/>
                  <a:gd name="T36" fmla="*/ 5 w 46"/>
                  <a:gd name="T37" fmla="*/ 19 h 62"/>
                  <a:gd name="T38" fmla="*/ 4 w 46"/>
                  <a:gd name="T39" fmla="*/ 18 h 62"/>
                  <a:gd name="T40" fmla="*/ 2 w 46"/>
                  <a:gd name="T41" fmla="*/ 17 h 62"/>
                  <a:gd name="T42" fmla="*/ 2 w 46"/>
                  <a:gd name="T43" fmla="*/ 16 h 62"/>
                  <a:gd name="T44" fmla="*/ 1 w 46"/>
                  <a:gd name="T45" fmla="*/ 15 h 62"/>
                  <a:gd name="T46" fmla="*/ 0 w 46"/>
                  <a:gd name="T47" fmla="*/ 12 h 62"/>
                  <a:gd name="T48" fmla="*/ 0 w 46"/>
                  <a:gd name="T49" fmla="*/ 8 h 62"/>
                  <a:gd name="T50" fmla="*/ 0 w 46"/>
                  <a:gd name="T51" fmla="*/ 5 h 62"/>
                  <a:gd name="T52" fmla="*/ 0 w 46"/>
                  <a:gd name="T53" fmla="*/ 2 h 62"/>
                  <a:gd name="T54" fmla="*/ 2 w 46"/>
                  <a:gd name="T55" fmla="*/ 2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
                  <a:gd name="T85" fmla="*/ 0 h 62"/>
                  <a:gd name="T86" fmla="*/ 46 w 4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9525">
                <a:solidFill>
                  <a:srgbClr val="FFFFFF"/>
                </a:solidFill>
                <a:round/>
                <a:headEnd/>
                <a:tailEnd/>
              </a:ln>
            </p:spPr>
            <p:txBody>
              <a:bodyPr/>
              <a:lstStyle/>
              <a:p>
                <a:endParaRPr lang="en-US"/>
              </a:p>
            </p:txBody>
          </p:sp>
          <p:sp>
            <p:nvSpPr>
              <p:cNvPr id="818" name="Freeform 295"/>
              <p:cNvSpPr>
                <a:spLocks/>
              </p:cNvSpPr>
              <p:nvPr/>
            </p:nvSpPr>
            <p:spPr bwMode="auto">
              <a:xfrm>
                <a:off x="5189" y="2442"/>
                <a:ext cx="8" cy="13"/>
              </a:xfrm>
              <a:custGeom>
                <a:avLst/>
                <a:gdLst>
                  <a:gd name="T0" fmla="*/ 8 w 26"/>
                  <a:gd name="T1" fmla="*/ 13 h 38"/>
                  <a:gd name="T2" fmla="*/ 8 w 26"/>
                  <a:gd name="T3" fmla="*/ 0 h 38"/>
                  <a:gd name="T4" fmla="*/ 6 w 26"/>
                  <a:gd name="T5" fmla="*/ 0 h 38"/>
                  <a:gd name="T6" fmla="*/ 4 w 26"/>
                  <a:gd name="T7" fmla="*/ 1 h 38"/>
                  <a:gd name="T8" fmla="*/ 2 w 26"/>
                  <a:gd name="T9" fmla="*/ 3 h 38"/>
                  <a:gd name="T10" fmla="*/ 0 w 26"/>
                  <a:gd name="T11" fmla="*/ 4 h 38"/>
                  <a:gd name="T12" fmla="*/ 6 w 26"/>
                  <a:gd name="T13" fmla="*/ 10 h 38"/>
                  <a:gd name="T14" fmla="*/ 8 w 26"/>
                  <a:gd name="T15" fmla="*/ 13 h 3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38"/>
                  <a:gd name="T26" fmla="*/ 26 w 26"/>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38">
                    <a:moveTo>
                      <a:pt x="26" y="38"/>
                    </a:moveTo>
                    <a:lnTo>
                      <a:pt x="26" y="0"/>
                    </a:lnTo>
                    <a:lnTo>
                      <a:pt x="21" y="1"/>
                    </a:lnTo>
                    <a:lnTo>
                      <a:pt x="13" y="4"/>
                    </a:lnTo>
                    <a:lnTo>
                      <a:pt x="6" y="8"/>
                    </a:lnTo>
                    <a:lnTo>
                      <a:pt x="0" y="13"/>
                    </a:lnTo>
                    <a:lnTo>
                      <a:pt x="18" y="30"/>
                    </a:lnTo>
                    <a:lnTo>
                      <a:pt x="26" y="38"/>
                    </a:lnTo>
                  </a:path>
                </a:pathLst>
              </a:custGeom>
              <a:grpFill/>
              <a:ln w="9525">
                <a:solidFill>
                  <a:srgbClr val="FFFFFF"/>
                </a:solidFill>
                <a:round/>
                <a:headEnd/>
                <a:tailEnd/>
              </a:ln>
            </p:spPr>
            <p:txBody>
              <a:bodyPr/>
              <a:lstStyle/>
              <a:p>
                <a:endParaRPr lang="en-US"/>
              </a:p>
            </p:txBody>
          </p:sp>
          <p:sp>
            <p:nvSpPr>
              <p:cNvPr id="819" name="Freeform 296"/>
              <p:cNvSpPr>
                <a:spLocks/>
              </p:cNvSpPr>
              <p:nvPr/>
            </p:nvSpPr>
            <p:spPr bwMode="auto">
              <a:xfrm>
                <a:off x="5165" y="2420"/>
                <a:ext cx="10" cy="10"/>
              </a:xfrm>
              <a:custGeom>
                <a:avLst/>
                <a:gdLst>
                  <a:gd name="T0" fmla="*/ 0 w 34"/>
                  <a:gd name="T1" fmla="*/ 6 h 31"/>
                  <a:gd name="T2" fmla="*/ 2 w 34"/>
                  <a:gd name="T3" fmla="*/ 7 h 31"/>
                  <a:gd name="T4" fmla="*/ 5 w 34"/>
                  <a:gd name="T5" fmla="*/ 8 h 31"/>
                  <a:gd name="T6" fmla="*/ 8 w 34"/>
                  <a:gd name="T7" fmla="*/ 10 h 31"/>
                  <a:gd name="T8" fmla="*/ 10 w 34"/>
                  <a:gd name="T9" fmla="*/ 10 h 31"/>
                  <a:gd name="T10" fmla="*/ 10 w 34"/>
                  <a:gd name="T11" fmla="*/ 8 h 31"/>
                  <a:gd name="T12" fmla="*/ 9 w 34"/>
                  <a:gd name="T13" fmla="*/ 5 h 31"/>
                  <a:gd name="T14" fmla="*/ 8 w 34"/>
                  <a:gd name="T15" fmla="*/ 2 h 31"/>
                  <a:gd name="T16" fmla="*/ 6 w 34"/>
                  <a:gd name="T17" fmla="*/ 0 h 31"/>
                  <a:gd name="T18" fmla="*/ 5 w 34"/>
                  <a:gd name="T19" fmla="*/ 2 h 31"/>
                  <a:gd name="T20" fmla="*/ 3 w 34"/>
                  <a:gd name="T21" fmla="*/ 4 h 31"/>
                  <a:gd name="T22" fmla="*/ 2 w 34"/>
                  <a:gd name="T23" fmla="*/ 5 h 31"/>
                  <a:gd name="T24" fmla="*/ 2 w 34"/>
                  <a:gd name="T25" fmla="*/ 5 h 31"/>
                  <a:gd name="T26" fmla="*/ 1 w 34"/>
                  <a:gd name="T27" fmla="*/ 6 h 31"/>
                  <a:gd name="T28" fmla="*/ 0 w 34"/>
                  <a:gd name="T29" fmla="*/ 6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31"/>
                  <a:gd name="T47" fmla="*/ 34 w 34"/>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9525">
                <a:solidFill>
                  <a:srgbClr val="FFFFFF"/>
                </a:solidFill>
                <a:round/>
                <a:headEnd/>
                <a:tailEnd/>
              </a:ln>
            </p:spPr>
            <p:txBody>
              <a:bodyPr/>
              <a:lstStyle/>
              <a:p>
                <a:endParaRPr lang="en-US"/>
              </a:p>
            </p:txBody>
          </p:sp>
          <p:sp>
            <p:nvSpPr>
              <p:cNvPr id="820" name="Freeform 297"/>
              <p:cNvSpPr>
                <a:spLocks/>
              </p:cNvSpPr>
              <p:nvPr/>
            </p:nvSpPr>
            <p:spPr bwMode="auto">
              <a:xfrm>
                <a:off x="5139" y="2418"/>
                <a:ext cx="6" cy="12"/>
              </a:xfrm>
              <a:custGeom>
                <a:avLst/>
                <a:gdLst>
                  <a:gd name="T0" fmla="*/ 0 w 20"/>
                  <a:gd name="T1" fmla="*/ 2 h 37"/>
                  <a:gd name="T2" fmla="*/ 0 w 20"/>
                  <a:gd name="T3" fmla="*/ 12 h 37"/>
                  <a:gd name="T4" fmla="*/ 2 w 20"/>
                  <a:gd name="T5" fmla="*/ 11 h 37"/>
                  <a:gd name="T6" fmla="*/ 6 w 20"/>
                  <a:gd name="T7" fmla="*/ 10 h 37"/>
                  <a:gd name="T8" fmla="*/ 6 w 20"/>
                  <a:gd name="T9" fmla="*/ 0 h 37"/>
                  <a:gd name="T10" fmla="*/ 0 w 20"/>
                  <a:gd name="T11" fmla="*/ 2 h 37"/>
                  <a:gd name="T12" fmla="*/ 0 60000 65536"/>
                  <a:gd name="T13" fmla="*/ 0 60000 65536"/>
                  <a:gd name="T14" fmla="*/ 0 60000 65536"/>
                  <a:gd name="T15" fmla="*/ 0 60000 65536"/>
                  <a:gd name="T16" fmla="*/ 0 60000 65536"/>
                  <a:gd name="T17" fmla="*/ 0 60000 65536"/>
                  <a:gd name="T18" fmla="*/ 0 w 20"/>
                  <a:gd name="T19" fmla="*/ 0 h 37"/>
                  <a:gd name="T20" fmla="*/ 20 w 20"/>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0" h="37">
                    <a:moveTo>
                      <a:pt x="0" y="6"/>
                    </a:moveTo>
                    <a:lnTo>
                      <a:pt x="0" y="37"/>
                    </a:lnTo>
                    <a:lnTo>
                      <a:pt x="7" y="33"/>
                    </a:lnTo>
                    <a:lnTo>
                      <a:pt x="20" y="30"/>
                    </a:lnTo>
                    <a:lnTo>
                      <a:pt x="20" y="0"/>
                    </a:lnTo>
                    <a:lnTo>
                      <a:pt x="0" y="6"/>
                    </a:lnTo>
                  </a:path>
                </a:pathLst>
              </a:custGeom>
              <a:grpFill/>
              <a:ln w="9525">
                <a:solidFill>
                  <a:srgbClr val="FFFFFF"/>
                </a:solidFill>
                <a:round/>
                <a:headEnd/>
                <a:tailEnd/>
              </a:ln>
            </p:spPr>
            <p:txBody>
              <a:bodyPr/>
              <a:lstStyle/>
              <a:p>
                <a:endParaRPr lang="en-US"/>
              </a:p>
            </p:txBody>
          </p:sp>
          <p:sp>
            <p:nvSpPr>
              <p:cNvPr id="821" name="Line 298"/>
              <p:cNvSpPr>
                <a:spLocks noChangeShapeType="1"/>
              </p:cNvSpPr>
              <p:nvPr/>
            </p:nvSpPr>
            <p:spPr bwMode="auto">
              <a:xfrm>
                <a:off x="5180" y="2449"/>
                <a:ext cx="1" cy="10"/>
              </a:xfrm>
              <a:prstGeom prst="line">
                <a:avLst/>
              </a:prstGeom>
              <a:grpFill/>
              <a:ln w="9525">
                <a:solidFill>
                  <a:srgbClr val="FFFFFF"/>
                </a:solidFill>
                <a:round/>
                <a:headEnd/>
                <a:tailEnd/>
              </a:ln>
            </p:spPr>
            <p:txBody>
              <a:bodyPr/>
              <a:lstStyle/>
              <a:p>
                <a:endParaRPr lang="en-US"/>
              </a:p>
            </p:txBody>
          </p:sp>
          <p:sp>
            <p:nvSpPr>
              <p:cNvPr id="822" name="Freeform 299"/>
              <p:cNvSpPr>
                <a:spLocks/>
              </p:cNvSpPr>
              <p:nvPr/>
            </p:nvSpPr>
            <p:spPr bwMode="auto">
              <a:xfrm>
                <a:off x="5180" y="2453"/>
                <a:ext cx="4" cy="6"/>
              </a:xfrm>
              <a:custGeom>
                <a:avLst/>
                <a:gdLst>
                  <a:gd name="T0" fmla="*/ 0 w 13"/>
                  <a:gd name="T1" fmla="*/ 6 h 18"/>
                  <a:gd name="T2" fmla="*/ 0 w 13"/>
                  <a:gd name="T3" fmla="*/ 4 h 18"/>
                  <a:gd name="T4" fmla="*/ 1 w 13"/>
                  <a:gd name="T5" fmla="*/ 3 h 18"/>
                  <a:gd name="T6" fmla="*/ 2 w 13"/>
                  <a:gd name="T7" fmla="*/ 1 h 18"/>
                  <a:gd name="T8" fmla="*/ 4 w 13"/>
                  <a:gd name="T9" fmla="*/ 0 h 18"/>
                  <a:gd name="T10" fmla="*/ 0 60000 65536"/>
                  <a:gd name="T11" fmla="*/ 0 60000 65536"/>
                  <a:gd name="T12" fmla="*/ 0 60000 65536"/>
                  <a:gd name="T13" fmla="*/ 0 60000 65536"/>
                  <a:gd name="T14" fmla="*/ 0 60000 65536"/>
                  <a:gd name="T15" fmla="*/ 0 w 13"/>
                  <a:gd name="T16" fmla="*/ 0 h 18"/>
                  <a:gd name="T17" fmla="*/ 13 w 13"/>
                  <a:gd name="T18" fmla="*/ 18 h 18"/>
                </a:gdLst>
                <a:ahLst/>
                <a:cxnLst>
                  <a:cxn ang="T10">
                    <a:pos x="T0" y="T1"/>
                  </a:cxn>
                  <a:cxn ang="T11">
                    <a:pos x="T2" y="T3"/>
                  </a:cxn>
                  <a:cxn ang="T12">
                    <a:pos x="T4" y="T5"/>
                  </a:cxn>
                  <a:cxn ang="T13">
                    <a:pos x="T6" y="T7"/>
                  </a:cxn>
                  <a:cxn ang="T14">
                    <a:pos x="T8" y="T9"/>
                  </a:cxn>
                </a:cxnLst>
                <a:rect l="T15" t="T16" r="T17" b="T18"/>
                <a:pathLst>
                  <a:path w="13" h="18">
                    <a:moveTo>
                      <a:pt x="0" y="18"/>
                    </a:moveTo>
                    <a:lnTo>
                      <a:pt x="1" y="13"/>
                    </a:lnTo>
                    <a:lnTo>
                      <a:pt x="3" y="9"/>
                    </a:lnTo>
                    <a:lnTo>
                      <a:pt x="7" y="4"/>
                    </a:lnTo>
                    <a:lnTo>
                      <a:pt x="13" y="0"/>
                    </a:lnTo>
                  </a:path>
                </a:pathLst>
              </a:custGeom>
              <a:grpFill/>
              <a:ln w="9525">
                <a:solidFill>
                  <a:srgbClr val="FFFFFF"/>
                </a:solidFill>
                <a:round/>
                <a:headEnd/>
                <a:tailEnd/>
              </a:ln>
            </p:spPr>
            <p:txBody>
              <a:bodyPr/>
              <a:lstStyle/>
              <a:p>
                <a:endParaRPr lang="en-US"/>
              </a:p>
            </p:txBody>
          </p:sp>
          <p:sp>
            <p:nvSpPr>
              <p:cNvPr id="823" name="Line 300"/>
              <p:cNvSpPr>
                <a:spLocks noChangeShapeType="1"/>
              </p:cNvSpPr>
              <p:nvPr/>
            </p:nvSpPr>
            <p:spPr bwMode="auto">
              <a:xfrm flipH="1" flipV="1">
                <a:off x="5178" y="2447"/>
                <a:ext cx="6" cy="6"/>
              </a:xfrm>
              <a:prstGeom prst="line">
                <a:avLst/>
              </a:prstGeom>
              <a:grpFill/>
              <a:ln w="9525">
                <a:solidFill>
                  <a:srgbClr val="FFFFFF"/>
                </a:solidFill>
                <a:round/>
                <a:headEnd/>
                <a:tailEnd/>
              </a:ln>
            </p:spPr>
            <p:txBody>
              <a:bodyPr/>
              <a:lstStyle/>
              <a:p>
                <a:endParaRPr lang="en-US"/>
              </a:p>
            </p:txBody>
          </p:sp>
          <p:sp>
            <p:nvSpPr>
              <p:cNvPr id="824" name="Freeform 301"/>
              <p:cNvSpPr>
                <a:spLocks/>
              </p:cNvSpPr>
              <p:nvPr/>
            </p:nvSpPr>
            <p:spPr bwMode="auto">
              <a:xfrm>
                <a:off x="5116" y="2564"/>
                <a:ext cx="9" cy="10"/>
              </a:xfrm>
              <a:custGeom>
                <a:avLst/>
                <a:gdLst>
                  <a:gd name="T0" fmla="*/ 0 w 27"/>
                  <a:gd name="T1" fmla="*/ 0 h 31"/>
                  <a:gd name="T2" fmla="*/ 7 w 27"/>
                  <a:gd name="T3" fmla="*/ 10 h 31"/>
                  <a:gd name="T4" fmla="*/ 9 w 27"/>
                  <a:gd name="T5" fmla="*/ 4 h 31"/>
                  <a:gd name="T6" fmla="*/ 0 60000 65536"/>
                  <a:gd name="T7" fmla="*/ 0 60000 65536"/>
                  <a:gd name="T8" fmla="*/ 0 60000 65536"/>
                  <a:gd name="T9" fmla="*/ 0 w 27"/>
                  <a:gd name="T10" fmla="*/ 0 h 31"/>
                  <a:gd name="T11" fmla="*/ 27 w 27"/>
                  <a:gd name="T12" fmla="*/ 31 h 31"/>
                </a:gdLst>
                <a:ahLst/>
                <a:cxnLst>
                  <a:cxn ang="T6">
                    <a:pos x="T0" y="T1"/>
                  </a:cxn>
                  <a:cxn ang="T7">
                    <a:pos x="T2" y="T3"/>
                  </a:cxn>
                  <a:cxn ang="T8">
                    <a:pos x="T4" y="T5"/>
                  </a:cxn>
                </a:cxnLst>
                <a:rect l="T9" t="T10" r="T11" b="T12"/>
                <a:pathLst>
                  <a:path w="27" h="31">
                    <a:moveTo>
                      <a:pt x="0" y="0"/>
                    </a:moveTo>
                    <a:lnTo>
                      <a:pt x="20" y="31"/>
                    </a:lnTo>
                    <a:lnTo>
                      <a:pt x="27" y="13"/>
                    </a:lnTo>
                  </a:path>
                </a:pathLst>
              </a:custGeom>
              <a:grpFill/>
              <a:ln w="9525">
                <a:solidFill>
                  <a:srgbClr val="FFFFFF"/>
                </a:solidFill>
                <a:round/>
                <a:headEnd/>
                <a:tailEnd/>
              </a:ln>
            </p:spPr>
            <p:txBody>
              <a:bodyPr/>
              <a:lstStyle/>
              <a:p>
                <a:endParaRPr lang="en-US"/>
              </a:p>
            </p:txBody>
          </p:sp>
          <p:sp>
            <p:nvSpPr>
              <p:cNvPr id="825" name="Freeform 302"/>
              <p:cNvSpPr>
                <a:spLocks/>
              </p:cNvSpPr>
              <p:nvPr/>
            </p:nvSpPr>
            <p:spPr bwMode="auto">
              <a:xfrm>
                <a:off x="5119" y="2568"/>
                <a:ext cx="6" cy="1"/>
              </a:xfrm>
              <a:custGeom>
                <a:avLst/>
                <a:gdLst>
                  <a:gd name="T0" fmla="*/ 6 w 20"/>
                  <a:gd name="T1" fmla="*/ 0 h 1"/>
                  <a:gd name="T2" fmla="*/ 3 w 20"/>
                  <a:gd name="T3" fmla="*/ 0 h 1"/>
                  <a:gd name="T4" fmla="*/ 0 w 20"/>
                  <a:gd name="T5" fmla="*/ 0 h 1"/>
                  <a:gd name="T6" fmla="*/ 0 60000 65536"/>
                  <a:gd name="T7" fmla="*/ 0 60000 65536"/>
                  <a:gd name="T8" fmla="*/ 0 60000 65536"/>
                  <a:gd name="T9" fmla="*/ 0 w 20"/>
                  <a:gd name="T10" fmla="*/ 0 h 1"/>
                  <a:gd name="T11" fmla="*/ 20 w 20"/>
                  <a:gd name="T12" fmla="*/ 1 h 1"/>
                </a:gdLst>
                <a:ahLst/>
                <a:cxnLst>
                  <a:cxn ang="T6">
                    <a:pos x="T0" y="T1"/>
                  </a:cxn>
                  <a:cxn ang="T7">
                    <a:pos x="T2" y="T3"/>
                  </a:cxn>
                  <a:cxn ang="T8">
                    <a:pos x="T4" y="T5"/>
                  </a:cxn>
                </a:cxnLst>
                <a:rect l="T9" t="T10" r="T11" b="T12"/>
                <a:pathLst>
                  <a:path w="20" h="1">
                    <a:moveTo>
                      <a:pt x="20" y="0"/>
                    </a:moveTo>
                    <a:lnTo>
                      <a:pt x="10" y="0"/>
                    </a:lnTo>
                    <a:lnTo>
                      <a:pt x="0" y="0"/>
                    </a:lnTo>
                  </a:path>
                </a:pathLst>
              </a:custGeom>
              <a:grpFill/>
              <a:ln w="9525">
                <a:solidFill>
                  <a:srgbClr val="FFFFFF"/>
                </a:solidFill>
                <a:round/>
                <a:headEnd/>
                <a:tailEnd/>
              </a:ln>
            </p:spPr>
            <p:txBody>
              <a:bodyPr/>
              <a:lstStyle/>
              <a:p>
                <a:endParaRPr lang="en-US"/>
              </a:p>
            </p:txBody>
          </p:sp>
          <p:sp>
            <p:nvSpPr>
              <p:cNvPr id="826" name="Freeform 303"/>
              <p:cNvSpPr>
                <a:spLocks/>
              </p:cNvSpPr>
              <p:nvPr/>
            </p:nvSpPr>
            <p:spPr bwMode="auto">
              <a:xfrm>
                <a:off x="5127" y="2557"/>
                <a:ext cx="12" cy="5"/>
              </a:xfrm>
              <a:custGeom>
                <a:avLst/>
                <a:gdLst>
                  <a:gd name="T0" fmla="*/ 0 w 34"/>
                  <a:gd name="T1" fmla="*/ 5 h 13"/>
                  <a:gd name="T2" fmla="*/ 2 w 34"/>
                  <a:gd name="T3" fmla="*/ 5 h 13"/>
                  <a:gd name="T4" fmla="*/ 4 w 34"/>
                  <a:gd name="T5" fmla="*/ 4 h 13"/>
                  <a:gd name="T6" fmla="*/ 6 w 34"/>
                  <a:gd name="T7" fmla="*/ 4 h 13"/>
                  <a:gd name="T8" fmla="*/ 7 w 34"/>
                  <a:gd name="T9" fmla="*/ 3 h 13"/>
                  <a:gd name="T10" fmla="*/ 10 w 34"/>
                  <a:gd name="T11" fmla="*/ 1 h 13"/>
                  <a:gd name="T12" fmla="*/ 12 w 34"/>
                  <a:gd name="T13" fmla="*/ 0 h 13"/>
                  <a:gd name="T14" fmla="*/ 9 w 34"/>
                  <a:gd name="T15" fmla="*/ 0 h 13"/>
                  <a:gd name="T16" fmla="*/ 5 w 3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13"/>
                  <a:gd name="T29" fmla="*/ 34 w 3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13">
                    <a:moveTo>
                      <a:pt x="0" y="13"/>
                    </a:moveTo>
                    <a:lnTo>
                      <a:pt x="6" y="13"/>
                    </a:lnTo>
                    <a:lnTo>
                      <a:pt x="10" y="11"/>
                    </a:lnTo>
                    <a:lnTo>
                      <a:pt x="16" y="10"/>
                    </a:lnTo>
                    <a:lnTo>
                      <a:pt x="20" y="7"/>
                    </a:lnTo>
                    <a:lnTo>
                      <a:pt x="28" y="2"/>
                    </a:lnTo>
                    <a:lnTo>
                      <a:pt x="34" y="0"/>
                    </a:lnTo>
                    <a:lnTo>
                      <a:pt x="25" y="0"/>
                    </a:lnTo>
                    <a:lnTo>
                      <a:pt x="15" y="0"/>
                    </a:lnTo>
                  </a:path>
                </a:pathLst>
              </a:custGeom>
              <a:grpFill/>
              <a:ln w="9525">
                <a:solidFill>
                  <a:srgbClr val="FFFFFF"/>
                </a:solidFill>
                <a:round/>
                <a:headEnd/>
                <a:tailEnd/>
              </a:ln>
            </p:spPr>
            <p:txBody>
              <a:bodyPr/>
              <a:lstStyle/>
              <a:p>
                <a:endParaRPr lang="en-US"/>
              </a:p>
            </p:txBody>
          </p:sp>
          <p:sp>
            <p:nvSpPr>
              <p:cNvPr id="827" name="Freeform 304"/>
              <p:cNvSpPr>
                <a:spLocks/>
              </p:cNvSpPr>
              <p:nvPr/>
            </p:nvSpPr>
            <p:spPr bwMode="auto">
              <a:xfrm>
                <a:off x="5127" y="2547"/>
                <a:ext cx="12" cy="6"/>
              </a:xfrm>
              <a:custGeom>
                <a:avLst/>
                <a:gdLst>
                  <a:gd name="T0" fmla="*/ 12 w 34"/>
                  <a:gd name="T1" fmla="*/ 6 h 18"/>
                  <a:gd name="T2" fmla="*/ 12 w 34"/>
                  <a:gd name="T3" fmla="*/ 0 h 18"/>
                  <a:gd name="T4" fmla="*/ 10 w 34"/>
                  <a:gd name="T5" fmla="*/ 0 h 18"/>
                  <a:gd name="T6" fmla="*/ 7 w 34"/>
                  <a:gd name="T7" fmla="*/ 0 h 18"/>
                  <a:gd name="T8" fmla="*/ 4 w 34"/>
                  <a:gd name="T9" fmla="*/ 0 h 18"/>
                  <a:gd name="T10" fmla="*/ 0 w 34"/>
                  <a:gd name="T11" fmla="*/ 0 h 18"/>
                  <a:gd name="T12" fmla="*/ 12 w 34"/>
                  <a:gd name="T13" fmla="*/ 6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34" y="18"/>
                    </a:moveTo>
                    <a:lnTo>
                      <a:pt x="34" y="0"/>
                    </a:lnTo>
                    <a:lnTo>
                      <a:pt x="28" y="0"/>
                    </a:lnTo>
                    <a:lnTo>
                      <a:pt x="20" y="0"/>
                    </a:lnTo>
                    <a:lnTo>
                      <a:pt x="10" y="0"/>
                    </a:lnTo>
                    <a:lnTo>
                      <a:pt x="0" y="0"/>
                    </a:lnTo>
                    <a:lnTo>
                      <a:pt x="34" y="18"/>
                    </a:lnTo>
                  </a:path>
                </a:pathLst>
              </a:custGeom>
              <a:grpFill/>
              <a:ln w="9525">
                <a:solidFill>
                  <a:srgbClr val="FFFFFF"/>
                </a:solidFill>
                <a:round/>
                <a:headEnd/>
                <a:tailEnd/>
              </a:ln>
            </p:spPr>
            <p:txBody>
              <a:bodyPr/>
              <a:lstStyle/>
              <a:p>
                <a:endParaRPr lang="en-US"/>
              </a:p>
            </p:txBody>
          </p:sp>
          <p:sp>
            <p:nvSpPr>
              <p:cNvPr id="828" name="Freeform 305"/>
              <p:cNvSpPr>
                <a:spLocks/>
              </p:cNvSpPr>
              <p:nvPr/>
            </p:nvSpPr>
            <p:spPr bwMode="auto">
              <a:xfrm>
                <a:off x="5141" y="2535"/>
                <a:ext cx="20" cy="8"/>
              </a:xfrm>
              <a:custGeom>
                <a:avLst/>
                <a:gdLst>
                  <a:gd name="T0" fmla="*/ 18 w 59"/>
                  <a:gd name="T1" fmla="*/ 8 h 25"/>
                  <a:gd name="T2" fmla="*/ 19 w 59"/>
                  <a:gd name="T3" fmla="*/ 4 h 25"/>
                  <a:gd name="T4" fmla="*/ 20 w 59"/>
                  <a:gd name="T5" fmla="*/ 0 h 25"/>
                  <a:gd name="T6" fmla="*/ 15 w 59"/>
                  <a:gd name="T7" fmla="*/ 0 h 25"/>
                  <a:gd name="T8" fmla="*/ 9 w 59"/>
                  <a:gd name="T9" fmla="*/ 0 h 25"/>
                  <a:gd name="T10" fmla="*/ 6 w 59"/>
                  <a:gd name="T11" fmla="*/ 0 h 25"/>
                  <a:gd name="T12" fmla="*/ 4 w 59"/>
                  <a:gd name="T13" fmla="*/ 1 h 25"/>
                  <a:gd name="T14" fmla="*/ 2 w 59"/>
                  <a:gd name="T15" fmla="*/ 1 h 25"/>
                  <a:gd name="T16" fmla="*/ 0 w 59"/>
                  <a:gd name="T17" fmla="*/ 2 h 25"/>
                  <a:gd name="T18" fmla="*/ 4 w 59"/>
                  <a:gd name="T19" fmla="*/ 4 h 25"/>
                  <a:gd name="T20" fmla="*/ 9 w 59"/>
                  <a:gd name="T21" fmla="*/ 6 h 25"/>
                  <a:gd name="T22" fmla="*/ 11 w 59"/>
                  <a:gd name="T23" fmla="*/ 7 h 25"/>
                  <a:gd name="T24" fmla="*/ 13 w 59"/>
                  <a:gd name="T25" fmla="*/ 8 h 25"/>
                  <a:gd name="T26" fmla="*/ 16 w 59"/>
                  <a:gd name="T27" fmla="*/ 8 h 25"/>
                  <a:gd name="T28" fmla="*/ 18 w 59"/>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25"/>
                  <a:gd name="T47" fmla="*/ 59 w 59"/>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9525">
                <a:solidFill>
                  <a:srgbClr val="FFFFFF"/>
                </a:solidFill>
                <a:round/>
                <a:headEnd/>
                <a:tailEnd/>
              </a:ln>
            </p:spPr>
            <p:txBody>
              <a:bodyPr/>
              <a:lstStyle/>
              <a:p>
                <a:endParaRPr lang="en-US"/>
              </a:p>
            </p:txBody>
          </p:sp>
        </p:grpSp>
        <p:sp>
          <p:nvSpPr>
            <p:cNvPr id="830" name="Freeform 307"/>
            <p:cNvSpPr>
              <a:spLocks/>
            </p:cNvSpPr>
            <p:nvPr>
              <p:custDataLst>
                <p:tags r:id="rId238"/>
              </p:custDataLst>
            </p:nvPr>
          </p:nvSpPr>
          <p:spPr bwMode="auto">
            <a:xfrm>
              <a:off x="7280275" y="3879850"/>
              <a:ext cx="14288" cy="55563"/>
            </a:xfrm>
            <a:custGeom>
              <a:avLst/>
              <a:gdLst>
                <a:gd name="T0" fmla="*/ 0 w 33"/>
                <a:gd name="T1" fmla="*/ 2147483647 h 43"/>
                <a:gd name="T2" fmla="*/ 2147483647 w 33"/>
                <a:gd name="T3" fmla="*/ 2147483647 h 43"/>
                <a:gd name="T4" fmla="*/ 2147483647 w 33"/>
                <a:gd name="T5" fmla="*/ 2147483647 h 43"/>
                <a:gd name="T6" fmla="*/ 2147483647 w 33"/>
                <a:gd name="T7" fmla="*/ 2147483647 h 43"/>
                <a:gd name="T8" fmla="*/ 2147483647 w 33"/>
                <a:gd name="T9" fmla="*/ 2147483647 h 43"/>
                <a:gd name="T10" fmla="*/ 2147483647 w 33"/>
                <a:gd name="T11" fmla="*/ 2147483647 h 43"/>
                <a:gd name="T12" fmla="*/ 2147483647 w 33"/>
                <a:gd name="T13" fmla="*/ 2147483647 h 43"/>
                <a:gd name="T14" fmla="*/ 2147483647 w 33"/>
                <a:gd name="T15" fmla="*/ 2147483647 h 43"/>
                <a:gd name="T16" fmla="*/ 2147483647 w 33"/>
                <a:gd name="T17" fmla="*/ 0 h 43"/>
                <a:gd name="T18" fmla="*/ 2147483647 w 33"/>
                <a:gd name="T19" fmla="*/ 2147483647 h 43"/>
                <a:gd name="T20" fmla="*/ 2147483647 w 33"/>
                <a:gd name="T21" fmla="*/ 2147483647 h 43"/>
                <a:gd name="T22" fmla="*/ 2147483647 w 33"/>
                <a:gd name="T23" fmla="*/ 2147483647 h 43"/>
                <a:gd name="T24" fmla="*/ 2147483647 w 33"/>
                <a:gd name="T25" fmla="*/ 2147483647 h 43"/>
                <a:gd name="T26" fmla="*/ 2147483647 w 33"/>
                <a:gd name="T27" fmla="*/ 2147483647 h 43"/>
                <a:gd name="T28" fmla="*/ 2147483647 w 33"/>
                <a:gd name="T29" fmla="*/ 2147483647 h 43"/>
                <a:gd name="T30" fmla="*/ 2147483647 w 33"/>
                <a:gd name="T31" fmla="*/ 2147483647 h 43"/>
                <a:gd name="T32" fmla="*/ 2147483647 w 33"/>
                <a:gd name="T33" fmla="*/ 2147483647 h 43"/>
                <a:gd name="T34" fmla="*/ 0 w 33"/>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43"/>
                <a:gd name="T56" fmla="*/ 33 w 33"/>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grpFill/>
            <a:ln w="9525">
              <a:solidFill>
                <a:srgbClr val="FFFFFF"/>
              </a:solidFill>
              <a:round/>
              <a:headEnd/>
              <a:tailEnd/>
            </a:ln>
          </p:spPr>
          <p:txBody>
            <a:bodyPr/>
            <a:lstStyle/>
            <a:p>
              <a:endParaRPr lang="en-US"/>
            </a:p>
          </p:txBody>
        </p:sp>
        <p:sp>
          <p:nvSpPr>
            <p:cNvPr id="832" name="Freeform 309"/>
            <p:cNvSpPr>
              <a:spLocks/>
            </p:cNvSpPr>
            <p:nvPr>
              <p:custDataLst>
                <p:tags r:id="rId239"/>
              </p:custDataLst>
            </p:nvPr>
          </p:nvSpPr>
          <p:spPr bwMode="auto">
            <a:xfrm>
              <a:off x="7404100" y="3698875"/>
              <a:ext cx="23813" cy="57150"/>
            </a:xfrm>
            <a:custGeom>
              <a:avLst/>
              <a:gdLst>
                <a:gd name="T0" fmla="*/ 0 w 60"/>
                <a:gd name="T1" fmla="*/ 0 h 18"/>
                <a:gd name="T2" fmla="*/ 2147483647 w 60"/>
                <a:gd name="T3" fmla="*/ 2147483647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2147483647 w 60"/>
                <a:gd name="T17" fmla="*/ 2147483647 h 18"/>
                <a:gd name="T18" fmla="*/ 2147483647 w 60"/>
                <a:gd name="T19" fmla="*/ 2147483647 h 18"/>
                <a:gd name="T20" fmla="*/ 0 w 60"/>
                <a:gd name="T21" fmla="*/ 2147483647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8"/>
                <a:gd name="T38" fmla="*/ 60 w 6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grpFill/>
            <a:ln w="9525">
              <a:solidFill>
                <a:srgbClr val="FFFFFF"/>
              </a:solidFill>
              <a:round/>
              <a:headEnd/>
              <a:tailEnd/>
            </a:ln>
          </p:spPr>
          <p:txBody>
            <a:bodyPr/>
            <a:lstStyle/>
            <a:p>
              <a:endParaRPr lang="en-US"/>
            </a:p>
          </p:txBody>
        </p:sp>
        <p:sp>
          <p:nvSpPr>
            <p:cNvPr id="834" name="Freeform 311"/>
            <p:cNvSpPr>
              <a:spLocks/>
            </p:cNvSpPr>
            <p:nvPr>
              <p:custDataLst>
                <p:tags r:id="rId240"/>
              </p:custDataLst>
            </p:nvPr>
          </p:nvSpPr>
          <p:spPr bwMode="auto">
            <a:xfrm>
              <a:off x="7213600" y="3565525"/>
              <a:ext cx="7938" cy="57150"/>
            </a:xfrm>
            <a:custGeom>
              <a:avLst/>
              <a:gdLst>
                <a:gd name="T0" fmla="*/ 0 w 17"/>
                <a:gd name="T1" fmla="*/ 2147483647 h 42"/>
                <a:gd name="T2" fmla="*/ 2147483647 w 17"/>
                <a:gd name="T3" fmla="*/ 2147483647 h 42"/>
                <a:gd name="T4" fmla="*/ 2147483647 w 17"/>
                <a:gd name="T5" fmla="*/ 2147483647 h 42"/>
                <a:gd name="T6" fmla="*/ 2147483647 w 17"/>
                <a:gd name="T7" fmla="*/ 2147483647 h 42"/>
                <a:gd name="T8" fmla="*/ 2147483647 w 17"/>
                <a:gd name="T9" fmla="*/ 2147483647 h 42"/>
                <a:gd name="T10" fmla="*/ 2147483647 w 17"/>
                <a:gd name="T11" fmla="*/ 2147483647 h 42"/>
                <a:gd name="T12" fmla="*/ 2147483647 w 17"/>
                <a:gd name="T13" fmla="*/ 2147483647 h 42"/>
                <a:gd name="T14" fmla="*/ 2147483647 w 17"/>
                <a:gd name="T15" fmla="*/ 0 h 42"/>
                <a:gd name="T16" fmla="*/ 0 w 17"/>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2"/>
                <a:gd name="T29" fmla="*/ 17 w 17"/>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2">
                  <a:moveTo>
                    <a:pt x="0" y="36"/>
                  </a:moveTo>
                  <a:lnTo>
                    <a:pt x="13" y="42"/>
                  </a:lnTo>
                  <a:lnTo>
                    <a:pt x="14" y="33"/>
                  </a:lnTo>
                  <a:lnTo>
                    <a:pt x="16" y="23"/>
                  </a:lnTo>
                  <a:lnTo>
                    <a:pt x="17" y="18"/>
                  </a:lnTo>
                  <a:lnTo>
                    <a:pt x="16" y="12"/>
                  </a:lnTo>
                  <a:lnTo>
                    <a:pt x="16" y="6"/>
                  </a:lnTo>
                  <a:lnTo>
                    <a:pt x="13" y="0"/>
                  </a:lnTo>
                  <a:lnTo>
                    <a:pt x="0" y="36"/>
                  </a:lnTo>
                </a:path>
              </a:pathLst>
            </a:custGeom>
            <a:grpFill/>
            <a:ln w="9525">
              <a:solidFill>
                <a:srgbClr val="FFFFFF"/>
              </a:solidFill>
              <a:round/>
              <a:headEnd/>
              <a:tailEnd/>
            </a:ln>
          </p:spPr>
          <p:txBody>
            <a:bodyPr/>
            <a:lstStyle/>
            <a:p>
              <a:endParaRPr lang="en-US"/>
            </a:p>
          </p:txBody>
        </p:sp>
        <p:sp>
          <p:nvSpPr>
            <p:cNvPr id="836" name="Freeform 313"/>
            <p:cNvSpPr>
              <a:spLocks/>
            </p:cNvSpPr>
            <p:nvPr>
              <p:custDataLst>
                <p:tags r:id="rId241"/>
              </p:custDataLst>
            </p:nvPr>
          </p:nvSpPr>
          <p:spPr bwMode="auto">
            <a:xfrm>
              <a:off x="7148513" y="3886200"/>
              <a:ext cx="19050" cy="55563"/>
            </a:xfrm>
            <a:custGeom>
              <a:avLst/>
              <a:gdLst>
                <a:gd name="T0" fmla="*/ 0 w 46"/>
                <a:gd name="T1" fmla="*/ 0 h 37"/>
                <a:gd name="T2" fmla="*/ 2147483647 w 46"/>
                <a:gd name="T3" fmla="*/ 2147483647 h 37"/>
                <a:gd name="T4" fmla="*/ 2147483647 w 46"/>
                <a:gd name="T5" fmla="*/ 2147483647 h 37"/>
                <a:gd name="T6" fmla="*/ 2147483647 w 46"/>
                <a:gd name="T7" fmla="*/ 2147483647 h 37"/>
                <a:gd name="T8" fmla="*/ 2147483647 w 46"/>
                <a:gd name="T9" fmla="*/ 2147483647 h 37"/>
                <a:gd name="T10" fmla="*/ 2147483647 w 46"/>
                <a:gd name="T11" fmla="*/ 2147483647 h 37"/>
                <a:gd name="T12" fmla="*/ 2147483647 w 46"/>
                <a:gd name="T13" fmla="*/ 2147483647 h 37"/>
                <a:gd name="T14" fmla="*/ 2147483647 w 46"/>
                <a:gd name="T15" fmla="*/ 2147483647 h 37"/>
                <a:gd name="T16" fmla="*/ 2147483647 w 46"/>
                <a:gd name="T17" fmla="*/ 2147483647 h 37"/>
                <a:gd name="T18" fmla="*/ 2147483647 w 46"/>
                <a:gd name="T19" fmla="*/ 2147483647 h 37"/>
                <a:gd name="T20" fmla="*/ 2147483647 w 46"/>
                <a:gd name="T21" fmla="*/ 2147483647 h 37"/>
                <a:gd name="T22" fmla="*/ 2147483647 w 46"/>
                <a:gd name="T23" fmla="*/ 2147483647 h 37"/>
                <a:gd name="T24" fmla="*/ 2147483647 w 46"/>
                <a:gd name="T25" fmla="*/ 2147483647 h 37"/>
                <a:gd name="T26" fmla="*/ 2147483647 w 46"/>
                <a:gd name="T27" fmla="*/ 2147483647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37"/>
                <a:gd name="T47" fmla="*/ 46 w 46"/>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grpFill/>
            <a:ln w="9525">
              <a:solidFill>
                <a:srgbClr val="FFFFFF"/>
              </a:solidFill>
              <a:round/>
              <a:headEnd/>
              <a:tailEnd/>
            </a:ln>
          </p:spPr>
          <p:txBody>
            <a:bodyPr/>
            <a:lstStyle/>
            <a:p>
              <a:endParaRPr lang="en-US"/>
            </a:p>
          </p:txBody>
        </p:sp>
        <p:sp>
          <p:nvSpPr>
            <p:cNvPr id="837" name="Freeform 314"/>
            <p:cNvSpPr>
              <a:spLocks/>
            </p:cNvSpPr>
            <p:nvPr>
              <p:custDataLst>
                <p:tags r:id="rId242"/>
              </p:custDataLst>
            </p:nvPr>
          </p:nvSpPr>
          <p:spPr bwMode="auto">
            <a:xfrm>
              <a:off x="7261225" y="3705225"/>
              <a:ext cx="11113" cy="57150"/>
            </a:xfrm>
            <a:custGeom>
              <a:avLst/>
              <a:gdLst>
                <a:gd name="T0" fmla="*/ 0 w 26"/>
                <a:gd name="T1" fmla="*/ 0 h 19"/>
                <a:gd name="T2" fmla="*/ 2147483647 w 26"/>
                <a:gd name="T3" fmla="*/ 2147483647 h 19"/>
                <a:gd name="T4" fmla="*/ 2147483647 w 26"/>
                <a:gd name="T5" fmla="*/ 2147483647 h 19"/>
                <a:gd name="T6" fmla="*/ 2147483647 w 26"/>
                <a:gd name="T7" fmla="*/ 0 h 19"/>
                <a:gd name="T8" fmla="*/ 2147483647 w 26"/>
                <a:gd name="T9" fmla="*/ 0 h 19"/>
                <a:gd name="T10" fmla="*/ 0 w 26"/>
                <a:gd name="T11" fmla="*/ 0 h 19"/>
                <a:gd name="T12" fmla="*/ 0 60000 65536"/>
                <a:gd name="T13" fmla="*/ 0 60000 65536"/>
                <a:gd name="T14" fmla="*/ 0 60000 65536"/>
                <a:gd name="T15" fmla="*/ 0 60000 65536"/>
                <a:gd name="T16" fmla="*/ 0 60000 65536"/>
                <a:gd name="T17" fmla="*/ 0 60000 65536"/>
                <a:gd name="T18" fmla="*/ 0 w 26"/>
                <a:gd name="T19" fmla="*/ 0 h 19"/>
                <a:gd name="T20" fmla="*/ 26 w 2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6" h="19">
                  <a:moveTo>
                    <a:pt x="0" y="0"/>
                  </a:moveTo>
                  <a:lnTo>
                    <a:pt x="26" y="19"/>
                  </a:lnTo>
                  <a:lnTo>
                    <a:pt x="26" y="9"/>
                  </a:lnTo>
                  <a:lnTo>
                    <a:pt x="26" y="0"/>
                  </a:lnTo>
                  <a:lnTo>
                    <a:pt x="15" y="0"/>
                  </a:lnTo>
                  <a:lnTo>
                    <a:pt x="0" y="0"/>
                  </a:lnTo>
                </a:path>
              </a:pathLst>
            </a:custGeom>
            <a:grpFill/>
            <a:ln w="9525">
              <a:solidFill>
                <a:srgbClr val="FFFFFF"/>
              </a:solidFill>
              <a:round/>
              <a:headEnd/>
              <a:tailEnd/>
            </a:ln>
          </p:spPr>
          <p:txBody>
            <a:bodyPr/>
            <a:lstStyle/>
            <a:p>
              <a:endParaRPr lang="en-US"/>
            </a:p>
          </p:txBody>
        </p:sp>
        <p:sp>
          <p:nvSpPr>
            <p:cNvPr id="838" name="Freeform 315"/>
            <p:cNvSpPr>
              <a:spLocks/>
            </p:cNvSpPr>
            <p:nvPr>
              <p:custDataLst>
                <p:tags r:id="rId243"/>
              </p:custDataLst>
            </p:nvPr>
          </p:nvSpPr>
          <p:spPr bwMode="auto">
            <a:xfrm>
              <a:off x="7121525" y="3700463"/>
              <a:ext cx="19050" cy="58737"/>
            </a:xfrm>
            <a:custGeom>
              <a:avLst/>
              <a:gdLst>
                <a:gd name="T0" fmla="*/ 2147483647 w 43"/>
                <a:gd name="T1" fmla="*/ 0 h 31"/>
                <a:gd name="T2" fmla="*/ 2147483647 w 43"/>
                <a:gd name="T3" fmla="*/ 2147483647 h 31"/>
                <a:gd name="T4" fmla="*/ 0 w 43"/>
                <a:gd name="T5" fmla="*/ 2147483647 h 31"/>
                <a:gd name="T6" fmla="*/ 0 w 43"/>
                <a:gd name="T7" fmla="*/ 2147483647 h 31"/>
                <a:gd name="T8" fmla="*/ 0 w 43"/>
                <a:gd name="T9" fmla="*/ 2147483647 h 31"/>
                <a:gd name="T10" fmla="*/ 0 w 43"/>
                <a:gd name="T11" fmla="*/ 2147483647 h 31"/>
                <a:gd name="T12" fmla="*/ 2147483647 w 43"/>
                <a:gd name="T13" fmla="*/ 2147483647 h 31"/>
                <a:gd name="T14" fmla="*/ 2147483647 w 43"/>
                <a:gd name="T15" fmla="*/ 2147483647 h 31"/>
                <a:gd name="T16" fmla="*/ 2147483647 w 43"/>
                <a:gd name="T17" fmla="*/ 2147483647 h 31"/>
                <a:gd name="T18" fmla="*/ 2147483647 w 43"/>
                <a:gd name="T19" fmla="*/ 2147483647 h 31"/>
                <a:gd name="T20" fmla="*/ 2147483647 w 43"/>
                <a:gd name="T21" fmla="*/ 0 h 31"/>
                <a:gd name="T22" fmla="*/ 2147483647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31"/>
                <a:gd name="T38" fmla="*/ 43 w 4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grpFill/>
            <a:ln w="9525">
              <a:solidFill>
                <a:srgbClr val="FFFFFF"/>
              </a:solidFill>
              <a:round/>
              <a:headEnd/>
              <a:tailEnd/>
            </a:ln>
          </p:spPr>
          <p:txBody>
            <a:bodyPr/>
            <a:lstStyle/>
            <a:p>
              <a:endParaRPr lang="en-US"/>
            </a:p>
          </p:txBody>
        </p:sp>
        <p:sp>
          <p:nvSpPr>
            <p:cNvPr id="844" name="Freeform 321"/>
            <p:cNvSpPr>
              <a:spLocks/>
            </p:cNvSpPr>
            <p:nvPr>
              <p:custDataLst>
                <p:tags r:id="rId244"/>
              </p:custDataLst>
            </p:nvPr>
          </p:nvSpPr>
          <p:spPr bwMode="auto">
            <a:xfrm>
              <a:off x="6996113" y="3916363"/>
              <a:ext cx="36512" cy="58737"/>
            </a:xfrm>
            <a:custGeom>
              <a:avLst/>
              <a:gdLst>
                <a:gd name="T0" fmla="*/ 0 w 86"/>
                <a:gd name="T1" fmla="*/ 2147483647 h 46"/>
                <a:gd name="T2" fmla="*/ 2147483647 w 86"/>
                <a:gd name="T3" fmla="*/ 2147483647 h 46"/>
                <a:gd name="T4" fmla="*/ 2147483647 w 86"/>
                <a:gd name="T5" fmla="*/ 2147483647 h 46"/>
                <a:gd name="T6" fmla="*/ 2147483647 w 86"/>
                <a:gd name="T7" fmla="*/ 2147483647 h 46"/>
                <a:gd name="T8" fmla="*/ 2147483647 w 86"/>
                <a:gd name="T9" fmla="*/ 2147483647 h 46"/>
                <a:gd name="T10" fmla="*/ 2147483647 w 86"/>
                <a:gd name="T11" fmla="*/ 2147483647 h 46"/>
                <a:gd name="T12" fmla="*/ 2147483647 w 86"/>
                <a:gd name="T13" fmla="*/ 2147483647 h 46"/>
                <a:gd name="T14" fmla="*/ 2147483647 w 86"/>
                <a:gd name="T15" fmla="*/ 2147483647 h 46"/>
                <a:gd name="T16" fmla="*/ 2147483647 w 86"/>
                <a:gd name="T17" fmla="*/ 2147483647 h 46"/>
                <a:gd name="T18" fmla="*/ 2147483647 w 86"/>
                <a:gd name="T19" fmla="*/ 2147483647 h 46"/>
                <a:gd name="T20" fmla="*/ 2147483647 w 86"/>
                <a:gd name="T21" fmla="*/ 2147483647 h 46"/>
                <a:gd name="T22" fmla="*/ 2147483647 w 86"/>
                <a:gd name="T23" fmla="*/ 2147483647 h 46"/>
                <a:gd name="T24" fmla="*/ 2147483647 w 86"/>
                <a:gd name="T25" fmla="*/ 2147483647 h 46"/>
                <a:gd name="T26" fmla="*/ 2147483647 w 86"/>
                <a:gd name="T27" fmla="*/ 2147483647 h 46"/>
                <a:gd name="T28" fmla="*/ 2147483647 w 86"/>
                <a:gd name="T29" fmla="*/ 2147483647 h 46"/>
                <a:gd name="T30" fmla="*/ 2147483647 w 86"/>
                <a:gd name="T31" fmla="*/ 2147483647 h 46"/>
                <a:gd name="T32" fmla="*/ 2147483647 w 86"/>
                <a:gd name="T33" fmla="*/ 2147483647 h 46"/>
                <a:gd name="T34" fmla="*/ 2147483647 w 86"/>
                <a:gd name="T35" fmla="*/ 2147483647 h 46"/>
                <a:gd name="T36" fmla="*/ 2147483647 w 86"/>
                <a:gd name="T37" fmla="*/ 2147483647 h 46"/>
                <a:gd name="T38" fmla="*/ 2147483647 w 86"/>
                <a:gd name="T39" fmla="*/ 2147483647 h 46"/>
                <a:gd name="T40" fmla="*/ 2147483647 w 86"/>
                <a:gd name="T41" fmla="*/ 2147483647 h 46"/>
                <a:gd name="T42" fmla="*/ 2147483647 w 86"/>
                <a:gd name="T43" fmla="*/ 0 h 46"/>
                <a:gd name="T44" fmla="*/ 2147483647 w 86"/>
                <a:gd name="T45" fmla="*/ 0 h 46"/>
                <a:gd name="T46" fmla="*/ 2147483647 w 86"/>
                <a:gd name="T47" fmla="*/ 2147483647 h 46"/>
                <a:gd name="T48" fmla="*/ 2147483647 w 86"/>
                <a:gd name="T49" fmla="*/ 2147483647 h 46"/>
                <a:gd name="T50" fmla="*/ 2147483647 w 86"/>
                <a:gd name="T51" fmla="*/ 2147483647 h 46"/>
                <a:gd name="T52" fmla="*/ 2147483647 w 86"/>
                <a:gd name="T53" fmla="*/ 2147483647 h 46"/>
                <a:gd name="T54" fmla="*/ 2147483647 w 86"/>
                <a:gd name="T55" fmla="*/ 2147483647 h 46"/>
                <a:gd name="T56" fmla="*/ 0 w 86"/>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46"/>
                <a:gd name="T89" fmla="*/ 86 w 86"/>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grpFill/>
            <a:ln w="9525">
              <a:solidFill>
                <a:srgbClr val="FFFFFF"/>
              </a:solidFill>
              <a:round/>
              <a:headEnd/>
              <a:tailEnd/>
            </a:ln>
          </p:spPr>
          <p:txBody>
            <a:bodyPr/>
            <a:lstStyle/>
            <a:p>
              <a:endParaRPr lang="en-US"/>
            </a:p>
          </p:txBody>
        </p:sp>
        <p:sp>
          <p:nvSpPr>
            <p:cNvPr id="846" name="Freeform 323"/>
            <p:cNvSpPr>
              <a:spLocks/>
            </p:cNvSpPr>
            <p:nvPr>
              <p:custDataLst>
                <p:tags r:id="rId245"/>
              </p:custDataLst>
            </p:nvPr>
          </p:nvSpPr>
          <p:spPr bwMode="auto">
            <a:xfrm>
              <a:off x="7121525" y="3913188"/>
              <a:ext cx="1588" cy="55562"/>
            </a:xfrm>
            <a:custGeom>
              <a:avLst/>
              <a:gdLst>
                <a:gd name="T0" fmla="*/ 2147483647 w 4"/>
                <a:gd name="T1" fmla="*/ 2147483647 h 19"/>
                <a:gd name="T2" fmla="*/ 2147483647 w 4"/>
                <a:gd name="T3" fmla="*/ 0 h 19"/>
                <a:gd name="T4" fmla="*/ 2147483647 w 4"/>
                <a:gd name="T5" fmla="*/ 2147483647 h 19"/>
                <a:gd name="T6" fmla="*/ 2147483647 w 4"/>
                <a:gd name="T7" fmla="*/ 2147483647 h 19"/>
                <a:gd name="T8" fmla="*/ 0 w 4"/>
                <a:gd name="T9" fmla="*/ 2147483647 h 19"/>
                <a:gd name="T10" fmla="*/ 0 w 4"/>
                <a:gd name="T11" fmla="*/ 2147483647 h 19"/>
                <a:gd name="T12" fmla="*/ 0 w 4"/>
                <a:gd name="T13" fmla="*/ 2147483647 h 19"/>
                <a:gd name="T14" fmla="*/ 2147483647 w 4"/>
                <a:gd name="T15" fmla="*/ 2147483647 h 19"/>
                <a:gd name="T16" fmla="*/ 2147483647 w 4"/>
                <a:gd name="T17" fmla="*/ 2147483647 h 19"/>
                <a:gd name="T18" fmla="*/ 2147483647 w 4"/>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9"/>
                <a:gd name="T32" fmla="*/ 4 w 4"/>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9">
                  <a:moveTo>
                    <a:pt x="4" y="19"/>
                  </a:moveTo>
                  <a:lnTo>
                    <a:pt x="4" y="0"/>
                  </a:lnTo>
                  <a:lnTo>
                    <a:pt x="2" y="1"/>
                  </a:lnTo>
                  <a:lnTo>
                    <a:pt x="1" y="3"/>
                  </a:lnTo>
                  <a:lnTo>
                    <a:pt x="0" y="6"/>
                  </a:lnTo>
                  <a:lnTo>
                    <a:pt x="0" y="10"/>
                  </a:lnTo>
                  <a:lnTo>
                    <a:pt x="0" y="14"/>
                  </a:lnTo>
                  <a:lnTo>
                    <a:pt x="1" y="16"/>
                  </a:lnTo>
                  <a:lnTo>
                    <a:pt x="2" y="19"/>
                  </a:lnTo>
                  <a:lnTo>
                    <a:pt x="4" y="19"/>
                  </a:lnTo>
                </a:path>
              </a:pathLst>
            </a:custGeom>
            <a:grpFill/>
            <a:ln w="9525">
              <a:solidFill>
                <a:srgbClr val="FFFFFF"/>
              </a:solidFill>
              <a:round/>
              <a:headEnd/>
              <a:tailEnd/>
            </a:ln>
          </p:spPr>
          <p:txBody>
            <a:bodyPr/>
            <a:lstStyle/>
            <a:p>
              <a:endParaRPr lang="en-US"/>
            </a:p>
          </p:txBody>
        </p:sp>
        <p:sp>
          <p:nvSpPr>
            <p:cNvPr id="847" name="Freeform 324"/>
            <p:cNvSpPr>
              <a:spLocks/>
            </p:cNvSpPr>
            <p:nvPr>
              <p:custDataLst>
                <p:tags r:id="rId246"/>
              </p:custDataLst>
            </p:nvPr>
          </p:nvSpPr>
          <p:spPr bwMode="auto">
            <a:xfrm>
              <a:off x="6696075" y="3727450"/>
              <a:ext cx="20638" cy="58738"/>
            </a:xfrm>
            <a:custGeom>
              <a:avLst/>
              <a:gdLst>
                <a:gd name="T0" fmla="*/ 0 w 46"/>
                <a:gd name="T1" fmla="*/ 2147483647 h 50"/>
                <a:gd name="T2" fmla="*/ 2147483647 w 46"/>
                <a:gd name="T3" fmla="*/ 0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2147483647 h 50"/>
                <a:gd name="T16" fmla="*/ 2147483647 w 46"/>
                <a:gd name="T17" fmla="*/ 2147483647 h 50"/>
                <a:gd name="T18" fmla="*/ 2147483647 w 46"/>
                <a:gd name="T19" fmla="*/ 2147483647 h 50"/>
                <a:gd name="T20" fmla="*/ 2147483647 w 46"/>
                <a:gd name="T21" fmla="*/ 2147483647 h 50"/>
                <a:gd name="T22" fmla="*/ 0 w 46"/>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50"/>
                <a:gd name="T38" fmla="*/ 46 w 4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grpFill/>
            <a:ln w="9525">
              <a:solidFill>
                <a:srgbClr val="FFFFFF"/>
              </a:solidFill>
              <a:round/>
              <a:headEnd/>
              <a:tailEnd/>
            </a:ln>
          </p:spPr>
          <p:txBody>
            <a:bodyPr/>
            <a:lstStyle/>
            <a:p>
              <a:endParaRPr lang="en-US"/>
            </a:p>
          </p:txBody>
        </p:sp>
        <p:sp>
          <p:nvSpPr>
            <p:cNvPr id="848" name="Freeform 325"/>
            <p:cNvSpPr>
              <a:spLocks/>
            </p:cNvSpPr>
            <p:nvPr>
              <p:custDataLst>
                <p:tags r:id="rId247"/>
              </p:custDataLst>
            </p:nvPr>
          </p:nvSpPr>
          <p:spPr bwMode="auto">
            <a:xfrm>
              <a:off x="6642100" y="3700463"/>
              <a:ext cx="30163" cy="58737"/>
            </a:xfrm>
            <a:custGeom>
              <a:avLst/>
              <a:gdLst>
                <a:gd name="T0" fmla="*/ 0 w 66"/>
                <a:gd name="T1" fmla="*/ 0 h 80"/>
                <a:gd name="T2" fmla="*/ 2147483647 w 66"/>
                <a:gd name="T3" fmla="*/ 0 h 80"/>
                <a:gd name="T4" fmla="*/ 2147483647 w 66"/>
                <a:gd name="T5" fmla="*/ 0 h 80"/>
                <a:gd name="T6" fmla="*/ 2147483647 w 66"/>
                <a:gd name="T7" fmla="*/ 0 h 80"/>
                <a:gd name="T8" fmla="*/ 2147483647 w 66"/>
                <a:gd name="T9" fmla="*/ 0 h 80"/>
                <a:gd name="T10" fmla="*/ 2147483647 w 66"/>
                <a:gd name="T11" fmla="*/ 2147483647 h 80"/>
                <a:gd name="T12" fmla="*/ 2147483647 w 66"/>
                <a:gd name="T13" fmla="*/ 2147483647 h 80"/>
                <a:gd name="T14" fmla="*/ 2147483647 w 66"/>
                <a:gd name="T15" fmla="*/ 2147483647 h 80"/>
                <a:gd name="T16" fmla="*/ 2147483647 w 66"/>
                <a:gd name="T17" fmla="*/ 2147483647 h 80"/>
                <a:gd name="T18" fmla="*/ 2147483647 w 66"/>
                <a:gd name="T19" fmla="*/ 2147483647 h 80"/>
                <a:gd name="T20" fmla="*/ 2147483647 w 66"/>
                <a:gd name="T21" fmla="*/ 2147483647 h 80"/>
                <a:gd name="T22" fmla="*/ 2147483647 w 66"/>
                <a:gd name="T23" fmla="*/ 2147483647 h 80"/>
                <a:gd name="T24" fmla="*/ 2147483647 w 66"/>
                <a:gd name="T25" fmla="*/ 2147483647 h 80"/>
                <a:gd name="T26" fmla="*/ 2147483647 w 66"/>
                <a:gd name="T27" fmla="*/ 2147483647 h 80"/>
                <a:gd name="T28" fmla="*/ 2147483647 w 66"/>
                <a:gd name="T29" fmla="*/ 2147483647 h 80"/>
                <a:gd name="T30" fmla="*/ 2147483647 w 66"/>
                <a:gd name="T31" fmla="*/ 2147483647 h 80"/>
                <a:gd name="T32" fmla="*/ 2147483647 w 66"/>
                <a:gd name="T33" fmla="*/ 2147483647 h 80"/>
                <a:gd name="T34" fmla="*/ 0 w 66"/>
                <a:gd name="T35" fmla="*/ 2147483647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0"/>
                <a:gd name="T59" fmla="*/ 66 w 66"/>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grpFill/>
            <a:ln w="9525">
              <a:solidFill>
                <a:srgbClr val="FFFFFF"/>
              </a:solidFill>
              <a:round/>
              <a:headEnd/>
              <a:tailEnd/>
            </a:ln>
          </p:spPr>
          <p:txBody>
            <a:bodyPr/>
            <a:lstStyle/>
            <a:p>
              <a:endParaRPr lang="en-US"/>
            </a:p>
          </p:txBody>
        </p:sp>
        <p:sp>
          <p:nvSpPr>
            <p:cNvPr id="849" name="Freeform 326"/>
            <p:cNvSpPr>
              <a:spLocks/>
            </p:cNvSpPr>
            <p:nvPr>
              <p:custDataLst>
                <p:tags r:id="rId248"/>
              </p:custDataLst>
            </p:nvPr>
          </p:nvSpPr>
          <p:spPr bwMode="auto">
            <a:xfrm>
              <a:off x="6477000" y="3684588"/>
              <a:ext cx="7938" cy="57150"/>
            </a:xfrm>
            <a:custGeom>
              <a:avLst/>
              <a:gdLst>
                <a:gd name="T0" fmla="*/ 2147483647 w 20"/>
                <a:gd name="T1" fmla="*/ 2147483647 h 48"/>
                <a:gd name="T2" fmla="*/ 2147483647 w 20"/>
                <a:gd name="T3" fmla="*/ 2147483647 h 48"/>
                <a:gd name="T4" fmla="*/ 2147483647 w 20"/>
                <a:gd name="T5" fmla="*/ 2147483647 h 48"/>
                <a:gd name="T6" fmla="*/ 2147483647 w 20"/>
                <a:gd name="T7" fmla="*/ 2147483647 h 48"/>
                <a:gd name="T8" fmla="*/ 2147483647 w 20"/>
                <a:gd name="T9" fmla="*/ 2147483647 h 48"/>
                <a:gd name="T10" fmla="*/ 2147483647 w 20"/>
                <a:gd name="T11" fmla="*/ 2147483647 h 48"/>
                <a:gd name="T12" fmla="*/ 2147483647 w 20"/>
                <a:gd name="T13" fmla="*/ 2147483647 h 48"/>
                <a:gd name="T14" fmla="*/ 2147483647 w 20"/>
                <a:gd name="T15" fmla="*/ 2147483647 h 48"/>
                <a:gd name="T16" fmla="*/ 0 w 20"/>
                <a:gd name="T17" fmla="*/ 0 h 48"/>
                <a:gd name="T18" fmla="*/ 0 w 20"/>
                <a:gd name="T19" fmla="*/ 2147483647 h 48"/>
                <a:gd name="T20" fmla="*/ 2147483647 w 20"/>
                <a:gd name="T21" fmla="*/ 2147483647 h 48"/>
                <a:gd name="T22" fmla="*/ 2147483647 w 20"/>
                <a:gd name="T23" fmla="*/ 2147483647 h 48"/>
                <a:gd name="T24" fmla="*/ 2147483647 w 20"/>
                <a:gd name="T25" fmla="*/ 2147483647 h 48"/>
                <a:gd name="T26" fmla="*/ 2147483647 w 20"/>
                <a:gd name="T27" fmla="*/ 2147483647 h 48"/>
                <a:gd name="T28" fmla="*/ 2147483647 w 20"/>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48"/>
                <a:gd name="T47" fmla="*/ 20 w 20"/>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grpFill/>
            <a:ln w="9525">
              <a:solidFill>
                <a:srgbClr val="FFFFFF"/>
              </a:solidFill>
              <a:round/>
              <a:headEnd/>
              <a:tailEnd/>
            </a:ln>
          </p:spPr>
          <p:txBody>
            <a:bodyPr/>
            <a:lstStyle/>
            <a:p>
              <a:endParaRPr lang="en-US"/>
            </a:p>
          </p:txBody>
        </p:sp>
        <p:sp>
          <p:nvSpPr>
            <p:cNvPr id="850" name="Line 327" descr="Horizontal dunkel"/>
            <p:cNvSpPr>
              <a:spLocks noChangeShapeType="1"/>
            </p:cNvSpPr>
            <p:nvPr>
              <p:custDataLst>
                <p:tags r:id="rId249"/>
              </p:custDataLst>
            </p:nvPr>
          </p:nvSpPr>
          <p:spPr bwMode="auto">
            <a:xfrm>
              <a:off x="6502400" y="3721100"/>
              <a:ext cx="4763" cy="6350"/>
            </a:xfrm>
            <a:prstGeom prst="line">
              <a:avLst/>
            </a:prstGeom>
            <a:grpFill/>
            <a:ln w="9525">
              <a:solidFill>
                <a:srgbClr val="FFFFFF"/>
              </a:solidFill>
              <a:round/>
              <a:headEnd/>
              <a:tailEnd/>
            </a:ln>
          </p:spPr>
          <p:txBody>
            <a:bodyPr/>
            <a:lstStyle/>
            <a:p>
              <a:endParaRPr lang="en-US"/>
            </a:p>
          </p:txBody>
        </p:sp>
        <p:sp>
          <p:nvSpPr>
            <p:cNvPr id="851" name="Freeform 328"/>
            <p:cNvSpPr>
              <a:spLocks/>
            </p:cNvSpPr>
            <p:nvPr>
              <p:custDataLst>
                <p:tags r:id="rId250"/>
              </p:custDataLst>
            </p:nvPr>
          </p:nvSpPr>
          <p:spPr bwMode="auto">
            <a:xfrm>
              <a:off x="6499225" y="3721100"/>
              <a:ext cx="7938" cy="57150"/>
            </a:xfrm>
            <a:custGeom>
              <a:avLst/>
              <a:gdLst>
                <a:gd name="T0" fmla="*/ 2147483647 w 20"/>
                <a:gd name="T1" fmla="*/ 2147483647 h 12"/>
                <a:gd name="T2" fmla="*/ 2147483647 w 20"/>
                <a:gd name="T3" fmla="*/ 2147483647 h 12"/>
                <a:gd name="T4" fmla="*/ 2147483647 w 20"/>
                <a:gd name="T5" fmla="*/ 2147483647 h 12"/>
                <a:gd name="T6" fmla="*/ 2147483647 w 20"/>
                <a:gd name="T7" fmla="*/ 2147483647 h 12"/>
                <a:gd name="T8" fmla="*/ 2147483647 w 20"/>
                <a:gd name="T9" fmla="*/ 2147483647 h 12"/>
                <a:gd name="T10" fmla="*/ 2147483647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20" y="8"/>
                  </a:lnTo>
                  <a:lnTo>
                    <a:pt x="18" y="5"/>
                  </a:lnTo>
                  <a:lnTo>
                    <a:pt x="15" y="3"/>
                  </a:lnTo>
                  <a:lnTo>
                    <a:pt x="13" y="2"/>
                  </a:lnTo>
                  <a:lnTo>
                    <a:pt x="7" y="0"/>
                  </a:lnTo>
                  <a:lnTo>
                    <a:pt x="0" y="0"/>
                  </a:lnTo>
                </a:path>
              </a:pathLst>
            </a:custGeom>
            <a:grpFill/>
            <a:ln w="9525">
              <a:solidFill>
                <a:srgbClr val="FFFFFF"/>
              </a:solidFill>
              <a:round/>
              <a:headEnd/>
              <a:tailEnd/>
            </a:ln>
          </p:spPr>
          <p:txBody>
            <a:bodyPr/>
            <a:lstStyle/>
            <a:p>
              <a:endParaRPr lang="en-US"/>
            </a:p>
          </p:txBody>
        </p:sp>
        <p:sp>
          <p:nvSpPr>
            <p:cNvPr id="852" name="Freeform 329"/>
            <p:cNvSpPr>
              <a:spLocks/>
            </p:cNvSpPr>
            <p:nvPr>
              <p:custDataLst>
                <p:tags r:id="rId251"/>
              </p:custDataLst>
            </p:nvPr>
          </p:nvSpPr>
          <p:spPr bwMode="auto">
            <a:xfrm>
              <a:off x="6400800" y="3565525"/>
              <a:ext cx="22225" cy="57150"/>
            </a:xfrm>
            <a:custGeom>
              <a:avLst/>
              <a:gdLst>
                <a:gd name="T0" fmla="*/ 2147483647 w 53"/>
                <a:gd name="T1" fmla="*/ 0 h 30"/>
                <a:gd name="T2" fmla="*/ 2147483647 w 53"/>
                <a:gd name="T3" fmla="*/ 2147483647 h 30"/>
                <a:gd name="T4" fmla="*/ 2147483647 w 53"/>
                <a:gd name="T5" fmla="*/ 2147483647 h 30"/>
                <a:gd name="T6" fmla="*/ 2147483647 w 53"/>
                <a:gd name="T7" fmla="*/ 2147483647 h 30"/>
                <a:gd name="T8" fmla="*/ 2147483647 w 53"/>
                <a:gd name="T9" fmla="*/ 2147483647 h 30"/>
                <a:gd name="T10" fmla="*/ 2147483647 w 53"/>
                <a:gd name="T11" fmla="*/ 2147483647 h 30"/>
                <a:gd name="T12" fmla="*/ 2147483647 w 53"/>
                <a:gd name="T13" fmla="*/ 2147483647 h 30"/>
                <a:gd name="T14" fmla="*/ 2147483647 w 53"/>
                <a:gd name="T15" fmla="*/ 2147483647 h 30"/>
                <a:gd name="T16" fmla="*/ 2147483647 w 53"/>
                <a:gd name="T17" fmla="*/ 2147483647 h 30"/>
                <a:gd name="T18" fmla="*/ 2147483647 w 53"/>
                <a:gd name="T19" fmla="*/ 2147483647 h 30"/>
                <a:gd name="T20" fmla="*/ 2147483647 w 53"/>
                <a:gd name="T21" fmla="*/ 2147483647 h 30"/>
                <a:gd name="T22" fmla="*/ 2147483647 w 53"/>
                <a:gd name="T23" fmla="*/ 2147483647 h 30"/>
                <a:gd name="T24" fmla="*/ 0 w 53"/>
                <a:gd name="T25" fmla="*/ 2147483647 h 30"/>
                <a:gd name="T26" fmla="*/ 2147483647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30"/>
                <a:gd name="T44" fmla="*/ 53 w 53"/>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grpFill/>
            <a:ln w="9525">
              <a:solidFill>
                <a:srgbClr val="FFFFFF"/>
              </a:solidFill>
              <a:round/>
              <a:headEnd/>
              <a:tailEnd/>
            </a:ln>
          </p:spPr>
          <p:txBody>
            <a:bodyPr/>
            <a:lstStyle/>
            <a:p>
              <a:endParaRPr lang="en-US"/>
            </a:p>
          </p:txBody>
        </p:sp>
        <p:sp>
          <p:nvSpPr>
            <p:cNvPr id="853" name="Freeform 330"/>
            <p:cNvSpPr>
              <a:spLocks/>
            </p:cNvSpPr>
            <p:nvPr>
              <p:custDataLst>
                <p:tags r:id="rId252"/>
              </p:custDataLst>
            </p:nvPr>
          </p:nvSpPr>
          <p:spPr bwMode="auto">
            <a:xfrm>
              <a:off x="6929438" y="3929063"/>
              <a:ext cx="11112" cy="57150"/>
            </a:xfrm>
            <a:custGeom>
              <a:avLst/>
              <a:gdLst>
                <a:gd name="T0" fmla="*/ 0 w 33"/>
                <a:gd name="T1" fmla="*/ 2147483647 h 31"/>
                <a:gd name="T2" fmla="*/ 2147483647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0 h 31"/>
                <a:gd name="T12" fmla="*/ 2147483647 w 33"/>
                <a:gd name="T13" fmla="*/ 0 h 31"/>
                <a:gd name="T14" fmla="*/ 2147483647 w 33"/>
                <a:gd name="T15" fmla="*/ 0 h 31"/>
                <a:gd name="T16" fmla="*/ 2147483647 w 33"/>
                <a:gd name="T17" fmla="*/ 0 h 31"/>
                <a:gd name="T18" fmla="*/ 0 w 33"/>
                <a:gd name="T19" fmla="*/ 0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grpFill/>
            <a:ln w="9525">
              <a:solidFill>
                <a:srgbClr val="FFFFFF"/>
              </a:solidFill>
              <a:round/>
              <a:headEnd/>
              <a:tailEnd/>
            </a:ln>
          </p:spPr>
          <p:txBody>
            <a:bodyPr/>
            <a:lstStyle/>
            <a:p>
              <a:endParaRPr lang="en-US"/>
            </a:p>
          </p:txBody>
        </p:sp>
        <p:sp>
          <p:nvSpPr>
            <p:cNvPr id="857" name="Freeform 334"/>
            <p:cNvSpPr>
              <a:spLocks/>
            </p:cNvSpPr>
            <p:nvPr>
              <p:custDataLst>
                <p:tags r:id="rId253"/>
              </p:custDataLst>
            </p:nvPr>
          </p:nvSpPr>
          <p:spPr bwMode="auto">
            <a:xfrm>
              <a:off x="7080250" y="3924300"/>
              <a:ext cx="92075" cy="57150"/>
            </a:xfrm>
            <a:custGeom>
              <a:avLst/>
              <a:gdLst>
                <a:gd name="T0" fmla="*/ 0 w 212"/>
                <a:gd name="T1" fmla="*/ 2147483647 h 105"/>
                <a:gd name="T2" fmla="*/ 2147483647 w 212"/>
                <a:gd name="T3" fmla="*/ 2147483647 h 105"/>
                <a:gd name="T4" fmla="*/ 2147483647 w 212"/>
                <a:gd name="T5" fmla="*/ 2147483647 h 105"/>
                <a:gd name="T6" fmla="*/ 2147483647 w 212"/>
                <a:gd name="T7" fmla="*/ 2147483647 h 105"/>
                <a:gd name="T8" fmla="*/ 2147483647 w 212"/>
                <a:gd name="T9" fmla="*/ 2147483647 h 105"/>
                <a:gd name="T10" fmla="*/ 2147483647 w 212"/>
                <a:gd name="T11" fmla="*/ 2147483647 h 105"/>
                <a:gd name="T12" fmla="*/ 2147483647 w 212"/>
                <a:gd name="T13" fmla="*/ 2147483647 h 105"/>
                <a:gd name="T14" fmla="*/ 2147483647 w 212"/>
                <a:gd name="T15" fmla="*/ 2147483647 h 105"/>
                <a:gd name="T16" fmla="*/ 2147483647 w 212"/>
                <a:gd name="T17" fmla="*/ 2147483647 h 105"/>
                <a:gd name="T18" fmla="*/ 2147483647 w 212"/>
                <a:gd name="T19" fmla="*/ 2147483647 h 105"/>
                <a:gd name="T20" fmla="*/ 2147483647 w 212"/>
                <a:gd name="T21" fmla="*/ 2147483647 h 105"/>
                <a:gd name="T22" fmla="*/ 2147483647 w 212"/>
                <a:gd name="T23" fmla="*/ 2147483647 h 105"/>
                <a:gd name="T24" fmla="*/ 2147483647 w 212"/>
                <a:gd name="T25" fmla="*/ 0 h 105"/>
                <a:gd name="T26" fmla="*/ 2147483647 w 212"/>
                <a:gd name="T27" fmla="*/ 0 h 105"/>
                <a:gd name="T28" fmla="*/ 2147483647 w 212"/>
                <a:gd name="T29" fmla="*/ 2147483647 h 105"/>
                <a:gd name="T30" fmla="*/ 2147483647 w 212"/>
                <a:gd name="T31" fmla="*/ 2147483647 h 105"/>
                <a:gd name="T32" fmla="*/ 2147483647 w 212"/>
                <a:gd name="T33" fmla="*/ 2147483647 h 105"/>
                <a:gd name="T34" fmla="*/ 2147483647 w 212"/>
                <a:gd name="T35" fmla="*/ 2147483647 h 105"/>
                <a:gd name="T36" fmla="*/ 2147483647 w 212"/>
                <a:gd name="T37" fmla="*/ 2147483647 h 105"/>
                <a:gd name="T38" fmla="*/ 2147483647 w 212"/>
                <a:gd name="T39" fmla="*/ 2147483647 h 105"/>
                <a:gd name="T40" fmla="*/ 2147483647 w 212"/>
                <a:gd name="T41" fmla="*/ 2147483647 h 105"/>
                <a:gd name="T42" fmla="*/ 2147483647 w 212"/>
                <a:gd name="T43" fmla="*/ 2147483647 h 105"/>
                <a:gd name="T44" fmla="*/ 2147483647 w 212"/>
                <a:gd name="T45" fmla="*/ 2147483647 h 105"/>
                <a:gd name="T46" fmla="*/ 0 w 212"/>
                <a:gd name="T47" fmla="*/ 2147483647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2"/>
                <a:gd name="T73" fmla="*/ 0 h 105"/>
                <a:gd name="T74" fmla="*/ 212 w 21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grpFill/>
            <a:ln w="9525">
              <a:solidFill>
                <a:srgbClr val="FFFFFF"/>
              </a:solidFill>
              <a:round/>
              <a:headEnd/>
              <a:tailEnd/>
            </a:ln>
          </p:spPr>
          <p:txBody>
            <a:bodyPr/>
            <a:lstStyle/>
            <a:p>
              <a:endParaRPr lang="en-US"/>
            </a:p>
          </p:txBody>
        </p:sp>
        <p:sp>
          <p:nvSpPr>
            <p:cNvPr id="864" name="Freeform 341"/>
            <p:cNvSpPr>
              <a:spLocks/>
            </p:cNvSpPr>
            <p:nvPr>
              <p:custDataLst>
                <p:tags r:id="rId254"/>
              </p:custDataLst>
            </p:nvPr>
          </p:nvSpPr>
          <p:spPr bwMode="auto">
            <a:xfrm>
              <a:off x="5851525" y="2527300"/>
              <a:ext cx="46038" cy="46038"/>
            </a:xfrm>
            <a:custGeom>
              <a:avLst/>
              <a:gdLst>
                <a:gd name="T0" fmla="*/ 0 w 133"/>
                <a:gd name="T1" fmla="*/ 2147483647 h 117"/>
                <a:gd name="T2" fmla="*/ 2147483647 w 133"/>
                <a:gd name="T3" fmla="*/ 0 h 117"/>
                <a:gd name="T4" fmla="*/ 2147483647 w 133"/>
                <a:gd name="T5" fmla="*/ 2147483647 h 117"/>
                <a:gd name="T6" fmla="*/ 2147483647 w 133"/>
                <a:gd name="T7" fmla="*/ 2147483647 h 117"/>
                <a:gd name="T8" fmla="*/ 2147483647 w 133"/>
                <a:gd name="T9" fmla="*/ 2147483647 h 117"/>
                <a:gd name="T10" fmla="*/ 2147483647 w 133"/>
                <a:gd name="T11" fmla="*/ 2147483647 h 117"/>
                <a:gd name="T12" fmla="*/ 2147483647 w 133"/>
                <a:gd name="T13" fmla="*/ 2147483647 h 117"/>
                <a:gd name="T14" fmla="*/ 2147483647 w 133"/>
                <a:gd name="T15" fmla="*/ 2147483647 h 117"/>
                <a:gd name="T16" fmla="*/ 2147483647 w 133"/>
                <a:gd name="T17" fmla="*/ 2147483647 h 117"/>
                <a:gd name="T18" fmla="*/ 2147483647 w 133"/>
                <a:gd name="T19" fmla="*/ 2147483647 h 117"/>
                <a:gd name="T20" fmla="*/ 2147483647 w 133"/>
                <a:gd name="T21" fmla="*/ 2147483647 h 117"/>
                <a:gd name="T22" fmla="*/ 2147483647 w 133"/>
                <a:gd name="T23" fmla="*/ 2147483647 h 117"/>
                <a:gd name="T24" fmla="*/ 2147483647 w 133"/>
                <a:gd name="T25" fmla="*/ 2147483647 h 117"/>
                <a:gd name="T26" fmla="*/ 2147483647 w 133"/>
                <a:gd name="T27" fmla="*/ 2147483647 h 117"/>
                <a:gd name="T28" fmla="*/ 2147483647 w 133"/>
                <a:gd name="T29" fmla="*/ 2147483647 h 117"/>
                <a:gd name="T30" fmla="*/ 2147483647 w 133"/>
                <a:gd name="T31" fmla="*/ 2147483647 h 117"/>
                <a:gd name="T32" fmla="*/ 2147483647 w 133"/>
                <a:gd name="T33" fmla="*/ 2147483647 h 117"/>
                <a:gd name="T34" fmla="*/ 2147483647 w 133"/>
                <a:gd name="T35" fmla="*/ 2147483647 h 117"/>
                <a:gd name="T36" fmla="*/ 2147483647 w 133"/>
                <a:gd name="T37" fmla="*/ 2147483647 h 117"/>
                <a:gd name="T38" fmla="*/ 2147483647 w 133"/>
                <a:gd name="T39" fmla="*/ 2147483647 h 117"/>
                <a:gd name="T40" fmla="*/ 2147483647 w 133"/>
                <a:gd name="T41" fmla="*/ 2147483647 h 117"/>
                <a:gd name="T42" fmla="*/ 2147483647 w 133"/>
                <a:gd name="T43" fmla="*/ 2147483647 h 117"/>
                <a:gd name="T44" fmla="*/ 2147483647 w 133"/>
                <a:gd name="T45" fmla="*/ 2147483647 h 117"/>
                <a:gd name="T46" fmla="*/ 2147483647 w 133"/>
                <a:gd name="T47" fmla="*/ 2147483647 h 117"/>
                <a:gd name="T48" fmla="*/ 2147483647 w 133"/>
                <a:gd name="T49" fmla="*/ 2147483647 h 117"/>
                <a:gd name="T50" fmla="*/ 0 w 133"/>
                <a:gd name="T51" fmla="*/ 2147483647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3"/>
                <a:gd name="T79" fmla="*/ 0 h 117"/>
                <a:gd name="T80" fmla="*/ 133 w 133"/>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grpFill/>
            <a:ln w="9525">
              <a:solidFill>
                <a:srgbClr val="FFFFFF"/>
              </a:solidFill>
              <a:round/>
              <a:headEnd/>
              <a:tailEnd/>
            </a:ln>
          </p:spPr>
          <p:txBody>
            <a:bodyPr/>
            <a:lstStyle/>
            <a:p>
              <a:endParaRPr lang="en-US"/>
            </a:p>
          </p:txBody>
        </p:sp>
        <p:sp>
          <p:nvSpPr>
            <p:cNvPr id="865" name="Freeform 342"/>
            <p:cNvSpPr>
              <a:spLocks/>
            </p:cNvSpPr>
            <p:nvPr>
              <p:custDataLst>
                <p:tags r:id="rId255"/>
              </p:custDataLst>
            </p:nvPr>
          </p:nvSpPr>
          <p:spPr bwMode="auto">
            <a:xfrm>
              <a:off x="4308475" y="1931988"/>
              <a:ext cx="220663" cy="177800"/>
            </a:xfrm>
            <a:custGeom>
              <a:avLst/>
              <a:gdLst>
                <a:gd name="T0" fmla="*/ 2147483647 w 505"/>
                <a:gd name="T1" fmla="*/ 2147483647 h 339"/>
                <a:gd name="T2" fmla="*/ 2147483647 w 505"/>
                <a:gd name="T3" fmla="*/ 2147483647 h 339"/>
                <a:gd name="T4" fmla="*/ 2147483647 w 505"/>
                <a:gd name="T5" fmla="*/ 2147483647 h 339"/>
                <a:gd name="T6" fmla="*/ 2147483647 w 505"/>
                <a:gd name="T7" fmla="*/ 2147483647 h 339"/>
                <a:gd name="T8" fmla="*/ 2147483647 w 505"/>
                <a:gd name="T9" fmla="*/ 2147483647 h 339"/>
                <a:gd name="T10" fmla="*/ 2147483647 w 505"/>
                <a:gd name="T11" fmla="*/ 2147483647 h 339"/>
                <a:gd name="T12" fmla="*/ 2147483647 w 505"/>
                <a:gd name="T13" fmla="*/ 2147483647 h 339"/>
                <a:gd name="T14" fmla="*/ 2147483647 w 505"/>
                <a:gd name="T15" fmla="*/ 2147483647 h 339"/>
                <a:gd name="T16" fmla="*/ 2147483647 w 505"/>
                <a:gd name="T17" fmla="*/ 2147483647 h 339"/>
                <a:gd name="T18" fmla="*/ 2147483647 w 505"/>
                <a:gd name="T19" fmla="*/ 2147483647 h 339"/>
                <a:gd name="T20" fmla="*/ 2147483647 w 505"/>
                <a:gd name="T21" fmla="*/ 2147483647 h 339"/>
                <a:gd name="T22" fmla="*/ 2147483647 w 505"/>
                <a:gd name="T23" fmla="*/ 2147483647 h 339"/>
                <a:gd name="T24" fmla="*/ 2147483647 w 505"/>
                <a:gd name="T25" fmla="*/ 2147483647 h 339"/>
                <a:gd name="T26" fmla="*/ 2147483647 w 505"/>
                <a:gd name="T27" fmla="*/ 2147483647 h 339"/>
                <a:gd name="T28" fmla="*/ 2147483647 w 505"/>
                <a:gd name="T29" fmla="*/ 2147483647 h 339"/>
                <a:gd name="T30" fmla="*/ 2147483647 w 505"/>
                <a:gd name="T31" fmla="*/ 2147483647 h 339"/>
                <a:gd name="T32" fmla="*/ 2147483647 w 505"/>
                <a:gd name="T33" fmla="*/ 2147483647 h 339"/>
                <a:gd name="T34" fmla="*/ 2147483647 w 505"/>
                <a:gd name="T35" fmla="*/ 2147483647 h 339"/>
                <a:gd name="T36" fmla="*/ 2147483647 w 505"/>
                <a:gd name="T37" fmla="*/ 2147483647 h 339"/>
                <a:gd name="T38" fmla="*/ 2147483647 w 505"/>
                <a:gd name="T39" fmla="*/ 2147483647 h 339"/>
                <a:gd name="T40" fmla="*/ 2147483647 w 505"/>
                <a:gd name="T41" fmla="*/ 2147483647 h 339"/>
                <a:gd name="T42" fmla="*/ 2147483647 w 505"/>
                <a:gd name="T43" fmla="*/ 2147483647 h 339"/>
                <a:gd name="T44" fmla="*/ 2147483647 w 505"/>
                <a:gd name="T45" fmla="*/ 2147483647 h 339"/>
                <a:gd name="T46" fmla="*/ 2147483647 w 505"/>
                <a:gd name="T47" fmla="*/ 2147483647 h 339"/>
                <a:gd name="T48" fmla="*/ 2147483647 w 505"/>
                <a:gd name="T49" fmla="*/ 2147483647 h 339"/>
                <a:gd name="T50" fmla="*/ 2147483647 w 505"/>
                <a:gd name="T51" fmla="*/ 2147483647 h 339"/>
                <a:gd name="T52" fmla="*/ 2147483647 w 505"/>
                <a:gd name="T53" fmla="*/ 2147483647 h 339"/>
                <a:gd name="T54" fmla="*/ 2147483647 w 505"/>
                <a:gd name="T55" fmla="*/ 2147483647 h 339"/>
                <a:gd name="T56" fmla="*/ 2147483647 w 505"/>
                <a:gd name="T57" fmla="*/ 2147483647 h 339"/>
                <a:gd name="T58" fmla="*/ 2147483647 w 505"/>
                <a:gd name="T59" fmla="*/ 2147483647 h 339"/>
                <a:gd name="T60" fmla="*/ 2147483647 w 505"/>
                <a:gd name="T61" fmla="*/ 2147483647 h 339"/>
                <a:gd name="T62" fmla="*/ 2147483647 w 505"/>
                <a:gd name="T63" fmla="*/ 2147483647 h 339"/>
                <a:gd name="T64" fmla="*/ 2147483647 w 505"/>
                <a:gd name="T65" fmla="*/ 2147483647 h 339"/>
                <a:gd name="T66" fmla="*/ 2147483647 w 505"/>
                <a:gd name="T67" fmla="*/ 2147483647 h 339"/>
                <a:gd name="T68" fmla="*/ 2147483647 w 505"/>
                <a:gd name="T69" fmla="*/ 2147483647 h 339"/>
                <a:gd name="T70" fmla="*/ 2147483647 w 505"/>
                <a:gd name="T71" fmla="*/ 2147483647 h 339"/>
                <a:gd name="T72" fmla="*/ 2147483647 w 505"/>
                <a:gd name="T73" fmla="*/ 2147483647 h 339"/>
                <a:gd name="T74" fmla="*/ 2147483647 w 505"/>
                <a:gd name="T75" fmla="*/ 2147483647 h 339"/>
                <a:gd name="T76" fmla="*/ 2147483647 w 505"/>
                <a:gd name="T77" fmla="*/ 2147483647 h 339"/>
                <a:gd name="T78" fmla="*/ 2147483647 w 505"/>
                <a:gd name="T79" fmla="*/ 2147483647 h 339"/>
                <a:gd name="T80" fmla="*/ 2147483647 w 505"/>
                <a:gd name="T81" fmla="*/ 2147483647 h 339"/>
                <a:gd name="T82" fmla="*/ 2147483647 w 505"/>
                <a:gd name="T83" fmla="*/ 2147483647 h 339"/>
                <a:gd name="T84" fmla="*/ 2147483647 w 505"/>
                <a:gd name="T85" fmla="*/ 2147483647 h 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5"/>
                <a:gd name="T130" fmla="*/ 0 h 339"/>
                <a:gd name="T131" fmla="*/ 505 w 505"/>
                <a:gd name="T132" fmla="*/ 339 h 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grpFill/>
            <a:ln w="9525">
              <a:solidFill>
                <a:srgbClr val="FFFFFF"/>
              </a:solidFill>
              <a:round/>
              <a:headEnd/>
              <a:tailEnd/>
            </a:ln>
          </p:spPr>
          <p:txBody>
            <a:bodyPr/>
            <a:lstStyle/>
            <a:p>
              <a:endParaRPr lang="en-US"/>
            </a:p>
          </p:txBody>
        </p:sp>
        <p:sp>
          <p:nvSpPr>
            <p:cNvPr id="866" name="Freeform 343"/>
            <p:cNvSpPr>
              <a:spLocks/>
            </p:cNvSpPr>
            <p:nvPr>
              <p:custDataLst>
                <p:tags r:id="rId256"/>
              </p:custDataLst>
            </p:nvPr>
          </p:nvSpPr>
          <p:spPr bwMode="auto">
            <a:xfrm>
              <a:off x="4371975" y="2136775"/>
              <a:ext cx="146050" cy="71438"/>
            </a:xfrm>
            <a:custGeom>
              <a:avLst/>
              <a:gdLst>
                <a:gd name="T0" fmla="*/ 2147483647 w 338"/>
                <a:gd name="T1" fmla="*/ 0 h 141"/>
                <a:gd name="T2" fmla="*/ 2147483647 w 338"/>
                <a:gd name="T3" fmla="*/ 0 h 141"/>
                <a:gd name="T4" fmla="*/ 2147483647 w 338"/>
                <a:gd name="T5" fmla="*/ 2147483647 h 141"/>
                <a:gd name="T6" fmla="*/ 2147483647 w 338"/>
                <a:gd name="T7" fmla="*/ 2147483647 h 141"/>
                <a:gd name="T8" fmla="*/ 2147483647 w 338"/>
                <a:gd name="T9" fmla="*/ 2147483647 h 141"/>
                <a:gd name="T10" fmla="*/ 2147483647 w 338"/>
                <a:gd name="T11" fmla="*/ 2147483647 h 141"/>
                <a:gd name="T12" fmla="*/ 2147483647 w 338"/>
                <a:gd name="T13" fmla="*/ 2147483647 h 141"/>
                <a:gd name="T14" fmla="*/ 2147483647 w 338"/>
                <a:gd name="T15" fmla="*/ 2147483647 h 141"/>
                <a:gd name="T16" fmla="*/ 2147483647 w 338"/>
                <a:gd name="T17" fmla="*/ 2147483647 h 141"/>
                <a:gd name="T18" fmla="*/ 2147483647 w 338"/>
                <a:gd name="T19" fmla="*/ 2147483647 h 141"/>
                <a:gd name="T20" fmla="*/ 2147483647 w 338"/>
                <a:gd name="T21" fmla="*/ 2147483647 h 141"/>
                <a:gd name="T22" fmla="*/ 2147483647 w 338"/>
                <a:gd name="T23" fmla="*/ 2147483647 h 141"/>
                <a:gd name="T24" fmla="*/ 2147483647 w 338"/>
                <a:gd name="T25" fmla="*/ 2147483647 h 141"/>
                <a:gd name="T26" fmla="*/ 2147483647 w 338"/>
                <a:gd name="T27" fmla="*/ 2147483647 h 141"/>
                <a:gd name="T28" fmla="*/ 2147483647 w 338"/>
                <a:gd name="T29" fmla="*/ 2147483647 h 141"/>
                <a:gd name="T30" fmla="*/ 2147483647 w 338"/>
                <a:gd name="T31" fmla="*/ 2147483647 h 141"/>
                <a:gd name="T32" fmla="*/ 2147483647 w 338"/>
                <a:gd name="T33" fmla="*/ 2147483647 h 141"/>
                <a:gd name="T34" fmla="*/ 2147483647 w 338"/>
                <a:gd name="T35" fmla="*/ 2147483647 h 141"/>
                <a:gd name="T36" fmla="*/ 2147483647 w 338"/>
                <a:gd name="T37" fmla="*/ 2147483647 h 141"/>
                <a:gd name="T38" fmla="*/ 2147483647 w 338"/>
                <a:gd name="T39" fmla="*/ 2147483647 h 141"/>
                <a:gd name="T40" fmla="*/ 2147483647 w 338"/>
                <a:gd name="T41" fmla="*/ 2147483647 h 141"/>
                <a:gd name="T42" fmla="*/ 0 w 338"/>
                <a:gd name="T43" fmla="*/ 2147483647 h 141"/>
                <a:gd name="T44" fmla="*/ 2147483647 w 338"/>
                <a:gd name="T45" fmla="*/ 2147483647 h 141"/>
                <a:gd name="T46" fmla="*/ 2147483647 w 338"/>
                <a:gd name="T47" fmla="*/ 2147483647 h 141"/>
                <a:gd name="T48" fmla="*/ 2147483647 w 338"/>
                <a:gd name="T49" fmla="*/ 2147483647 h 141"/>
                <a:gd name="T50" fmla="*/ 2147483647 w 338"/>
                <a:gd name="T51" fmla="*/ 2147483647 h 141"/>
                <a:gd name="T52" fmla="*/ 2147483647 w 338"/>
                <a:gd name="T53" fmla="*/ 2147483647 h 141"/>
                <a:gd name="T54" fmla="*/ 2147483647 w 338"/>
                <a:gd name="T55" fmla="*/ 2147483647 h 141"/>
                <a:gd name="T56" fmla="*/ 2147483647 w 338"/>
                <a:gd name="T57" fmla="*/ 2147483647 h 141"/>
                <a:gd name="T58" fmla="*/ 2147483647 w 338"/>
                <a:gd name="T59" fmla="*/ 2147483647 h 141"/>
                <a:gd name="T60" fmla="*/ 2147483647 w 338"/>
                <a:gd name="T61" fmla="*/ 2147483647 h 141"/>
                <a:gd name="T62" fmla="*/ 2147483647 w 338"/>
                <a:gd name="T63" fmla="*/ 2147483647 h 141"/>
                <a:gd name="T64" fmla="*/ 2147483647 w 338"/>
                <a:gd name="T65" fmla="*/ 2147483647 h 141"/>
                <a:gd name="T66" fmla="*/ 2147483647 w 338"/>
                <a:gd name="T67" fmla="*/ 2147483647 h 141"/>
                <a:gd name="T68" fmla="*/ 2147483647 w 338"/>
                <a:gd name="T69" fmla="*/ 2147483647 h 141"/>
                <a:gd name="T70" fmla="*/ 2147483647 w 338"/>
                <a:gd name="T71" fmla="*/ 2147483647 h 141"/>
                <a:gd name="T72" fmla="*/ 2147483647 w 338"/>
                <a:gd name="T73" fmla="*/ 2147483647 h 141"/>
                <a:gd name="T74" fmla="*/ 2147483647 w 338"/>
                <a:gd name="T75" fmla="*/ 2147483647 h 141"/>
                <a:gd name="T76" fmla="*/ 2147483647 w 338"/>
                <a:gd name="T77" fmla="*/ 2147483647 h 141"/>
                <a:gd name="T78" fmla="*/ 2147483647 w 338"/>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8"/>
                <a:gd name="T121" fmla="*/ 0 h 141"/>
                <a:gd name="T122" fmla="*/ 338 w 338"/>
                <a:gd name="T123" fmla="*/ 141 h 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grpFill/>
            <a:ln w="9525">
              <a:solidFill>
                <a:srgbClr val="FFFFFF"/>
              </a:solidFill>
              <a:round/>
              <a:headEnd/>
              <a:tailEnd/>
            </a:ln>
          </p:spPr>
          <p:txBody>
            <a:bodyPr/>
            <a:lstStyle/>
            <a:p>
              <a:endParaRPr lang="en-US"/>
            </a:p>
          </p:txBody>
        </p:sp>
        <p:sp>
          <p:nvSpPr>
            <p:cNvPr id="867" name="Freeform 344"/>
            <p:cNvSpPr>
              <a:spLocks/>
            </p:cNvSpPr>
            <p:nvPr>
              <p:custDataLst>
                <p:tags r:id="rId257"/>
              </p:custDataLst>
            </p:nvPr>
          </p:nvSpPr>
          <p:spPr bwMode="auto">
            <a:xfrm>
              <a:off x="4471988" y="1792288"/>
              <a:ext cx="111125" cy="65087"/>
            </a:xfrm>
            <a:custGeom>
              <a:avLst/>
              <a:gdLst>
                <a:gd name="T0" fmla="*/ 2147483647 w 259"/>
                <a:gd name="T1" fmla="*/ 2147483647 h 129"/>
                <a:gd name="T2" fmla="*/ 2147483647 w 259"/>
                <a:gd name="T3" fmla="*/ 2147483647 h 129"/>
                <a:gd name="T4" fmla="*/ 2147483647 w 259"/>
                <a:gd name="T5" fmla="*/ 2147483647 h 129"/>
                <a:gd name="T6" fmla="*/ 2147483647 w 259"/>
                <a:gd name="T7" fmla="*/ 2147483647 h 129"/>
                <a:gd name="T8" fmla="*/ 2147483647 w 259"/>
                <a:gd name="T9" fmla="*/ 2147483647 h 129"/>
                <a:gd name="T10" fmla="*/ 2147483647 w 259"/>
                <a:gd name="T11" fmla="*/ 2147483647 h 129"/>
                <a:gd name="T12" fmla="*/ 2147483647 w 259"/>
                <a:gd name="T13" fmla="*/ 2147483647 h 129"/>
                <a:gd name="T14" fmla="*/ 2147483647 w 259"/>
                <a:gd name="T15" fmla="*/ 2147483647 h 129"/>
                <a:gd name="T16" fmla="*/ 2147483647 w 259"/>
                <a:gd name="T17" fmla="*/ 2147483647 h 129"/>
                <a:gd name="T18" fmla="*/ 2147483647 w 259"/>
                <a:gd name="T19" fmla="*/ 2147483647 h 129"/>
                <a:gd name="T20" fmla="*/ 2147483647 w 259"/>
                <a:gd name="T21" fmla="*/ 2147483647 h 129"/>
                <a:gd name="T22" fmla="*/ 2147483647 w 259"/>
                <a:gd name="T23" fmla="*/ 2147483647 h 129"/>
                <a:gd name="T24" fmla="*/ 2147483647 w 259"/>
                <a:gd name="T25" fmla="*/ 2147483647 h 129"/>
                <a:gd name="T26" fmla="*/ 2147483647 w 259"/>
                <a:gd name="T27" fmla="*/ 2147483647 h 129"/>
                <a:gd name="T28" fmla="*/ 2147483647 w 259"/>
                <a:gd name="T29" fmla="*/ 2147483647 h 129"/>
                <a:gd name="T30" fmla="*/ 2147483647 w 259"/>
                <a:gd name="T31" fmla="*/ 2147483647 h 129"/>
                <a:gd name="T32" fmla="*/ 2147483647 w 259"/>
                <a:gd name="T33" fmla="*/ 2147483647 h 129"/>
                <a:gd name="T34" fmla="*/ 2147483647 w 259"/>
                <a:gd name="T35" fmla="*/ 2147483647 h 129"/>
                <a:gd name="T36" fmla="*/ 2147483647 w 259"/>
                <a:gd name="T37" fmla="*/ 2147483647 h 129"/>
                <a:gd name="T38" fmla="*/ 2147483647 w 259"/>
                <a:gd name="T39" fmla="*/ 2147483647 h 129"/>
                <a:gd name="T40" fmla="*/ 2147483647 w 259"/>
                <a:gd name="T41" fmla="*/ 2147483647 h 129"/>
                <a:gd name="T42" fmla="*/ 2147483647 w 259"/>
                <a:gd name="T43" fmla="*/ 2147483647 h 129"/>
                <a:gd name="T44" fmla="*/ 2147483647 w 259"/>
                <a:gd name="T45" fmla="*/ 0 h 129"/>
                <a:gd name="T46" fmla="*/ 2147483647 w 259"/>
                <a:gd name="T47" fmla="*/ 0 h 129"/>
                <a:gd name="T48" fmla="*/ 2147483647 w 259"/>
                <a:gd name="T49" fmla="*/ 0 h 129"/>
                <a:gd name="T50" fmla="*/ 2147483647 w 259"/>
                <a:gd name="T51" fmla="*/ 0 h 129"/>
                <a:gd name="T52" fmla="*/ 2147483647 w 259"/>
                <a:gd name="T53" fmla="*/ 2147483647 h 129"/>
                <a:gd name="T54" fmla="*/ 2147483647 w 259"/>
                <a:gd name="T55" fmla="*/ 2147483647 h 129"/>
                <a:gd name="T56" fmla="*/ 2147483647 w 259"/>
                <a:gd name="T57" fmla="*/ 2147483647 h 129"/>
                <a:gd name="T58" fmla="*/ 2147483647 w 259"/>
                <a:gd name="T59" fmla="*/ 2147483647 h 129"/>
                <a:gd name="T60" fmla="*/ 2147483647 w 259"/>
                <a:gd name="T61" fmla="*/ 2147483647 h 129"/>
                <a:gd name="T62" fmla="*/ 2147483647 w 259"/>
                <a:gd name="T63" fmla="*/ 2147483647 h 129"/>
                <a:gd name="T64" fmla="*/ 2147483647 w 259"/>
                <a:gd name="T65" fmla="*/ 2147483647 h 129"/>
                <a:gd name="T66" fmla="*/ 0 w 259"/>
                <a:gd name="T67" fmla="*/ 2147483647 h 129"/>
                <a:gd name="T68" fmla="*/ 0 w 259"/>
                <a:gd name="T69" fmla="*/ 2147483647 h 129"/>
                <a:gd name="T70" fmla="*/ 0 w 259"/>
                <a:gd name="T71" fmla="*/ 2147483647 h 129"/>
                <a:gd name="T72" fmla="*/ 2147483647 w 259"/>
                <a:gd name="T73" fmla="*/ 2147483647 h 129"/>
                <a:gd name="T74" fmla="*/ 2147483647 w 259"/>
                <a:gd name="T75" fmla="*/ 2147483647 h 129"/>
                <a:gd name="T76" fmla="*/ 2147483647 w 259"/>
                <a:gd name="T77" fmla="*/ 2147483647 h 129"/>
                <a:gd name="T78" fmla="*/ 2147483647 w 259"/>
                <a:gd name="T79" fmla="*/ 2147483647 h 129"/>
                <a:gd name="T80" fmla="*/ 2147483647 w 259"/>
                <a:gd name="T81" fmla="*/ 2147483647 h 129"/>
                <a:gd name="T82" fmla="*/ 2147483647 w 259"/>
                <a:gd name="T83" fmla="*/ 2147483647 h 129"/>
                <a:gd name="T84" fmla="*/ 2147483647 w 259"/>
                <a:gd name="T85" fmla="*/ 2147483647 h 129"/>
                <a:gd name="T86" fmla="*/ 2147483647 w 259"/>
                <a:gd name="T87" fmla="*/ 2147483647 h 129"/>
                <a:gd name="T88" fmla="*/ 2147483647 w 259"/>
                <a:gd name="T89" fmla="*/ 2147483647 h 129"/>
                <a:gd name="T90" fmla="*/ 2147483647 w 259"/>
                <a:gd name="T91" fmla="*/ 2147483647 h 129"/>
                <a:gd name="T92" fmla="*/ 2147483647 w 259"/>
                <a:gd name="T93" fmla="*/ 2147483647 h 129"/>
                <a:gd name="T94" fmla="*/ 2147483647 w 259"/>
                <a:gd name="T95" fmla="*/ 2147483647 h 129"/>
                <a:gd name="T96" fmla="*/ 2147483647 w 259"/>
                <a:gd name="T97" fmla="*/ 2147483647 h 129"/>
                <a:gd name="T98" fmla="*/ 2147483647 w 259"/>
                <a:gd name="T99" fmla="*/ 2147483647 h 129"/>
                <a:gd name="T100" fmla="*/ 2147483647 w 259"/>
                <a:gd name="T101" fmla="*/ 2147483647 h 129"/>
                <a:gd name="T102" fmla="*/ 2147483647 w 259"/>
                <a:gd name="T103" fmla="*/ 2147483647 h 129"/>
                <a:gd name="T104" fmla="*/ 2147483647 w 259"/>
                <a:gd name="T105" fmla="*/ 2147483647 h 129"/>
                <a:gd name="T106" fmla="*/ 2147483647 w 259"/>
                <a:gd name="T107" fmla="*/ 2147483647 h 129"/>
                <a:gd name="T108" fmla="*/ 2147483647 w 259"/>
                <a:gd name="T109" fmla="*/ 2147483647 h 129"/>
                <a:gd name="T110" fmla="*/ 2147483647 w 259"/>
                <a:gd name="T111" fmla="*/ 2147483647 h 129"/>
                <a:gd name="T112" fmla="*/ 2147483647 w 259"/>
                <a:gd name="T113" fmla="*/ 2147483647 h 129"/>
                <a:gd name="T114" fmla="*/ 2147483647 w 259"/>
                <a:gd name="T115" fmla="*/ 2147483647 h 129"/>
                <a:gd name="T116" fmla="*/ 2147483647 w 259"/>
                <a:gd name="T117" fmla="*/ 2147483647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9"/>
                <a:gd name="T178" fmla="*/ 0 h 129"/>
                <a:gd name="T179" fmla="*/ 259 w 259"/>
                <a:gd name="T180" fmla="*/ 129 h 1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grpFill/>
            <a:ln w="9525">
              <a:solidFill>
                <a:srgbClr val="FFFFFF"/>
              </a:solidFill>
              <a:round/>
              <a:headEnd/>
              <a:tailEnd/>
            </a:ln>
          </p:spPr>
          <p:txBody>
            <a:bodyPr/>
            <a:lstStyle/>
            <a:p>
              <a:endParaRPr lang="en-US"/>
            </a:p>
          </p:txBody>
        </p:sp>
        <p:sp>
          <p:nvSpPr>
            <p:cNvPr id="868" name="Freeform 345"/>
            <p:cNvSpPr>
              <a:spLocks/>
            </p:cNvSpPr>
            <p:nvPr>
              <p:custDataLst>
                <p:tags r:id="rId258"/>
              </p:custDataLst>
            </p:nvPr>
          </p:nvSpPr>
          <p:spPr bwMode="auto">
            <a:xfrm>
              <a:off x="4484688" y="2139950"/>
              <a:ext cx="179387" cy="142875"/>
            </a:xfrm>
            <a:custGeom>
              <a:avLst/>
              <a:gdLst>
                <a:gd name="T0" fmla="*/ 2147483647 w 425"/>
                <a:gd name="T1" fmla="*/ 2147483647 h 272"/>
                <a:gd name="T2" fmla="*/ 2147483647 w 425"/>
                <a:gd name="T3" fmla="*/ 2147483647 h 272"/>
                <a:gd name="T4" fmla="*/ 2147483647 w 425"/>
                <a:gd name="T5" fmla="*/ 2147483647 h 272"/>
                <a:gd name="T6" fmla="*/ 2147483647 w 425"/>
                <a:gd name="T7" fmla="*/ 2147483647 h 272"/>
                <a:gd name="T8" fmla="*/ 2147483647 w 425"/>
                <a:gd name="T9" fmla="*/ 2147483647 h 272"/>
                <a:gd name="T10" fmla="*/ 2147483647 w 425"/>
                <a:gd name="T11" fmla="*/ 2147483647 h 272"/>
                <a:gd name="T12" fmla="*/ 2147483647 w 425"/>
                <a:gd name="T13" fmla="*/ 2147483647 h 272"/>
                <a:gd name="T14" fmla="*/ 2147483647 w 425"/>
                <a:gd name="T15" fmla="*/ 2147483647 h 272"/>
                <a:gd name="T16" fmla="*/ 2147483647 w 425"/>
                <a:gd name="T17" fmla="*/ 2147483647 h 272"/>
                <a:gd name="T18" fmla="*/ 2147483647 w 425"/>
                <a:gd name="T19" fmla="*/ 2147483647 h 272"/>
                <a:gd name="T20" fmla="*/ 2147483647 w 425"/>
                <a:gd name="T21" fmla="*/ 2147483647 h 272"/>
                <a:gd name="T22" fmla="*/ 2147483647 w 425"/>
                <a:gd name="T23" fmla="*/ 2147483647 h 272"/>
                <a:gd name="T24" fmla="*/ 2147483647 w 425"/>
                <a:gd name="T25" fmla="*/ 2147483647 h 272"/>
                <a:gd name="T26" fmla="*/ 2147483647 w 425"/>
                <a:gd name="T27" fmla="*/ 2147483647 h 272"/>
                <a:gd name="T28" fmla="*/ 2147483647 w 425"/>
                <a:gd name="T29" fmla="*/ 2147483647 h 272"/>
                <a:gd name="T30" fmla="*/ 2147483647 w 425"/>
                <a:gd name="T31" fmla="*/ 2147483647 h 272"/>
                <a:gd name="T32" fmla="*/ 2147483647 w 425"/>
                <a:gd name="T33" fmla="*/ 2147483647 h 272"/>
                <a:gd name="T34" fmla="*/ 2147483647 w 425"/>
                <a:gd name="T35" fmla="*/ 2147483647 h 272"/>
                <a:gd name="T36" fmla="*/ 2147483647 w 425"/>
                <a:gd name="T37" fmla="*/ 2147483647 h 272"/>
                <a:gd name="T38" fmla="*/ 0 w 425"/>
                <a:gd name="T39" fmla="*/ 2147483647 h 272"/>
                <a:gd name="T40" fmla="*/ 2147483647 w 425"/>
                <a:gd name="T41" fmla="*/ 2147483647 h 272"/>
                <a:gd name="T42" fmla="*/ 2147483647 w 425"/>
                <a:gd name="T43" fmla="*/ 2147483647 h 272"/>
                <a:gd name="T44" fmla="*/ 2147483647 w 425"/>
                <a:gd name="T45" fmla="*/ 2147483647 h 272"/>
                <a:gd name="T46" fmla="*/ 2147483647 w 425"/>
                <a:gd name="T47" fmla="*/ 2147483647 h 272"/>
                <a:gd name="T48" fmla="*/ 2147483647 w 425"/>
                <a:gd name="T49" fmla="*/ 2147483647 h 272"/>
                <a:gd name="T50" fmla="*/ 2147483647 w 425"/>
                <a:gd name="T51" fmla="*/ 2147483647 h 272"/>
                <a:gd name="T52" fmla="*/ 2147483647 w 425"/>
                <a:gd name="T53" fmla="*/ 2147483647 h 272"/>
                <a:gd name="T54" fmla="*/ 2147483647 w 425"/>
                <a:gd name="T55" fmla="*/ 2147483647 h 272"/>
                <a:gd name="T56" fmla="*/ 2147483647 w 425"/>
                <a:gd name="T57" fmla="*/ 2147483647 h 272"/>
                <a:gd name="T58" fmla="*/ 2147483647 w 425"/>
                <a:gd name="T59" fmla="*/ 2147483647 h 272"/>
                <a:gd name="T60" fmla="*/ 2147483647 w 425"/>
                <a:gd name="T61" fmla="*/ 2147483647 h 272"/>
                <a:gd name="T62" fmla="*/ 2147483647 w 425"/>
                <a:gd name="T63" fmla="*/ 2147483647 h 272"/>
                <a:gd name="T64" fmla="*/ 2147483647 w 425"/>
                <a:gd name="T65" fmla="*/ 2147483647 h 272"/>
                <a:gd name="T66" fmla="*/ 2147483647 w 425"/>
                <a:gd name="T67" fmla="*/ 0 h 272"/>
                <a:gd name="T68" fmla="*/ 2147483647 w 425"/>
                <a:gd name="T69" fmla="*/ 2147483647 h 272"/>
                <a:gd name="T70" fmla="*/ 2147483647 w 425"/>
                <a:gd name="T71" fmla="*/ 2147483647 h 272"/>
                <a:gd name="T72" fmla="*/ 2147483647 w 425"/>
                <a:gd name="T73" fmla="*/ 2147483647 h 272"/>
                <a:gd name="T74" fmla="*/ 2147483647 w 425"/>
                <a:gd name="T75" fmla="*/ 2147483647 h 272"/>
                <a:gd name="T76" fmla="*/ 2147483647 w 425"/>
                <a:gd name="T77" fmla="*/ 2147483647 h 272"/>
                <a:gd name="T78" fmla="*/ 2147483647 w 425"/>
                <a:gd name="T79" fmla="*/ 2147483647 h 272"/>
                <a:gd name="T80" fmla="*/ 2147483647 w 425"/>
                <a:gd name="T81" fmla="*/ 2147483647 h 272"/>
                <a:gd name="T82" fmla="*/ 2147483647 w 425"/>
                <a:gd name="T83" fmla="*/ 2147483647 h 272"/>
                <a:gd name="T84" fmla="*/ 2147483647 w 425"/>
                <a:gd name="T85" fmla="*/ 2147483647 h 272"/>
                <a:gd name="T86" fmla="*/ 2147483647 w 425"/>
                <a:gd name="T87" fmla="*/ 2147483647 h 272"/>
                <a:gd name="T88" fmla="*/ 2147483647 w 425"/>
                <a:gd name="T89" fmla="*/ 2147483647 h 272"/>
                <a:gd name="T90" fmla="*/ 2147483647 w 425"/>
                <a:gd name="T91" fmla="*/ 2147483647 h 272"/>
                <a:gd name="T92" fmla="*/ 2147483647 w 425"/>
                <a:gd name="T93" fmla="*/ 2147483647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5"/>
                <a:gd name="T142" fmla="*/ 0 h 272"/>
                <a:gd name="T143" fmla="*/ 425 w 425"/>
                <a:gd name="T144" fmla="*/ 272 h 2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grpFill/>
            <a:ln w="9525">
              <a:solidFill>
                <a:srgbClr val="FFFFFF"/>
              </a:solidFill>
              <a:round/>
              <a:headEnd/>
              <a:tailEnd/>
            </a:ln>
          </p:spPr>
          <p:txBody>
            <a:bodyPr/>
            <a:lstStyle/>
            <a:p>
              <a:endParaRPr lang="en-US"/>
            </a:p>
          </p:txBody>
        </p:sp>
        <p:sp>
          <p:nvSpPr>
            <p:cNvPr id="869" name="Freeform 346"/>
            <p:cNvSpPr>
              <a:spLocks/>
            </p:cNvSpPr>
            <p:nvPr>
              <p:custDataLst>
                <p:tags r:id="rId259"/>
              </p:custDataLst>
            </p:nvPr>
          </p:nvSpPr>
          <p:spPr bwMode="auto">
            <a:xfrm>
              <a:off x="2484438" y="3178175"/>
              <a:ext cx="14287" cy="55563"/>
            </a:xfrm>
            <a:custGeom>
              <a:avLst/>
              <a:gdLst>
                <a:gd name="T0" fmla="*/ 2147483647 w 33"/>
                <a:gd name="T1" fmla="*/ 2147483647 h 31"/>
                <a:gd name="T2" fmla="*/ 0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0 h 31"/>
                <a:gd name="T18" fmla="*/ 2147483647 w 33"/>
                <a:gd name="T19" fmla="*/ 0 h 31"/>
                <a:gd name="T20" fmla="*/ 2147483647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grpFill/>
            <a:ln w="9525">
              <a:solidFill>
                <a:srgbClr val="FFFFFF"/>
              </a:solidFill>
              <a:round/>
              <a:headEnd/>
              <a:tailEnd/>
            </a:ln>
          </p:spPr>
          <p:txBody>
            <a:bodyPr/>
            <a:lstStyle/>
            <a:p>
              <a:endParaRPr lang="en-US"/>
            </a:p>
          </p:txBody>
        </p:sp>
        <p:sp>
          <p:nvSpPr>
            <p:cNvPr id="870" name="Freeform 347"/>
            <p:cNvSpPr>
              <a:spLocks/>
            </p:cNvSpPr>
            <p:nvPr>
              <p:custDataLst>
                <p:tags r:id="rId260"/>
              </p:custDataLst>
            </p:nvPr>
          </p:nvSpPr>
          <p:spPr bwMode="auto">
            <a:xfrm>
              <a:off x="4589463" y="2132013"/>
              <a:ext cx="85725" cy="79375"/>
            </a:xfrm>
            <a:custGeom>
              <a:avLst/>
              <a:gdLst>
                <a:gd name="T0" fmla="*/ 2147483647 w 192"/>
                <a:gd name="T1" fmla="*/ 2147483647 h 154"/>
                <a:gd name="T2" fmla="*/ 2147483647 w 192"/>
                <a:gd name="T3" fmla="*/ 0 h 154"/>
                <a:gd name="T4" fmla="*/ 2147483647 w 192"/>
                <a:gd name="T5" fmla="*/ 2147483647 h 154"/>
                <a:gd name="T6" fmla="*/ 2147483647 w 192"/>
                <a:gd name="T7" fmla="*/ 2147483647 h 154"/>
                <a:gd name="T8" fmla="*/ 2147483647 w 192"/>
                <a:gd name="T9" fmla="*/ 2147483647 h 154"/>
                <a:gd name="T10" fmla="*/ 2147483647 w 192"/>
                <a:gd name="T11" fmla="*/ 2147483647 h 154"/>
                <a:gd name="T12" fmla="*/ 2147483647 w 192"/>
                <a:gd name="T13" fmla="*/ 2147483647 h 154"/>
                <a:gd name="T14" fmla="*/ 2147483647 w 192"/>
                <a:gd name="T15" fmla="*/ 2147483647 h 154"/>
                <a:gd name="T16" fmla="*/ 2147483647 w 192"/>
                <a:gd name="T17" fmla="*/ 2147483647 h 154"/>
                <a:gd name="T18" fmla="*/ 2147483647 w 192"/>
                <a:gd name="T19" fmla="*/ 2147483647 h 154"/>
                <a:gd name="T20" fmla="*/ 2147483647 w 192"/>
                <a:gd name="T21" fmla="*/ 2147483647 h 154"/>
                <a:gd name="T22" fmla="*/ 2147483647 w 192"/>
                <a:gd name="T23" fmla="*/ 2147483647 h 154"/>
                <a:gd name="T24" fmla="*/ 2147483647 w 192"/>
                <a:gd name="T25" fmla="*/ 2147483647 h 154"/>
                <a:gd name="T26" fmla="*/ 2147483647 w 192"/>
                <a:gd name="T27" fmla="*/ 2147483647 h 154"/>
                <a:gd name="T28" fmla="*/ 2147483647 w 192"/>
                <a:gd name="T29" fmla="*/ 2147483647 h 154"/>
                <a:gd name="T30" fmla="*/ 2147483647 w 192"/>
                <a:gd name="T31" fmla="*/ 2147483647 h 154"/>
                <a:gd name="T32" fmla="*/ 2147483647 w 192"/>
                <a:gd name="T33" fmla="*/ 2147483647 h 154"/>
                <a:gd name="T34" fmla="*/ 2147483647 w 192"/>
                <a:gd name="T35" fmla="*/ 2147483647 h 154"/>
                <a:gd name="T36" fmla="*/ 2147483647 w 192"/>
                <a:gd name="T37" fmla="*/ 2147483647 h 154"/>
                <a:gd name="T38" fmla="*/ 2147483647 w 192"/>
                <a:gd name="T39" fmla="*/ 2147483647 h 154"/>
                <a:gd name="T40" fmla="*/ 2147483647 w 192"/>
                <a:gd name="T41" fmla="*/ 2147483647 h 154"/>
                <a:gd name="T42" fmla="*/ 2147483647 w 192"/>
                <a:gd name="T43" fmla="*/ 2147483647 h 154"/>
                <a:gd name="T44" fmla="*/ 2147483647 w 192"/>
                <a:gd name="T45" fmla="*/ 2147483647 h 154"/>
                <a:gd name="T46" fmla="*/ 2147483647 w 192"/>
                <a:gd name="T47" fmla="*/ 2147483647 h 154"/>
                <a:gd name="T48" fmla="*/ 2147483647 w 192"/>
                <a:gd name="T49" fmla="*/ 2147483647 h 154"/>
                <a:gd name="T50" fmla="*/ 2147483647 w 192"/>
                <a:gd name="T51" fmla="*/ 2147483647 h 154"/>
                <a:gd name="T52" fmla="*/ 0 w 192"/>
                <a:gd name="T53" fmla="*/ 2147483647 h 154"/>
                <a:gd name="T54" fmla="*/ 2147483647 w 192"/>
                <a:gd name="T55" fmla="*/ 2147483647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2"/>
                <a:gd name="T85" fmla="*/ 0 h 154"/>
                <a:gd name="T86" fmla="*/ 192 w 192"/>
                <a:gd name="T87" fmla="*/ 154 h 1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92D050"/>
            </a:solidFill>
            <a:ln w="9525">
              <a:solidFill>
                <a:srgbClr val="FFFFFF"/>
              </a:solidFill>
              <a:round/>
              <a:headEnd/>
              <a:tailEnd/>
            </a:ln>
          </p:spPr>
          <p:txBody>
            <a:bodyPr/>
            <a:lstStyle/>
            <a:p>
              <a:endParaRPr lang="en-US"/>
            </a:p>
          </p:txBody>
        </p:sp>
        <p:sp>
          <p:nvSpPr>
            <p:cNvPr id="871" name="Freeform 348"/>
            <p:cNvSpPr>
              <a:spLocks/>
            </p:cNvSpPr>
            <p:nvPr>
              <p:custDataLst>
                <p:tags r:id="rId261"/>
              </p:custDataLst>
            </p:nvPr>
          </p:nvSpPr>
          <p:spPr bwMode="auto">
            <a:xfrm>
              <a:off x="4506913" y="2014538"/>
              <a:ext cx="381000" cy="247650"/>
            </a:xfrm>
            <a:custGeom>
              <a:avLst/>
              <a:gdLst>
                <a:gd name="T0" fmla="*/ 2147483647 w 877"/>
                <a:gd name="T1" fmla="*/ 2147483647 h 469"/>
                <a:gd name="T2" fmla="*/ 2147483647 w 877"/>
                <a:gd name="T3" fmla="*/ 2147483647 h 469"/>
                <a:gd name="T4" fmla="*/ 2147483647 w 877"/>
                <a:gd name="T5" fmla="*/ 2147483647 h 469"/>
                <a:gd name="T6" fmla="*/ 2147483647 w 877"/>
                <a:gd name="T7" fmla="*/ 2147483647 h 469"/>
                <a:gd name="T8" fmla="*/ 2147483647 w 877"/>
                <a:gd name="T9" fmla="*/ 2147483647 h 469"/>
                <a:gd name="T10" fmla="*/ 2147483647 w 877"/>
                <a:gd name="T11" fmla="*/ 2147483647 h 469"/>
                <a:gd name="T12" fmla="*/ 2147483647 w 877"/>
                <a:gd name="T13" fmla="*/ 2147483647 h 469"/>
                <a:gd name="T14" fmla="*/ 2147483647 w 877"/>
                <a:gd name="T15" fmla="*/ 2147483647 h 469"/>
                <a:gd name="T16" fmla="*/ 2147483647 w 877"/>
                <a:gd name="T17" fmla="*/ 2147483647 h 469"/>
                <a:gd name="T18" fmla="*/ 2147483647 w 877"/>
                <a:gd name="T19" fmla="*/ 2147483647 h 469"/>
                <a:gd name="T20" fmla="*/ 2147483647 w 877"/>
                <a:gd name="T21" fmla="*/ 2147483647 h 469"/>
                <a:gd name="T22" fmla="*/ 2147483647 w 877"/>
                <a:gd name="T23" fmla="*/ 2147483647 h 469"/>
                <a:gd name="T24" fmla="*/ 2147483647 w 877"/>
                <a:gd name="T25" fmla="*/ 2147483647 h 469"/>
                <a:gd name="T26" fmla="*/ 2147483647 w 877"/>
                <a:gd name="T27" fmla="*/ 2147483647 h 469"/>
                <a:gd name="T28" fmla="*/ 2147483647 w 877"/>
                <a:gd name="T29" fmla="*/ 2147483647 h 469"/>
                <a:gd name="T30" fmla="*/ 2147483647 w 877"/>
                <a:gd name="T31" fmla="*/ 2147483647 h 469"/>
                <a:gd name="T32" fmla="*/ 2147483647 w 877"/>
                <a:gd name="T33" fmla="*/ 2147483647 h 469"/>
                <a:gd name="T34" fmla="*/ 2147483647 w 877"/>
                <a:gd name="T35" fmla="*/ 2147483647 h 469"/>
                <a:gd name="T36" fmla="*/ 2147483647 w 877"/>
                <a:gd name="T37" fmla="*/ 2147483647 h 469"/>
                <a:gd name="T38" fmla="*/ 2147483647 w 877"/>
                <a:gd name="T39" fmla="*/ 2147483647 h 469"/>
                <a:gd name="T40" fmla="*/ 2147483647 w 877"/>
                <a:gd name="T41" fmla="*/ 0 h 469"/>
                <a:gd name="T42" fmla="*/ 2147483647 w 877"/>
                <a:gd name="T43" fmla="*/ 2147483647 h 469"/>
                <a:gd name="T44" fmla="*/ 2147483647 w 877"/>
                <a:gd name="T45" fmla="*/ 2147483647 h 469"/>
                <a:gd name="T46" fmla="*/ 2147483647 w 877"/>
                <a:gd name="T47" fmla="*/ 2147483647 h 469"/>
                <a:gd name="T48" fmla="*/ 2147483647 w 877"/>
                <a:gd name="T49" fmla="*/ 2147483647 h 469"/>
                <a:gd name="T50" fmla="*/ 2147483647 w 877"/>
                <a:gd name="T51" fmla="*/ 2147483647 h 469"/>
                <a:gd name="T52" fmla="*/ 2147483647 w 877"/>
                <a:gd name="T53" fmla="*/ 2147483647 h 469"/>
                <a:gd name="T54" fmla="*/ 2147483647 w 877"/>
                <a:gd name="T55" fmla="*/ 2147483647 h 469"/>
                <a:gd name="T56" fmla="*/ 2147483647 w 877"/>
                <a:gd name="T57" fmla="*/ 2147483647 h 469"/>
                <a:gd name="T58" fmla="*/ 2147483647 w 877"/>
                <a:gd name="T59" fmla="*/ 2147483647 h 469"/>
                <a:gd name="T60" fmla="*/ 2147483647 w 877"/>
                <a:gd name="T61" fmla="*/ 2147483647 h 469"/>
                <a:gd name="T62" fmla="*/ 2147483647 w 877"/>
                <a:gd name="T63" fmla="*/ 2147483647 h 469"/>
                <a:gd name="T64" fmla="*/ 2147483647 w 877"/>
                <a:gd name="T65" fmla="*/ 2147483647 h 469"/>
                <a:gd name="T66" fmla="*/ 2147483647 w 877"/>
                <a:gd name="T67" fmla="*/ 2147483647 h 469"/>
                <a:gd name="T68" fmla="*/ 2147483647 w 877"/>
                <a:gd name="T69" fmla="*/ 2147483647 h 469"/>
                <a:gd name="T70" fmla="*/ 2147483647 w 877"/>
                <a:gd name="T71" fmla="*/ 2147483647 h 469"/>
                <a:gd name="T72" fmla="*/ 2147483647 w 877"/>
                <a:gd name="T73" fmla="*/ 2147483647 h 469"/>
                <a:gd name="T74" fmla="*/ 2147483647 w 877"/>
                <a:gd name="T75" fmla="*/ 2147483647 h 469"/>
                <a:gd name="T76" fmla="*/ 2147483647 w 877"/>
                <a:gd name="T77" fmla="*/ 2147483647 h 469"/>
                <a:gd name="T78" fmla="*/ 2147483647 w 877"/>
                <a:gd name="T79" fmla="*/ 2147483647 h 469"/>
                <a:gd name="T80" fmla="*/ 2147483647 w 877"/>
                <a:gd name="T81" fmla="*/ 2147483647 h 469"/>
                <a:gd name="T82" fmla="*/ 2147483647 w 877"/>
                <a:gd name="T83" fmla="*/ 2147483647 h 469"/>
                <a:gd name="T84" fmla="*/ 2147483647 w 877"/>
                <a:gd name="T85" fmla="*/ 2147483647 h 469"/>
                <a:gd name="T86" fmla="*/ 2147483647 w 877"/>
                <a:gd name="T87" fmla="*/ 2147483647 h 469"/>
                <a:gd name="T88" fmla="*/ 2147483647 w 877"/>
                <a:gd name="T89" fmla="*/ 2147483647 h 469"/>
                <a:gd name="T90" fmla="*/ 2147483647 w 877"/>
                <a:gd name="T91" fmla="*/ 2147483647 h 469"/>
                <a:gd name="T92" fmla="*/ 2147483647 w 877"/>
                <a:gd name="T93" fmla="*/ 2147483647 h 469"/>
                <a:gd name="T94" fmla="*/ 2147483647 w 877"/>
                <a:gd name="T95" fmla="*/ 2147483647 h 469"/>
                <a:gd name="T96" fmla="*/ 2147483647 w 877"/>
                <a:gd name="T97" fmla="*/ 2147483647 h 469"/>
                <a:gd name="T98" fmla="*/ 2147483647 w 877"/>
                <a:gd name="T99" fmla="*/ 2147483647 h 469"/>
                <a:gd name="T100" fmla="*/ 2147483647 w 877"/>
                <a:gd name="T101" fmla="*/ 2147483647 h 469"/>
                <a:gd name="T102" fmla="*/ 2147483647 w 877"/>
                <a:gd name="T103" fmla="*/ 2147483647 h 469"/>
                <a:gd name="T104" fmla="*/ 2147483647 w 877"/>
                <a:gd name="T105" fmla="*/ 2147483647 h 469"/>
                <a:gd name="T106" fmla="*/ 2147483647 w 877"/>
                <a:gd name="T107" fmla="*/ 2147483647 h 469"/>
                <a:gd name="T108" fmla="*/ 2147483647 w 877"/>
                <a:gd name="T109" fmla="*/ 2147483647 h 469"/>
                <a:gd name="T110" fmla="*/ 2147483647 w 877"/>
                <a:gd name="T111" fmla="*/ 2147483647 h 469"/>
                <a:gd name="T112" fmla="*/ 2147483647 w 877"/>
                <a:gd name="T113" fmla="*/ 2147483647 h 469"/>
                <a:gd name="T114" fmla="*/ 2147483647 w 877"/>
                <a:gd name="T115" fmla="*/ 2147483647 h 469"/>
                <a:gd name="T116" fmla="*/ 2147483647 w 877"/>
                <a:gd name="T117" fmla="*/ 2147483647 h 469"/>
                <a:gd name="T118" fmla="*/ 2147483647 w 877"/>
                <a:gd name="T119" fmla="*/ 2147483647 h 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7"/>
                <a:gd name="T181" fmla="*/ 0 h 469"/>
                <a:gd name="T182" fmla="*/ 877 w 877"/>
                <a:gd name="T183" fmla="*/ 469 h 4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grpFill/>
            <a:ln w="9525">
              <a:solidFill>
                <a:srgbClr val="FFFFFF"/>
              </a:solidFill>
              <a:round/>
              <a:headEnd/>
              <a:tailEnd/>
            </a:ln>
          </p:spPr>
          <p:txBody>
            <a:bodyPr/>
            <a:lstStyle/>
            <a:p>
              <a:endParaRPr lang="en-US"/>
            </a:p>
          </p:txBody>
        </p:sp>
        <p:sp>
          <p:nvSpPr>
            <p:cNvPr id="872" name="Freeform 349"/>
            <p:cNvSpPr>
              <a:spLocks/>
            </p:cNvSpPr>
            <p:nvPr>
              <p:custDataLst>
                <p:tags r:id="rId262"/>
              </p:custDataLst>
            </p:nvPr>
          </p:nvSpPr>
          <p:spPr bwMode="auto">
            <a:xfrm>
              <a:off x="5018088" y="2357438"/>
              <a:ext cx="47625" cy="63500"/>
            </a:xfrm>
            <a:custGeom>
              <a:avLst/>
              <a:gdLst>
                <a:gd name="T0" fmla="*/ 2147483647 w 107"/>
                <a:gd name="T1" fmla="*/ 0 h 123"/>
                <a:gd name="T2" fmla="*/ 2147483647 w 107"/>
                <a:gd name="T3" fmla="*/ 2147483647 h 123"/>
                <a:gd name="T4" fmla="*/ 2147483647 w 107"/>
                <a:gd name="T5" fmla="*/ 2147483647 h 123"/>
                <a:gd name="T6" fmla="*/ 2147483647 w 107"/>
                <a:gd name="T7" fmla="*/ 2147483647 h 123"/>
                <a:gd name="T8" fmla="*/ 2147483647 w 107"/>
                <a:gd name="T9" fmla="*/ 2147483647 h 123"/>
                <a:gd name="T10" fmla="*/ 2147483647 w 107"/>
                <a:gd name="T11" fmla="*/ 2147483647 h 123"/>
                <a:gd name="T12" fmla="*/ 2147483647 w 107"/>
                <a:gd name="T13" fmla="*/ 2147483647 h 123"/>
                <a:gd name="T14" fmla="*/ 2147483647 w 107"/>
                <a:gd name="T15" fmla="*/ 2147483647 h 123"/>
                <a:gd name="T16" fmla="*/ 2147483647 w 107"/>
                <a:gd name="T17" fmla="*/ 2147483647 h 123"/>
                <a:gd name="T18" fmla="*/ 2147483647 w 107"/>
                <a:gd name="T19" fmla="*/ 2147483647 h 123"/>
                <a:gd name="T20" fmla="*/ 2147483647 w 107"/>
                <a:gd name="T21" fmla="*/ 2147483647 h 123"/>
                <a:gd name="T22" fmla="*/ 2147483647 w 107"/>
                <a:gd name="T23" fmla="*/ 2147483647 h 123"/>
                <a:gd name="T24" fmla="*/ 2147483647 w 107"/>
                <a:gd name="T25" fmla="*/ 2147483647 h 123"/>
                <a:gd name="T26" fmla="*/ 2147483647 w 107"/>
                <a:gd name="T27" fmla="*/ 2147483647 h 123"/>
                <a:gd name="T28" fmla="*/ 2147483647 w 107"/>
                <a:gd name="T29" fmla="*/ 2147483647 h 123"/>
                <a:gd name="T30" fmla="*/ 2147483647 w 107"/>
                <a:gd name="T31" fmla="*/ 2147483647 h 123"/>
                <a:gd name="T32" fmla="*/ 2147483647 w 107"/>
                <a:gd name="T33" fmla="*/ 2147483647 h 123"/>
                <a:gd name="T34" fmla="*/ 2147483647 w 107"/>
                <a:gd name="T35" fmla="*/ 2147483647 h 123"/>
                <a:gd name="T36" fmla="*/ 2147483647 w 107"/>
                <a:gd name="T37" fmla="*/ 2147483647 h 123"/>
                <a:gd name="T38" fmla="*/ 2147483647 w 107"/>
                <a:gd name="T39" fmla="*/ 2147483647 h 123"/>
                <a:gd name="T40" fmla="*/ 2147483647 w 107"/>
                <a:gd name="T41" fmla="*/ 2147483647 h 123"/>
                <a:gd name="T42" fmla="*/ 0 w 107"/>
                <a:gd name="T43" fmla="*/ 2147483647 h 123"/>
                <a:gd name="T44" fmla="*/ 2147483647 w 107"/>
                <a:gd name="T45" fmla="*/ 0 h 123"/>
                <a:gd name="T46" fmla="*/ 2147483647 w 107"/>
                <a:gd name="T47" fmla="*/ 0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23"/>
                <a:gd name="T74" fmla="*/ 107 w 107"/>
                <a:gd name="T75" fmla="*/ 123 h 1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0000"/>
            </a:solidFill>
            <a:ln w="9525">
              <a:solidFill>
                <a:srgbClr val="FFFFFF"/>
              </a:solidFill>
              <a:round/>
              <a:headEnd/>
              <a:tailEnd/>
            </a:ln>
          </p:spPr>
          <p:txBody>
            <a:bodyPr/>
            <a:lstStyle/>
            <a:p>
              <a:endParaRPr lang="en-US">
                <a:solidFill>
                  <a:srgbClr val="C00000"/>
                </a:solidFill>
              </a:endParaRPr>
            </a:p>
          </p:txBody>
        </p:sp>
        <p:sp>
          <p:nvSpPr>
            <p:cNvPr id="873" name="Freeform 350"/>
            <p:cNvSpPr>
              <a:spLocks/>
            </p:cNvSpPr>
            <p:nvPr>
              <p:custDataLst>
                <p:tags r:id="rId263"/>
              </p:custDataLst>
            </p:nvPr>
          </p:nvSpPr>
          <p:spPr bwMode="auto">
            <a:xfrm>
              <a:off x="5561013" y="2371725"/>
              <a:ext cx="207962" cy="122238"/>
            </a:xfrm>
            <a:custGeom>
              <a:avLst/>
              <a:gdLst>
                <a:gd name="T0" fmla="*/ 2147483647 w 471"/>
                <a:gd name="T1" fmla="*/ 2147483647 h 234"/>
                <a:gd name="T2" fmla="*/ 2147483647 w 471"/>
                <a:gd name="T3" fmla="*/ 2147483647 h 234"/>
                <a:gd name="T4" fmla="*/ 2147483647 w 471"/>
                <a:gd name="T5" fmla="*/ 2147483647 h 234"/>
                <a:gd name="T6" fmla="*/ 2147483647 w 471"/>
                <a:gd name="T7" fmla="*/ 2147483647 h 234"/>
                <a:gd name="T8" fmla="*/ 2147483647 w 471"/>
                <a:gd name="T9" fmla="*/ 2147483647 h 234"/>
                <a:gd name="T10" fmla="*/ 2147483647 w 471"/>
                <a:gd name="T11" fmla="*/ 2147483647 h 234"/>
                <a:gd name="T12" fmla="*/ 2147483647 w 471"/>
                <a:gd name="T13" fmla="*/ 2147483647 h 234"/>
                <a:gd name="T14" fmla="*/ 2147483647 w 471"/>
                <a:gd name="T15" fmla="*/ 2147483647 h 234"/>
                <a:gd name="T16" fmla="*/ 2147483647 w 471"/>
                <a:gd name="T17" fmla="*/ 2147483647 h 234"/>
                <a:gd name="T18" fmla="*/ 2147483647 w 471"/>
                <a:gd name="T19" fmla="*/ 2147483647 h 234"/>
                <a:gd name="T20" fmla="*/ 2147483647 w 471"/>
                <a:gd name="T21" fmla="*/ 2147483647 h 234"/>
                <a:gd name="T22" fmla="*/ 2147483647 w 471"/>
                <a:gd name="T23" fmla="*/ 2147483647 h 234"/>
                <a:gd name="T24" fmla="*/ 2147483647 w 471"/>
                <a:gd name="T25" fmla="*/ 2147483647 h 234"/>
                <a:gd name="T26" fmla="*/ 2147483647 w 471"/>
                <a:gd name="T27" fmla="*/ 2147483647 h 234"/>
                <a:gd name="T28" fmla="*/ 2147483647 w 471"/>
                <a:gd name="T29" fmla="*/ 2147483647 h 234"/>
                <a:gd name="T30" fmla="*/ 2147483647 w 471"/>
                <a:gd name="T31" fmla="*/ 2147483647 h 234"/>
                <a:gd name="T32" fmla="*/ 2147483647 w 471"/>
                <a:gd name="T33" fmla="*/ 2147483647 h 234"/>
                <a:gd name="T34" fmla="*/ 2147483647 w 471"/>
                <a:gd name="T35" fmla="*/ 2147483647 h 234"/>
                <a:gd name="T36" fmla="*/ 2147483647 w 471"/>
                <a:gd name="T37" fmla="*/ 2147483647 h 234"/>
                <a:gd name="T38" fmla="*/ 2147483647 w 471"/>
                <a:gd name="T39" fmla="*/ 2147483647 h 234"/>
                <a:gd name="T40" fmla="*/ 2147483647 w 471"/>
                <a:gd name="T41" fmla="*/ 2147483647 h 234"/>
                <a:gd name="T42" fmla="*/ 2147483647 w 471"/>
                <a:gd name="T43" fmla="*/ 2147483647 h 234"/>
                <a:gd name="T44" fmla="*/ 2147483647 w 471"/>
                <a:gd name="T45" fmla="*/ 2147483647 h 234"/>
                <a:gd name="T46" fmla="*/ 2147483647 w 471"/>
                <a:gd name="T47" fmla="*/ 2147483647 h 234"/>
                <a:gd name="T48" fmla="*/ 2147483647 w 471"/>
                <a:gd name="T49" fmla="*/ 2147483647 h 234"/>
                <a:gd name="T50" fmla="*/ 2147483647 w 471"/>
                <a:gd name="T51" fmla="*/ 2147483647 h 234"/>
                <a:gd name="T52" fmla="*/ 2147483647 w 471"/>
                <a:gd name="T53" fmla="*/ 2147483647 h 234"/>
                <a:gd name="T54" fmla="*/ 2147483647 w 471"/>
                <a:gd name="T55" fmla="*/ 2147483647 h 234"/>
                <a:gd name="T56" fmla="*/ 2147483647 w 471"/>
                <a:gd name="T57" fmla="*/ 2147483647 h 234"/>
                <a:gd name="T58" fmla="*/ 2147483647 w 471"/>
                <a:gd name="T59" fmla="*/ 2147483647 h 234"/>
                <a:gd name="T60" fmla="*/ 2147483647 w 471"/>
                <a:gd name="T61" fmla="*/ 2147483647 h 234"/>
                <a:gd name="T62" fmla="*/ 2147483647 w 471"/>
                <a:gd name="T63" fmla="*/ 2147483647 h 234"/>
                <a:gd name="T64" fmla="*/ 2147483647 w 471"/>
                <a:gd name="T65" fmla="*/ 2147483647 h 234"/>
                <a:gd name="T66" fmla="*/ 2147483647 w 471"/>
                <a:gd name="T67" fmla="*/ 2147483647 h 234"/>
                <a:gd name="T68" fmla="*/ 2147483647 w 471"/>
                <a:gd name="T69" fmla="*/ 2147483647 h 234"/>
                <a:gd name="T70" fmla="*/ 2147483647 w 471"/>
                <a:gd name="T71" fmla="*/ 2147483647 h 234"/>
                <a:gd name="T72" fmla="*/ 2147483647 w 471"/>
                <a:gd name="T73" fmla="*/ 2147483647 h 234"/>
                <a:gd name="T74" fmla="*/ 2147483647 w 471"/>
                <a:gd name="T75" fmla="*/ 2147483647 h 234"/>
                <a:gd name="T76" fmla="*/ 2147483647 w 471"/>
                <a:gd name="T77" fmla="*/ 2147483647 h 234"/>
                <a:gd name="T78" fmla="*/ 0 w 471"/>
                <a:gd name="T79" fmla="*/ 2147483647 h 234"/>
                <a:gd name="T80" fmla="*/ 2147483647 w 471"/>
                <a:gd name="T81" fmla="*/ 2147483647 h 234"/>
                <a:gd name="T82" fmla="*/ 2147483647 w 471"/>
                <a:gd name="T83" fmla="*/ 2147483647 h 234"/>
                <a:gd name="T84" fmla="*/ 2147483647 w 471"/>
                <a:gd name="T85" fmla="*/ 0 h 234"/>
                <a:gd name="T86" fmla="*/ 2147483647 w 471"/>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234"/>
                <a:gd name="T134" fmla="*/ 471 w 471"/>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grpFill/>
            <a:ln w="9525">
              <a:solidFill>
                <a:srgbClr val="FFFFFF"/>
              </a:solidFill>
              <a:round/>
              <a:headEnd/>
              <a:tailEnd/>
            </a:ln>
          </p:spPr>
          <p:txBody>
            <a:bodyPr/>
            <a:lstStyle/>
            <a:p>
              <a:endParaRPr lang="en-US"/>
            </a:p>
          </p:txBody>
        </p:sp>
        <p:sp>
          <p:nvSpPr>
            <p:cNvPr id="874" name="Freeform 351"/>
            <p:cNvSpPr>
              <a:spLocks/>
            </p:cNvSpPr>
            <p:nvPr>
              <p:custDataLst>
                <p:tags r:id="rId264"/>
              </p:custDataLst>
            </p:nvPr>
          </p:nvSpPr>
          <p:spPr bwMode="auto">
            <a:xfrm>
              <a:off x="5610225" y="2300288"/>
              <a:ext cx="225425" cy="125412"/>
            </a:xfrm>
            <a:custGeom>
              <a:avLst/>
              <a:gdLst>
                <a:gd name="T0" fmla="*/ 2147483647 w 525"/>
                <a:gd name="T1" fmla="*/ 2147483647 h 241"/>
                <a:gd name="T2" fmla="*/ 2147483647 w 525"/>
                <a:gd name="T3" fmla="*/ 2147483647 h 241"/>
                <a:gd name="T4" fmla="*/ 2147483647 w 525"/>
                <a:gd name="T5" fmla="*/ 2147483647 h 241"/>
                <a:gd name="T6" fmla="*/ 2147483647 w 525"/>
                <a:gd name="T7" fmla="*/ 2147483647 h 241"/>
                <a:gd name="T8" fmla="*/ 2147483647 w 525"/>
                <a:gd name="T9" fmla="*/ 2147483647 h 241"/>
                <a:gd name="T10" fmla="*/ 2147483647 w 525"/>
                <a:gd name="T11" fmla="*/ 2147483647 h 241"/>
                <a:gd name="T12" fmla="*/ 2147483647 w 525"/>
                <a:gd name="T13" fmla="*/ 2147483647 h 241"/>
                <a:gd name="T14" fmla="*/ 2147483647 w 525"/>
                <a:gd name="T15" fmla="*/ 0 h 241"/>
                <a:gd name="T16" fmla="*/ 2147483647 w 525"/>
                <a:gd name="T17" fmla="*/ 2147483647 h 241"/>
                <a:gd name="T18" fmla="*/ 2147483647 w 525"/>
                <a:gd name="T19" fmla="*/ 2147483647 h 241"/>
                <a:gd name="T20" fmla="*/ 2147483647 w 525"/>
                <a:gd name="T21" fmla="*/ 2147483647 h 241"/>
                <a:gd name="T22" fmla="*/ 2147483647 w 525"/>
                <a:gd name="T23" fmla="*/ 2147483647 h 241"/>
                <a:gd name="T24" fmla="*/ 2147483647 w 525"/>
                <a:gd name="T25" fmla="*/ 2147483647 h 241"/>
                <a:gd name="T26" fmla="*/ 2147483647 w 525"/>
                <a:gd name="T27" fmla="*/ 2147483647 h 241"/>
                <a:gd name="T28" fmla="*/ 2147483647 w 525"/>
                <a:gd name="T29" fmla="*/ 2147483647 h 241"/>
                <a:gd name="T30" fmla="*/ 2147483647 w 525"/>
                <a:gd name="T31" fmla="*/ 2147483647 h 241"/>
                <a:gd name="T32" fmla="*/ 2147483647 w 525"/>
                <a:gd name="T33" fmla="*/ 2147483647 h 241"/>
                <a:gd name="T34" fmla="*/ 2147483647 w 525"/>
                <a:gd name="T35" fmla="*/ 2147483647 h 241"/>
                <a:gd name="T36" fmla="*/ 2147483647 w 525"/>
                <a:gd name="T37" fmla="*/ 2147483647 h 241"/>
                <a:gd name="T38" fmla="*/ 2147483647 w 525"/>
                <a:gd name="T39" fmla="*/ 2147483647 h 241"/>
                <a:gd name="T40" fmla="*/ 2147483647 w 525"/>
                <a:gd name="T41" fmla="*/ 2147483647 h 241"/>
                <a:gd name="T42" fmla="*/ 2147483647 w 525"/>
                <a:gd name="T43" fmla="*/ 2147483647 h 241"/>
                <a:gd name="T44" fmla="*/ 2147483647 w 525"/>
                <a:gd name="T45" fmla="*/ 2147483647 h 241"/>
                <a:gd name="T46" fmla="*/ 2147483647 w 525"/>
                <a:gd name="T47" fmla="*/ 2147483647 h 241"/>
                <a:gd name="T48" fmla="*/ 2147483647 w 525"/>
                <a:gd name="T49" fmla="*/ 2147483647 h 241"/>
                <a:gd name="T50" fmla="*/ 2147483647 w 525"/>
                <a:gd name="T51" fmla="*/ 2147483647 h 241"/>
                <a:gd name="T52" fmla="*/ 2147483647 w 525"/>
                <a:gd name="T53" fmla="*/ 2147483647 h 241"/>
                <a:gd name="T54" fmla="*/ 2147483647 w 525"/>
                <a:gd name="T55" fmla="*/ 2147483647 h 241"/>
                <a:gd name="T56" fmla="*/ 2147483647 w 525"/>
                <a:gd name="T57" fmla="*/ 2147483647 h 241"/>
                <a:gd name="T58" fmla="*/ 2147483647 w 525"/>
                <a:gd name="T59" fmla="*/ 2147483647 h 241"/>
                <a:gd name="T60" fmla="*/ 2147483647 w 525"/>
                <a:gd name="T61" fmla="*/ 2147483647 h 241"/>
                <a:gd name="T62" fmla="*/ 2147483647 w 525"/>
                <a:gd name="T63" fmla="*/ 2147483647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5"/>
                <a:gd name="T97" fmla="*/ 0 h 241"/>
                <a:gd name="T98" fmla="*/ 525 w 525"/>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grpFill/>
            <a:ln w="9525">
              <a:solidFill>
                <a:srgbClr val="FFFFFF"/>
              </a:solidFill>
              <a:round/>
              <a:headEnd/>
              <a:tailEnd/>
            </a:ln>
          </p:spPr>
          <p:txBody>
            <a:bodyPr/>
            <a:lstStyle/>
            <a:p>
              <a:endParaRPr lang="en-US"/>
            </a:p>
          </p:txBody>
        </p:sp>
        <p:sp>
          <p:nvSpPr>
            <p:cNvPr id="875" name="Freeform 352"/>
            <p:cNvSpPr>
              <a:spLocks/>
            </p:cNvSpPr>
            <p:nvPr>
              <p:custDataLst>
                <p:tags r:id="rId265"/>
              </p:custDataLst>
            </p:nvPr>
          </p:nvSpPr>
          <p:spPr bwMode="auto">
            <a:xfrm>
              <a:off x="5216525" y="2316163"/>
              <a:ext cx="342900" cy="227012"/>
            </a:xfrm>
            <a:custGeom>
              <a:avLst/>
              <a:gdLst>
                <a:gd name="T0" fmla="*/ 2147483647 w 784"/>
                <a:gd name="T1" fmla="*/ 2147483647 h 430"/>
                <a:gd name="T2" fmla="*/ 2147483647 w 784"/>
                <a:gd name="T3" fmla="*/ 2147483647 h 430"/>
                <a:gd name="T4" fmla="*/ 2147483647 w 784"/>
                <a:gd name="T5" fmla="*/ 2147483647 h 430"/>
                <a:gd name="T6" fmla="*/ 2147483647 w 784"/>
                <a:gd name="T7" fmla="*/ 2147483647 h 430"/>
                <a:gd name="T8" fmla="*/ 2147483647 w 784"/>
                <a:gd name="T9" fmla="*/ 2147483647 h 430"/>
                <a:gd name="T10" fmla="*/ 2147483647 w 784"/>
                <a:gd name="T11" fmla="*/ 2147483647 h 430"/>
                <a:gd name="T12" fmla="*/ 2147483647 w 784"/>
                <a:gd name="T13" fmla="*/ 2147483647 h 430"/>
                <a:gd name="T14" fmla="*/ 2147483647 w 784"/>
                <a:gd name="T15" fmla="*/ 2147483647 h 430"/>
                <a:gd name="T16" fmla="*/ 2147483647 w 784"/>
                <a:gd name="T17" fmla="*/ 2147483647 h 430"/>
                <a:gd name="T18" fmla="*/ 2147483647 w 784"/>
                <a:gd name="T19" fmla="*/ 2147483647 h 430"/>
                <a:gd name="T20" fmla="*/ 2147483647 w 784"/>
                <a:gd name="T21" fmla="*/ 2147483647 h 430"/>
                <a:gd name="T22" fmla="*/ 2147483647 w 784"/>
                <a:gd name="T23" fmla="*/ 2147483647 h 430"/>
                <a:gd name="T24" fmla="*/ 2147483647 w 784"/>
                <a:gd name="T25" fmla="*/ 2147483647 h 430"/>
                <a:gd name="T26" fmla="*/ 2147483647 w 784"/>
                <a:gd name="T27" fmla="*/ 2147483647 h 430"/>
                <a:gd name="T28" fmla="*/ 2147483647 w 784"/>
                <a:gd name="T29" fmla="*/ 2147483647 h 430"/>
                <a:gd name="T30" fmla="*/ 2147483647 w 784"/>
                <a:gd name="T31" fmla="*/ 2147483647 h 430"/>
                <a:gd name="T32" fmla="*/ 2147483647 w 784"/>
                <a:gd name="T33" fmla="*/ 2147483647 h 430"/>
                <a:gd name="T34" fmla="*/ 2147483647 w 784"/>
                <a:gd name="T35" fmla="*/ 2147483647 h 430"/>
                <a:gd name="T36" fmla="*/ 2147483647 w 784"/>
                <a:gd name="T37" fmla="*/ 2147483647 h 430"/>
                <a:gd name="T38" fmla="*/ 2147483647 w 784"/>
                <a:gd name="T39" fmla="*/ 2147483647 h 430"/>
                <a:gd name="T40" fmla="*/ 2147483647 w 784"/>
                <a:gd name="T41" fmla="*/ 2147483647 h 430"/>
                <a:gd name="T42" fmla="*/ 2147483647 w 784"/>
                <a:gd name="T43" fmla="*/ 2147483647 h 430"/>
                <a:gd name="T44" fmla="*/ 2147483647 w 784"/>
                <a:gd name="T45" fmla="*/ 2147483647 h 430"/>
                <a:gd name="T46" fmla="*/ 2147483647 w 784"/>
                <a:gd name="T47" fmla="*/ 2147483647 h 430"/>
                <a:gd name="T48" fmla="*/ 2147483647 w 784"/>
                <a:gd name="T49" fmla="*/ 2147483647 h 430"/>
                <a:gd name="T50" fmla="*/ 2147483647 w 784"/>
                <a:gd name="T51" fmla="*/ 2147483647 h 430"/>
                <a:gd name="T52" fmla="*/ 2147483647 w 784"/>
                <a:gd name="T53" fmla="*/ 2147483647 h 430"/>
                <a:gd name="T54" fmla="*/ 2147483647 w 784"/>
                <a:gd name="T55" fmla="*/ 2147483647 h 430"/>
                <a:gd name="T56" fmla="*/ 2147483647 w 784"/>
                <a:gd name="T57" fmla="*/ 2147483647 h 430"/>
                <a:gd name="T58" fmla="*/ 2147483647 w 784"/>
                <a:gd name="T59" fmla="*/ 2147483647 h 430"/>
                <a:gd name="T60" fmla="*/ 2147483647 w 784"/>
                <a:gd name="T61" fmla="*/ 2147483647 h 430"/>
                <a:gd name="T62" fmla="*/ 2147483647 w 784"/>
                <a:gd name="T63" fmla="*/ 2147483647 h 430"/>
                <a:gd name="T64" fmla="*/ 2147483647 w 784"/>
                <a:gd name="T65" fmla="*/ 2147483647 h 430"/>
                <a:gd name="T66" fmla="*/ 2147483647 w 784"/>
                <a:gd name="T67" fmla="*/ 2147483647 h 430"/>
                <a:gd name="T68" fmla="*/ 0 w 784"/>
                <a:gd name="T69" fmla="*/ 2147483647 h 430"/>
                <a:gd name="T70" fmla="*/ 2147483647 w 784"/>
                <a:gd name="T71" fmla="*/ 2147483647 h 430"/>
                <a:gd name="T72" fmla="*/ 2147483647 w 784"/>
                <a:gd name="T73" fmla="*/ 2147483647 h 430"/>
                <a:gd name="T74" fmla="*/ 2147483647 w 784"/>
                <a:gd name="T75" fmla="*/ 2147483647 h 430"/>
                <a:gd name="T76" fmla="*/ 2147483647 w 784"/>
                <a:gd name="T77" fmla="*/ 2147483647 h 430"/>
                <a:gd name="T78" fmla="*/ 2147483647 w 784"/>
                <a:gd name="T79" fmla="*/ 2147483647 h 430"/>
                <a:gd name="T80" fmla="*/ 2147483647 w 784"/>
                <a:gd name="T81" fmla="*/ 2147483647 h 430"/>
                <a:gd name="T82" fmla="*/ 2147483647 w 784"/>
                <a:gd name="T83" fmla="*/ 2147483647 h 430"/>
                <a:gd name="T84" fmla="*/ 2147483647 w 784"/>
                <a:gd name="T85" fmla="*/ 2147483647 h 430"/>
                <a:gd name="T86" fmla="*/ 2147483647 w 784"/>
                <a:gd name="T87" fmla="*/ 2147483647 h 430"/>
                <a:gd name="T88" fmla="*/ 2147483647 w 784"/>
                <a:gd name="T89" fmla="*/ 2147483647 h 430"/>
                <a:gd name="T90" fmla="*/ 2147483647 w 784"/>
                <a:gd name="T91" fmla="*/ 2147483647 h 430"/>
                <a:gd name="T92" fmla="*/ 2147483647 w 784"/>
                <a:gd name="T93" fmla="*/ 2147483647 h 430"/>
                <a:gd name="T94" fmla="*/ 2147483647 w 784"/>
                <a:gd name="T95" fmla="*/ 2147483647 h 430"/>
                <a:gd name="T96" fmla="*/ 2147483647 w 784"/>
                <a:gd name="T97" fmla="*/ 2147483647 h 430"/>
                <a:gd name="T98" fmla="*/ 2147483647 w 784"/>
                <a:gd name="T99" fmla="*/ 0 h 430"/>
                <a:gd name="T100" fmla="*/ 2147483647 w 784"/>
                <a:gd name="T101" fmla="*/ 2147483647 h 430"/>
                <a:gd name="T102" fmla="*/ 2147483647 w 784"/>
                <a:gd name="T103" fmla="*/ 2147483647 h 430"/>
                <a:gd name="T104" fmla="*/ 2147483647 w 784"/>
                <a:gd name="T105" fmla="*/ 2147483647 h 430"/>
                <a:gd name="T106" fmla="*/ 2147483647 w 784"/>
                <a:gd name="T107" fmla="*/ 2147483647 h 430"/>
                <a:gd name="T108" fmla="*/ 2147483647 w 784"/>
                <a:gd name="T109" fmla="*/ 2147483647 h 4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430"/>
                <a:gd name="T167" fmla="*/ 784 w 784"/>
                <a:gd name="T168" fmla="*/ 430 h 4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grpFill/>
            <a:ln w="9525">
              <a:solidFill>
                <a:srgbClr val="FFFFFF"/>
              </a:solidFill>
              <a:round/>
              <a:headEnd/>
              <a:tailEnd/>
            </a:ln>
          </p:spPr>
          <p:txBody>
            <a:bodyPr/>
            <a:lstStyle/>
            <a:p>
              <a:endParaRPr lang="en-US"/>
            </a:p>
          </p:txBody>
        </p:sp>
        <p:sp>
          <p:nvSpPr>
            <p:cNvPr id="876" name="Freeform 353"/>
            <p:cNvSpPr>
              <a:spLocks/>
            </p:cNvSpPr>
            <p:nvPr>
              <p:custDataLst>
                <p:tags r:id="rId266"/>
              </p:custDataLst>
            </p:nvPr>
          </p:nvSpPr>
          <p:spPr bwMode="auto">
            <a:xfrm>
              <a:off x="4425950" y="2203450"/>
              <a:ext cx="107950" cy="149225"/>
            </a:xfrm>
            <a:custGeom>
              <a:avLst/>
              <a:gdLst>
                <a:gd name="T0" fmla="*/ 2147483647 w 246"/>
                <a:gd name="T1" fmla="*/ 2147483647 h 284"/>
                <a:gd name="T2" fmla="*/ 2147483647 w 246"/>
                <a:gd name="T3" fmla="*/ 2147483647 h 284"/>
                <a:gd name="T4" fmla="*/ 2147483647 w 246"/>
                <a:gd name="T5" fmla="*/ 2147483647 h 284"/>
                <a:gd name="T6" fmla="*/ 2147483647 w 246"/>
                <a:gd name="T7" fmla="*/ 2147483647 h 284"/>
                <a:gd name="T8" fmla="*/ 2147483647 w 246"/>
                <a:gd name="T9" fmla="*/ 2147483647 h 284"/>
                <a:gd name="T10" fmla="*/ 2147483647 w 246"/>
                <a:gd name="T11" fmla="*/ 2147483647 h 284"/>
                <a:gd name="T12" fmla="*/ 2147483647 w 246"/>
                <a:gd name="T13" fmla="*/ 2147483647 h 284"/>
                <a:gd name="T14" fmla="*/ 2147483647 w 246"/>
                <a:gd name="T15" fmla="*/ 2147483647 h 284"/>
                <a:gd name="T16" fmla="*/ 2147483647 w 246"/>
                <a:gd name="T17" fmla="*/ 2147483647 h 284"/>
                <a:gd name="T18" fmla="*/ 2147483647 w 246"/>
                <a:gd name="T19" fmla="*/ 2147483647 h 284"/>
                <a:gd name="T20" fmla="*/ 2147483647 w 246"/>
                <a:gd name="T21" fmla="*/ 2147483647 h 284"/>
                <a:gd name="T22" fmla="*/ 2147483647 w 246"/>
                <a:gd name="T23" fmla="*/ 2147483647 h 284"/>
                <a:gd name="T24" fmla="*/ 2147483647 w 246"/>
                <a:gd name="T25" fmla="*/ 2147483647 h 284"/>
                <a:gd name="T26" fmla="*/ 2147483647 w 246"/>
                <a:gd name="T27" fmla="*/ 2147483647 h 284"/>
                <a:gd name="T28" fmla="*/ 2147483647 w 246"/>
                <a:gd name="T29" fmla="*/ 2147483647 h 284"/>
                <a:gd name="T30" fmla="*/ 2147483647 w 246"/>
                <a:gd name="T31" fmla="*/ 2147483647 h 284"/>
                <a:gd name="T32" fmla="*/ 2147483647 w 246"/>
                <a:gd name="T33" fmla="*/ 2147483647 h 284"/>
                <a:gd name="T34" fmla="*/ 2147483647 w 246"/>
                <a:gd name="T35" fmla="*/ 2147483647 h 284"/>
                <a:gd name="T36" fmla="*/ 2147483647 w 246"/>
                <a:gd name="T37" fmla="*/ 2147483647 h 284"/>
                <a:gd name="T38" fmla="*/ 2147483647 w 246"/>
                <a:gd name="T39" fmla="*/ 2147483647 h 284"/>
                <a:gd name="T40" fmla="*/ 2147483647 w 246"/>
                <a:gd name="T41" fmla="*/ 2147483647 h 284"/>
                <a:gd name="T42" fmla="*/ 2147483647 w 246"/>
                <a:gd name="T43" fmla="*/ 2147483647 h 284"/>
                <a:gd name="T44" fmla="*/ 2147483647 w 246"/>
                <a:gd name="T45" fmla="*/ 2147483647 h 284"/>
                <a:gd name="T46" fmla="*/ 2147483647 w 246"/>
                <a:gd name="T47" fmla="*/ 2147483647 h 284"/>
                <a:gd name="T48" fmla="*/ 2147483647 w 246"/>
                <a:gd name="T49" fmla="*/ 2147483647 h 284"/>
                <a:gd name="T50" fmla="*/ 2147483647 w 246"/>
                <a:gd name="T51" fmla="*/ 2147483647 h 284"/>
                <a:gd name="T52" fmla="*/ 2147483647 w 246"/>
                <a:gd name="T53" fmla="*/ 2147483647 h 284"/>
                <a:gd name="T54" fmla="*/ 2147483647 w 246"/>
                <a:gd name="T55" fmla="*/ 2147483647 h 284"/>
                <a:gd name="T56" fmla="*/ 2147483647 w 246"/>
                <a:gd name="T57" fmla="*/ 2147483647 h 284"/>
                <a:gd name="T58" fmla="*/ 2147483647 w 246"/>
                <a:gd name="T59" fmla="*/ 2147483647 h 284"/>
                <a:gd name="T60" fmla="*/ 2147483647 w 246"/>
                <a:gd name="T61" fmla="*/ 2147483647 h 284"/>
                <a:gd name="T62" fmla="*/ 2147483647 w 246"/>
                <a:gd name="T63" fmla="*/ 2147483647 h 284"/>
                <a:gd name="T64" fmla="*/ 2147483647 w 246"/>
                <a:gd name="T65" fmla="*/ 2147483647 h 284"/>
                <a:gd name="T66" fmla="*/ 2147483647 w 246"/>
                <a:gd name="T67" fmla="*/ 2147483647 h 284"/>
                <a:gd name="T68" fmla="*/ 2147483647 w 246"/>
                <a:gd name="T69" fmla="*/ 2147483647 h 284"/>
                <a:gd name="T70" fmla="*/ 2147483647 w 246"/>
                <a:gd name="T71" fmla="*/ 2147483647 h 284"/>
                <a:gd name="T72" fmla="*/ 2147483647 w 246"/>
                <a:gd name="T73" fmla="*/ 2147483647 h 284"/>
                <a:gd name="T74" fmla="*/ 2147483647 w 246"/>
                <a:gd name="T75" fmla="*/ 2147483647 h 284"/>
                <a:gd name="T76" fmla="*/ 2147483647 w 246"/>
                <a:gd name="T77" fmla="*/ 2147483647 h 284"/>
                <a:gd name="T78" fmla="*/ 2147483647 w 246"/>
                <a:gd name="T79" fmla="*/ 2147483647 h 284"/>
                <a:gd name="T80" fmla="*/ 0 w 246"/>
                <a:gd name="T81" fmla="*/ 2147483647 h 284"/>
                <a:gd name="T82" fmla="*/ 2147483647 w 246"/>
                <a:gd name="T83" fmla="*/ 2147483647 h 284"/>
                <a:gd name="T84" fmla="*/ 2147483647 w 246"/>
                <a:gd name="T85" fmla="*/ 2147483647 h 284"/>
                <a:gd name="T86" fmla="*/ 2147483647 w 246"/>
                <a:gd name="T87" fmla="*/ 2147483647 h 284"/>
                <a:gd name="T88" fmla="*/ 2147483647 w 246"/>
                <a:gd name="T89" fmla="*/ 2147483647 h 284"/>
                <a:gd name="T90" fmla="*/ 2147483647 w 246"/>
                <a:gd name="T91" fmla="*/ 2147483647 h 284"/>
                <a:gd name="T92" fmla="*/ 2147483647 w 246"/>
                <a:gd name="T93" fmla="*/ 2147483647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6"/>
                <a:gd name="T142" fmla="*/ 0 h 284"/>
                <a:gd name="T143" fmla="*/ 246 w 246"/>
                <a:gd name="T144" fmla="*/ 284 h 2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6" h="284">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grpFill/>
            <a:ln w="9525">
              <a:solidFill>
                <a:srgbClr val="FFFFFF"/>
              </a:solidFill>
              <a:round/>
              <a:headEnd/>
              <a:tailEnd/>
            </a:ln>
          </p:spPr>
          <p:txBody>
            <a:bodyPr/>
            <a:lstStyle/>
            <a:p>
              <a:endParaRPr lang="en-US"/>
            </a:p>
          </p:txBody>
        </p:sp>
        <p:sp>
          <p:nvSpPr>
            <p:cNvPr id="877" name="Freeform 354"/>
            <p:cNvSpPr>
              <a:spLocks/>
            </p:cNvSpPr>
            <p:nvPr>
              <p:custDataLst>
                <p:tags r:id="rId267"/>
              </p:custDataLst>
            </p:nvPr>
          </p:nvSpPr>
          <p:spPr bwMode="auto">
            <a:xfrm>
              <a:off x="4473575" y="2311400"/>
              <a:ext cx="68263" cy="60325"/>
            </a:xfrm>
            <a:custGeom>
              <a:avLst/>
              <a:gdLst>
                <a:gd name="T0" fmla="*/ 2147483647 w 160"/>
                <a:gd name="T1" fmla="*/ 0 h 117"/>
                <a:gd name="T2" fmla="*/ 2147483647 w 160"/>
                <a:gd name="T3" fmla="*/ 2147483647 h 117"/>
                <a:gd name="T4" fmla="*/ 2147483647 w 160"/>
                <a:gd name="T5" fmla="*/ 2147483647 h 117"/>
                <a:gd name="T6" fmla="*/ 2147483647 w 160"/>
                <a:gd name="T7" fmla="*/ 2147483647 h 117"/>
                <a:gd name="T8" fmla="*/ 2147483647 w 160"/>
                <a:gd name="T9" fmla="*/ 2147483647 h 117"/>
                <a:gd name="T10" fmla="*/ 2147483647 w 160"/>
                <a:gd name="T11" fmla="*/ 2147483647 h 117"/>
                <a:gd name="T12" fmla="*/ 2147483647 w 160"/>
                <a:gd name="T13" fmla="*/ 2147483647 h 117"/>
                <a:gd name="T14" fmla="*/ 2147483647 w 160"/>
                <a:gd name="T15" fmla="*/ 2147483647 h 117"/>
                <a:gd name="T16" fmla="*/ 2147483647 w 160"/>
                <a:gd name="T17" fmla="*/ 2147483647 h 117"/>
                <a:gd name="T18" fmla="*/ 2147483647 w 160"/>
                <a:gd name="T19" fmla="*/ 2147483647 h 117"/>
                <a:gd name="T20" fmla="*/ 2147483647 w 160"/>
                <a:gd name="T21" fmla="*/ 2147483647 h 117"/>
                <a:gd name="T22" fmla="*/ 2147483647 w 160"/>
                <a:gd name="T23" fmla="*/ 2147483647 h 117"/>
                <a:gd name="T24" fmla="*/ 2147483647 w 160"/>
                <a:gd name="T25" fmla="*/ 2147483647 h 117"/>
                <a:gd name="T26" fmla="*/ 2147483647 w 160"/>
                <a:gd name="T27" fmla="*/ 2147483647 h 117"/>
                <a:gd name="T28" fmla="*/ 2147483647 w 160"/>
                <a:gd name="T29" fmla="*/ 2147483647 h 117"/>
                <a:gd name="T30" fmla="*/ 2147483647 w 160"/>
                <a:gd name="T31" fmla="*/ 2147483647 h 117"/>
                <a:gd name="T32" fmla="*/ 2147483647 w 160"/>
                <a:gd name="T33" fmla="*/ 2147483647 h 117"/>
                <a:gd name="T34" fmla="*/ 2147483647 w 160"/>
                <a:gd name="T35" fmla="*/ 2147483647 h 117"/>
                <a:gd name="T36" fmla="*/ 2147483647 w 160"/>
                <a:gd name="T37" fmla="*/ 2147483647 h 117"/>
                <a:gd name="T38" fmla="*/ 2147483647 w 160"/>
                <a:gd name="T39" fmla="*/ 2147483647 h 117"/>
                <a:gd name="T40" fmla="*/ 2147483647 w 160"/>
                <a:gd name="T41" fmla="*/ 2147483647 h 117"/>
                <a:gd name="T42" fmla="*/ 2147483647 w 160"/>
                <a:gd name="T43" fmla="*/ 2147483647 h 117"/>
                <a:gd name="T44" fmla="*/ 2147483647 w 160"/>
                <a:gd name="T45" fmla="*/ 2147483647 h 117"/>
                <a:gd name="T46" fmla="*/ 2147483647 w 160"/>
                <a:gd name="T47" fmla="*/ 2147483647 h 117"/>
                <a:gd name="T48" fmla="*/ 2147483647 w 160"/>
                <a:gd name="T49" fmla="*/ 2147483647 h 117"/>
                <a:gd name="T50" fmla="*/ 2147483647 w 160"/>
                <a:gd name="T51" fmla="*/ 2147483647 h 117"/>
                <a:gd name="T52" fmla="*/ 0 w 160"/>
                <a:gd name="T53" fmla="*/ 2147483647 h 117"/>
                <a:gd name="T54" fmla="*/ 2147483647 w 160"/>
                <a:gd name="T55" fmla="*/ 2147483647 h 117"/>
                <a:gd name="T56" fmla="*/ 2147483647 w 160"/>
                <a:gd name="T57" fmla="*/ 2147483647 h 117"/>
                <a:gd name="T58" fmla="*/ 2147483647 w 160"/>
                <a:gd name="T59" fmla="*/ 2147483647 h 117"/>
                <a:gd name="T60" fmla="*/ 2147483647 w 160"/>
                <a:gd name="T61" fmla="*/ 2147483647 h 117"/>
                <a:gd name="T62" fmla="*/ 2147483647 w 160"/>
                <a:gd name="T63" fmla="*/ 2147483647 h 117"/>
                <a:gd name="T64" fmla="*/ 2147483647 w 160"/>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117"/>
                <a:gd name="T101" fmla="*/ 160 w 160"/>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grpFill/>
            <a:ln w="9525">
              <a:solidFill>
                <a:srgbClr val="FFFFFF"/>
              </a:solidFill>
              <a:round/>
              <a:headEnd/>
              <a:tailEnd/>
            </a:ln>
          </p:spPr>
          <p:txBody>
            <a:bodyPr/>
            <a:lstStyle/>
            <a:p>
              <a:endParaRPr lang="en-US"/>
            </a:p>
          </p:txBody>
        </p:sp>
        <p:sp>
          <p:nvSpPr>
            <p:cNvPr id="878" name="Freeform 355"/>
            <p:cNvSpPr>
              <a:spLocks/>
            </p:cNvSpPr>
            <p:nvPr>
              <p:custDataLst>
                <p:tags r:id="rId268"/>
              </p:custDataLst>
            </p:nvPr>
          </p:nvSpPr>
          <p:spPr bwMode="auto">
            <a:xfrm>
              <a:off x="4557713" y="2935288"/>
              <a:ext cx="411162" cy="611187"/>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grpFill/>
            <a:ln w="9525">
              <a:solidFill>
                <a:srgbClr val="FFFFFF"/>
              </a:solidFill>
              <a:round/>
              <a:headEnd/>
              <a:tailEnd/>
            </a:ln>
          </p:spPr>
          <p:txBody>
            <a:bodyPr/>
            <a:lstStyle/>
            <a:p>
              <a:endParaRPr lang="en-US"/>
            </a:p>
          </p:txBody>
        </p:sp>
        <p:sp>
          <p:nvSpPr>
            <p:cNvPr id="879" name="Freeform 356"/>
            <p:cNvSpPr>
              <a:spLocks/>
            </p:cNvSpPr>
            <p:nvPr>
              <p:custDataLst>
                <p:tags r:id="rId269"/>
              </p:custDataLst>
            </p:nvPr>
          </p:nvSpPr>
          <p:spPr bwMode="auto">
            <a:xfrm>
              <a:off x="5041900" y="3275013"/>
              <a:ext cx="244475" cy="431800"/>
            </a:xfrm>
            <a:custGeom>
              <a:avLst/>
              <a:gdLst>
                <a:gd name="T0" fmla="*/ 2147483647 w 556"/>
                <a:gd name="T1" fmla="*/ 2147483647 h 819"/>
                <a:gd name="T2" fmla="*/ 2147483647 w 556"/>
                <a:gd name="T3" fmla="*/ 2147483647 h 819"/>
                <a:gd name="T4" fmla="*/ 2147483647 w 556"/>
                <a:gd name="T5" fmla="*/ 2147483647 h 819"/>
                <a:gd name="T6" fmla="*/ 2147483647 w 556"/>
                <a:gd name="T7" fmla="*/ 2147483647 h 819"/>
                <a:gd name="T8" fmla="*/ 2147483647 w 556"/>
                <a:gd name="T9" fmla="*/ 2147483647 h 819"/>
                <a:gd name="T10" fmla="*/ 2147483647 w 556"/>
                <a:gd name="T11" fmla="*/ 2147483647 h 819"/>
                <a:gd name="T12" fmla="*/ 2147483647 w 556"/>
                <a:gd name="T13" fmla="*/ 2147483647 h 819"/>
                <a:gd name="T14" fmla="*/ 2147483647 w 556"/>
                <a:gd name="T15" fmla="*/ 2147483647 h 819"/>
                <a:gd name="T16" fmla="*/ 2147483647 w 556"/>
                <a:gd name="T17" fmla="*/ 2147483647 h 819"/>
                <a:gd name="T18" fmla="*/ 2147483647 w 556"/>
                <a:gd name="T19" fmla="*/ 2147483647 h 819"/>
                <a:gd name="T20" fmla="*/ 2147483647 w 556"/>
                <a:gd name="T21" fmla="*/ 2147483647 h 819"/>
                <a:gd name="T22" fmla="*/ 2147483647 w 556"/>
                <a:gd name="T23" fmla="*/ 2147483647 h 819"/>
                <a:gd name="T24" fmla="*/ 2147483647 w 556"/>
                <a:gd name="T25" fmla="*/ 2147483647 h 819"/>
                <a:gd name="T26" fmla="*/ 2147483647 w 556"/>
                <a:gd name="T27" fmla="*/ 2147483647 h 819"/>
                <a:gd name="T28" fmla="*/ 2147483647 w 556"/>
                <a:gd name="T29" fmla="*/ 2147483647 h 819"/>
                <a:gd name="T30" fmla="*/ 2147483647 w 556"/>
                <a:gd name="T31" fmla="*/ 2147483647 h 819"/>
                <a:gd name="T32" fmla="*/ 2147483647 w 556"/>
                <a:gd name="T33" fmla="*/ 2147483647 h 819"/>
                <a:gd name="T34" fmla="*/ 2147483647 w 556"/>
                <a:gd name="T35" fmla="*/ 2147483647 h 819"/>
                <a:gd name="T36" fmla="*/ 2147483647 w 556"/>
                <a:gd name="T37" fmla="*/ 2147483647 h 819"/>
                <a:gd name="T38" fmla="*/ 2147483647 w 556"/>
                <a:gd name="T39" fmla="*/ 2147483647 h 819"/>
                <a:gd name="T40" fmla="*/ 2147483647 w 556"/>
                <a:gd name="T41" fmla="*/ 2147483647 h 819"/>
                <a:gd name="T42" fmla="*/ 2147483647 w 556"/>
                <a:gd name="T43" fmla="*/ 2147483647 h 819"/>
                <a:gd name="T44" fmla="*/ 2147483647 w 556"/>
                <a:gd name="T45" fmla="*/ 2147483647 h 819"/>
                <a:gd name="T46" fmla="*/ 2147483647 w 556"/>
                <a:gd name="T47" fmla="*/ 2147483647 h 819"/>
                <a:gd name="T48" fmla="*/ 2147483647 w 556"/>
                <a:gd name="T49" fmla="*/ 2147483647 h 819"/>
                <a:gd name="T50" fmla="*/ 2147483647 w 556"/>
                <a:gd name="T51" fmla="*/ 2147483647 h 819"/>
                <a:gd name="T52" fmla="*/ 2147483647 w 556"/>
                <a:gd name="T53" fmla="*/ 2147483647 h 819"/>
                <a:gd name="T54" fmla="*/ 2147483647 w 556"/>
                <a:gd name="T55" fmla="*/ 2147483647 h 819"/>
                <a:gd name="T56" fmla="*/ 2147483647 w 556"/>
                <a:gd name="T57" fmla="*/ 2147483647 h 819"/>
                <a:gd name="T58" fmla="*/ 2147483647 w 556"/>
                <a:gd name="T59" fmla="*/ 2147483647 h 819"/>
                <a:gd name="T60" fmla="*/ 2147483647 w 556"/>
                <a:gd name="T61" fmla="*/ 2147483647 h 819"/>
                <a:gd name="T62" fmla="*/ 2147483647 w 556"/>
                <a:gd name="T63" fmla="*/ 2147483647 h 819"/>
                <a:gd name="T64" fmla="*/ 2147483647 w 556"/>
                <a:gd name="T65" fmla="*/ 2147483647 h 819"/>
                <a:gd name="T66" fmla="*/ 2147483647 w 556"/>
                <a:gd name="T67" fmla="*/ 2147483647 h 819"/>
                <a:gd name="T68" fmla="*/ 2147483647 w 556"/>
                <a:gd name="T69" fmla="*/ 2147483647 h 819"/>
                <a:gd name="T70" fmla="*/ 2147483647 w 556"/>
                <a:gd name="T71" fmla="*/ 2147483647 h 819"/>
                <a:gd name="T72" fmla="*/ 2147483647 w 556"/>
                <a:gd name="T73" fmla="*/ 2147483647 h 819"/>
                <a:gd name="T74" fmla="*/ 2147483647 w 556"/>
                <a:gd name="T75" fmla="*/ 2147483647 h 819"/>
                <a:gd name="T76" fmla="*/ 2147483647 w 556"/>
                <a:gd name="T77" fmla="*/ 2147483647 h 819"/>
                <a:gd name="T78" fmla="*/ 2147483647 w 556"/>
                <a:gd name="T79" fmla="*/ 2147483647 h 819"/>
                <a:gd name="T80" fmla="*/ 2147483647 w 556"/>
                <a:gd name="T81" fmla="*/ 2147483647 h 819"/>
                <a:gd name="T82" fmla="*/ 2147483647 w 556"/>
                <a:gd name="T83" fmla="*/ 2147483647 h 819"/>
                <a:gd name="T84" fmla="*/ 2147483647 w 556"/>
                <a:gd name="T85" fmla="*/ 2147483647 h 819"/>
                <a:gd name="T86" fmla="*/ 2147483647 w 556"/>
                <a:gd name="T87" fmla="*/ 2147483647 h 819"/>
                <a:gd name="T88" fmla="*/ 2147483647 w 556"/>
                <a:gd name="T89" fmla="*/ 2147483647 h 819"/>
                <a:gd name="T90" fmla="*/ 2147483647 w 556"/>
                <a:gd name="T91" fmla="*/ 2147483647 h 819"/>
                <a:gd name="T92" fmla="*/ 2147483647 w 556"/>
                <a:gd name="T93" fmla="*/ 2147483647 h 819"/>
                <a:gd name="T94" fmla="*/ 2147483647 w 556"/>
                <a:gd name="T95" fmla="*/ 2147483647 h 819"/>
                <a:gd name="T96" fmla="*/ 2147483647 w 556"/>
                <a:gd name="T97" fmla="*/ 2147483647 h 819"/>
                <a:gd name="T98" fmla="*/ 2147483647 w 556"/>
                <a:gd name="T99" fmla="*/ 2147483647 h 819"/>
                <a:gd name="T100" fmla="*/ 2147483647 w 556"/>
                <a:gd name="T101" fmla="*/ 2147483647 h 819"/>
                <a:gd name="T102" fmla="*/ 2147483647 w 556"/>
                <a:gd name="T103" fmla="*/ 2147483647 h 819"/>
                <a:gd name="T104" fmla="*/ 2147483647 w 556"/>
                <a:gd name="T105" fmla="*/ 2147483647 h 819"/>
                <a:gd name="T106" fmla="*/ 2147483647 w 556"/>
                <a:gd name="T107" fmla="*/ 2147483647 h 819"/>
                <a:gd name="T108" fmla="*/ 2147483647 w 556"/>
                <a:gd name="T109" fmla="*/ 2147483647 h 819"/>
                <a:gd name="T110" fmla="*/ 2147483647 w 556"/>
                <a:gd name="T111" fmla="*/ 2147483647 h 819"/>
                <a:gd name="T112" fmla="*/ 2147483647 w 556"/>
                <a:gd name="T113" fmla="*/ 2147483647 h 819"/>
                <a:gd name="T114" fmla="*/ 2147483647 w 556"/>
                <a:gd name="T115" fmla="*/ 2147483647 h 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819"/>
                <a:gd name="T176" fmla="*/ 556 w 556"/>
                <a:gd name="T177" fmla="*/ 819 h 8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grpFill/>
            <a:ln w="9525">
              <a:solidFill>
                <a:srgbClr val="FFFFFF"/>
              </a:solidFill>
              <a:round/>
              <a:headEnd/>
              <a:tailEnd/>
            </a:ln>
          </p:spPr>
          <p:txBody>
            <a:bodyPr/>
            <a:lstStyle/>
            <a:p>
              <a:endParaRPr lang="en-US"/>
            </a:p>
          </p:txBody>
        </p:sp>
        <p:sp>
          <p:nvSpPr>
            <p:cNvPr id="880" name="Freeform 357"/>
            <p:cNvSpPr>
              <a:spLocks/>
            </p:cNvSpPr>
            <p:nvPr>
              <p:custDataLst>
                <p:tags r:id="rId270"/>
              </p:custDataLst>
            </p:nvPr>
          </p:nvSpPr>
          <p:spPr bwMode="auto">
            <a:xfrm>
              <a:off x="5049838" y="3262313"/>
              <a:ext cx="38100" cy="58737"/>
            </a:xfrm>
            <a:custGeom>
              <a:avLst/>
              <a:gdLst>
                <a:gd name="T0" fmla="*/ 2147483647 w 86"/>
                <a:gd name="T1" fmla="*/ 0 h 97"/>
                <a:gd name="T2" fmla="*/ 2147483647 w 86"/>
                <a:gd name="T3" fmla="*/ 2147483647 h 97"/>
                <a:gd name="T4" fmla="*/ 2147483647 w 86"/>
                <a:gd name="T5" fmla="*/ 2147483647 h 97"/>
                <a:gd name="T6" fmla="*/ 2147483647 w 86"/>
                <a:gd name="T7" fmla="*/ 2147483647 h 97"/>
                <a:gd name="T8" fmla="*/ 2147483647 w 86"/>
                <a:gd name="T9" fmla="*/ 2147483647 h 97"/>
                <a:gd name="T10" fmla="*/ 2147483647 w 86"/>
                <a:gd name="T11" fmla="*/ 2147483647 h 97"/>
                <a:gd name="T12" fmla="*/ 2147483647 w 86"/>
                <a:gd name="T13" fmla="*/ 2147483647 h 97"/>
                <a:gd name="T14" fmla="*/ 2147483647 w 86"/>
                <a:gd name="T15" fmla="*/ 2147483647 h 97"/>
                <a:gd name="T16" fmla="*/ 2147483647 w 86"/>
                <a:gd name="T17" fmla="*/ 2147483647 h 97"/>
                <a:gd name="T18" fmla="*/ 2147483647 w 86"/>
                <a:gd name="T19" fmla="*/ 2147483647 h 97"/>
                <a:gd name="T20" fmla="*/ 2147483647 w 86"/>
                <a:gd name="T21" fmla="*/ 2147483647 h 97"/>
                <a:gd name="T22" fmla="*/ 2147483647 w 86"/>
                <a:gd name="T23" fmla="*/ 2147483647 h 97"/>
                <a:gd name="T24" fmla="*/ 2147483647 w 86"/>
                <a:gd name="T25" fmla="*/ 2147483647 h 97"/>
                <a:gd name="T26" fmla="*/ 2147483647 w 86"/>
                <a:gd name="T27" fmla="*/ 2147483647 h 97"/>
                <a:gd name="T28" fmla="*/ 2147483647 w 86"/>
                <a:gd name="T29" fmla="*/ 2147483647 h 97"/>
                <a:gd name="T30" fmla="*/ 0 w 86"/>
                <a:gd name="T31" fmla="*/ 2147483647 h 97"/>
                <a:gd name="T32" fmla="*/ 0 w 86"/>
                <a:gd name="T33" fmla="*/ 2147483647 h 97"/>
                <a:gd name="T34" fmla="*/ 0 w 86"/>
                <a:gd name="T35" fmla="*/ 2147483647 h 97"/>
                <a:gd name="T36" fmla="*/ 2147483647 w 86"/>
                <a:gd name="T37" fmla="*/ 2147483647 h 97"/>
                <a:gd name="T38" fmla="*/ 2147483647 w 86"/>
                <a:gd name="T39" fmla="*/ 2147483647 h 97"/>
                <a:gd name="T40" fmla="*/ 2147483647 w 86"/>
                <a:gd name="T41" fmla="*/ 2147483647 h 97"/>
                <a:gd name="T42" fmla="*/ 2147483647 w 86"/>
                <a:gd name="T43" fmla="*/ 2147483647 h 97"/>
                <a:gd name="T44" fmla="*/ 2147483647 w 86"/>
                <a:gd name="T45" fmla="*/ 2147483647 h 97"/>
                <a:gd name="T46" fmla="*/ 2147483647 w 86"/>
                <a:gd name="T47" fmla="*/ 2147483647 h 97"/>
                <a:gd name="T48" fmla="*/ 2147483647 w 86"/>
                <a:gd name="T49" fmla="*/ 2147483647 h 97"/>
                <a:gd name="T50" fmla="*/ 2147483647 w 86"/>
                <a:gd name="T51" fmla="*/ 2147483647 h 97"/>
                <a:gd name="T52" fmla="*/ 2147483647 w 86"/>
                <a:gd name="T53" fmla="*/ 2147483647 h 97"/>
                <a:gd name="T54" fmla="*/ 2147483647 w 86"/>
                <a:gd name="T55" fmla="*/ 2147483647 h 97"/>
                <a:gd name="T56" fmla="*/ 2147483647 w 86"/>
                <a:gd name="T57" fmla="*/ 0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97"/>
                <a:gd name="T89" fmla="*/ 86 w 86"/>
                <a:gd name="T90" fmla="*/ 97 h 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grpFill/>
            <a:ln w="9525">
              <a:solidFill>
                <a:srgbClr val="FFFFFF"/>
              </a:solidFill>
              <a:round/>
              <a:headEnd/>
              <a:tailEnd/>
            </a:ln>
          </p:spPr>
          <p:txBody>
            <a:bodyPr/>
            <a:lstStyle/>
            <a:p>
              <a:endParaRPr lang="en-US"/>
            </a:p>
          </p:txBody>
        </p:sp>
        <p:sp>
          <p:nvSpPr>
            <p:cNvPr id="882" name="Line 359"/>
            <p:cNvSpPr>
              <a:spLocks noChangeShapeType="1"/>
            </p:cNvSpPr>
            <p:nvPr>
              <p:custDataLst>
                <p:tags r:id="rId271"/>
              </p:custDataLst>
            </p:nvPr>
          </p:nvSpPr>
          <p:spPr bwMode="auto">
            <a:xfrm flipH="1">
              <a:off x="1708150" y="3692525"/>
              <a:ext cx="4763" cy="7938"/>
            </a:xfrm>
            <a:prstGeom prst="line">
              <a:avLst/>
            </a:prstGeom>
            <a:grpFill/>
            <a:ln w="9525">
              <a:solidFill>
                <a:srgbClr val="FFFFFF"/>
              </a:solidFill>
              <a:round/>
              <a:headEnd/>
              <a:tailEnd/>
            </a:ln>
          </p:spPr>
          <p:txBody>
            <a:bodyPr/>
            <a:lstStyle/>
            <a:p>
              <a:endParaRPr lang="en-US"/>
            </a:p>
          </p:txBody>
        </p:sp>
        <p:sp>
          <p:nvSpPr>
            <p:cNvPr id="883" name="Freeform 360"/>
            <p:cNvSpPr>
              <a:spLocks/>
            </p:cNvSpPr>
            <p:nvPr>
              <p:custDataLst>
                <p:tags r:id="rId272"/>
              </p:custDataLst>
            </p:nvPr>
          </p:nvSpPr>
          <p:spPr bwMode="auto">
            <a:xfrm>
              <a:off x="1708150" y="3700463"/>
              <a:ext cx="12700" cy="58737"/>
            </a:xfrm>
            <a:custGeom>
              <a:avLst/>
              <a:gdLst>
                <a:gd name="T0" fmla="*/ 0 w 33"/>
                <a:gd name="T1" fmla="*/ 0 h 6"/>
                <a:gd name="T2" fmla="*/ 2147483647 w 33"/>
                <a:gd name="T3" fmla="*/ 2147483647 h 6"/>
                <a:gd name="T4" fmla="*/ 2147483647 w 33"/>
                <a:gd name="T5" fmla="*/ 2147483647 h 6"/>
                <a:gd name="T6" fmla="*/ 2147483647 w 33"/>
                <a:gd name="T7" fmla="*/ 2147483647 h 6"/>
                <a:gd name="T8" fmla="*/ 2147483647 w 33"/>
                <a:gd name="T9" fmla="*/ 2147483647 h 6"/>
                <a:gd name="T10" fmla="*/ 0 60000 65536"/>
                <a:gd name="T11" fmla="*/ 0 60000 65536"/>
                <a:gd name="T12" fmla="*/ 0 60000 65536"/>
                <a:gd name="T13" fmla="*/ 0 60000 65536"/>
                <a:gd name="T14" fmla="*/ 0 60000 65536"/>
                <a:gd name="T15" fmla="*/ 0 w 33"/>
                <a:gd name="T16" fmla="*/ 0 h 6"/>
                <a:gd name="T17" fmla="*/ 33 w 33"/>
                <a:gd name="T18" fmla="*/ 6 h 6"/>
              </a:gdLst>
              <a:ahLst/>
              <a:cxnLst>
                <a:cxn ang="T10">
                  <a:pos x="T0" y="T1"/>
                </a:cxn>
                <a:cxn ang="T11">
                  <a:pos x="T2" y="T3"/>
                </a:cxn>
                <a:cxn ang="T12">
                  <a:pos x="T4" y="T5"/>
                </a:cxn>
                <a:cxn ang="T13">
                  <a:pos x="T6" y="T7"/>
                </a:cxn>
                <a:cxn ang="T14">
                  <a:pos x="T8" y="T9"/>
                </a:cxn>
              </a:cxnLst>
              <a:rect l="T15" t="T16" r="T17" b="T18"/>
              <a:pathLst>
                <a:path w="33" h="6">
                  <a:moveTo>
                    <a:pt x="0" y="0"/>
                  </a:moveTo>
                  <a:lnTo>
                    <a:pt x="7" y="1"/>
                  </a:lnTo>
                  <a:lnTo>
                    <a:pt x="15" y="3"/>
                  </a:lnTo>
                  <a:lnTo>
                    <a:pt x="23" y="5"/>
                  </a:lnTo>
                  <a:lnTo>
                    <a:pt x="33" y="6"/>
                  </a:lnTo>
                </a:path>
              </a:pathLst>
            </a:custGeom>
            <a:grpFill/>
            <a:ln w="9525">
              <a:solidFill>
                <a:srgbClr val="FFFFFF"/>
              </a:solidFill>
              <a:round/>
              <a:headEnd/>
              <a:tailEnd/>
            </a:ln>
          </p:spPr>
          <p:txBody>
            <a:bodyPr/>
            <a:lstStyle/>
            <a:p>
              <a:endParaRPr lang="en-US"/>
            </a:p>
          </p:txBody>
        </p:sp>
        <p:sp>
          <p:nvSpPr>
            <p:cNvPr id="884" name="Freeform 361"/>
            <p:cNvSpPr>
              <a:spLocks/>
            </p:cNvSpPr>
            <p:nvPr>
              <p:custDataLst>
                <p:tags r:id="rId273"/>
              </p:custDataLst>
            </p:nvPr>
          </p:nvSpPr>
          <p:spPr bwMode="auto">
            <a:xfrm>
              <a:off x="1716088" y="3687763"/>
              <a:ext cx="4762" cy="57150"/>
            </a:xfrm>
            <a:custGeom>
              <a:avLst/>
              <a:gdLst>
                <a:gd name="T0" fmla="*/ 2147483647 w 13"/>
                <a:gd name="T1" fmla="*/ 2147483647 h 30"/>
                <a:gd name="T2" fmla="*/ 2147483647 w 13"/>
                <a:gd name="T3" fmla="*/ 0 h 30"/>
                <a:gd name="T4" fmla="*/ 0 w 13"/>
                <a:gd name="T5" fmla="*/ 0 h 30"/>
                <a:gd name="T6" fmla="*/ 0 60000 65536"/>
                <a:gd name="T7" fmla="*/ 0 60000 65536"/>
                <a:gd name="T8" fmla="*/ 0 60000 65536"/>
                <a:gd name="T9" fmla="*/ 0 w 13"/>
                <a:gd name="T10" fmla="*/ 0 h 30"/>
                <a:gd name="T11" fmla="*/ 13 w 13"/>
                <a:gd name="T12" fmla="*/ 30 h 30"/>
              </a:gdLst>
              <a:ahLst/>
              <a:cxnLst>
                <a:cxn ang="T6">
                  <a:pos x="T0" y="T1"/>
                </a:cxn>
                <a:cxn ang="T7">
                  <a:pos x="T2" y="T3"/>
                </a:cxn>
                <a:cxn ang="T8">
                  <a:pos x="T4" y="T5"/>
                </a:cxn>
              </a:cxnLst>
              <a:rect l="T9" t="T10" r="T11" b="T12"/>
              <a:pathLst>
                <a:path w="13" h="30">
                  <a:moveTo>
                    <a:pt x="13" y="30"/>
                  </a:moveTo>
                  <a:lnTo>
                    <a:pt x="13" y="0"/>
                  </a:lnTo>
                  <a:lnTo>
                    <a:pt x="0" y="0"/>
                  </a:lnTo>
                </a:path>
              </a:pathLst>
            </a:custGeom>
            <a:grpFill/>
            <a:ln w="9525">
              <a:solidFill>
                <a:srgbClr val="FFFFFF"/>
              </a:solidFill>
              <a:round/>
              <a:headEnd/>
              <a:tailEnd/>
            </a:ln>
          </p:spPr>
          <p:txBody>
            <a:bodyPr/>
            <a:lstStyle/>
            <a:p>
              <a:endParaRPr lang="en-US"/>
            </a:p>
          </p:txBody>
        </p:sp>
        <p:grpSp>
          <p:nvGrpSpPr>
            <p:cNvPr id="885" name="Group 362"/>
            <p:cNvGrpSpPr>
              <a:grpSpLocks/>
            </p:cNvGrpSpPr>
            <p:nvPr>
              <p:custDataLst>
                <p:tags r:id="rId274"/>
              </p:custDataLst>
            </p:nvPr>
          </p:nvGrpSpPr>
          <p:grpSpPr bwMode="auto">
            <a:xfrm>
              <a:off x="1708150" y="3622675"/>
              <a:ext cx="417513" cy="201613"/>
              <a:chOff x="912" y="2626"/>
              <a:chExt cx="311" cy="127"/>
            </a:xfrm>
            <a:grpFill/>
          </p:grpSpPr>
          <p:sp>
            <p:nvSpPr>
              <p:cNvPr id="886" name="Freeform 363"/>
              <p:cNvSpPr>
                <a:spLocks/>
              </p:cNvSpPr>
              <p:nvPr/>
            </p:nvSpPr>
            <p:spPr bwMode="auto">
              <a:xfrm>
                <a:off x="1110" y="2626"/>
                <a:ext cx="113" cy="127"/>
              </a:xfrm>
              <a:custGeom>
                <a:avLst/>
                <a:gdLst>
                  <a:gd name="T0" fmla="*/ 100 w 352"/>
                  <a:gd name="T1" fmla="*/ 26 h 387"/>
                  <a:gd name="T2" fmla="*/ 92 w 352"/>
                  <a:gd name="T3" fmla="*/ 26 h 387"/>
                  <a:gd name="T4" fmla="*/ 85 w 352"/>
                  <a:gd name="T5" fmla="*/ 26 h 387"/>
                  <a:gd name="T6" fmla="*/ 80 w 352"/>
                  <a:gd name="T7" fmla="*/ 24 h 387"/>
                  <a:gd name="T8" fmla="*/ 71 w 352"/>
                  <a:gd name="T9" fmla="*/ 19 h 387"/>
                  <a:gd name="T10" fmla="*/ 54 w 352"/>
                  <a:gd name="T11" fmla="*/ 7 h 387"/>
                  <a:gd name="T12" fmla="*/ 44 w 352"/>
                  <a:gd name="T13" fmla="*/ 2 h 387"/>
                  <a:gd name="T14" fmla="*/ 41 w 352"/>
                  <a:gd name="T15" fmla="*/ 6 h 387"/>
                  <a:gd name="T16" fmla="*/ 38 w 352"/>
                  <a:gd name="T17" fmla="*/ 10 h 387"/>
                  <a:gd name="T18" fmla="*/ 34 w 352"/>
                  <a:gd name="T19" fmla="*/ 11 h 387"/>
                  <a:gd name="T20" fmla="*/ 28 w 352"/>
                  <a:gd name="T21" fmla="*/ 18 h 387"/>
                  <a:gd name="T22" fmla="*/ 17 w 352"/>
                  <a:gd name="T23" fmla="*/ 32 h 387"/>
                  <a:gd name="T24" fmla="*/ 10 w 352"/>
                  <a:gd name="T25" fmla="*/ 43 h 387"/>
                  <a:gd name="T26" fmla="*/ 5 w 352"/>
                  <a:gd name="T27" fmla="*/ 51 h 387"/>
                  <a:gd name="T28" fmla="*/ 2 w 352"/>
                  <a:gd name="T29" fmla="*/ 58 h 387"/>
                  <a:gd name="T30" fmla="*/ 0 w 352"/>
                  <a:gd name="T31" fmla="*/ 65 h 387"/>
                  <a:gd name="T32" fmla="*/ 0 w 352"/>
                  <a:gd name="T33" fmla="*/ 70 h 387"/>
                  <a:gd name="T34" fmla="*/ 1 w 352"/>
                  <a:gd name="T35" fmla="*/ 73 h 387"/>
                  <a:gd name="T36" fmla="*/ 3 w 352"/>
                  <a:gd name="T37" fmla="*/ 76 h 387"/>
                  <a:gd name="T38" fmla="*/ 8 w 352"/>
                  <a:gd name="T39" fmla="*/ 79 h 387"/>
                  <a:gd name="T40" fmla="*/ 13 w 352"/>
                  <a:gd name="T41" fmla="*/ 80 h 387"/>
                  <a:gd name="T42" fmla="*/ 17 w 352"/>
                  <a:gd name="T43" fmla="*/ 80 h 387"/>
                  <a:gd name="T44" fmla="*/ 20 w 352"/>
                  <a:gd name="T45" fmla="*/ 79 h 387"/>
                  <a:gd name="T46" fmla="*/ 23 w 352"/>
                  <a:gd name="T47" fmla="*/ 77 h 387"/>
                  <a:gd name="T48" fmla="*/ 25 w 352"/>
                  <a:gd name="T49" fmla="*/ 77 h 387"/>
                  <a:gd name="T50" fmla="*/ 26 w 352"/>
                  <a:gd name="T51" fmla="*/ 78 h 387"/>
                  <a:gd name="T52" fmla="*/ 26 w 352"/>
                  <a:gd name="T53" fmla="*/ 84 h 387"/>
                  <a:gd name="T54" fmla="*/ 24 w 352"/>
                  <a:gd name="T55" fmla="*/ 92 h 387"/>
                  <a:gd name="T56" fmla="*/ 23 w 352"/>
                  <a:gd name="T57" fmla="*/ 95 h 387"/>
                  <a:gd name="T58" fmla="*/ 23 w 352"/>
                  <a:gd name="T59" fmla="*/ 101 h 387"/>
                  <a:gd name="T60" fmla="*/ 26 w 352"/>
                  <a:gd name="T61" fmla="*/ 109 h 387"/>
                  <a:gd name="T62" fmla="*/ 29 w 352"/>
                  <a:gd name="T63" fmla="*/ 115 h 387"/>
                  <a:gd name="T64" fmla="*/ 39 w 352"/>
                  <a:gd name="T65" fmla="*/ 122 h 387"/>
                  <a:gd name="T66" fmla="*/ 46 w 352"/>
                  <a:gd name="T67" fmla="*/ 126 h 387"/>
                  <a:gd name="T68" fmla="*/ 49 w 352"/>
                  <a:gd name="T69" fmla="*/ 127 h 387"/>
                  <a:gd name="T70" fmla="*/ 52 w 352"/>
                  <a:gd name="T71" fmla="*/ 124 h 387"/>
                  <a:gd name="T72" fmla="*/ 56 w 352"/>
                  <a:gd name="T73" fmla="*/ 119 h 387"/>
                  <a:gd name="T74" fmla="*/ 57 w 352"/>
                  <a:gd name="T75" fmla="*/ 115 h 387"/>
                  <a:gd name="T76" fmla="*/ 58 w 352"/>
                  <a:gd name="T77" fmla="*/ 111 h 387"/>
                  <a:gd name="T78" fmla="*/ 59 w 352"/>
                  <a:gd name="T79" fmla="*/ 106 h 387"/>
                  <a:gd name="T80" fmla="*/ 63 w 352"/>
                  <a:gd name="T81" fmla="*/ 100 h 387"/>
                  <a:gd name="T82" fmla="*/ 69 w 352"/>
                  <a:gd name="T83" fmla="*/ 92 h 387"/>
                  <a:gd name="T84" fmla="*/ 76 w 352"/>
                  <a:gd name="T85" fmla="*/ 86 h 387"/>
                  <a:gd name="T86" fmla="*/ 85 w 352"/>
                  <a:gd name="T87" fmla="*/ 82 h 387"/>
                  <a:gd name="T88" fmla="*/ 96 w 352"/>
                  <a:gd name="T89" fmla="*/ 75 h 387"/>
                  <a:gd name="T90" fmla="*/ 104 w 352"/>
                  <a:gd name="T91" fmla="*/ 70 h 387"/>
                  <a:gd name="T92" fmla="*/ 109 w 352"/>
                  <a:gd name="T93" fmla="*/ 65 h 387"/>
                  <a:gd name="T94" fmla="*/ 111 w 352"/>
                  <a:gd name="T95" fmla="*/ 61 h 387"/>
                  <a:gd name="T96" fmla="*/ 113 w 352"/>
                  <a:gd name="T97" fmla="*/ 55 h 387"/>
                  <a:gd name="T98" fmla="*/ 113 w 352"/>
                  <a:gd name="T99" fmla="*/ 49 h 387"/>
                  <a:gd name="T100" fmla="*/ 110 w 352"/>
                  <a:gd name="T101" fmla="*/ 41 h 387"/>
                  <a:gd name="T102" fmla="*/ 106 w 352"/>
                  <a:gd name="T103" fmla="*/ 30 h 3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2"/>
                  <a:gd name="T157" fmla="*/ 0 h 387"/>
                  <a:gd name="T158" fmla="*/ 352 w 352"/>
                  <a:gd name="T159" fmla="*/ 387 h 3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9525">
                <a:solidFill>
                  <a:srgbClr val="FFFFFF"/>
                </a:solidFill>
                <a:round/>
                <a:headEnd/>
                <a:tailEnd/>
              </a:ln>
            </p:spPr>
            <p:txBody>
              <a:bodyPr/>
              <a:lstStyle/>
              <a:p>
                <a:endParaRPr lang="en-US"/>
              </a:p>
            </p:txBody>
          </p:sp>
          <p:sp>
            <p:nvSpPr>
              <p:cNvPr id="887" name="Freeform 364"/>
              <p:cNvSpPr>
                <a:spLocks/>
              </p:cNvSpPr>
              <p:nvPr/>
            </p:nvSpPr>
            <p:spPr bwMode="auto">
              <a:xfrm>
                <a:off x="923" y="2662"/>
                <a:ext cx="17" cy="26"/>
              </a:xfrm>
              <a:custGeom>
                <a:avLst/>
                <a:gdLst>
                  <a:gd name="T0" fmla="*/ 5 w 52"/>
                  <a:gd name="T1" fmla="*/ 0 h 78"/>
                  <a:gd name="T2" fmla="*/ 7 w 52"/>
                  <a:gd name="T3" fmla="*/ 0 h 78"/>
                  <a:gd name="T4" fmla="*/ 8 w 52"/>
                  <a:gd name="T5" fmla="*/ 1 h 78"/>
                  <a:gd name="T6" fmla="*/ 10 w 52"/>
                  <a:gd name="T7" fmla="*/ 2 h 78"/>
                  <a:gd name="T8" fmla="*/ 12 w 52"/>
                  <a:gd name="T9" fmla="*/ 3 h 78"/>
                  <a:gd name="T10" fmla="*/ 13 w 52"/>
                  <a:gd name="T11" fmla="*/ 4 h 78"/>
                  <a:gd name="T12" fmla="*/ 15 w 52"/>
                  <a:gd name="T13" fmla="*/ 6 h 78"/>
                  <a:gd name="T14" fmla="*/ 15 w 52"/>
                  <a:gd name="T15" fmla="*/ 7 h 78"/>
                  <a:gd name="T16" fmla="*/ 16 w 52"/>
                  <a:gd name="T17" fmla="*/ 8 h 78"/>
                  <a:gd name="T18" fmla="*/ 17 w 52"/>
                  <a:gd name="T19" fmla="*/ 11 h 78"/>
                  <a:gd name="T20" fmla="*/ 17 w 52"/>
                  <a:gd name="T21" fmla="*/ 14 h 78"/>
                  <a:gd name="T22" fmla="*/ 17 w 52"/>
                  <a:gd name="T23" fmla="*/ 15 h 78"/>
                  <a:gd name="T24" fmla="*/ 16 w 52"/>
                  <a:gd name="T25" fmla="*/ 17 h 78"/>
                  <a:gd name="T26" fmla="*/ 15 w 52"/>
                  <a:gd name="T27" fmla="*/ 18 h 78"/>
                  <a:gd name="T28" fmla="*/ 14 w 52"/>
                  <a:gd name="T29" fmla="*/ 20 h 78"/>
                  <a:gd name="T30" fmla="*/ 13 w 52"/>
                  <a:gd name="T31" fmla="*/ 22 h 78"/>
                  <a:gd name="T32" fmla="*/ 13 w 52"/>
                  <a:gd name="T33" fmla="*/ 24 h 78"/>
                  <a:gd name="T34" fmla="*/ 9 w 52"/>
                  <a:gd name="T35" fmla="*/ 25 h 78"/>
                  <a:gd name="T36" fmla="*/ 5 w 52"/>
                  <a:gd name="T37" fmla="*/ 26 h 78"/>
                  <a:gd name="T38" fmla="*/ 4 w 52"/>
                  <a:gd name="T39" fmla="*/ 26 h 78"/>
                  <a:gd name="T40" fmla="*/ 2 w 52"/>
                  <a:gd name="T41" fmla="*/ 26 h 78"/>
                  <a:gd name="T42" fmla="*/ 1 w 52"/>
                  <a:gd name="T43" fmla="*/ 26 h 78"/>
                  <a:gd name="T44" fmla="*/ 1 w 52"/>
                  <a:gd name="T45" fmla="*/ 26 h 78"/>
                  <a:gd name="T46" fmla="*/ 1 w 52"/>
                  <a:gd name="T47" fmla="*/ 25 h 78"/>
                  <a:gd name="T48" fmla="*/ 0 w 52"/>
                  <a:gd name="T49" fmla="*/ 24 h 78"/>
                  <a:gd name="T50" fmla="*/ 0 w 52"/>
                  <a:gd name="T51" fmla="*/ 23 h 78"/>
                  <a:gd name="T52" fmla="*/ 0 w 52"/>
                  <a:gd name="T53" fmla="*/ 21 h 78"/>
                  <a:gd name="T54" fmla="*/ 1 w 52"/>
                  <a:gd name="T55" fmla="*/ 20 h 78"/>
                  <a:gd name="T56" fmla="*/ 2 w 52"/>
                  <a:gd name="T57" fmla="*/ 19 h 78"/>
                  <a:gd name="T58" fmla="*/ 6 w 52"/>
                  <a:gd name="T59" fmla="*/ 16 h 78"/>
                  <a:gd name="T60" fmla="*/ 9 w 52"/>
                  <a:gd name="T61" fmla="*/ 14 h 78"/>
                  <a:gd name="T62" fmla="*/ 8 w 52"/>
                  <a:gd name="T63" fmla="*/ 11 h 78"/>
                  <a:gd name="T64" fmla="*/ 7 w 52"/>
                  <a:gd name="T65" fmla="*/ 7 h 78"/>
                  <a:gd name="T66" fmla="*/ 6 w 52"/>
                  <a:gd name="T67" fmla="*/ 3 h 78"/>
                  <a:gd name="T68" fmla="*/ 5 w 52"/>
                  <a:gd name="T69" fmla="*/ 0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
                  <a:gd name="T106" fmla="*/ 0 h 78"/>
                  <a:gd name="T107" fmla="*/ 52 w 5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9525">
                <a:solidFill>
                  <a:srgbClr val="FFFFFF"/>
                </a:solidFill>
                <a:round/>
                <a:headEnd/>
                <a:tailEnd/>
              </a:ln>
            </p:spPr>
            <p:txBody>
              <a:bodyPr/>
              <a:lstStyle/>
              <a:p>
                <a:endParaRPr lang="en-US"/>
              </a:p>
            </p:txBody>
          </p:sp>
          <p:sp>
            <p:nvSpPr>
              <p:cNvPr id="888" name="Freeform 365"/>
              <p:cNvSpPr>
                <a:spLocks/>
              </p:cNvSpPr>
              <p:nvPr/>
            </p:nvSpPr>
            <p:spPr bwMode="auto">
              <a:xfrm>
                <a:off x="912" y="2666"/>
                <a:ext cx="9" cy="10"/>
              </a:xfrm>
              <a:custGeom>
                <a:avLst/>
                <a:gdLst>
                  <a:gd name="T0" fmla="*/ 4 w 33"/>
                  <a:gd name="T1" fmla="*/ 2 h 30"/>
                  <a:gd name="T2" fmla="*/ 0 w 33"/>
                  <a:gd name="T3" fmla="*/ 8 h 30"/>
                  <a:gd name="T4" fmla="*/ 2 w 33"/>
                  <a:gd name="T5" fmla="*/ 8 h 30"/>
                  <a:gd name="T6" fmla="*/ 4 w 33"/>
                  <a:gd name="T7" fmla="*/ 9 h 30"/>
                  <a:gd name="T8" fmla="*/ 6 w 33"/>
                  <a:gd name="T9" fmla="*/ 10 h 30"/>
                  <a:gd name="T10" fmla="*/ 9 w 33"/>
                  <a:gd name="T11" fmla="*/ 10 h 30"/>
                  <a:gd name="T12" fmla="*/ 9 w 33"/>
                  <a:gd name="T13" fmla="*/ 0 h 30"/>
                  <a:gd name="T14" fmla="*/ 5 w 33"/>
                  <a:gd name="T15" fmla="*/ 0 h 30"/>
                  <a:gd name="T16" fmla="*/ 4 w 33"/>
                  <a:gd name="T17" fmla="*/ 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0"/>
                  <a:gd name="T29" fmla="*/ 33 w 33"/>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0">
                    <a:moveTo>
                      <a:pt x="13" y="6"/>
                    </a:moveTo>
                    <a:lnTo>
                      <a:pt x="0" y="24"/>
                    </a:lnTo>
                    <a:lnTo>
                      <a:pt x="7" y="25"/>
                    </a:lnTo>
                    <a:lnTo>
                      <a:pt x="15" y="27"/>
                    </a:lnTo>
                    <a:lnTo>
                      <a:pt x="23" y="29"/>
                    </a:lnTo>
                    <a:lnTo>
                      <a:pt x="33" y="30"/>
                    </a:lnTo>
                    <a:lnTo>
                      <a:pt x="33" y="0"/>
                    </a:lnTo>
                    <a:lnTo>
                      <a:pt x="20" y="0"/>
                    </a:lnTo>
                    <a:lnTo>
                      <a:pt x="13" y="6"/>
                    </a:lnTo>
                  </a:path>
                </a:pathLst>
              </a:custGeom>
              <a:grpFill/>
              <a:ln w="9525">
                <a:solidFill>
                  <a:srgbClr val="FFFFFF"/>
                </a:solidFill>
                <a:round/>
                <a:headEnd/>
                <a:tailEnd/>
              </a:ln>
            </p:spPr>
            <p:txBody>
              <a:bodyPr/>
              <a:lstStyle/>
              <a:p>
                <a:endParaRPr lang="en-US"/>
              </a:p>
            </p:txBody>
          </p:sp>
        </p:grpSp>
        <p:sp>
          <p:nvSpPr>
            <p:cNvPr id="889" name="Freeform 366"/>
            <p:cNvSpPr>
              <a:spLocks/>
            </p:cNvSpPr>
            <p:nvPr>
              <p:custDataLst>
                <p:tags r:id="rId275"/>
              </p:custDataLst>
            </p:nvPr>
          </p:nvSpPr>
          <p:spPr bwMode="auto">
            <a:xfrm>
              <a:off x="5356225" y="4340225"/>
              <a:ext cx="19050" cy="58738"/>
            </a:xfrm>
            <a:custGeom>
              <a:avLst/>
              <a:gdLst>
                <a:gd name="T0" fmla="*/ 2147483647 w 47"/>
                <a:gd name="T1" fmla="*/ 0 h 28"/>
                <a:gd name="T2" fmla="*/ 2147483647 w 47"/>
                <a:gd name="T3" fmla="*/ 0 h 28"/>
                <a:gd name="T4" fmla="*/ 2147483647 w 47"/>
                <a:gd name="T5" fmla="*/ 2147483647 h 28"/>
                <a:gd name="T6" fmla="*/ 2147483647 w 47"/>
                <a:gd name="T7" fmla="*/ 2147483647 h 28"/>
                <a:gd name="T8" fmla="*/ 2147483647 w 47"/>
                <a:gd name="T9" fmla="*/ 2147483647 h 28"/>
                <a:gd name="T10" fmla="*/ 2147483647 w 47"/>
                <a:gd name="T11" fmla="*/ 2147483647 h 28"/>
                <a:gd name="T12" fmla="*/ 2147483647 w 47"/>
                <a:gd name="T13" fmla="*/ 2147483647 h 28"/>
                <a:gd name="T14" fmla="*/ 2147483647 w 47"/>
                <a:gd name="T15" fmla="*/ 2147483647 h 28"/>
                <a:gd name="T16" fmla="*/ 2147483647 w 47"/>
                <a:gd name="T17" fmla="*/ 2147483647 h 28"/>
                <a:gd name="T18" fmla="*/ 2147483647 w 47"/>
                <a:gd name="T19" fmla="*/ 2147483647 h 28"/>
                <a:gd name="T20" fmla="*/ 2147483647 w 47"/>
                <a:gd name="T21" fmla="*/ 2147483647 h 28"/>
                <a:gd name="T22" fmla="*/ 2147483647 w 47"/>
                <a:gd name="T23" fmla="*/ 2147483647 h 28"/>
                <a:gd name="T24" fmla="*/ 2147483647 w 47"/>
                <a:gd name="T25" fmla="*/ 2147483647 h 28"/>
                <a:gd name="T26" fmla="*/ 2147483647 w 47"/>
                <a:gd name="T27" fmla="*/ 2147483647 h 28"/>
                <a:gd name="T28" fmla="*/ 0 w 47"/>
                <a:gd name="T29" fmla="*/ 2147483647 h 28"/>
                <a:gd name="T30" fmla="*/ 2147483647 w 47"/>
                <a:gd name="T31" fmla="*/ 2147483647 h 28"/>
                <a:gd name="T32" fmla="*/ 2147483647 w 47"/>
                <a:gd name="T33" fmla="*/ 2147483647 h 28"/>
                <a:gd name="T34" fmla="*/ 2147483647 w 47"/>
                <a:gd name="T35" fmla="*/ 2147483647 h 28"/>
                <a:gd name="T36" fmla="*/ 2147483647 w 47"/>
                <a:gd name="T37" fmla="*/ 2147483647 h 28"/>
                <a:gd name="T38" fmla="*/ 2147483647 w 47"/>
                <a:gd name="T39" fmla="*/ 2147483647 h 28"/>
                <a:gd name="T40" fmla="*/ 2147483647 w 47"/>
                <a:gd name="T41" fmla="*/ 2147483647 h 28"/>
                <a:gd name="T42" fmla="*/ 2147483647 w 47"/>
                <a:gd name="T43" fmla="*/ 2147483647 h 28"/>
                <a:gd name="T44" fmla="*/ 2147483647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28"/>
                <a:gd name="T71" fmla="*/ 47 w 47"/>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grpFill/>
            <a:ln w="9525">
              <a:solidFill>
                <a:srgbClr val="FFFFFF"/>
              </a:solidFill>
              <a:round/>
              <a:headEnd/>
              <a:tailEnd/>
            </a:ln>
          </p:spPr>
          <p:txBody>
            <a:bodyPr/>
            <a:lstStyle/>
            <a:p>
              <a:endParaRPr lang="en-US"/>
            </a:p>
          </p:txBody>
        </p:sp>
        <p:sp>
          <p:nvSpPr>
            <p:cNvPr id="890" name="Freeform 367"/>
            <p:cNvSpPr>
              <a:spLocks/>
            </p:cNvSpPr>
            <p:nvPr>
              <p:custDataLst>
                <p:tags r:id="rId276"/>
              </p:custDataLst>
            </p:nvPr>
          </p:nvSpPr>
          <p:spPr bwMode="auto">
            <a:xfrm>
              <a:off x="5327650" y="4367213"/>
              <a:ext cx="23813" cy="57150"/>
            </a:xfrm>
            <a:custGeom>
              <a:avLst/>
              <a:gdLst>
                <a:gd name="T0" fmla="*/ 2147483647 w 53"/>
                <a:gd name="T1" fmla="*/ 0 h 33"/>
                <a:gd name="T2" fmla="*/ 2147483647 w 53"/>
                <a:gd name="T3" fmla="*/ 2147483647 h 33"/>
                <a:gd name="T4" fmla="*/ 2147483647 w 53"/>
                <a:gd name="T5" fmla="*/ 2147483647 h 33"/>
                <a:gd name="T6" fmla="*/ 2147483647 w 53"/>
                <a:gd name="T7" fmla="*/ 2147483647 h 33"/>
                <a:gd name="T8" fmla="*/ 2147483647 w 53"/>
                <a:gd name="T9" fmla="*/ 2147483647 h 33"/>
                <a:gd name="T10" fmla="*/ 2147483647 w 53"/>
                <a:gd name="T11" fmla="*/ 2147483647 h 33"/>
                <a:gd name="T12" fmla="*/ 2147483647 w 53"/>
                <a:gd name="T13" fmla="*/ 2147483647 h 33"/>
                <a:gd name="T14" fmla="*/ 2147483647 w 53"/>
                <a:gd name="T15" fmla="*/ 2147483647 h 33"/>
                <a:gd name="T16" fmla="*/ 2147483647 w 53"/>
                <a:gd name="T17" fmla="*/ 2147483647 h 33"/>
                <a:gd name="T18" fmla="*/ 2147483647 w 53"/>
                <a:gd name="T19" fmla="*/ 2147483647 h 33"/>
                <a:gd name="T20" fmla="*/ 2147483647 w 53"/>
                <a:gd name="T21" fmla="*/ 2147483647 h 33"/>
                <a:gd name="T22" fmla="*/ 2147483647 w 53"/>
                <a:gd name="T23" fmla="*/ 2147483647 h 33"/>
                <a:gd name="T24" fmla="*/ 2147483647 w 53"/>
                <a:gd name="T25" fmla="*/ 2147483647 h 33"/>
                <a:gd name="T26" fmla="*/ 2147483647 w 53"/>
                <a:gd name="T27" fmla="*/ 2147483647 h 33"/>
                <a:gd name="T28" fmla="*/ 2147483647 w 53"/>
                <a:gd name="T29" fmla="*/ 2147483647 h 33"/>
                <a:gd name="T30" fmla="*/ 2147483647 w 53"/>
                <a:gd name="T31" fmla="*/ 2147483647 h 33"/>
                <a:gd name="T32" fmla="*/ 0 w 53"/>
                <a:gd name="T33" fmla="*/ 2147483647 h 33"/>
                <a:gd name="T34" fmla="*/ 0 w 53"/>
                <a:gd name="T35" fmla="*/ 2147483647 h 33"/>
                <a:gd name="T36" fmla="*/ 2147483647 w 53"/>
                <a:gd name="T37" fmla="*/ 2147483647 h 33"/>
                <a:gd name="T38" fmla="*/ 2147483647 w 53"/>
                <a:gd name="T39" fmla="*/ 2147483647 h 33"/>
                <a:gd name="T40" fmla="*/ 2147483647 w 53"/>
                <a:gd name="T41" fmla="*/ 2147483647 h 33"/>
                <a:gd name="T42" fmla="*/ 2147483647 w 53"/>
                <a:gd name="T43" fmla="*/ 2147483647 h 33"/>
                <a:gd name="T44" fmla="*/ 2147483647 w 53"/>
                <a:gd name="T45" fmla="*/ 2147483647 h 33"/>
                <a:gd name="T46" fmla="*/ 2147483647 w 53"/>
                <a:gd name="T47" fmla="*/ 2147483647 h 33"/>
                <a:gd name="T48" fmla="*/ 2147483647 w 53"/>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33"/>
                <a:gd name="T77" fmla="*/ 53 w 53"/>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grpFill/>
            <a:ln w="9525">
              <a:solidFill>
                <a:srgbClr val="FFFFFF"/>
              </a:solidFill>
              <a:round/>
              <a:headEnd/>
              <a:tailEnd/>
            </a:ln>
          </p:spPr>
          <p:txBody>
            <a:bodyPr/>
            <a:lstStyle/>
            <a:p>
              <a:endParaRPr lang="en-US"/>
            </a:p>
          </p:txBody>
        </p:sp>
        <p:grpSp>
          <p:nvGrpSpPr>
            <p:cNvPr id="891" name="Group 368"/>
            <p:cNvGrpSpPr>
              <a:grpSpLocks/>
            </p:cNvGrpSpPr>
            <p:nvPr>
              <p:custDataLst>
                <p:tags r:id="rId277"/>
              </p:custDataLst>
            </p:nvPr>
          </p:nvGrpSpPr>
          <p:grpSpPr bwMode="auto">
            <a:xfrm>
              <a:off x="5168900" y="3859213"/>
              <a:ext cx="168275" cy="103187"/>
              <a:chOff x="3481" y="2773"/>
              <a:chExt cx="125" cy="65"/>
            </a:xfrm>
            <a:grpFill/>
          </p:grpSpPr>
          <p:sp>
            <p:nvSpPr>
              <p:cNvPr id="892" name="Freeform 36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60000 65536"/>
                  <a:gd name="T15" fmla="*/ 0 60000 65536"/>
                  <a:gd name="T16" fmla="*/ 0 60000 65536"/>
                  <a:gd name="T17" fmla="*/ 0 60000 65536"/>
                  <a:gd name="T18" fmla="*/ 0 60000 65536"/>
                  <a:gd name="T19" fmla="*/ 0 60000 65536"/>
                  <a:gd name="T20" fmla="*/ 0 60000 65536"/>
                  <a:gd name="T21" fmla="*/ 0 w 13"/>
                  <a:gd name="T22" fmla="*/ 0 h 18"/>
                  <a:gd name="T23" fmla="*/ 13 w 1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8">
                    <a:moveTo>
                      <a:pt x="13" y="0"/>
                    </a:moveTo>
                    <a:lnTo>
                      <a:pt x="10" y="9"/>
                    </a:lnTo>
                    <a:lnTo>
                      <a:pt x="6" y="18"/>
                    </a:lnTo>
                    <a:lnTo>
                      <a:pt x="5" y="17"/>
                    </a:lnTo>
                    <a:lnTo>
                      <a:pt x="3" y="14"/>
                    </a:lnTo>
                    <a:lnTo>
                      <a:pt x="1" y="10"/>
                    </a:lnTo>
                    <a:lnTo>
                      <a:pt x="0" y="6"/>
                    </a:lnTo>
                  </a:path>
                </a:pathLst>
              </a:custGeom>
              <a:grpFill/>
              <a:ln w="9525">
                <a:solidFill>
                  <a:srgbClr val="FFFFFF"/>
                </a:solidFill>
                <a:round/>
                <a:headEnd/>
                <a:tailEnd/>
              </a:ln>
            </p:spPr>
            <p:txBody>
              <a:bodyPr/>
              <a:lstStyle/>
              <a:p>
                <a:endParaRPr lang="en-US"/>
              </a:p>
            </p:txBody>
          </p:sp>
          <p:sp>
            <p:nvSpPr>
              <p:cNvPr id="893" name="Line 370"/>
              <p:cNvSpPr>
                <a:spLocks noChangeShapeType="1"/>
              </p:cNvSpPr>
              <p:nvPr/>
            </p:nvSpPr>
            <p:spPr bwMode="auto">
              <a:xfrm>
                <a:off x="3583" y="2800"/>
                <a:ext cx="2" cy="1"/>
              </a:xfrm>
              <a:prstGeom prst="line">
                <a:avLst/>
              </a:prstGeom>
              <a:grpFill/>
              <a:ln w="9525">
                <a:solidFill>
                  <a:srgbClr val="FFFFFF"/>
                </a:solidFill>
                <a:round/>
                <a:headEnd/>
                <a:tailEnd/>
              </a:ln>
            </p:spPr>
            <p:txBody>
              <a:bodyPr/>
              <a:lstStyle/>
              <a:p>
                <a:endParaRPr lang="en-US"/>
              </a:p>
            </p:txBody>
          </p:sp>
          <p:sp>
            <p:nvSpPr>
              <p:cNvPr id="894" name="Freeform 371"/>
              <p:cNvSpPr>
                <a:spLocks/>
              </p:cNvSpPr>
              <p:nvPr/>
            </p:nvSpPr>
            <p:spPr bwMode="auto">
              <a:xfrm>
                <a:off x="3554" y="2819"/>
                <a:ext cx="5" cy="6"/>
              </a:xfrm>
              <a:custGeom>
                <a:avLst/>
                <a:gdLst>
                  <a:gd name="T0" fmla="*/ 0 w 14"/>
                  <a:gd name="T1" fmla="*/ 0 h 19"/>
                  <a:gd name="T2" fmla="*/ 0 w 14"/>
                  <a:gd name="T3" fmla="*/ 0 h 19"/>
                  <a:gd name="T4" fmla="*/ 0 w 14"/>
                  <a:gd name="T5" fmla="*/ 0 h 19"/>
                  <a:gd name="T6" fmla="*/ 0 60000 65536"/>
                  <a:gd name="T7" fmla="*/ 0 60000 65536"/>
                  <a:gd name="T8" fmla="*/ 0 60000 65536"/>
                  <a:gd name="T9" fmla="*/ 0 w 14"/>
                  <a:gd name="T10" fmla="*/ 0 h 19"/>
                  <a:gd name="T11" fmla="*/ 14 w 14"/>
                  <a:gd name="T12" fmla="*/ 19 h 19"/>
                </a:gdLst>
                <a:ahLst/>
                <a:cxnLst>
                  <a:cxn ang="T6">
                    <a:pos x="T0" y="T1"/>
                  </a:cxn>
                  <a:cxn ang="T7">
                    <a:pos x="T2" y="T3"/>
                  </a:cxn>
                  <a:cxn ang="T8">
                    <a:pos x="T4" y="T5"/>
                  </a:cxn>
                </a:cxnLst>
                <a:rect l="T9" t="T10" r="T11" b="T12"/>
                <a:pathLst>
                  <a:path w="14" h="19">
                    <a:moveTo>
                      <a:pt x="14" y="19"/>
                    </a:moveTo>
                    <a:lnTo>
                      <a:pt x="0" y="0"/>
                    </a:lnTo>
                    <a:lnTo>
                      <a:pt x="14" y="19"/>
                    </a:lnTo>
                  </a:path>
                </a:pathLst>
              </a:custGeom>
              <a:grpFill/>
              <a:ln w="9525">
                <a:solidFill>
                  <a:srgbClr val="FFFFFF"/>
                </a:solidFill>
                <a:round/>
                <a:headEnd/>
                <a:tailEnd/>
              </a:ln>
            </p:spPr>
            <p:txBody>
              <a:bodyPr/>
              <a:lstStyle/>
              <a:p>
                <a:endParaRPr lang="en-US"/>
              </a:p>
            </p:txBody>
          </p:sp>
          <p:sp>
            <p:nvSpPr>
              <p:cNvPr id="895" name="Freeform 372"/>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60000 65536"/>
                  <a:gd name="T11" fmla="*/ 0 60000 65536"/>
                  <a:gd name="T12" fmla="*/ 0 60000 65536"/>
                  <a:gd name="T13" fmla="*/ 0 60000 65536"/>
                  <a:gd name="T14" fmla="*/ 0 60000 65536"/>
                  <a:gd name="T15" fmla="*/ 0 w 7"/>
                  <a:gd name="T16" fmla="*/ 0 h 18"/>
                  <a:gd name="T17" fmla="*/ 7 w 7"/>
                  <a:gd name="T18" fmla="*/ 18 h 18"/>
                </a:gdLst>
                <a:ahLst/>
                <a:cxnLst>
                  <a:cxn ang="T10">
                    <a:pos x="T0" y="T1"/>
                  </a:cxn>
                  <a:cxn ang="T11">
                    <a:pos x="T2" y="T3"/>
                  </a:cxn>
                  <a:cxn ang="T12">
                    <a:pos x="T4" y="T5"/>
                  </a:cxn>
                  <a:cxn ang="T13">
                    <a:pos x="T6" y="T7"/>
                  </a:cxn>
                  <a:cxn ang="T14">
                    <a:pos x="T8" y="T9"/>
                  </a:cxn>
                </a:cxnLst>
                <a:rect l="T15" t="T16" r="T17" b="T18"/>
                <a:pathLst>
                  <a:path w="7" h="18">
                    <a:moveTo>
                      <a:pt x="0" y="6"/>
                    </a:moveTo>
                    <a:lnTo>
                      <a:pt x="7" y="18"/>
                    </a:lnTo>
                    <a:lnTo>
                      <a:pt x="0" y="18"/>
                    </a:lnTo>
                    <a:lnTo>
                      <a:pt x="0" y="0"/>
                    </a:lnTo>
                    <a:lnTo>
                      <a:pt x="7" y="0"/>
                    </a:lnTo>
                  </a:path>
                </a:pathLst>
              </a:custGeom>
              <a:solidFill>
                <a:srgbClr val="92D050"/>
              </a:solidFill>
              <a:ln w="9525">
                <a:solidFill>
                  <a:srgbClr val="FFFFFF"/>
                </a:solidFill>
                <a:round/>
                <a:headEnd/>
                <a:tailEnd/>
              </a:ln>
            </p:spPr>
            <p:txBody>
              <a:bodyPr/>
              <a:lstStyle/>
              <a:p>
                <a:endParaRPr lang="en-US"/>
              </a:p>
            </p:txBody>
          </p:sp>
          <p:sp>
            <p:nvSpPr>
              <p:cNvPr id="896" name="Freeform 373"/>
              <p:cNvSpPr>
                <a:spLocks/>
              </p:cNvSpPr>
              <p:nvPr/>
            </p:nvSpPr>
            <p:spPr bwMode="auto">
              <a:xfrm>
                <a:off x="3599" y="2773"/>
                <a:ext cx="7"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10" y="9"/>
                    </a:lnTo>
                    <a:lnTo>
                      <a:pt x="0" y="6"/>
                    </a:lnTo>
                    <a:lnTo>
                      <a:pt x="1" y="5"/>
                    </a:lnTo>
                    <a:lnTo>
                      <a:pt x="3" y="3"/>
                    </a:lnTo>
                    <a:lnTo>
                      <a:pt x="8" y="1"/>
                    </a:lnTo>
                    <a:lnTo>
                      <a:pt x="13" y="0"/>
                    </a:lnTo>
                  </a:path>
                </a:pathLst>
              </a:custGeom>
              <a:grpFill/>
              <a:ln w="9525">
                <a:solidFill>
                  <a:srgbClr val="FFFFFF"/>
                </a:solidFill>
                <a:round/>
                <a:headEnd/>
                <a:tailEnd/>
              </a:ln>
            </p:spPr>
            <p:txBody>
              <a:bodyPr/>
              <a:lstStyle/>
              <a:p>
                <a:endParaRPr lang="en-US"/>
              </a:p>
            </p:txBody>
          </p:sp>
          <p:sp>
            <p:nvSpPr>
              <p:cNvPr id="897" name="Line 374"/>
              <p:cNvSpPr>
                <a:spLocks noChangeShapeType="1"/>
              </p:cNvSpPr>
              <p:nvPr/>
            </p:nvSpPr>
            <p:spPr bwMode="auto">
              <a:xfrm>
                <a:off x="3603" y="2773"/>
                <a:ext cx="1" cy="2"/>
              </a:xfrm>
              <a:prstGeom prst="line">
                <a:avLst/>
              </a:prstGeom>
              <a:grpFill/>
              <a:ln w="9525">
                <a:solidFill>
                  <a:srgbClr val="FFFFFF"/>
                </a:solidFill>
                <a:round/>
                <a:headEnd/>
                <a:tailEnd/>
              </a:ln>
            </p:spPr>
            <p:txBody>
              <a:bodyPr/>
              <a:lstStyle/>
              <a:p>
                <a:endParaRPr lang="en-US"/>
              </a:p>
            </p:txBody>
          </p:sp>
          <p:sp>
            <p:nvSpPr>
              <p:cNvPr id="898" name="Freeform 375"/>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60000 65536"/>
                  <a:gd name="T7" fmla="*/ 0 60000 65536"/>
                  <a:gd name="T8" fmla="*/ 0 60000 65536"/>
                  <a:gd name="T9" fmla="*/ 0 w 20"/>
                  <a:gd name="T10" fmla="*/ 0 h 18"/>
                  <a:gd name="T11" fmla="*/ 20 w 20"/>
                  <a:gd name="T12" fmla="*/ 18 h 18"/>
                </a:gdLst>
                <a:ahLst/>
                <a:cxnLst>
                  <a:cxn ang="T6">
                    <a:pos x="T0" y="T1"/>
                  </a:cxn>
                  <a:cxn ang="T7">
                    <a:pos x="T2" y="T3"/>
                  </a:cxn>
                  <a:cxn ang="T8">
                    <a:pos x="T4" y="T5"/>
                  </a:cxn>
                </a:cxnLst>
                <a:rect l="T9" t="T10" r="T11" b="T12"/>
                <a:pathLst>
                  <a:path w="20" h="18">
                    <a:moveTo>
                      <a:pt x="0" y="0"/>
                    </a:moveTo>
                    <a:lnTo>
                      <a:pt x="0" y="18"/>
                    </a:lnTo>
                    <a:lnTo>
                      <a:pt x="20" y="18"/>
                    </a:lnTo>
                  </a:path>
                </a:pathLst>
              </a:custGeom>
              <a:solidFill>
                <a:srgbClr val="92D050"/>
              </a:solidFill>
              <a:ln w="9525">
                <a:solidFill>
                  <a:srgbClr val="FFFFFF"/>
                </a:solidFill>
                <a:round/>
                <a:headEnd/>
                <a:tailEnd/>
              </a:ln>
            </p:spPr>
            <p:txBody>
              <a:bodyPr/>
              <a:lstStyle/>
              <a:p>
                <a:endParaRPr lang="en-US"/>
              </a:p>
            </p:txBody>
          </p:sp>
          <p:sp>
            <p:nvSpPr>
              <p:cNvPr id="899" name="Freeform 376"/>
              <p:cNvSpPr>
                <a:spLocks/>
              </p:cNvSpPr>
              <p:nvPr/>
            </p:nvSpPr>
            <p:spPr bwMode="auto">
              <a:xfrm>
                <a:off x="3485" y="2830"/>
                <a:ext cx="3" cy="4"/>
              </a:xfrm>
              <a:custGeom>
                <a:avLst/>
                <a:gdLst>
                  <a:gd name="T0" fmla="*/ 0 w 7"/>
                  <a:gd name="T1" fmla="*/ 0 h 12"/>
                  <a:gd name="T2" fmla="*/ 0 w 7"/>
                  <a:gd name="T3" fmla="*/ 0 h 12"/>
                  <a:gd name="T4" fmla="*/ 0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12"/>
                    </a:moveTo>
                    <a:lnTo>
                      <a:pt x="4" y="6"/>
                    </a:lnTo>
                    <a:lnTo>
                      <a:pt x="0" y="0"/>
                    </a:lnTo>
                  </a:path>
                </a:pathLst>
              </a:custGeom>
              <a:grpFill/>
              <a:ln w="9525">
                <a:solidFill>
                  <a:srgbClr val="FFFFFF"/>
                </a:solidFill>
                <a:round/>
                <a:headEnd/>
                <a:tailEnd/>
              </a:ln>
            </p:spPr>
            <p:txBody>
              <a:bodyPr/>
              <a:lstStyle/>
              <a:p>
                <a:endParaRPr lang="en-US"/>
              </a:p>
            </p:txBody>
          </p:sp>
          <p:sp>
            <p:nvSpPr>
              <p:cNvPr id="900" name="Freeform 377"/>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60000 65536"/>
                  <a:gd name="T13" fmla="*/ 0 60000 65536"/>
                  <a:gd name="T14" fmla="*/ 0 60000 65536"/>
                  <a:gd name="T15" fmla="*/ 0 60000 65536"/>
                  <a:gd name="T16" fmla="*/ 0 60000 65536"/>
                  <a:gd name="T17" fmla="*/ 0 60000 65536"/>
                  <a:gd name="T18" fmla="*/ 0 w 20"/>
                  <a:gd name="T19" fmla="*/ 0 h 18"/>
                  <a:gd name="T20" fmla="*/ 20 w 2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0" h="18">
                    <a:moveTo>
                      <a:pt x="0" y="0"/>
                    </a:moveTo>
                    <a:lnTo>
                      <a:pt x="0" y="18"/>
                    </a:lnTo>
                    <a:lnTo>
                      <a:pt x="20" y="18"/>
                    </a:lnTo>
                    <a:lnTo>
                      <a:pt x="17" y="12"/>
                    </a:lnTo>
                    <a:lnTo>
                      <a:pt x="13" y="6"/>
                    </a:lnTo>
                    <a:lnTo>
                      <a:pt x="0" y="0"/>
                    </a:lnTo>
                  </a:path>
                </a:pathLst>
              </a:custGeom>
              <a:grpFill/>
              <a:ln w="9525">
                <a:solidFill>
                  <a:srgbClr val="FFFFFF"/>
                </a:solidFill>
                <a:round/>
                <a:headEnd/>
                <a:tailEnd/>
              </a:ln>
            </p:spPr>
            <p:txBody>
              <a:bodyPr/>
              <a:lstStyle/>
              <a:p>
                <a:endParaRPr lang="en-US"/>
              </a:p>
            </p:txBody>
          </p:sp>
          <p:sp>
            <p:nvSpPr>
              <p:cNvPr id="901" name="Freeform 378"/>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0" y="6"/>
                    </a:moveTo>
                    <a:lnTo>
                      <a:pt x="7" y="18"/>
                    </a:lnTo>
                    <a:lnTo>
                      <a:pt x="0" y="18"/>
                    </a:lnTo>
                    <a:lnTo>
                      <a:pt x="0" y="0"/>
                    </a:lnTo>
                    <a:lnTo>
                      <a:pt x="7" y="0"/>
                    </a:lnTo>
                    <a:lnTo>
                      <a:pt x="0" y="6"/>
                    </a:lnTo>
                  </a:path>
                </a:pathLst>
              </a:custGeom>
              <a:grpFill/>
              <a:ln w="9525">
                <a:solidFill>
                  <a:srgbClr val="FFFFFF"/>
                </a:solidFill>
                <a:round/>
                <a:headEnd/>
                <a:tailEnd/>
              </a:ln>
            </p:spPr>
            <p:txBody>
              <a:bodyPr/>
              <a:lstStyle/>
              <a:p>
                <a:endParaRPr lang="en-US"/>
              </a:p>
            </p:txBody>
          </p:sp>
          <p:sp>
            <p:nvSpPr>
              <p:cNvPr id="902" name="Freeform 37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w 13"/>
                  <a:gd name="T15" fmla="*/ 0 h 18"/>
                  <a:gd name="T16" fmla="*/ 0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8"/>
                  <a:gd name="T29" fmla="*/ 13 w 13"/>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8">
                    <a:moveTo>
                      <a:pt x="13" y="0"/>
                    </a:moveTo>
                    <a:lnTo>
                      <a:pt x="10" y="9"/>
                    </a:lnTo>
                    <a:lnTo>
                      <a:pt x="6" y="18"/>
                    </a:lnTo>
                    <a:lnTo>
                      <a:pt x="5" y="17"/>
                    </a:lnTo>
                    <a:lnTo>
                      <a:pt x="3" y="14"/>
                    </a:lnTo>
                    <a:lnTo>
                      <a:pt x="1" y="10"/>
                    </a:lnTo>
                    <a:lnTo>
                      <a:pt x="0" y="6"/>
                    </a:lnTo>
                    <a:lnTo>
                      <a:pt x="6" y="6"/>
                    </a:lnTo>
                    <a:lnTo>
                      <a:pt x="13" y="0"/>
                    </a:lnTo>
                  </a:path>
                </a:pathLst>
              </a:custGeom>
              <a:grpFill/>
              <a:ln w="9525">
                <a:solidFill>
                  <a:srgbClr val="FFFFFF"/>
                </a:solidFill>
                <a:round/>
                <a:headEnd/>
                <a:tailEnd/>
              </a:ln>
            </p:spPr>
            <p:txBody>
              <a:bodyPr/>
              <a:lstStyle/>
              <a:p>
                <a:endParaRPr lang="en-US"/>
              </a:p>
            </p:txBody>
          </p:sp>
        </p:grpSp>
        <p:sp>
          <p:nvSpPr>
            <p:cNvPr id="903" name="Freeform 380"/>
            <p:cNvSpPr>
              <a:spLocks/>
            </p:cNvSpPr>
            <p:nvPr>
              <p:custDataLst>
                <p:tags r:id="rId278"/>
              </p:custDataLst>
            </p:nvPr>
          </p:nvSpPr>
          <p:spPr bwMode="auto">
            <a:xfrm>
              <a:off x="4297363" y="3851275"/>
              <a:ext cx="319087" cy="379413"/>
            </a:xfrm>
            <a:custGeom>
              <a:avLst/>
              <a:gdLst>
                <a:gd name="T0" fmla="*/ 2147483647 w 736"/>
                <a:gd name="T1" fmla="*/ 2147483647 h 721"/>
                <a:gd name="T2" fmla="*/ 2147483647 w 736"/>
                <a:gd name="T3" fmla="*/ 2147483647 h 721"/>
                <a:gd name="T4" fmla="*/ 2147483647 w 736"/>
                <a:gd name="T5" fmla="*/ 2147483647 h 721"/>
                <a:gd name="T6" fmla="*/ 2147483647 w 736"/>
                <a:gd name="T7" fmla="*/ 2147483647 h 721"/>
                <a:gd name="T8" fmla="*/ 2147483647 w 736"/>
                <a:gd name="T9" fmla="*/ 2147483647 h 721"/>
                <a:gd name="T10" fmla="*/ 2147483647 w 736"/>
                <a:gd name="T11" fmla="*/ 2147483647 h 721"/>
                <a:gd name="T12" fmla="*/ 2147483647 w 736"/>
                <a:gd name="T13" fmla="*/ 2147483647 h 721"/>
                <a:gd name="T14" fmla="*/ 2147483647 w 736"/>
                <a:gd name="T15" fmla="*/ 2147483647 h 721"/>
                <a:gd name="T16" fmla="*/ 2147483647 w 736"/>
                <a:gd name="T17" fmla="*/ 2147483647 h 721"/>
                <a:gd name="T18" fmla="*/ 2147483647 w 736"/>
                <a:gd name="T19" fmla="*/ 2147483647 h 721"/>
                <a:gd name="T20" fmla="*/ 2147483647 w 736"/>
                <a:gd name="T21" fmla="*/ 2147483647 h 721"/>
                <a:gd name="T22" fmla="*/ 2147483647 w 736"/>
                <a:gd name="T23" fmla="*/ 2147483647 h 721"/>
                <a:gd name="T24" fmla="*/ 2147483647 w 736"/>
                <a:gd name="T25" fmla="*/ 2147483647 h 721"/>
                <a:gd name="T26" fmla="*/ 2147483647 w 736"/>
                <a:gd name="T27" fmla="*/ 2147483647 h 721"/>
                <a:gd name="T28" fmla="*/ 2147483647 w 736"/>
                <a:gd name="T29" fmla="*/ 2147483647 h 721"/>
                <a:gd name="T30" fmla="*/ 2147483647 w 736"/>
                <a:gd name="T31" fmla="*/ 2147483647 h 721"/>
                <a:gd name="T32" fmla="*/ 2147483647 w 736"/>
                <a:gd name="T33" fmla="*/ 2147483647 h 721"/>
                <a:gd name="T34" fmla="*/ 2147483647 w 736"/>
                <a:gd name="T35" fmla="*/ 2147483647 h 721"/>
                <a:gd name="T36" fmla="*/ 2147483647 w 736"/>
                <a:gd name="T37" fmla="*/ 2147483647 h 721"/>
                <a:gd name="T38" fmla="*/ 2147483647 w 736"/>
                <a:gd name="T39" fmla="*/ 2147483647 h 721"/>
                <a:gd name="T40" fmla="*/ 2147483647 w 736"/>
                <a:gd name="T41" fmla="*/ 2147483647 h 721"/>
                <a:gd name="T42" fmla="*/ 2147483647 w 736"/>
                <a:gd name="T43" fmla="*/ 2147483647 h 721"/>
                <a:gd name="T44" fmla="*/ 2147483647 w 736"/>
                <a:gd name="T45" fmla="*/ 2147483647 h 721"/>
                <a:gd name="T46" fmla="*/ 2147483647 w 736"/>
                <a:gd name="T47" fmla="*/ 2147483647 h 721"/>
                <a:gd name="T48" fmla="*/ 2147483647 w 736"/>
                <a:gd name="T49" fmla="*/ 2147483647 h 721"/>
                <a:gd name="T50" fmla="*/ 2147483647 w 736"/>
                <a:gd name="T51" fmla="*/ 2147483647 h 721"/>
                <a:gd name="T52" fmla="*/ 2147483647 w 736"/>
                <a:gd name="T53" fmla="*/ 2147483647 h 721"/>
                <a:gd name="T54" fmla="*/ 2147483647 w 736"/>
                <a:gd name="T55" fmla="*/ 2147483647 h 721"/>
                <a:gd name="T56" fmla="*/ 2147483647 w 736"/>
                <a:gd name="T57" fmla="*/ 2147483647 h 721"/>
                <a:gd name="T58" fmla="*/ 2147483647 w 736"/>
                <a:gd name="T59" fmla="*/ 2147483647 h 721"/>
                <a:gd name="T60" fmla="*/ 2147483647 w 736"/>
                <a:gd name="T61" fmla="*/ 2147483647 h 721"/>
                <a:gd name="T62" fmla="*/ 2147483647 w 736"/>
                <a:gd name="T63" fmla="*/ 2147483647 h 721"/>
                <a:gd name="T64" fmla="*/ 2147483647 w 736"/>
                <a:gd name="T65" fmla="*/ 2147483647 h 721"/>
                <a:gd name="T66" fmla="*/ 2147483647 w 736"/>
                <a:gd name="T67" fmla="*/ 0 h 721"/>
                <a:gd name="T68" fmla="*/ 2147483647 w 736"/>
                <a:gd name="T69" fmla="*/ 2147483647 h 721"/>
                <a:gd name="T70" fmla="*/ 2147483647 w 736"/>
                <a:gd name="T71" fmla="*/ 2147483647 h 721"/>
                <a:gd name="T72" fmla="*/ 2147483647 w 736"/>
                <a:gd name="T73" fmla="*/ 2147483647 h 721"/>
                <a:gd name="T74" fmla="*/ 2147483647 w 736"/>
                <a:gd name="T75" fmla="*/ 2147483647 h 721"/>
                <a:gd name="T76" fmla="*/ 2147483647 w 736"/>
                <a:gd name="T77" fmla="*/ 2147483647 h 721"/>
                <a:gd name="T78" fmla="*/ 2147483647 w 736"/>
                <a:gd name="T79" fmla="*/ 2147483647 h 721"/>
                <a:gd name="T80" fmla="*/ 2147483647 w 736"/>
                <a:gd name="T81" fmla="*/ 2147483647 h 721"/>
                <a:gd name="T82" fmla="*/ 2147483647 w 736"/>
                <a:gd name="T83" fmla="*/ 2147483647 h 721"/>
                <a:gd name="T84" fmla="*/ 2147483647 w 736"/>
                <a:gd name="T85" fmla="*/ 2147483647 h 721"/>
                <a:gd name="T86" fmla="*/ 2147483647 w 736"/>
                <a:gd name="T87" fmla="*/ 2147483647 h 721"/>
                <a:gd name="T88" fmla="*/ 2147483647 w 736"/>
                <a:gd name="T89" fmla="*/ 2147483647 h 721"/>
                <a:gd name="T90" fmla="*/ 2147483647 w 736"/>
                <a:gd name="T91" fmla="*/ 2147483647 h 721"/>
                <a:gd name="T92" fmla="*/ 2147483647 w 736"/>
                <a:gd name="T93" fmla="*/ 2147483647 h 721"/>
                <a:gd name="T94" fmla="*/ 2147483647 w 736"/>
                <a:gd name="T95" fmla="*/ 2147483647 h 721"/>
                <a:gd name="T96" fmla="*/ 2147483647 w 736"/>
                <a:gd name="T97" fmla="*/ 2147483647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6"/>
                <a:gd name="T148" fmla="*/ 0 h 721"/>
                <a:gd name="T149" fmla="*/ 736 w 736"/>
                <a:gd name="T150" fmla="*/ 721 h 7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grpFill/>
            <a:ln w="9525">
              <a:solidFill>
                <a:srgbClr val="FFFFFF"/>
              </a:solidFill>
              <a:round/>
              <a:headEnd/>
              <a:tailEnd/>
            </a:ln>
          </p:spPr>
          <p:txBody>
            <a:bodyPr/>
            <a:lstStyle/>
            <a:p>
              <a:endParaRPr lang="en-US"/>
            </a:p>
          </p:txBody>
        </p:sp>
        <p:sp>
          <p:nvSpPr>
            <p:cNvPr id="904" name="Freeform 381"/>
            <p:cNvSpPr>
              <a:spLocks/>
            </p:cNvSpPr>
            <p:nvPr>
              <p:custDataLst>
                <p:tags r:id="rId279"/>
              </p:custDataLst>
            </p:nvPr>
          </p:nvSpPr>
          <p:spPr bwMode="auto">
            <a:xfrm>
              <a:off x="4308475" y="3824288"/>
              <a:ext cx="15875" cy="60325"/>
            </a:xfrm>
            <a:custGeom>
              <a:avLst/>
              <a:gdLst>
                <a:gd name="T0" fmla="*/ 0 w 39"/>
                <a:gd name="T1" fmla="*/ 2147483647 h 31"/>
                <a:gd name="T2" fmla="*/ 2147483647 w 39"/>
                <a:gd name="T3" fmla="*/ 2147483647 h 31"/>
                <a:gd name="T4" fmla="*/ 2147483647 w 39"/>
                <a:gd name="T5" fmla="*/ 2147483647 h 31"/>
                <a:gd name="T6" fmla="*/ 2147483647 w 39"/>
                <a:gd name="T7" fmla="*/ 2147483647 h 31"/>
                <a:gd name="T8" fmla="*/ 2147483647 w 39"/>
                <a:gd name="T9" fmla="*/ 2147483647 h 31"/>
                <a:gd name="T10" fmla="*/ 2147483647 w 39"/>
                <a:gd name="T11" fmla="*/ 2147483647 h 31"/>
                <a:gd name="T12" fmla="*/ 2147483647 w 39"/>
                <a:gd name="T13" fmla="*/ 2147483647 h 31"/>
                <a:gd name="T14" fmla="*/ 2147483647 w 39"/>
                <a:gd name="T15" fmla="*/ 0 h 31"/>
                <a:gd name="T16" fmla="*/ 2147483647 w 39"/>
                <a:gd name="T17" fmla="*/ 0 h 31"/>
                <a:gd name="T18" fmla="*/ 2147483647 w 39"/>
                <a:gd name="T19" fmla="*/ 0 h 31"/>
                <a:gd name="T20" fmla="*/ 2147483647 w 39"/>
                <a:gd name="T21" fmla="*/ 0 h 31"/>
                <a:gd name="T22" fmla="*/ 0 w 39"/>
                <a:gd name="T23" fmla="*/ 0 h 31"/>
                <a:gd name="T24" fmla="*/ 0 w 39"/>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grpFill/>
            <a:ln w="9525">
              <a:solidFill>
                <a:srgbClr val="FFFFFF"/>
              </a:solidFill>
              <a:round/>
              <a:headEnd/>
              <a:tailEnd/>
            </a:ln>
          </p:spPr>
          <p:txBody>
            <a:bodyPr/>
            <a:lstStyle/>
            <a:p>
              <a:endParaRPr lang="en-US"/>
            </a:p>
          </p:txBody>
        </p:sp>
        <p:sp>
          <p:nvSpPr>
            <p:cNvPr id="905" name="Freeform 382"/>
            <p:cNvSpPr>
              <a:spLocks/>
            </p:cNvSpPr>
            <p:nvPr>
              <p:custDataLst>
                <p:tags r:id="rId280"/>
              </p:custDataLst>
            </p:nvPr>
          </p:nvSpPr>
          <p:spPr bwMode="auto">
            <a:xfrm>
              <a:off x="4410075" y="4367213"/>
              <a:ext cx="396875" cy="398462"/>
            </a:xfrm>
            <a:custGeom>
              <a:avLst/>
              <a:gdLst>
                <a:gd name="T0" fmla="*/ 2147483647 w 903"/>
                <a:gd name="T1" fmla="*/ 2147483647 h 759"/>
                <a:gd name="T2" fmla="*/ 2147483647 w 903"/>
                <a:gd name="T3" fmla="*/ 2147483647 h 759"/>
                <a:gd name="T4" fmla="*/ 2147483647 w 903"/>
                <a:gd name="T5" fmla="*/ 2147483647 h 759"/>
                <a:gd name="T6" fmla="*/ 2147483647 w 903"/>
                <a:gd name="T7" fmla="*/ 2147483647 h 759"/>
                <a:gd name="T8" fmla="*/ 2147483647 w 903"/>
                <a:gd name="T9" fmla="*/ 2147483647 h 759"/>
                <a:gd name="T10" fmla="*/ 2147483647 w 903"/>
                <a:gd name="T11" fmla="*/ 2147483647 h 759"/>
                <a:gd name="T12" fmla="*/ 2147483647 w 903"/>
                <a:gd name="T13" fmla="*/ 2147483647 h 759"/>
                <a:gd name="T14" fmla="*/ 2147483647 w 903"/>
                <a:gd name="T15" fmla="*/ 2147483647 h 759"/>
                <a:gd name="T16" fmla="*/ 2147483647 w 903"/>
                <a:gd name="T17" fmla="*/ 2147483647 h 759"/>
                <a:gd name="T18" fmla="*/ 2147483647 w 903"/>
                <a:gd name="T19" fmla="*/ 2147483647 h 759"/>
                <a:gd name="T20" fmla="*/ 2147483647 w 903"/>
                <a:gd name="T21" fmla="*/ 2147483647 h 759"/>
                <a:gd name="T22" fmla="*/ 2147483647 w 903"/>
                <a:gd name="T23" fmla="*/ 2147483647 h 759"/>
                <a:gd name="T24" fmla="*/ 2147483647 w 903"/>
                <a:gd name="T25" fmla="*/ 2147483647 h 759"/>
                <a:gd name="T26" fmla="*/ 2147483647 w 903"/>
                <a:gd name="T27" fmla="*/ 2147483647 h 759"/>
                <a:gd name="T28" fmla="*/ 2147483647 w 903"/>
                <a:gd name="T29" fmla="*/ 2147483647 h 759"/>
                <a:gd name="T30" fmla="*/ 2147483647 w 903"/>
                <a:gd name="T31" fmla="*/ 2147483647 h 759"/>
                <a:gd name="T32" fmla="*/ 2147483647 w 903"/>
                <a:gd name="T33" fmla="*/ 2147483647 h 759"/>
                <a:gd name="T34" fmla="*/ 2147483647 w 903"/>
                <a:gd name="T35" fmla="*/ 2147483647 h 759"/>
                <a:gd name="T36" fmla="*/ 2147483647 w 903"/>
                <a:gd name="T37" fmla="*/ 2147483647 h 759"/>
                <a:gd name="T38" fmla="*/ 2147483647 w 903"/>
                <a:gd name="T39" fmla="*/ 2147483647 h 759"/>
                <a:gd name="T40" fmla="*/ 2147483647 w 903"/>
                <a:gd name="T41" fmla="*/ 2147483647 h 759"/>
                <a:gd name="T42" fmla="*/ 2147483647 w 903"/>
                <a:gd name="T43" fmla="*/ 2147483647 h 759"/>
                <a:gd name="T44" fmla="*/ 2147483647 w 903"/>
                <a:gd name="T45" fmla="*/ 2147483647 h 759"/>
                <a:gd name="T46" fmla="*/ 2147483647 w 903"/>
                <a:gd name="T47" fmla="*/ 2147483647 h 759"/>
                <a:gd name="T48" fmla="*/ 2147483647 w 903"/>
                <a:gd name="T49" fmla="*/ 2147483647 h 759"/>
                <a:gd name="T50" fmla="*/ 2147483647 w 903"/>
                <a:gd name="T51" fmla="*/ 2147483647 h 759"/>
                <a:gd name="T52" fmla="*/ 2147483647 w 903"/>
                <a:gd name="T53" fmla="*/ 2147483647 h 759"/>
                <a:gd name="T54" fmla="*/ 0 w 903"/>
                <a:gd name="T55" fmla="*/ 2147483647 h 759"/>
                <a:gd name="T56" fmla="*/ 2147483647 w 903"/>
                <a:gd name="T57" fmla="*/ 2147483647 h 759"/>
                <a:gd name="T58" fmla="*/ 2147483647 w 903"/>
                <a:gd name="T59" fmla="*/ 2147483647 h 759"/>
                <a:gd name="T60" fmla="*/ 2147483647 w 903"/>
                <a:gd name="T61" fmla="*/ 2147483647 h 759"/>
                <a:gd name="T62" fmla="*/ 2147483647 w 903"/>
                <a:gd name="T63" fmla="*/ 2147483647 h 759"/>
                <a:gd name="T64" fmla="*/ 2147483647 w 903"/>
                <a:gd name="T65" fmla="*/ 2147483647 h 759"/>
                <a:gd name="T66" fmla="*/ 2147483647 w 903"/>
                <a:gd name="T67" fmla="*/ 2147483647 h 759"/>
                <a:gd name="T68" fmla="*/ 2147483647 w 903"/>
                <a:gd name="T69" fmla="*/ 2147483647 h 759"/>
                <a:gd name="T70" fmla="*/ 2147483647 w 903"/>
                <a:gd name="T71" fmla="*/ 2147483647 h 759"/>
                <a:gd name="T72" fmla="*/ 2147483647 w 903"/>
                <a:gd name="T73" fmla="*/ 2147483647 h 759"/>
                <a:gd name="T74" fmla="*/ 2147483647 w 903"/>
                <a:gd name="T75" fmla="*/ 2147483647 h 759"/>
                <a:gd name="T76" fmla="*/ 2147483647 w 903"/>
                <a:gd name="T77" fmla="*/ 2147483647 h 759"/>
                <a:gd name="T78" fmla="*/ 2147483647 w 903"/>
                <a:gd name="T79" fmla="*/ 2147483647 h 759"/>
                <a:gd name="T80" fmla="*/ 2147483647 w 903"/>
                <a:gd name="T81" fmla="*/ 2147483647 h 759"/>
                <a:gd name="T82" fmla="*/ 2147483647 w 903"/>
                <a:gd name="T83" fmla="*/ 2147483647 h 759"/>
                <a:gd name="T84" fmla="*/ 2147483647 w 903"/>
                <a:gd name="T85" fmla="*/ 2147483647 h 759"/>
                <a:gd name="T86" fmla="*/ 2147483647 w 903"/>
                <a:gd name="T87" fmla="*/ 2147483647 h 759"/>
                <a:gd name="T88" fmla="*/ 2147483647 w 903"/>
                <a:gd name="T89" fmla="*/ 2147483647 h 759"/>
                <a:gd name="T90" fmla="*/ 2147483647 w 903"/>
                <a:gd name="T91" fmla="*/ 2147483647 h 759"/>
                <a:gd name="T92" fmla="*/ 2147483647 w 903"/>
                <a:gd name="T93" fmla="*/ 2147483647 h 759"/>
                <a:gd name="T94" fmla="*/ 2147483647 w 903"/>
                <a:gd name="T95" fmla="*/ 2147483647 h 759"/>
                <a:gd name="T96" fmla="*/ 2147483647 w 903"/>
                <a:gd name="T97" fmla="*/ 2147483647 h 759"/>
                <a:gd name="T98" fmla="*/ 2147483647 w 903"/>
                <a:gd name="T99" fmla="*/ 2147483647 h 759"/>
                <a:gd name="T100" fmla="*/ 2147483647 w 903"/>
                <a:gd name="T101" fmla="*/ 2147483647 h 759"/>
                <a:gd name="T102" fmla="*/ 2147483647 w 903"/>
                <a:gd name="T103" fmla="*/ 2147483647 h 759"/>
                <a:gd name="T104" fmla="*/ 2147483647 w 903"/>
                <a:gd name="T105" fmla="*/ 2147483647 h 759"/>
                <a:gd name="T106" fmla="*/ 2147483647 w 903"/>
                <a:gd name="T107" fmla="*/ 2147483647 h 759"/>
                <a:gd name="T108" fmla="*/ 2147483647 w 903"/>
                <a:gd name="T109" fmla="*/ 2147483647 h 759"/>
                <a:gd name="T110" fmla="*/ 2147483647 w 903"/>
                <a:gd name="T111" fmla="*/ 2147483647 h 759"/>
                <a:gd name="T112" fmla="*/ 2147483647 w 903"/>
                <a:gd name="T113" fmla="*/ 2147483647 h 759"/>
                <a:gd name="T114" fmla="*/ 2147483647 w 903"/>
                <a:gd name="T115" fmla="*/ 2147483647 h 759"/>
                <a:gd name="T116" fmla="*/ 2147483647 w 903"/>
                <a:gd name="T117" fmla="*/ 2147483647 h 759"/>
                <a:gd name="T118" fmla="*/ 2147483647 w 903"/>
                <a:gd name="T119" fmla="*/ 2147483647 h 759"/>
                <a:gd name="T120" fmla="*/ 2147483647 w 903"/>
                <a:gd name="T121" fmla="*/ 2147483647 h 759"/>
                <a:gd name="T122" fmla="*/ 2147483647 w 903"/>
                <a:gd name="T123" fmla="*/ 2147483647 h 759"/>
                <a:gd name="T124" fmla="*/ 2147483647 w 903"/>
                <a:gd name="T125" fmla="*/ 2147483647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3"/>
                <a:gd name="T190" fmla="*/ 0 h 759"/>
                <a:gd name="T191" fmla="*/ 903 w 903"/>
                <a:gd name="T192" fmla="*/ 759 h 7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grpFill/>
            <a:ln w="9525">
              <a:solidFill>
                <a:srgbClr val="FFFFFF"/>
              </a:solidFill>
              <a:round/>
              <a:headEnd/>
              <a:tailEnd/>
            </a:ln>
          </p:spPr>
          <p:txBody>
            <a:bodyPr/>
            <a:lstStyle/>
            <a:p>
              <a:endParaRPr lang="en-US"/>
            </a:p>
          </p:txBody>
        </p:sp>
        <p:sp>
          <p:nvSpPr>
            <p:cNvPr id="906" name="Freeform 383"/>
            <p:cNvSpPr>
              <a:spLocks/>
            </p:cNvSpPr>
            <p:nvPr>
              <p:custDataLst>
                <p:tags r:id="rId281"/>
              </p:custDataLst>
            </p:nvPr>
          </p:nvSpPr>
          <p:spPr bwMode="auto">
            <a:xfrm>
              <a:off x="4557713" y="2935288"/>
              <a:ext cx="411162" cy="611187"/>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92D050"/>
            </a:solidFill>
            <a:ln w="9525">
              <a:solidFill>
                <a:srgbClr val="FFFFFF"/>
              </a:solidFill>
              <a:round/>
              <a:headEnd/>
              <a:tailEnd/>
            </a:ln>
          </p:spPr>
          <p:txBody>
            <a:bodyPr/>
            <a:lstStyle/>
            <a:p>
              <a:endParaRPr lang="en-US"/>
            </a:p>
          </p:txBody>
        </p:sp>
        <p:grpSp>
          <p:nvGrpSpPr>
            <p:cNvPr id="907" name="Group 384"/>
            <p:cNvGrpSpPr>
              <a:grpSpLocks/>
            </p:cNvGrpSpPr>
            <p:nvPr>
              <p:custDataLst>
                <p:tags r:id="rId282"/>
              </p:custDataLst>
            </p:nvPr>
          </p:nvGrpSpPr>
          <p:grpSpPr bwMode="auto">
            <a:xfrm>
              <a:off x="3341688" y="3136900"/>
              <a:ext cx="80962" cy="82550"/>
              <a:chOff x="2352" y="2343"/>
              <a:chExt cx="65" cy="53"/>
            </a:xfrm>
            <a:grpFill/>
          </p:grpSpPr>
          <p:sp>
            <p:nvSpPr>
              <p:cNvPr id="908" name="Freeform 385"/>
              <p:cNvSpPr>
                <a:spLocks/>
              </p:cNvSpPr>
              <p:nvPr/>
            </p:nvSpPr>
            <p:spPr bwMode="auto">
              <a:xfrm>
                <a:off x="2352" y="2343"/>
                <a:ext cx="16" cy="11"/>
              </a:xfrm>
              <a:custGeom>
                <a:avLst/>
                <a:gdLst>
                  <a:gd name="T0" fmla="*/ 14 w 51"/>
                  <a:gd name="T1" fmla="*/ 0 h 33"/>
                  <a:gd name="T2" fmla="*/ 0 w 51"/>
                  <a:gd name="T3" fmla="*/ 2 h 33"/>
                  <a:gd name="T4" fmla="*/ 1 w 51"/>
                  <a:gd name="T5" fmla="*/ 9 h 33"/>
                  <a:gd name="T6" fmla="*/ 3 w 51"/>
                  <a:gd name="T7" fmla="*/ 11 h 33"/>
                  <a:gd name="T8" fmla="*/ 11 w 51"/>
                  <a:gd name="T9" fmla="*/ 8 h 33"/>
                  <a:gd name="T10" fmla="*/ 15 w 51"/>
                  <a:gd name="T11" fmla="*/ 5 h 33"/>
                  <a:gd name="T12" fmla="*/ 16 w 51"/>
                  <a:gd name="T13" fmla="*/ 3 h 33"/>
                  <a:gd name="T14" fmla="*/ 14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33"/>
                  <a:gd name="T26" fmla="*/ 51 w 51"/>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33">
                    <a:moveTo>
                      <a:pt x="46" y="0"/>
                    </a:moveTo>
                    <a:lnTo>
                      <a:pt x="0" y="5"/>
                    </a:lnTo>
                    <a:lnTo>
                      <a:pt x="4" y="28"/>
                    </a:lnTo>
                    <a:lnTo>
                      <a:pt x="10" y="33"/>
                    </a:lnTo>
                    <a:lnTo>
                      <a:pt x="35" y="25"/>
                    </a:lnTo>
                    <a:lnTo>
                      <a:pt x="48" y="15"/>
                    </a:lnTo>
                    <a:lnTo>
                      <a:pt x="51" y="8"/>
                    </a:lnTo>
                    <a:lnTo>
                      <a:pt x="46" y="0"/>
                    </a:lnTo>
                  </a:path>
                </a:pathLst>
              </a:custGeom>
              <a:grpFill/>
              <a:ln w="9525">
                <a:solidFill>
                  <a:srgbClr val="FFFFFF"/>
                </a:solidFill>
                <a:round/>
                <a:headEnd/>
                <a:tailEnd/>
              </a:ln>
            </p:spPr>
            <p:txBody>
              <a:bodyPr/>
              <a:lstStyle/>
              <a:p>
                <a:endParaRPr lang="en-US"/>
              </a:p>
            </p:txBody>
          </p:sp>
          <p:sp>
            <p:nvSpPr>
              <p:cNvPr id="909" name="Freeform 386"/>
              <p:cNvSpPr>
                <a:spLocks/>
              </p:cNvSpPr>
              <p:nvPr/>
            </p:nvSpPr>
            <p:spPr bwMode="auto">
              <a:xfrm>
                <a:off x="2372" y="2354"/>
                <a:ext cx="20" cy="7"/>
              </a:xfrm>
              <a:custGeom>
                <a:avLst/>
                <a:gdLst>
                  <a:gd name="T0" fmla="*/ 20 w 61"/>
                  <a:gd name="T1" fmla="*/ 2 h 20"/>
                  <a:gd name="T2" fmla="*/ 17 w 61"/>
                  <a:gd name="T3" fmla="*/ 1 h 20"/>
                  <a:gd name="T4" fmla="*/ 0 w 61"/>
                  <a:gd name="T5" fmla="*/ 0 h 20"/>
                  <a:gd name="T6" fmla="*/ 1 w 61"/>
                  <a:gd name="T7" fmla="*/ 5 h 20"/>
                  <a:gd name="T8" fmla="*/ 2 w 61"/>
                  <a:gd name="T9" fmla="*/ 7 h 20"/>
                  <a:gd name="T10" fmla="*/ 6 w 61"/>
                  <a:gd name="T11" fmla="*/ 5 h 20"/>
                  <a:gd name="T12" fmla="*/ 20 w 61"/>
                  <a:gd name="T13" fmla="*/ 2 h 20"/>
                  <a:gd name="T14" fmla="*/ 0 60000 65536"/>
                  <a:gd name="T15" fmla="*/ 0 60000 65536"/>
                  <a:gd name="T16" fmla="*/ 0 60000 65536"/>
                  <a:gd name="T17" fmla="*/ 0 60000 65536"/>
                  <a:gd name="T18" fmla="*/ 0 60000 65536"/>
                  <a:gd name="T19" fmla="*/ 0 60000 65536"/>
                  <a:gd name="T20" fmla="*/ 0 60000 65536"/>
                  <a:gd name="T21" fmla="*/ 0 w 61"/>
                  <a:gd name="T22" fmla="*/ 0 h 20"/>
                  <a:gd name="T23" fmla="*/ 61 w 6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0">
                    <a:moveTo>
                      <a:pt x="61" y="6"/>
                    </a:moveTo>
                    <a:lnTo>
                      <a:pt x="53" y="2"/>
                    </a:lnTo>
                    <a:lnTo>
                      <a:pt x="0" y="0"/>
                    </a:lnTo>
                    <a:lnTo>
                      <a:pt x="2" y="14"/>
                    </a:lnTo>
                    <a:lnTo>
                      <a:pt x="7" y="20"/>
                    </a:lnTo>
                    <a:lnTo>
                      <a:pt x="18" y="13"/>
                    </a:lnTo>
                    <a:lnTo>
                      <a:pt x="61" y="6"/>
                    </a:lnTo>
                  </a:path>
                </a:pathLst>
              </a:custGeom>
              <a:grpFill/>
              <a:ln w="9525">
                <a:solidFill>
                  <a:srgbClr val="FFFFFF"/>
                </a:solidFill>
                <a:round/>
                <a:headEnd/>
                <a:tailEnd/>
              </a:ln>
            </p:spPr>
            <p:txBody>
              <a:bodyPr/>
              <a:lstStyle/>
              <a:p>
                <a:endParaRPr lang="en-US"/>
              </a:p>
            </p:txBody>
          </p:sp>
          <p:sp>
            <p:nvSpPr>
              <p:cNvPr id="910" name="Freeform 387"/>
              <p:cNvSpPr>
                <a:spLocks/>
              </p:cNvSpPr>
              <p:nvPr/>
            </p:nvSpPr>
            <p:spPr bwMode="auto">
              <a:xfrm>
                <a:off x="2407" y="2346"/>
                <a:ext cx="5" cy="12"/>
              </a:xfrm>
              <a:custGeom>
                <a:avLst/>
                <a:gdLst>
                  <a:gd name="T0" fmla="*/ 1 w 15"/>
                  <a:gd name="T1" fmla="*/ 0 h 36"/>
                  <a:gd name="T2" fmla="*/ 0 w 15"/>
                  <a:gd name="T3" fmla="*/ 7 h 36"/>
                  <a:gd name="T4" fmla="*/ 0 w 15"/>
                  <a:gd name="T5" fmla="*/ 12 h 36"/>
                  <a:gd name="T6" fmla="*/ 4 w 15"/>
                  <a:gd name="T7" fmla="*/ 12 h 36"/>
                  <a:gd name="T8" fmla="*/ 5 w 15"/>
                  <a:gd name="T9" fmla="*/ 5 h 36"/>
                  <a:gd name="T10" fmla="*/ 1 w 15"/>
                  <a:gd name="T11" fmla="*/ 0 h 36"/>
                  <a:gd name="T12" fmla="*/ 0 60000 65536"/>
                  <a:gd name="T13" fmla="*/ 0 60000 65536"/>
                  <a:gd name="T14" fmla="*/ 0 60000 65536"/>
                  <a:gd name="T15" fmla="*/ 0 60000 65536"/>
                  <a:gd name="T16" fmla="*/ 0 60000 65536"/>
                  <a:gd name="T17" fmla="*/ 0 60000 65536"/>
                  <a:gd name="T18" fmla="*/ 0 w 15"/>
                  <a:gd name="T19" fmla="*/ 0 h 36"/>
                  <a:gd name="T20" fmla="*/ 15 w 1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5" h="36">
                    <a:moveTo>
                      <a:pt x="2" y="0"/>
                    </a:moveTo>
                    <a:lnTo>
                      <a:pt x="0" y="20"/>
                    </a:lnTo>
                    <a:lnTo>
                      <a:pt x="0" y="36"/>
                    </a:lnTo>
                    <a:lnTo>
                      <a:pt x="11" y="35"/>
                    </a:lnTo>
                    <a:lnTo>
                      <a:pt x="15" y="14"/>
                    </a:lnTo>
                    <a:lnTo>
                      <a:pt x="2" y="0"/>
                    </a:lnTo>
                  </a:path>
                </a:pathLst>
              </a:custGeom>
              <a:grpFill/>
              <a:ln w="9525">
                <a:solidFill>
                  <a:srgbClr val="FFFFFF"/>
                </a:solidFill>
                <a:round/>
                <a:headEnd/>
                <a:tailEnd/>
              </a:ln>
            </p:spPr>
            <p:txBody>
              <a:bodyPr/>
              <a:lstStyle/>
              <a:p>
                <a:endParaRPr lang="en-US"/>
              </a:p>
            </p:txBody>
          </p:sp>
          <p:sp>
            <p:nvSpPr>
              <p:cNvPr id="911" name="Freeform 388"/>
              <p:cNvSpPr>
                <a:spLocks/>
              </p:cNvSpPr>
              <p:nvPr/>
            </p:nvSpPr>
            <p:spPr bwMode="auto">
              <a:xfrm>
                <a:off x="2406" y="2361"/>
                <a:ext cx="11" cy="11"/>
              </a:xfrm>
              <a:custGeom>
                <a:avLst/>
                <a:gdLst>
                  <a:gd name="T0" fmla="*/ 1 w 37"/>
                  <a:gd name="T1" fmla="*/ 1 h 33"/>
                  <a:gd name="T2" fmla="*/ 7 w 37"/>
                  <a:gd name="T3" fmla="*/ 0 h 33"/>
                  <a:gd name="T4" fmla="*/ 10 w 37"/>
                  <a:gd name="T5" fmla="*/ 2 h 33"/>
                  <a:gd name="T6" fmla="*/ 11 w 37"/>
                  <a:gd name="T7" fmla="*/ 7 h 33"/>
                  <a:gd name="T8" fmla="*/ 7 w 37"/>
                  <a:gd name="T9" fmla="*/ 11 h 33"/>
                  <a:gd name="T10" fmla="*/ 3 w 37"/>
                  <a:gd name="T11" fmla="*/ 11 h 33"/>
                  <a:gd name="T12" fmla="*/ 1 w 37"/>
                  <a:gd name="T13" fmla="*/ 8 h 33"/>
                  <a:gd name="T14" fmla="*/ 0 w 37"/>
                  <a:gd name="T15" fmla="*/ 5 h 33"/>
                  <a:gd name="T16" fmla="*/ 1 w 37"/>
                  <a:gd name="T17" fmla="*/ 1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3"/>
                  <a:gd name="T29" fmla="*/ 37 w 37"/>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3">
                    <a:moveTo>
                      <a:pt x="4" y="4"/>
                    </a:moveTo>
                    <a:lnTo>
                      <a:pt x="22" y="0"/>
                    </a:lnTo>
                    <a:lnTo>
                      <a:pt x="35" y="6"/>
                    </a:lnTo>
                    <a:lnTo>
                      <a:pt x="37" y="22"/>
                    </a:lnTo>
                    <a:lnTo>
                      <a:pt x="24" y="33"/>
                    </a:lnTo>
                    <a:lnTo>
                      <a:pt x="11" y="33"/>
                    </a:lnTo>
                    <a:lnTo>
                      <a:pt x="2" y="24"/>
                    </a:lnTo>
                    <a:lnTo>
                      <a:pt x="0" y="16"/>
                    </a:lnTo>
                    <a:lnTo>
                      <a:pt x="4" y="4"/>
                    </a:lnTo>
                  </a:path>
                </a:pathLst>
              </a:custGeom>
              <a:grpFill/>
              <a:ln w="9525">
                <a:solidFill>
                  <a:srgbClr val="FFFFFF"/>
                </a:solidFill>
                <a:round/>
                <a:headEnd/>
                <a:tailEnd/>
              </a:ln>
            </p:spPr>
            <p:txBody>
              <a:bodyPr/>
              <a:lstStyle/>
              <a:p>
                <a:endParaRPr lang="en-US"/>
              </a:p>
            </p:txBody>
          </p:sp>
          <p:sp>
            <p:nvSpPr>
              <p:cNvPr id="912" name="Freeform 389"/>
              <p:cNvSpPr>
                <a:spLocks/>
              </p:cNvSpPr>
              <p:nvPr/>
            </p:nvSpPr>
            <p:spPr bwMode="auto">
              <a:xfrm>
                <a:off x="2388" y="2378"/>
                <a:ext cx="16" cy="18"/>
              </a:xfrm>
              <a:custGeom>
                <a:avLst/>
                <a:gdLst>
                  <a:gd name="T0" fmla="*/ 1 w 49"/>
                  <a:gd name="T1" fmla="*/ 0 h 54"/>
                  <a:gd name="T2" fmla="*/ 0 w 49"/>
                  <a:gd name="T3" fmla="*/ 0 h 54"/>
                  <a:gd name="T4" fmla="*/ 1 w 49"/>
                  <a:gd name="T5" fmla="*/ 17 h 54"/>
                  <a:gd name="T6" fmla="*/ 6 w 49"/>
                  <a:gd name="T7" fmla="*/ 18 h 54"/>
                  <a:gd name="T8" fmla="*/ 14 w 49"/>
                  <a:gd name="T9" fmla="*/ 15 h 54"/>
                  <a:gd name="T10" fmla="*/ 16 w 49"/>
                  <a:gd name="T11" fmla="*/ 10 h 54"/>
                  <a:gd name="T12" fmla="*/ 13 w 49"/>
                  <a:gd name="T13" fmla="*/ 7 h 54"/>
                  <a:gd name="T14" fmla="*/ 6 w 49"/>
                  <a:gd name="T15" fmla="*/ 3 h 54"/>
                  <a:gd name="T16" fmla="*/ 1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54"/>
                  <a:gd name="T29" fmla="*/ 49 w 4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54">
                    <a:moveTo>
                      <a:pt x="2" y="0"/>
                    </a:moveTo>
                    <a:lnTo>
                      <a:pt x="0" y="0"/>
                    </a:lnTo>
                    <a:lnTo>
                      <a:pt x="2" y="50"/>
                    </a:lnTo>
                    <a:lnTo>
                      <a:pt x="18" y="54"/>
                    </a:lnTo>
                    <a:lnTo>
                      <a:pt x="44" y="45"/>
                    </a:lnTo>
                    <a:lnTo>
                      <a:pt x="49" y="31"/>
                    </a:lnTo>
                    <a:lnTo>
                      <a:pt x="40" y="21"/>
                    </a:lnTo>
                    <a:lnTo>
                      <a:pt x="19" y="8"/>
                    </a:lnTo>
                    <a:lnTo>
                      <a:pt x="2" y="0"/>
                    </a:lnTo>
                  </a:path>
                </a:pathLst>
              </a:custGeom>
              <a:grpFill/>
              <a:ln w="9525">
                <a:solidFill>
                  <a:srgbClr val="FFFFFF"/>
                </a:solidFill>
                <a:round/>
                <a:headEnd/>
                <a:tailEnd/>
              </a:ln>
            </p:spPr>
            <p:txBody>
              <a:bodyPr/>
              <a:lstStyle/>
              <a:p>
                <a:endParaRPr lang="en-US"/>
              </a:p>
            </p:txBody>
          </p:sp>
          <p:sp>
            <p:nvSpPr>
              <p:cNvPr id="913" name="Freeform 390"/>
              <p:cNvSpPr>
                <a:spLocks/>
              </p:cNvSpPr>
              <p:nvPr/>
            </p:nvSpPr>
            <p:spPr bwMode="auto">
              <a:xfrm>
                <a:off x="2374" y="2388"/>
                <a:ext cx="9" cy="7"/>
              </a:xfrm>
              <a:custGeom>
                <a:avLst/>
                <a:gdLst>
                  <a:gd name="T0" fmla="*/ 6 w 26"/>
                  <a:gd name="T1" fmla="*/ 0 h 22"/>
                  <a:gd name="T2" fmla="*/ 1 w 26"/>
                  <a:gd name="T3" fmla="*/ 1 h 22"/>
                  <a:gd name="T4" fmla="*/ 0 w 26"/>
                  <a:gd name="T5" fmla="*/ 5 h 22"/>
                  <a:gd name="T6" fmla="*/ 2 w 26"/>
                  <a:gd name="T7" fmla="*/ 7 h 22"/>
                  <a:gd name="T8" fmla="*/ 7 w 26"/>
                  <a:gd name="T9" fmla="*/ 7 h 22"/>
                  <a:gd name="T10" fmla="*/ 9 w 26"/>
                  <a:gd name="T11" fmla="*/ 4 h 22"/>
                  <a:gd name="T12" fmla="*/ 6 w 26"/>
                  <a:gd name="T13" fmla="*/ 0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18" y="0"/>
                    </a:moveTo>
                    <a:lnTo>
                      <a:pt x="3" y="2"/>
                    </a:lnTo>
                    <a:lnTo>
                      <a:pt x="0" y="15"/>
                    </a:lnTo>
                    <a:lnTo>
                      <a:pt x="6" y="21"/>
                    </a:lnTo>
                    <a:lnTo>
                      <a:pt x="19" y="22"/>
                    </a:lnTo>
                    <a:lnTo>
                      <a:pt x="26" y="11"/>
                    </a:lnTo>
                    <a:lnTo>
                      <a:pt x="18" y="0"/>
                    </a:lnTo>
                  </a:path>
                </a:pathLst>
              </a:custGeom>
              <a:grpFill/>
              <a:ln w="9525">
                <a:solidFill>
                  <a:srgbClr val="FFFFFF"/>
                </a:solidFill>
                <a:round/>
                <a:headEnd/>
                <a:tailEnd/>
              </a:ln>
            </p:spPr>
            <p:txBody>
              <a:bodyPr/>
              <a:lstStyle/>
              <a:p>
                <a:endParaRPr lang="en-US"/>
              </a:p>
            </p:txBody>
          </p:sp>
        </p:grpSp>
        <p:sp>
          <p:nvSpPr>
            <p:cNvPr id="915" name="Freeform 435"/>
            <p:cNvSpPr>
              <a:spLocks/>
            </p:cNvSpPr>
            <p:nvPr>
              <p:custDataLst>
                <p:tags r:id="rId283"/>
              </p:custDataLst>
            </p:nvPr>
          </p:nvSpPr>
          <p:spPr bwMode="auto">
            <a:xfrm>
              <a:off x="4864100" y="3692525"/>
              <a:ext cx="6350" cy="57150"/>
            </a:xfrm>
            <a:custGeom>
              <a:avLst/>
              <a:gdLst>
                <a:gd name="T0" fmla="*/ 2147483647 w 14"/>
                <a:gd name="T1" fmla="*/ 0 h 7"/>
                <a:gd name="T2" fmla="*/ 2147483647 w 14"/>
                <a:gd name="T3" fmla="*/ 2147483647 h 7"/>
                <a:gd name="T4" fmla="*/ 2147483647 w 14"/>
                <a:gd name="T5" fmla="*/ 2147483647 h 7"/>
                <a:gd name="T6" fmla="*/ 0 w 14"/>
                <a:gd name="T7" fmla="*/ 2147483647 h 7"/>
                <a:gd name="T8" fmla="*/ 2147483647 w 14"/>
                <a:gd name="T9" fmla="*/ 0 h 7"/>
                <a:gd name="T10" fmla="*/ 0 60000 65536"/>
                <a:gd name="T11" fmla="*/ 0 60000 65536"/>
                <a:gd name="T12" fmla="*/ 0 60000 65536"/>
                <a:gd name="T13" fmla="*/ 0 60000 65536"/>
                <a:gd name="T14" fmla="*/ 0 60000 65536"/>
                <a:gd name="T15" fmla="*/ 0 w 14"/>
                <a:gd name="T16" fmla="*/ 0 h 7"/>
                <a:gd name="T17" fmla="*/ 14 w 14"/>
                <a:gd name="T18" fmla="*/ 7 h 7"/>
              </a:gdLst>
              <a:ahLst/>
              <a:cxnLst>
                <a:cxn ang="T10">
                  <a:pos x="T0" y="T1"/>
                </a:cxn>
                <a:cxn ang="T11">
                  <a:pos x="T2" y="T3"/>
                </a:cxn>
                <a:cxn ang="T12">
                  <a:pos x="T4" y="T5"/>
                </a:cxn>
                <a:cxn ang="T13">
                  <a:pos x="T6" y="T7"/>
                </a:cxn>
                <a:cxn ang="T14">
                  <a:pos x="T8" y="T9"/>
                </a:cxn>
              </a:cxnLst>
              <a:rect l="T15" t="T16" r="T17" b="T18"/>
              <a:pathLst>
                <a:path w="14" h="7">
                  <a:moveTo>
                    <a:pt x="11" y="0"/>
                  </a:moveTo>
                  <a:lnTo>
                    <a:pt x="13" y="3"/>
                  </a:lnTo>
                  <a:lnTo>
                    <a:pt x="14" y="7"/>
                  </a:lnTo>
                  <a:lnTo>
                    <a:pt x="0" y="7"/>
                  </a:lnTo>
                  <a:lnTo>
                    <a:pt x="11" y="0"/>
                  </a:lnTo>
                </a:path>
              </a:pathLst>
            </a:custGeom>
            <a:grpFill/>
            <a:ln w="9525">
              <a:solidFill>
                <a:srgbClr val="FFFFFF"/>
              </a:solidFill>
              <a:round/>
              <a:headEnd/>
              <a:tailEnd/>
            </a:ln>
          </p:spPr>
          <p:txBody>
            <a:bodyPr/>
            <a:lstStyle/>
            <a:p>
              <a:endParaRPr lang="en-US"/>
            </a:p>
          </p:txBody>
        </p:sp>
        <p:sp>
          <p:nvSpPr>
            <p:cNvPr id="916" name="Freeform 436"/>
            <p:cNvSpPr>
              <a:spLocks/>
            </p:cNvSpPr>
            <p:nvPr>
              <p:custDataLst>
                <p:tags r:id="rId284"/>
              </p:custDataLst>
            </p:nvPr>
          </p:nvSpPr>
          <p:spPr bwMode="auto">
            <a:xfrm>
              <a:off x="4354513" y="2928938"/>
              <a:ext cx="249237" cy="500062"/>
            </a:xfrm>
            <a:custGeom>
              <a:avLst/>
              <a:gdLst>
                <a:gd name="T0" fmla="*/ 2147483647 w 581"/>
                <a:gd name="T1" fmla="*/ 2147483647 h 955"/>
                <a:gd name="T2" fmla="*/ 2147483647 w 581"/>
                <a:gd name="T3" fmla="*/ 2147483647 h 955"/>
                <a:gd name="T4" fmla="*/ 2147483647 w 581"/>
                <a:gd name="T5" fmla="*/ 2147483647 h 955"/>
                <a:gd name="T6" fmla="*/ 2147483647 w 581"/>
                <a:gd name="T7" fmla="*/ 2147483647 h 955"/>
                <a:gd name="T8" fmla="*/ 2147483647 w 581"/>
                <a:gd name="T9" fmla="*/ 2147483647 h 955"/>
                <a:gd name="T10" fmla="*/ 2147483647 w 581"/>
                <a:gd name="T11" fmla="*/ 2147483647 h 955"/>
                <a:gd name="T12" fmla="*/ 2147483647 w 581"/>
                <a:gd name="T13" fmla="*/ 2147483647 h 955"/>
                <a:gd name="T14" fmla="*/ 2147483647 w 581"/>
                <a:gd name="T15" fmla="*/ 2147483647 h 955"/>
                <a:gd name="T16" fmla="*/ 2147483647 w 581"/>
                <a:gd name="T17" fmla="*/ 2147483647 h 955"/>
                <a:gd name="T18" fmla="*/ 2147483647 w 581"/>
                <a:gd name="T19" fmla="*/ 2147483647 h 955"/>
                <a:gd name="T20" fmla="*/ 2147483647 w 581"/>
                <a:gd name="T21" fmla="*/ 2147483647 h 955"/>
                <a:gd name="T22" fmla="*/ 2147483647 w 581"/>
                <a:gd name="T23" fmla="*/ 2147483647 h 955"/>
                <a:gd name="T24" fmla="*/ 2147483647 w 581"/>
                <a:gd name="T25" fmla="*/ 2147483647 h 955"/>
                <a:gd name="T26" fmla="*/ 2147483647 w 581"/>
                <a:gd name="T27" fmla="*/ 2147483647 h 955"/>
                <a:gd name="T28" fmla="*/ 2147483647 w 581"/>
                <a:gd name="T29" fmla="*/ 2147483647 h 955"/>
                <a:gd name="T30" fmla="*/ 2147483647 w 581"/>
                <a:gd name="T31" fmla="*/ 2147483647 h 955"/>
                <a:gd name="T32" fmla="*/ 2147483647 w 581"/>
                <a:gd name="T33" fmla="*/ 2147483647 h 955"/>
                <a:gd name="T34" fmla="*/ 2147483647 w 581"/>
                <a:gd name="T35" fmla="*/ 2147483647 h 955"/>
                <a:gd name="T36" fmla="*/ 2147483647 w 581"/>
                <a:gd name="T37" fmla="*/ 2147483647 h 955"/>
                <a:gd name="T38" fmla="*/ 2147483647 w 581"/>
                <a:gd name="T39" fmla="*/ 2147483647 h 955"/>
                <a:gd name="T40" fmla="*/ 2147483647 w 581"/>
                <a:gd name="T41" fmla="*/ 2147483647 h 955"/>
                <a:gd name="T42" fmla="*/ 2147483647 w 581"/>
                <a:gd name="T43" fmla="*/ 2147483647 h 955"/>
                <a:gd name="T44" fmla="*/ 2147483647 w 581"/>
                <a:gd name="T45" fmla="*/ 2147483647 h 955"/>
                <a:gd name="T46" fmla="*/ 2147483647 w 581"/>
                <a:gd name="T47" fmla="*/ 2147483647 h 955"/>
                <a:gd name="T48" fmla="*/ 2147483647 w 581"/>
                <a:gd name="T49" fmla="*/ 2147483647 h 955"/>
                <a:gd name="T50" fmla="*/ 2147483647 w 581"/>
                <a:gd name="T51" fmla="*/ 2147483647 h 955"/>
                <a:gd name="T52" fmla="*/ 2147483647 w 581"/>
                <a:gd name="T53" fmla="*/ 2147483647 h 955"/>
                <a:gd name="T54" fmla="*/ 2147483647 w 581"/>
                <a:gd name="T55" fmla="*/ 2147483647 h 955"/>
                <a:gd name="T56" fmla="*/ 2147483647 w 581"/>
                <a:gd name="T57" fmla="*/ 2147483647 h 955"/>
                <a:gd name="T58" fmla="*/ 2147483647 w 581"/>
                <a:gd name="T59" fmla="*/ 2147483647 h 955"/>
                <a:gd name="T60" fmla="*/ 2147483647 w 581"/>
                <a:gd name="T61" fmla="*/ 2147483647 h 955"/>
                <a:gd name="T62" fmla="*/ 2147483647 w 581"/>
                <a:gd name="T63" fmla="*/ 2147483647 h 955"/>
                <a:gd name="T64" fmla="*/ 2147483647 w 581"/>
                <a:gd name="T65" fmla="*/ 2147483647 h 955"/>
                <a:gd name="T66" fmla="*/ 2147483647 w 581"/>
                <a:gd name="T67" fmla="*/ 2147483647 h 955"/>
                <a:gd name="T68" fmla="*/ 2147483647 w 581"/>
                <a:gd name="T69" fmla="*/ 2147483647 h 955"/>
                <a:gd name="T70" fmla="*/ 2147483647 w 581"/>
                <a:gd name="T71" fmla="*/ 2147483647 h 955"/>
                <a:gd name="T72" fmla="*/ 2147483647 w 581"/>
                <a:gd name="T73" fmla="*/ 2147483647 h 955"/>
                <a:gd name="T74" fmla="*/ 2147483647 w 581"/>
                <a:gd name="T75" fmla="*/ 2147483647 h 955"/>
                <a:gd name="T76" fmla="*/ 2147483647 w 581"/>
                <a:gd name="T77" fmla="*/ 2147483647 h 955"/>
                <a:gd name="T78" fmla="*/ 2147483647 w 581"/>
                <a:gd name="T79" fmla="*/ 2147483647 h 955"/>
                <a:gd name="T80" fmla="*/ 2147483647 w 581"/>
                <a:gd name="T81" fmla="*/ 2147483647 h 955"/>
                <a:gd name="T82" fmla="*/ 2147483647 w 581"/>
                <a:gd name="T83" fmla="*/ 2147483647 h 955"/>
                <a:gd name="T84" fmla="*/ 2147483647 w 581"/>
                <a:gd name="T85" fmla="*/ 2147483647 h 955"/>
                <a:gd name="T86" fmla="*/ 2147483647 w 581"/>
                <a:gd name="T87" fmla="*/ 2147483647 h 955"/>
                <a:gd name="T88" fmla="*/ 2147483647 w 581"/>
                <a:gd name="T89" fmla="*/ 2147483647 h 955"/>
                <a:gd name="T90" fmla="*/ 2147483647 w 581"/>
                <a:gd name="T91" fmla="*/ 2147483647 h 955"/>
                <a:gd name="T92" fmla="*/ 2147483647 w 581"/>
                <a:gd name="T93" fmla="*/ 2147483647 h 955"/>
                <a:gd name="T94" fmla="*/ 2147483647 w 581"/>
                <a:gd name="T95" fmla="*/ 2147483647 h 955"/>
                <a:gd name="T96" fmla="*/ 2147483647 w 581"/>
                <a:gd name="T97" fmla="*/ 2147483647 h 955"/>
                <a:gd name="T98" fmla="*/ 2147483647 w 581"/>
                <a:gd name="T99" fmla="*/ 2147483647 h 955"/>
                <a:gd name="T100" fmla="*/ 2147483647 w 581"/>
                <a:gd name="T101" fmla="*/ 0 h 955"/>
                <a:gd name="T102" fmla="*/ 2147483647 w 581"/>
                <a:gd name="T103" fmla="*/ 2147483647 h 955"/>
                <a:gd name="T104" fmla="*/ 2147483647 w 581"/>
                <a:gd name="T105" fmla="*/ 2147483647 h 9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1"/>
                <a:gd name="T160" fmla="*/ 0 h 955"/>
                <a:gd name="T161" fmla="*/ 581 w 581"/>
                <a:gd name="T162" fmla="*/ 955 h 9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92D050"/>
            </a:solidFill>
            <a:ln w="9525">
              <a:solidFill>
                <a:srgbClr val="FFFFFF"/>
              </a:solidFill>
              <a:round/>
              <a:headEnd/>
              <a:tailEnd/>
            </a:ln>
          </p:spPr>
          <p:txBody>
            <a:bodyPr/>
            <a:lstStyle/>
            <a:p>
              <a:endParaRPr lang="en-US"/>
            </a:p>
          </p:txBody>
        </p:sp>
        <p:sp>
          <p:nvSpPr>
            <p:cNvPr id="917" name="Freeform 437"/>
            <p:cNvSpPr>
              <a:spLocks/>
            </p:cNvSpPr>
            <p:nvPr>
              <p:custDataLst>
                <p:tags r:id="rId285"/>
              </p:custDataLst>
            </p:nvPr>
          </p:nvSpPr>
          <p:spPr bwMode="auto">
            <a:xfrm>
              <a:off x="4097427" y="2353871"/>
              <a:ext cx="15875" cy="57150"/>
            </a:xfrm>
            <a:custGeom>
              <a:avLst/>
              <a:gdLst>
                <a:gd name="T0" fmla="*/ 2147483647 w 45"/>
                <a:gd name="T1" fmla="*/ 0 h 36"/>
                <a:gd name="T2" fmla="*/ 0 w 45"/>
                <a:gd name="T3" fmla="*/ 2147483647 h 36"/>
                <a:gd name="T4" fmla="*/ 2147483647 w 45"/>
                <a:gd name="T5" fmla="*/ 2147483647 h 36"/>
                <a:gd name="T6" fmla="*/ 2147483647 w 45"/>
                <a:gd name="T7" fmla="*/ 2147483647 h 36"/>
                <a:gd name="T8" fmla="*/ 2147483647 w 45"/>
                <a:gd name="T9" fmla="*/ 0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26" y="0"/>
                  </a:moveTo>
                  <a:lnTo>
                    <a:pt x="0" y="18"/>
                  </a:lnTo>
                  <a:lnTo>
                    <a:pt x="23" y="36"/>
                  </a:lnTo>
                  <a:lnTo>
                    <a:pt x="45" y="15"/>
                  </a:lnTo>
                  <a:lnTo>
                    <a:pt x="26" y="0"/>
                  </a:lnTo>
                  <a:close/>
                </a:path>
              </a:pathLst>
            </a:custGeom>
            <a:grpFill/>
            <a:ln w="9525">
              <a:solidFill>
                <a:srgbClr val="FFFFFF"/>
              </a:solidFill>
              <a:round/>
              <a:headEnd/>
              <a:tailEnd/>
            </a:ln>
          </p:spPr>
          <p:txBody>
            <a:bodyPr/>
            <a:lstStyle/>
            <a:p>
              <a:endParaRPr lang="en-US"/>
            </a:p>
          </p:txBody>
        </p:sp>
        <p:grpSp>
          <p:nvGrpSpPr>
            <p:cNvPr id="918" name="Group 438"/>
            <p:cNvGrpSpPr>
              <a:grpSpLocks/>
            </p:cNvGrpSpPr>
            <p:nvPr>
              <p:custDataLst>
                <p:tags r:id="rId286"/>
              </p:custDataLst>
            </p:nvPr>
          </p:nvGrpSpPr>
          <p:grpSpPr bwMode="auto">
            <a:xfrm>
              <a:off x="2330450" y="4371975"/>
              <a:ext cx="384175" cy="1031875"/>
              <a:chOff x="1589" y="3126"/>
              <a:chExt cx="290" cy="657"/>
            </a:xfrm>
            <a:grpFill/>
          </p:grpSpPr>
          <p:sp>
            <p:nvSpPr>
              <p:cNvPr id="919" name="Freeform 439"/>
              <p:cNvSpPr>
                <a:spLocks/>
              </p:cNvSpPr>
              <p:nvPr/>
            </p:nvSpPr>
            <p:spPr bwMode="auto">
              <a:xfrm>
                <a:off x="1748" y="3531"/>
                <a:ext cx="15" cy="17"/>
              </a:xfrm>
              <a:custGeom>
                <a:avLst/>
                <a:gdLst>
                  <a:gd name="T0" fmla="*/ 15 w 46"/>
                  <a:gd name="T1" fmla="*/ 4 h 51"/>
                  <a:gd name="T2" fmla="*/ 6 w 46"/>
                  <a:gd name="T3" fmla="*/ 0 h 51"/>
                  <a:gd name="T4" fmla="*/ 4 w 46"/>
                  <a:gd name="T5" fmla="*/ 2 h 51"/>
                  <a:gd name="T6" fmla="*/ 2 w 46"/>
                  <a:gd name="T7" fmla="*/ 3 h 51"/>
                  <a:gd name="T8" fmla="*/ 1 w 46"/>
                  <a:gd name="T9" fmla="*/ 4 h 51"/>
                  <a:gd name="T10" fmla="*/ 1 w 46"/>
                  <a:gd name="T11" fmla="*/ 5 h 51"/>
                  <a:gd name="T12" fmla="*/ 0 w 46"/>
                  <a:gd name="T13" fmla="*/ 5 h 51"/>
                  <a:gd name="T14" fmla="*/ 0 w 46"/>
                  <a:gd name="T15" fmla="*/ 6 h 51"/>
                  <a:gd name="T16" fmla="*/ 0 w 46"/>
                  <a:gd name="T17" fmla="*/ 8 h 51"/>
                  <a:gd name="T18" fmla="*/ 1 w 46"/>
                  <a:gd name="T19" fmla="*/ 10 h 51"/>
                  <a:gd name="T20" fmla="*/ 1 w 46"/>
                  <a:gd name="T21" fmla="*/ 12 h 51"/>
                  <a:gd name="T22" fmla="*/ 2 w 46"/>
                  <a:gd name="T23" fmla="*/ 14 h 51"/>
                  <a:gd name="T24" fmla="*/ 3 w 46"/>
                  <a:gd name="T25" fmla="*/ 15 h 51"/>
                  <a:gd name="T26" fmla="*/ 4 w 46"/>
                  <a:gd name="T27" fmla="*/ 16 h 51"/>
                  <a:gd name="T28" fmla="*/ 5 w 46"/>
                  <a:gd name="T29" fmla="*/ 17 h 51"/>
                  <a:gd name="T30" fmla="*/ 5 w 46"/>
                  <a:gd name="T31" fmla="*/ 17 h 51"/>
                  <a:gd name="T32" fmla="*/ 6 w 46"/>
                  <a:gd name="T33" fmla="*/ 17 h 51"/>
                  <a:gd name="T34" fmla="*/ 6 w 46"/>
                  <a:gd name="T35" fmla="*/ 17 h 51"/>
                  <a:gd name="T36" fmla="*/ 11 w 46"/>
                  <a:gd name="T37" fmla="*/ 17 h 51"/>
                  <a:gd name="T38" fmla="*/ 15 w 46"/>
                  <a:gd name="T39" fmla="*/ 17 h 51"/>
                  <a:gd name="T40" fmla="*/ 15 w 46"/>
                  <a:gd name="T41" fmla="*/ 12 h 51"/>
                  <a:gd name="T42" fmla="*/ 15 w 46"/>
                  <a:gd name="T43" fmla="*/ 9 h 51"/>
                  <a:gd name="T44" fmla="*/ 15 w 46"/>
                  <a:gd name="T45" fmla="*/ 6 h 51"/>
                  <a:gd name="T46" fmla="*/ 15 w 46"/>
                  <a:gd name="T47" fmla="*/ 4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
                  <a:gd name="T73" fmla="*/ 0 h 51"/>
                  <a:gd name="T74" fmla="*/ 46 w 46"/>
                  <a:gd name="T75" fmla="*/ 51 h 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a:solidFill>
                  <a:srgbClr val="FFFFFF"/>
                </a:solidFill>
                <a:round/>
                <a:headEnd/>
                <a:tailEnd/>
              </a:ln>
            </p:spPr>
            <p:txBody>
              <a:bodyPr/>
              <a:lstStyle/>
              <a:p>
                <a:endParaRPr lang="en-US"/>
              </a:p>
            </p:txBody>
          </p:sp>
          <p:sp>
            <p:nvSpPr>
              <p:cNvPr id="920" name="Freeform 440"/>
              <p:cNvSpPr>
                <a:spLocks/>
              </p:cNvSpPr>
              <p:nvPr/>
            </p:nvSpPr>
            <p:spPr bwMode="auto">
              <a:xfrm>
                <a:off x="1759" y="3730"/>
                <a:ext cx="63" cy="53"/>
              </a:xfrm>
              <a:custGeom>
                <a:avLst/>
                <a:gdLst>
                  <a:gd name="T0" fmla="*/ 0 w 192"/>
                  <a:gd name="T1" fmla="*/ 0 h 158"/>
                  <a:gd name="T2" fmla="*/ 0 w 192"/>
                  <a:gd name="T3" fmla="*/ 5 h 158"/>
                  <a:gd name="T4" fmla="*/ 1 w 192"/>
                  <a:gd name="T5" fmla="*/ 9 h 158"/>
                  <a:gd name="T6" fmla="*/ 1 w 192"/>
                  <a:gd name="T7" fmla="*/ 13 h 158"/>
                  <a:gd name="T8" fmla="*/ 2 w 192"/>
                  <a:gd name="T9" fmla="*/ 17 h 158"/>
                  <a:gd name="T10" fmla="*/ 4 w 192"/>
                  <a:gd name="T11" fmla="*/ 20 h 158"/>
                  <a:gd name="T12" fmla="*/ 5 w 192"/>
                  <a:gd name="T13" fmla="*/ 24 h 158"/>
                  <a:gd name="T14" fmla="*/ 7 w 192"/>
                  <a:gd name="T15" fmla="*/ 27 h 158"/>
                  <a:gd name="T16" fmla="*/ 8 w 192"/>
                  <a:gd name="T17" fmla="*/ 30 h 158"/>
                  <a:gd name="T18" fmla="*/ 15 w 192"/>
                  <a:gd name="T19" fmla="*/ 41 h 158"/>
                  <a:gd name="T20" fmla="*/ 22 w 192"/>
                  <a:gd name="T21" fmla="*/ 50 h 158"/>
                  <a:gd name="T22" fmla="*/ 24 w 192"/>
                  <a:gd name="T23" fmla="*/ 51 h 158"/>
                  <a:gd name="T24" fmla="*/ 26 w 192"/>
                  <a:gd name="T25" fmla="*/ 51 h 158"/>
                  <a:gd name="T26" fmla="*/ 28 w 192"/>
                  <a:gd name="T27" fmla="*/ 52 h 158"/>
                  <a:gd name="T28" fmla="*/ 30 w 192"/>
                  <a:gd name="T29" fmla="*/ 52 h 158"/>
                  <a:gd name="T30" fmla="*/ 34 w 192"/>
                  <a:gd name="T31" fmla="*/ 53 h 158"/>
                  <a:gd name="T32" fmla="*/ 39 w 192"/>
                  <a:gd name="T33" fmla="*/ 53 h 158"/>
                  <a:gd name="T34" fmla="*/ 50 w 192"/>
                  <a:gd name="T35" fmla="*/ 52 h 158"/>
                  <a:gd name="T36" fmla="*/ 63 w 192"/>
                  <a:gd name="T37" fmla="*/ 52 h 158"/>
                  <a:gd name="T38" fmla="*/ 60 w 192"/>
                  <a:gd name="T39" fmla="*/ 51 h 158"/>
                  <a:gd name="T40" fmla="*/ 58 w 192"/>
                  <a:gd name="T41" fmla="*/ 51 h 158"/>
                  <a:gd name="T42" fmla="*/ 55 w 192"/>
                  <a:gd name="T43" fmla="*/ 51 h 158"/>
                  <a:gd name="T44" fmla="*/ 53 w 192"/>
                  <a:gd name="T45" fmla="*/ 50 h 158"/>
                  <a:gd name="T46" fmla="*/ 48 w 192"/>
                  <a:gd name="T47" fmla="*/ 48 h 158"/>
                  <a:gd name="T48" fmla="*/ 42 w 192"/>
                  <a:gd name="T49" fmla="*/ 46 h 158"/>
                  <a:gd name="T50" fmla="*/ 38 w 192"/>
                  <a:gd name="T51" fmla="*/ 44 h 158"/>
                  <a:gd name="T52" fmla="*/ 33 w 192"/>
                  <a:gd name="T53" fmla="*/ 40 h 158"/>
                  <a:gd name="T54" fmla="*/ 29 w 192"/>
                  <a:gd name="T55" fmla="*/ 37 h 158"/>
                  <a:gd name="T56" fmla="*/ 25 w 192"/>
                  <a:gd name="T57" fmla="*/ 33 h 158"/>
                  <a:gd name="T58" fmla="*/ 21 w 192"/>
                  <a:gd name="T59" fmla="*/ 29 h 158"/>
                  <a:gd name="T60" fmla="*/ 17 w 192"/>
                  <a:gd name="T61" fmla="*/ 25 h 158"/>
                  <a:gd name="T62" fmla="*/ 14 w 192"/>
                  <a:gd name="T63" fmla="*/ 21 h 158"/>
                  <a:gd name="T64" fmla="*/ 11 w 192"/>
                  <a:gd name="T65" fmla="*/ 17 h 158"/>
                  <a:gd name="T66" fmla="*/ 9 w 192"/>
                  <a:gd name="T67" fmla="*/ 13 h 158"/>
                  <a:gd name="T68" fmla="*/ 7 w 192"/>
                  <a:gd name="T69" fmla="*/ 9 h 158"/>
                  <a:gd name="T70" fmla="*/ 5 w 192"/>
                  <a:gd name="T71" fmla="*/ 5 h 158"/>
                  <a:gd name="T72" fmla="*/ 4 w 192"/>
                  <a:gd name="T73" fmla="*/ 2 h 158"/>
                  <a:gd name="T74" fmla="*/ 0 w 192"/>
                  <a:gd name="T75" fmla="*/ 0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158"/>
                  <a:gd name="T116" fmla="*/ 192 w 192"/>
                  <a:gd name="T117" fmla="*/ 158 h 1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a:solidFill>
                  <a:srgbClr val="FFFFFF"/>
                </a:solidFill>
                <a:round/>
                <a:headEnd/>
                <a:tailEnd/>
              </a:ln>
            </p:spPr>
            <p:txBody>
              <a:bodyPr/>
              <a:lstStyle/>
              <a:p>
                <a:endParaRPr lang="en-US"/>
              </a:p>
            </p:txBody>
          </p:sp>
          <p:sp>
            <p:nvSpPr>
              <p:cNvPr id="921" name="Freeform 441"/>
              <p:cNvSpPr>
                <a:spLocks/>
              </p:cNvSpPr>
              <p:nvPr/>
            </p:nvSpPr>
            <p:spPr bwMode="auto">
              <a:xfrm>
                <a:off x="1589" y="3126"/>
                <a:ext cx="290" cy="606"/>
              </a:xfrm>
              <a:custGeom>
                <a:avLst/>
                <a:gdLst>
                  <a:gd name="T0" fmla="*/ 253 w 884"/>
                  <a:gd name="T1" fmla="*/ 138 h 1818"/>
                  <a:gd name="T2" fmla="*/ 286 w 884"/>
                  <a:gd name="T3" fmla="*/ 114 h 1818"/>
                  <a:gd name="T4" fmla="*/ 290 w 884"/>
                  <a:gd name="T5" fmla="*/ 77 h 1818"/>
                  <a:gd name="T6" fmla="*/ 276 w 884"/>
                  <a:gd name="T7" fmla="*/ 64 h 1818"/>
                  <a:gd name="T8" fmla="*/ 276 w 884"/>
                  <a:gd name="T9" fmla="*/ 87 h 1818"/>
                  <a:gd name="T10" fmla="*/ 254 w 884"/>
                  <a:gd name="T11" fmla="*/ 109 h 1818"/>
                  <a:gd name="T12" fmla="*/ 219 w 884"/>
                  <a:gd name="T13" fmla="*/ 110 h 1818"/>
                  <a:gd name="T14" fmla="*/ 205 w 884"/>
                  <a:gd name="T15" fmla="*/ 97 h 1818"/>
                  <a:gd name="T16" fmla="*/ 216 w 884"/>
                  <a:gd name="T17" fmla="*/ 72 h 1818"/>
                  <a:gd name="T18" fmla="*/ 178 w 884"/>
                  <a:gd name="T19" fmla="*/ 49 h 1818"/>
                  <a:gd name="T20" fmla="*/ 139 w 884"/>
                  <a:gd name="T21" fmla="*/ 29 h 1818"/>
                  <a:gd name="T22" fmla="*/ 122 w 884"/>
                  <a:gd name="T23" fmla="*/ 3 h 1818"/>
                  <a:gd name="T24" fmla="*/ 94 w 884"/>
                  <a:gd name="T25" fmla="*/ 7 h 1818"/>
                  <a:gd name="T26" fmla="*/ 77 w 884"/>
                  <a:gd name="T27" fmla="*/ 8 h 1818"/>
                  <a:gd name="T28" fmla="*/ 56 w 884"/>
                  <a:gd name="T29" fmla="*/ 3 h 1818"/>
                  <a:gd name="T30" fmla="*/ 32 w 884"/>
                  <a:gd name="T31" fmla="*/ 18 h 1818"/>
                  <a:gd name="T32" fmla="*/ 22 w 884"/>
                  <a:gd name="T33" fmla="*/ 39 h 1818"/>
                  <a:gd name="T34" fmla="*/ 9 w 884"/>
                  <a:gd name="T35" fmla="*/ 60 h 1818"/>
                  <a:gd name="T36" fmla="*/ 18 w 884"/>
                  <a:gd name="T37" fmla="*/ 84 h 1818"/>
                  <a:gd name="T38" fmla="*/ 17 w 884"/>
                  <a:gd name="T39" fmla="*/ 106 h 1818"/>
                  <a:gd name="T40" fmla="*/ 0 w 884"/>
                  <a:gd name="T41" fmla="*/ 144 h 1818"/>
                  <a:gd name="T42" fmla="*/ 4 w 884"/>
                  <a:gd name="T43" fmla="*/ 203 h 1818"/>
                  <a:gd name="T44" fmla="*/ 25 w 884"/>
                  <a:gd name="T45" fmla="*/ 232 h 1818"/>
                  <a:gd name="T46" fmla="*/ 20 w 884"/>
                  <a:gd name="T47" fmla="*/ 251 h 1818"/>
                  <a:gd name="T48" fmla="*/ 20 w 884"/>
                  <a:gd name="T49" fmla="*/ 269 h 1818"/>
                  <a:gd name="T50" fmla="*/ 27 w 884"/>
                  <a:gd name="T51" fmla="*/ 283 h 1818"/>
                  <a:gd name="T52" fmla="*/ 17 w 884"/>
                  <a:gd name="T53" fmla="*/ 300 h 1818"/>
                  <a:gd name="T54" fmla="*/ 27 w 884"/>
                  <a:gd name="T55" fmla="*/ 328 h 1818"/>
                  <a:gd name="T56" fmla="*/ 27 w 884"/>
                  <a:gd name="T57" fmla="*/ 352 h 1818"/>
                  <a:gd name="T58" fmla="*/ 26 w 884"/>
                  <a:gd name="T59" fmla="*/ 384 h 1818"/>
                  <a:gd name="T60" fmla="*/ 45 w 884"/>
                  <a:gd name="T61" fmla="*/ 422 h 1818"/>
                  <a:gd name="T62" fmla="*/ 65 w 884"/>
                  <a:gd name="T63" fmla="*/ 465 h 1818"/>
                  <a:gd name="T64" fmla="*/ 71 w 884"/>
                  <a:gd name="T65" fmla="*/ 488 h 1818"/>
                  <a:gd name="T66" fmla="*/ 75 w 884"/>
                  <a:gd name="T67" fmla="*/ 509 h 1818"/>
                  <a:gd name="T68" fmla="*/ 70 w 884"/>
                  <a:gd name="T69" fmla="*/ 530 h 1818"/>
                  <a:gd name="T70" fmla="*/ 66 w 884"/>
                  <a:gd name="T71" fmla="*/ 548 h 1818"/>
                  <a:gd name="T72" fmla="*/ 75 w 884"/>
                  <a:gd name="T73" fmla="*/ 573 h 1818"/>
                  <a:gd name="T74" fmla="*/ 102 w 884"/>
                  <a:gd name="T75" fmla="*/ 591 h 1818"/>
                  <a:gd name="T76" fmla="*/ 129 w 884"/>
                  <a:gd name="T77" fmla="*/ 599 h 1818"/>
                  <a:gd name="T78" fmla="*/ 148 w 884"/>
                  <a:gd name="T79" fmla="*/ 595 h 1818"/>
                  <a:gd name="T80" fmla="*/ 149 w 884"/>
                  <a:gd name="T81" fmla="*/ 568 h 1818"/>
                  <a:gd name="T82" fmla="*/ 154 w 884"/>
                  <a:gd name="T83" fmla="*/ 537 h 1818"/>
                  <a:gd name="T84" fmla="*/ 162 w 884"/>
                  <a:gd name="T85" fmla="*/ 503 h 1818"/>
                  <a:gd name="T86" fmla="*/ 138 w 884"/>
                  <a:gd name="T87" fmla="*/ 495 h 1818"/>
                  <a:gd name="T88" fmla="*/ 132 w 884"/>
                  <a:gd name="T89" fmla="*/ 477 h 1818"/>
                  <a:gd name="T90" fmla="*/ 149 w 884"/>
                  <a:gd name="T91" fmla="*/ 465 h 1818"/>
                  <a:gd name="T92" fmla="*/ 159 w 884"/>
                  <a:gd name="T93" fmla="*/ 444 h 1818"/>
                  <a:gd name="T94" fmla="*/ 149 w 884"/>
                  <a:gd name="T95" fmla="*/ 408 h 1818"/>
                  <a:gd name="T96" fmla="*/ 139 w 884"/>
                  <a:gd name="T97" fmla="*/ 380 h 1818"/>
                  <a:gd name="T98" fmla="*/ 170 w 884"/>
                  <a:gd name="T99" fmla="*/ 389 h 1818"/>
                  <a:gd name="T100" fmla="*/ 186 w 884"/>
                  <a:gd name="T101" fmla="*/ 384 h 1818"/>
                  <a:gd name="T102" fmla="*/ 183 w 884"/>
                  <a:gd name="T103" fmla="*/ 359 h 1818"/>
                  <a:gd name="T104" fmla="*/ 185 w 884"/>
                  <a:gd name="T105" fmla="*/ 343 h 1818"/>
                  <a:gd name="T106" fmla="*/ 222 w 884"/>
                  <a:gd name="T107" fmla="*/ 341 h 1818"/>
                  <a:gd name="T108" fmla="*/ 261 w 884"/>
                  <a:gd name="T109" fmla="*/ 324 h 1818"/>
                  <a:gd name="T110" fmla="*/ 268 w 884"/>
                  <a:gd name="T111" fmla="*/ 294 h 1818"/>
                  <a:gd name="T112" fmla="*/ 256 w 884"/>
                  <a:gd name="T113" fmla="*/ 284 h 1818"/>
                  <a:gd name="T114" fmla="*/ 249 w 884"/>
                  <a:gd name="T115" fmla="*/ 270 h 1818"/>
                  <a:gd name="T116" fmla="*/ 227 w 884"/>
                  <a:gd name="T117" fmla="*/ 251 h 1818"/>
                  <a:gd name="T118" fmla="*/ 230 w 884"/>
                  <a:gd name="T119" fmla="*/ 177 h 18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84"/>
                  <a:gd name="T181" fmla="*/ 0 h 1818"/>
                  <a:gd name="T182" fmla="*/ 884 w 884"/>
                  <a:gd name="T183" fmla="*/ 1818 h 18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9525">
                <a:solidFill>
                  <a:srgbClr val="FFFFFF"/>
                </a:solidFill>
                <a:round/>
                <a:headEnd/>
                <a:tailEnd/>
              </a:ln>
            </p:spPr>
            <p:txBody>
              <a:bodyPr/>
              <a:lstStyle/>
              <a:p>
                <a:endParaRPr lang="en-US"/>
              </a:p>
            </p:txBody>
          </p:sp>
        </p:grpSp>
        <p:sp>
          <p:nvSpPr>
            <p:cNvPr id="922" name="Freeform 442"/>
            <p:cNvSpPr>
              <a:spLocks/>
            </p:cNvSpPr>
            <p:nvPr>
              <p:custDataLst>
                <p:tags r:id="rId287"/>
              </p:custDataLst>
            </p:nvPr>
          </p:nvSpPr>
          <p:spPr bwMode="auto">
            <a:xfrm>
              <a:off x="5040313" y="2324100"/>
              <a:ext cx="123825" cy="109538"/>
            </a:xfrm>
            <a:custGeom>
              <a:avLst/>
              <a:gdLst>
                <a:gd name="T0" fmla="*/ 2147483647 w 279"/>
                <a:gd name="T1" fmla="*/ 2147483647 h 204"/>
                <a:gd name="T2" fmla="*/ 2147483647 w 279"/>
                <a:gd name="T3" fmla="*/ 2147483647 h 204"/>
                <a:gd name="T4" fmla="*/ 2147483647 w 279"/>
                <a:gd name="T5" fmla="*/ 2147483647 h 204"/>
                <a:gd name="T6" fmla="*/ 2147483647 w 279"/>
                <a:gd name="T7" fmla="*/ 2147483647 h 204"/>
                <a:gd name="T8" fmla="*/ 2147483647 w 279"/>
                <a:gd name="T9" fmla="*/ 2147483647 h 204"/>
                <a:gd name="T10" fmla="*/ 2147483647 w 279"/>
                <a:gd name="T11" fmla="*/ 2147483647 h 204"/>
                <a:gd name="T12" fmla="*/ 2147483647 w 279"/>
                <a:gd name="T13" fmla="*/ 2147483647 h 204"/>
                <a:gd name="T14" fmla="*/ 2147483647 w 279"/>
                <a:gd name="T15" fmla="*/ 2147483647 h 204"/>
                <a:gd name="T16" fmla="*/ 2147483647 w 279"/>
                <a:gd name="T17" fmla="*/ 2147483647 h 204"/>
                <a:gd name="T18" fmla="*/ 2147483647 w 279"/>
                <a:gd name="T19" fmla="*/ 2147483647 h 204"/>
                <a:gd name="T20" fmla="*/ 2147483647 w 279"/>
                <a:gd name="T21" fmla="*/ 2147483647 h 204"/>
                <a:gd name="T22" fmla="*/ 2147483647 w 279"/>
                <a:gd name="T23" fmla="*/ 2147483647 h 204"/>
                <a:gd name="T24" fmla="*/ 2147483647 w 279"/>
                <a:gd name="T25" fmla="*/ 2147483647 h 204"/>
                <a:gd name="T26" fmla="*/ 2147483647 w 279"/>
                <a:gd name="T27" fmla="*/ 2147483647 h 204"/>
                <a:gd name="T28" fmla="*/ 2147483647 w 279"/>
                <a:gd name="T29" fmla="*/ 2147483647 h 204"/>
                <a:gd name="T30" fmla="*/ 2147483647 w 279"/>
                <a:gd name="T31" fmla="*/ 2147483647 h 204"/>
                <a:gd name="T32" fmla="*/ 2147483647 w 279"/>
                <a:gd name="T33" fmla="*/ 2147483647 h 204"/>
                <a:gd name="T34" fmla="*/ 2147483647 w 279"/>
                <a:gd name="T35" fmla="*/ 2147483647 h 204"/>
                <a:gd name="T36" fmla="*/ 2147483647 w 279"/>
                <a:gd name="T37" fmla="*/ 2147483647 h 204"/>
                <a:gd name="T38" fmla="*/ 2147483647 w 279"/>
                <a:gd name="T39" fmla="*/ 2147483647 h 204"/>
                <a:gd name="T40" fmla="*/ 2147483647 w 279"/>
                <a:gd name="T41" fmla="*/ 2147483647 h 204"/>
                <a:gd name="T42" fmla="*/ 2147483647 w 279"/>
                <a:gd name="T43" fmla="*/ 2147483647 h 204"/>
                <a:gd name="T44" fmla="*/ 2147483647 w 279"/>
                <a:gd name="T45" fmla="*/ 2147483647 h 204"/>
                <a:gd name="T46" fmla="*/ 2147483647 w 279"/>
                <a:gd name="T47" fmla="*/ 2147483647 h 204"/>
                <a:gd name="T48" fmla="*/ 2147483647 w 279"/>
                <a:gd name="T49" fmla="*/ 2147483647 h 204"/>
                <a:gd name="T50" fmla="*/ 2147483647 w 279"/>
                <a:gd name="T51" fmla="*/ 2147483647 h 204"/>
                <a:gd name="T52" fmla="*/ 2147483647 w 279"/>
                <a:gd name="T53" fmla="*/ 2147483647 h 204"/>
                <a:gd name="T54" fmla="*/ 2147483647 w 279"/>
                <a:gd name="T55" fmla="*/ 2147483647 h 204"/>
                <a:gd name="T56" fmla="*/ 2147483647 w 279"/>
                <a:gd name="T57" fmla="*/ 2147483647 h 204"/>
                <a:gd name="T58" fmla="*/ 2147483647 w 279"/>
                <a:gd name="T59" fmla="*/ 2147483647 h 204"/>
                <a:gd name="T60" fmla="*/ 2147483647 w 279"/>
                <a:gd name="T61" fmla="*/ 2147483647 h 204"/>
                <a:gd name="T62" fmla="*/ 2147483647 w 279"/>
                <a:gd name="T63" fmla="*/ 2147483647 h 204"/>
                <a:gd name="T64" fmla="*/ 0 w 279"/>
                <a:gd name="T65" fmla="*/ 2147483647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04"/>
                <a:gd name="T101" fmla="*/ 279 w 279"/>
                <a:gd name="T102" fmla="*/ 204 h 2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grpFill/>
            <a:ln w="9525">
              <a:solidFill>
                <a:srgbClr val="FFFFFF"/>
              </a:solidFill>
              <a:round/>
              <a:headEnd/>
              <a:tailEnd/>
            </a:ln>
          </p:spPr>
          <p:txBody>
            <a:bodyPr/>
            <a:lstStyle/>
            <a:p>
              <a:endParaRPr lang="en-US"/>
            </a:p>
          </p:txBody>
        </p:sp>
        <p:sp>
          <p:nvSpPr>
            <p:cNvPr id="923" name="Freeform 443"/>
            <p:cNvSpPr>
              <a:spLocks/>
            </p:cNvSpPr>
            <p:nvPr>
              <p:custDataLst>
                <p:tags r:id="rId288"/>
              </p:custDataLst>
            </p:nvPr>
          </p:nvSpPr>
          <p:spPr bwMode="auto">
            <a:xfrm>
              <a:off x="4506913" y="1897063"/>
              <a:ext cx="209550" cy="150812"/>
            </a:xfrm>
            <a:custGeom>
              <a:avLst/>
              <a:gdLst>
                <a:gd name="T0" fmla="*/ 2147483647 w 485"/>
                <a:gd name="T1" fmla="*/ 2147483647 h 291"/>
                <a:gd name="T2" fmla="*/ 2147483647 w 485"/>
                <a:gd name="T3" fmla="*/ 2147483647 h 291"/>
                <a:gd name="T4" fmla="*/ 2147483647 w 485"/>
                <a:gd name="T5" fmla="*/ 2147483647 h 291"/>
                <a:gd name="T6" fmla="*/ 2147483647 w 485"/>
                <a:gd name="T7" fmla="*/ 2147483647 h 291"/>
                <a:gd name="T8" fmla="*/ 2147483647 w 485"/>
                <a:gd name="T9" fmla="*/ 2147483647 h 291"/>
                <a:gd name="T10" fmla="*/ 2147483647 w 485"/>
                <a:gd name="T11" fmla="*/ 2147483647 h 291"/>
                <a:gd name="T12" fmla="*/ 2147483647 w 485"/>
                <a:gd name="T13" fmla="*/ 2147483647 h 291"/>
                <a:gd name="T14" fmla="*/ 2147483647 w 485"/>
                <a:gd name="T15" fmla="*/ 2147483647 h 291"/>
                <a:gd name="T16" fmla="*/ 2147483647 w 485"/>
                <a:gd name="T17" fmla="*/ 2147483647 h 291"/>
                <a:gd name="T18" fmla="*/ 2147483647 w 485"/>
                <a:gd name="T19" fmla="*/ 2147483647 h 291"/>
                <a:gd name="T20" fmla="*/ 2147483647 w 485"/>
                <a:gd name="T21" fmla="*/ 2147483647 h 291"/>
                <a:gd name="T22" fmla="*/ 2147483647 w 485"/>
                <a:gd name="T23" fmla="*/ 2147483647 h 291"/>
                <a:gd name="T24" fmla="*/ 2147483647 w 485"/>
                <a:gd name="T25" fmla="*/ 2147483647 h 291"/>
                <a:gd name="T26" fmla="*/ 2147483647 w 485"/>
                <a:gd name="T27" fmla="*/ 2147483647 h 291"/>
                <a:gd name="T28" fmla="*/ 2147483647 w 485"/>
                <a:gd name="T29" fmla="*/ 2147483647 h 291"/>
                <a:gd name="T30" fmla="*/ 0 w 485"/>
                <a:gd name="T31" fmla="*/ 2147483647 h 291"/>
                <a:gd name="T32" fmla="*/ 2147483647 w 485"/>
                <a:gd name="T33" fmla="*/ 2147483647 h 291"/>
                <a:gd name="T34" fmla="*/ 2147483647 w 485"/>
                <a:gd name="T35" fmla="*/ 2147483647 h 291"/>
                <a:gd name="T36" fmla="*/ 2147483647 w 485"/>
                <a:gd name="T37" fmla="*/ 2147483647 h 291"/>
                <a:gd name="T38" fmla="*/ 2147483647 w 485"/>
                <a:gd name="T39" fmla="*/ 2147483647 h 291"/>
                <a:gd name="T40" fmla="*/ 2147483647 w 485"/>
                <a:gd name="T41" fmla="*/ 2147483647 h 291"/>
                <a:gd name="T42" fmla="*/ 2147483647 w 485"/>
                <a:gd name="T43" fmla="*/ 2147483647 h 291"/>
                <a:gd name="T44" fmla="*/ 2147483647 w 485"/>
                <a:gd name="T45" fmla="*/ 2147483647 h 291"/>
                <a:gd name="T46" fmla="*/ 2147483647 w 485"/>
                <a:gd name="T47" fmla="*/ 2147483647 h 291"/>
                <a:gd name="T48" fmla="*/ 2147483647 w 485"/>
                <a:gd name="T49" fmla="*/ 2147483647 h 291"/>
                <a:gd name="T50" fmla="*/ 2147483647 w 485"/>
                <a:gd name="T51" fmla="*/ 2147483647 h 291"/>
                <a:gd name="T52" fmla="*/ 2147483647 w 485"/>
                <a:gd name="T53" fmla="*/ 2147483647 h 291"/>
                <a:gd name="T54" fmla="*/ 2147483647 w 485"/>
                <a:gd name="T55" fmla="*/ 2147483647 h 291"/>
                <a:gd name="T56" fmla="*/ 2147483647 w 485"/>
                <a:gd name="T57" fmla="*/ 2147483647 h 291"/>
                <a:gd name="T58" fmla="*/ 2147483647 w 485"/>
                <a:gd name="T59" fmla="*/ 2147483647 h 291"/>
                <a:gd name="T60" fmla="*/ 2147483647 w 485"/>
                <a:gd name="T61" fmla="*/ 2147483647 h 291"/>
                <a:gd name="T62" fmla="*/ 2147483647 w 485"/>
                <a:gd name="T63" fmla="*/ 2147483647 h 291"/>
                <a:gd name="T64" fmla="*/ 2147483647 w 485"/>
                <a:gd name="T65" fmla="*/ 2147483647 h 291"/>
                <a:gd name="T66" fmla="*/ 2147483647 w 485"/>
                <a:gd name="T67" fmla="*/ 2147483647 h 291"/>
                <a:gd name="T68" fmla="*/ 2147483647 w 485"/>
                <a:gd name="T69" fmla="*/ 2147483647 h 291"/>
                <a:gd name="T70" fmla="*/ 2147483647 w 485"/>
                <a:gd name="T71" fmla="*/ 2147483647 h 291"/>
                <a:gd name="T72" fmla="*/ 2147483647 w 485"/>
                <a:gd name="T73" fmla="*/ 2147483647 h 291"/>
                <a:gd name="T74" fmla="*/ 2147483647 w 485"/>
                <a:gd name="T75" fmla="*/ 0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5"/>
                <a:gd name="T115" fmla="*/ 0 h 291"/>
                <a:gd name="T116" fmla="*/ 485 w 485"/>
                <a:gd name="T117" fmla="*/ 291 h 2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grpFill/>
            <a:ln w="9525">
              <a:solidFill>
                <a:srgbClr val="FFFFFF"/>
              </a:solidFill>
              <a:round/>
              <a:headEnd/>
              <a:tailEnd/>
            </a:ln>
          </p:spPr>
          <p:txBody>
            <a:bodyPr/>
            <a:lstStyle/>
            <a:p>
              <a:endParaRPr lang="en-US"/>
            </a:p>
          </p:txBody>
        </p:sp>
        <p:sp>
          <p:nvSpPr>
            <p:cNvPr id="924" name="Freeform 444"/>
            <p:cNvSpPr>
              <a:spLocks/>
            </p:cNvSpPr>
            <p:nvPr>
              <p:custDataLst>
                <p:tags r:id="rId289"/>
              </p:custDataLst>
            </p:nvPr>
          </p:nvSpPr>
          <p:spPr bwMode="auto">
            <a:xfrm>
              <a:off x="4364038" y="2228850"/>
              <a:ext cx="82550" cy="87313"/>
            </a:xfrm>
            <a:custGeom>
              <a:avLst/>
              <a:gdLst>
                <a:gd name="T0" fmla="*/ 2147483647 w 186"/>
                <a:gd name="T1" fmla="*/ 2147483647 h 166"/>
                <a:gd name="T2" fmla="*/ 2147483647 w 186"/>
                <a:gd name="T3" fmla="*/ 2147483647 h 166"/>
                <a:gd name="T4" fmla="*/ 2147483647 w 186"/>
                <a:gd name="T5" fmla="*/ 2147483647 h 166"/>
                <a:gd name="T6" fmla="*/ 2147483647 w 186"/>
                <a:gd name="T7" fmla="*/ 2147483647 h 166"/>
                <a:gd name="T8" fmla="*/ 2147483647 w 186"/>
                <a:gd name="T9" fmla="*/ 2147483647 h 166"/>
                <a:gd name="T10" fmla="*/ 2147483647 w 186"/>
                <a:gd name="T11" fmla="*/ 2147483647 h 166"/>
                <a:gd name="T12" fmla="*/ 2147483647 w 186"/>
                <a:gd name="T13" fmla="*/ 2147483647 h 166"/>
                <a:gd name="T14" fmla="*/ 2147483647 w 186"/>
                <a:gd name="T15" fmla="*/ 2147483647 h 166"/>
                <a:gd name="T16" fmla="*/ 2147483647 w 186"/>
                <a:gd name="T17" fmla="*/ 2147483647 h 166"/>
                <a:gd name="T18" fmla="*/ 2147483647 w 186"/>
                <a:gd name="T19" fmla="*/ 2147483647 h 166"/>
                <a:gd name="T20" fmla="*/ 0 w 186"/>
                <a:gd name="T21" fmla="*/ 2147483647 h 166"/>
                <a:gd name="T22" fmla="*/ 0 w 186"/>
                <a:gd name="T23" fmla="*/ 0 h 166"/>
                <a:gd name="T24" fmla="*/ 2147483647 w 186"/>
                <a:gd name="T25" fmla="*/ 2147483647 h 166"/>
                <a:gd name="T26" fmla="*/ 2147483647 w 186"/>
                <a:gd name="T27" fmla="*/ 2147483647 h 166"/>
                <a:gd name="T28" fmla="*/ 2147483647 w 186"/>
                <a:gd name="T29" fmla="*/ 2147483647 h 166"/>
                <a:gd name="T30" fmla="*/ 2147483647 w 186"/>
                <a:gd name="T31" fmla="*/ 2147483647 h 166"/>
                <a:gd name="T32" fmla="*/ 2147483647 w 186"/>
                <a:gd name="T33" fmla="*/ 2147483647 h 166"/>
                <a:gd name="T34" fmla="*/ 2147483647 w 186"/>
                <a:gd name="T35" fmla="*/ 2147483647 h 166"/>
                <a:gd name="T36" fmla="*/ 2147483647 w 186"/>
                <a:gd name="T37" fmla="*/ 2147483647 h 166"/>
                <a:gd name="T38" fmla="*/ 2147483647 w 186"/>
                <a:gd name="T39" fmla="*/ 0 h 166"/>
                <a:gd name="T40" fmla="*/ 2147483647 w 186"/>
                <a:gd name="T41" fmla="*/ 2147483647 h 166"/>
                <a:gd name="T42" fmla="*/ 2147483647 w 186"/>
                <a:gd name="T43" fmla="*/ 2147483647 h 166"/>
                <a:gd name="T44" fmla="*/ 2147483647 w 186"/>
                <a:gd name="T45" fmla="*/ 2147483647 h 166"/>
                <a:gd name="T46" fmla="*/ 2147483647 w 186"/>
                <a:gd name="T47" fmla="*/ 2147483647 h 166"/>
                <a:gd name="T48" fmla="*/ 2147483647 w 186"/>
                <a:gd name="T49" fmla="*/ 2147483647 h 166"/>
                <a:gd name="T50" fmla="*/ 2147483647 w 186"/>
                <a:gd name="T51" fmla="*/ 2147483647 h 166"/>
                <a:gd name="T52" fmla="*/ 2147483647 w 186"/>
                <a:gd name="T53" fmla="*/ 2147483647 h 166"/>
                <a:gd name="T54" fmla="*/ 2147483647 w 186"/>
                <a:gd name="T55" fmla="*/ 2147483647 h 166"/>
                <a:gd name="T56" fmla="*/ 2147483647 w 186"/>
                <a:gd name="T57" fmla="*/ 2147483647 h 166"/>
                <a:gd name="T58" fmla="*/ 2147483647 w 186"/>
                <a:gd name="T59" fmla="*/ 2147483647 h 166"/>
                <a:gd name="T60" fmla="*/ 2147483647 w 186"/>
                <a:gd name="T61" fmla="*/ 2147483647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6"/>
                <a:gd name="T94" fmla="*/ 0 h 166"/>
                <a:gd name="T95" fmla="*/ 186 w 186"/>
                <a:gd name="T96" fmla="*/ 166 h 1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grpFill/>
            <a:ln w="9525">
              <a:solidFill>
                <a:srgbClr val="FFFFFF"/>
              </a:solidFill>
              <a:round/>
              <a:headEnd/>
              <a:tailEnd/>
            </a:ln>
          </p:spPr>
          <p:txBody>
            <a:bodyPr/>
            <a:lstStyle/>
            <a:p>
              <a:endParaRPr lang="en-US"/>
            </a:p>
          </p:txBody>
        </p:sp>
        <p:sp>
          <p:nvSpPr>
            <p:cNvPr id="925" name="Freeform 445"/>
            <p:cNvSpPr>
              <a:spLocks/>
            </p:cNvSpPr>
            <p:nvPr>
              <p:custDataLst>
                <p:tags r:id="rId290"/>
              </p:custDataLst>
            </p:nvPr>
          </p:nvSpPr>
          <p:spPr bwMode="auto">
            <a:xfrm>
              <a:off x="2728913" y="3665538"/>
              <a:ext cx="82550" cy="57150"/>
            </a:xfrm>
            <a:custGeom>
              <a:avLst/>
              <a:gdLst>
                <a:gd name="T0" fmla="*/ 2147483647 w 186"/>
                <a:gd name="T1" fmla="*/ 2147483647 h 104"/>
                <a:gd name="T2" fmla="*/ 2147483647 w 186"/>
                <a:gd name="T3" fmla="*/ 2147483647 h 104"/>
                <a:gd name="T4" fmla="*/ 2147483647 w 186"/>
                <a:gd name="T5" fmla="*/ 2147483647 h 104"/>
                <a:gd name="T6" fmla="*/ 2147483647 w 186"/>
                <a:gd name="T7" fmla="*/ 2147483647 h 104"/>
                <a:gd name="T8" fmla="*/ 2147483647 w 186"/>
                <a:gd name="T9" fmla="*/ 2147483647 h 104"/>
                <a:gd name="T10" fmla="*/ 2147483647 w 186"/>
                <a:gd name="T11" fmla="*/ 2147483647 h 104"/>
                <a:gd name="T12" fmla="*/ 2147483647 w 186"/>
                <a:gd name="T13" fmla="*/ 2147483647 h 104"/>
                <a:gd name="T14" fmla="*/ 2147483647 w 186"/>
                <a:gd name="T15" fmla="*/ 2147483647 h 104"/>
                <a:gd name="T16" fmla="*/ 2147483647 w 186"/>
                <a:gd name="T17" fmla="*/ 2147483647 h 104"/>
                <a:gd name="T18" fmla="*/ 2147483647 w 186"/>
                <a:gd name="T19" fmla="*/ 2147483647 h 104"/>
                <a:gd name="T20" fmla="*/ 2147483647 w 186"/>
                <a:gd name="T21" fmla="*/ 2147483647 h 104"/>
                <a:gd name="T22" fmla="*/ 2147483647 w 186"/>
                <a:gd name="T23" fmla="*/ 2147483647 h 104"/>
                <a:gd name="T24" fmla="*/ 2147483647 w 186"/>
                <a:gd name="T25" fmla="*/ 2147483647 h 104"/>
                <a:gd name="T26" fmla="*/ 2147483647 w 186"/>
                <a:gd name="T27" fmla="*/ 0 h 104"/>
                <a:gd name="T28" fmla="*/ 2147483647 w 186"/>
                <a:gd name="T29" fmla="*/ 0 h 104"/>
                <a:gd name="T30" fmla="*/ 2147483647 w 186"/>
                <a:gd name="T31" fmla="*/ 2147483647 h 104"/>
                <a:gd name="T32" fmla="*/ 2147483647 w 186"/>
                <a:gd name="T33" fmla="*/ 2147483647 h 104"/>
                <a:gd name="T34" fmla="*/ 2147483647 w 186"/>
                <a:gd name="T35" fmla="*/ 2147483647 h 104"/>
                <a:gd name="T36" fmla="*/ 2147483647 w 186"/>
                <a:gd name="T37" fmla="*/ 2147483647 h 104"/>
                <a:gd name="T38" fmla="*/ 2147483647 w 186"/>
                <a:gd name="T39" fmla="*/ 2147483647 h 104"/>
                <a:gd name="T40" fmla="*/ 2147483647 w 186"/>
                <a:gd name="T41" fmla="*/ 2147483647 h 104"/>
                <a:gd name="T42" fmla="*/ 2147483647 w 186"/>
                <a:gd name="T43" fmla="*/ 2147483647 h 104"/>
                <a:gd name="T44" fmla="*/ 2147483647 w 186"/>
                <a:gd name="T45" fmla="*/ 2147483647 h 104"/>
                <a:gd name="T46" fmla="*/ 2147483647 w 186"/>
                <a:gd name="T47" fmla="*/ 2147483647 h 104"/>
                <a:gd name="T48" fmla="*/ 0 w 186"/>
                <a:gd name="T49" fmla="*/ 2147483647 h 104"/>
                <a:gd name="T50" fmla="*/ 2147483647 w 186"/>
                <a:gd name="T51" fmla="*/ 2147483647 h 104"/>
                <a:gd name="T52" fmla="*/ 2147483647 w 186"/>
                <a:gd name="T53" fmla="*/ 2147483647 h 104"/>
                <a:gd name="T54" fmla="*/ 2147483647 w 186"/>
                <a:gd name="T55" fmla="*/ 2147483647 h 104"/>
                <a:gd name="T56" fmla="*/ 2147483647 w 186"/>
                <a:gd name="T57" fmla="*/ 2147483647 h 104"/>
                <a:gd name="T58" fmla="*/ 2147483647 w 186"/>
                <a:gd name="T59" fmla="*/ 2147483647 h 104"/>
                <a:gd name="T60" fmla="*/ 2147483647 w 186"/>
                <a:gd name="T61" fmla="*/ 2147483647 h 104"/>
                <a:gd name="T62" fmla="*/ 2147483647 w 186"/>
                <a:gd name="T63" fmla="*/ 2147483647 h 104"/>
                <a:gd name="T64" fmla="*/ 2147483647 w 186"/>
                <a:gd name="T65" fmla="*/ 2147483647 h 104"/>
                <a:gd name="T66" fmla="*/ 2147483647 w 186"/>
                <a:gd name="T67" fmla="*/ 2147483647 h 104"/>
                <a:gd name="T68" fmla="*/ 2147483647 w 186"/>
                <a:gd name="T69" fmla="*/ 2147483647 h 104"/>
                <a:gd name="T70" fmla="*/ 2147483647 w 186"/>
                <a:gd name="T71" fmla="*/ 2147483647 h 104"/>
                <a:gd name="T72" fmla="*/ 2147483647 w 186"/>
                <a:gd name="T73" fmla="*/ 2147483647 h 104"/>
                <a:gd name="T74" fmla="*/ 2147483647 w 186"/>
                <a:gd name="T75" fmla="*/ 2147483647 h 104"/>
                <a:gd name="T76" fmla="*/ 2147483647 w 186"/>
                <a:gd name="T77" fmla="*/ 2147483647 h 104"/>
                <a:gd name="T78" fmla="*/ 2147483647 w 186"/>
                <a:gd name="T79" fmla="*/ 2147483647 h 104"/>
                <a:gd name="T80" fmla="*/ 2147483647 w 186"/>
                <a:gd name="T81" fmla="*/ 2147483647 h 104"/>
                <a:gd name="T82" fmla="*/ 2147483647 w 186"/>
                <a:gd name="T83" fmla="*/ 2147483647 h 104"/>
                <a:gd name="T84" fmla="*/ 2147483647 w 186"/>
                <a:gd name="T85" fmla="*/ 2147483647 h 104"/>
                <a:gd name="T86" fmla="*/ 2147483647 w 186"/>
                <a:gd name="T87" fmla="*/ 2147483647 h 104"/>
                <a:gd name="T88" fmla="*/ 2147483647 w 186"/>
                <a:gd name="T89" fmla="*/ 2147483647 h 104"/>
                <a:gd name="T90" fmla="*/ 2147483647 w 186"/>
                <a:gd name="T91" fmla="*/ 2147483647 h 104"/>
                <a:gd name="T92" fmla="*/ 2147483647 w 186"/>
                <a:gd name="T93" fmla="*/ 2147483647 h 104"/>
                <a:gd name="T94" fmla="*/ 2147483647 w 186"/>
                <a:gd name="T95" fmla="*/ 2147483647 h 104"/>
                <a:gd name="T96" fmla="*/ 2147483647 w 186"/>
                <a:gd name="T97" fmla="*/ 2147483647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
                <a:gd name="T148" fmla="*/ 0 h 104"/>
                <a:gd name="T149" fmla="*/ 186 w 18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grpFill/>
            <a:ln w="9525">
              <a:solidFill>
                <a:srgbClr val="FFFFFF"/>
              </a:solidFill>
              <a:round/>
              <a:headEnd/>
              <a:tailEnd/>
            </a:ln>
          </p:spPr>
          <p:txBody>
            <a:bodyPr/>
            <a:lstStyle/>
            <a:p>
              <a:endParaRPr lang="en-US"/>
            </a:p>
          </p:txBody>
        </p:sp>
        <p:sp>
          <p:nvSpPr>
            <p:cNvPr id="926" name="Freeform 446"/>
            <p:cNvSpPr>
              <a:spLocks/>
            </p:cNvSpPr>
            <p:nvPr>
              <p:custDataLst>
                <p:tags r:id="rId291"/>
              </p:custDataLst>
            </p:nvPr>
          </p:nvSpPr>
          <p:spPr bwMode="auto">
            <a:xfrm>
              <a:off x="4522788" y="2263775"/>
              <a:ext cx="133350" cy="96838"/>
            </a:xfrm>
            <a:custGeom>
              <a:avLst/>
              <a:gdLst>
                <a:gd name="T0" fmla="*/ 2147483647 w 311"/>
                <a:gd name="T1" fmla="*/ 2147483647 h 179"/>
                <a:gd name="T2" fmla="*/ 2147483647 w 311"/>
                <a:gd name="T3" fmla="*/ 2147483647 h 179"/>
                <a:gd name="T4" fmla="*/ 2147483647 w 311"/>
                <a:gd name="T5" fmla="*/ 2147483647 h 179"/>
                <a:gd name="T6" fmla="*/ 2147483647 w 311"/>
                <a:gd name="T7" fmla="*/ 2147483647 h 179"/>
                <a:gd name="T8" fmla="*/ 2147483647 w 311"/>
                <a:gd name="T9" fmla="*/ 0 h 179"/>
                <a:gd name="T10" fmla="*/ 2147483647 w 311"/>
                <a:gd name="T11" fmla="*/ 2147483647 h 179"/>
                <a:gd name="T12" fmla="*/ 2147483647 w 311"/>
                <a:gd name="T13" fmla="*/ 2147483647 h 179"/>
                <a:gd name="T14" fmla="*/ 2147483647 w 311"/>
                <a:gd name="T15" fmla="*/ 2147483647 h 179"/>
                <a:gd name="T16" fmla="*/ 2147483647 w 311"/>
                <a:gd name="T17" fmla="*/ 2147483647 h 179"/>
                <a:gd name="T18" fmla="*/ 2147483647 w 311"/>
                <a:gd name="T19" fmla="*/ 2147483647 h 179"/>
                <a:gd name="T20" fmla="*/ 2147483647 w 311"/>
                <a:gd name="T21" fmla="*/ 2147483647 h 179"/>
                <a:gd name="T22" fmla="*/ 2147483647 w 311"/>
                <a:gd name="T23" fmla="*/ 2147483647 h 179"/>
                <a:gd name="T24" fmla="*/ 2147483647 w 311"/>
                <a:gd name="T25" fmla="*/ 2147483647 h 179"/>
                <a:gd name="T26" fmla="*/ 2147483647 w 311"/>
                <a:gd name="T27" fmla="*/ 2147483647 h 179"/>
                <a:gd name="T28" fmla="*/ 2147483647 w 311"/>
                <a:gd name="T29" fmla="*/ 2147483647 h 179"/>
                <a:gd name="T30" fmla="*/ 2147483647 w 311"/>
                <a:gd name="T31" fmla="*/ 2147483647 h 179"/>
                <a:gd name="T32" fmla="*/ 2147483647 w 311"/>
                <a:gd name="T33" fmla="*/ 2147483647 h 179"/>
                <a:gd name="T34" fmla="*/ 2147483647 w 311"/>
                <a:gd name="T35" fmla="*/ 2147483647 h 179"/>
                <a:gd name="T36" fmla="*/ 2147483647 w 311"/>
                <a:gd name="T37" fmla="*/ 2147483647 h 179"/>
                <a:gd name="T38" fmla="*/ 2147483647 w 311"/>
                <a:gd name="T39" fmla="*/ 2147483647 h 179"/>
                <a:gd name="T40" fmla="*/ 2147483647 w 311"/>
                <a:gd name="T41" fmla="*/ 2147483647 h 179"/>
                <a:gd name="T42" fmla="*/ 2147483647 w 311"/>
                <a:gd name="T43" fmla="*/ 2147483647 h 179"/>
                <a:gd name="T44" fmla="*/ 2147483647 w 311"/>
                <a:gd name="T45" fmla="*/ 2147483647 h 179"/>
                <a:gd name="T46" fmla="*/ 2147483647 w 311"/>
                <a:gd name="T47" fmla="*/ 2147483647 h 179"/>
                <a:gd name="T48" fmla="*/ 2147483647 w 311"/>
                <a:gd name="T49" fmla="*/ 2147483647 h 179"/>
                <a:gd name="T50" fmla="*/ 2147483647 w 311"/>
                <a:gd name="T51" fmla="*/ 2147483647 h 179"/>
                <a:gd name="T52" fmla="*/ 2147483647 w 311"/>
                <a:gd name="T53" fmla="*/ 2147483647 h 179"/>
                <a:gd name="T54" fmla="*/ 2147483647 w 311"/>
                <a:gd name="T55" fmla="*/ 2147483647 h 179"/>
                <a:gd name="T56" fmla="*/ 2147483647 w 311"/>
                <a:gd name="T57" fmla="*/ 2147483647 h 179"/>
                <a:gd name="T58" fmla="*/ 2147483647 w 311"/>
                <a:gd name="T59" fmla="*/ 2147483647 h 179"/>
                <a:gd name="T60" fmla="*/ 2147483647 w 311"/>
                <a:gd name="T61" fmla="*/ 2147483647 h 179"/>
                <a:gd name="T62" fmla="*/ 2147483647 w 311"/>
                <a:gd name="T63" fmla="*/ 2147483647 h 179"/>
                <a:gd name="T64" fmla="*/ 2147483647 w 311"/>
                <a:gd name="T65" fmla="*/ 2147483647 h 179"/>
                <a:gd name="T66" fmla="*/ 2147483647 w 311"/>
                <a:gd name="T67" fmla="*/ 2147483647 h 179"/>
                <a:gd name="T68" fmla="*/ 2147483647 w 311"/>
                <a:gd name="T69" fmla="*/ 2147483647 h 179"/>
                <a:gd name="T70" fmla="*/ 2147483647 w 311"/>
                <a:gd name="T71" fmla="*/ 2147483647 h 179"/>
                <a:gd name="T72" fmla="*/ 2147483647 w 311"/>
                <a:gd name="T73" fmla="*/ 2147483647 h 179"/>
                <a:gd name="T74" fmla="*/ 0 w 311"/>
                <a:gd name="T75" fmla="*/ 2147483647 h 179"/>
                <a:gd name="T76" fmla="*/ 0 w 311"/>
                <a:gd name="T77" fmla="*/ 2147483647 h 179"/>
                <a:gd name="T78" fmla="*/ 2147483647 w 311"/>
                <a:gd name="T79" fmla="*/ 2147483647 h 179"/>
                <a:gd name="T80" fmla="*/ 2147483647 w 311"/>
                <a:gd name="T81" fmla="*/ 2147483647 h 179"/>
                <a:gd name="T82" fmla="*/ 2147483647 w 311"/>
                <a:gd name="T83" fmla="*/ 2147483647 h 179"/>
                <a:gd name="T84" fmla="*/ 2147483647 w 311"/>
                <a:gd name="T85" fmla="*/ 2147483647 h 179"/>
                <a:gd name="T86" fmla="*/ 2147483647 w 311"/>
                <a:gd name="T87" fmla="*/ 2147483647 h 179"/>
                <a:gd name="T88" fmla="*/ 2147483647 w 311"/>
                <a:gd name="T89" fmla="*/ 2147483647 h 179"/>
                <a:gd name="T90" fmla="*/ 2147483647 w 311"/>
                <a:gd name="T91" fmla="*/ 2147483647 h 179"/>
                <a:gd name="T92" fmla="*/ 2147483647 w 311"/>
                <a:gd name="T93" fmla="*/ 2147483647 h 179"/>
                <a:gd name="T94" fmla="*/ 2147483647 w 311"/>
                <a:gd name="T95" fmla="*/ 2147483647 h 179"/>
                <a:gd name="T96" fmla="*/ 2147483647 w 311"/>
                <a:gd name="T97" fmla="*/ 2147483647 h 179"/>
                <a:gd name="T98" fmla="*/ 2147483647 w 311"/>
                <a:gd name="T99" fmla="*/ 2147483647 h 179"/>
                <a:gd name="T100" fmla="*/ 0 w 311"/>
                <a:gd name="T101" fmla="*/ 2147483647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1"/>
                <a:gd name="T154" fmla="*/ 0 h 179"/>
                <a:gd name="T155" fmla="*/ 311 w 311"/>
                <a:gd name="T156" fmla="*/ 179 h 1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grpFill/>
            <a:ln w="9525">
              <a:solidFill>
                <a:srgbClr val="FFFFFF"/>
              </a:solidFill>
              <a:round/>
              <a:headEnd/>
              <a:tailEnd/>
            </a:ln>
          </p:spPr>
          <p:txBody>
            <a:bodyPr/>
            <a:lstStyle/>
            <a:p>
              <a:endParaRPr lang="en-US"/>
            </a:p>
          </p:txBody>
        </p:sp>
        <p:sp>
          <p:nvSpPr>
            <p:cNvPr id="927" name="Freeform 447"/>
            <p:cNvSpPr>
              <a:spLocks/>
            </p:cNvSpPr>
            <p:nvPr>
              <p:custDataLst>
                <p:tags r:id="rId292"/>
              </p:custDataLst>
            </p:nvPr>
          </p:nvSpPr>
          <p:spPr bwMode="auto">
            <a:xfrm>
              <a:off x="3878263" y="3190875"/>
              <a:ext cx="177800" cy="165100"/>
            </a:xfrm>
            <a:custGeom>
              <a:avLst/>
              <a:gdLst>
                <a:gd name="T0" fmla="*/ 2147483647 w 405"/>
                <a:gd name="T1" fmla="*/ 2147483647 h 314"/>
                <a:gd name="T2" fmla="*/ 2147483647 w 405"/>
                <a:gd name="T3" fmla="*/ 2147483647 h 314"/>
                <a:gd name="T4" fmla="*/ 2147483647 w 405"/>
                <a:gd name="T5" fmla="*/ 2147483647 h 314"/>
                <a:gd name="T6" fmla="*/ 2147483647 w 405"/>
                <a:gd name="T7" fmla="*/ 2147483647 h 314"/>
                <a:gd name="T8" fmla="*/ 2147483647 w 405"/>
                <a:gd name="T9" fmla="*/ 2147483647 h 314"/>
                <a:gd name="T10" fmla="*/ 2147483647 w 405"/>
                <a:gd name="T11" fmla="*/ 2147483647 h 314"/>
                <a:gd name="T12" fmla="*/ 2147483647 w 405"/>
                <a:gd name="T13" fmla="*/ 2147483647 h 314"/>
                <a:gd name="T14" fmla="*/ 2147483647 w 405"/>
                <a:gd name="T15" fmla="*/ 2147483647 h 314"/>
                <a:gd name="T16" fmla="*/ 2147483647 w 405"/>
                <a:gd name="T17" fmla="*/ 2147483647 h 314"/>
                <a:gd name="T18" fmla="*/ 2147483647 w 405"/>
                <a:gd name="T19" fmla="*/ 2147483647 h 314"/>
                <a:gd name="T20" fmla="*/ 2147483647 w 405"/>
                <a:gd name="T21" fmla="*/ 2147483647 h 314"/>
                <a:gd name="T22" fmla="*/ 2147483647 w 405"/>
                <a:gd name="T23" fmla="*/ 2147483647 h 314"/>
                <a:gd name="T24" fmla="*/ 2147483647 w 405"/>
                <a:gd name="T25" fmla="*/ 2147483647 h 314"/>
                <a:gd name="T26" fmla="*/ 2147483647 w 405"/>
                <a:gd name="T27" fmla="*/ 2147483647 h 314"/>
                <a:gd name="T28" fmla="*/ 2147483647 w 405"/>
                <a:gd name="T29" fmla="*/ 2147483647 h 314"/>
                <a:gd name="T30" fmla="*/ 2147483647 w 405"/>
                <a:gd name="T31" fmla="*/ 2147483647 h 314"/>
                <a:gd name="T32" fmla="*/ 2147483647 w 405"/>
                <a:gd name="T33" fmla="*/ 2147483647 h 314"/>
                <a:gd name="T34" fmla="*/ 2147483647 w 405"/>
                <a:gd name="T35" fmla="*/ 2147483647 h 314"/>
                <a:gd name="T36" fmla="*/ 2147483647 w 405"/>
                <a:gd name="T37" fmla="*/ 2147483647 h 314"/>
                <a:gd name="T38" fmla="*/ 2147483647 w 405"/>
                <a:gd name="T39" fmla="*/ 2147483647 h 314"/>
                <a:gd name="T40" fmla="*/ 2147483647 w 405"/>
                <a:gd name="T41" fmla="*/ 0 h 314"/>
                <a:gd name="T42" fmla="*/ 2147483647 w 405"/>
                <a:gd name="T43" fmla="*/ 2147483647 h 314"/>
                <a:gd name="T44" fmla="*/ 2147483647 w 405"/>
                <a:gd name="T45" fmla="*/ 2147483647 h 314"/>
                <a:gd name="T46" fmla="*/ 2147483647 w 405"/>
                <a:gd name="T47" fmla="*/ 2147483647 h 314"/>
                <a:gd name="T48" fmla="*/ 2147483647 w 405"/>
                <a:gd name="T49" fmla="*/ 2147483647 h 314"/>
                <a:gd name="T50" fmla="*/ 2147483647 w 405"/>
                <a:gd name="T51" fmla="*/ 2147483647 h 314"/>
                <a:gd name="T52" fmla="*/ 2147483647 w 405"/>
                <a:gd name="T53" fmla="*/ 2147483647 h 314"/>
                <a:gd name="T54" fmla="*/ 2147483647 w 405"/>
                <a:gd name="T55" fmla="*/ 2147483647 h 314"/>
                <a:gd name="T56" fmla="*/ 2147483647 w 405"/>
                <a:gd name="T57" fmla="*/ 2147483647 h 314"/>
                <a:gd name="T58" fmla="*/ 2147483647 w 405"/>
                <a:gd name="T59" fmla="*/ 2147483647 h 314"/>
                <a:gd name="T60" fmla="*/ 2147483647 w 405"/>
                <a:gd name="T61" fmla="*/ 2147483647 h 314"/>
                <a:gd name="T62" fmla="*/ 2147483647 w 405"/>
                <a:gd name="T63" fmla="*/ 2147483647 h 314"/>
                <a:gd name="T64" fmla="*/ 2147483647 w 405"/>
                <a:gd name="T65" fmla="*/ 2147483647 h 314"/>
                <a:gd name="T66" fmla="*/ 2147483647 w 405"/>
                <a:gd name="T67" fmla="*/ 2147483647 h 314"/>
                <a:gd name="T68" fmla="*/ 2147483647 w 405"/>
                <a:gd name="T69" fmla="*/ 2147483647 h 314"/>
                <a:gd name="T70" fmla="*/ 2147483647 w 405"/>
                <a:gd name="T71" fmla="*/ 2147483647 h 314"/>
                <a:gd name="T72" fmla="*/ 2147483647 w 405"/>
                <a:gd name="T73" fmla="*/ 2147483647 h 314"/>
                <a:gd name="T74" fmla="*/ 2147483647 w 405"/>
                <a:gd name="T75" fmla="*/ 2147483647 h 314"/>
                <a:gd name="T76" fmla="*/ 2147483647 w 405"/>
                <a:gd name="T77" fmla="*/ 2147483647 h 314"/>
                <a:gd name="T78" fmla="*/ 2147483647 w 405"/>
                <a:gd name="T79" fmla="*/ 2147483647 h 314"/>
                <a:gd name="T80" fmla="*/ 2147483647 w 405"/>
                <a:gd name="T81" fmla="*/ 2147483647 h 314"/>
                <a:gd name="T82" fmla="*/ 2147483647 w 405"/>
                <a:gd name="T83" fmla="*/ 2147483647 h 314"/>
                <a:gd name="T84" fmla="*/ 2147483647 w 405"/>
                <a:gd name="T85" fmla="*/ 2147483647 h 314"/>
                <a:gd name="T86" fmla="*/ 2147483647 w 405"/>
                <a:gd name="T87" fmla="*/ 2147483647 h 314"/>
                <a:gd name="T88" fmla="*/ 2147483647 w 405"/>
                <a:gd name="T89" fmla="*/ 2147483647 h 314"/>
                <a:gd name="T90" fmla="*/ 2147483647 w 405"/>
                <a:gd name="T91" fmla="*/ 2147483647 h 314"/>
                <a:gd name="T92" fmla="*/ 2147483647 w 405"/>
                <a:gd name="T93" fmla="*/ 2147483647 h 314"/>
                <a:gd name="T94" fmla="*/ 2147483647 w 405"/>
                <a:gd name="T95" fmla="*/ 2147483647 h 314"/>
                <a:gd name="T96" fmla="*/ 2147483647 w 405"/>
                <a:gd name="T97" fmla="*/ 2147483647 h 314"/>
                <a:gd name="T98" fmla="*/ 2147483647 w 405"/>
                <a:gd name="T99" fmla="*/ 2147483647 h 314"/>
                <a:gd name="T100" fmla="*/ 2147483647 w 405"/>
                <a:gd name="T101" fmla="*/ 2147483647 h 314"/>
                <a:gd name="T102" fmla="*/ 2147483647 w 405"/>
                <a:gd name="T103" fmla="*/ 2147483647 h 314"/>
                <a:gd name="T104" fmla="*/ 0 w 405"/>
                <a:gd name="T105" fmla="*/ 2147483647 h 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5"/>
                <a:gd name="T160" fmla="*/ 0 h 314"/>
                <a:gd name="T161" fmla="*/ 405 w 405"/>
                <a:gd name="T162" fmla="*/ 314 h 3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grpFill/>
            <a:ln w="9525">
              <a:solidFill>
                <a:srgbClr val="FFFFFF"/>
              </a:solidFill>
              <a:round/>
              <a:headEnd/>
              <a:tailEnd/>
            </a:ln>
          </p:spPr>
          <p:txBody>
            <a:bodyPr/>
            <a:lstStyle/>
            <a:p>
              <a:endParaRPr lang="en-US"/>
            </a:p>
          </p:txBody>
        </p:sp>
        <p:sp>
          <p:nvSpPr>
            <p:cNvPr id="929" name="Freeform 449"/>
            <p:cNvSpPr>
              <a:spLocks/>
            </p:cNvSpPr>
            <p:nvPr>
              <p:custDataLst>
                <p:tags r:id="rId293"/>
              </p:custDataLst>
            </p:nvPr>
          </p:nvSpPr>
          <p:spPr bwMode="auto">
            <a:xfrm>
              <a:off x="6677025" y="3017838"/>
              <a:ext cx="55563" cy="57150"/>
            </a:xfrm>
            <a:custGeom>
              <a:avLst/>
              <a:gdLst>
                <a:gd name="T0" fmla="*/ 0 w 126"/>
                <a:gd name="T1" fmla="*/ 2147483647 h 105"/>
                <a:gd name="T2" fmla="*/ 2147483647 w 126"/>
                <a:gd name="T3" fmla="*/ 2147483647 h 105"/>
                <a:gd name="T4" fmla="*/ 2147483647 w 126"/>
                <a:gd name="T5" fmla="*/ 2147483647 h 105"/>
                <a:gd name="T6" fmla="*/ 2147483647 w 126"/>
                <a:gd name="T7" fmla="*/ 2147483647 h 105"/>
                <a:gd name="T8" fmla="*/ 2147483647 w 126"/>
                <a:gd name="T9" fmla="*/ 2147483647 h 105"/>
                <a:gd name="T10" fmla="*/ 2147483647 w 126"/>
                <a:gd name="T11" fmla="*/ 2147483647 h 105"/>
                <a:gd name="T12" fmla="*/ 2147483647 w 126"/>
                <a:gd name="T13" fmla="*/ 0 h 105"/>
                <a:gd name="T14" fmla="*/ 2147483647 w 126"/>
                <a:gd name="T15" fmla="*/ 0 h 105"/>
                <a:gd name="T16" fmla="*/ 2147483647 w 126"/>
                <a:gd name="T17" fmla="*/ 2147483647 h 105"/>
                <a:gd name="T18" fmla="*/ 2147483647 w 126"/>
                <a:gd name="T19" fmla="*/ 2147483647 h 105"/>
                <a:gd name="T20" fmla="*/ 2147483647 w 126"/>
                <a:gd name="T21" fmla="*/ 2147483647 h 105"/>
                <a:gd name="T22" fmla="*/ 2147483647 w 126"/>
                <a:gd name="T23" fmla="*/ 2147483647 h 105"/>
                <a:gd name="T24" fmla="*/ 2147483647 w 126"/>
                <a:gd name="T25" fmla="*/ 2147483647 h 105"/>
                <a:gd name="T26" fmla="*/ 2147483647 w 126"/>
                <a:gd name="T27" fmla="*/ 2147483647 h 105"/>
                <a:gd name="T28" fmla="*/ 2147483647 w 126"/>
                <a:gd name="T29" fmla="*/ 2147483647 h 105"/>
                <a:gd name="T30" fmla="*/ 2147483647 w 126"/>
                <a:gd name="T31" fmla="*/ 2147483647 h 105"/>
                <a:gd name="T32" fmla="*/ 2147483647 w 126"/>
                <a:gd name="T33" fmla="*/ 2147483647 h 105"/>
                <a:gd name="T34" fmla="*/ 2147483647 w 126"/>
                <a:gd name="T35" fmla="*/ 2147483647 h 105"/>
                <a:gd name="T36" fmla="*/ 2147483647 w 126"/>
                <a:gd name="T37" fmla="*/ 2147483647 h 105"/>
                <a:gd name="T38" fmla="*/ 2147483647 w 126"/>
                <a:gd name="T39" fmla="*/ 2147483647 h 105"/>
                <a:gd name="T40" fmla="*/ 2147483647 w 126"/>
                <a:gd name="T41" fmla="*/ 2147483647 h 105"/>
                <a:gd name="T42" fmla="*/ 2147483647 w 126"/>
                <a:gd name="T43" fmla="*/ 2147483647 h 105"/>
                <a:gd name="T44" fmla="*/ 2147483647 w 126"/>
                <a:gd name="T45" fmla="*/ 2147483647 h 105"/>
                <a:gd name="T46" fmla="*/ 2147483647 w 126"/>
                <a:gd name="T47" fmla="*/ 2147483647 h 105"/>
                <a:gd name="T48" fmla="*/ 2147483647 w 126"/>
                <a:gd name="T49" fmla="*/ 2147483647 h 105"/>
                <a:gd name="T50" fmla="*/ 2147483647 w 126"/>
                <a:gd name="T51" fmla="*/ 2147483647 h 105"/>
                <a:gd name="T52" fmla="*/ 2147483647 w 126"/>
                <a:gd name="T53" fmla="*/ 2147483647 h 105"/>
                <a:gd name="T54" fmla="*/ 2147483647 w 126"/>
                <a:gd name="T55" fmla="*/ 2147483647 h 105"/>
                <a:gd name="T56" fmla="*/ 2147483647 w 126"/>
                <a:gd name="T57" fmla="*/ 2147483647 h 105"/>
                <a:gd name="T58" fmla="*/ 2147483647 w 126"/>
                <a:gd name="T59" fmla="*/ 2147483647 h 105"/>
                <a:gd name="T60" fmla="*/ 2147483647 w 126"/>
                <a:gd name="T61" fmla="*/ 2147483647 h 105"/>
                <a:gd name="T62" fmla="*/ 2147483647 w 126"/>
                <a:gd name="T63" fmla="*/ 2147483647 h 105"/>
                <a:gd name="T64" fmla="*/ 2147483647 w 126"/>
                <a:gd name="T65" fmla="*/ 2147483647 h 105"/>
                <a:gd name="T66" fmla="*/ 2147483647 w 126"/>
                <a:gd name="T67" fmla="*/ 2147483647 h 105"/>
                <a:gd name="T68" fmla="*/ 2147483647 w 126"/>
                <a:gd name="T69" fmla="*/ 2147483647 h 105"/>
                <a:gd name="T70" fmla="*/ 2147483647 w 126"/>
                <a:gd name="T71" fmla="*/ 2147483647 h 105"/>
                <a:gd name="T72" fmla="*/ 2147483647 w 126"/>
                <a:gd name="T73" fmla="*/ 2147483647 h 105"/>
                <a:gd name="T74" fmla="*/ 2147483647 w 126"/>
                <a:gd name="T75" fmla="*/ 2147483647 h 105"/>
                <a:gd name="T76" fmla="*/ 0 w 126"/>
                <a:gd name="T77" fmla="*/ 2147483647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6"/>
                <a:gd name="T118" fmla="*/ 0 h 105"/>
                <a:gd name="T119" fmla="*/ 126 w 126"/>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grpFill/>
            <a:ln w="9525">
              <a:solidFill>
                <a:srgbClr val="FFFFFF"/>
              </a:solidFill>
              <a:round/>
              <a:headEnd/>
              <a:tailEnd/>
            </a:ln>
          </p:spPr>
          <p:txBody>
            <a:bodyPr/>
            <a:lstStyle/>
            <a:p>
              <a:endParaRPr lang="en-US"/>
            </a:p>
          </p:txBody>
        </p:sp>
        <p:sp>
          <p:nvSpPr>
            <p:cNvPr id="931" name="Freeform 451"/>
            <p:cNvSpPr>
              <a:spLocks/>
            </p:cNvSpPr>
            <p:nvPr>
              <p:custDataLst>
                <p:tags r:id="rId294"/>
              </p:custDataLst>
            </p:nvPr>
          </p:nvSpPr>
          <p:spPr bwMode="auto">
            <a:xfrm>
              <a:off x="4284663" y="3549650"/>
              <a:ext cx="187325" cy="274638"/>
            </a:xfrm>
            <a:custGeom>
              <a:avLst/>
              <a:gdLst>
                <a:gd name="T0" fmla="*/ 2147483647 w 429"/>
                <a:gd name="T1" fmla="*/ 2147483647 h 524"/>
                <a:gd name="T2" fmla="*/ 2147483647 w 429"/>
                <a:gd name="T3" fmla="*/ 2147483647 h 524"/>
                <a:gd name="T4" fmla="*/ 2147483647 w 429"/>
                <a:gd name="T5" fmla="*/ 2147483647 h 524"/>
                <a:gd name="T6" fmla="*/ 2147483647 w 429"/>
                <a:gd name="T7" fmla="*/ 2147483647 h 524"/>
                <a:gd name="T8" fmla="*/ 2147483647 w 429"/>
                <a:gd name="T9" fmla="*/ 2147483647 h 524"/>
                <a:gd name="T10" fmla="*/ 2147483647 w 429"/>
                <a:gd name="T11" fmla="*/ 2147483647 h 524"/>
                <a:gd name="T12" fmla="*/ 2147483647 w 429"/>
                <a:gd name="T13" fmla="*/ 2147483647 h 524"/>
                <a:gd name="T14" fmla="*/ 2147483647 w 429"/>
                <a:gd name="T15" fmla="*/ 2147483647 h 524"/>
                <a:gd name="T16" fmla="*/ 2147483647 w 429"/>
                <a:gd name="T17" fmla="*/ 2147483647 h 524"/>
                <a:gd name="T18" fmla="*/ 2147483647 w 429"/>
                <a:gd name="T19" fmla="*/ 2147483647 h 524"/>
                <a:gd name="T20" fmla="*/ 2147483647 w 429"/>
                <a:gd name="T21" fmla="*/ 2147483647 h 524"/>
                <a:gd name="T22" fmla="*/ 2147483647 w 429"/>
                <a:gd name="T23" fmla="*/ 2147483647 h 524"/>
                <a:gd name="T24" fmla="*/ 2147483647 w 429"/>
                <a:gd name="T25" fmla="*/ 2147483647 h 524"/>
                <a:gd name="T26" fmla="*/ 2147483647 w 429"/>
                <a:gd name="T27" fmla="*/ 2147483647 h 524"/>
                <a:gd name="T28" fmla="*/ 2147483647 w 429"/>
                <a:gd name="T29" fmla="*/ 2147483647 h 524"/>
                <a:gd name="T30" fmla="*/ 2147483647 w 429"/>
                <a:gd name="T31" fmla="*/ 2147483647 h 524"/>
                <a:gd name="T32" fmla="*/ 2147483647 w 429"/>
                <a:gd name="T33" fmla="*/ 2147483647 h 524"/>
                <a:gd name="T34" fmla="*/ 2147483647 w 429"/>
                <a:gd name="T35" fmla="*/ 2147483647 h 524"/>
                <a:gd name="T36" fmla="*/ 2147483647 w 429"/>
                <a:gd name="T37" fmla="*/ 2147483647 h 524"/>
                <a:gd name="T38" fmla="*/ 2147483647 w 429"/>
                <a:gd name="T39" fmla="*/ 2147483647 h 524"/>
                <a:gd name="T40" fmla="*/ 2147483647 w 429"/>
                <a:gd name="T41" fmla="*/ 2147483647 h 524"/>
                <a:gd name="T42" fmla="*/ 2147483647 w 429"/>
                <a:gd name="T43" fmla="*/ 2147483647 h 524"/>
                <a:gd name="T44" fmla="*/ 2147483647 w 429"/>
                <a:gd name="T45" fmla="*/ 2147483647 h 524"/>
                <a:gd name="T46" fmla="*/ 2147483647 w 429"/>
                <a:gd name="T47" fmla="*/ 2147483647 h 524"/>
                <a:gd name="T48" fmla="*/ 2147483647 w 429"/>
                <a:gd name="T49" fmla="*/ 2147483647 h 524"/>
                <a:gd name="T50" fmla="*/ 2147483647 w 429"/>
                <a:gd name="T51" fmla="*/ 2147483647 h 524"/>
                <a:gd name="T52" fmla="*/ 2147483647 w 429"/>
                <a:gd name="T53" fmla="*/ 2147483647 h 524"/>
                <a:gd name="T54" fmla="*/ 2147483647 w 429"/>
                <a:gd name="T55" fmla="*/ 2147483647 h 524"/>
                <a:gd name="T56" fmla="*/ 2147483647 w 429"/>
                <a:gd name="T57" fmla="*/ 2147483647 h 524"/>
                <a:gd name="T58" fmla="*/ 2147483647 w 429"/>
                <a:gd name="T59" fmla="*/ 2147483647 h 524"/>
                <a:gd name="T60" fmla="*/ 2147483647 w 429"/>
                <a:gd name="T61" fmla="*/ 2147483647 h 524"/>
                <a:gd name="T62" fmla="*/ 2147483647 w 429"/>
                <a:gd name="T63" fmla="*/ 2147483647 h 524"/>
                <a:gd name="T64" fmla="*/ 2147483647 w 429"/>
                <a:gd name="T65" fmla="*/ 2147483647 h 524"/>
                <a:gd name="T66" fmla="*/ 2147483647 w 429"/>
                <a:gd name="T67" fmla="*/ 2147483647 h 524"/>
                <a:gd name="T68" fmla="*/ 2147483647 w 429"/>
                <a:gd name="T69" fmla="*/ 2147483647 h 524"/>
                <a:gd name="T70" fmla="*/ 2147483647 w 429"/>
                <a:gd name="T71" fmla="*/ 2147483647 h 524"/>
                <a:gd name="T72" fmla="*/ 2147483647 w 429"/>
                <a:gd name="T73" fmla="*/ 2147483647 h 524"/>
                <a:gd name="T74" fmla="*/ 2147483647 w 429"/>
                <a:gd name="T75" fmla="*/ 2147483647 h 524"/>
                <a:gd name="T76" fmla="*/ 2147483647 w 429"/>
                <a:gd name="T77" fmla="*/ 2147483647 h 524"/>
                <a:gd name="T78" fmla="*/ 2147483647 w 429"/>
                <a:gd name="T79" fmla="*/ 2147483647 h 524"/>
                <a:gd name="T80" fmla="*/ 2147483647 w 429"/>
                <a:gd name="T81" fmla="*/ 2147483647 h 524"/>
                <a:gd name="T82" fmla="*/ 2147483647 w 429"/>
                <a:gd name="T83" fmla="*/ 2147483647 h 524"/>
                <a:gd name="T84" fmla="*/ 2147483647 w 429"/>
                <a:gd name="T85" fmla="*/ 2147483647 h 524"/>
                <a:gd name="T86" fmla="*/ 2147483647 w 429"/>
                <a:gd name="T87" fmla="*/ 2147483647 h 524"/>
                <a:gd name="T88" fmla="*/ 2147483647 w 429"/>
                <a:gd name="T89" fmla="*/ 2147483647 h 524"/>
                <a:gd name="T90" fmla="*/ 2147483647 w 429"/>
                <a:gd name="T91" fmla="*/ 2147483647 h 524"/>
                <a:gd name="T92" fmla="*/ 2147483647 w 429"/>
                <a:gd name="T93" fmla="*/ 2147483647 h 524"/>
                <a:gd name="T94" fmla="*/ 2147483647 w 429"/>
                <a:gd name="T95" fmla="*/ 2147483647 h 524"/>
                <a:gd name="T96" fmla="*/ 2147483647 w 429"/>
                <a:gd name="T97" fmla="*/ 2147483647 h 524"/>
                <a:gd name="T98" fmla="*/ 2147483647 w 429"/>
                <a:gd name="T99" fmla="*/ 2147483647 h 524"/>
                <a:gd name="T100" fmla="*/ 2147483647 w 429"/>
                <a:gd name="T101" fmla="*/ 2147483647 h 524"/>
                <a:gd name="T102" fmla="*/ 2147483647 w 429"/>
                <a:gd name="T103" fmla="*/ 2147483647 h 524"/>
                <a:gd name="T104" fmla="*/ 2147483647 w 429"/>
                <a:gd name="T105" fmla="*/ 2147483647 h 524"/>
                <a:gd name="T106" fmla="*/ 2147483647 w 429"/>
                <a:gd name="T107" fmla="*/ 2147483647 h 524"/>
                <a:gd name="T108" fmla="*/ 2147483647 w 429"/>
                <a:gd name="T109" fmla="*/ 2147483647 h 524"/>
                <a:gd name="T110" fmla="*/ 2147483647 w 429"/>
                <a:gd name="T111" fmla="*/ 2147483647 h 524"/>
                <a:gd name="T112" fmla="*/ 2147483647 w 429"/>
                <a:gd name="T113" fmla="*/ 2147483647 h 524"/>
                <a:gd name="T114" fmla="*/ 2147483647 w 429"/>
                <a:gd name="T115" fmla="*/ 2147483647 h 524"/>
                <a:gd name="T116" fmla="*/ 2147483647 w 429"/>
                <a:gd name="T117" fmla="*/ 2147483647 h 524"/>
                <a:gd name="T118" fmla="*/ 2147483647 w 429"/>
                <a:gd name="T119" fmla="*/ 2147483647 h 524"/>
                <a:gd name="T120" fmla="*/ 2147483647 w 429"/>
                <a:gd name="T121" fmla="*/ 2147483647 h 524"/>
                <a:gd name="T122" fmla="*/ 2147483647 w 429"/>
                <a:gd name="T123" fmla="*/ 2147483647 h 524"/>
                <a:gd name="T124" fmla="*/ 2147483647 w 429"/>
                <a:gd name="T125" fmla="*/ 2147483647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9"/>
                <a:gd name="T190" fmla="*/ 0 h 524"/>
                <a:gd name="T191" fmla="*/ 429 w 429"/>
                <a:gd name="T192" fmla="*/ 524 h 5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grpFill/>
            <a:ln w="9525">
              <a:solidFill>
                <a:srgbClr val="FFFFFF"/>
              </a:solidFill>
              <a:round/>
              <a:headEnd/>
              <a:tailEnd/>
            </a:ln>
          </p:spPr>
          <p:txBody>
            <a:bodyPr/>
            <a:lstStyle/>
            <a:p>
              <a:endParaRPr lang="en-US"/>
            </a:p>
          </p:txBody>
        </p:sp>
        <p:sp>
          <p:nvSpPr>
            <p:cNvPr id="932" name="Freeform 452"/>
            <p:cNvSpPr>
              <a:spLocks/>
            </p:cNvSpPr>
            <p:nvPr>
              <p:custDataLst>
                <p:tags r:id="rId295"/>
              </p:custDataLst>
            </p:nvPr>
          </p:nvSpPr>
          <p:spPr bwMode="auto">
            <a:xfrm>
              <a:off x="4316413" y="2192338"/>
              <a:ext cx="127000" cy="114300"/>
            </a:xfrm>
            <a:custGeom>
              <a:avLst/>
              <a:gdLst>
                <a:gd name="T0" fmla="*/ 2147483647 w 292"/>
                <a:gd name="T1" fmla="*/ 2147483647 h 223"/>
                <a:gd name="T2" fmla="*/ 2147483647 w 292"/>
                <a:gd name="T3" fmla="*/ 2147483647 h 223"/>
                <a:gd name="T4" fmla="*/ 2147483647 w 292"/>
                <a:gd name="T5" fmla="*/ 2147483647 h 223"/>
                <a:gd name="T6" fmla="*/ 2147483647 w 292"/>
                <a:gd name="T7" fmla="*/ 2147483647 h 223"/>
                <a:gd name="T8" fmla="*/ 2147483647 w 292"/>
                <a:gd name="T9" fmla="*/ 2147483647 h 223"/>
                <a:gd name="T10" fmla="*/ 2147483647 w 292"/>
                <a:gd name="T11" fmla="*/ 2147483647 h 223"/>
                <a:gd name="T12" fmla="*/ 2147483647 w 292"/>
                <a:gd name="T13" fmla="*/ 2147483647 h 223"/>
                <a:gd name="T14" fmla="*/ 2147483647 w 292"/>
                <a:gd name="T15" fmla="*/ 2147483647 h 223"/>
                <a:gd name="T16" fmla="*/ 2147483647 w 292"/>
                <a:gd name="T17" fmla="*/ 2147483647 h 223"/>
                <a:gd name="T18" fmla="*/ 2147483647 w 292"/>
                <a:gd name="T19" fmla="*/ 2147483647 h 223"/>
                <a:gd name="T20" fmla="*/ 2147483647 w 292"/>
                <a:gd name="T21" fmla="*/ 2147483647 h 223"/>
                <a:gd name="T22" fmla="*/ 2147483647 w 292"/>
                <a:gd name="T23" fmla="*/ 2147483647 h 223"/>
                <a:gd name="T24" fmla="*/ 2147483647 w 292"/>
                <a:gd name="T25" fmla="*/ 2147483647 h 223"/>
                <a:gd name="T26" fmla="*/ 2147483647 w 292"/>
                <a:gd name="T27" fmla="*/ 2147483647 h 223"/>
                <a:gd name="T28" fmla="*/ 2147483647 w 292"/>
                <a:gd name="T29" fmla="*/ 2147483647 h 223"/>
                <a:gd name="T30" fmla="*/ 2147483647 w 292"/>
                <a:gd name="T31" fmla="*/ 2147483647 h 223"/>
                <a:gd name="T32" fmla="*/ 2147483647 w 292"/>
                <a:gd name="T33" fmla="*/ 2147483647 h 223"/>
                <a:gd name="T34" fmla="*/ 2147483647 w 292"/>
                <a:gd name="T35" fmla="*/ 2147483647 h 223"/>
                <a:gd name="T36" fmla="*/ 2147483647 w 292"/>
                <a:gd name="T37" fmla="*/ 2147483647 h 223"/>
                <a:gd name="T38" fmla="*/ 2147483647 w 292"/>
                <a:gd name="T39" fmla="*/ 2147483647 h 223"/>
                <a:gd name="T40" fmla="*/ 2147483647 w 292"/>
                <a:gd name="T41" fmla="*/ 2147483647 h 223"/>
                <a:gd name="T42" fmla="*/ 2147483647 w 292"/>
                <a:gd name="T43" fmla="*/ 2147483647 h 223"/>
                <a:gd name="T44" fmla="*/ 2147483647 w 292"/>
                <a:gd name="T45" fmla="*/ 2147483647 h 223"/>
                <a:gd name="T46" fmla="*/ 2147483647 w 292"/>
                <a:gd name="T47" fmla="*/ 2147483647 h 223"/>
                <a:gd name="T48" fmla="*/ 2147483647 w 292"/>
                <a:gd name="T49" fmla="*/ 2147483647 h 223"/>
                <a:gd name="T50" fmla="*/ 2147483647 w 292"/>
                <a:gd name="T51" fmla="*/ 2147483647 h 223"/>
                <a:gd name="T52" fmla="*/ 0 w 292"/>
                <a:gd name="T53" fmla="*/ 2147483647 h 223"/>
                <a:gd name="T54" fmla="*/ 2147483647 w 292"/>
                <a:gd name="T55" fmla="*/ 2147483647 h 223"/>
                <a:gd name="T56" fmla="*/ 2147483647 w 292"/>
                <a:gd name="T57" fmla="*/ 2147483647 h 223"/>
                <a:gd name="T58" fmla="*/ 2147483647 w 292"/>
                <a:gd name="T59" fmla="*/ 2147483647 h 223"/>
                <a:gd name="T60" fmla="*/ 2147483647 w 292"/>
                <a:gd name="T61" fmla="*/ 2147483647 h 223"/>
                <a:gd name="T62" fmla="*/ 2147483647 w 292"/>
                <a:gd name="T63" fmla="*/ 2147483647 h 223"/>
                <a:gd name="T64" fmla="*/ 2147483647 w 292"/>
                <a:gd name="T65" fmla="*/ 2147483647 h 223"/>
                <a:gd name="T66" fmla="*/ 2147483647 w 292"/>
                <a:gd name="T67" fmla="*/ 0 h 223"/>
                <a:gd name="T68" fmla="*/ 2147483647 w 292"/>
                <a:gd name="T69" fmla="*/ 2147483647 h 223"/>
                <a:gd name="T70" fmla="*/ 2147483647 w 292"/>
                <a:gd name="T71" fmla="*/ 2147483647 h 223"/>
                <a:gd name="T72" fmla="*/ 2147483647 w 292"/>
                <a:gd name="T73" fmla="*/ 2147483647 h 223"/>
                <a:gd name="T74" fmla="*/ 2147483647 w 292"/>
                <a:gd name="T75" fmla="*/ 2147483647 h 223"/>
                <a:gd name="T76" fmla="*/ 2147483647 w 292"/>
                <a:gd name="T77" fmla="*/ 2147483647 h 223"/>
                <a:gd name="T78" fmla="*/ 2147483647 w 292"/>
                <a:gd name="T79" fmla="*/ 2147483647 h 223"/>
                <a:gd name="T80" fmla="*/ 2147483647 w 292"/>
                <a:gd name="T81" fmla="*/ 2147483647 h 223"/>
                <a:gd name="T82" fmla="*/ 2147483647 w 292"/>
                <a:gd name="T83" fmla="*/ 2147483647 h 223"/>
                <a:gd name="T84" fmla="*/ 2147483647 w 292"/>
                <a:gd name="T85" fmla="*/ 2147483647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2"/>
                <a:gd name="T130" fmla="*/ 0 h 223"/>
                <a:gd name="T131" fmla="*/ 292 w 292"/>
                <a:gd name="T132" fmla="*/ 223 h 2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grpFill/>
            <a:ln w="9525">
              <a:solidFill>
                <a:srgbClr val="FFFFFF"/>
              </a:solidFill>
              <a:round/>
              <a:headEnd/>
              <a:tailEnd/>
            </a:ln>
          </p:spPr>
          <p:txBody>
            <a:bodyPr/>
            <a:lstStyle/>
            <a:p>
              <a:endParaRPr lang="en-US"/>
            </a:p>
          </p:txBody>
        </p:sp>
        <p:sp>
          <p:nvSpPr>
            <p:cNvPr id="933" name="Freeform 453"/>
            <p:cNvSpPr>
              <a:spLocks/>
            </p:cNvSpPr>
            <p:nvPr>
              <p:custDataLst>
                <p:tags r:id="rId296"/>
              </p:custDataLst>
            </p:nvPr>
          </p:nvSpPr>
          <p:spPr bwMode="auto">
            <a:xfrm>
              <a:off x="4267200" y="2051050"/>
              <a:ext cx="168275" cy="77788"/>
            </a:xfrm>
            <a:custGeom>
              <a:avLst/>
              <a:gdLst>
                <a:gd name="T0" fmla="*/ 2147483647 w 379"/>
                <a:gd name="T1" fmla="*/ 2147483647 h 147"/>
                <a:gd name="T2" fmla="*/ 2147483647 w 379"/>
                <a:gd name="T3" fmla="*/ 2147483647 h 147"/>
                <a:gd name="T4" fmla="*/ 2147483647 w 379"/>
                <a:gd name="T5" fmla="*/ 2147483647 h 147"/>
                <a:gd name="T6" fmla="*/ 2147483647 w 379"/>
                <a:gd name="T7" fmla="*/ 2147483647 h 147"/>
                <a:gd name="T8" fmla="*/ 2147483647 w 379"/>
                <a:gd name="T9" fmla="*/ 2147483647 h 147"/>
                <a:gd name="T10" fmla="*/ 2147483647 w 379"/>
                <a:gd name="T11" fmla="*/ 2147483647 h 147"/>
                <a:gd name="T12" fmla="*/ 2147483647 w 379"/>
                <a:gd name="T13" fmla="*/ 2147483647 h 147"/>
                <a:gd name="T14" fmla="*/ 2147483647 w 379"/>
                <a:gd name="T15" fmla="*/ 2147483647 h 147"/>
                <a:gd name="T16" fmla="*/ 2147483647 w 379"/>
                <a:gd name="T17" fmla="*/ 2147483647 h 147"/>
                <a:gd name="T18" fmla="*/ 2147483647 w 379"/>
                <a:gd name="T19" fmla="*/ 2147483647 h 147"/>
                <a:gd name="T20" fmla="*/ 2147483647 w 379"/>
                <a:gd name="T21" fmla="*/ 2147483647 h 147"/>
                <a:gd name="T22" fmla="*/ 2147483647 w 379"/>
                <a:gd name="T23" fmla="*/ 2147483647 h 147"/>
                <a:gd name="T24" fmla="*/ 2147483647 w 379"/>
                <a:gd name="T25" fmla="*/ 2147483647 h 147"/>
                <a:gd name="T26" fmla="*/ 2147483647 w 379"/>
                <a:gd name="T27" fmla="*/ 2147483647 h 147"/>
                <a:gd name="T28" fmla="*/ 2147483647 w 379"/>
                <a:gd name="T29" fmla="*/ 2147483647 h 147"/>
                <a:gd name="T30" fmla="*/ 2147483647 w 379"/>
                <a:gd name="T31" fmla="*/ 2147483647 h 147"/>
                <a:gd name="T32" fmla="*/ 2147483647 w 379"/>
                <a:gd name="T33" fmla="*/ 2147483647 h 147"/>
                <a:gd name="T34" fmla="*/ 2147483647 w 379"/>
                <a:gd name="T35" fmla="*/ 2147483647 h 147"/>
                <a:gd name="T36" fmla="*/ 2147483647 w 379"/>
                <a:gd name="T37" fmla="*/ 2147483647 h 147"/>
                <a:gd name="T38" fmla="*/ 2147483647 w 379"/>
                <a:gd name="T39" fmla="*/ 2147483647 h 147"/>
                <a:gd name="T40" fmla="*/ 2147483647 w 379"/>
                <a:gd name="T41" fmla="*/ 2147483647 h 147"/>
                <a:gd name="T42" fmla="*/ 2147483647 w 379"/>
                <a:gd name="T43" fmla="*/ 2147483647 h 147"/>
                <a:gd name="T44" fmla="*/ 2147483647 w 379"/>
                <a:gd name="T45" fmla="*/ 2147483647 h 147"/>
                <a:gd name="T46" fmla="*/ 2147483647 w 379"/>
                <a:gd name="T47" fmla="*/ 2147483647 h 147"/>
                <a:gd name="T48" fmla="*/ 0 w 379"/>
                <a:gd name="T49" fmla="*/ 2147483647 h 147"/>
                <a:gd name="T50" fmla="*/ 2147483647 w 379"/>
                <a:gd name="T51" fmla="*/ 2147483647 h 147"/>
                <a:gd name="T52" fmla="*/ 2147483647 w 379"/>
                <a:gd name="T53" fmla="*/ 2147483647 h 147"/>
                <a:gd name="T54" fmla="*/ 2147483647 w 379"/>
                <a:gd name="T55" fmla="*/ 2147483647 h 147"/>
                <a:gd name="T56" fmla="*/ 2147483647 w 379"/>
                <a:gd name="T57" fmla="*/ 2147483647 h 147"/>
                <a:gd name="T58" fmla="*/ 2147483647 w 379"/>
                <a:gd name="T59" fmla="*/ 2147483647 h 147"/>
                <a:gd name="T60" fmla="*/ 2147483647 w 379"/>
                <a:gd name="T61" fmla="*/ 2147483647 h 147"/>
                <a:gd name="T62" fmla="*/ 2147483647 w 379"/>
                <a:gd name="T63" fmla="*/ 0 h 147"/>
                <a:gd name="T64" fmla="*/ 2147483647 w 379"/>
                <a:gd name="T65" fmla="*/ 2147483647 h 147"/>
                <a:gd name="T66" fmla="*/ 2147483647 w 379"/>
                <a:gd name="T67" fmla="*/ 2147483647 h 147"/>
                <a:gd name="T68" fmla="*/ 2147483647 w 379"/>
                <a:gd name="T69" fmla="*/ 2147483647 h 147"/>
                <a:gd name="T70" fmla="*/ 2147483647 w 379"/>
                <a:gd name="T71" fmla="*/ 2147483647 h 147"/>
                <a:gd name="T72" fmla="*/ 2147483647 w 379"/>
                <a:gd name="T73" fmla="*/ 2147483647 h 147"/>
                <a:gd name="T74" fmla="*/ 2147483647 w 379"/>
                <a:gd name="T75" fmla="*/ 2147483647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9"/>
                <a:gd name="T115" fmla="*/ 0 h 147"/>
                <a:gd name="T116" fmla="*/ 379 w 379"/>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grpFill/>
            <a:ln w="9525">
              <a:solidFill>
                <a:srgbClr val="FFFFFF"/>
              </a:solidFill>
              <a:round/>
              <a:headEnd/>
              <a:tailEnd/>
            </a:ln>
          </p:spPr>
          <p:txBody>
            <a:bodyPr/>
            <a:lstStyle/>
            <a:p>
              <a:endParaRPr lang="en-US"/>
            </a:p>
          </p:txBody>
        </p:sp>
        <p:sp>
          <p:nvSpPr>
            <p:cNvPr id="934" name="Freeform 454"/>
            <p:cNvSpPr>
              <a:spLocks/>
            </p:cNvSpPr>
            <p:nvPr>
              <p:custDataLst>
                <p:tags r:id="rId297"/>
              </p:custDataLst>
            </p:nvPr>
          </p:nvSpPr>
          <p:spPr bwMode="auto">
            <a:xfrm>
              <a:off x="4230688" y="1906588"/>
              <a:ext cx="30162" cy="60325"/>
            </a:xfrm>
            <a:custGeom>
              <a:avLst/>
              <a:gdLst>
                <a:gd name="T0" fmla="*/ 0 w 61"/>
                <a:gd name="T1" fmla="*/ 0 h 67"/>
                <a:gd name="T2" fmla="*/ 0 w 61"/>
                <a:gd name="T3" fmla="*/ 2147483647 h 67"/>
                <a:gd name="T4" fmla="*/ 0 w 61"/>
                <a:gd name="T5" fmla="*/ 2147483647 h 67"/>
                <a:gd name="T6" fmla="*/ 2147483647 w 61"/>
                <a:gd name="T7" fmla="*/ 2147483647 h 67"/>
                <a:gd name="T8" fmla="*/ 2147483647 w 61"/>
                <a:gd name="T9" fmla="*/ 2147483647 h 67"/>
                <a:gd name="T10" fmla="*/ 2147483647 w 61"/>
                <a:gd name="T11" fmla="*/ 2147483647 h 67"/>
                <a:gd name="T12" fmla="*/ 2147483647 w 61"/>
                <a:gd name="T13" fmla="*/ 2147483647 h 67"/>
                <a:gd name="T14" fmla="*/ 2147483647 w 61"/>
                <a:gd name="T15" fmla="*/ 2147483647 h 67"/>
                <a:gd name="T16" fmla="*/ 2147483647 w 61"/>
                <a:gd name="T17" fmla="*/ 2147483647 h 67"/>
                <a:gd name="T18" fmla="*/ 2147483647 w 61"/>
                <a:gd name="T19" fmla="*/ 2147483647 h 67"/>
                <a:gd name="T20" fmla="*/ 2147483647 w 61"/>
                <a:gd name="T21" fmla="*/ 2147483647 h 67"/>
                <a:gd name="T22" fmla="*/ 2147483647 w 61"/>
                <a:gd name="T23" fmla="*/ 2147483647 h 67"/>
                <a:gd name="T24" fmla="*/ 2147483647 w 61"/>
                <a:gd name="T25" fmla="*/ 2147483647 h 67"/>
                <a:gd name="T26" fmla="*/ 2147483647 w 61"/>
                <a:gd name="T27" fmla="*/ 2147483647 h 67"/>
                <a:gd name="T28" fmla="*/ 2147483647 w 61"/>
                <a:gd name="T29" fmla="*/ 2147483647 h 67"/>
                <a:gd name="T30" fmla="*/ 2147483647 w 61"/>
                <a:gd name="T31" fmla="*/ 2147483647 h 67"/>
                <a:gd name="T32" fmla="*/ 2147483647 w 61"/>
                <a:gd name="T33" fmla="*/ 2147483647 h 67"/>
                <a:gd name="T34" fmla="*/ 2147483647 w 61"/>
                <a:gd name="T35" fmla="*/ 2147483647 h 67"/>
                <a:gd name="T36" fmla="*/ 2147483647 w 61"/>
                <a:gd name="T37" fmla="*/ 0 h 67"/>
                <a:gd name="T38" fmla="*/ 2147483647 w 61"/>
                <a:gd name="T39" fmla="*/ 2147483647 h 67"/>
                <a:gd name="T40" fmla="*/ 2147483647 w 61"/>
                <a:gd name="T41" fmla="*/ 2147483647 h 67"/>
                <a:gd name="T42" fmla="*/ 2147483647 w 61"/>
                <a:gd name="T43" fmla="*/ 2147483647 h 67"/>
                <a:gd name="T44" fmla="*/ 2147483647 w 61"/>
                <a:gd name="T45" fmla="*/ 2147483647 h 67"/>
                <a:gd name="T46" fmla="*/ 2147483647 w 61"/>
                <a:gd name="T47" fmla="*/ 2147483647 h 67"/>
                <a:gd name="T48" fmla="*/ 0 w 61"/>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67"/>
                <a:gd name="T77" fmla="*/ 61 w 61"/>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grpFill/>
            <a:ln w="9525">
              <a:solidFill>
                <a:srgbClr val="FFFFFF"/>
              </a:solidFill>
              <a:round/>
              <a:headEnd/>
              <a:tailEnd/>
            </a:ln>
          </p:spPr>
          <p:txBody>
            <a:bodyPr/>
            <a:lstStyle/>
            <a:p>
              <a:endParaRPr lang="en-US"/>
            </a:p>
          </p:txBody>
        </p:sp>
        <p:sp>
          <p:nvSpPr>
            <p:cNvPr id="935" name="Freeform 455"/>
            <p:cNvSpPr>
              <a:spLocks/>
            </p:cNvSpPr>
            <p:nvPr>
              <p:custDataLst>
                <p:tags r:id="rId298"/>
              </p:custDataLst>
            </p:nvPr>
          </p:nvSpPr>
          <p:spPr bwMode="auto">
            <a:xfrm>
              <a:off x="4202113" y="1911350"/>
              <a:ext cx="25400" cy="58738"/>
            </a:xfrm>
            <a:custGeom>
              <a:avLst/>
              <a:gdLst>
                <a:gd name="T0" fmla="*/ 0 w 60"/>
                <a:gd name="T1" fmla="*/ 2147483647 h 55"/>
                <a:gd name="T2" fmla="*/ 0 w 60"/>
                <a:gd name="T3" fmla="*/ 2147483647 h 55"/>
                <a:gd name="T4" fmla="*/ 2147483647 w 60"/>
                <a:gd name="T5" fmla="*/ 2147483647 h 55"/>
                <a:gd name="T6" fmla="*/ 2147483647 w 60"/>
                <a:gd name="T7" fmla="*/ 2147483647 h 55"/>
                <a:gd name="T8" fmla="*/ 2147483647 w 60"/>
                <a:gd name="T9" fmla="*/ 2147483647 h 55"/>
                <a:gd name="T10" fmla="*/ 2147483647 w 60"/>
                <a:gd name="T11" fmla="*/ 2147483647 h 55"/>
                <a:gd name="T12" fmla="*/ 2147483647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0 h 55"/>
                <a:gd name="T36" fmla="*/ 2147483647 w 60"/>
                <a:gd name="T37" fmla="*/ 2147483647 h 55"/>
                <a:gd name="T38" fmla="*/ 2147483647 w 60"/>
                <a:gd name="T39" fmla="*/ 2147483647 h 55"/>
                <a:gd name="T40" fmla="*/ 2147483647 w 60"/>
                <a:gd name="T41" fmla="*/ 2147483647 h 55"/>
                <a:gd name="T42" fmla="*/ 0 w 60"/>
                <a:gd name="T43" fmla="*/ 2147483647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
                <a:gd name="T67" fmla="*/ 0 h 55"/>
                <a:gd name="T68" fmla="*/ 60 w 60"/>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grpFill/>
            <a:ln w="9525">
              <a:solidFill>
                <a:srgbClr val="FFFFFF"/>
              </a:solidFill>
              <a:round/>
              <a:headEnd/>
              <a:tailEnd/>
            </a:ln>
          </p:spPr>
          <p:txBody>
            <a:bodyPr/>
            <a:lstStyle/>
            <a:p>
              <a:endParaRPr lang="en-US"/>
            </a:p>
          </p:txBody>
        </p:sp>
        <p:sp>
          <p:nvSpPr>
            <p:cNvPr id="936" name="Freeform 456"/>
            <p:cNvSpPr>
              <a:spLocks/>
            </p:cNvSpPr>
            <p:nvPr>
              <p:custDataLst>
                <p:tags r:id="rId299"/>
              </p:custDataLst>
            </p:nvPr>
          </p:nvSpPr>
          <p:spPr bwMode="auto">
            <a:xfrm>
              <a:off x="4171950" y="1857375"/>
              <a:ext cx="52388" cy="77788"/>
            </a:xfrm>
            <a:custGeom>
              <a:avLst/>
              <a:gdLst>
                <a:gd name="T0" fmla="*/ 2147483647 w 120"/>
                <a:gd name="T1" fmla="*/ 2147483647 h 148"/>
                <a:gd name="T2" fmla="*/ 2147483647 w 120"/>
                <a:gd name="T3" fmla="*/ 2147483647 h 148"/>
                <a:gd name="T4" fmla="*/ 2147483647 w 120"/>
                <a:gd name="T5" fmla="*/ 2147483647 h 148"/>
                <a:gd name="T6" fmla="*/ 2147483647 w 120"/>
                <a:gd name="T7" fmla="*/ 2147483647 h 148"/>
                <a:gd name="T8" fmla="*/ 2147483647 w 120"/>
                <a:gd name="T9" fmla="*/ 2147483647 h 148"/>
                <a:gd name="T10" fmla="*/ 2147483647 w 120"/>
                <a:gd name="T11" fmla="*/ 2147483647 h 148"/>
                <a:gd name="T12" fmla="*/ 2147483647 w 120"/>
                <a:gd name="T13" fmla="*/ 2147483647 h 148"/>
                <a:gd name="T14" fmla="*/ 2147483647 w 120"/>
                <a:gd name="T15" fmla="*/ 2147483647 h 148"/>
                <a:gd name="T16" fmla="*/ 2147483647 w 120"/>
                <a:gd name="T17" fmla="*/ 2147483647 h 148"/>
                <a:gd name="T18" fmla="*/ 2147483647 w 120"/>
                <a:gd name="T19" fmla="*/ 2147483647 h 148"/>
                <a:gd name="T20" fmla="*/ 2147483647 w 120"/>
                <a:gd name="T21" fmla="*/ 2147483647 h 148"/>
                <a:gd name="T22" fmla="*/ 2147483647 w 120"/>
                <a:gd name="T23" fmla="*/ 2147483647 h 148"/>
                <a:gd name="T24" fmla="*/ 2147483647 w 120"/>
                <a:gd name="T25" fmla="*/ 2147483647 h 148"/>
                <a:gd name="T26" fmla="*/ 2147483647 w 120"/>
                <a:gd name="T27" fmla="*/ 2147483647 h 148"/>
                <a:gd name="T28" fmla="*/ 2147483647 w 120"/>
                <a:gd name="T29" fmla="*/ 2147483647 h 148"/>
                <a:gd name="T30" fmla="*/ 2147483647 w 120"/>
                <a:gd name="T31" fmla="*/ 2147483647 h 148"/>
                <a:gd name="T32" fmla="*/ 2147483647 w 120"/>
                <a:gd name="T33" fmla="*/ 2147483647 h 148"/>
                <a:gd name="T34" fmla="*/ 2147483647 w 120"/>
                <a:gd name="T35" fmla="*/ 2147483647 h 148"/>
                <a:gd name="T36" fmla="*/ 0 w 120"/>
                <a:gd name="T37" fmla="*/ 2147483647 h 148"/>
                <a:gd name="T38" fmla="*/ 2147483647 w 120"/>
                <a:gd name="T39" fmla="*/ 2147483647 h 148"/>
                <a:gd name="T40" fmla="*/ 2147483647 w 120"/>
                <a:gd name="T41" fmla="*/ 2147483647 h 148"/>
                <a:gd name="T42" fmla="*/ 2147483647 w 120"/>
                <a:gd name="T43" fmla="*/ 2147483647 h 148"/>
                <a:gd name="T44" fmla="*/ 2147483647 w 120"/>
                <a:gd name="T45" fmla="*/ 2147483647 h 148"/>
                <a:gd name="T46" fmla="*/ 2147483647 w 120"/>
                <a:gd name="T47" fmla="*/ 2147483647 h 148"/>
                <a:gd name="T48" fmla="*/ 2147483647 w 120"/>
                <a:gd name="T49" fmla="*/ 2147483647 h 148"/>
                <a:gd name="T50" fmla="*/ 2147483647 w 120"/>
                <a:gd name="T51" fmla="*/ 2147483647 h 148"/>
                <a:gd name="T52" fmla="*/ 2147483647 w 120"/>
                <a:gd name="T53" fmla="*/ 2147483647 h 148"/>
                <a:gd name="T54" fmla="*/ 2147483647 w 120"/>
                <a:gd name="T55" fmla="*/ 2147483647 h 148"/>
                <a:gd name="T56" fmla="*/ 2147483647 w 120"/>
                <a:gd name="T57" fmla="*/ 0 h 148"/>
                <a:gd name="T58" fmla="*/ 2147483647 w 120"/>
                <a:gd name="T59" fmla="*/ 2147483647 h 148"/>
                <a:gd name="T60" fmla="*/ 2147483647 w 120"/>
                <a:gd name="T61" fmla="*/ 2147483647 h 148"/>
                <a:gd name="T62" fmla="*/ 2147483647 w 120"/>
                <a:gd name="T63" fmla="*/ 2147483647 h 148"/>
                <a:gd name="T64" fmla="*/ 2147483647 w 120"/>
                <a:gd name="T65" fmla="*/ 2147483647 h 148"/>
                <a:gd name="T66" fmla="*/ 2147483647 w 120"/>
                <a:gd name="T67" fmla="*/ 2147483647 h 148"/>
                <a:gd name="T68" fmla="*/ 2147483647 w 120"/>
                <a:gd name="T69" fmla="*/ 2147483647 h 148"/>
                <a:gd name="T70" fmla="*/ 2147483647 w 120"/>
                <a:gd name="T71" fmla="*/ 2147483647 h 148"/>
                <a:gd name="T72" fmla="*/ 2147483647 w 120"/>
                <a:gd name="T73" fmla="*/ 2147483647 h 148"/>
                <a:gd name="T74" fmla="*/ 2147483647 w 120"/>
                <a:gd name="T75" fmla="*/ 2147483647 h 148"/>
                <a:gd name="T76" fmla="*/ 2147483647 w 120"/>
                <a:gd name="T77" fmla="*/ 2147483647 h 148"/>
                <a:gd name="T78" fmla="*/ 2147483647 w 120"/>
                <a:gd name="T79" fmla="*/ 2147483647 h 148"/>
                <a:gd name="T80" fmla="*/ 2147483647 w 120"/>
                <a:gd name="T81" fmla="*/ 2147483647 h 148"/>
                <a:gd name="T82" fmla="*/ 2147483647 w 120"/>
                <a:gd name="T83" fmla="*/ 2147483647 h 148"/>
                <a:gd name="T84" fmla="*/ 2147483647 w 120"/>
                <a:gd name="T85" fmla="*/ 2147483647 h 148"/>
                <a:gd name="T86" fmla="*/ 2147483647 w 120"/>
                <a:gd name="T87" fmla="*/ 2147483647 h 148"/>
                <a:gd name="T88" fmla="*/ 2147483647 w 120"/>
                <a:gd name="T89" fmla="*/ 2147483647 h 148"/>
                <a:gd name="T90" fmla="*/ 2147483647 w 120"/>
                <a:gd name="T91" fmla="*/ 2147483647 h 148"/>
                <a:gd name="T92" fmla="*/ 2147483647 w 120"/>
                <a:gd name="T93" fmla="*/ 2147483647 h 148"/>
                <a:gd name="T94" fmla="*/ 2147483647 w 120"/>
                <a:gd name="T95" fmla="*/ 2147483647 h 148"/>
                <a:gd name="T96" fmla="*/ 2147483647 w 120"/>
                <a:gd name="T97" fmla="*/ 2147483647 h 148"/>
                <a:gd name="T98" fmla="*/ 2147483647 w 120"/>
                <a:gd name="T99" fmla="*/ 2147483647 h 148"/>
                <a:gd name="T100" fmla="*/ 2147483647 w 120"/>
                <a:gd name="T101" fmla="*/ 2147483647 h 148"/>
                <a:gd name="T102" fmla="*/ 2147483647 w 120"/>
                <a:gd name="T103" fmla="*/ 2147483647 h 148"/>
                <a:gd name="T104" fmla="*/ 2147483647 w 120"/>
                <a:gd name="T105" fmla="*/ 2147483647 h 148"/>
                <a:gd name="T106" fmla="*/ 2147483647 w 120"/>
                <a:gd name="T107" fmla="*/ 2147483647 h 148"/>
                <a:gd name="T108" fmla="*/ 2147483647 w 120"/>
                <a:gd name="T109" fmla="*/ 2147483647 h 148"/>
                <a:gd name="T110" fmla="*/ 2147483647 w 120"/>
                <a:gd name="T111" fmla="*/ 2147483647 h 148"/>
                <a:gd name="T112" fmla="*/ 2147483647 w 120"/>
                <a:gd name="T113" fmla="*/ 2147483647 h 148"/>
                <a:gd name="T114" fmla="*/ 2147483647 w 120"/>
                <a:gd name="T115" fmla="*/ 2147483647 h 148"/>
                <a:gd name="T116" fmla="*/ 2147483647 w 120"/>
                <a:gd name="T117" fmla="*/ 2147483647 h 148"/>
                <a:gd name="T118" fmla="*/ 2147483647 w 120"/>
                <a:gd name="T119" fmla="*/ 2147483647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148"/>
                <a:gd name="T182" fmla="*/ 120 w 120"/>
                <a:gd name="T183" fmla="*/ 148 h 1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grpFill/>
            <a:ln w="9525">
              <a:solidFill>
                <a:srgbClr val="FFFFFF"/>
              </a:solidFill>
              <a:round/>
              <a:headEnd/>
              <a:tailEnd/>
            </a:ln>
          </p:spPr>
          <p:txBody>
            <a:bodyPr/>
            <a:lstStyle/>
            <a:p>
              <a:endParaRPr lang="en-US"/>
            </a:p>
          </p:txBody>
        </p:sp>
        <p:sp>
          <p:nvSpPr>
            <p:cNvPr id="937" name="Freeform 457"/>
            <p:cNvSpPr>
              <a:spLocks/>
            </p:cNvSpPr>
            <p:nvPr>
              <p:custDataLst>
                <p:tags r:id="rId300"/>
              </p:custDataLst>
            </p:nvPr>
          </p:nvSpPr>
          <p:spPr bwMode="auto">
            <a:xfrm>
              <a:off x="4603750" y="2662238"/>
              <a:ext cx="273050" cy="307975"/>
            </a:xfrm>
            <a:custGeom>
              <a:avLst/>
              <a:gdLst>
                <a:gd name="T0" fmla="*/ 2147483647 w 631"/>
                <a:gd name="T1" fmla="*/ 2147483647 h 592"/>
                <a:gd name="T2" fmla="*/ 2147483647 w 631"/>
                <a:gd name="T3" fmla="*/ 2147483647 h 592"/>
                <a:gd name="T4" fmla="*/ 2147483647 w 631"/>
                <a:gd name="T5" fmla="*/ 2147483647 h 592"/>
                <a:gd name="T6" fmla="*/ 2147483647 w 631"/>
                <a:gd name="T7" fmla="*/ 2147483647 h 592"/>
                <a:gd name="T8" fmla="*/ 2147483647 w 631"/>
                <a:gd name="T9" fmla="*/ 2147483647 h 592"/>
                <a:gd name="T10" fmla="*/ 2147483647 w 631"/>
                <a:gd name="T11" fmla="*/ 2147483647 h 592"/>
                <a:gd name="T12" fmla="*/ 2147483647 w 631"/>
                <a:gd name="T13" fmla="*/ 2147483647 h 592"/>
                <a:gd name="T14" fmla="*/ 2147483647 w 631"/>
                <a:gd name="T15" fmla="*/ 2147483647 h 592"/>
                <a:gd name="T16" fmla="*/ 2147483647 w 631"/>
                <a:gd name="T17" fmla="*/ 2147483647 h 592"/>
                <a:gd name="T18" fmla="*/ 2147483647 w 631"/>
                <a:gd name="T19" fmla="*/ 2147483647 h 592"/>
                <a:gd name="T20" fmla="*/ 2147483647 w 631"/>
                <a:gd name="T21" fmla="*/ 2147483647 h 592"/>
                <a:gd name="T22" fmla="*/ 2147483647 w 631"/>
                <a:gd name="T23" fmla="*/ 2147483647 h 592"/>
                <a:gd name="T24" fmla="*/ 2147483647 w 631"/>
                <a:gd name="T25" fmla="*/ 2147483647 h 592"/>
                <a:gd name="T26" fmla="*/ 2147483647 w 631"/>
                <a:gd name="T27" fmla="*/ 2147483647 h 592"/>
                <a:gd name="T28" fmla="*/ 2147483647 w 631"/>
                <a:gd name="T29" fmla="*/ 2147483647 h 592"/>
                <a:gd name="T30" fmla="*/ 2147483647 w 631"/>
                <a:gd name="T31" fmla="*/ 2147483647 h 592"/>
                <a:gd name="T32" fmla="*/ 2147483647 w 631"/>
                <a:gd name="T33" fmla="*/ 2147483647 h 592"/>
                <a:gd name="T34" fmla="*/ 2147483647 w 631"/>
                <a:gd name="T35" fmla="*/ 2147483647 h 592"/>
                <a:gd name="T36" fmla="*/ 2147483647 w 631"/>
                <a:gd name="T37" fmla="*/ 2147483647 h 592"/>
                <a:gd name="T38" fmla="*/ 2147483647 w 631"/>
                <a:gd name="T39" fmla="*/ 2147483647 h 592"/>
                <a:gd name="T40" fmla="*/ 2147483647 w 631"/>
                <a:gd name="T41" fmla="*/ 2147483647 h 592"/>
                <a:gd name="T42" fmla="*/ 2147483647 w 631"/>
                <a:gd name="T43" fmla="*/ 2147483647 h 592"/>
                <a:gd name="T44" fmla="*/ 2147483647 w 631"/>
                <a:gd name="T45" fmla="*/ 2147483647 h 592"/>
                <a:gd name="T46" fmla="*/ 2147483647 w 631"/>
                <a:gd name="T47" fmla="*/ 2147483647 h 592"/>
                <a:gd name="T48" fmla="*/ 2147483647 w 631"/>
                <a:gd name="T49" fmla="*/ 2147483647 h 592"/>
                <a:gd name="T50" fmla="*/ 2147483647 w 631"/>
                <a:gd name="T51" fmla="*/ 2147483647 h 592"/>
                <a:gd name="T52" fmla="*/ 2147483647 w 631"/>
                <a:gd name="T53" fmla="*/ 2147483647 h 592"/>
                <a:gd name="T54" fmla="*/ 2147483647 w 631"/>
                <a:gd name="T55" fmla="*/ 2147483647 h 592"/>
                <a:gd name="T56" fmla="*/ 2147483647 w 631"/>
                <a:gd name="T57" fmla="*/ 2147483647 h 592"/>
                <a:gd name="T58" fmla="*/ 2147483647 w 631"/>
                <a:gd name="T59" fmla="*/ 2147483647 h 592"/>
                <a:gd name="T60" fmla="*/ 2147483647 w 631"/>
                <a:gd name="T61" fmla="*/ 2147483647 h 592"/>
                <a:gd name="T62" fmla="*/ 2147483647 w 631"/>
                <a:gd name="T63" fmla="*/ 2147483647 h 592"/>
                <a:gd name="T64" fmla="*/ 2147483647 w 631"/>
                <a:gd name="T65" fmla="*/ 2147483647 h 592"/>
                <a:gd name="T66" fmla="*/ 2147483647 w 631"/>
                <a:gd name="T67" fmla="*/ 2147483647 h 592"/>
                <a:gd name="T68" fmla="*/ 2147483647 w 631"/>
                <a:gd name="T69" fmla="*/ 2147483647 h 592"/>
                <a:gd name="T70" fmla="*/ 2147483647 w 631"/>
                <a:gd name="T71" fmla="*/ 2147483647 h 592"/>
                <a:gd name="T72" fmla="*/ 2147483647 w 631"/>
                <a:gd name="T73" fmla="*/ 2147483647 h 592"/>
                <a:gd name="T74" fmla="*/ 2147483647 w 631"/>
                <a:gd name="T75" fmla="*/ 2147483647 h 592"/>
                <a:gd name="T76" fmla="*/ 2147483647 w 631"/>
                <a:gd name="T77" fmla="*/ 2147483647 h 592"/>
                <a:gd name="T78" fmla="*/ 2147483647 w 631"/>
                <a:gd name="T79" fmla="*/ 2147483647 h 592"/>
                <a:gd name="T80" fmla="*/ 2147483647 w 631"/>
                <a:gd name="T81" fmla="*/ 2147483647 h 592"/>
                <a:gd name="T82" fmla="*/ 2147483647 w 631"/>
                <a:gd name="T83" fmla="*/ 2147483647 h 592"/>
                <a:gd name="T84" fmla="*/ 2147483647 w 631"/>
                <a:gd name="T85" fmla="*/ 2147483647 h 592"/>
                <a:gd name="T86" fmla="*/ 2147483647 w 631"/>
                <a:gd name="T87" fmla="*/ 2147483647 h 592"/>
                <a:gd name="T88" fmla="*/ 2147483647 w 631"/>
                <a:gd name="T89" fmla="*/ 2147483647 h 592"/>
                <a:gd name="T90" fmla="*/ 2147483647 w 631"/>
                <a:gd name="T91" fmla="*/ 2147483647 h 592"/>
                <a:gd name="T92" fmla="*/ 0 w 631"/>
                <a:gd name="T93" fmla="*/ 2147483647 h 592"/>
                <a:gd name="T94" fmla="*/ 2147483647 w 631"/>
                <a:gd name="T95" fmla="*/ 2147483647 h 592"/>
                <a:gd name="T96" fmla="*/ 2147483647 w 631"/>
                <a:gd name="T97" fmla="*/ 2147483647 h 592"/>
                <a:gd name="T98" fmla="*/ 2147483647 w 631"/>
                <a:gd name="T99" fmla="*/ 2147483647 h 592"/>
                <a:gd name="T100" fmla="*/ 2147483647 w 631"/>
                <a:gd name="T101" fmla="*/ 2147483647 h 592"/>
                <a:gd name="T102" fmla="*/ 2147483647 w 631"/>
                <a:gd name="T103" fmla="*/ 2147483647 h 592"/>
                <a:gd name="T104" fmla="*/ 2147483647 w 631"/>
                <a:gd name="T105" fmla="*/ 2147483647 h 592"/>
                <a:gd name="T106" fmla="*/ 2147483647 w 631"/>
                <a:gd name="T107" fmla="*/ 2147483647 h 592"/>
                <a:gd name="T108" fmla="*/ 2147483647 w 631"/>
                <a:gd name="T109" fmla="*/ 2147483647 h 592"/>
                <a:gd name="T110" fmla="*/ 2147483647 w 631"/>
                <a:gd name="T111" fmla="*/ 0 h 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1"/>
                <a:gd name="T169" fmla="*/ 0 h 592"/>
                <a:gd name="T170" fmla="*/ 631 w 631"/>
                <a:gd name="T171" fmla="*/ 592 h 5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92D050"/>
            </a:solidFill>
            <a:ln w="9525">
              <a:solidFill>
                <a:srgbClr val="FFFFFF"/>
              </a:solidFill>
              <a:round/>
              <a:headEnd/>
              <a:tailEnd/>
            </a:ln>
          </p:spPr>
          <p:txBody>
            <a:bodyPr/>
            <a:lstStyle/>
            <a:p>
              <a:endParaRPr lang="en-US"/>
            </a:p>
          </p:txBody>
        </p:sp>
        <p:sp>
          <p:nvSpPr>
            <p:cNvPr id="938" name="Freeform 458"/>
            <p:cNvSpPr>
              <a:spLocks/>
            </p:cNvSpPr>
            <p:nvPr>
              <p:custDataLst>
                <p:tags r:id="rId301"/>
              </p:custDataLst>
            </p:nvPr>
          </p:nvSpPr>
          <p:spPr bwMode="auto">
            <a:xfrm>
              <a:off x="4198938" y="2297113"/>
              <a:ext cx="17462" cy="57150"/>
            </a:xfrm>
            <a:custGeom>
              <a:avLst/>
              <a:gdLst>
                <a:gd name="T0" fmla="*/ 2147483647 w 40"/>
                <a:gd name="T1" fmla="*/ 2147483647 h 93"/>
                <a:gd name="T2" fmla="*/ 2147483647 w 40"/>
                <a:gd name="T3" fmla="*/ 2147483647 h 93"/>
                <a:gd name="T4" fmla="*/ 2147483647 w 40"/>
                <a:gd name="T5" fmla="*/ 2147483647 h 93"/>
                <a:gd name="T6" fmla="*/ 2147483647 w 40"/>
                <a:gd name="T7" fmla="*/ 2147483647 h 93"/>
                <a:gd name="T8" fmla="*/ 2147483647 w 40"/>
                <a:gd name="T9" fmla="*/ 2147483647 h 93"/>
                <a:gd name="T10" fmla="*/ 2147483647 w 40"/>
                <a:gd name="T11" fmla="*/ 2147483647 h 93"/>
                <a:gd name="T12" fmla="*/ 2147483647 w 40"/>
                <a:gd name="T13" fmla="*/ 0 h 93"/>
                <a:gd name="T14" fmla="*/ 2147483647 w 40"/>
                <a:gd name="T15" fmla="*/ 2147483647 h 93"/>
                <a:gd name="T16" fmla="*/ 2147483647 w 40"/>
                <a:gd name="T17" fmla="*/ 2147483647 h 93"/>
                <a:gd name="T18" fmla="*/ 2147483647 w 40"/>
                <a:gd name="T19" fmla="*/ 2147483647 h 93"/>
                <a:gd name="T20" fmla="*/ 2147483647 w 40"/>
                <a:gd name="T21" fmla="*/ 2147483647 h 93"/>
                <a:gd name="T22" fmla="*/ 2147483647 w 40"/>
                <a:gd name="T23" fmla="*/ 2147483647 h 93"/>
                <a:gd name="T24" fmla="*/ 2147483647 w 40"/>
                <a:gd name="T25" fmla="*/ 2147483647 h 93"/>
                <a:gd name="T26" fmla="*/ 2147483647 w 40"/>
                <a:gd name="T27" fmla="*/ 2147483647 h 93"/>
                <a:gd name="T28" fmla="*/ 2147483647 w 40"/>
                <a:gd name="T29" fmla="*/ 2147483647 h 93"/>
                <a:gd name="T30" fmla="*/ 2147483647 w 40"/>
                <a:gd name="T31" fmla="*/ 2147483647 h 93"/>
                <a:gd name="T32" fmla="*/ 2147483647 w 40"/>
                <a:gd name="T33" fmla="*/ 2147483647 h 93"/>
                <a:gd name="T34" fmla="*/ 2147483647 w 40"/>
                <a:gd name="T35" fmla="*/ 2147483647 h 93"/>
                <a:gd name="T36" fmla="*/ 2147483647 w 40"/>
                <a:gd name="T37" fmla="*/ 2147483647 h 93"/>
                <a:gd name="T38" fmla="*/ 2147483647 w 40"/>
                <a:gd name="T39" fmla="*/ 2147483647 h 93"/>
                <a:gd name="T40" fmla="*/ 2147483647 w 40"/>
                <a:gd name="T41" fmla="*/ 2147483647 h 93"/>
                <a:gd name="T42" fmla="*/ 2147483647 w 40"/>
                <a:gd name="T43" fmla="*/ 2147483647 h 93"/>
                <a:gd name="T44" fmla="*/ 0 w 40"/>
                <a:gd name="T45" fmla="*/ 2147483647 h 93"/>
                <a:gd name="T46" fmla="*/ 2147483647 w 40"/>
                <a:gd name="T47" fmla="*/ 2147483647 h 93"/>
                <a:gd name="T48" fmla="*/ 2147483647 w 40"/>
                <a:gd name="T49" fmla="*/ 2147483647 h 93"/>
                <a:gd name="T50" fmla="*/ 2147483647 w 40"/>
                <a:gd name="T51" fmla="*/ 2147483647 h 93"/>
                <a:gd name="T52" fmla="*/ 2147483647 w 40"/>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93"/>
                <a:gd name="T83" fmla="*/ 40 w 40"/>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grpFill/>
            <a:ln w="9525">
              <a:solidFill>
                <a:srgbClr val="FFFFFF"/>
              </a:solidFill>
              <a:round/>
              <a:headEnd/>
              <a:tailEnd/>
            </a:ln>
          </p:spPr>
          <p:txBody>
            <a:bodyPr/>
            <a:lstStyle/>
            <a:p>
              <a:endParaRPr lang="en-US"/>
            </a:p>
          </p:txBody>
        </p:sp>
        <p:sp>
          <p:nvSpPr>
            <p:cNvPr id="939" name="Freeform 459"/>
            <p:cNvSpPr>
              <a:spLocks/>
            </p:cNvSpPr>
            <p:nvPr>
              <p:custDataLst>
                <p:tags r:id="rId302"/>
              </p:custDataLst>
            </p:nvPr>
          </p:nvSpPr>
          <p:spPr bwMode="auto">
            <a:xfrm>
              <a:off x="3896072" y="2047875"/>
              <a:ext cx="295275" cy="273050"/>
            </a:xfrm>
            <a:custGeom>
              <a:avLst/>
              <a:gdLst>
                <a:gd name="T0" fmla="*/ 2147483647 w 664"/>
                <a:gd name="T1" fmla="*/ 2147483647 h 518"/>
                <a:gd name="T2" fmla="*/ 2147483647 w 664"/>
                <a:gd name="T3" fmla="*/ 2147483647 h 518"/>
                <a:gd name="T4" fmla="*/ 2147483647 w 664"/>
                <a:gd name="T5" fmla="*/ 2147483647 h 518"/>
                <a:gd name="T6" fmla="*/ 2147483647 w 664"/>
                <a:gd name="T7" fmla="*/ 2147483647 h 518"/>
                <a:gd name="T8" fmla="*/ 2147483647 w 664"/>
                <a:gd name="T9" fmla="*/ 2147483647 h 518"/>
                <a:gd name="T10" fmla="*/ 2147483647 w 664"/>
                <a:gd name="T11" fmla="*/ 2147483647 h 518"/>
                <a:gd name="T12" fmla="*/ 2147483647 w 664"/>
                <a:gd name="T13" fmla="*/ 2147483647 h 518"/>
                <a:gd name="T14" fmla="*/ 2147483647 w 664"/>
                <a:gd name="T15" fmla="*/ 2147483647 h 518"/>
                <a:gd name="T16" fmla="*/ 2147483647 w 664"/>
                <a:gd name="T17" fmla="*/ 2147483647 h 518"/>
                <a:gd name="T18" fmla="*/ 2147483647 w 664"/>
                <a:gd name="T19" fmla="*/ 2147483647 h 518"/>
                <a:gd name="T20" fmla="*/ 2147483647 w 664"/>
                <a:gd name="T21" fmla="*/ 2147483647 h 518"/>
                <a:gd name="T22" fmla="*/ 2147483647 w 664"/>
                <a:gd name="T23" fmla="*/ 2147483647 h 518"/>
                <a:gd name="T24" fmla="*/ 2147483647 w 664"/>
                <a:gd name="T25" fmla="*/ 2147483647 h 518"/>
                <a:gd name="T26" fmla="*/ 2147483647 w 664"/>
                <a:gd name="T27" fmla="*/ 2147483647 h 518"/>
                <a:gd name="T28" fmla="*/ 2147483647 w 664"/>
                <a:gd name="T29" fmla="*/ 2147483647 h 518"/>
                <a:gd name="T30" fmla="*/ 2147483647 w 664"/>
                <a:gd name="T31" fmla="*/ 2147483647 h 518"/>
                <a:gd name="T32" fmla="*/ 2147483647 w 664"/>
                <a:gd name="T33" fmla="*/ 2147483647 h 518"/>
                <a:gd name="T34" fmla="*/ 2147483647 w 664"/>
                <a:gd name="T35" fmla="*/ 2147483647 h 518"/>
                <a:gd name="T36" fmla="*/ 2147483647 w 664"/>
                <a:gd name="T37" fmla="*/ 2147483647 h 518"/>
                <a:gd name="T38" fmla="*/ 2147483647 w 664"/>
                <a:gd name="T39" fmla="*/ 2147483647 h 518"/>
                <a:gd name="T40" fmla="*/ 2147483647 w 664"/>
                <a:gd name="T41" fmla="*/ 2147483647 h 518"/>
                <a:gd name="T42" fmla="*/ 2147483647 w 664"/>
                <a:gd name="T43" fmla="*/ 2147483647 h 518"/>
                <a:gd name="T44" fmla="*/ 2147483647 w 664"/>
                <a:gd name="T45" fmla="*/ 2147483647 h 518"/>
                <a:gd name="T46" fmla="*/ 2147483647 w 664"/>
                <a:gd name="T47" fmla="*/ 2147483647 h 518"/>
                <a:gd name="T48" fmla="*/ 2147483647 w 664"/>
                <a:gd name="T49" fmla="*/ 2147483647 h 518"/>
                <a:gd name="T50" fmla="*/ 2147483647 w 664"/>
                <a:gd name="T51" fmla="*/ 2147483647 h 518"/>
                <a:gd name="T52" fmla="*/ 2147483647 w 664"/>
                <a:gd name="T53" fmla="*/ 2147483647 h 518"/>
                <a:gd name="T54" fmla="*/ 2147483647 w 664"/>
                <a:gd name="T55" fmla="*/ 2147483647 h 518"/>
                <a:gd name="T56" fmla="*/ 2147483647 w 664"/>
                <a:gd name="T57" fmla="*/ 2147483647 h 518"/>
                <a:gd name="T58" fmla="*/ 2147483647 w 664"/>
                <a:gd name="T59" fmla="*/ 2147483647 h 518"/>
                <a:gd name="T60" fmla="*/ 2147483647 w 664"/>
                <a:gd name="T61" fmla="*/ 2147483647 h 518"/>
                <a:gd name="T62" fmla="*/ 2147483647 w 664"/>
                <a:gd name="T63" fmla="*/ 2147483647 h 518"/>
                <a:gd name="T64" fmla="*/ 2147483647 w 664"/>
                <a:gd name="T65" fmla="*/ 2147483647 h 518"/>
                <a:gd name="T66" fmla="*/ 2147483647 w 664"/>
                <a:gd name="T67" fmla="*/ 2147483647 h 518"/>
                <a:gd name="T68" fmla="*/ 2147483647 w 664"/>
                <a:gd name="T69" fmla="*/ 2147483647 h 518"/>
                <a:gd name="T70" fmla="*/ 2147483647 w 664"/>
                <a:gd name="T71" fmla="*/ 2147483647 h 518"/>
                <a:gd name="T72" fmla="*/ 2147483647 w 664"/>
                <a:gd name="T73" fmla="*/ 2147483647 h 518"/>
                <a:gd name="T74" fmla="*/ 2147483647 w 664"/>
                <a:gd name="T75" fmla="*/ 2147483647 h 518"/>
                <a:gd name="T76" fmla="*/ 2147483647 w 664"/>
                <a:gd name="T77" fmla="*/ 2147483647 h 518"/>
                <a:gd name="T78" fmla="*/ 2147483647 w 664"/>
                <a:gd name="T79" fmla="*/ 2147483647 h 518"/>
                <a:gd name="T80" fmla="*/ 2147483647 w 664"/>
                <a:gd name="T81" fmla="*/ 2147483647 h 518"/>
                <a:gd name="T82" fmla="*/ 2147483647 w 664"/>
                <a:gd name="T83" fmla="*/ 2147483647 h 518"/>
                <a:gd name="T84" fmla="*/ 2147483647 w 664"/>
                <a:gd name="T85" fmla="*/ 2147483647 h 518"/>
                <a:gd name="T86" fmla="*/ 2147483647 w 664"/>
                <a:gd name="T87" fmla="*/ 2147483647 h 518"/>
                <a:gd name="T88" fmla="*/ 2147483647 w 664"/>
                <a:gd name="T89" fmla="*/ 2147483647 h 518"/>
                <a:gd name="T90" fmla="*/ 2147483647 w 664"/>
                <a:gd name="T91" fmla="*/ 2147483647 h 518"/>
                <a:gd name="T92" fmla="*/ 2147483647 w 664"/>
                <a:gd name="T93" fmla="*/ 2147483647 h 518"/>
                <a:gd name="T94" fmla="*/ 2147483647 w 664"/>
                <a:gd name="T95" fmla="*/ 2147483647 h 518"/>
                <a:gd name="T96" fmla="*/ 2147483647 w 664"/>
                <a:gd name="T97" fmla="*/ 2147483647 h 518"/>
                <a:gd name="T98" fmla="*/ 2147483647 w 664"/>
                <a:gd name="T99" fmla="*/ 2147483647 h 518"/>
                <a:gd name="T100" fmla="*/ 2147483647 w 664"/>
                <a:gd name="T101" fmla="*/ 2147483647 h 518"/>
                <a:gd name="T102" fmla="*/ 2147483647 w 664"/>
                <a:gd name="T103" fmla="*/ 2147483647 h 518"/>
                <a:gd name="T104" fmla="*/ 2147483647 w 664"/>
                <a:gd name="T105" fmla="*/ 2147483647 h 518"/>
                <a:gd name="T106" fmla="*/ 2147483647 w 664"/>
                <a:gd name="T107" fmla="*/ 2147483647 h 518"/>
                <a:gd name="T108" fmla="*/ 2147483647 w 664"/>
                <a:gd name="T109" fmla="*/ 2147483647 h 518"/>
                <a:gd name="T110" fmla="*/ 2147483647 w 664"/>
                <a:gd name="T111" fmla="*/ 2147483647 h 518"/>
                <a:gd name="T112" fmla="*/ 2147483647 w 664"/>
                <a:gd name="T113" fmla="*/ 2147483647 h 518"/>
                <a:gd name="T114" fmla="*/ 2147483647 w 664"/>
                <a:gd name="T115" fmla="*/ 2147483647 h 518"/>
                <a:gd name="T116" fmla="*/ 2147483647 w 664"/>
                <a:gd name="T117" fmla="*/ 2147483647 h 518"/>
                <a:gd name="T118" fmla="*/ 2147483647 w 664"/>
                <a:gd name="T119" fmla="*/ 2147483647 h 518"/>
                <a:gd name="T120" fmla="*/ 2147483647 w 664"/>
                <a:gd name="T121" fmla="*/ 2147483647 h 518"/>
                <a:gd name="T122" fmla="*/ 2147483647 w 664"/>
                <a:gd name="T123" fmla="*/ 2147483647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4"/>
                <a:gd name="T187" fmla="*/ 0 h 518"/>
                <a:gd name="T188" fmla="*/ 664 w 664"/>
                <a:gd name="T189" fmla="*/ 518 h 5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grpFill/>
            <a:ln w="9525">
              <a:solidFill>
                <a:srgbClr val="FFFFFF"/>
              </a:solidFill>
              <a:round/>
              <a:headEnd/>
              <a:tailEnd/>
            </a:ln>
          </p:spPr>
          <p:txBody>
            <a:bodyPr/>
            <a:lstStyle/>
            <a:p>
              <a:endParaRPr lang="en-US"/>
            </a:p>
          </p:txBody>
        </p:sp>
        <p:sp>
          <p:nvSpPr>
            <p:cNvPr id="940" name="Freeform 460"/>
            <p:cNvSpPr>
              <a:spLocks/>
            </p:cNvSpPr>
            <p:nvPr>
              <p:custDataLst>
                <p:tags r:id="rId303"/>
              </p:custDataLst>
            </p:nvPr>
          </p:nvSpPr>
          <p:spPr bwMode="auto">
            <a:xfrm>
              <a:off x="4919663" y="2282825"/>
              <a:ext cx="150812" cy="82550"/>
            </a:xfrm>
            <a:custGeom>
              <a:avLst/>
              <a:gdLst>
                <a:gd name="T0" fmla="*/ 2147483647 w 352"/>
                <a:gd name="T1" fmla="*/ 2147483647 h 153"/>
                <a:gd name="T2" fmla="*/ 2147483647 w 352"/>
                <a:gd name="T3" fmla="*/ 2147483647 h 153"/>
                <a:gd name="T4" fmla="*/ 2147483647 w 352"/>
                <a:gd name="T5" fmla="*/ 2147483647 h 153"/>
                <a:gd name="T6" fmla="*/ 2147483647 w 352"/>
                <a:gd name="T7" fmla="*/ 2147483647 h 153"/>
                <a:gd name="T8" fmla="*/ 2147483647 w 352"/>
                <a:gd name="T9" fmla="*/ 2147483647 h 153"/>
                <a:gd name="T10" fmla="*/ 2147483647 w 352"/>
                <a:gd name="T11" fmla="*/ 2147483647 h 153"/>
                <a:gd name="T12" fmla="*/ 2147483647 w 352"/>
                <a:gd name="T13" fmla="*/ 2147483647 h 153"/>
                <a:gd name="T14" fmla="*/ 2147483647 w 352"/>
                <a:gd name="T15" fmla="*/ 2147483647 h 153"/>
                <a:gd name="T16" fmla="*/ 2147483647 w 352"/>
                <a:gd name="T17" fmla="*/ 2147483647 h 153"/>
                <a:gd name="T18" fmla="*/ 2147483647 w 352"/>
                <a:gd name="T19" fmla="*/ 2147483647 h 153"/>
                <a:gd name="T20" fmla="*/ 2147483647 w 352"/>
                <a:gd name="T21" fmla="*/ 2147483647 h 153"/>
                <a:gd name="T22" fmla="*/ 2147483647 w 352"/>
                <a:gd name="T23" fmla="*/ 2147483647 h 153"/>
                <a:gd name="T24" fmla="*/ 2147483647 w 352"/>
                <a:gd name="T25" fmla="*/ 2147483647 h 153"/>
                <a:gd name="T26" fmla="*/ 2147483647 w 352"/>
                <a:gd name="T27" fmla="*/ 2147483647 h 153"/>
                <a:gd name="T28" fmla="*/ 2147483647 w 352"/>
                <a:gd name="T29" fmla="*/ 2147483647 h 153"/>
                <a:gd name="T30" fmla="*/ 2147483647 w 352"/>
                <a:gd name="T31" fmla="*/ 2147483647 h 153"/>
                <a:gd name="T32" fmla="*/ 2147483647 w 352"/>
                <a:gd name="T33" fmla="*/ 2147483647 h 153"/>
                <a:gd name="T34" fmla="*/ 2147483647 w 352"/>
                <a:gd name="T35" fmla="*/ 2147483647 h 153"/>
                <a:gd name="T36" fmla="*/ 2147483647 w 352"/>
                <a:gd name="T37" fmla="*/ 2147483647 h 153"/>
                <a:gd name="T38" fmla="*/ 2147483647 w 352"/>
                <a:gd name="T39" fmla="*/ 2147483647 h 153"/>
                <a:gd name="T40" fmla="*/ 2147483647 w 352"/>
                <a:gd name="T41" fmla="*/ 2147483647 h 153"/>
                <a:gd name="T42" fmla="*/ 2147483647 w 352"/>
                <a:gd name="T43" fmla="*/ 2147483647 h 153"/>
                <a:gd name="T44" fmla="*/ 2147483647 w 352"/>
                <a:gd name="T45" fmla="*/ 2147483647 h 153"/>
                <a:gd name="T46" fmla="*/ 2147483647 w 352"/>
                <a:gd name="T47" fmla="*/ 2147483647 h 153"/>
                <a:gd name="T48" fmla="*/ 2147483647 w 352"/>
                <a:gd name="T49" fmla="*/ 2147483647 h 153"/>
                <a:gd name="T50" fmla="*/ 2147483647 w 352"/>
                <a:gd name="T51" fmla="*/ 2147483647 h 153"/>
                <a:gd name="T52" fmla="*/ 2147483647 w 352"/>
                <a:gd name="T53" fmla="*/ 2147483647 h 153"/>
                <a:gd name="T54" fmla="*/ 0 w 352"/>
                <a:gd name="T55" fmla="*/ 0 h 153"/>
                <a:gd name="T56" fmla="*/ 2147483647 w 352"/>
                <a:gd name="T57" fmla="*/ 0 h 153"/>
                <a:gd name="T58" fmla="*/ 2147483647 w 352"/>
                <a:gd name="T59" fmla="*/ 2147483647 h 153"/>
                <a:gd name="T60" fmla="*/ 2147483647 w 352"/>
                <a:gd name="T61" fmla="*/ 2147483647 h 153"/>
                <a:gd name="T62" fmla="*/ 2147483647 w 352"/>
                <a:gd name="T63" fmla="*/ 2147483647 h 153"/>
                <a:gd name="T64" fmla="*/ 2147483647 w 352"/>
                <a:gd name="T65" fmla="*/ 2147483647 h 153"/>
                <a:gd name="T66" fmla="*/ 2147483647 w 352"/>
                <a:gd name="T67" fmla="*/ 2147483647 h 153"/>
                <a:gd name="T68" fmla="*/ 2147483647 w 352"/>
                <a:gd name="T69" fmla="*/ 2147483647 h 153"/>
                <a:gd name="T70" fmla="*/ 2147483647 w 352"/>
                <a:gd name="T71" fmla="*/ 2147483647 h 153"/>
                <a:gd name="T72" fmla="*/ 2147483647 w 352"/>
                <a:gd name="T73" fmla="*/ 2147483647 h 153"/>
                <a:gd name="T74" fmla="*/ 2147483647 w 352"/>
                <a:gd name="T75" fmla="*/ 2147483647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2"/>
                <a:gd name="T115" fmla="*/ 0 h 153"/>
                <a:gd name="T116" fmla="*/ 352 w 352"/>
                <a:gd name="T117" fmla="*/ 153 h 1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grpFill/>
            <a:ln w="9525">
              <a:solidFill>
                <a:srgbClr val="FFFFFF"/>
              </a:solidFill>
              <a:round/>
              <a:headEnd/>
              <a:tailEnd/>
            </a:ln>
          </p:spPr>
          <p:txBody>
            <a:bodyPr/>
            <a:lstStyle/>
            <a:p>
              <a:endParaRPr lang="en-US"/>
            </a:p>
          </p:txBody>
        </p:sp>
        <p:sp>
          <p:nvSpPr>
            <p:cNvPr id="941" name="Freeform 461"/>
            <p:cNvSpPr>
              <a:spLocks/>
            </p:cNvSpPr>
            <p:nvPr>
              <p:custDataLst>
                <p:tags r:id="rId304"/>
              </p:custDataLst>
            </p:nvPr>
          </p:nvSpPr>
          <p:spPr bwMode="auto">
            <a:xfrm>
              <a:off x="4468813" y="2343150"/>
              <a:ext cx="147637" cy="173038"/>
            </a:xfrm>
            <a:custGeom>
              <a:avLst/>
              <a:gdLst>
                <a:gd name="T0" fmla="*/ 2147483647 w 331"/>
                <a:gd name="T1" fmla="*/ 2147483647 h 327"/>
                <a:gd name="T2" fmla="*/ 2147483647 w 331"/>
                <a:gd name="T3" fmla="*/ 2147483647 h 327"/>
                <a:gd name="T4" fmla="*/ 2147483647 w 331"/>
                <a:gd name="T5" fmla="*/ 2147483647 h 327"/>
                <a:gd name="T6" fmla="*/ 2147483647 w 331"/>
                <a:gd name="T7" fmla="*/ 2147483647 h 327"/>
                <a:gd name="T8" fmla="*/ 2147483647 w 331"/>
                <a:gd name="T9" fmla="*/ 2147483647 h 327"/>
                <a:gd name="T10" fmla="*/ 2147483647 w 331"/>
                <a:gd name="T11" fmla="*/ 2147483647 h 327"/>
                <a:gd name="T12" fmla="*/ 2147483647 w 331"/>
                <a:gd name="T13" fmla="*/ 2147483647 h 327"/>
                <a:gd name="T14" fmla="*/ 2147483647 w 331"/>
                <a:gd name="T15" fmla="*/ 2147483647 h 327"/>
                <a:gd name="T16" fmla="*/ 2147483647 w 331"/>
                <a:gd name="T17" fmla="*/ 2147483647 h 327"/>
                <a:gd name="T18" fmla="*/ 2147483647 w 331"/>
                <a:gd name="T19" fmla="*/ 2147483647 h 327"/>
                <a:gd name="T20" fmla="*/ 2147483647 w 331"/>
                <a:gd name="T21" fmla="*/ 2147483647 h 327"/>
                <a:gd name="T22" fmla="*/ 2147483647 w 331"/>
                <a:gd name="T23" fmla="*/ 2147483647 h 327"/>
                <a:gd name="T24" fmla="*/ 2147483647 w 331"/>
                <a:gd name="T25" fmla="*/ 2147483647 h 327"/>
                <a:gd name="T26" fmla="*/ 2147483647 w 331"/>
                <a:gd name="T27" fmla="*/ 2147483647 h 327"/>
                <a:gd name="T28" fmla="*/ 2147483647 w 331"/>
                <a:gd name="T29" fmla="*/ 2147483647 h 327"/>
                <a:gd name="T30" fmla="*/ 2147483647 w 331"/>
                <a:gd name="T31" fmla="*/ 2147483647 h 327"/>
                <a:gd name="T32" fmla="*/ 2147483647 w 331"/>
                <a:gd name="T33" fmla="*/ 2147483647 h 327"/>
                <a:gd name="T34" fmla="*/ 2147483647 w 331"/>
                <a:gd name="T35" fmla="*/ 2147483647 h 327"/>
                <a:gd name="T36" fmla="*/ 2147483647 w 331"/>
                <a:gd name="T37" fmla="*/ 2147483647 h 327"/>
                <a:gd name="T38" fmla="*/ 2147483647 w 331"/>
                <a:gd name="T39" fmla="*/ 2147483647 h 327"/>
                <a:gd name="T40" fmla="*/ 2147483647 w 331"/>
                <a:gd name="T41" fmla="*/ 2147483647 h 327"/>
                <a:gd name="T42" fmla="*/ 2147483647 w 331"/>
                <a:gd name="T43" fmla="*/ 2147483647 h 327"/>
                <a:gd name="T44" fmla="*/ 2147483647 w 331"/>
                <a:gd name="T45" fmla="*/ 2147483647 h 327"/>
                <a:gd name="T46" fmla="*/ 2147483647 w 331"/>
                <a:gd name="T47" fmla="*/ 2147483647 h 327"/>
                <a:gd name="T48" fmla="*/ 2147483647 w 331"/>
                <a:gd name="T49" fmla="*/ 2147483647 h 327"/>
                <a:gd name="T50" fmla="*/ 2147483647 w 331"/>
                <a:gd name="T51" fmla="*/ 2147483647 h 327"/>
                <a:gd name="T52" fmla="*/ 2147483647 w 331"/>
                <a:gd name="T53" fmla="*/ 2147483647 h 327"/>
                <a:gd name="T54" fmla="*/ 2147483647 w 331"/>
                <a:gd name="T55" fmla="*/ 2147483647 h 327"/>
                <a:gd name="T56" fmla="*/ 2147483647 w 331"/>
                <a:gd name="T57" fmla="*/ 2147483647 h 327"/>
                <a:gd name="T58" fmla="*/ 2147483647 w 331"/>
                <a:gd name="T59" fmla="*/ 2147483647 h 327"/>
                <a:gd name="T60" fmla="*/ 2147483647 w 331"/>
                <a:gd name="T61" fmla="*/ 2147483647 h 327"/>
                <a:gd name="T62" fmla="*/ 2147483647 w 331"/>
                <a:gd name="T63" fmla="*/ 2147483647 h 327"/>
                <a:gd name="T64" fmla="*/ 2147483647 w 331"/>
                <a:gd name="T65" fmla="*/ 2147483647 h 327"/>
                <a:gd name="T66" fmla="*/ 2147483647 w 331"/>
                <a:gd name="T67" fmla="*/ 2147483647 h 327"/>
                <a:gd name="T68" fmla="*/ 2147483647 w 331"/>
                <a:gd name="T69" fmla="*/ 2147483647 h 327"/>
                <a:gd name="T70" fmla="*/ 0 w 331"/>
                <a:gd name="T71" fmla="*/ 2147483647 h 327"/>
                <a:gd name="T72" fmla="*/ 2147483647 w 331"/>
                <a:gd name="T73" fmla="*/ 2147483647 h 327"/>
                <a:gd name="T74" fmla="*/ 2147483647 w 331"/>
                <a:gd name="T75" fmla="*/ 2147483647 h 327"/>
                <a:gd name="T76" fmla="*/ 2147483647 w 331"/>
                <a:gd name="T77" fmla="*/ 2147483647 h 327"/>
                <a:gd name="T78" fmla="*/ 2147483647 w 331"/>
                <a:gd name="T79" fmla="*/ 2147483647 h 327"/>
                <a:gd name="T80" fmla="*/ 2147483647 w 331"/>
                <a:gd name="T81" fmla="*/ 2147483647 h 327"/>
                <a:gd name="T82" fmla="*/ 2147483647 w 331"/>
                <a:gd name="T83" fmla="*/ 2147483647 h 327"/>
                <a:gd name="T84" fmla="*/ 2147483647 w 331"/>
                <a:gd name="T85" fmla="*/ 2147483647 h 327"/>
                <a:gd name="T86" fmla="*/ 2147483647 w 331"/>
                <a:gd name="T87" fmla="*/ 2147483647 h 327"/>
                <a:gd name="T88" fmla="*/ 2147483647 w 331"/>
                <a:gd name="T89" fmla="*/ 2147483647 h 327"/>
                <a:gd name="T90" fmla="*/ 2147483647 w 331"/>
                <a:gd name="T91" fmla="*/ 2147483647 h 327"/>
                <a:gd name="T92" fmla="*/ 2147483647 w 331"/>
                <a:gd name="T93" fmla="*/ 2147483647 h 327"/>
                <a:gd name="T94" fmla="*/ 2147483647 w 331"/>
                <a:gd name="T95" fmla="*/ 2147483647 h 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1"/>
                <a:gd name="T145" fmla="*/ 0 h 327"/>
                <a:gd name="T146" fmla="*/ 331 w 331"/>
                <a:gd name="T147" fmla="*/ 327 h 3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grpFill/>
            <a:ln w="9525">
              <a:solidFill>
                <a:srgbClr val="FFFFFF"/>
              </a:solidFill>
              <a:round/>
              <a:headEnd/>
              <a:tailEnd/>
            </a:ln>
          </p:spPr>
          <p:txBody>
            <a:bodyPr/>
            <a:lstStyle/>
            <a:p>
              <a:endParaRPr lang="en-US"/>
            </a:p>
          </p:txBody>
        </p:sp>
        <p:sp>
          <p:nvSpPr>
            <p:cNvPr id="942" name="Freeform 462"/>
            <p:cNvSpPr>
              <a:spLocks/>
            </p:cNvSpPr>
            <p:nvPr>
              <p:custDataLst>
                <p:tags r:id="rId305"/>
              </p:custDataLst>
            </p:nvPr>
          </p:nvSpPr>
          <p:spPr bwMode="auto">
            <a:xfrm>
              <a:off x="4552950" y="2535238"/>
              <a:ext cx="69850" cy="57150"/>
            </a:xfrm>
            <a:custGeom>
              <a:avLst/>
              <a:gdLst>
                <a:gd name="T0" fmla="*/ 0 w 153"/>
                <a:gd name="T1" fmla="*/ 0 h 49"/>
                <a:gd name="T2" fmla="*/ 2147483647 w 153"/>
                <a:gd name="T3" fmla="*/ 2147483647 h 49"/>
                <a:gd name="T4" fmla="*/ 2147483647 w 153"/>
                <a:gd name="T5" fmla="*/ 2147483647 h 49"/>
                <a:gd name="T6" fmla="*/ 2147483647 w 153"/>
                <a:gd name="T7" fmla="*/ 2147483647 h 49"/>
                <a:gd name="T8" fmla="*/ 2147483647 w 153"/>
                <a:gd name="T9" fmla="*/ 2147483647 h 49"/>
                <a:gd name="T10" fmla="*/ 2147483647 w 153"/>
                <a:gd name="T11" fmla="*/ 2147483647 h 49"/>
                <a:gd name="T12" fmla="*/ 2147483647 w 153"/>
                <a:gd name="T13" fmla="*/ 2147483647 h 49"/>
                <a:gd name="T14" fmla="*/ 2147483647 w 153"/>
                <a:gd name="T15" fmla="*/ 2147483647 h 49"/>
                <a:gd name="T16" fmla="*/ 2147483647 w 153"/>
                <a:gd name="T17" fmla="*/ 0 h 49"/>
                <a:gd name="T18" fmla="*/ 2147483647 w 153"/>
                <a:gd name="T19" fmla="*/ 2147483647 h 49"/>
                <a:gd name="T20" fmla="*/ 2147483647 w 153"/>
                <a:gd name="T21" fmla="*/ 2147483647 h 49"/>
                <a:gd name="T22" fmla="*/ 2147483647 w 153"/>
                <a:gd name="T23" fmla="*/ 2147483647 h 49"/>
                <a:gd name="T24" fmla="*/ 2147483647 w 153"/>
                <a:gd name="T25" fmla="*/ 2147483647 h 49"/>
                <a:gd name="T26" fmla="*/ 2147483647 w 153"/>
                <a:gd name="T27" fmla="*/ 2147483647 h 49"/>
                <a:gd name="T28" fmla="*/ 2147483647 w 153"/>
                <a:gd name="T29" fmla="*/ 2147483647 h 49"/>
                <a:gd name="T30" fmla="*/ 2147483647 w 153"/>
                <a:gd name="T31" fmla="*/ 2147483647 h 49"/>
                <a:gd name="T32" fmla="*/ 2147483647 w 153"/>
                <a:gd name="T33" fmla="*/ 2147483647 h 49"/>
                <a:gd name="T34" fmla="*/ 2147483647 w 153"/>
                <a:gd name="T35" fmla="*/ 2147483647 h 49"/>
                <a:gd name="T36" fmla="*/ 2147483647 w 153"/>
                <a:gd name="T37" fmla="*/ 2147483647 h 49"/>
                <a:gd name="T38" fmla="*/ 2147483647 w 153"/>
                <a:gd name="T39" fmla="*/ 2147483647 h 49"/>
                <a:gd name="T40" fmla="*/ 2147483647 w 153"/>
                <a:gd name="T41" fmla="*/ 2147483647 h 49"/>
                <a:gd name="T42" fmla="*/ 2147483647 w 153"/>
                <a:gd name="T43" fmla="*/ 2147483647 h 49"/>
                <a:gd name="T44" fmla="*/ 2147483647 w 153"/>
                <a:gd name="T45" fmla="*/ 2147483647 h 49"/>
                <a:gd name="T46" fmla="*/ 2147483647 w 153"/>
                <a:gd name="T47" fmla="*/ 2147483647 h 49"/>
                <a:gd name="T48" fmla="*/ 0 w 153"/>
                <a:gd name="T49" fmla="*/ 2147483647 h 49"/>
                <a:gd name="T50" fmla="*/ 0 w 153"/>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49"/>
                <a:gd name="T80" fmla="*/ 153 w 153"/>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grpFill/>
            <a:ln w="9525">
              <a:solidFill>
                <a:srgbClr val="FFFFFF"/>
              </a:solidFill>
              <a:round/>
              <a:headEnd/>
              <a:tailEnd/>
            </a:ln>
          </p:spPr>
          <p:txBody>
            <a:bodyPr/>
            <a:lstStyle/>
            <a:p>
              <a:endParaRPr lang="en-US"/>
            </a:p>
          </p:txBody>
        </p:sp>
        <p:sp>
          <p:nvSpPr>
            <p:cNvPr id="943" name="Freeform 463"/>
            <p:cNvSpPr>
              <a:spLocks/>
            </p:cNvSpPr>
            <p:nvPr>
              <p:custDataLst>
                <p:tags r:id="rId306"/>
              </p:custDataLst>
            </p:nvPr>
          </p:nvSpPr>
          <p:spPr bwMode="auto">
            <a:xfrm>
              <a:off x="3632200" y="3267075"/>
              <a:ext cx="187325" cy="158750"/>
            </a:xfrm>
            <a:custGeom>
              <a:avLst/>
              <a:gdLst>
                <a:gd name="T0" fmla="*/ 2147483647 w 426"/>
                <a:gd name="T1" fmla="*/ 2147483647 h 299"/>
                <a:gd name="T2" fmla="*/ 2147483647 w 426"/>
                <a:gd name="T3" fmla="*/ 2147483647 h 299"/>
                <a:gd name="T4" fmla="*/ 2147483647 w 426"/>
                <a:gd name="T5" fmla="*/ 2147483647 h 299"/>
                <a:gd name="T6" fmla="*/ 2147483647 w 426"/>
                <a:gd name="T7" fmla="*/ 2147483647 h 299"/>
                <a:gd name="T8" fmla="*/ 2147483647 w 426"/>
                <a:gd name="T9" fmla="*/ 2147483647 h 299"/>
                <a:gd name="T10" fmla="*/ 2147483647 w 426"/>
                <a:gd name="T11" fmla="*/ 2147483647 h 299"/>
                <a:gd name="T12" fmla="*/ 2147483647 w 426"/>
                <a:gd name="T13" fmla="*/ 2147483647 h 299"/>
                <a:gd name="T14" fmla="*/ 2147483647 w 426"/>
                <a:gd name="T15" fmla="*/ 2147483647 h 299"/>
                <a:gd name="T16" fmla="*/ 2147483647 w 426"/>
                <a:gd name="T17" fmla="*/ 2147483647 h 299"/>
                <a:gd name="T18" fmla="*/ 2147483647 w 426"/>
                <a:gd name="T19" fmla="*/ 2147483647 h 299"/>
                <a:gd name="T20" fmla="*/ 2147483647 w 426"/>
                <a:gd name="T21" fmla="*/ 2147483647 h 299"/>
                <a:gd name="T22" fmla="*/ 2147483647 w 426"/>
                <a:gd name="T23" fmla="*/ 2147483647 h 299"/>
                <a:gd name="T24" fmla="*/ 2147483647 w 426"/>
                <a:gd name="T25" fmla="*/ 2147483647 h 299"/>
                <a:gd name="T26" fmla="*/ 2147483647 w 426"/>
                <a:gd name="T27" fmla="*/ 2147483647 h 299"/>
                <a:gd name="T28" fmla="*/ 2147483647 w 426"/>
                <a:gd name="T29" fmla="*/ 2147483647 h 299"/>
                <a:gd name="T30" fmla="*/ 2147483647 w 426"/>
                <a:gd name="T31" fmla="*/ 2147483647 h 299"/>
                <a:gd name="T32" fmla="*/ 2147483647 w 426"/>
                <a:gd name="T33" fmla="*/ 2147483647 h 299"/>
                <a:gd name="T34" fmla="*/ 2147483647 w 426"/>
                <a:gd name="T35" fmla="*/ 2147483647 h 299"/>
                <a:gd name="T36" fmla="*/ 2147483647 w 426"/>
                <a:gd name="T37" fmla="*/ 2147483647 h 299"/>
                <a:gd name="T38" fmla="*/ 2147483647 w 426"/>
                <a:gd name="T39" fmla="*/ 2147483647 h 299"/>
                <a:gd name="T40" fmla="*/ 2147483647 w 426"/>
                <a:gd name="T41" fmla="*/ 2147483647 h 299"/>
                <a:gd name="T42" fmla="*/ 2147483647 w 426"/>
                <a:gd name="T43" fmla="*/ 2147483647 h 299"/>
                <a:gd name="T44" fmla="*/ 2147483647 w 426"/>
                <a:gd name="T45" fmla="*/ 2147483647 h 299"/>
                <a:gd name="T46" fmla="*/ 2147483647 w 426"/>
                <a:gd name="T47" fmla="*/ 2147483647 h 299"/>
                <a:gd name="T48" fmla="*/ 2147483647 w 426"/>
                <a:gd name="T49" fmla="*/ 2147483647 h 299"/>
                <a:gd name="T50" fmla="*/ 2147483647 w 426"/>
                <a:gd name="T51" fmla="*/ 2147483647 h 299"/>
                <a:gd name="T52" fmla="*/ 2147483647 w 426"/>
                <a:gd name="T53" fmla="*/ 2147483647 h 299"/>
                <a:gd name="T54" fmla="*/ 2147483647 w 426"/>
                <a:gd name="T55" fmla="*/ 2147483647 h 299"/>
                <a:gd name="T56" fmla="*/ 2147483647 w 426"/>
                <a:gd name="T57" fmla="*/ 2147483647 h 299"/>
                <a:gd name="T58" fmla="*/ 2147483647 w 426"/>
                <a:gd name="T59" fmla="*/ 2147483647 h 299"/>
                <a:gd name="T60" fmla="*/ 2147483647 w 426"/>
                <a:gd name="T61" fmla="*/ 2147483647 h 299"/>
                <a:gd name="T62" fmla="*/ 2147483647 w 426"/>
                <a:gd name="T63" fmla="*/ 2147483647 h 299"/>
                <a:gd name="T64" fmla="*/ 2147483647 w 426"/>
                <a:gd name="T65" fmla="*/ 2147483647 h 299"/>
                <a:gd name="T66" fmla="*/ 2147483647 w 426"/>
                <a:gd name="T67" fmla="*/ 2147483647 h 299"/>
                <a:gd name="T68" fmla="*/ 2147483647 w 426"/>
                <a:gd name="T69" fmla="*/ 2147483647 h 299"/>
                <a:gd name="T70" fmla="*/ 2147483647 w 426"/>
                <a:gd name="T71" fmla="*/ 2147483647 h 299"/>
                <a:gd name="T72" fmla="*/ 2147483647 w 426"/>
                <a:gd name="T73" fmla="*/ 2147483647 h 299"/>
                <a:gd name="T74" fmla="*/ 2147483647 w 426"/>
                <a:gd name="T75" fmla="*/ 2147483647 h 299"/>
                <a:gd name="T76" fmla="*/ 2147483647 w 426"/>
                <a:gd name="T77" fmla="*/ 2147483647 h 299"/>
                <a:gd name="T78" fmla="*/ 2147483647 w 426"/>
                <a:gd name="T79" fmla="*/ 2147483647 h 299"/>
                <a:gd name="T80" fmla="*/ 2147483647 w 426"/>
                <a:gd name="T81" fmla="*/ 2147483647 h 299"/>
                <a:gd name="T82" fmla="*/ 2147483647 w 426"/>
                <a:gd name="T83" fmla="*/ 2147483647 h 299"/>
                <a:gd name="T84" fmla="*/ 2147483647 w 426"/>
                <a:gd name="T85" fmla="*/ 2147483647 h 299"/>
                <a:gd name="T86" fmla="*/ 2147483647 w 426"/>
                <a:gd name="T87" fmla="*/ 2147483647 h 299"/>
                <a:gd name="T88" fmla="*/ 2147483647 w 426"/>
                <a:gd name="T89" fmla="*/ 2147483647 h 299"/>
                <a:gd name="T90" fmla="*/ 2147483647 w 426"/>
                <a:gd name="T91" fmla="*/ 2147483647 h 299"/>
                <a:gd name="T92" fmla="*/ 2147483647 w 426"/>
                <a:gd name="T93" fmla="*/ 2147483647 h 299"/>
                <a:gd name="T94" fmla="*/ 2147483647 w 426"/>
                <a:gd name="T95" fmla="*/ 2147483647 h 299"/>
                <a:gd name="T96" fmla="*/ 2147483647 w 426"/>
                <a:gd name="T97" fmla="*/ 2147483647 h 299"/>
                <a:gd name="T98" fmla="*/ 2147483647 w 426"/>
                <a:gd name="T99" fmla="*/ 2147483647 h 299"/>
                <a:gd name="T100" fmla="*/ 2147483647 w 426"/>
                <a:gd name="T101" fmla="*/ 2147483647 h 299"/>
                <a:gd name="T102" fmla="*/ 2147483647 w 426"/>
                <a:gd name="T103" fmla="*/ 2147483647 h 299"/>
                <a:gd name="T104" fmla="*/ 2147483647 w 426"/>
                <a:gd name="T105" fmla="*/ 2147483647 h 299"/>
                <a:gd name="T106" fmla="*/ 2147483647 w 426"/>
                <a:gd name="T107" fmla="*/ 2147483647 h 299"/>
                <a:gd name="T108" fmla="*/ 2147483647 w 426"/>
                <a:gd name="T109" fmla="*/ 2147483647 h 299"/>
                <a:gd name="T110" fmla="*/ 2147483647 w 426"/>
                <a:gd name="T111" fmla="*/ 2147483647 h 299"/>
                <a:gd name="T112" fmla="*/ 2147483647 w 426"/>
                <a:gd name="T113" fmla="*/ 2147483647 h 299"/>
                <a:gd name="T114" fmla="*/ 2147483647 w 426"/>
                <a:gd name="T115" fmla="*/ 2147483647 h 299"/>
                <a:gd name="T116" fmla="*/ 2147483647 w 426"/>
                <a:gd name="T117" fmla="*/ 2147483647 h 299"/>
                <a:gd name="T118" fmla="*/ 2147483647 w 426"/>
                <a:gd name="T119" fmla="*/ 2147483647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26"/>
                <a:gd name="T181" fmla="*/ 0 h 299"/>
                <a:gd name="T182" fmla="*/ 426 w 426"/>
                <a:gd name="T183" fmla="*/ 299 h 2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grpFill/>
            <a:ln w="9525">
              <a:solidFill>
                <a:srgbClr val="FFFFFF"/>
              </a:solidFill>
              <a:round/>
              <a:headEnd/>
              <a:tailEnd/>
            </a:ln>
          </p:spPr>
          <p:txBody>
            <a:bodyPr/>
            <a:lstStyle/>
            <a:p>
              <a:endParaRPr lang="en-US"/>
            </a:p>
          </p:txBody>
        </p:sp>
        <p:sp>
          <p:nvSpPr>
            <p:cNvPr id="945" name="Freeform 465"/>
            <p:cNvSpPr>
              <a:spLocks/>
            </p:cNvSpPr>
            <p:nvPr>
              <p:custDataLst>
                <p:tags r:id="rId307"/>
              </p:custDataLst>
            </p:nvPr>
          </p:nvSpPr>
          <p:spPr bwMode="auto">
            <a:xfrm>
              <a:off x="3798888" y="3325813"/>
              <a:ext cx="158750" cy="206375"/>
            </a:xfrm>
            <a:custGeom>
              <a:avLst/>
              <a:gdLst>
                <a:gd name="T0" fmla="*/ 2147483647 w 359"/>
                <a:gd name="T1" fmla="*/ 2147483647 h 394"/>
                <a:gd name="T2" fmla="*/ 2147483647 w 359"/>
                <a:gd name="T3" fmla="*/ 2147483647 h 394"/>
                <a:gd name="T4" fmla="*/ 2147483647 w 359"/>
                <a:gd name="T5" fmla="*/ 2147483647 h 394"/>
                <a:gd name="T6" fmla="*/ 2147483647 w 359"/>
                <a:gd name="T7" fmla="*/ 2147483647 h 394"/>
                <a:gd name="T8" fmla="*/ 2147483647 w 359"/>
                <a:gd name="T9" fmla="*/ 2147483647 h 394"/>
                <a:gd name="T10" fmla="*/ 2147483647 w 359"/>
                <a:gd name="T11" fmla="*/ 2147483647 h 394"/>
                <a:gd name="T12" fmla="*/ 2147483647 w 359"/>
                <a:gd name="T13" fmla="*/ 2147483647 h 394"/>
                <a:gd name="T14" fmla="*/ 0 w 359"/>
                <a:gd name="T15" fmla="*/ 2147483647 h 394"/>
                <a:gd name="T16" fmla="*/ 2147483647 w 359"/>
                <a:gd name="T17" fmla="*/ 2147483647 h 394"/>
                <a:gd name="T18" fmla="*/ 2147483647 w 359"/>
                <a:gd name="T19" fmla="*/ 2147483647 h 394"/>
                <a:gd name="T20" fmla="*/ 2147483647 w 359"/>
                <a:gd name="T21" fmla="*/ 2147483647 h 394"/>
                <a:gd name="T22" fmla="*/ 2147483647 w 359"/>
                <a:gd name="T23" fmla="*/ 2147483647 h 394"/>
                <a:gd name="T24" fmla="*/ 2147483647 w 359"/>
                <a:gd name="T25" fmla="*/ 2147483647 h 394"/>
                <a:gd name="T26" fmla="*/ 2147483647 w 359"/>
                <a:gd name="T27" fmla="*/ 2147483647 h 394"/>
                <a:gd name="T28" fmla="*/ 2147483647 w 359"/>
                <a:gd name="T29" fmla="*/ 2147483647 h 394"/>
                <a:gd name="T30" fmla="*/ 2147483647 w 359"/>
                <a:gd name="T31" fmla="*/ 2147483647 h 394"/>
                <a:gd name="T32" fmla="*/ 2147483647 w 359"/>
                <a:gd name="T33" fmla="*/ 2147483647 h 394"/>
                <a:gd name="T34" fmla="*/ 2147483647 w 359"/>
                <a:gd name="T35" fmla="*/ 2147483647 h 394"/>
                <a:gd name="T36" fmla="*/ 2147483647 w 359"/>
                <a:gd name="T37" fmla="*/ 0 h 394"/>
                <a:gd name="T38" fmla="*/ 2147483647 w 359"/>
                <a:gd name="T39" fmla="*/ 2147483647 h 394"/>
                <a:gd name="T40" fmla="*/ 2147483647 w 359"/>
                <a:gd name="T41" fmla="*/ 2147483647 h 394"/>
                <a:gd name="T42" fmla="*/ 2147483647 w 359"/>
                <a:gd name="T43" fmla="*/ 2147483647 h 394"/>
                <a:gd name="T44" fmla="*/ 2147483647 w 359"/>
                <a:gd name="T45" fmla="*/ 2147483647 h 394"/>
                <a:gd name="T46" fmla="*/ 2147483647 w 359"/>
                <a:gd name="T47" fmla="*/ 2147483647 h 394"/>
                <a:gd name="T48" fmla="*/ 2147483647 w 359"/>
                <a:gd name="T49" fmla="*/ 2147483647 h 394"/>
                <a:gd name="T50" fmla="*/ 2147483647 w 359"/>
                <a:gd name="T51" fmla="*/ 2147483647 h 394"/>
                <a:gd name="T52" fmla="*/ 2147483647 w 359"/>
                <a:gd name="T53" fmla="*/ 2147483647 h 394"/>
                <a:gd name="T54" fmla="*/ 2147483647 w 359"/>
                <a:gd name="T55" fmla="*/ 2147483647 h 394"/>
                <a:gd name="T56" fmla="*/ 2147483647 w 359"/>
                <a:gd name="T57" fmla="*/ 2147483647 h 394"/>
                <a:gd name="T58" fmla="*/ 2147483647 w 359"/>
                <a:gd name="T59" fmla="*/ 2147483647 h 394"/>
                <a:gd name="T60" fmla="*/ 2147483647 w 359"/>
                <a:gd name="T61" fmla="*/ 2147483647 h 394"/>
                <a:gd name="T62" fmla="*/ 2147483647 w 359"/>
                <a:gd name="T63" fmla="*/ 2147483647 h 394"/>
                <a:gd name="T64" fmla="*/ 2147483647 w 359"/>
                <a:gd name="T65" fmla="*/ 2147483647 h 394"/>
                <a:gd name="T66" fmla="*/ 2147483647 w 359"/>
                <a:gd name="T67" fmla="*/ 2147483647 h 394"/>
                <a:gd name="T68" fmla="*/ 2147483647 w 359"/>
                <a:gd name="T69" fmla="*/ 2147483647 h 394"/>
                <a:gd name="T70" fmla="*/ 2147483647 w 359"/>
                <a:gd name="T71" fmla="*/ 2147483647 h 394"/>
                <a:gd name="T72" fmla="*/ 2147483647 w 359"/>
                <a:gd name="T73" fmla="*/ 2147483647 h 394"/>
                <a:gd name="T74" fmla="*/ 2147483647 w 359"/>
                <a:gd name="T75" fmla="*/ 2147483647 h 394"/>
                <a:gd name="T76" fmla="*/ 2147483647 w 359"/>
                <a:gd name="T77" fmla="*/ 2147483647 h 394"/>
                <a:gd name="T78" fmla="*/ 2147483647 w 359"/>
                <a:gd name="T79" fmla="*/ 2147483647 h 394"/>
                <a:gd name="T80" fmla="*/ 2147483647 w 359"/>
                <a:gd name="T81" fmla="*/ 2147483647 h 394"/>
                <a:gd name="T82" fmla="*/ 2147483647 w 359"/>
                <a:gd name="T83" fmla="*/ 2147483647 h 394"/>
                <a:gd name="T84" fmla="*/ 2147483647 w 359"/>
                <a:gd name="T85" fmla="*/ 2147483647 h 394"/>
                <a:gd name="T86" fmla="*/ 2147483647 w 359"/>
                <a:gd name="T87" fmla="*/ 2147483647 h 394"/>
                <a:gd name="T88" fmla="*/ 2147483647 w 359"/>
                <a:gd name="T89" fmla="*/ 2147483647 h 394"/>
                <a:gd name="T90" fmla="*/ 2147483647 w 359"/>
                <a:gd name="T91" fmla="*/ 2147483647 h 394"/>
                <a:gd name="T92" fmla="*/ 2147483647 w 359"/>
                <a:gd name="T93" fmla="*/ 2147483647 h 394"/>
                <a:gd name="T94" fmla="*/ 2147483647 w 359"/>
                <a:gd name="T95" fmla="*/ 2147483647 h 394"/>
                <a:gd name="T96" fmla="*/ 2147483647 w 359"/>
                <a:gd name="T97" fmla="*/ 2147483647 h 394"/>
                <a:gd name="T98" fmla="*/ 2147483647 w 359"/>
                <a:gd name="T99" fmla="*/ 2147483647 h 394"/>
                <a:gd name="T100" fmla="*/ 2147483647 w 359"/>
                <a:gd name="T101" fmla="*/ 2147483647 h 394"/>
                <a:gd name="T102" fmla="*/ 2147483647 w 359"/>
                <a:gd name="T103" fmla="*/ 2147483647 h 394"/>
                <a:gd name="T104" fmla="*/ 2147483647 w 359"/>
                <a:gd name="T105" fmla="*/ 2147483647 h 394"/>
                <a:gd name="T106" fmla="*/ 2147483647 w 359"/>
                <a:gd name="T107" fmla="*/ 2147483647 h 394"/>
                <a:gd name="T108" fmla="*/ 2147483647 w 359"/>
                <a:gd name="T109" fmla="*/ 2147483647 h 394"/>
                <a:gd name="T110" fmla="*/ 2147483647 w 359"/>
                <a:gd name="T111" fmla="*/ 2147483647 h 394"/>
                <a:gd name="T112" fmla="*/ 2147483647 w 359"/>
                <a:gd name="T113" fmla="*/ 2147483647 h 394"/>
                <a:gd name="T114" fmla="*/ 2147483647 w 359"/>
                <a:gd name="T115" fmla="*/ 2147483647 h 3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9"/>
                <a:gd name="T175" fmla="*/ 0 h 394"/>
                <a:gd name="T176" fmla="*/ 359 w 359"/>
                <a:gd name="T177" fmla="*/ 394 h 3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grpFill/>
            <a:ln w="9525">
              <a:solidFill>
                <a:srgbClr val="FFFFFF"/>
              </a:solidFill>
              <a:round/>
              <a:headEnd/>
              <a:tailEnd/>
            </a:ln>
          </p:spPr>
          <p:txBody>
            <a:bodyPr/>
            <a:lstStyle/>
            <a:p>
              <a:endParaRPr lang="en-US"/>
            </a:p>
          </p:txBody>
        </p:sp>
        <p:sp>
          <p:nvSpPr>
            <p:cNvPr id="947" name="Freeform 467"/>
            <p:cNvSpPr>
              <a:spLocks/>
            </p:cNvSpPr>
            <p:nvPr>
              <p:custDataLst>
                <p:tags r:id="rId308"/>
              </p:custDataLst>
            </p:nvPr>
          </p:nvSpPr>
          <p:spPr bwMode="auto">
            <a:xfrm>
              <a:off x="4849813" y="2606675"/>
              <a:ext cx="101600" cy="130175"/>
            </a:xfrm>
            <a:custGeom>
              <a:avLst/>
              <a:gdLst>
                <a:gd name="T0" fmla="*/ 2147483647 w 226"/>
                <a:gd name="T1" fmla="*/ 2147483647 h 246"/>
                <a:gd name="T2" fmla="*/ 2147483647 w 226"/>
                <a:gd name="T3" fmla="*/ 2147483647 h 246"/>
                <a:gd name="T4" fmla="*/ 2147483647 w 226"/>
                <a:gd name="T5" fmla="*/ 2147483647 h 246"/>
                <a:gd name="T6" fmla="*/ 2147483647 w 226"/>
                <a:gd name="T7" fmla="*/ 2147483647 h 246"/>
                <a:gd name="T8" fmla="*/ 2147483647 w 226"/>
                <a:gd name="T9" fmla="*/ 2147483647 h 246"/>
                <a:gd name="T10" fmla="*/ 2147483647 w 226"/>
                <a:gd name="T11" fmla="*/ 2147483647 h 246"/>
                <a:gd name="T12" fmla="*/ 2147483647 w 226"/>
                <a:gd name="T13" fmla="*/ 2147483647 h 246"/>
                <a:gd name="T14" fmla="*/ 2147483647 w 226"/>
                <a:gd name="T15" fmla="*/ 2147483647 h 246"/>
                <a:gd name="T16" fmla="*/ 2147483647 w 226"/>
                <a:gd name="T17" fmla="*/ 2147483647 h 246"/>
                <a:gd name="T18" fmla="*/ 2147483647 w 226"/>
                <a:gd name="T19" fmla="*/ 2147483647 h 246"/>
                <a:gd name="T20" fmla="*/ 2147483647 w 226"/>
                <a:gd name="T21" fmla="*/ 2147483647 h 246"/>
                <a:gd name="T22" fmla="*/ 2147483647 w 226"/>
                <a:gd name="T23" fmla="*/ 2147483647 h 246"/>
                <a:gd name="T24" fmla="*/ 2147483647 w 226"/>
                <a:gd name="T25" fmla="*/ 2147483647 h 246"/>
                <a:gd name="T26" fmla="*/ 2147483647 w 226"/>
                <a:gd name="T27" fmla="*/ 2147483647 h 246"/>
                <a:gd name="T28" fmla="*/ 2147483647 w 226"/>
                <a:gd name="T29" fmla="*/ 2147483647 h 246"/>
                <a:gd name="T30" fmla="*/ 2147483647 w 226"/>
                <a:gd name="T31" fmla="*/ 2147483647 h 246"/>
                <a:gd name="T32" fmla="*/ 2147483647 w 226"/>
                <a:gd name="T33" fmla="*/ 2147483647 h 246"/>
                <a:gd name="T34" fmla="*/ 2147483647 w 226"/>
                <a:gd name="T35" fmla="*/ 2147483647 h 246"/>
                <a:gd name="T36" fmla="*/ 2147483647 w 226"/>
                <a:gd name="T37" fmla="*/ 2147483647 h 246"/>
                <a:gd name="T38" fmla="*/ 2147483647 w 226"/>
                <a:gd name="T39" fmla="*/ 2147483647 h 246"/>
                <a:gd name="T40" fmla="*/ 2147483647 w 226"/>
                <a:gd name="T41" fmla="*/ 2147483647 h 246"/>
                <a:gd name="T42" fmla="*/ 2147483647 w 226"/>
                <a:gd name="T43" fmla="*/ 2147483647 h 246"/>
                <a:gd name="T44" fmla="*/ 2147483647 w 226"/>
                <a:gd name="T45" fmla="*/ 2147483647 h 246"/>
                <a:gd name="T46" fmla="*/ 2147483647 w 226"/>
                <a:gd name="T47" fmla="*/ 2147483647 h 246"/>
                <a:gd name="T48" fmla="*/ 2147483647 w 226"/>
                <a:gd name="T49" fmla="*/ 2147483647 h 246"/>
                <a:gd name="T50" fmla="*/ 2147483647 w 226"/>
                <a:gd name="T51" fmla="*/ 2147483647 h 246"/>
                <a:gd name="T52" fmla="*/ 2147483647 w 226"/>
                <a:gd name="T53" fmla="*/ 2147483647 h 246"/>
                <a:gd name="T54" fmla="*/ 2147483647 w 226"/>
                <a:gd name="T55" fmla="*/ 2147483647 h 246"/>
                <a:gd name="T56" fmla="*/ 2147483647 w 226"/>
                <a:gd name="T57" fmla="*/ 2147483647 h 246"/>
                <a:gd name="T58" fmla="*/ 2147483647 w 226"/>
                <a:gd name="T59" fmla="*/ 2147483647 h 246"/>
                <a:gd name="T60" fmla="*/ 2147483647 w 226"/>
                <a:gd name="T61" fmla="*/ 2147483647 h 246"/>
                <a:gd name="T62" fmla="*/ 2147483647 w 226"/>
                <a:gd name="T63" fmla="*/ 2147483647 h 246"/>
                <a:gd name="T64" fmla="*/ 2147483647 w 226"/>
                <a:gd name="T65" fmla="*/ 2147483647 h 246"/>
                <a:gd name="T66" fmla="*/ 2147483647 w 226"/>
                <a:gd name="T67" fmla="*/ 2147483647 h 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6"/>
                <a:gd name="T103" fmla="*/ 0 h 246"/>
                <a:gd name="T104" fmla="*/ 226 w 226"/>
                <a:gd name="T105" fmla="*/ 246 h 2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92D050"/>
            </a:solidFill>
            <a:ln w="9525">
              <a:solidFill>
                <a:srgbClr val="FFFFFF"/>
              </a:solidFill>
              <a:round/>
              <a:headEnd/>
              <a:tailEnd/>
            </a:ln>
          </p:spPr>
          <p:txBody>
            <a:bodyPr/>
            <a:lstStyle/>
            <a:p>
              <a:endParaRPr lang="en-US"/>
            </a:p>
          </p:txBody>
        </p:sp>
        <p:sp>
          <p:nvSpPr>
            <p:cNvPr id="948" name="Freeform 468"/>
            <p:cNvSpPr>
              <a:spLocks/>
            </p:cNvSpPr>
            <p:nvPr>
              <p:custDataLst>
                <p:tags r:id="rId309"/>
              </p:custDataLst>
            </p:nvPr>
          </p:nvSpPr>
          <p:spPr bwMode="auto">
            <a:xfrm>
              <a:off x="5148263" y="2709863"/>
              <a:ext cx="22225" cy="55562"/>
            </a:xfrm>
            <a:custGeom>
              <a:avLst/>
              <a:gdLst>
                <a:gd name="T0" fmla="*/ 2147483647 w 60"/>
                <a:gd name="T1" fmla="*/ 0 h 81"/>
                <a:gd name="T2" fmla="*/ 2147483647 w 60"/>
                <a:gd name="T3" fmla="*/ 2147483647 h 81"/>
                <a:gd name="T4" fmla="*/ 2147483647 w 60"/>
                <a:gd name="T5" fmla="*/ 2147483647 h 81"/>
                <a:gd name="T6" fmla="*/ 2147483647 w 60"/>
                <a:gd name="T7" fmla="*/ 2147483647 h 81"/>
                <a:gd name="T8" fmla="*/ 2147483647 w 60"/>
                <a:gd name="T9" fmla="*/ 2147483647 h 81"/>
                <a:gd name="T10" fmla="*/ 2147483647 w 60"/>
                <a:gd name="T11" fmla="*/ 2147483647 h 81"/>
                <a:gd name="T12" fmla="*/ 2147483647 w 60"/>
                <a:gd name="T13" fmla="*/ 0 h 81"/>
                <a:gd name="T14" fmla="*/ 2147483647 w 60"/>
                <a:gd name="T15" fmla="*/ 2147483647 h 81"/>
                <a:gd name="T16" fmla="*/ 2147483647 w 60"/>
                <a:gd name="T17" fmla="*/ 2147483647 h 81"/>
                <a:gd name="T18" fmla="*/ 2147483647 w 60"/>
                <a:gd name="T19" fmla="*/ 2147483647 h 81"/>
                <a:gd name="T20" fmla="*/ 2147483647 w 60"/>
                <a:gd name="T21" fmla="*/ 2147483647 h 81"/>
                <a:gd name="T22" fmla="*/ 2147483647 w 60"/>
                <a:gd name="T23" fmla="*/ 2147483647 h 81"/>
                <a:gd name="T24" fmla="*/ 2147483647 w 60"/>
                <a:gd name="T25" fmla="*/ 2147483647 h 81"/>
                <a:gd name="T26" fmla="*/ 2147483647 w 60"/>
                <a:gd name="T27" fmla="*/ 2147483647 h 81"/>
                <a:gd name="T28" fmla="*/ 2147483647 w 60"/>
                <a:gd name="T29" fmla="*/ 2147483647 h 81"/>
                <a:gd name="T30" fmla="*/ 2147483647 w 60"/>
                <a:gd name="T31" fmla="*/ 2147483647 h 81"/>
                <a:gd name="T32" fmla="*/ 2147483647 w 60"/>
                <a:gd name="T33" fmla="*/ 2147483647 h 81"/>
                <a:gd name="T34" fmla="*/ 2147483647 w 60"/>
                <a:gd name="T35" fmla="*/ 2147483647 h 81"/>
                <a:gd name="T36" fmla="*/ 2147483647 w 60"/>
                <a:gd name="T37" fmla="*/ 2147483647 h 81"/>
                <a:gd name="T38" fmla="*/ 0 w 60"/>
                <a:gd name="T39" fmla="*/ 2147483647 h 81"/>
                <a:gd name="T40" fmla="*/ 2147483647 w 60"/>
                <a:gd name="T41" fmla="*/ 2147483647 h 81"/>
                <a:gd name="T42" fmla="*/ 2147483647 w 60"/>
                <a:gd name="T43" fmla="*/ 2147483647 h 81"/>
                <a:gd name="T44" fmla="*/ 2147483647 w 60"/>
                <a:gd name="T45" fmla="*/ 0 h 81"/>
                <a:gd name="T46" fmla="*/ 2147483647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81"/>
                <a:gd name="T74" fmla="*/ 60 w 60"/>
                <a:gd name="T75" fmla="*/ 81 h 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grpFill/>
            <a:ln w="9525">
              <a:solidFill>
                <a:srgbClr val="FFFFFF"/>
              </a:solidFill>
              <a:round/>
              <a:headEnd/>
              <a:tailEnd/>
            </a:ln>
          </p:spPr>
          <p:txBody>
            <a:bodyPr/>
            <a:lstStyle/>
            <a:p>
              <a:endParaRPr lang="en-US"/>
            </a:p>
          </p:txBody>
        </p:sp>
        <p:sp>
          <p:nvSpPr>
            <p:cNvPr id="949" name="Freeform 469"/>
            <p:cNvSpPr>
              <a:spLocks/>
            </p:cNvSpPr>
            <p:nvPr>
              <p:custDataLst>
                <p:tags r:id="rId310"/>
              </p:custDataLst>
            </p:nvPr>
          </p:nvSpPr>
          <p:spPr bwMode="auto">
            <a:xfrm>
              <a:off x="4435475" y="1844675"/>
              <a:ext cx="161925" cy="66675"/>
            </a:xfrm>
            <a:custGeom>
              <a:avLst/>
              <a:gdLst>
                <a:gd name="T0" fmla="*/ 2147483647 w 370"/>
                <a:gd name="T1" fmla="*/ 2147483647 h 129"/>
                <a:gd name="T2" fmla="*/ 2147483647 w 370"/>
                <a:gd name="T3" fmla="*/ 2147483647 h 129"/>
                <a:gd name="T4" fmla="*/ 2147483647 w 370"/>
                <a:gd name="T5" fmla="*/ 2147483647 h 129"/>
                <a:gd name="T6" fmla="*/ 2147483647 w 370"/>
                <a:gd name="T7" fmla="*/ 2147483647 h 129"/>
                <a:gd name="T8" fmla="*/ 2147483647 w 370"/>
                <a:gd name="T9" fmla="*/ 2147483647 h 129"/>
                <a:gd name="T10" fmla="*/ 2147483647 w 370"/>
                <a:gd name="T11" fmla="*/ 2147483647 h 129"/>
                <a:gd name="T12" fmla="*/ 2147483647 w 370"/>
                <a:gd name="T13" fmla="*/ 2147483647 h 129"/>
                <a:gd name="T14" fmla="*/ 2147483647 w 370"/>
                <a:gd name="T15" fmla="*/ 2147483647 h 129"/>
                <a:gd name="T16" fmla="*/ 2147483647 w 370"/>
                <a:gd name="T17" fmla="*/ 2147483647 h 129"/>
                <a:gd name="T18" fmla="*/ 2147483647 w 370"/>
                <a:gd name="T19" fmla="*/ 2147483647 h 129"/>
                <a:gd name="T20" fmla="*/ 2147483647 w 370"/>
                <a:gd name="T21" fmla="*/ 2147483647 h 129"/>
                <a:gd name="T22" fmla="*/ 2147483647 w 370"/>
                <a:gd name="T23" fmla="*/ 2147483647 h 129"/>
                <a:gd name="T24" fmla="*/ 2147483647 w 370"/>
                <a:gd name="T25" fmla="*/ 2147483647 h 129"/>
                <a:gd name="T26" fmla="*/ 2147483647 w 370"/>
                <a:gd name="T27" fmla="*/ 0 h 129"/>
                <a:gd name="T28" fmla="*/ 2147483647 w 370"/>
                <a:gd name="T29" fmla="*/ 0 h 129"/>
                <a:gd name="T30" fmla="*/ 2147483647 w 370"/>
                <a:gd name="T31" fmla="*/ 2147483647 h 129"/>
                <a:gd name="T32" fmla="*/ 2147483647 w 370"/>
                <a:gd name="T33" fmla="*/ 2147483647 h 129"/>
                <a:gd name="T34" fmla="*/ 2147483647 w 370"/>
                <a:gd name="T35" fmla="*/ 2147483647 h 129"/>
                <a:gd name="T36" fmla="*/ 2147483647 w 370"/>
                <a:gd name="T37" fmla="*/ 2147483647 h 129"/>
                <a:gd name="T38" fmla="*/ 2147483647 w 370"/>
                <a:gd name="T39" fmla="*/ 2147483647 h 129"/>
                <a:gd name="T40" fmla="*/ 2147483647 w 370"/>
                <a:gd name="T41" fmla="*/ 2147483647 h 129"/>
                <a:gd name="T42" fmla="*/ 2147483647 w 370"/>
                <a:gd name="T43" fmla="*/ 2147483647 h 129"/>
                <a:gd name="T44" fmla="*/ 2147483647 w 370"/>
                <a:gd name="T45" fmla="*/ 2147483647 h 129"/>
                <a:gd name="T46" fmla="*/ 2147483647 w 370"/>
                <a:gd name="T47" fmla="*/ 2147483647 h 129"/>
                <a:gd name="T48" fmla="*/ 2147483647 w 370"/>
                <a:gd name="T49" fmla="*/ 2147483647 h 129"/>
                <a:gd name="T50" fmla="*/ 2147483647 w 370"/>
                <a:gd name="T51" fmla="*/ 2147483647 h 129"/>
                <a:gd name="T52" fmla="*/ 2147483647 w 370"/>
                <a:gd name="T53" fmla="*/ 2147483647 h 129"/>
                <a:gd name="T54" fmla="*/ 2147483647 w 370"/>
                <a:gd name="T55" fmla="*/ 2147483647 h 129"/>
                <a:gd name="T56" fmla="*/ 2147483647 w 370"/>
                <a:gd name="T57" fmla="*/ 2147483647 h 129"/>
                <a:gd name="T58" fmla="*/ 2147483647 w 370"/>
                <a:gd name="T59" fmla="*/ 2147483647 h 129"/>
                <a:gd name="T60" fmla="*/ 2147483647 w 370"/>
                <a:gd name="T61" fmla="*/ 2147483647 h 129"/>
                <a:gd name="T62" fmla="*/ 2147483647 w 370"/>
                <a:gd name="T63" fmla="*/ 2147483647 h 129"/>
                <a:gd name="T64" fmla="*/ 2147483647 w 370"/>
                <a:gd name="T65" fmla="*/ 2147483647 h 129"/>
                <a:gd name="T66" fmla="*/ 2147483647 w 370"/>
                <a:gd name="T67" fmla="*/ 2147483647 h 129"/>
                <a:gd name="T68" fmla="*/ 2147483647 w 370"/>
                <a:gd name="T69" fmla="*/ 2147483647 h 129"/>
                <a:gd name="T70" fmla="*/ 2147483647 w 370"/>
                <a:gd name="T71" fmla="*/ 2147483647 h 129"/>
                <a:gd name="T72" fmla="*/ 2147483647 w 370"/>
                <a:gd name="T73" fmla="*/ 2147483647 h 129"/>
                <a:gd name="T74" fmla="*/ 2147483647 w 370"/>
                <a:gd name="T75" fmla="*/ 2147483647 h 129"/>
                <a:gd name="T76" fmla="*/ 0 w 370"/>
                <a:gd name="T77" fmla="*/ 2147483647 h 129"/>
                <a:gd name="T78" fmla="*/ 0 w 370"/>
                <a:gd name="T79" fmla="*/ 2147483647 h 129"/>
                <a:gd name="T80" fmla="*/ 2147483647 w 370"/>
                <a:gd name="T81" fmla="*/ 2147483647 h 129"/>
                <a:gd name="T82" fmla="*/ 2147483647 w 370"/>
                <a:gd name="T83" fmla="*/ 2147483647 h 129"/>
                <a:gd name="T84" fmla="*/ 2147483647 w 370"/>
                <a:gd name="T85" fmla="*/ 2147483647 h 129"/>
                <a:gd name="T86" fmla="*/ 2147483647 w 370"/>
                <a:gd name="T87" fmla="*/ 2147483647 h 129"/>
                <a:gd name="T88" fmla="*/ 2147483647 w 370"/>
                <a:gd name="T89" fmla="*/ 2147483647 h 129"/>
                <a:gd name="T90" fmla="*/ 2147483647 w 370"/>
                <a:gd name="T91" fmla="*/ 2147483647 h 129"/>
                <a:gd name="T92" fmla="*/ 2147483647 w 370"/>
                <a:gd name="T93" fmla="*/ 2147483647 h 129"/>
                <a:gd name="T94" fmla="*/ 2147483647 w 370"/>
                <a:gd name="T95" fmla="*/ 2147483647 h 129"/>
                <a:gd name="T96" fmla="*/ 2147483647 w 370"/>
                <a:gd name="T97" fmla="*/ 2147483647 h 129"/>
                <a:gd name="T98" fmla="*/ 2147483647 w 370"/>
                <a:gd name="T99" fmla="*/ 2147483647 h 129"/>
                <a:gd name="T100" fmla="*/ 2147483647 w 370"/>
                <a:gd name="T101" fmla="*/ 2147483647 h 129"/>
                <a:gd name="T102" fmla="*/ 2147483647 w 370"/>
                <a:gd name="T103" fmla="*/ 2147483647 h 129"/>
                <a:gd name="T104" fmla="*/ 2147483647 w 370"/>
                <a:gd name="T105" fmla="*/ 2147483647 h 129"/>
                <a:gd name="T106" fmla="*/ 2147483647 w 370"/>
                <a:gd name="T107" fmla="*/ 2147483647 h 129"/>
                <a:gd name="T108" fmla="*/ 2147483647 w 370"/>
                <a:gd name="T109" fmla="*/ 2147483647 h 129"/>
                <a:gd name="T110" fmla="*/ 2147483647 w 370"/>
                <a:gd name="T111" fmla="*/ 2147483647 h 129"/>
                <a:gd name="T112" fmla="*/ 2147483647 w 370"/>
                <a:gd name="T113" fmla="*/ 2147483647 h 129"/>
                <a:gd name="T114" fmla="*/ 2147483647 w 370"/>
                <a:gd name="T115" fmla="*/ 2147483647 h 129"/>
                <a:gd name="T116" fmla="*/ 2147483647 w 370"/>
                <a:gd name="T117" fmla="*/ 2147483647 h 129"/>
                <a:gd name="T118" fmla="*/ 2147483647 w 37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
                <a:gd name="T181" fmla="*/ 0 h 129"/>
                <a:gd name="T182" fmla="*/ 370 w 370"/>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grpFill/>
            <a:ln w="9525">
              <a:solidFill>
                <a:srgbClr val="FFFFFF"/>
              </a:solidFill>
              <a:round/>
              <a:headEnd/>
              <a:tailEnd/>
            </a:ln>
          </p:spPr>
          <p:txBody>
            <a:bodyPr/>
            <a:lstStyle/>
            <a:p>
              <a:endParaRPr lang="en-US"/>
            </a:p>
          </p:txBody>
        </p:sp>
        <p:sp>
          <p:nvSpPr>
            <p:cNvPr id="950" name="Freeform 470"/>
            <p:cNvSpPr>
              <a:spLocks/>
            </p:cNvSpPr>
            <p:nvPr>
              <p:custDataLst>
                <p:tags r:id="rId311"/>
              </p:custDataLst>
            </p:nvPr>
          </p:nvSpPr>
          <p:spPr bwMode="auto">
            <a:xfrm>
              <a:off x="4846638" y="2565400"/>
              <a:ext cx="30162" cy="57150"/>
            </a:xfrm>
            <a:custGeom>
              <a:avLst/>
              <a:gdLst>
                <a:gd name="T0" fmla="*/ 2147483647 w 80"/>
                <a:gd name="T1" fmla="*/ 2147483647 h 94"/>
                <a:gd name="T2" fmla="*/ 2147483647 w 80"/>
                <a:gd name="T3" fmla="*/ 0 h 94"/>
                <a:gd name="T4" fmla="*/ 2147483647 w 80"/>
                <a:gd name="T5" fmla="*/ 0 h 94"/>
                <a:gd name="T6" fmla="*/ 2147483647 w 80"/>
                <a:gd name="T7" fmla="*/ 2147483647 h 94"/>
                <a:gd name="T8" fmla="*/ 2147483647 w 80"/>
                <a:gd name="T9" fmla="*/ 2147483647 h 94"/>
                <a:gd name="T10" fmla="*/ 2147483647 w 80"/>
                <a:gd name="T11" fmla="*/ 2147483647 h 94"/>
                <a:gd name="T12" fmla="*/ 2147483647 w 80"/>
                <a:gd name="T13" fmla="*/ 2147483647 h 94"/>
                <a:gd name="T14" fmla="*/ 2147483647 w 80"/>
                <a:gd name="T15" fmla="*/ 2147483647 h 94"/>
                <a:gd name="T16" fmla="*/ 2147483647 w 80"/>
                <a:gd name="T17" fmla="*/ 2147483647 h 94"/>
                <a:gd name="T18" fmla="*/ 2147483647 w 80"/>
                <a:gd name="T19" fmla="*/ 2147483647 h 94"/>
                <a:gd name="T20" fmla="*/ 2147483647 w 80"/>
                <a:gd name="T21" fmla="*/ 2147483647 h 94"/>
                <a:gd name="T22" fmla="*/ 2147483647 w 80"/>
                <a:gd name="T23" fmla="*/ 2147483647 h 94"/>
                <a:gd name="T24" fmla="*/ 2147483647 w 80"/>
                <a:gd name="T25" fmla="*/ 2147483647 h 94"/>
                <a:gd name="T26" fmla="*/ 2147483647 w 80"/>
                <a:gd name="T27" fmla="*/ 2147483647 h 94"/>
                <a:gd name="T28" fmla="*/ 2147483647 w 80"/>
                <a:gd name="T29" fmla="*/ 2147483647 h 94"/>
                <a:gd name="T30" fmla="*/ 2147483647 w 80"/>
                <a:gd name="T31" fmla="*/ 2147483647 h 94"/>
                <a:gd name="T32" fmla="*/ 2147483647 w 80"/>
                <a:gd name="T33" fmla="*/ 2147483647 h 94"/>
                <a:gd name="T34" fmla="*/ 2147483647 w 80"/>
                <a:gd name="T35" fmla="*/ 2147483647 h 94"/>
                <a:gd name="T36" fmla="*/ 2147483647 w 80"/>
                <a:gd name="T37" fmla="*/ 2147483647 h 94"/>
                <a:gd name="T38" fmla="*/ 2147483647 w 80"/>
                <a:gd name="T39" fmla="*/ 2147483647 h 94"/>
                <a:gd name="T40" fmla="*/ 2147483647 w 80"/>
                <a:gd name="T41" fmla="*/ 2147483647 h 94"/>
                <a:gd name="T42" fmla="*/ 2147483647 w 80"/>
                <a:gd name="T43" fmla="*/ 2147483647 h 94"/>
                <a:gd name="T44" fmla="*/ 2147483647 w 80"/>
                <a:gd name="T45" fmla="*/ 2147483647 h 94"/>
                <a:gd name="T46" fmla="*/ 2147483647 w 80"/>
                <a:gd name="T47" fmla="*/ 2147483647 h 94"/>
                <a:gd name="T48" fmla="*/ 2147483647 w 80"/>
                <a:gd name="T49" fmla="*/ 2147483647 h 94"/>
                <a:gd name="T50" fmla="*/ 0 w 80"/>
                <a:gd name="T51" fmla="*/ 2147483647 h 94"/>
                <a:gd name="T52" fmla="*/ 2147483647 w 80"/>
                <a:gd name="T53" fmla="*/ 2147483647 h 94"/>
                <a:gd name="T54" fmla="*/ 2147483647 w 80"/>
                <a:gd name="T55" fmla="*/ 2147483647 h 94"/>
                <a:gd name="T56" fmla="*/ 2147483647 w 80"/>
                <a:gd name="T57" fmla="*/ 2147483647 h 94"/>
                <a:gd name="T58" fmla="*/ 2147483647 w 80"/>
                <a:gd name="T59" fmla="*/ 2147483647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94"/>
                <a:gd name="T92" fmla="*/ 80 w 80"/>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grpFill/>
            <a:ln w="9525">
              <a:solidFill>
                <a:srgbClr val="FFFFFF"/>
              </a:solidFill>
              <a:round/>
              <a:headEnd/>
              <a:tailEnd/>
            </a:ln>
          </p:spPr>
          <p:txBody>
            <a:bodyPr/>
            <a:lstStyle/>
            <a:p>
              <a:endParaRPr lang="en-US"/>
            </a:p>
          </p:txBody>
        </p:sp>
        <p:sp>
          <p:nvSpPr>
            <p:cNvPr id="952" name="Freeform 472"/>
            <p:cNvSpPr>
              <a:spLocks/>
            </p:cNvSpPr>
            <p:nvPr>
              <p:custDataLst>
                <p:tags r:id="rId312"/>
              </p:custDataLst>
            </p:nvPr>
          </p:nvSpPr>
          <p:spPr bwMode="auto">
            <a:xfrm>
              <a:off x="4433888" y="1892300"/>
              <a:ext cx="131762" cy="84138"/>
            </a:xfrm>
            <a:custGeom>
              <a:avLst/>
              <a:gdLst>
                <a:gd name="T0" fmla="*/ 2147483647 w 312"/>
                <a:gd name="T1" fmla="*/ 2147483647 h 155"/>
                <a:gd name="T2" fmla="*/ 2147483647 w 312"/>
                <a:gd name="T3" fmla="*/ 2147483647 h 155"/>
                <a:gd name="T4" fmla="*/ 2147483647 w 312"/>
                <a:gd name="T5" fmla="*/ 2147483647 h 155"/>
                <a:gd name="T6" fmla="*/ 2147483647 w 312"/>
                <a:gd name="T7" fmla="*/ 2147483647 h 155"/>
                <a:gd name="T8" fmla="*/ 2147483647 w 312"/>
                <a:gd name="T9" fmla="*/ 2147483647 h 155"/>
                <a:gd name="T10" fmla="*/ 2147483647 w 312"/>
                <a:gd name="T11" fmla="*/ 2147483647 h 155"/>
                <a:gd name="T12" fmla="*/ 2147483647 w 312"/>
                <a:gd name="T13" fmla="*/ 2147483647 h 155"/>
                <a:gd name="T14" fmla="*/ 2147483647 w 312"/>
                <a:gd name="T15" fmla="*/ 2147483647 h 155"/>
                <a:gd name="T16" fmla="*/ 2147483647 w 312"/>
                <a:gd name="T17" fmla="*/ 2147483647 h 155"/>
                <a:gd name="T18" fmla="*/ 2147483647 w 312"/>
                <a:gd name="T19" fmla="*/ 2147483647 h 155"/>
                <a:gd name="T20" fmla="*/ 2147483647 w 312"/>
                <a:gd name="T21" fmla="*/ 2147483647 h 155"/>
                <a:gd name="T22" fmla="*/ 2147483647 w 312"/>
                <a:gd name="T23" fmla="*/ 2147483647 h 155"/>
                <a:gd name="T24" fmla="*/ 2147483647 w 312"/>
                <a:gd name="T25" fmla="*/ 2147483647 h 155"/>
                <a:gd name="T26" fmla="*/ 2147483647 w 312"/>
                <a:gd name="T27" fmla="*/ 2147483647 h 155"/>
                <a:gd name="T28" fmla="*/ 2147483647 w 312"/>
                <a:gd name="T29" fmla="*/ 2147483647 h 155"/>
                <a:gd name="T30" fmla="*/ 2147483647 w 312"/>
                <a:gd name="T31" fmla="*/ 2147483647 h 155"/>
                <a:gd name="T32" fmla="*/ 2147483647 w 312"/>
                <a:gd name="T33" fmla="*/ 2147483647 h 155"/>
                <a:gd name="T34" fmla="*/ 2147483647 w 312"/>
                <a:gd name="T35" fmla="*/ 2147483647 h 155"/>
                <a:gd name="T36" fmla="*/ 2147483647 w 312"/>
                <a:gd name="T37" fmla="*/ 2147483647 h 155"/>
                <a:gd name="T38" fmla="*/ 2147483647 w 312"/>
                <a:gd name="T39" fmla="*/ 2147483647 h 155"/>
                <a:gd name="T40" fmla="*/ 2147483647 w 312"/>
                <a:gd name="T41" fmla="*/ 2147483647 h 155"/>
                <a:gd name="T42" fmla="*/ 2147483647 w 312"/>
                <a:gd name="T43" fmla="*/ 2147483647 h 155"/>
                <a:gd name="T44" fmla="*/ 2147483647 w 312"/>
                <a:gd name="T45" fmla="*/ 2147483647 h 155"/>
                <a:gd name="T46" fmla="*/ 2147483647 w 312"/>
                <a:gd name="T47" fmla="*/ 2147483647 h 155"/>
                <a:gd name="T48" fmla="*/ 2147483647 w 312"/>
                <a:gd name="T49" fmla="*/ 2147483647 h 155"/>
                <a:gd name="T50" fmla="*/ 2147483647 w 312"/>
                <a:gd name="T51" fmla="*/ 2147483647 h 155"/>
                <a:gd name="T52" fmla="*/ 2147483647 w 312"/>
                <a:gd name="T53" fmla="*/ 2147483647 h 155"/>
                <a:gd name="T54" fmla="*/ 2147483647 w 312"/>
                <a:gd name="T55" fmla="*/ 2147483647 h 155"/>
                <a:gd name="T56" fmla="*/ 2147483647 w 312"/>
                <a:gd name="T57" fmla="*/ 2147483647 h 155"/>
                <a:gd name="T58" fmla="*/ 2147483647 w 312"/>
                <a:gd name="T59" fmla="*/ 2147483647 h 155"/>
                <a:gd name="T60" fmla="*/ 2147483647 w 312"/>
                <a:gd name="T61" fmla="*/ 2147483647 h 155"/>
                <a:gd name="T62" fmla="*/ 2147483647 w 312"/>
                <a:gd name="T63" fmla="*/ 2147483647 h 155"/>
                <a:gd name="T64" fmla="*/ 2147483647 w 312"/>
                <a:gd name="T65" fmla="*/ 2147483647 h 155"/>
                <a:gd name="T66" fmla="*/ 2147483647 w 312"/>
                <a:gd name="T67" fmla="*/ 2147483647 h 155"/>
                <a:gd name="T68" fmla="*/ 2147483647 w 312"/>
                <a:gd name="T69" fmla="*/ 2147483647 h 155"/>
                <a:gd name="T70" fmla="*/ 2147483647 w 312"/>
                <a:gd name="T71" fmla="*/ 0 h 155"/>
                <a:gd name="T72" fmla="*/ 2147483647 w 312"/>
                <a:gd name="T73" fmla="*/ 2147483647 h 155"/>
                <a:gd name="T74" fmla="*/ 2147483647 w 312"/>
                <a:gd name="T75" fmla="*/ 2147483647 h 155"/>
                <a:gd name="T76" fmla="*/ 2147483647 w 312"/>
                <a:gd name="T77" fmla="*/ 2147483647 h 155"/>
                <a:gd name="T78" fmla="*/ 2147483647 w 312"/>
                <a:gd name="T79" fmla="*/ 2147483647 h 155"/>
                <a:gd name="T80" fmla="*/ 2147483647 w 312"/>
                <a:gd name="T81" fmla="*/ 2147483647 h 155"/>
                <a:gd name="T82" fmla="*/ 2147483647 w 312"/>
                <a:gd name="T83" fmla="*/ 2147483647 h 155"/>
                <a:gd name="T84" fmla="*/ 2147483647 w 312"/>
                <a:gd name="T85" fmla="*/ 2147483647 h 155"/>
                <a:gd name="T86" fmla="*/ 2147483647 w 312"/>
                <a:gd name="T87" fmla="*/ 2147483647 h 155"/>
                <a:gd name="T88" fmla="*/ 2147483647 w 312"/>
                <a:gd name="T89" fmla="*/ 2147483647 h 155"/>
                <a:gd name="T90" fmla="*/ 2147483647 w 312"/>
                <a:gd name="T91" fmla="*/ 2147483647 h 155"/>
                <a:gd name="T92" fmla="*/ 2147483647 w 312"/>
                <a:gd name="T93" fmla="*/ 2147483647 h 155"/>
                <a:gd name="T94" fmla="*/ 2147483647 w 312"/>
                <a:gd name="T95" fmla="*/ 2147483647 h 155"/>
                <a:gd name="T96" fmla="*/ 2147483647 w 312"/>
                <a:gd name="T97" fmla="*/ 2147483647 h 155"/>
                <a:gd name="T98" fmla="*/ 2147483647 w 312"/>
                <a:gd name="T99" fmla="*/ 2147483647 h 155"/>
                <a:gd name="T100" fmla="*/ 2147483647 w 312"/>
                <a:gd name="T101" fmla="*/ 2147483647 h 155"/>
                <a:gd name="T102" fmla="*/ 2147483647 w 312"/>
                <a:gd name="T103" fmla="*/ 2147483647 h 155"/>
                <a:gd name="T104" fmla="*/ 2147483647 w 312"/>
                <a:gd name="T105" fmla="*/ 2147483647 h 155"/>
                <a:gd name="T106" fmla="*/ 2147483647 w 312"/>
                <a:gd name="T107" fmla="*/ 2147483647 h 155"/>
                <a:gd name="T108" fmla="*/ 2147483647 w 312"/>
                <a:gd name="T109" fmla="*/ 2147483647 h 155"/>
                <a:gd name="T110" fmla="*/ 2147483647 w 312"/>
                <a:gd name="T111" fmla="*/ 2147483647 h 155"/>
                <a:gd name="T112" fmla="*/ 2147483647 w 312"/>
                <a:gd name="T113" fmla="*/ 2147483647 h 155"/>
                <a:gd name="T114" fmla="*/ 0 w 312"/>
                <a:gd name="T115" fmla="*/ 2147483647 h 155"/>
                <a:gd name="T116" fmla="*/ 2147483647 w 312"/>
                <a:gd name="T117" fmla="*/ 2147483647 h 155"/>
                <a:gd name="T118" fmla="*/ 2147483647 w 312"/>
                <a:gd name="T119" fmla="*/ 2147483647 h 155"/>
                <a:gd name="T120" fmla="*/ 2147483647 w 312"/>
                <a:gd name="T121" fmla="*/ 2147483647 h 155"/>
                <a:gd name="T122" fmla="*/ 2147483647 w 312"/>
                <a:gd name="T123" fmla="*/ 2147483647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2"/>
                <a:gd name="T187" fmla="*/ 0 h 155"/>
                <a:gd name="T188" fmla="*/ 312 w 312"/>
                <a:gd name="T189" fmla="*/ 155 h 1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grpFill/>
            <a:ln w="9525">
              <a:solidFill>
                <a:srgbClr val="FFFFFF"/>
              </a:solidFill>
              <a:round/>
              <a:headEnd/>
              <a:tailEnd/>
            </a:ln>
          </p:spPr>
          <p:txBody>
            <a:bodyPr/>
            <a:lstStyle/>
            <a:p>
              <a:endParaRPr lang="en-US"/>
            </a:p>
          </p:txBody>
        </p:sp>
        <p:sp>
          <p:nvSpPr>
            <p:cNvPr id="953" name="Freeform 473"/>
            <p:cNvSpPr>
              <a:spLocks/>
            </p:cNvSpPr>
            <p:nvPr>
              <p:custDataLst>
                <p:tags r:id="rId313"/>
              </p:custDataLst>
            </p:nvPr>
          </p:nvSpPr>
          <p:spPr bwMode="auto">
            <a:xfrm>
              <a:off x="4140200" y="2078038"/>
              <a:ext cx="19050" cy="60325"/>
            </a:xfrm>
            <a:custGeom>
              <a:avLst/>
              <a:gdLst>
                <a:gd name="T0" fmla="*/ 0 w 46"/>
                <a:gd name="T1" fmla="*/ 2147483647 h 50"/>
                <a:gd name="T2" fmla="*/ 2147483647 w 46"/>
                <a:gd name="T3" fmla="*/ 2147483647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0 h 50"/>
                <a:gd name="T16" fmla="*/ 2147483647 w 46"/>
                <a:gd name="T17" fmla="*/ 2147483647 h 50"/>
                <a:gd name="T18" fmla="*/ 2147483647 w 46"/>
                <a:gd name="T19" fmla="*/ 2147483647 h 50"/>
                <a:gd name="T20" fmla="*/ 2147483647 w 46"/>
                <a:gd name="T21" fmla="*/ 2147483647 h 50"/>
                <a:gd name="T22" fmla="*/ 2147483647 w 46"/>
                <a:gd name="T23" fmla="*/ 2147483647 h 50"/>
                <a:gd name="T24" fmla="*/ 2147483647 w 46"/>
                <a:gd name="T25" fmla="*/ 2147483647 h 50"/>
                <a:gd name="T26" fmla="*/ 2147483647 w 46"/>
                <a:gd name="T27" fmla="*/ 2147483647 h 50"/>
                <a:gd name="T28" fmla="*/ 0 w 46"/>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50"/>
                <a:gd name="T47" fmla="*/ 46 w 46"/>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grpFill/>
            <a:ln w="9525">
              <a:solidFill>
                <a:srgbClr val="FFFFFF"/>
              </a:solidFill>
              <a:round/>
              <a:headEnd/>
              <a:tailEnd/>
            </a:ln>
          </p:spPr>
          <p:txBody>
            <a:bodyPr/>
            <a:lstStyle/>
            <a:p>
              <a:endParaRPr lang="en-US"/>
            </a:p>
          </p:txBody>
        </p:sp>
        <p:sp>
          <p:nvSpPr>
            <p:cNvPr id="954" name="Freeform 474"/>
            <p:cNvSpPr>
              <a:spLocks/>
            </p:cNvSpPr>
            <p:nvPr>
              <p:custDataLst>
                <p:tags r:id="rId314"/>
              </p:custDataLst>
            </p:nvPr>
          </p:nvSpPr>
          <p:spPr bwMode="auto">
            <a:xfrm>
              <a:off x="4837113" y="3962400"/>
              <a:ext cx="69850" cy="241300"/>
            </a:xfrm>
            <a:custGeom>
              <a:avLst/>
              <a:gdLst>
                <a:gd name="T0" fmla="*/ 2147483647 w 166"/>
                <a:gd name="T1" fmla="*/ 2147483647 h 456"/>
                <a:gd name="T2" fmla="*/ 2147483647 w 166"/>
                <a:gd name="T3" fmla="*/ 2147483647 h 456"/>
                <a:gd name="T4" fmla="*/ 2147483647 w 166"/>
                <a:gd name="T5" fmla="*/ 2147483647 h 456"/>
                <a:gd name="T6" fmla="*/ 2147483647 w 166"/>
                <a:gd name="T7" fmla="*/ 2147483647 h 456"/>
                <a:gd name="T8" fmla="*/ 2147483647 w 166"/>
                <a:gd name="T9" fmla="*/ 2147483647 h 456"/>
                <a:gd name="T10" fmla="*/ 2147483647 w 166"/>
                <a:gd name="T11" fmla="*/ 2147483647 h 456"/>
                <a:gd name="T12" fmla="*/ 2147483647 w 166"/>
                <a:gd name="T13" fmla="*/ 2147483647 h 456"/>
                <a:gd name="T14" fmla="*/ 2147483647 w 166"/>
                <a:gd name="T15" fmla="*/ 2147483647 h 456"/>
                <a:gd name="T16" fmla="*/ 2147483647 w 166"/>
                <a:gd name="T17" fmla="*/ 2147483647 h 456"/>
                <a:gd name="T18" fmla="*/ 2147483647 w 166"/>
                <a:gd name="T19" fmla="*/ 2147483647 h 456"/>
                <a:gd name="T20" fmla="*/ 2147483647 w 166"/>
                <a:gd name="T21" fmla="*/ 2147483647 h 456"/>
                <a:gd name="T22" fmla="*/ 2147483647 w 166"/>
                <a:gd name="T23" fmla="*/ 2147483647 h 456"/>
                <a:gd name="T24" fmla="*/ 2147483647 w 166"/>
                <a:gd name="T25" fmla="*/ 2147483647 h 456"/>
                <a:gd name="T26" fmla="*/ 2147483647 w 166"/>
                <a:gd name="T27" fmla="*/ 2147483647 h 456"/>
                <a:gd name="T28" fmla="*/ 2147483647 w 166"/>
                <a:gd name="T29" fmla="*/ 2147483647 h 456"/>
                <a:gd name="T30" fmla="*/ 2147483647 w 166"/>
                <a:gd name="T31" fmla="*/ 2147483647 h 456"/>
                <a:gd name="T32" fmla="*/ 2147483647 w 166"/>
                <a:gd name="T33" fmla="*/ 2147483647 h 456"/>
                <a:gd name="T34" fmla="*/ 2147483647 w 166"/>
                <a:gd name="T35" fmla="*/ 2147483647 h 456"/>
                <a:gd name="T36" fmla="*/ 2147483647 w 166"/>
                <a:gd name="T37" fmla="*/ 2147483647 h 456"/>
                <a:gd name="T38" fmla="*/ 2147483647 w 166"/>
                <a:gd name="T39" fmla="*/ 2147483647 h 456"/>
                <a:gd name="T40" fmla="*/ 2147483647 w 166"/>
                <a:gd name="T41" fmla="*/ 2147483647 h 456"/>
                <a:gd name="T42" fmla="*/ 2147483647 w 166"/>
                <a:gd name="T43" fmla="*/ 2147483647 h 456"/>
                <a:gd name="T44" fmla="*/ 2147483647 w 166"/>
                <a:gd name="T45" fmla="*/ 2147483647 h 456"/>
                <a:gd name="T46" fmla="*/ 2147483647 w 166"/>
                <a:gd name="T47" fmla="*/ 2147483647 h 456"/>
                <a:gd name="T48" fmla="*/ 2147483647 w 166"/>
                <a:gd name="T49" fmla="*/ 2147483647 h 456"/>
                <a:gd name="T50" fmla="*/ 2147483647 w 166"/>
                <a:gd name="T51" fmla="*/ 2147483647 h 456"/>
                <a:gd name="T52" fmla="*/ 2147483647 w 166"/>
                <a:gd name="T53" fmla="*/ 2147483647 h 456"/>
                <a:gd name="T54" fmla="*/ 2147483647 w 166"/>
                <a:gd name="T55" fmla="*/ 2147483647 h 456"/>
                <a:gd name="T56" fmla="*/ 2147483647 w 166"/>
                <a:gd name="T57" fmla="*/ 2147483647 h 456"/>
                <a:gd name="T58" fmla="*/ 2147483647 w 166"/>
                <a:gd name="T59" fmla="*/ 2147483647 h 456"/>
                <a:gd name="T60" fmla="*/ 2147483647 w 166"/>
                <a:gd name="T61" fmla="*/ 2147483647 h 456"/>
                <a:gd name="T62" fmla="*/ 2147483647 w 166"/>
                <a:gd name="T63" fmla="*/ 2147483647 h 456"/>
                <a:gd name="T64" fmla="*/ 2147483647 w 166"/>
                <a:gd name="T65" fmla="*/ 2147483647 h 456"/>
                <a:gd name="T66" fmla="*/ 2147483647 w 166"/>
                <a:gd name="T67" fmla="*/ 2147483647 h 456"/>
                <a:gd name="T68" fmla="*/ 2147483647 w 166"/>
                <a:gd name="T69" fmla="*/ 2147483647 h 456"/>
                <a:gd name="T70" fmla="*/ 2147483647 w 166"/>
                <a:gd name="T71" fmla="*/ 2147483647 h 456"/>
                <a:gd name="T72" fmla="*/ 2147483647 w 166"/>
                <a:gd name="T73" fmla="*/ 2147483647 h 456"/>
                <a:gd name="T74" fmla="*/ 2147483647 w 166"/>
                <a:gd name="T75" fmla="*/ 2147483647 h 456"/>
                <a:gd name="T76" fmla="*/ 2147483647 w 166"/>
                <a:gd name="T77" fmla="*/ 2147483647 h 456"/>
                <a:gd name="T78" fmla="*/ 2147483647 w 166"/>
                <a:gd name="T79" fmla="*/ 2147483647 h 456"/>
                <a:gd name="T80" fmla="*/ 2147483647 w 166"/>
                <a:gd name="T81" fmla="*/ 2147483647 h 456"/>
                <a:gd name="T82" fmla="*/ 2147483647 w 166"/>
                <a:gd name="T83" fmla="*/ 2147483647 h 456"/>
                <a:gd name="T84" fmla="*/ 2147483647 w 166"/>
                <a:gd name="T85" fmla="*/ 2147483647 h 456"/>
                <a:gd name="T86" fmla="*/ 2147483647 w 166"/>
                <a:gd name="T87" fmla="*/ 2147483647 h 456"/>
                <a:gd name="T88" fmla="*/ 2147483647 w 166"/>
                <a:gd name="T89" fmla="*/ 2147483647 h 456"/>
                <a:gd name="T90" fmla="*/ 2147483647 w 166"/>
                <a:gd name="T91" fmla="*/ 2147483647 h 456"/>
                <a:gd name="T92" fmla="*/ 2147483647 w 166"/>
                <a:gd name="T93" fmla="*/ 2147483647 h 456"/>
                <a:gd name="T94" fmla="*/ 2147483647 w 166"/>
                <a:gd name="T95" fmla="*/ 2147483647 h 456"/>
                <a:gd name="T96" fmla="*/ 2147483647 w 166"/>
                <a:gd name="T97" fmla="*/ 2147483647 h 456"/>
                <a:gd name="T98" fmla="*/ 2147483647 w 166"/>
                <a:gd name="T99" fmla="*/ 2147483647 h 456"/>
                <a:gd name="T100" fmla="*/ 2147483647 w 166"/>
                <a:gd name="T101" fmla="*/ 2147483647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6"/>
                <a:gd name="T154" fmla="*/ 0 h 456"/>
                <a:gd name="T155" fmla="*/ 166 w 166"/>
                <a:gd name="T156" fmla="*/ 456 h 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92D050"/>
            </a:solidFill>
            <a:ln w="9525">
              <a:solidFill>
                <a:srgbClr val="FFFFFF"/>
              </a:solidFill>
              <a:round/>
              <a:headEnd/>
              <a:tailEnd/>
            </a:ln>
          </p:spPr>
          <p:txBody>
            <a:bodyPr/>
            <a:lstStyle/>
            <a:p>
              <a:endParaRPr lang="en-US"/>
            </a:p>
          </p:txBody>
        </p:sp>
        <p:sp>
          <p:nvSpPr>
            <p:cNvPr id="955" name="Freeform 475"/>
            <p:cNvSpPr>
              <a:spLocks/>
            </p:cNvSpPr>
            <p:nvPr>
              <p:custDataLst>
                <p:tags r:id="rId315"/>
              </p:custDataLst>
            </p:nvPr>
          </p:nvSpPr>
          <p:spPr bwMode="auto">
            <a:xfrm>
              <a:off x="4329113" y="2533650"/>
              <a:ext cx="14287" cy="57150"/>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grpFill/>
            <a:ln w="9525">
              <a:solidFill>
                <a:srgbClr val="FFFFFF"/>
              </a:solidFill>
              <a:round/>
              <a:headEnd/>
              <a:tailEnd/>
            </a:ln>
          </p:spPr>
          <p:txBody>
            <a:bodyPr/>
            <a:lstStyle/>
            <a:p>
              <a:endParaRPr lang="en-US"/>
            </a:p>
          </p:txBody>
        </p:sp>
        <p:sp>
          <p:nvSpPr>
            <p:cNvPr id="956" name="Freeform 476"/>
            <p:cNvSpPr>
              <a:spLocks/>
            </p:cNvSpPr>
            <p:nvPr>
              <p:custDataLst>
                <p:tags r:id="rId316"/>
              </p:custDataLst>
            </p:nvPr>
          </p:nvSpPr>
          <p:spPr bwMode="auto">
            <a:xfrm>
              <a:off x="4648200" y="4154488"/>
              <a:ext cx="188913" cy="217487"/>
            </a:xfrm>
            <a:custGeom>
              <a:avLst/>
              <a:gdLst>
                <a:gd name="T0" fmla="*/ 2147483647 w 438"/>
                <a:gd name="T1" fmla="*/ 2147483647 h 406"/>
                <a:gd name="T2" fmla="*/ 2147483647 w 438"/>
                <a:gd name="T3" fmla="*/ 2147483647 h 406"/>
                <a:gd name="T4" fmla="*/ 2147483647 w 438"/>
                <a:gd name="T5" fmla="*/ 2147483647 h 406"/>
                <a:gd name="T6" fmla="*/ 2147483647 w 438"/>
                <a:gd name="T7" fmla="*/ 2147483647 h 406"/>
                <a:gd name="T8" fmla="*/ 2147483647 w 438"/>
                <a:gd name="T9" fmla="*/ 2147483647 h 406"/>
                <a:gd name="T10" fmla="*/ 2147483647 w 438"/>
                <a:gd name="T11" fmla="*/ 2147483647 h 406"/>
                <a:gd name="T12" fmla="*/ 2147483647 w 438"/>
                <a:gd name="T13" fmla="*/ 2147483647 h 406"/>
                <a:gd name="T14" fmla="*/ 2147483647 w 438"/>
                <a:gd name="T15" fmla="*/ 2147483647 h 406"/>
                <a:gd name="T16" fmla="*/ 2147483647 w 438"/>
                <a:gd name="T17" fmla="*/ 2147483647 h 406"/>
                <a:gd name="T18" fmla="*/ 2147483647 w 438"/>
                <a:gd name="T19" fmla="*/ 2147483647 h 406"/>
                <a:gd name="T20" fmla="*/ 2147483647 w 438"/>
                <a:gd name="T21" fmla="*/ 2147483647 h 406"/>
                <a:gd name="T22" fmla="*/ 2147483647 w 438"/>
                <a:gd name="T23" fmla="*/ 2147483647 h 406"/>
                <a:gd name="T24" fmla="*/ 2147483647 w 438"/>
                <a:gd name="T25" fmla="*/ 2147483647 h 406"/>
                <a:gd name="T26" fmla="*/ 2147483647 w 438"/>
                <a:gd name="T27" fmla="*/ 2147483647 h 406"/>
                <a:gd name="T28" fmla="*/ 2147483647 w 438"/>
                <a:gd name="T29" fmla="*/ 2147483647 h 406"/>
                <a:gd name="T30" fmla="*/ 2147483647 w 438"/>
                <a:gd name="T31" fmla="*/ 2147483647 h 406"/>
                <a:gd name="T32" fmla="*/ 2147483647 w 438"/>
                <a:gd name="T33" fmla="*/ 2147483647 h 406"/>
                <a:gd name="T34" fmla="*/ 2147483647 w 438"/>
                <a:gd name="T35" fmla="*/ 2147483647 h 406"/>
                <a:gd name="T36" fmla="*/ 2147483647 w 438"/>
                <a:gd name="T37" fmla="*/ 2147483647 h 406"/>
                <a:gd name="T38" fmla="*/ 2147483647 w 438"/>
                <a:gd name="T39" fmla="*/ 2147483647 h 406"/>
                <a:gd name="T40" fmla="*/ 2147483647 w 438"/>
                <a:gd name="T41" fmla="*/ 2147483647 h 406"/>
                <a:gd name="T42" fmla="*/ 2147483647 w 438"/>
                <a:gd name="T43" fmla="*/ 2147483647 h 406"/>
                <a:gd name="T44" fmla="*/ 2147483647 w 438"/>
                <a:gd name="T45" fmla="*/ 2147483647 h 406"/>
                <a:gd name="T46" fmla="*/ 2147483647 w 438"/>
                <a:gd name="T47" fmla="*/ 2147483647 h 406"/>
                <a:gd name="T48" fmla="*/ 2147483647 w 438"/>
                <a:gd name="T49" fmla="*/ 2147483647 h 406"/>
                <a:gd name="T50" fmla="*/ 2147483647 w 438"/>
                <a:gd name="T51" fmla="*/ 2147483647 h 406"/>
                <a:gd name="T52" fmla="*/ 2147483647 w 438"/>
                <a:gd name="T53" fmla="*/ 2147483647 h 406"/>
                <a:gd name="T54" fmla="*/ 2147483647 w 438"/>
                <a:gd name="T55" fmla="*/ 2147483647 h 406"/>
                <a:gd name="T56" fmla="*/ 2147483647 w 438"/>
                <a:gd name="T57" fmla="*/ 2147483647 h 406"/>
                <a:gd name="T58" fmla="*/ 2147483647 w 438"/>
                <a:gd name="T59" fmla="*/ 2147483647 h 406"/>
                <a:gd name="T60" fmla="*/ 2147483647 w 438"/>
                <a:gd name="T61" fmla="*/ 2147483647 h 406"/>
                <a:gd name="T62" fmla="*/ 2147483647 w 438"/>
                <a:gd name="T63" fmla="*/ 2147483647 h 406"/>
                <a:gd name="T64" fmla="*/ 0 w 438"/>
                <a:gd name="T65" fmla="*/ 2147483647 h 406"/>
                <a:gd name="T66" fmla="*/ 2147483647 w 438"/>
                <a:gd name="T67" fmla="*/ 2147483647 h 406"/>
                <a:gd name="T68" fmla="*/ 2147483647 w 438"/>
                <a:gd name="T69" fmla="*/ 2147483647 h 406"/>
                <a:gd name="T70" fmla="*/ 2147483647 w 438"/>
                <a:gd name="T71" fmla="*/ 2147483647 h 406"/>
                <a:gd name="T72" fmla="*/ 2147483647 w 438"/>
                <a:gd name="T73" fmla="*/ 2147483647 h 406"/>
                <a:gd name="T74" fmla="*/ 2147483647 w 438"/>
                <a:gd name="T75" fmla="*/ 2147483647 h 406"/>
                <a:gd name="T76" fmla="*/ 2147483647 w 438"/>
                <a:gd name="T77" fmla="*/ 2147483647 h 406"/>
                <a:gd name="T78" fmla="*/ 2147483647 w 438"/>
                <a:gd name="T79" fmla="*/ 2147483647 h 406"/>
                <a:gd name="T80" fmla="*/ 2147483647 w 438"/>
                <a:gd name="T81" fmla="*/ 2147483647 h 406"/>
                <a:gd name="T82" fmla="*/ 2147483647 w 438"/>
                <a:gd name="T83" fmla="*/ 2147483647 h 406"/>
                <a:gd name="T84" fmla="*/ 2147483647 w 438"/>
                <a:gd name="T85" fmla="*/ 2147483647 h 406"/>
                <a:gd name="T86" fmla="*/ 2147483647 w 438"/>
                <a:gd name="T87" fmla="*/ 2147483647 h 406"/>
                <a:gd name="T88" fmla="*/ 2147483647 w 438"/>
                <a:gd name="T89" fmla="*/ 2147483647 h 406"/>
                <a:gd name="T90" fmla="*/ 2147483647 w 438"/>
                <a:gd name="T91" fmla="*/ 2147483647 h 406"/>
                <a:gd name="T92" fmla="*/ 2147483647 w 438"/>
                <a:gd name="T93" fmla="*/ 2147483647 h 406"/>
                <a:gd name="T94" fmla="*/ 2147483647 w 438"/>
                <a:gd name="T95" fmla="*/ 2147483647 h 406"/>
                <a:gd name="T96" fmla="*/ 2147483647 w 438"/>
                <a:gd name="T97" fmla="*/ 2147483647 h 406"/>
                <a:gd name="T98" fmla="*/ 2147483647 w 438"/>
                <a:gd name="T99" fmla="*/ 2147483647 h 406"/>
                <a:gd name="T100" fmla="*/ 2147483647 w 438"/>
                <a:gd name="T101" fmla="*/ 2147483647 h 406"/>
                <a:gd name="T102" fmla="*/ 2147483647 w 438"/>
                <a:gd name="T103" fmla="*/ 2147483647 h 406"/>
                <a:gd name="T104" fmla="*/ 2147483647 w 438"/>
                <a:gd name="T105" fmla="*/ 2147483647 h 406"/>
                <a:gd name="T106" fmla="*/ 2147483647 w 438"/>
                <a:gd name="T107" fmla="*/ 2147483647 h 406"/>
                <a:gd name="T108" fmla="*/ 2147483647 w 438"/>
                <a:gd name="T109" fmla="*/ 2147483647 h 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8"/>
                <a:gd name="T166" fmla="*/ 0 h 406"/>
                <a:gd name="T167" fmla="*/ 438 w 438"/>
                <a:gd name="T168" fmla="*/ 406 h 4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92D050"/>
            </a:solidFill>
            <a:ln w="9525">
              <a:solidFill>
                <a:srgbClr val="FFFFFF"/>
              </a:solidFill>
              <a:round/>
              <a:headEnd/>
              <a:tailEnd/>
            </a:ln>
          </p:spPr>
          <p:txBody>
            <a:bodyPr/>
            <a:lstStyle/>
            <a:p>
              <a:endParaRPr lang="en-US"/>
            </a:p>
          </p:txBody>
        </p:sp>
        <p:sp>
          <p:nvSpPr>
            <p:cNvPr id="957" name="Freeform 477"/>
            <p:cNvSpPr>
              <a:spLocks/>
            </p:cNvSpPr>
            <p:nvPr>
              <p:custDataLst>
                <p:tags r:id="rId317"/>
              </p:custDataLst>
            </p:nvPr>
          </p:nvSpPr>
          <p:spPr bwMode="auto">
            <a:xfrm>
              <a:off x="4560888" y="3930650"/>
              <a:ext cx="293687" cy="300038"/>
            </a:xfrm>
            <a:custGeom>
              <a:avLst/>
              <a:gdLst>
                <a:gd name="T0" fmla="*/ 2147483647 w 678"/>
                <a:gd name="T1" fmla="*/ 2147483647 h 574"/>
                <a:gd name="T2" fmla="*/ 2147483647 w 678"/>
                <a:gd name="T3" fmla="*/ 2147483647 h 574"/>
                <a:gd name="T4" fmla="*/ 2147483647 w 678"/>
                <a:gd name="T5" fmla="*/ 2147483647 h 574"/>
                <a:gd name="T6" fmla="*/ 2147483647 w 678"/>
                <a:gd name="T7" fmla="*/ 2147483647 h 574"/>
                <a:gd name="T8" fmla="*/ 2147483647 w 678"/>
                <a:gd name="T9" fmla="*/ 2147483647 h 574"/>
                <a:gd name="T10" fmla="*/ 2147483647 w 678"/>
                <a:gd name="T11" fmla="*/ 2147483647 h 574"/>
                <a:gd name="T12" fmla="*/ 2147483647 w 678"/>
                <a:gd name="T13" fmla="*/ 2147483647 h 574"/>
                <a:gd name="T14" fmla="*/ 2147483647 w 678"/>
                <a:gd name="T15" fmla="*/ 2147483647 h 574"/>
                <a:gd name="T16" fmla="*/ 2147483647 w 678"/>
                <a:gd name="T17" fmla="*/ 2147483647 h 574"/>
                <a:gd name="T18" fmla="*/ 2147483647 w 678"/>
                <a:gd name="T19" fmla="*/ 2147483647 h 574"/>
                <a:gd name="T20" fmla="*/ 2147483647 w 678"/>
                <a:gd name="T21" fmla="*/ 2147483647 h 574"/>
                <a:gd name="T22" fmla="*/ 2147483647 w 678"/>
                <a:gd name="T23" fmla="*/ 2147483647 h 574"/>
                <a:gd name="T24" fmla="*/ 2147483647 w 678"/>
                <a:gd name="T25" fmla="*/ 2147483647 h 574"/>
                <a:gd name="T26" fmla="*/ 2147483647 w 678"/>
                <a:gd name="T27" fmla="*/ 2147483647 h 574"/>
                <a:gd name="T28" fmla="*/ 2147483647 w 678"/>
                <a:gd name="T29" fmla="*/ 2147483647 h 574"/>
                <a:gd name="T30" fmla="*/ 2147483647 w 678"/>
                <a:gd name="T31" fmla="*/ 2147483647 h 574"/>
                <a:gd name="T32" fmla="*/ 2147483647 w 678"/>
                <a:gd name="T33" fmla="*/ 2147483647 h 574"/>
                <a:gd name="T34" fmla="*/ 2147483647 w 678"/>
                <a:gd name="T35" fmla="*/ 2147483647 h 574"/>
                <a:gd name="T36" fmla="*/ 2147483647 w 678"/>
                <a:gd name="T37" fmla="*/ 2147483647 h 574"/>
                <a:gd name="T38" fmla="*/ 2147483647 w 678"/>
                <a:gd name="T39" fmla="*/ 2147483647 h 574"/>
                <a:gd name="T40" fmla="*/ 2147483647 w 678"/>
                <a:gd name="T41" fmla="*/ 2147483647 h 574"/>
                <a:gd name="T42" fmla="*/ 2147483647 w 678"/>
                <a:gd name="T43" fmla="*/ 2147483647 h 574"/>
                <a:gd name="T44" fmla="*/ 2147483647 w 678"/>
                <a:gd name="T45" fmla="*/ 2147483647 h 574"/>
                <a:gd name="T46" fmla="*/ 2147483647 w 678"/>
                <a:gd name="T47" fmla="*/ 2147483647 h 574"/>
                <a:gd name="T48" fmla="*/ 2147483647 w 678"/>
                <a:gd name="T49" fmla="*/ 2147483647 h 574"/>
                <a:gd name="T50" fmla="*/ 2147483647 w 678"/>
                <a:gd name="T51" fmla="*/ 2147483647 h 574"/>
                <a:gd name="T52" fmla="*/ 2147483647 w 678"/>
                <a:gd name="T53" fmla="*/ 2147483647 h 574"/>
                <a:gd name="T54" fmla="*/ 2147483647 w 678"/>
                <a:gd name="T55" fmla="*/ 2147483647 h 574"/>
                <a:gd name="T56" fmla="*/ 2147483647 w 678"/>
                <a:gd name="T57" fmla="*/ 2147483647 h 574"/>
                <a:gd name="T58" fmla="*/ 2147483647 w 678"/>
                <a:gd name="T59" fmla="*/ 2147483647 h 574"/>
                <a:gd name="T60" fmla="*/ 2147483647 w 678"/>
                <a:gd name="T61" fmla="*/ 2147483647 h 574"/>
                <a:gd name="T62" fmla="*/ 2147483647 w 678"/>
                <a:gd name="T63" fmla="*/ 2147483647 h 574"/>
                <a:gd name="T64" fmla="*/ 0 w 678"/>
                <a:gd name="T65" fmla="*/ 2147483647 h 574"/>
                <a:gd name="T66" fmla="*/ 2147483647 w 678"/>
                <a:gd name="T67" fmla="*/ 2147483647 h 574"/>
                <a:gd name="T68" fmla="*/ 2147483647 w 678"/>
                <a:gd name="T69" fmla="*/ 2147483647 h 574"/>
                <a:gd name="T70" fmla="*/ 2147483647 w 678"/>
                <a:gd name="T71" fmla="*/ 2147483647 h 574"/>
                <a:gd name="T72" fmla="*/ 2147483647 w 678"/>
                <a:gd name="T73" fmla="*/ 2147483647 h 574"/>
                <a:gd name="T74" fmla="*/ 2147483647 w 678"/>
                <a:gd name="T75" fmla="*/ 2147483647 h 574"/>
                <a:gd name="T76" fmla="*/ 2147483647 w 678"/>
                <a:gd name="T77" fmla="*/ 2147483647 h 574"/>
                <a:gd name="T78" fmla="*/ 2147483647 w 678"/>
                <a:gd name="T79" fmla="*/ 2147483647 h 574"/>
                <a:gd name="T80" fmla="*/ 2147483647 w 678"/>
                <a:gd name="T81" fmla="*/ 2147483647 h 574"/>
                <a:gd name="T82" fmla="*/ 2147483647 w 678"/>
                <a:gd name="T83" fmla="*/ 2147483647 h 574"/>
                <a:gd name="T84" fmla="*/ 2147483647 w 678"/>
                <a:gd name="T85" fmla="*/ 2147483647 h 574"/>
                <a:gd name="T86" fmla="*/ 2147483647 w 678"/>
                <a:gd name="T87" fmla="*/ 2147483647 h 574"/>
                <a:gd name="T88" fmla="*/ 2147483647 w 678"/>
                <a:gd name="T89" fmla="*/ 2147483647 h 574"/>
                <a:gd name="T90" fmla="*/ 2147483647 w 678"/>
                <a:gd name="T91" fmla="*/ 2147483647 h 574"/>
                <a:gd name="T92" fmla="*/ 2147483647 w 678"/>
                <a:gd name="T93" fmla="*/ 2147483647 h 574"/>
                <a:gd name="T94" fmla="*/ 2147483647 w 678"/>
                <a:gd name="T95" fmla="*/ 2147483647 h 574"/>
                <a:gd name="T96" fmla="*/ 2147483647 w 678"/>
                <a:gd name="T97" fmla="*/ 2147483647 h 574"/>
                <a:gd name="T98" fmla="*/ 2147483647 w 678"/>
                <a:gd name="T99" fmla="*/ 2147483647 h 574"/>
                <a:gd name="T100" fmla="*/ 2147483647 w 678"/>
                <a:gd name="T101" fmla="*/ 2147483647 h 574"/>
                <a:gd name="T102" fmla="*/ 2147483647 w 678"/>
                <a:gd name="T103" fmla="*/ 2147483647 h 574"/>
                <a:gd name="T104" fmla="*/ 2147483647 w 678"/>
                <a:gd name="T105" fmla="*/ 2147483647 h 574"/>
                <a:gd name="T106" fmla="*/ 2147483647 w 678"/>
                <a:gd name="T107" fmla="*/ 2147483647 h 574"/>
                <a:gd name="T108" fmla="*/ 2147483647 w 678"/>
                <a:gd name="T109" fmla="*/ 2147483647 h 574"/>
                <a:gd name="T110" fmla="*/ 2147483647 w 678"/>
                <a:gd name="T111" fmla="*/ 2147483647 h 574"/>
                <a:gd name="T112" fmla="*/ 2147483647 w 678"/>
                <a:gd name="T113" fmla="*/ 2147483647 h 574"/>
                <a:gd name="T114" fmla="*/ 2147483647 w 678"/>
                <a:gd name="T115" fmla="*/ 2147483647 h 574"/>
                <a:gd name="T116" fmla="*/ 2147483647 w 678"/>
                <a:gd name="T117" fmla="*/ 2147483647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8"/>
                <a:gd name="T178" fmla="*/ 0 h 574"/>
                <a:gd name="T179" fmla="*/ 678 w 678"/>
                <a:gd name="T180" fmla="*/ 574 h 5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FFC000"/>
            </a:solidFill>
            <a:ln w="9525">
              <a:solidFill>
                <a:srgbClr val="FFFFFF"/>
              </a:solidFill>
              <a:round/>
              <a:headEnd/>
              <a:tailEnd/>
            </a:ln>
          </p:spPr>
          <p:txBody>
            <a:bodyPr/>
            <a:lstStyle/>
            <a:p>
              <a:endParaRPr lang="en-US"/>
            </a:p>
          </p:txBody>
        </p:sp>
        <p:sp>
          <p:nvSpPr>
            <p:cNvPr id="958" name="Freeform 478"/>
            <p:cNvSpPr>
              <a:spLocks/>
            </p:cNvSpPr>
            <p:nvPr>
              <p:custDataLst>
                <p:tags r:id="rId318"/>
              </p:custDataLst>
            </p:nvPr>
          </p:nvSpPr>
          <p:spPr bwMode="auto">
            <a:xfrm>
              <a:off x="4297363" y="4203700"/>
              <a:ext cx="350837" cy="381000"/>
            </a:xfrm>
            <a:custGeom>
              <a:avLst/>
              <a:gdLst>
                <a:gd name="T0" fmla="*/ 2147483647 w 810"/>
                <a:gd name="T1" fmla="*/ 2147483647 h 727"/>
                <a:gd name="T2" fmla="*/ 2147483647 w 810"/>
                <a:gd name="T3" fmla="*/ 2147483647 h 727"/>
                <a:gd name="T4" fmla="*/ 2147483647 w 810"/>
                <a:gd name="T5" fmla="*/ 2147483647 h 727"/>
                <a:gd name="T6" fmla="*/ 2147483647 w 810"/>
                <a:gd name="T7" fmla="*/ 2147483647 h 727"/>
                <a:gd name="T8" fmla="*/ 2147483647 w 810"/>
                <a:gd name="T9" fmla="*/ 2147483647 h 727"/>
                <a:gd name="T10" fmla="*/ 2147483647 w 810"/>
                <a:gd name="T11" fmla="*/ 2147483647 h 727"/>
                <a:gd name="T12" fmla="*/ 2147483647 w 810"/>
                <a:gd name="T13" fmla="*/ 2147483647 h 727"/>
                <a:gd name="T14" fmla="*/ 2147483647 w 810"/>
                <a:gd name="T15" fmla="*/ 2147483647 h 727"/>
                <a:gd name="T16" fmla="*/ 2147483647 w 810"/>
                <a:gd name="T17" fmla="*/ 0 h 727"/>
                <a:gd name="T18" fmla="*/ 2147483647 w 810"/>
                <a:gd name="T19" fmla="*/ 2147483647 h 727"/>
                <a:gd name="T20" fmla="*/ 2147483647 w 810"/>
                <a:gd name="T21" fmla="*/ 2147483647 h 727"/>
                <a:gd name="T22" fmla="*/ 0 w 810"/>
                <a:gd name="T23" fmla="*/ 2147483647 h 727"/>
                <a:gd name="T24" fmla="*/ 2147483647 w 810"/>
                <a:gd name="T25" fmla="*/ 2147483647 h 727"/>
                <a:gd name="T26" fmla="*/ 2147483647 w 810"/>
                <a:gd name="T27" fmla="*/ 2147483647 h 727"/>
                <a:gd name="T28" fmla="*/ 2147483647 w 810"/>
                <a:gd name="T29" fmla="*/ 2147483647 h 727"/>
                <a:gd name="T30" fmla="*/ 2147483647 w 810"/>
                <a:gd name="T31" fmla="*/ 2147483647 h 727"/>
                <a:gd name="T32" fmla="*/ 2147483647 w 810"/>
                <a:gd name="T33" fmla="*/ 2147483647 h 727"/>
                <a:gd name="T34" fmla="*/ 2147483647 w 810"/>
                <a:gd name="T35" fmla="*/ 2147483647 h 727"/>
                <a:gd name="T36" fmla="*/ 2147483647 w 810"/>
                <a:gd name="T37" fmla="*/ 2147483647 h 727"/>
                <a:gd name="T38" fmla="*/ 2147483647 w 810"/>
                <a:gd name="T39" fmla="*/ 2147483647 h 727"/>
                <a:gd name="T40" fmla="*/ 2147483647 w 810"/>
                <a:gd name="T41" fmla="*/ 2147483647 h 727"/>
                <a:gd name="T42" fmla="*/ 2147483647 w 810"/>
                <a:gd name="T43" fmla="*/ 2147483647 h 727"/>
                <a:gd name="T44" fmla="*/ 2147483647 w 810"/>
                <a:gd name="T45" fmla="*/ 2147483647 h 727"/>
                <a:gd name="T46" fmla="*/ 2147483647 w 810"/>
                <a:gd name="T47" fmla="*/ 2147483647 h 727"/>
                <a:gd name="T48" fmla="*/ 2147483647 w 810"/>
                <a:gd name="T49" fmla="*/ 2147483647 h 727"/>
                <a:gd name="T50" fmla="*/ 2147483647 w 810"/>
                <a:gd name="T51" fmla="*/ 2147483647 h 727"/>
                <a:gd name="T52" fmla="*/ 2147483647 w 810"/>
                <a:gd name="T53" fmla="*/ 2147483647 h 727"/>
                <a:gd name="T54" fmla="*/ 2147483647 w 810"/>
                <a:gd name="T55" fmla="*/ 2147483647 h 727"/>
                <a:gd name="T56" fmla="*/ 2147483647 w 810"/>
                <a:gd name="T57" fmla="*/ 2147483647 h 727"/>
                <a:gd name="T58" fmla="*/ 2147483647 w 810"/>
                <a:gd name="T59" fmla="*/ 2147483647 h 727"/>
                <a:gd name="T60" fmla="*/ 2147483647 w 810"/>
                <a:gd name="T61" fmla="*/ 2147483647 h 727"/>
                <a:gd name="T62" fmla="*/ 2147483647 w 810"/>
                <a:gd name="T63" fmla="*/ 2147483647 h 727"/>
                <a:gd name="T64" fmla="*/ 2147483647 w 810"/>
                <a:gd name="T65" fmla="*/ 2147483647 h 727"/>
                <a:gd name="T66" fmla="*/ 2147483647 w 810"/>
                <a:gd name="T67" fmla="*/ 2147483647 h 727"/>
                <a:gd name="T68" fmla="*/ 2147483647 w 810"/>
                <a:gd name="T69" fmla="*/ 2147483647 h 727"/>
                <a:gd name="T70" fmla="*/ 2147483647 w 810"/>
                <a:gd name="T71" fmla="*/ 2147483647 h 727"/>
                <a:gd name="T72" fmla="*/ 2147483647 w 810"/>
                <a:gd name="T73" fmla="*/ 2147483647 h 727"/>
                <a:gd name="T74" fmla="*/ 2147483647 w 810"/>
                <a:gd name="T75" fmla="*/ 2147483647 h 727"/>
                <a:gd name="T76" fmla="*/ 2147483647 w 810"/>
                <a:gd name="T77" fmla="*/ 2147483647 h 727"/>
                <a:gd name="T78" fmla="*/ 2147483647 w 810"/>
                <a:gd name="T79" fmla="*/ 2147483647 h 727"/>
                <a:gd name="T80" fmla="*/ 2147483647 w 810"/>
                <a:gd name="T81" fmla="*/ 2147483647 h 727"/>
                <a:gd name="T82" fmla="*/ 2147483647 w 810"/>
                <a:gd name="T83" fmla="*/ 2147483647 h 727"/>
                <a:gd name="T84" fmla="*/ 2147483647 w 810"/>
                <a:gd name="T85" fmla="*/ 2147483647 h 727"/>
                <a:gd name="T86" fmla="*/ 2147483647 w 810"/>
                <a:gd name="T87" fmla="*/ 2147483647 h 727"/>
                <a:gd name="T88" fmla="*/ 2147483647 w 810"/>
                <a:gd name="T89" fmla="*/ 2147483647 h 727"/>
                <a:gd name="T90" fmla="*/ 2147483647 w 810"/>
                <a:gd name="T91" fmla="*/ 2147483647 h 727"/>
                <a:gd name="T92" fmla="*/ 2147483647 w 810"/>
                <a:gd name="T93" fmla="*/ 2147483647 h 727"/>
                <a:gd name="T94" fmla="*/ 2147483647 w 810"/>
                <a:gd name="T95" fmla="*/ 2147483647 h 727"/>
                <a:gd name="T96" fmla="*/ 2147483647 w 810"/>
                <a:gd name="T97" fmla="*/ 2147483647 h 727"/>
                <a:gd name="T98" fmla="*/ 2147483647 w 810"/>
                <a:gd name="T99" fmla="*/ 2147483647 h 727"/>
                <a:gd name="T100" fmla="*/ 2147483647 w 810"/>
                <a:gd name="T101" fmla="*/ 2147483647 h 727"/>
                <a:gd name="T102" fmla="*/ 2147483647 w 810"/>
                <a:gd name="T103" fmla="*/ 2147483647 h 7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0"/>
                <a:gd name="T157" fmla="*/ 0 h 727"/>
                <a:gd name="T158" fmla="*/ 810 w 810"/>
                <a:gd name="T159" fmla="*/ 727 h 7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grpFill/>
            <a:ln w="9525">
              <a:solidFill>
                <a:srgbClr val="FFFFFF"/>
              </a:solidFill>
              <a:round/>
              <a:headEnd/>
              <a:tailEnd/>
            </a:ln>
          </p:spPr>
          <p:txBody>
            <a:bodyPr/>
            <a:lstStyle/>
            <a:p>
              <a:endParaRPr lang="en-US"/>
            </a:p>
          </p:txBody>
        </p:sp>
        <p:sp>
          <p:nvSpPr>
            <p:cNvPr id="960" name="Freeform 480"/>
            <p:cNvSpPr>
              <a:spLocks/>
            </p:cNvSpPr>
            <p:nvPr>
              <p:custDataLst>
                <p:tags r:id="rId319"/>
              </p:custDataLst>
            </p:nvPr>
          </p:nvSpPr>
          <p:spPr bwMode="auto">
            <a:xfrm>
              <a:off x="4749800" y="3695700"/>
              <a:ext cx="269875" cy="334963"/>
            </a:xfrm>
            <a:custGeom>
              <a:avLst/>
              <a:gdLst>
                <a:gd name="T0" fmla="*/ 2147483647 w 624"/>
                <a:gd name="T1" fmla="*/ 2147483647 h 640"/>
                <a:gd name="T2" fmla="*/ 2147483647 w 624"/>
                <a:gd name="T3" fmla="*/ 2147483647 h 640"/>
                <a:gd name="T4" fmla="*/ 2147483647 w 624"/>
                <a:gd name="T5" fmla="*/ 2147483647 h 640"/>
                <a:gd name="T6" fmla="*/ 2147483647 w 624"/>
                <a:gd name="T7" fmla="*/ 2147483647 h 640"/>
                <a:gd name="T8" fmla="*/ 2147483647 w 624"/>
                <a:gd name="T9" fmla="*/ 2147483647 h 640"/>
                <a:gd name="T10" fmla="*/ 2147483647 w 624"/>
                <a:gd name="T11" fmla="*/ 2147483647 h 640"/>
                <a:gd name="T12" fmla="*/ 2147483647 w 624"/>
                <a:gd name="T13" fmla="*/ 2147483647 h 640"/>
                <a:gd name="T14" fmla="*/ 2147483647 w 624"/>
                <a:gd name="T15" fmla="*/ 2147483647 h 640"/>
                <a:gd name="T16" fmla="*/ 2147483647 w 624"/>
                <a:gd name="T17" fmla="*/ 2147483647 h 640"/>
                <a:gd name="T18" fmla="*/ 2147483647 w 624"/>
                <a:gd name="T19" fmla="*/ 2147483647 h 640"/>
                <a:gd name="T20" fmla="*/ 2147483647 w 624"/>
                <a:gd name="T21" fmla="*/ 2147483647 h 640"/>
                <a:gd name="T22" fmla="*/ 2147483647 w 624"/>
                <a:gd name="T23" fmla="*/ 2147483647 h 640"/>
                <a:gd name="T24" fmla="*/ 2147483647 w 624"/>
                <a:gd name="T25" fmla="*/ 2147483647 h 640"/>
                <a:gd name="T26" fmla="*/ 2147483647 w 624"/>
                <a:gd name="T27" fmla="*/ 2147483647 h 640"/>
                <a:gd name="T28" fmla="*/ 2147483647 w 624"/>
                <a:gd name="T29" fmla="*/ 2147483647 h 640"/>
                <a:gd name="T30" fmla="*/ 2147483647 w 624"/>
                <a:gd name="T31" fmla="*/ 2147483647 h 640"/>
                <a:gd name="T32" fmla="*/ 2147483647 w 624"/>
                <a:gd name="T33" fmla="*/ 2147483647 h 640"/>
                <a:gd name="T34" fmla="*/ 2147483647 w 624"/>
                <a:gd name="T35" fmla="*/ 2147483647 h 640"/>
                <a:gd name="T36" fmla="*/ 2147483647 w 624"/>
                <a:gd name="T37" fmla="*/ 2147483647 h 640"/>
                <a:gd name="T38" fmla="*/ 2147483647 w 624"/>
                <a:gd name="T39" fmla="*/ 2147483647 h 640"/>
                <a:gd name="T40" fmla="*/ 2147483647 w 624"/>
                <a:gd name="T41" fmla="*/ 2147483647 h 640"/>
                <a:gd name="T42" fmla="*/ 2147483647 w 624"/>
                <a:gd name="T43" fmla="*/ 2147483647 h 640"/>
                <a:gd name="T44" fmla="*/ 2147483647 w 624"/>
                <a:gd name="T45" fmla="*/ 2147483647 h 640"/>
                <a:gd name="T46" fmla="*/ 2147483647 w 624"/>
                <a:gd name="T47" fmla="*/ 2147483647 h 640"/>
                <a:gd name="T48" fmla="*/ 2147483647 w 624"/>
                <a:gd name="T49" fmla="*/ 2147483647 h 640"/>
                <a:gd name="T50" fmla="*/ 2147483647 w 624"/>
                <a:gd name="T51" fmla="*/ 2147483647 h 640"/>
                <a:gd name="T52" fmla="*/ 2147483647 w 624"/>
                <a:gd name="T53" fmla="*/ 2147483647 h 640"/>
                <a:gd name="T54" fmla="*/ 2147483647 w 624"/>
                <a:gd name="T55" fmla="*/ 2147483647 h 640"/>
                <a:gd name="T56" fmla="*/ 2147483647 w 624"/>
                <a:gd name="T57" fmla="*/ 2147483647 h 640"/>
                <a:gd name="T58" fmla="*/ 2147483647 w 624"/>
                <a:gd name="T59" fmla="*/ 2147483647 h 640"/>
                <a:gd name="T60" fmla="*/ 2147483647 w 624"/>
                <a:gd name="T61" fmla="*/ 2147483647 h 640"/>
                <a:gd name="T62" fmla="*/ 2147483647 w 624"/>
                <a:gd name="T63" fmla="*/ 2147483647 h 640"/>
                <a:gd name="T64" fmla="*/ 2147483647 w 624"/>
                <a:gd name="T65" fmla="*/ 2147483647 h 640"/>
                <a:gd name="T66" fmla="*/ 2147483647 w 624"/>
                <a:gd name="T67" fmla="*/ 2147483647 h 640"/>
                <a:gd name="T68" fmla="*/ 2147483647 w 624"/>
                <a:gd name="T69" fmla="*/ 2147483647 h 640"/>
                <a:gd name="T70" fmla="*/ 2147483647 w 624"/>
                <a:gd name="T71" fmla="*/ 2147483647 h 640"/>
                <a:gd name="T72" fmla="*/ 2147483647 w 624"/>
                <a:gd name="T73" fmla="*/ 2147483647 h 640"/>
                <a:gd name="T74" fmla="*/ 2147483647 w 624"/>
                <a:gd name="T75" fmla="*/ 2147483647 h 640"/>
                <a:gd name="T76" fmla="*/ 2147483647 w 624"/>
                <a:gd name="T77" fmla="*/ 2147483647 h 640"/>
                <a:gd name="T78" fmla="*/ 2147483647 w 624"/>
                <a:gd name="T79" fmla="*/ 2147483647 h 640"/>
                <a:gd name="T80" fmla="*/ 2147483647 w 624"/>
                <a:gd name="T81" fmla="*/ 2147483647 h 640"/>
                <a:gd name="T82" fmla="*/ 2147483647 w 624"/>
                <a:gd name="T83" fmla="*/ 2147483647 h 640"/>
                <a:gd name="T84" fmla="*/ 2147483647 w 624"/>
                <a:gd name="T85" fmla="*/ 2147483647 h 640"/>
                <a:gd name="T86" fmla="*/ 2147483647 w 624"/>
                <a:gd name="T87" fmla="*/ 2147483647 h 640"/>
                <a:gd name="T88" fmla="*/ 2147483647 w 624"/>
                <a:gd name="T89" fmla="*/ 2147483647 h 640"/>
                <a:gd name="T90" fmla="*/ 0 w 624"/>
                <a:gd name="T91" fmla="*/ 2147483647 h 640"/>
                <a:gd name="T92" fmla="*/ 0 w 624"/>
                <a:gd name="T93" fmla="*/ 2147483647 h 640"/>
                <a:gd name="T94" fmla="*/ 2147483647 w 624"/>
                <a:gd name="T95" fmla="*/ 2147483647 h 640"/>
                <a:gd name="T96" fmla="*/ 2147483647 w 624"/>
                <a:gd name="T97" fmla="*/ 2147483647 h 640"/>
                <a:gd name="T98" fmla="*/ 2147483647 w 624"/>
                <a:gd name="T99" fmla="*/ 2147483647 h 640"/>
                <a:gd name="T100" fmla="*/ 2147483647 w 624"/>
                <a:gd name="T101" fmla="*/ 2147483647 h 640"/>
                <a:gd name="T102" fmla="*/ 2147483647 w 624"/>
                <a:gd name="T103" fmla="*/ 2147483647 h 640"/>
                <a:gd name="T104" fmla="*/ 2147483647 w 624"/>
                <a:gd name="T105" fmla="*/ 2147483647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4"/>
                <a:gd name="T160" fmla="*/ 0 h 640"/>
                <a:gd name="T161" fmla="*/ 624 w 624"/>
                <a:gd name="T162" fmla="*/ 640 h 6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7030A0"/>
            </a:solidFill>
            <a:ln w="9525">
              <a:solidFill>
                <a:srgbClr val="FFFFFF"/>
              </a:solidFill>
              <a:round/>
              <a:headEnd/>
              <a:tailEnd/>
            </a:ln>
          </p:spPr>
          <p:txBody>
            <a:bodyPr/>
            <a:lstStyle/>
            <a:p>
              <a:endParaRPr lang="en-US"/>
            </a:p>
          </p:txBody>
        </p:sp>
        <p:sp>
          <p:nvSpPr>
            <p:cNvPr id="961" name="Freeform 481"/>
            <p:cNvSpPr>
              <a:spLocks/>
            </p:cNvSpPr>
            <p:nvPr>
              <p:custDataLst>
                <p:tags r:id="rId320"/>
              </p:custDataLst>
            </p:nvPr>
          </p:nvSpPr>
          <p:spPr bwMode="auto">
            <a:xfrm>
              <a:off x="7313613" y="2209800"/>
              <a:ext cx="19050" cy="57150"/>
            </a:xfrm>
            <a:custGeom>
              <a:avLst/>
              <a:gdLst>
                <a:gd name="T0" fmla="*/ 2147483647 w 52"/>
                <a:gd name="T1" fmla="*/ 2147483647 h 50"/>
                <a:gd name="T2" fmla="*/ 0 w 52"/>
                <a:gd name="T3" fmla="*/ 2147483647 h 50"/>
                <a:gd name="T4" fmla="*/ 2147483647 w 52"/>
                <a:gd name="T5" fmla="*/ 2147483647 h 50"/>
                <a:gd name="T6" fmla="*/ 2147483647 w 52"/>
                <a:gd name="T7" fmla="*/ 2147483647 h 50"/>
                <a:gd name="T8" fmla="*/ 2147483647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2147483647 w 52"/>
                <a:gd name="T19" fmla="*/ 0 h 50"/>
                <a:gd name="T20" fmla="*/ 2147483647 w 52"/>
                <a:gd name="T21" fmla="*/ 2147483647 h 50"/>
                <a:gd name="T22" fmla="*/ 2147483647 w 52"/>
                <a:gd name="T23" fmla="*/ 2147483647 h 50"/>
                <a:gd name="T24" fmla="*/ 2147483647 w 52"/>
                <a:gd name="T25" fmla="*/ 2147483647 h 50"/>
                <a:gd name="T26" fmla="*/ 2147483647 w 52"/>
                <a:gd name="T27" fmla="*/ 2147483647 h 50"/>
                <a:gd name="T28" fmla="*/ 2147483647 w 52"/>
                <a:gd name="T29" fmla="*/ 2147483647 h 50"/>
                <a:gd name="T30" fmla="*/ 2147483647 w 52"/>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50"/>
                <a:gd name="T50" fmla="*/ 52 w 52"/>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grpFill/>
            <a:ln w="9525">
              <a:solidFill>
                <a:srgbClr val="FFFFFF"/>
              </a:solidFill>
              <a:round/>
              <a:headEnd/>
              <a:tailEnd/>
            </a:ln>
          </p:spPr>
          <p:txBody>
            <a:bodyPr/>
            <a:lstStyle/>
            <a:p>
              <a:endParaRPr lang="en-US"/>
            </a:p>
          </p:txBody>
        </p:sp>
        <p:sp>
          <p:nvSpPr>
            <p:cNvPr id="962" name="Freeform 482"/>
            <p:cNvSpPr>
              <a:spLocks/>
            </p:cNvSpPr>
            <p:nvPr>
              <p:custDataLst>
                <p:tags r:id="rId321"/>
              </p:custDataLst>
            </p:nvPr>
          </p:nvSpPr>
          <p:spPr bwMode="auto">
            <a:xfrm>
              <a:off x="7172325" y="2211388"/>
              <a:ext cx="141288" cy="125412"/>
            </a:xfrm>
            <a:custGeom>
              <a:avLst/>
              <a:gdLst>
                <a:gd name="T0" fmla="*/ 2147483647 w 320"/>
                <a:gd name="T1" fmla="*/ 2147483647 h 234"/>
                <a:gd name="T2" fmla="*/ 2147483647 w 320"/>
                <a:gd name="T3" fmla="*/ 2147483647 h 234"/>
                <a:gd name="T4" fmla="*/ 2147483647 w 320"/>
                <a:gd name="T5" fmla="*/ 2147483647 h 234"/>
                <a:gd name="T6" fmla="*/ 2147483647 w 320"/>
                <a:gd name="T7" fmla="*/ 2147483647 h 234"/>
                <a:gd name="T8" fmla="*/ 2147483647 w 320"/>
                <a:gd name="T9" fmla="*/ 2147483647 h 234"/>
                <a:gd name="T10" fmla="*/ 2147483647 w 320"/>
                <a:gd name="T11" fmla="*/ 2147483647 h 234"/>
                <a:gd name="T12" fmla="*/ 2147483647 w 320"/>
                <a:gd name="T13" fmla="*/ 2147483647 h 234"/>
                <a:gd name="T14" fmla="*/ 2147483647 w 320"/>
                <a:gd name="T15" fmla="*/ 2147483647 h 234"/>
                <a:gd name="T16" fmla="*/ 2147483647 w 320"/>
                <a:gd name="T17" fmla="*/ 2147483647 h 234"/>
                <a:gd name="T18" fmla="*/ 2147483647 w 320"/>
                <a:gd name="T19" fmla="*/ 2147483647 h 234"/>
                <a:gd name="T20" fmla="*/ 2147483647 w 320"/>
                <a:gd name="T21" fmla="*/ 2147483647 h 234"/>
                <a:gd name="T22" fmla="*/ 2147483647 w 320"/>
                <a:gd name="T23" fmla="*/ 2147483647 h 234"/>
                <a:gd name="T24" fmla="*/ 2147483647 w 320"/>
                <a:gd name="T25" fmla="*/ 2147483647 h 234"/>
                <a:gd name="T26" fmla="*/ 2147483647 w 320"/>
                <a:gd name="T27" fmla="*/ 2147483647 h 234"/>
                <a:gd name="T28" fmla="*/ 2147483647 w 320"/>
                <a:gd name="T29" fmla="*/ 2147483647 h 234"/>
                <a:gd name="T30" fmla="*/ 2147483647 w 320"/>
                <a:gd name="T31" fmla="*/ 2147483647 h 234"/>
                <a:gd name="T32" fmla="*/ 2147483647 w 320"/>
                <a:gd name="T33" fmla="*/ 2147483647 h 234"/>
                <a:gd name="T34" fmla="*/ 2147483647 w 320"/>
                <a:gd name="T35" fmla="*/ 2147483647 h 234"/>
                <a:gd name="T36" fmla="*/ 2147483647 w 320"/>
                <a:gd name="T37" fmla="*/ 2147483647 h 234"/>
                <a:gd name="T38" fmla="*/ 2147483647 w 320"/>
                <a:gd name="T39" fmla="*/ 2147483647 h 234"/>
                <a:gd name="T40" fmla="*/ 2147483647 w 320"/>
                <a:gd name="T41" fmla="*/ 2147483647 h 234"/>
                <a:gd name="T42" fmla="*/ 2147483647 w 320"/>
                <a:gd name="T43" fmla="*/ 2147483647 h 234"/>
                <a:gd name="T44" fmla="*/ 2147483647 w 320"/>
                <a:gd name="T45" fmla="*/ 0 h 234"/>
                <a:gd name="T46" fmla="*/ 2147483647 w 320"/>
                <a:gd name="T47" fmla="*/ 0 h 234"/>
                <a:gd name="T48" fmla="*/ 2147483647 w 320"/>
                <a:gd name="T49" fmla="*/ 2147483647 h 234"/>
                <a:gd name="T50" fmla="*/ 2147483647 w 320"/>
                <a:gd name="T51" fmla="*/ 2147483647 h 234"/>
                <a:gd name="T52" fmla="*/ 2147483647 w 320"/>
                <a:gd name="T53" fmla="*/ 2147483647 h 234"/>
                <a:gd name="T54" fmla="*/ 2147483647 w 320"/>
                <a:gd name="T55" fmla="*/ 2147483647 h 234"/>
                <a:gd name="T56" fmla="*/ 2147483647 w 320"/>
                <a:gd name="T57" fmla="*/ 2147483647 h 234"/>
                <a:gd name="T58" fmla="*/ 2147483647 w 320"/>
                <a:gd name="T59" fmla="*/ 2147483647 h 234"/>
                <a:gd name="T60" fmla="*/ 2147483647 w 320"/>
                <a:gd name="T61" fmla="*/ 2147483647 h 234"/>
                <a:gd name="T62" fmla="*/ 2147483647 w 320"/>
                <a:gd name="T63" fmla="*/ 2147483647 h 234"/>
                <a:gd name="T64" fmla="*/ 2147483647 w 320"/>
                <a:gd name="T65" fmla="*/ 2147483647 h 234"/>
                <a:gd name="T66" fmla="*/ 2147483647 w 320"/>
                <a:gd name="T67" fmla="*/ 2147483647 h 234"/>
                <a:gd name="T68" fmla="*/ 2147483647 w 320"/>
                <a:gd name="T69" fmla="*/ 2147483647 h 234"/>
                <a:gd name="T70" fmla="*/ 2147483647 w 320"/>
                <a:gd name="T71" fmla="*/ 2147483647 h 234"/>
                <a:gd name="T72" fmla="*/ 2147483647 w 320"/>
                <a:gd name="T73" fmla="*/ 2147483647 h 234"/>
                <a:gd name="T74" fmla="*/ 2147483647 w 320"/>
                <a:gd name="T75" fmla="*/ 2147483647 h 234"/>
                <a:gd name="T76" fmla="*/ 2147483647 w 320"/>
                <a:gd name="T77" fmla="*/ 2147483647 h 234"/>
                <a:gd name="T78" fmla="*/ 2147483647 w 320"/>
                <a:gd name="T79" fmla="*/ 2147483647 h 234"/>
                <a:gd name="T80" fmla="*/ 2147483647 w 320"/>
                <a:gd name="T81" fmla="*/ 2147483647 h 234"/>
                <a:gd name="T82" fmla="*/ 2147483647 w 320"/>
                <a:gd name="T83" fmla="*/ 2147483647 h 234"/>
                <a:gd name="T84" fmla="*/ 2147483647 w 320"/>
                <a:gd name="T85" fmla="*/ 2147483647 h 234"/>
                <a:gd name="T86" fmla="*/ 2147483647 w 320"/>
                <a:gd name="T87" fmla="*/ 2147483647 h 234"/>
                <a:gd name="T88" fmla="*/ 2147483647 w 320"/>
                <a:gd name="T89" fmla="*/ 2147483647 h 234"/>
                <a:gd name="T90" fmla="*/ 2147483647 w 320"/>
                <a:gd name="T91" fmla="*/ 2147483647 h 234"/>
                <a:gd name="T92" fmla="*/ 2147483647 w 320"/>
                <a:gd name="T93" fmla="*/ 2147483647 h 234"/>
                <a:gd name="T94" fmla="*/ 2147483647 w 320"/>
                <a:gd name="T95" fmla="*/ 2147483647 h 234"/>
                <a:gd name="T96" fmla="*/ 2147483647 w 320"/>
                <a:gd name="T97" fmla="*/ 2147483647 h 234"/>
                <a:gd name="T98" fmla="*/ 2147483647 w 320"/>
                <a:gd name="T99" fmla="*/ 2147483647 h 234"/>
                <a:gd name="T100" fmla="*/ 2147483647 w 320"/>
                <a:gd name="T101" fmla="*/ 2147483647 h 234"/>
                <a:gd name="T102" fmla="*/ 2147483647 w 320"/>
                <a:gd name="T103" fmla="*/ 2147483647 h 234"/>
                <a:gd name="T104" fmla="*/ 2147483647 w 320"/>
                <a:gd name="T105" fmla="*/ 2147483647 h 234"/>
                <a:gd name="T106" fmla="*/ 2147483647 w 320"/>
                <a:gd name="T107" fmla="*/ 2147483647 h 234"/>
                <a:gd name="T108" fmla="*/ 2147483647 w 320"/>
                <a:gd name="T109" fmla="*/ 2147483647 h 234"/>
                <a:gd name="T110" fmla="*/ 2147483647 w 320"/>
                <a:gd name="T111" fmla="*/ 2147483647 h 234"/>
                <a:gd name="T112" fmla="*/ 2147483647 w 320"/>
                <a:gd name="T113" fmla="*/ 2147483647 h 234"/>
                <a:gd name="T114" fmla="*/ 2147483647 w 320"/>
                <a:gd name="T115" fmla="*/ 2147483647 h 234"/>
                <a:gd name="T116" fmla="*/ 2147483647 w 320"/>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0"/>
                <a:gd name="T178" fmla="*/ 0 h 234"/>
                <a:gd name="T179" fmla="*/ 320 w 320"/>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grpFill/>
            <a:ln w="9525">
              <a:solidFill>
                <a:srgbClr val="FFFFFF"/>
              </a:solidFill>
              <a:round/>
              <a:headEnd/>
              <a:tailEnd/>
            </a:ln>
          </p:spPr>
          <p:txBody>
            <a:bodyPr/>
            <a:lstStyle/>
            <a:p>
              <a:endParaRPr lang="en-US"/>
            </a:p>
          </p:txBody>
        </p:sp>
        <p:sp>
          <p:nvSpPr>
            <p:cNvPr id="963" name="Freeform 483"/>
            <p:cNvSpPr>
              <a:spLocks/>
            </p:cNvSpPr>
            <p:nvPr>
              <p:custDataLst>
                <p:tags r:id="rId322"/>
              </p:custDataLst>
            </p:nvPr>
          </p:nvSpPr>
          <p:spPr bwMode="auto">
            <a:xfrm>
              <a:off x="7142163" y="2565400"/>
              <a:ext cx="52387" cy="57150"/>
            </a:xfrm>
            <a:custGeom>
              <a:avLst/>
              <a:gdLst>
                <a:gd name="T0" fmla="*/ 2147483647 w 125"/>
                <a:gd name="T1" fmla="*/ 2147483647 h 93"/>
                <a:gd name="T2" fmla="*/ 2147483647 w 125"/>
                <a:gd name="T3" fmla="*/ 2147483647 h 93"/>
                <a:gd name="T4" fmla="*/ 2147483647 w 125"/>
                <a:gd name="T5" fmla="*/ 2147483647 h 93"/>
                <a:gd name="T6" fmla="*/ 2147483647 w 125"/>
                <a:gd name="T7" fmla="*/ 2147483647 h 93"/>
                <a:gd name="T8" fmla="*/ 2147483647 w 125"/>
                <a:gd name="T9" fmla="*/ 2147483647 h 93"/>
                <a:gd name="T10" fmla="*/ 2147483647 w 125"/>
                <a:gd name="T11" fmla="*/ 2147483647 h 93"/>
                <a:gd name="T12" fmla="*/ 2147483647 w 125"/>
                <a:gd name="T13" fmla="*/ 2147483647 h 93"/>
                <a:gd name="T14" fmla="*/ 2147483647 w 125"/>
                <a:gd name="T15" fmla="*/ 2147483647 h 93"/>
                <a:gd name="T16" fmla="*/ 2147483647 w 125"/>
                <a:gd name="T17" fmla="*/ 2147483647 h 93"/>
                <a:gd name="T18" fmla="*/ 2147483647 w 125"/>
                <a:gd name="T19" fmla="*/ 2147483647 h 93"/>
                <a:gd name="T20" fmla="*/ 2147483647 w 125"/>
                <a:gd name="T21" fmla="*/ 0 h 93"/>
                <a:gd name="T22" fmla="*/ 2147483647 w 125"/>
                <a:gd name="T23" fmla="*/ 0 h 93"/>
                <a:gd name="T24" fmla="*/ 2147483647 w 125"/>
                <a:gd name="T25" fmla="*/ 2147483647 h 93"/>
                <a:gd name="T26" fmla="*/ 2147483647 w 125"/>
                <a:gd name="T27" fmla="*/ 2147483647 h 93"/>
                <a:gd name="T28" fmla="*/ 2147483647 w 125"/>
                <a:gd name="T29" fmla="*/ 2147483647 h 93"/>
                <a:gd name="T30" fmla="*/ 2147483647 w 125"/>
                <a:gd name="T31" fmla="*/ 2147483647 h 93"/>
                <a:gd name="T32" fmla="*/ 2147483647 w 125"/>
                <a:gd name="T33" fmla="*/ 2147483647 h 93"/>
                <a:gd name="T34" fmla="*/ 2147483647 w 125"/>
                <a:gd name="T35" fmla="*/ 2147483647 h 93"/>
                <a:gd name="T36" fmla="*/ 2147483647 w 125"/>
                <a:gd name="T37" fmla="*/ 2147483647 h 93"/>
                <a:gd name="T38" fmla="*/ 2147483647 w 125"/>
                <a:gd name="T39" fmla="*/ 2147483647 h 93"/>
                <a:gd name="T40" fmla="*/ 2147483647 w 125"/>
                <a:gd name="T41" fmla="*/ 2147483647 h 93"/>
                <a:gd name="T42" fmla="*/ 2147483647 w 125"/>
                <a:gd name="T43" fmla="*/ 2147483647 h 93"/>
                <a:gd name="T44" fmla="*/ 2147483647 w 125"/>
                <a:gd name="T45" fmla="*/ 2147483647 h 93"/>
                <a:gd name="T46" fmla="*/ 2147483647 w 125"/>
                <a:gd name="T47" fmla="*/ 2147483647 h 93"/>
                <a:gd name="T48" fmla="*/ 2147483647 w 125"/>
                <a:gd name="T49" fmla="*/ 2147483647 h 93"/>
                <a:gd name="T50" fmla="*/ 2147483647 w 125"/>
                <a:gd name="T51" fmla="*/ 2147483647 h 93"/>
                <a:gd name="T52" fmla="*/ 2147483647 w 125"/>
                <a:gd name="T53" fmla="*/ 2147483647 h 93"/>
                <a:gd name="T54" fmla="*/ 2147483647 w 125"/>
                <a:gd name="T55" fmla="*/ 2147483647 h 93"/>
                <a:gd name="T56" fmla="*/ 2147483647 w 125"/>
                <a:gd name="T57" fmla="*/ 2147483647 h 93"/>
                <a:gd name="T58" fmla="*/ 2147483647 w 125"/>
                <a:gd name="T59" fmla="*/ 2147483647 h 93"/>
                <a:gd name="T60" fmla="*/ 2147483647 w 125"/>
                <a:gd name="T61" fmla="*/ 2147483647 h 93"/>
                <a:gd name="T62" fmla="*/ 2147483647 w 125"/>
                <a:gd name="T63" fmla="*/ 2147483647 h 93"/>
                <a:gd name="T64" fmla="*/ 2147483647 w 125"/>
                <a:gd name="T65" fmla="*/ 2147483647 h 93"/>
                <a:gd name="T66" fmla="*/ 2147483647 w 125"/>
                <a:gd name="T67" fmla="*/ 2147483647 h 93"/>
                <a:gd name="T68" fmla="*/ 0 w 125"/>
                <a:gd name="T69" fmla="*/ 2147483647 h 93"/>
                <a:gd name="T70" fmla="*/ 0 w 125"/>
                <a:gd name="T71" fmla="*/ 2147483647 h 93"/>
                <a:gd name="T72" fmla="*/ 2147483647 w 125"/>
                <a:gd name="T73" fmla="*/ 2147483647 h 93"/>
                <a:gd name="T74" fmla="*/ 2147483647 w 125"/>
                <a:gd name="T75" fmla="*/ 2147483647 h 93"/>
                <a:gd name="T76" fmla="*/ 2147483647 w 125"/>
                <a:gd name="T77" fmla="*/ 2147483647 h 93"/>
                <a:gd name="T78" fmla="*/ 2147483647 w 125"/>
                <a:gd name="T79" fmla="*/ 2147483647 h 93"/>
                <a:gd name="T80" fmla="*/ 2147483647 w 125"/>
                <a:gd name="T81" fmla="*/ 2147483647 h 93"/>
                <a:gd name="T82" fmla="*/ 2147483647 w 125"/>
                <a:gd name="T83" fmla="*/ 2147483647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93"/>
                <a:gd name="T128" fmla="*/ 125 w 125"/>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grpFill/>
            <a:ln w="9525">
              <a:solidFill>
                <a:srgbClr val="FFFFFF"/>
              </a:solidFill>
              <a:round/>
              <a:headEnd/>
              <a:tailEnd/>
            </a:ln>
          </p:spPr>
          <p:txBody>
            <a:bodyPr/>
            <a:lstStyle/>
            <a:p>
              <a:endParaRPr lang="en-US"/>
            </a:p>
          </p:txBody>
        </p:sp>
        <p:sp>
          <p:nvSpPr>
            <p:cNvPr id="964" name="Freeform 484"/>
            <p:cNvSpPr>
              <a:spLocks/>
            </p:cNvSpPr>
            <p:nvPr>
              <p:custDataLst>
                <p:tags r:id="rId323"/>
              </p:custDataLst>
            </p:nvPr>
          </p:nvSpPr>
          <p:spPr bwMode="auto">
            <a:xfrm>
              <a:off x="7088188" y="2579688"/>
              <a:ext cx="60325" cy="84137"/>
            </a:xfrm>
            <a:custGeom>
              <a:avLst/>
              <a:gdLst>
                <a:gd name="T0" fmla="*/ 2147483647 w 133"/>
                <a:gd name="T1" fmla="*/ 2147483647 h 154"/>
                <a:gd name="T2" fmla="*/ 2147483647 w 133"/>
                <a:gd name="T3" fmla="*/ 2147483647 h 154"/>
                <a:gd name="T4" fmla="*/ 2147483647 w 133"/>
                <a:gd name="T5" fmla="*/ 2147483647 h 154"/>
                <a:gd name="T6" fmla="*/ 2147483647 w 133"/>
                <a:gd name="T7" fmla="*/ 2147483647 h 154"/>
                <a:gd name="T8" fmla="*/ 2147483647 w 133"/>
                <a:gd name="T9" fmla="*/ 2147483647 h 154"/>
                <a:gd name="T10" fmla="*/ 2147483647 w 133"/>
                <a:gd name="T11" fmla="*/ 2147483647 h 154"/>
                <a:gd name="T12" fmla="*/ 2147483647 w 133"/>
                <a:gd name="T13" fmla="*/ 0 h 154"/>
                <a:gd name="T14" fmla="*/ 2147483647 w 133"/>
                <a:gd name="T15" fmla="*/ 2147483647 h 154"/>
                <a:gd name="T16" fmla="*/ 2147483647 w 133"/>
                <a:gd name="T17" fmla="*/ 2147483647 h 154"/>
                <a:gd name="T18" fmla="*/ 2147483647 w 133"/>
                <a:gd name="T19" fmla="*/ 2147483647 h 154"/>
                <a:gd name="T20" fmla="*/ 2147483647 w 133"/>
                <a:gd name="T21" fmla="*/ 2147483647 h 154"/>
                <a:gd name="T22" fmla="*/ 2147483647 w 133"/>
                <a:gd name="T23" fmla="*/ 2147483647 h 154"/>
                <a:gd name="T24" fmla="*/ 2147483647 w 133"/>
                <a:gd name="T25" fmla="*/ 2147483647 h 154"/>
                <a:gd name="T26" fmla="*/ 2147483647 w 133"/>
                <a:gd name="T27" fmla="*/ 2147483647 h 154"/>
                <a:gd name="T28" fmla="*/ 2147483647 w 133"/>
                <a:gd name="T29" fmla="*/ 2147483647 h 154"/>
                <a:gd name="T30" fmla="*/ 2147483647 w 133"/>
                <a:gd name="T31" fmla="*/ 2147483647 h 154"/>
                <a:gd name="T32" fmla="*/ 2147483647 w 133"/>
                <a:gd name="T33" fmla="*/ 2147483647 h 154"/>
                <a:gd name="T34" fmla="*/ 2147483647 w 133"/>
                <a:gd name="T35" fmla="*/ 2147483647 h 154"/>
                <a:gd name="T36" fmla="*/ 2147483647 w 133"/>
                <a:gd name="T37" fmla="*/ 2147483647 h 154"/>
                <a:gd name="T38" fmla="*/ 2147483647 w 133"/>
                <a:gd name="T39" fmla="*/ 2147483647 h 154"/>
                <a:gd name="T40" fmla="*/ 2147483647 w 133"/>
                <a:gd name="T41" fmla="*/ 2147483647 h 154"/>
                <a:gd name="T42" fmla="*/ 2147483647 w 133"/>
                <a:gd name="T43" fmla="*/ 2147483647 h 154"/>
                <a:gd name="T44" fmla="*/ 2147483647 w 133"/>
                <a:gd name="T45" fmla="*/ 2147483647 h 154"/>
                <a:gd name="T46" fmla="*/ 2147483647 w 133"/>
                <a:gd name="T47" fmla="*/ 2147483647 h 154"/>
                <a:gd name="T48" fmla="*/ 2147483647 w 133"/>
                <a:gd name="T49" fmla="*/ 2147483647 h 154"/>
                <a:gd name="T50" fmla="*/ 2147483647 w 133"/>
                <a:gd name="T51" fmla="*/ 2147483647 h 154"/>
                <a:gd name="T52" fmla="*/ 2147483647 w 133"/>
                <a:gd name="T53" fmla="*/ 2147483647 h 154"/>
                <a:gd name="T54" fmla="*/ 2147483647 w 133"/>
                <a:gd name="T55" fmla="*/ 2147483647 h 154"/>
                <a:gd name="T56" fmla="*/ 2147483647 w 133"/>
                <a:gd name="T57" fmla="*/ 2147483647 h 154"/>
                <a:gd name="T58" fmla="*/ 2147483647 w 133"/>
                <a:gd name="T59" fmla="*/ 2147483647 h 154"/>
                <a:gd name="T60" fmla="*/ 2147483647 w 133"/>
                <a:gd name="T61" fmla="*/ 2147483647 h 154"/>
                <a:gd name="T62" fmla="*/ 2147483647 w 133"/>
                <a:gd name="T63" fmla="*/ 2147483647 h 154"/>
                <a:gd name="T64" fmla="*/ 2147483647 w 133"/>
                <a:gd name="T65" fmla="*/ 2147483647 h 154"/>
                <a:gd name="T66" fmla="*/ 2147483647 w 133"/>
                <a:gd name="T67" fmla="*/ 2147483647 h 154"/>
                <a:gd name="T68" fmla="*/ 2147483647 w 133"/>
                <a:gd name="T69" fmla="*/ 2147483647 h 154"/>
                <a:gd name="T70" fmla="*/ 2147483647 w 133"/>
                <a:gd name="T71" fmla="*/ 2147483647 h 154"/>
                <a:gd name="T72" fmla="*/ 2147483647 w 133"/>
                <a:gd name="T73" fmla="*/ 2147483647 h 154"/>
                <a:gd name="T74" fmla="*/ 2147483647 w 133"/>
                <a:gd name="T75" fmla="*/ 2147483647 h 154"/>
                <a:gd name="T76" fmla="*/ 2147483647 w 133"/>
                <a:gd name="T77" fmla="*/ 2147483647 h 154"/>
                <a:gd name="T78" fmla="*/ 2147483647 w 133"/>
                <a:gd name="T79" fmla="*/ 2147483647 h 154"/>
                <a:gd name="T80" fmla="*/ 2147483647 w 133"/>
                <a:gd name="T81" fmla="*/ 2147483647 h 154"/>
                <a:gd name="T82" fmla="*/ 2147483647 w 133"/>
                <a:gd name="T83" fmla="*/ 2147483647 h 154"/>
                <a:gd name="T84" fmla="*/ 2147483647 w 133"/>
                <a:gd name="T85" fmla="*/ 2147483647 h 154"/>
                <a:gd name="T86" fmla="*/ 2147483647 w 133"/>
                <a:gd name="T87" fmla="*/ 2147483647 h 154"/>
                <a:gd name="T88" fmla="*/ 2147483647 w 133"/>
                <a:gd name="T89" fmla="*/ 2147483647 h 154"/>
                <a:gd name="T90" fmla="*/ 2147483647 w 133"/>
                <a:gd name="T91" fmla="*/ 2147483647 h 154"/>
                <a:gd name="T92" fmla="*/ 2147483647 w 133"/>
                <a:gd name="T93" fmla="*/ 2147483647 h 154"/>
                <a:gd name="T94" fmla="*/ 2147483647 w 133"/>
                <a:gd name="T95" fmla="*/ 2147483647 h 154"/>
                <a:gd name="T96" fmla="*/ 2147483647 w 133"/>
                <a:gd name="T97" fmla="*/ 2147483647 h 154"/>
                <a:gd name="T98" fmla="*/ 2147483647 w 133"/>
                <a:gd name="T99" fmla="*/ 2147483647 h 154"/>
                <a:gd name="T100" fmla="*/ 2147483647 w 133"/>
                <a:gd name="T101" fmla="*/ 2147483647 h 154"/>
                <a:gd name="T102" fmla="*/ 0 w 133"/>
                <a:gd name="T103" fmla="*/ 2147483647 h 154"/>
                <a:gd name="T104" fmla="*/ 0 w 133"/>
                <a:gd name="T105" fmla="*/ 2147483647 h 154"/>
                <a:gd name="T106" fmla="*/ 2147483647 w 133"/>
                <a:gd name="T107" fmla="*/ 2147483647 h 154"/>
                <a:gd name="T108" fmla="*/ 2147483647 w 133"/>
                <a:gd name="T109" fmla="*/ 2147483647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
                <a:gd name="T166" fmla="*/ 0 h 154"/>
                <a:gd name="T167" fmla="*/ 133 w 133"/>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grpFill/>
            <a:ln w="9525">
              <a:solidFill>
                <a:srgbClr val="FFFFFF"/>
              </a:solidFill>
              <a:round/>
              <a:headEnd/>
              <a:tailEnd/>
            </a:ln>
          </p:spPr>
          <p:txBody>
            <a:bodyPr/>
            <a:lstStyle/>
            <a:p>
              <a:endParaRPr lang="en-US"/>
            </a:p>
          </p:txBody>
        </p:sp>
        <p:sp>
          <p:nvSpPr>
            <p:cNvPr id="965" name="Freeform 485"/>
            <p:cNvSpPr>
              <a:spLocks/>
            </p:cNvSpPr>
            <p:nvPr>
              <p:custDataLst>
                <p:tags r:id="rId324"/>
              </p:custDataLst>
            </p:nvPr>
          </p:nvSpPr>
          <p:spPr bwMode="auto">
            <a:xfrm>
              <a:off x="7104063" y="2341563"/>
              <a:ext cx="209550" cy="244475"/>
            </a:xfrm>
            <a:custGeom>
              <a:avLst/>
              <a:gdLst>
                <a:gd name="T0" fmla="*/ 2147483647 w 485"/>
                <a:gd name="T1" fmla="*/ 2147483647 h 468"/>
                <a:gd name="T2" fmla="*/ 2147483647 w 485"/>
                <a:gd name="T3" fmla="*/ 2147483647 h 468"/>
                <a:gd name="T4" fmla="*/ 2147483647 w 485"/>
                <a:gd name="T5" fmla="*/ 2147483647 h 468"/>
                <a:gd name="T6" fmla="*/ 2147483647 w 485"/>
                <a:gd name="T7" fmla="*/ 2147483647 h 468"/>
                <a:gd name="T8" fmla="*/ 2147483647 w 485"/>
                <a:gd name="T9" fmla="*/ 2147483647 h 468"/>
                <a:gd name="T10" fmla="*/ 2147483647 w 485"/>
                <a:gd name="T11" fmla="*/ 2147483647 h 468"/>
                <a:gd name="T12" fmla="*/ 2147483647 w 485"/>
                <a:gd name="T13" fmla="*/ 2147483647 h 468"/>
                <a:gd name="T14" fmla="*/ 2147483647 w 485"/>
                <a:gd name="T15" fmla="*/ 2147483647 h 468"/>
                <a:gd name="T16" fmla="*/ 2147483647 w 485"/>
                <a:gd name="T17" fmla="*/ 2147483647 h 468"/>
                <a:gd name="T18" fmla="*/ 2147483647 w 485"/>
                <a:gd name="T19" fmla="*/ 2147483647 h 468"/>
                <a:gd name="T20" fmla="*/ 2147483647 w 485"/>
                <a:gd name="T21" fmla="*/ 2147483647 h 468"/>
                <a:gd name="T22" fmla="*/ 2147483647 w 485"/>
                <a:gd name="T23" fmla="*/ 2147483647 h 468"/>
                <a:gd name="T24" fmla="*/ 2147483647 w 485"/>
                <a:gd name="T25" fmla="*/ 2147483647 h 468"/>
                <a:gd name="T26" fmla="*/ 2147483647 w 485"/>
                <a:gd name="T27" fmla="*/ 2147483647 h 468"/>
                <a:gd name="T28" fmla="*/ 2147483647 w 485"/>
                <a:gd name="T29" fmla="*/ 2147483647 h 468"/>
                <a:gd name="T30" fmla="*/ 2147483647 w 485"/>
                <a:gd name="T31" fmla="*/ 2147483647 h 468"/>
                <a:gd name="T32" fmla="*/ 2147483647 w 485"/>
                <a:gd name="T33" fmla="*/ 2147483647 h 468"/>
                <a:gd name="T34" fmla="*/ 2147483647 w 485"/>
                <a:gd name="T35" fmla="*/ 2147483647 h 468"/>
                <a:gd name="T36" fmla="*/ 2147483647 w 485"/>
                <a:gd name="T37" fmla="*/ 2147483647 h 468"/>
                <a:gd name="T38" fmla="*/ 2147483647 w 485"/>
                <a:gd name="T39" fmla="*/ 2147483647 h 468"/>
                <a:gd name="T40" fmla="*/ 2147483647 w 485"/>
                <a:gd name="T41" fmla="*/ 2147483647 h 468"/>
                <a:gd name="T42" fmla="*/ 2147483647 w 485"/>
                <a:gd name="T43" fmla="*/ 2147483647 h 468"/>
                <a:gd name="T44" fmla="*/ 2147483647 w 485"/>
                <a:gd name="T45" fmla="*/ 2147483647 h 468"/>
                <a:gd name="T46" fmla="*/ 2147483647 w 485"/>
                <a:gd name="T47" fmla="*/ 2147483647 h 468"/>
                <a:gd name="T48" fmla="*/ 2147483647 w 485"/>
                <a:gd name="T49" fmla="*/ 2147483647 h 468"/>
                <a:gd name="T50" fmla="*/ 2147483647 w 485"/>
                <a:gd name="T51" fmla="*/ 2147483647 h 468"/>
                <a:gd name="T52" fmla="*/ 2147483647 w 485"/>
                <a:gd name="T53" fmla="*/ 2147483647 h 468"/>
                <a:gd name="T54" fmla="*/ 2147483647 w 485"/>
                <a:gd name="T55" fmla="*/ 2147483647 h 468"/>
                <a:gd name="T56" fmla="*/ 2147483647 w 485"/>
                <a:gd name="T57" fmla="*/ 2147483647 h 468"/>
                <a:gd name="T58" fmla="*/ 2147483647 w 485"/>
                <a:gd name="T59" fmla="*/ 2147483647 h 468"/>
                <a:gd name="T60" fmla="*/ 2147483647 w 485"/>
                <a:gd name="T61" fmla="*/ 2147483647 h 468"/>
                <a:gd name="T62" fmla="*/ 2147483647 w 485"/>
                <a:gd name="T63" fmla="*/ 2147483647 h 468"/>
                <a:gd name="T64" fmla="*/ 2147483647 w 485"/>
                <a:gd name="T65" fmla="*/ 2147483647 h 468"/>
                <a:gd name="T66" fmla="*/ 2147483647 w 485"/>
                <a:gd name="T67" fmla="*/ 2147483647 h 468"/>
                <a:gd name="T68" fmla="*/ 2147483647 w 485"/>
                <a:gd name="T69" fmla="*/ 2147483647 h 468"/>
                <a:gd name="T70" fmla="*/ 2147483647 w 485"/>
                <a:gd name="T71" fmla="*/ 2147483647 h 468"/>
                <a:gd name="T72" fmla="*/ 2147483647 w 485"/>
                <a:gd name="T73" fmla="*/ 2147483647 h 468"/>
                <a:gd name="T74" fmla="*/ 2147483647 w 485"/>
                <a:gd name="T75" fmla="*/ 2147483647 h 468"/>
                <a:gd name="T76" fmla="*/ 2147483647 w 485"/>
                <a:gd name="T77" fmla="*/ 2147483647 h 468"/>
                <a:gd name="T78" fmla="*/ 2147483647 w 485"/>
                <a:gd name="T79" fmla="*/ 2147483647 h 468"/>
                <a:gd name="T80" fmla="*/ 2147483647 w 485"/>
                <a:gd name="T81" fmla="*/ 2147483647 h 468"/>
                <a:gd name="T82" fmla="*/ 2147483647 w 485"/>
                <a:gd name="T83" fmla="*/ 2147483647 h 468"/>
                <a:gd name="T84" fmla="*/ 2147483647 w 485"/>
                <a:gd name="T85" fmla="*/ 2147483647 h 468"/>
                <a:gd name="T86" fmla="*/ 2147483647 w 485"/>
                <a:gd name="T87" fmla="*/ 2147483647 h 468"/>
                <a:gd name="T88" fmla="*/ 2147483647 w 485"/>
                <a:gd name="T89" fmla="*/ 2147483647 h 468"/>
                <a:gd name="T90" fmla="*/ 2147483647 w 485"/>
                <a:gd name="T91" fmla="*/ 2147483647 h 468"/>
                <a:gd name="T92" fmla="*/ 2147483647 w 485"/>
                <a:gd name="T93" fmla="*/ 2147483647 h 468"/>
                <a:gd name="T94" fmla="*/ 2147483647 w 485"/>
                <a:gd name="T95" fmla="*/ 2147483647 h 468"/>
                <a:gd name="T96" fmla="*/ 2147483647 w 485"/>
                <a:gd name="T97" fmla="*/ 2147483647 h 468"/>
                <a:gd name="T98" fmla="*/ 2147483647 w 485"/>
                <a:gd name="T99" fmla="*/ 2147483647 h 468"/>
                <a:gd name="T100" fmla="*/ 2147483647 w 485"/>
                <a:gd name="T101" fmla="*/ 2147483647 h 468"/>
                <a:gd name="T102" fmla="*/ 2147483647 w 485"/>
                <a:gd name="T103" fmla="*/ 2147483647 h 468"/>
                <a:gd name="T104" fmla="*/ 2147483647 w 485"/>
                <a:gd name="T105" fmla="*/ 2147483647 h 468"/>
                <a:gd name="T106" fmla="*/ 2147483647 w 485"/>
                <a:gd name="T107" fmla="*/ 2147483647 h 468"/>
                <a:gd name="T108" fmla="*/ 2147483647 w 485"/>
                <a:gd name="T109" fmla="*/ 2147483647 h 468"/>
                <a:gd name="T110" fmla="*/ 2147483647 w 485"/>
                <a:gd name="T111" fmla="*/ 2147483647 h 468"/>
                <a:gd name="T112" fmla="*/ 2147483647 w 485"/>
                <a:gd name="T113" fmla="*/ 2147483647 h 468"/>
                <a:gd name="T114" fmla="*/ 0 w 485"/>
                <a:gd name="T115" fmla="*/ 2147483647 h 468"/>
                <a:gd name="T116" fmla="*/ 2147483647 w 485"/>
                <a:gd name="T117" fmla="*/ 2147483647 h 468"/>
                <a:gd name="T118" fmla="*/ 2147483647 w 485"/>
                <a:gd name="T119" fmla="*/ 2147483647 h 468"/>
                <a:gd name="T120" fmla="*/ 2147483647 w 485"/>
                <a:gd name="T121" fmla="*/ 2147483647 h 468"/>
                <a:gd name="T122" fmla="*/ 2147483647 w 485"/>
                <a:gd name="T123" fmla="*/ 2147483647 h 468"/>
                <a:gd name="T124" fmla="*/ 2147483647 w 485"/>
                <a:gd name="T125" fmla="*/ 2147483647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5"/>
                <a:gd name="T190" fmla="*/ 0 h 468"/>
                <a:gd name="T191" fmla="*/ 485 w 485"/>
                <a:gd name="T192" fmla="*/ 468 h 4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grpFill/>
            <a:ln w="9525">
              <a:solidFill>
                <a:srgbClr val="FFFFFF"/>
              </a:solidFill>
              <a:round/>
              <a:headEnd/>
              <a:tailEnd/>
            </a:ln>
          </p:spPr>
          <p:txBody>
            <a:bodyPr/>
            <a:lstStyle/>
            <a:p>
              <a:endParaRPr lang="en-US"/>
            </a:p>
          </p:txBody>
        </p:sp>
        <p:sp>
          <p:nvSpPr>
            <p:cNvPr id="966" name="Freeform 486"/>
            <p:cNvSpPr>
              <a:spLocks/>
            </p:cNvSpPr>
            <p:nvPr>
              <p:custDataLst>
                <p:tags r:id="rId325"/>
              </p:custDataLst>
            </p:nvPr>
          </p:nvSpPr>
          <p:spPr bwMode="auto">
            <a:xfrm>
              <a:off x="4687888" y="1231900"/>
              <a:ext cx="107950"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grpFill/>
            <a:ln w="9525">
              <a:solidFill>
                <a:srgbClr val="FFFFFF"/>
              </a:solidFill>
              <a:round/>
              <a:headEnd/>
              <a:tailEnd/>
            </a:ln>
          </p:spPr>
          <p:txBody>
            <a:bodyPr/>
            <a:lstStyle/>
            <a:p>
              <a:endParaRPr lang="en-US"/>
            </a:p>
          </p:txBody>
        </p:sp>
        <p:sp>
          <p:nvSpPr>
            <p:cNvPr id="967" name="Freeform 487"/>
            <p:cNvSpPr>
              <a:spLocks/>
            </p:cNvSpPr>
            <p:nvPr>
              <p:custDataLst>
                <p:tags r:id="rId326"/>
              </p:custDataLst>
            </p:nvPr>
          </p:nvSpPr>
          <p:spPr bwMode="auto">
            <a:xfrm>
              <a:off x="4830763" y="1214438"/>
              <a:ext cx="63500" cy="57150"/>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grpFill/>
            <a:ln w="9525">
              <a:solidFill>
                <a:srgbClr val="FFFFFF"/>
              </a:solidFill>
              <a:round/>
              <a:headEnd/>
              <a:tailEnd/>
            </a:ln>
          </p:spPr>
          <p:txBody>
            <a:bodyPr/>
            <a:lstStyle/>
            <a:p>
              <a:endParaRPr lang="en-US"/>
            </a:p>
          </p:txBody>
        </p:sp>
        <p:sp>
          <p:nvSpPr>
            <p:cNvPr id="968" name="Freeform 488"/>
            <p:cNvSpPr>
              <a:spLocks/>
            </p:cNvSpPr>
            <p:nvPr>
              <p:custDataLst>
                <p:tags r:id="rId327"/>
              </p:custDataLst>
            </p:nvPr>
          </p:nvSpPr>
          <p:spPr bwMode="auto">
            <a:xfrm>
              <a:off x="4867275" y="1222375"/>
              <a:ext cx="130175" cy="57150"/>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grpFill/>
            <a:ln w="9525">
              <a:solidFill>
                <a:srgbClr val="FFFFFF"/>
              </a:solidFill>
              <a:round/>
              <a:headEnd/>
              <a:tailEnd/>
            </a:ln>
          </p:spPr>
          <p:txBody>
            <a:bodyPr/>
            <a:lstStyle/>
            <a:p>
              <a:endParaRPr lang="en-US"/>
            </a:p>
          </p:txBody>
        </p:sp>
        <p:sp>
          <p:nvSpPr>
            <p:cNvPr id="969" name="Freeform 489"/>
            <p:cNvSpPr>
              <a:spLocks/>
            </p:cNvSpPr>
            <p:nvPr>
              <p:custDataLst>
                <p:tags r:id="rId328"/>
              </p:custDataLst>
            </p:nvPr>
          </p:nvSpPr>
          <p:spPr bwMode="auto">
            <a:xfrm>
              <a:off x="5400675" y="1408113"/>
              <a:ext cx="41275" cy="57150"/>
            </a:xfrm>
            <a:custGeom>
              <a:avLst/>
              <a:gdLst>
                <a:gd name="T0" fmla="*/ 2147483647 w 100"/>
                <a:gd name="T1" fmla="*/ 0 h 42"/>
                <a:gd name="T2" fmla="*/ 2147483647 w 100"/>
                <a:gd name="T3" fmla="*/ 2147483647 h 42"/>
                <a:gd name="T4" fmla="*/ 2147483647 w 100"/>
                <a:gd name="T5" fmla="*/ 2147483647 h 42"/>
                <a:gd name="T6" fmla="*/ 2147483647 w 100"/>
                <a:gd name="T7" fmla="*/ 2147483647 h 42"/>
                <a:gd name="T8" fmla="*/ 2147483647 w 100"/>
                <a:gd name="T9" fmla="*/ 2147483647 h 42"/>
                <a:gd name="T10" fmla="*/ 2147483647 w 100"/>
                <a:gd name="T11" fmla="*/ 2147483647 h 42"/>
                <a:gd name="T12" fmla="*/ 2147483647 w 100"/>
                <a:gd name="T13" fmla="*/ 2147483647 h 42"/>
                <a:gd name="T14" fmla="*/ 2147483647 w 100"/>
                <a:gd name="T15" fmla="*/ 2147483647 h 42"/>
                <a:gd name="T16" fmla="*/ 2147483647 w 100"/>
                <a:gd name="T17" fmla="*/ 2147483647 h 42"/>
                <a:gd name="T18" fmla="*/ 2147483647 w 100"/>
                <a:gd name="T19" fmla="*/ 2147483647 h 42"/>
                <a:gd name="T20" fmla="*/ 2147483647 w 100"/>
                <a:gd name="T21" fmla="*/ 2147483647 h 42"/>
                <a:gd name="T22" fmla="*/ 2147483647 w 100"/>
                <a:gd name="T23" fmla="*/ 2147483647 h 42"/>
                <a:gd name="T24" fmla="*/ 2147483647 w 100"/>
                <a:gd name="T25" fmla="*/ 2147483647 h 42"/>
                <a:gd name="T26" fmla="*/ 2147483647 w 100"/>
                <a:gd name="T27" fmla="*/ 2147483647 h 42"/>
                <a:gd name="T28" fmla="*/ 0 w 100"/>
                <a:gd name="T29" fmla="*/ 2147483647 h 42"/>
                <a:gd name="T30" fmla="*/ 2147483647 w 100"/>
                <a:gd name="T31" fmla="*/ 2147483647 h 42"/>
                <a:gd name="T32" fmla="*/ 2147483647 w 100"/>
                <a:gd name="T33" fmla="*/ 2147483647 h 42"/>
                <a:gd name="T34" fmla="*/ 2147483647 w 100"/>
                <a:gd name="T35" fmla="*/ 2147483647 h 42"/>
                <a:gd name="T36" fmla="*/ 2147483647 w 100"/>
                <a:gd name="T37" fmla="*/ 2147483647 h 42"/>
                <a:gd name="T38" fmla="*/ 2147483647 w 100"/>
                <a:gd name="T39" fmla="*/ 2147483647 h 42"/>
                <a:gd name="T40" fmla="*/ 2147483647 w 100"/>
                <a:gd name="T41" fmla="*/ 2147483647 h 42"/>
                <a:gd name="T42" fmla="*/ 2147483647 w 100"/>
                <a:gd name="T43" fmla="*/ 2147483647 h 42"/>
                <a:gd name="T44" fmla="*/ 2147483647 w 100"/>
                <a:gd name="T45" fmla="*/ 2147483647 h 42"/>
                <a:gd name="T46" fmla="*/ 2147483647 w 100"/>
                <a:gd name="T47" fmla="*/ 2147483647 h 42"/>
                <a:gd name="T48" fmla="*/ 2147483647 w 100"/>
                <a:gd name="T49" fmla="*/ 2147483647 h 42"/>
                <a:gd name="T50" fmla="*/ 2147483647 w 100"/>
                <a:gd name="T51" fmla="*/ 0 h 42"/>
                <a:gd name="T52" fmla="*/ 2147483647 w 10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
                <a:gd name="T82" fmla="*/ 0 h 42"/>
                <a:gd name="T83" fmla="*/ 100 w 100"/>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grpFill/>
            <a:ln w="9525">
              <a:solidFill>
                <a:srgbClr val="FFFFFF"/>
              </a:solidFill>
              <a:round/>
              <a:headEnd/>
              <a:tailEnd/>
            </a:ln>
          </p:spPr>
          <p:txBody>
            <a:bodyPr/>
            <a:lstStyle/>
            <a:p>
              <a:endParaRPr lang="en-US"/>
            </a:p>
          </p:txBody>
        </p:sp>
        <p:sp>
          <p:nvSpPr>
            <p:cNvPr id="970" name="Freeform 490"/>
            <p:cNvSpPr>
              <a:spLocks/>
            </p:cNvSpPr>
            <p:nvPr>
              <p:custDataLst>
                <p:tags r:id="rId329"/>
              </p:custDataLst>
            </p:nvPr>
          </p:nvSpPr>
          <p:spPr bwMode="auto">
            <a:xfrm>
              <a:off x="5310188" y="1266825"/>
              <a:ext cx="15875" cy="58738"/>
            </a:xfrm>
            <a:custGeom>
              <a:avLst/>
              <a:gdLst>
                <a:gd name="T0" fmla="*/ 2147483647 w 40"/>
                <a:gd name="T1" fmla="*/ 2147483647 h 5"/>
                <a:gd name="T2" fmla="*/ 0 w 40"/>
                <a:gd name="T3" fmla="*/ 2147483647 h 5"/>
                <a:gd name="T4" fmla="*/ 2147483647 w 40"/>
                <a:gd name="T5" fmla="*/ 2147483647 h 5"/>
                <a:gd name="T6" fmla="*/ 2147483647 w 40"/>
                <a:gd name="T7" fmla="*/ 2147483647 h 5"/>
                <a:gd name="T8" fmla="*/ 2147483647 w 40"/>
                <a:gd name="T9" fmla="*/ 0 h 5"/>
                <a:gd name="T10" fmla="*/ 2147483647 w 40"/>
                <a:gd name="T11" fmla="*/ 0 h 5"/>
                <a:gd name="T12" fmla="*/ 2147483647 w 40"/>
                <a:gd name="T13" fmla="*/ 0 h 5"/>
                <a:gd name="T14" fmla="*/ 2147483647 w 40"/>
                <a:gd name="T15" fmla="*/ 2147483647 h 5"/>
                <a:gd name="T16" fmla="*/ 2147483647 w 40"/>
                <a:gd name="T17" fmla="*/ 2147483647 h 5"/>
                <a:gd name="T18" fmla="*/ 2147483647 w 40"/>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
                <a:gd name="T32" fmla="*/ 40 w 4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grpFill/>
            <a:ln w="9525">
              <a:solidFill>
                <a:srgbClr val="FFFFFF"/>
              </a:solidFill>
              <a:round/>
              <a:headEnd/>
              <a:tailEnd/>
            </a:ln>
          </p:spPr>
          <p:txBody>
            <a:bodyPr/>
            <a:lstStyle/>
            <a:p>
              <a:endParaRPr lang="en-US"/>
            </a:p>
          </p:txBody>
        </p:sp>
        <p:sp>
          <p:nvSpPr>
            <p:cNvPr id="971" name="Freeform 491"/>
            <p:cNvSpPr>
              <a:spLocks/>
            </p:cNvSpPr>
            <p:nvPr>
              <p:custDataLst>
                <p:tags r:id="rId330"/>
              </p:custDataLst>
            </p:nvPr>
          </p:nvSpPr>
          <p:spPr bwMode="auto">
            <a:xfrm>
              <a:off x="5332413" y="1225550"/>
              <a:ext cx="14287" cy="60325"/>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0 w 33"/>
                <a:gd name="T17" fmla="*/ 2147483647 h 31"/>
                <a:gd name="T18" fmla="*/ 0 w 33"/>
                <a:gd name="T19" fmla="*/ 2147483647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grpFill/>
            <a:ln w="9525">
              <a:solidFill>
                <a:srgbClr val="FFFFFF"/>
              </a:solidFill>
              <a:round/>
              <a:headEnd/>
              <a:tailEnd/>
            </a:ln>
          </p:spPr>
          <p:txBody>
            <a:bodyPr/>
            <a:lstStyle/>
            <a:p>
              <a:endParaRPr lang="en-US"/>
            </a:p>
          </p:txBody>
        </p:sp>
        <p:sp>
          <p:nvSpPr>
            <p:cNvPr id="972" name="Freeform 492"/>
            <p:cNvSpPr>
              <a:spLocks/>
            </p:cNvSpPr>
            <p:nvPr>
              <p:custDataLst>
                <p:tags r:id="rId331"/>
              </p:custDataLst>
            </p:nvPr>
          </p:nvSpPr>
          <p:spPr bwMode="auto">
            <a:xfrm>
              <a:off x="5476875" y="1341438"/>
              <a:ext cx="17463" cy="57150"/>
            </a:xfrm>
            <a:custGeom>
              <a:avLst/>
              <a:gdLst>
                <a:gd name="T0" fmla="*/ 2147483647 w 41"/>
                <a:gd name="T1" fmla="*/ 0 h 43"/>
                <a:gd name="T2" fmla="*/ 2147483647 w 41"/>
                <a:gd name="T3" fmla="*/ 2147483647 h 43"/>
                <a:gd name="T4" fmla="*/ 2147483647 w 41"/>
                <a:gd name="T5" fmla="*/ 2147483647 h 43"/>
                <a:gd name="T6" fmla="*/ 2147483647 w 41"/>
                <a:gd name="T7" fmla="*/ 2147483647 h 43"/>
                <a:gd name="T8" fmla="*/ 2147483647 w 41"/>
                <a:gd name="T9" fmla="*/ 2147483647 h 43"/>
                <a:gd name="T10" fmla="*/ 2147483647 w 41"/>
                <a:gd name="T11" fmla="*/ 2147483647 h 43"/>
                <a:gd name="T12" fmla="*/ 2147483647 w 41"/>
                <a:gd name="T13" fmla="*/ 2147483647 h 43"/>
                <a:gd name="T14" fmla="*/ 0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43"/>
                <a:gd name="T38" fmla="*/ 41 w 41"/>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grpFill/>
            <a:ln w="9525">
              <a:solidFill>
                <a:srgbClr val="FFFFFF"/>
              </a:solidFill>
              <a:round/>
              <a:headEnd/>
              <a:tailEnd/>
            </a:ln>
          </p:spPr>
          <p:txBody>
            <a:bodyPr/>
            <a:lstStyle/>
            <a:p>
              <a:endParaRPr lang="en-US"/>
            </a:p>
          </p:txBody>
        </p:sp>
        <p:sp>
          <p:nvSpPr>
            <p:cNvPr id="973" name="Freeform 493"/>
            <p:cNvSpPr>
              <a:spLocks/>
            </p:cNvSpPr>
            <p:nvPr>
              <p:custDataLst>
                <p:tags r:id="rId332"/>
              </p:custDataLst>
            </p:nvPr>
          </p:nvSpPr>
          <p:spPr bwMode="auto">
            <a:xfrm>
              <a:off x="5530850" y="1225550"/>
              <a:ext cx="93663" cy="60325"/>
            </a:xfrm>
            <a:custGeom>
              <a:avLst/>
              <a:gdLst>
                <a:gd name="T0" fmla="*/ 2147483647 w 213"/>
                <a:gd name="T1" fmla="*/ 0 h 62"/>
                <a:gd name="T2" fmla="*/ 2147483647 w 213"/>
                <a:gd name="T3" fmla="*/ 0 h 62"/>
                <a:gd name="T4" fmla="*/ 2147483647 w 213"/>
                <a:gd name="T5" fmla="*/ 2147483647 h 62"/>
                <a:gd name="T6" fmla="*/ 2147483647 w 213"/>
                <a:gd name="T7" fmla="*/ 2147483647 h 62"/>
                <a:gd name="T8" fmla="*/ 2147483647 w 213"/>
                <a:gd name="T9" fmla="*/ 2147483647 h 62"/>
                <a:gd name="T10" fmla="*/ 2147483647 w 213"/>
                <a:gd name="T11" fmla="*/ 2147483647 h 62"/>
                <a:gd name="T12" fmla="*/ 2147483647 w 213"/>
                <a:gd name="T13" fmla="*/ 2147483647 h 62"/>
                <a:gd name="T14" fmla="*/ 2147483647 w 213"/>
                <a:gd name="T15" fmla="*/ 2147483647 h 62"/>
                <a:gd name="T16" fmla="*/ 2147483647 w 213"/>
                <a:gd name="T17" fmla="*/ 2147483647 h 62"/>
                <a:gd name="T18" fmla="*/ 2147483647 w 213"/>
                <a:gd name="T19" fmla="*/ 2147483647 h 62"/>
                <a:gd name="T20" fmla="*/ 2147483647 w 213"/>
                <a:gd name="T21" fmla="*/ 2147483647 h 62"/>
                <a:gd name="T22" fmla="*/ 2147483647 w 213"/>
                <a:gd name="T23" fmla="*/ 2147483647 h 62"/>
                <a:gd name="T24" fmla="*/ 2147483647 w 213"/>
                <a:gd name="T25" fmla="*/ 2147483647 h 62"/>
                <a:gd name="T26" fmla="*/ 2147483647 w 213"/>
                <a:gd name="T27" fmla="*/ 2147483647 h 62"/>
                <a:gd name="T28" fmla="*/ 2147483647 w 213"/>
                <a:gd name="T29" fmla="*/ 2147483647 h 62"/>
                <a:gd name="T30" fmla="*/ 2147483647 w 213"/>
                <a:gd name="T31" fmla="*/ 2147483647 h 62"/>
                <a:gd name="T32" fmla="*/ 2147483647 w 213"/>
                <a:gd name="T33" fmla="*/ 2147483647 h 62"/>
                <a:gd name="T34" fmla="*/ 2147483647 w 213"/>
                <a:gd name="T35" fmla="*/ 2147483647 h 62"/>
                <a:gd name="T36" fmla="*/ 2147483647 w 213"/>
                <a:gd name="T37" fmla="*/ 2147483647 h 62"/>
                <a:gd name="T38" fmla="*/ 2147483647 w 213"/>
                <a:gd name="T39" fmla="*/ 2147483647 h 62"/>
                <a:gd name="T40" fmla="*/ 2147483647 w 213"/>
                <a:gd name="T41" fmla="*/ 2147483647 h 62"/>
                <a:gd name="T42" fmla="*/ 2147483647 w 213"/>
                <a:gd name="T43" fmla="*/ 2147483647 h 62"/>
                <a:gd name="T44" fmla="*/ 2147483647 w 213"/>
                <a:gd name="T45" fmla="*/ 2147483647 h 62"/>
                <a:gd name="T46" fmla="*/ 2147483647 w 213"/>
                <a:gd name="T47" fmla="*/ 2147483647 h 62"/>
                <a:gd name="T48" fmla="*/ 2147483647 w 213"/>
                <a:gd name="T49" fmla="*/ 2147483647 h 62"/>
                <a:gd name="T50" fmla="*/ 2147483647 w 213"/>
                <a:gd name="T51" fmla="*/ 2147483647 h 62"/>
                <a:gd name="T52" fmla="*/ 0 w 213"/>
                <a:gd name="T53" fmla="*/ 2147483647 h 62"/>
                <a:gd name="T54" fmla="*/ 2147483647 w 213"/>
                <a:gd name="T55" fmla="*/ 2147483647 h 62"/>
                <a:gd name="T56" fmla="*/ 2147483647 w 213"/>
                <a:gd name="T57" fmla="*/ 2147483647 h 62"/>
                <a:gd name="T58" fmla="*/ 2147483647 w 213"/>
                <a:gd name="T59" fmla="*/ 2147483647 h 62"/>
                <a:gd name="T60" fmla="*/ 2147483647 w 213"/>
                <a:gd name="T61" fmla="*/ 2147483647 h 62"/>
                <a:gd name="T62" fmla="*/ 2147483647 w 213"/>
                <a:gd name="T63" fmla="*/ 2147483647 h 62"/>
                <a:gd name="T64" fmla="*/ 2147483647 w 213"/>
                <a:gd name="T65" fmla="*/ 2147483647 h 62"/>
                <a:gd name="T66" fmla="*/ 2147483647 w 213"/>
                <a:gd name="T67" fmla="*/ 2147483647 h 62"/>
                <a:gd name="T68" fmla="*/ 2147483647 w 213"/>
                <a:gd name="T69" fmla="*/ 2147483647 h 62"/>
                <a:gd name="T70" fmla="*/ 2147483647 w 213"/>
                <a:gd name="T71" fmla="*/ 2147483647 h 62"/>
                <a:gd name="T72" fmla="*/ 2147483647 w 213"/>
                <a:gd name="T73" fmla="*/ 2147483647 h 62"/>
                <a:gd name="T74" fmla="*/ 2147483647 w 213"/>
                <a:gd name="T75" fmla="*/ 0 h 62"/>
                <a:gd name="T76" fmla="*/ 2147483647 w 213"/>
                <a:gd name="T77" fmla="*/ 0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62"/>
                <a:gd name="T119" fmla="*/ 213 w 21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grpFill/>
            <a:ln w="9525">
              <a:solidFill>
                <a:srgbClr val="FFFFFF"/>
              </a:solidFill>
              <a:round/>
              <a:headEnd/>
              <a:tailEnd/>
            </a:ln>
          </p:spPr>
          <p:txBody>
            <a:bodyPr/>
            <a:lstStyle/>
            <a:p>
              <a:endParaRPr lang="en-US"/>
            </a:p>
          </p:txBody>
        </p:sp>
        <p:sp>
          <p:nvSpPr>
            <p:cNvPr id="974" name="Freeform 494"/>
            <p:cNvSpPr>
              <a:spLocks/>
            </p:cNvSpPr>
            <p:nvPr>
              <p:custDataLst>
                <p:tags r:id="rId333"/>
              </p:custDataLst>
            </p:nvPr>
          </p:nvSpPr>
          <p:spPr bwMode="auto">
            <a:xfrm>
              <a:off x="5591175" y="1250950"/>
              <a:ext cx="103188" cy="60325"/>
            </a:xfrm>
            <a:custGeom>
              <a:avLst/>
              <a:gdLst>
                <a:gd name="T0" fmla="*/ 2147483647 w 239"/>
                <a:gd name="T1" fmla="*/ 0 h 56"/>
                <a:gd name="T2" fmla="*/ 2147483647 w 239"/>
                <a:gd name="T3" fmla="*/ 2147483647 h 56"/>
                <a:gd name="T4" fmla="*/ 2147483647 w 239"/>
                <a:gd name="T5" fmla="*/ 2147483647 h 56"/>
                <a:gd name="T6" fmla="*/ 2147483647 w 239"/>
                <a:gd name="T7" fmla="*/ 2147483647 h 56"/>
                <a:gd name="T8" fmla="*/ 2147483647 w 239"/>
                <a:gd name="T9" fmla="*/ 2147483647 h 56"/>
                <a:gd name="T10" fmla="*/ 2147483647 w 239"/>
                <a:gd name="T11" fmla="*/ 2147483647 h 56"/>
                <a:gd name="T12" fmla="*/ 2147483647 w 239"/>
                <a:gd name="T13" fmla="*/ 2147483647 h 56"/>
                <a:gd name="T14" fmla="*/ 2147483647 w 239"/>
                <a:gd name="T15" fmla="*/ 2147483647 h 56"/>
                <a:gd name="T16" fmla="*/ 0 w 239"/>
                <a:gd name="T17" fmla="*/ 2147483647 h 56"/>
                <a:gd name="T18" fmla="*/ 2147483647 w 239"/>
                <a:gd name="T19" fmla="*/ 2147483647 h 56"/>
                <a:gd name="T20" fmla="*/ 2147483647 w 239"/>
                <a:gd name="T21" fmla="*/ 2147483647 h 56"/>
                <a:gd name="T22" fmla="*/ 2147483647 w 239"/>
                <a:gd name="T23" fmla="*/ 2147483647 h 56"/>
                <a:gd name="T24" fmla="*/ 2147483647 w 239"/>
                <a:gd name="T25" fmla="*/ 2147483647 h 56"/>
                <a:gd name="T26" fmla="*/ 2147483647 w 239"/>
                <a:gd name="T27" fmla="*/ 2147483647 h 56"/>
                <a:gd name="T28" fmla="*/ 2147483647 w 239"/>
                <a:gd name="T29" fmla="*/ 2147483647 h 56"/>
                <a:gd name="T30" fmla="*/ 2147483647 w 239"/>
                <a:gd name="T31" fmla="*/ 2147483647 h 56"/>
                <a:gd name="T32" fmla="*/ 2147483647 w 239"/>
                <a:gd name="T33" fmla="*/ 2147483647 h 56"/>
                <a:gd name="T34" fmla="*/ 2147483647 w 239"/>
                <a:gd name="T35" fmla="*/ 2147483647 h 56"/>
                <a:gd name="T36" fmla="*/ 2147483647 w 239"/>
                <a:gd name="T37" fmla="*/ 2147483647 h 56"/>
                <a:gd name="T38" fmla="*/ 2147483647 w 239"/>
                <a:gd name="T39" fmla="*/ 2147483647 h 56"/>
                <a:gd name="T40" fmla="*/ 2147483647 w 239"/>
                <a:gd name="T41" fmla="*/ 2147483647 h 56"/>
                <a:gd name="T42" fmla="*/ 2147483647 w 239"/>
                <a:gd name="T43" fmla="*/ 2147483647 h 56"/>
                <a:gd name="T44" fmla="*/ 2147483647 w 239"/>
                <a:gd name="T45" fmla="*/ 2147483647 h 56"/>
                <a:gd name="T46" fmla="*/ 2147483647 w 239"/>
                <a:gd name="T47" fmla="*/ 2147483647 h 56"/>
                <a:gd name="T48" fmla="*/ 2147483647 w 239"/>
                <a:gd name="T49" fmla="*/ 2147483647 h 56"/>
                <a:gd name="T50" fmla="*/ 2147483647 w 239"/>
                <a:gd name="T51" fmla="*/ 2147483647 h 56"/>
                <a:gd name="T52" fmla="*/ 2147483647 w 239"/>
                <a:gd name="T53" fmla="*/ 2147483647 h 56"/>
                <a:gd name="T54" fmla="*/ 2147483647 w 239"/>
                <a:gd name="T55" fmla="*/ 2147483647 h 56"/>
                <a:gd name="T56" fmla="*/ 2147483647 w 239"/>
                <a:gd name="T57" fmla="*/ 2147483647 h 56"/>
                <a:gd name="T58" fmla="*/ 2147483647 w 239"/>
                <a:gd name="T59" fmla="*/ 2147483647 h 56"/>
                <a:gd name="T60" fmla="*/ 2147483647 w 239"/>
                <a:gd name="T61" fmla="*/ 2147483647 h 56"/>
                <a:gd name="T62" fmla="*/ 2147483647 w 239"/>
                <a:gd name="T63" fmla="*/ 2147483647 h 56"/>
                <a:gd name="T64" fmla="*/ 2147483647 w 239"/>
                <a:gd name="T65" fmla="*/ 2147483647 h 56"/>
                <a:gd name="T66" fmla="*/ 2147483647 w 239"/>
                <a:gd name="T67" fmla="*/ 2147483647 h 56"/>
                <a:gd name="T68" fmla="*/ 2147483647 w 239"/>
                <a:gd name="T69" fmla="*/ 2147483647 h 56"/>
                <a:gd name="T70" fmla="*/ 2147483647 w 239"/>
                <a:gd name="T71" fmla="*/ 2147483647 h 56"/>
                <a:gd name="T72" fmla="*/ 2147483647 w 239"/>
                <a:gd name="T73" fmla="*/ 2147483647 h 56"/>
                <a:gd name="T74" fmla="*/ 2147483647 w 239"/>
                <a:gd name="T75" fmla="*/ 2147483647 h 56"/>
                <a:gd name="T76" fmla="*/ 2147483647 w 239"/>
                <a:gd name="T77" fmla="*/ 2147483647 h 56"/>
                <a:gd name="T78" fmla="*/ 2147483647 w 239"/>
                <a:gd name="T79" fmla="*/ 2147483647 h 56"/>
                <a:gd name="T80" fmla="*/ 2147483647 w 239"/>
                <a:gd name="T81" fmla="*/ 2147483647 h 56"/>
                <a:gd name="T82" fmla="*/ 2147483647 w 239"/>
                <a:gd name="T83" fmla="*/ 2147483647 h 56"/>
                <a:gd name="T84" fmla="*/ 2147483647 w 239"/>
                <a:gd name="T85" fmla="*/ 2147483647 h 56"/>
                <a:gd name="T86" fmla="*/ 2147483647 w 239"/>
                <a:gd name="T87" fmla="*/ 0 h 56"/>
                <a:gd name="T88" fmla="*/ 2147483647 w 239"/>
                <a:gd name="T89" fmla="*/ 2147483647 h 56"/>
                <a:gd name="T90" fmla="*/ 2147483647 w 239"/>
                <a:gd name="T91" fmla="*/ 2147483647 h 56"/>
                <a:gd name="T92" fmla="*/ 2147483647 w 239"/>
                <a:gd name="T93" fmla="*/ 2147483647 h 56"/>
                <a:gd name="T94" fmla="*/ 2147483647 w 239"/>
                <a:gd name="T95" fmla="*/ 2147483647 h 56"/>
                <a:gd name="T96" fmla="*/ 2147483647 w 239"/>
                <a:gd name="T97" fmla="*/ 2147483647 h 56"/>
                <a:gd name="T98" fmla="*/ 2147483647 w 239"/>
                <a:gd name="T99" fmla="*/ 2147483647 h 56"/>
                <a:gd name="T100" fmla="*/ 2147483647 w 239"/>
                <a:gd name="T101" fmla="*/ 2147483647 h 56"/>
                <a:gd name="T102" fmla="*/ 2147483647 w 239"/>
                <a:gd name="T103" fmla="*/ 2147483647 h 56"/>
                <a:gd name="T104" fmla="*/ 2147483647 w 239"/>
                <a:gd name="T105" fmla="*/ 2147483647 h 56"/>
                <a:gd name="T106" fmla="*/ 2147483647 w 239"/>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9"/>
                <a:gd name="T163" fmla="*/ 0 h 56"/>
                <a:gd name="T164" fmla="*/ 239 w 239"/>
                <a:gd name="T165" fmla="*/ 56 h 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grpFill/>
            <a:ln w="9525">
              <a:solidFill>
                <a:srgbClr val="FFFFFF"/>
              </a:solidFill>
              <a:round/>
              <a:headEnd/>
              <a:tailEnd/>
            </a:ln>
          </p:spPr>
          <p:txBody>
            <a:bodyPr/>
            <a:lstStyle/>
            <a:p>
              <a:endParaRPr lang="en-US"/>
            </a:p>
          </p:txBody>
        </p:sp>
        <p:sp>
          <p:nvSpPr>
            <p:cNvPr id="975" name="Freeform 495"/>
            <p:cNvSpPr>
              <a:spLocks/>
            </p:cNvSpPr>
            <p:nvPr>
              <p:custDataLst>
                <p:tags r:id="rId334"/>
              </p:custDataLst>
            </p:nvPr>
          </p:nvSpPr>
          <p:spPr bwMode="auto">
            <a:xfrm>
              <a:off x="5708650" y="1265238"/>
              <a:ext cx="82550" cy="57150"/>
            </a:xfrm>
            <a:custGeom>
              <a:avLst/>
              <a:gdLst>
                <a:gd name="T0" fmla="*/ 2147483647 w 187"/>
                <a:gd name="T1" fmla="*/ 2147483647 h 80"/>
                <a:gd name="T2" fmla="*/ 2147483647 w 187"/>
                <a:gd name="T3" fmla="*/ 0 h 80"/>
                <a:gd name="T4" fmla="*/ 2147483647 w 187"/>
                <a:gd name="T5" fmla="*/ 2147483647 h 80"/>
                <a:gd name="T6" fmla="*/ 2147483647 w 187"/>
                <a:gd name="T7" fmla="*/ 2147483647 h 80"/>
                <a:gd name="T8" fmla="*/ 2147483647 w 187"/>
                <a:gd name="T9" fmla="*/ 2147483647 h 80"/>
                <a:gd name="T10" fmla="*/ 2147483647 w 187"/>
                <a:gd name="T11" fmla="*/ 2147483647 h 80"/>
                <a:gd name="T12" fmla="*/ 2147483647 w 187"/>
                <a:gd name="T13" fmla="*/ 2147483647 h 80"/>
                <a:gd name="T14" fmla="*/ 2147483647 w 187"/>
                <a:gd name="T15" fmla="*/ 2147483647 h 80"/>
                <a:gd name="T16" fmla="*/ 2147483647 w 187"/>
                <a:gd name="T17" fmla="*/ 2147483647 h 80"/>
                <a:gd name="T18" fmla="*/ 2147483647 w 187"/>
                <a:gd name="T19" fmla="*/ 2147483647 h 80"/>
                <a:gd name="T20" fmla="*/ 2147483647 w 187"/>
                <a:gd name="T21" fmla="*/ 2147483647 h 80"/>
                <a:gd name="T22" fmla="*/ 2147483647 w 187"/>
                <a:gd name="T23" fmla="*/ 2147483647 h 80"/>
                <a:gd name="T24" fmla="*/ 2147483647 w 187"/>
                <a:gd name="T25" fmla="*/ 2147483647 h 80"/>
                <a:gd name="T26" fmla="*/ 2147483647 w 187"/>
                <a:gd name="T27" fmla="*/ 2147483647 h 80"/>
                <a:gd name="T28" fmla="*/ 2147483647 w 187"/>
                <a:gd name="T29" fmla="*/ 2147483647 h 80"/>
                <a:gd name="T30" fmla="*/ 2147483647 w 187"/>
                <a:gd name="T31" fmla="*/ 2147483647 h 80"/>
                <a:gd name="T32" fmla="*/ 2147483647 w 187"/>
                <a:gd name="T33" fmla="*/ 2147483647 h 80"/>
                <a:gd name="T34" fmla="*/ 2147483647 w 187"/>
                <a:gd name="T35" fmla="*/ 2147483647 h 80"/>
                <a:gd name="T36" fmla="*/ 2147483647 w 187"/>
                <a:gd name="T37" fmla="*/ 2147483647 h 80"/>
                <a:gd name="T38" fmla="*/ 2147483647 w 187"/>
                <a:gd name="T39" fmla="*/ 2147483647 h 80"/>
                <a:gd name="T40" fmla="*/ 2147483647 w 187"/>
                <a:gd name="T41" fmla="*/ 2147483647 h 80"/>
                <a:gd name="T42" fmla="*/ 2147483647 w 187"/>
                <a:gd name="T43" fmla="*/ 2147483647 h 80"/>
                <a:gd name="T44" fmla="*/ 2147483647 w 187"/>
                <a:gd name="T45" fmla="*/ 2147483647 h 80"/>
                <a:gd name="T46" fmla="*/ 2147483647 w 187"/>
                <a:gd name="T47" fmla="*/ 2147483647 h 80"/>
                <a:gd name="T48" fmla="*/ 2147483647 w 187"/>
                <a:gd name="T49" fmla="*/ 2147483647 h 80"/>
                <a:gd name="T50" fmla="*/ 2147483647 w 187"/>
                <a:gd name="T51" fmla="*/ 2147483647 h 80"/>
                <a:gd name="T52" fmla="*/ 2147483647 w 187"/>
                <a:gd name="T53" fmla="*/ 2147483647 h 80"/>
                <a:gd name="T54" fmla="*/ 2147483647 w 187"/>
                <a:gd name="T55" fmla="*/ 2147483647 h 80"/>
                <a:gd name="T56" fmla="*/ 2147483647 w 187"/>
                <a:gd name="T57" fmla="*/ 2147483647 h 80"/>
                <a:gd name="T58" fmla="*/ 2147483647 w 187"/>
                <a:gd name="T59" fmla="*/ 2147483647 h 80"/>
                <a:gd name="T60" fmla="*/ 2147483647 w 187"/>
                <a:gd name="T61" fmla="*/ 2147483647 h 80"/>
                <a:gd name="T62" fmla="*/ 2147483647 w 187"/>
                <a:gd name="T63" fmla="*/ 2147483647 h 80"/>
                <a:gd name="T64" fmla="*/ 2147483647 w 187"/>
                <a:gd name="T65" fmla="*/ 2147483647 h 80"/>
                <a:gd name="T66" fmla="*/ 0 w 187"/>
                <a:gd name="T67" fmla="*/ 2147483647 h 80"/>
                <a:gd name="T68" fmla="*/ 2147483647 w 187"/>
                <a:gd name="T69" fmla="*/ 2147483647 h 80"/>
                <a:gd name="T70" fmla="*/ 2147483647 w 187"/>
                <a:gd name="T71" fmla="*/ 2147483647 h 80"/>
                <a:gd name="T72" fmla="*/ 2147483647 w 187"/>
                <a:gd name="T73" fmla="*/ 2147483647 h 80"/>
                <a:gd name="T74" fmla="*/ 2147483647 w 187"/>
                <a:gd name="T75" fmla="*/ 2147483647 h 80"/>
                <a:gd name="T76" fmla="*/ 2147483647 w 187"/>
                <a:gd name="T77" fmla="*/ 2147483647 h 80"/>
                <a:gd name="T78" fmla="*/ 2147483647 w 187"/>
                <a:gd name="T79" fmla="*/ 2147483647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7"/>
                <a:gd name="T121" fmla="*/ 0 h 80"/>
                <a:gd name="T122" fmla="*/ 187 w 187"/>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grpFill/>
            <a:ln w="9525">
              <a:solidFill>
                <a:srgbClr val="FFFFFF"/>
              </a:solidFill>
              <a:round/>
              <a:headEnd/>
              <a:tailEnd/>
            </a:ln>
          </p:spPr>
          <p:txBody>
            <a:bodyPr/>
            <a:lstStyle/>
            <a:p>
              <a:endParaRPr lang="en-US"/>
            </a:p>
          </p:txBody>
        </p:sp>
        <p:sp>
          <p:nvSpPr>
            <p:cNvPr id="976" name="Freeform 496"/>
            <p:cNvSpPr>
              <a:spLocks/>
            </p:cNvSpPr>
            <p:nvPr>
              <p:custDataLst>
                <p:tags r:id="rId335"/>
              </p:custDataLst>
            </p:nvPr>
          </p:nvSpPr>
          <p:spPr bwMode="auto">
            <a:xfrm>
              <a:off x="6235700" y="1390650"/>
              <a:ext cx="79375" cy="58738"/>
            </a:xfrm>
            <a:custGeom>
              <a:avLst/>
              <a:gdLst>
                <a:gd name="T0" fmla="*/ 2147483647 w 183"/>
                <a:gd name="T1" fmla="*/ 0 h 73"/>
                <a:gd name="T2" fmla="*/ 2147483647 w 183"/>
                <a:gd name="T3" fmla="*/ 0 h 73"/>
                <a:gd name="T4" fmla="*/ 2147483647 w 183"/>
                <a:gd name="T5" fmla="*/ 2147483647 h 73"/>
                <a:gd name="T6" fmla="*/ 2147483647 w 183"/>
                <a:gd name="T7" fmla="*/ 2147483647 h 73"/>
                <a:gd name="T8" fmla="*/ 2147483647 w 183"/>
                <a:gd name="T9" fmla="*/ 2147483647 h 73"/>
                <a:gd name="T10" fmla="*/ 2147483647 w 183"/>
                <a:gd name="T11" fmla="*/ 2147483647 h 73"/>
                <a:gd name="T12" fmla="*/ 2147483647 w 183"/>
                <a:gd name="T13" fmla="*/ 2147483647 h 73"/>
                <a:gd name="T14" fmla="*/ 2147483647 w 183"/>
                <a:gd name="T15" fmla="*/ 2147483647 h 73"/>
                <a:gd name="T16" fmla="*/ 2147483647 w 183"/>
                <a:gd name="T17" fmla="*/ 2147483647 h 73"/>
                <a:gd name="T18" fmla="*/ 2147483647 w 183"/>
                <a:gd name="T19" fmla="*/ 2147483647 h 73"/>
                <a:gd name="T20" fmla="*/ 2147483647 w 183"/>
                <a:gd name="T21" fmla="*/ 2147483647 h 73"/>
                <a:gd name="T22" fmla="*/ 2147483647 w 183"/>
                <a:gd name="T23" fmla="*/ 2147483647 h 73"/>
                <a:gd name="T24" fmla="*/ 2147483647 w 183"/>
                <a:gd name="T25" fmla="*/ 2147483647 h 73"/>
                <a:gd name="T26" fmla="*/ 2147483647 w 183"/>
                <a:gd name="T27" fmla="*/ 2147483647 h 73"/>
                <a:gd name="T28" fmla="*/ 2147483647 w 183"/>
                <a:gd name="T29" fmla="*/ 2147483647 h 73"/>
                <a:gd name="T30" fmla="*/ 2147483647 w 183"/>
                <a:gd name="T31" fmla="*/ 2147483647 h 73"/>
                <a:gd name="T32" fmla="*/ 2147483647 w 183"/>
                <a:gd name="T33" fmla="*/ 2147483647 h 73"/>
                <a:gd name="T34" fmla="*/ 2147483647 w 183"/>
                <a:gd name="T35" fmla="*/ 2147483647 h 73"/>
                <a:gd name="T36" fmla="*/ 2147483647 w 183"/>
                <a:gd name="T37" fmla="*/ 2147483647 h 73"/>
                <a:gd name="T38" fmla="*/ 2147483647 w 183"/>
                <a:gd name="T39" fmla="*/ 2147483647 h 73"/>
                <a:gd name="T40" fmla="*/ 2147483647 w 183"/>
                <a:gd name="T41" fmla="*/ 2147483647 h 73"/>
                <a:gd name="T42" fmla="*/ 2147483647 w 183"/>
                <a:gd name="T43" fmla="*/ 2147483647 h 73"/>
                <a:gd name="T44" fmla="*/ 2147483647 w 183"/>
                <a:gd name="T45" fmla="*/ 2147483647 h 73"/>
                <a:gd name="T46" fmla="*/ 2147483647 w 183"/>
                <a:gd name="T47" fmla="*/ 2147483647 h 73"/>
                <a:gd name="T48" fmla="*/ 2147483647 w 183"/>
                <a:gd name="T49" fmla="*/ 2147483647 h 73"/>
                <a:gd name="T50" fmla="*/ 0 w 183"/>
                <a:gd name="T51" fmla="*/ 2147483647 h 73"/>
                <a:gd name="T52" fmla="*/ 2147483647 w 183"/>
                <a:gd name="T53" fmla="*/ 2147483647 h 73"/>
                <a:gd name="T54" fmla="*/ 2147483647 w 183"/>
                <a:gd name="T55" fmla="*/ 2147483647 h 73"/>
                <a:gd name="T56" fmla="*/ 2147483647 w 183"/>
                <a:gd name="T57" fmla="*/ 2147483647 h 73"/>
                <a:gd name="T58" fmla="*/ 2147483647 w 183"/>
                <a:gd name="T59" fmla="*/ 2147483647 h 73"/>
                <a:gd name="T60" fmla="*/ 2147483647 w 183"/>
                <a:gd name="T61" fmla="*/ 2147483647 h 73"/>
                <a:gd name="T62" fmla="*/ 2147483647 w 183"/>
                <a:gd name="T63" fmla="*/ 0 h 73"/>
                <a:gd name="T64" fmla="*/ 2147483647 w 183"/>
                <a:gd name="T65" fmla="*/ 0 h 73"/>
                <a:gd name="T66" fmla="*/ 2147483647 w 183"/>
                <a:gd name="T67" fmla="*/ 0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3"/>
                <a:gd name="T103" fmla="*/ 0 h 73"/>
                <a:gd name="T104" fmla="*/ 183 w 18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grpFill/>
            <a:ln w="9525">
              <a:solidFill>
                <a:srgbClr val="FFFFFF"/>
              </a:solidFill>
              <a:round/>
              <a:headEnd/>
              <a:tailEnd/>
            </a:ln>
          </p:spPr>
          <p:txBody>
            <a:bodyPr/>
            <a:lstStyle/>
            <a:p>
              <a:endParaRPr lang="en-US"/>
            </a:p>
          </p:txBody>
        </p:sp>
        <p:sp>
          <p:nvSpPr>
            <p:cNvPr id="977" name="Freeform 497"/>
            <p:cNvSpPr>
              <a:spLocks/>
            </p:cNvSpPr>
            <p:nvPr>
              <p:custDataLst>
                <p:tags r:id="rId336"/>
              </p:custDataLst>
            </p:nvPr>
          </p:nvSpPr>
          <p:spPr bwMode="auto">
            <a:xfrm>
              <a:off x="6302375" y="1408113"/>
              <a:ext cx="33338" cy="57150"/>
            </a:xfrm>
            <a:custGeom>
              <a:avLst/>
              <a:gdLst>
                <a:gd name="T0" fmla="*/ 0 w 79"/>
                <a:gd name="T1" fmla="*/ 2147483647 h 42"/>
                <a:gd name="T2" fmla="*/ 2147483647 w 79"/>
                <a:gd name="T3" fmla="*/ 2147483647 h 42"/>
                <a:gd name="T4" fmla="*/ 2147483647 w 79"/>
                <a:gd name="T5" fmla="*/ 2147483647 h 42"/>
                <a:gd name="T6" fmla="*/ 2147483647 w 79"/>
                <a:gd name="T7" fmla="*/ 0 h 42"/>
                <a:gd name="T8" fmla="*/ 2147483647 w 79"/>
                <a:gd name="T9" fmla="*/ 0 h 42"/>
                <a:gd name="T10" fmla="*/ 2147483647 w 79"/>
                <a:gd name="T11" fmla="*/ 2147483647 h 42"/>
                <a:gd name="T12" fmla="*/ 2147483647 w 79"/>
                <a:gd name="T13" fmla="*/ 2147483647 h 42"/>
                <a:gd name="T14" fmla="*/ 2147483647 w 79"/>
                <a:gd name="T15" fmla="*/ 2147483647 h 42"/>
                <a:gd name="T16" fmla="*/ 2147483647 w 79"/>
                <a:gd name="T17" fmla="*/ 2147483647 h 42"/>
                <a:gd name="T18" fmla="*/ 2147483647 w 79"/>
                <a:gd name="T19" fmla="*/ 2147483647 h 42"/>
                <a:gd name="T20" fmla="*/ 2147483647 w 79"/>
                <a:gd name="T21" fmla="*/ 2147483647 h 42"/>
                <a:gd name="T22" fmla="*/ 2147483647 w 79"/>
                <a:gd name="T23" fmla="*/ 2147483647 h 42"/>
                <a:gd name="T24" fmla="*/ 2147483647 w 79"/>
                <a:gd name="T25" fmla="*/ 2147483647 h 42"/>
                <a:gd name="T26" fmla="*/ 2147483647 w 79"/>
                <a:gd name="T27" fmla="*/ 2147483647 h 42"/>
                <a:gd name="T28" fmla="*/ 2147483647 w 79"/>
                <a:gd name="T29" fmla="*/ 2147483647 h 42"/>
                <a:gd name="T30" fmla="*/ 2147483647 w 79"/>
                <a:gd name="T31" fmla="*/ 2147483647 h 42"/>
                <a:gd name="T32" fmla="*/ 2147483647 w 79"/>
                <a:gd name="T33" fmla="*/ 2147483647 h 42"/>
                <a:gd name="T34" fmla="*/ 2147483647 w 79"/>
                <a:gd name="T35" fmla="*/ 2147483647 h 42"/>
                <a:gd name="T36" fmla="*/ 2147483647 w 79"/>
                <a:gd name="T37" fmla="*/ 2147483647 h 42"/>
                <a:gd name="T38" fmla="*/ 2147483647 w 79"/>
                <a:gd name="T39" fmla="*/ 2147483647 h 42"/>
                <a:gd name="T40" fmla="*/ 2147483647 w 79"/>
                <a:gd name="T41" fmla="*/ 2147483647 h 42"/>
                <a:gd name="T42" fmla="*/ 2147483647 w 79"/>
                <a:gd name="T43" fmla="*/ 2147483647 h 42"/>
                <a:gd name="T44" fmla="*/ 2147483647 w 79"/>
                <a:gd name="T45" fmla="*/ 2147483647 h 42"/>
                <a:gd name="T46" fmla="*/ 0 w 79"/>
                <a:gd name="T47" fmla="*/ 2147483647 h 42"/>
                <a:gd name="T48" fmla="*/ 0 w 79"/>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2"/>
                <a:gd name="T77" fmla="*/ 79 w 79"/>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grpFill/>
            <a:ln w="9525">
              <a:solidFill>
                <a:srgbClr val="FFFFFF"/>
              </a:solidFill>
              <a:round/>
              <a:headEnd/>
              <a:tailEnd/>
            </a:ln>
          </p:spPr>
          <p:txBody>
            <a:bodyPr/>
            <a:lstStyle/>
            <a:p>
              <a:endParaRPr lang="en-US"/>
            </a:p>
          </p:txBody>
        </p:sp>
        <p:sp>
          <p:nvSpPr>
            <p:cNvPr id="978" name="Freeform 498"/>
            <p:cNvSpPr>
              <a:spLocks/>
            </p:cNvSpPr>
            <p:nvPr>
              <p:custDataLst>
                <p:tags r:id="rId337"/>
              </p:custDataLst>
            </p:nvPr>
          </p:nvSpPr>
          <p:spPr bwMode="auto">
            <a:xfrm>
              <a:off x="6332538" y="1419225"/>
              <a:ext cx="52387" cy="58738"/>
            </a:xfrm>
            <a:custGeom>
              <a:avLst/>
              <a:gdLst>
                <a:gd name="T0" fmla="*/ 2147483647 w 113"/>
                <a:gd name="T1" fmla="*/ 2147483647 h 52"/>
                <a:gd name="T2" fmla="*/ 2147483647 w 113"/>
                <a:gd name="T3" fmla="*/ 2147483647 h 52"/>
                <a:gd name="T4" fmla="*/ 2147483647 w 113"/>
                <a:gd name="T5" fmla="*/ 2147483647 h 52"/>
                <a:gd name="T6" fmla="*/ 2147483647 w 113"/>
                <a:gd name="T7" fmla="*/ 2147483647 h 52"/>
                <a:gd name="T8" fmla="*/ 2147483647 w 113"/>
                <a:gd name="T9" fmla="*/ 2147483647 h 52"/>
                <a:gd name="T10" fmla="*/ 2147483647 w 113"/>
                <a:gd name="T11" fmla="*/ 2147483647 h 52"/>
                <a:gd name="T12" fmla="*/ 2147483647 w 113"/>
                <a:gd name="T13" fmla="*/ 2147483647 h 52"/>
                <a:gd name="T14" fmla="*/ 2147483647 w 113"/>
                <a:gd name="T15" fmla="*/ 2147483647 h 52"/>
                <a:gd name="T16" fmla="*/ 2147483647 w 113"/>
                <a:gd name="T17" fmla="*/ 2147483647 h 52"/>
                <a:gd name="T18" fmla="*/ 2147483647 w 113"/>
                <a:gd name="T19" fmla="*/ 2147483647 h 52"/>
                <a:gd name="T20" fmla="*/ 2147483647 w 113"/>
                <a:gd name="T21" fmla="*/ 2147483647 h 52"/>
                <a:gd name="T22" fmla="*/ 2147483647 w 113"/>
                <a:gd name="T23" fmla="*/ 2147483647 h 52"/>
                <a:gd name="T24" fmla="*/ 2147483647 w 113"/>
                <a:gd name="T25" fmla="*/ 2147483647 h 52"/>
                <a:gd name="T26" fmla="*/ 2147483647 w 113"/>
                <a:gd name="T27" fmla="*/ 2147483647 h 52"/>
                <a:gd name="T28" fmla="*/ 2147483647 w 113"/>
                <a:gd name="T29" fmla="*/ 2147483647 h 52"/>
                <a:gd name="T30" fmla="*/ 2147483647 w 113"/>
                <a:gd name="T31" fmla="*/ 2147483647 h 52"/>
                <a:gd name="T32" fmla="*/ 2147483647 w 113"/>
                <a:gd name="T33" fmla="*/ 2147483647 h 52"/>
                <a:gd name="T34" fmla="*/ 2147483647 w 113"/>
                <a:gd name="T35" fmla="*/ 2147483647 h 52"/>
                <a:gd name="T36" fmla="*/ 0 w 113"/>
                <a:gd name="T37" fmla="*/ 2147483647 h 52"/>
                <a:gd name="T38" fmla="*/ 2147483647 w 113"/>
                <a:gd name="T39" fmla="*/ 2147483647 h 52"/>
                <a:gd name="T40" fmla="*/ 2147483647 w 113"/>
                <a:gd name="T41" fmla="*/ 2147483647 h 52"/>
                <a:gd name="T42" fmla="*/ 2147483647 w 113"/>
                <a:gd name="T43" fmla="*/ 2147483647 h 52"/>
                <a:gd name="T44" fmla="*/ 2147483647 w 113"/>
                <a:gd name="T45" fmla="*/ 2147483647 h 52"/>
                <a:gd name="T46" fmla="*/ 2147483647 w 113"/>
                <a:gd name="T47" fmla="*/ 2147483647 h 52"/>
                <a:gd name="T48" fmla="*/ 2147483647 w 113"/>
                <a:gd name="T49" fmla="*/ 2147483647 h 52"/>
                <a:gd name="T50" fmla="*/ 2147483647 w 113"/>
                <a:gd name="T51" fmla="*/ 2147483647 h 52"/>
                <a:gd name="T52" fmla="*/ 2147483647 w 113"/>
                <a:gd name="T53" fmla="*/ 0 h 52"/>
                <a:gd name="T54" fmla="*/ 2147483647 w 113"/>
                <a:gd name="T55" fmla="*/ 0 h 52"/>
                <a:gd name="T56" fmla="*/ 2147483647 w 113"/>
                <a:gd name="T57" fmla="*/ 2147483647 h 52"/>
                <a:gd name="T58" fmla="*/ 2147483647 w 113"/>
                <a:gd name="T59" fmla="*/ 2147483647 h 52"/>
                <a:gd name="T60" fmla="*/ 2147483647 w 113"/>
                <a:gd name="T61" fmla="*/ 2147483647 h 52"/>
                <a:gd name="T62" fmla="*/ 2147483647 w 113"/>
                <a:gd name="T63" fmla="*/ 2147483647 h 52"/>
                <a:gd name="T64" fmla="*/ 2147483647 w 113"/>
                <a:gd name="T65" fmla="*/ 2147483647 h 52"/>
                <a:gd name="T66" fmla="*/ 2147483647 w 113"/>
                <a:gd name="T67" fmla="*/ 2147483647 h 52"/>
                <a:gd name="T68" fmla="*/ 2147483647 w 113"/>
                <a:gd name="T69" fmla="*/ 2147483647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52"/>
                <a:gd name="T107" fmla="*/ 113 w 113"/>
                <a:gd name="T108" fmla="*/ 52 h 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grpFill/>
            <a:ln w="9525">
              <a:solidFill>
                <a:srgbClr val="FFFFFF"/>
              </a:solidFill>
              <a:round/>
              <a:headEnd/>
              <a:tailEnd/>
            </a:ln>
          </p:spPr>
          <p:txBody>
            <a:bodyPr/>
            <a:lstStyle/>
            <a:p>
              <a:endParaRPr lang="en-US"/>
            </a:p>
          </p:txBody>
        </p:sp>
        <p:sp>
          <p:nvSpPr>
            <p:cNvPr id="979" name="Freeform 499"/>
            <p:cNvSpPr>
              <a:spLocks/>
            </p:cNvSpPr>
            <p:nvPr>
              <p:custDataLst>
                <p:tags r:id="rId338"/>
              </p:custDataLst>
            </p:nvPr>
          </p:nvSpPr>
          <p:spPr bwMode="auto">
            <a:xfrm>
              <a:off x="6103938" y="1392238"/>
              <a:ext cx="61912" cy="58737"/>
            </a:xfrm>
            <a:custGeom>
              <a:avLst/>
              <a:gdLst>
                <a:gd name="T0" fmla="*/ 0 w 139"/>
                <a:gd name="T1" fmla="*/ 2147483647 h 40"/>
                <a:gd name="T2" fmla="*/ 2147483647 w 139"/>
                <a:gd name="T3" fmla="*/ 2147483647 h 40"/>
                <a:gd name="T4" fmla="*/ 2147483647 w 139"/>
                <a:gd name="T5" fmla="*/ 2147483647 h 40"/>
                <a:gd name="T6" fmla="*/ 2147483647 w 139"/>
                <a:gd name="T7" fmla="*/ 2147483647 h 40"/>
                <a:gd name="T8" fmla="*/ 2147483647 w 139"/>
                <a:gd name="T9" fmla="*/ 2147483647 h 40"/>
                <a:gd name="T10" fmla="*/ 2147483647 w 139"/>
                <a:gd name="T11" fmla="*/ 2147483647 h 40"/>
                <a:gd name="T12" fmla="*/ 2147483647 w 139"/>
                <a:gd name="T13" fmla="*/ 2147483647 h 40"/>
                <a:gd name="T14" fmla="*/ 2147483647 w 139"/>
                <a:gd name="T15" fmla="*/ 0 h 40"/>
                <a:gd name="T16" fmla="*/ 2147483647 w 139"/>
                <a:gd name="T17" fmla="*/ 2147483647 h 40"/>
                <a:gd name="T18" fmla="*/ 2147483647 w 139"/>
                <a:gd name="T19" fmla="*/ 2147483647 h 40"/>
                <a:gd name="T20" fmla="*/ 2147483647 w 139"/>
                <a:gd name="T21" fmla="*/ 2147483647 h 40"/>
                <a:gd name="T22" fmla="*/ 2147483647 w 139"/>
                <a:gd name="T23" fmla="*/ 2147483647 h 40"/>
                <a:gd name="T24" fmla="*/ 2147483647 w 139"/>
                <a:gd name="T25" fmla="*/ 2147483647 h 40"/>
                <a:gd name="T26" fmla="*/ 2147483647 w 139"/>
                <a:gd name="T27" fmla="*/ 2147483647 h 40"/>
                <a:gd name="T28" fmla="*/ 2147483647 w 139"/>
                <a:gd name="T29" fmla="*/ 2147483647 h 40"/>
                <a:gd name="T30" fmla="*/ 2147483647 w 139"/>
                <a:gd name="T31" fmla="*/ 2147483647 h 40"/>
                <a:gd name="T32" fmla="*/ 2147483647 w 139"/>
                <a:gd name="T33" fmla="*/ 2147483647 h 40"/>
                <a:gd name="T34" fmla="*/ 2147483647 w 139"/>
                <a:gd name="T35" fmla="*/ 2147483647 h 40"/>
                <a:gd name="T36" fmla="*/ 2147483647 w 139"/>
                <a:gd name="T37" fmla="*/ 2147483647 h 40"/>
                <a:gd name="T38" fmla="*/ 2147483647 w 139"/>
                <a:gd name="T39" fmla="*/ 2147483647 h 40"/>
                <a:gd name="T40" fmla="*/ 2147483647 w 139"/>
                <a:gd name="T41" fmla="*/ 2147483647 h 40"/>
                <a:gd name="T42" fmla="*/ 0 w 139"/>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9"/>
                <a:gd name="T67" fmla="*/ 0 h 40"/>
                <a:gd name="T68" fmla="*/ 139 w 139"/>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grpFill/>
            <a:ln w="9525">
              <a:solidFill>
                <a:srgbClr val="FFFFFF"/>
              </a:solidFill>
              <a:round/>
              <a:headEnd/>
              <a:tailEnd/>
            </a:ln>
          </p:spPr>
          <p:txBody>
            <a:bodyPr/>
            <a:lstStyle/>
            <a:p>
              <a:endParaRPr lang="en-US"/>
            </a:p>
          </p:txBody>
        </p:sp>
        <p:sp>
          <p:nvSpPr>
            <p:cNvPr id="980" name="Freeform 500"/>
            <p:cNvSpPr>
              <a:spLocks/>
            </p:cNvSpPr>
            <p:nvPr>
              <p:custDataLst>
                <p:tags r:id="rId339"/>
              </p:custDataLst>
            </p:nvPr>
          </p:nvSpPr>
          <p:spPr bwMode="auto">
            <a:xfrm>
              <a:off x="6403975" y="1333500"/>
              <a:ext cx="139700" cy="57150"/>
            </a:xfrm>
            <a:custGeom>
              <a:avLst/>
              <a:gdLst>
                <a:gd name="T0" fmla="*/ 2147483647 w 325"/>
                <a:gd name="T1" fmla="*/ 2147483647 h 71"/>
                <a:gd name="T2" fmla="*/ 2147483647 w 325"/>
                <a:gd name="T3" fmla="*/ 2147483647 h 71"/>
                <a:gd name="T4" fmla="*/ 2147483647 w 325"/>
                <a:gd name="T5" fmla="*/ 0 h 71"/>
                <a:gd name="T6" fmla="*/ 2147483647 w 325"/>
                <a:gd name="T7" fmla="*/ 2147483647 h 71"/>
                <a:gd name="T8" fmla="*/ 2147483647 w 325"/>
                <a:gd name="T9" fmla="*/ 2147483647 h 71"/>
                <a:gd name="T10" fmla="*/ 2147483647 w 325"/>
                <a:gd name="T11" fmla="*/ 2147483647 h 71"/>
                <a:gd name="T12" fmla="*/ 2147483647 w 325"/>
                <a:gd name="T13" fmla="*/ 2147483647 h 71"/>
                <a:gd name="T14" fmla="*/ 2147483647 w 325"/>
                <a:gd name="T15" fmla="*/ 2147483647 h 71"/>
                <a:gd name="T16" fmla="*/ 2147483647 w 325"/>
                <a:gd name="T17" fmla="*/ 2147483647 h 71"/>
                <a:gd name="T18" fmla="*/ 2147483647 w 325"/>
                <a:gd name="T19" fmla="*/ 2147483647 h 71"/>
                <a:gd name="T20" fmla="*/ 2147483647 w 325"/>
                <a:gd name="T21" fmla="*/ 2147483647 h 71"/>
                <a:gd name="T22" fmla="*/ 2147483647 w 325"/>
                <a:gd name="T23" fmla="*/ 2147483647 h 71"/>
                <a:gd name="T24" fmla="*/ 2147483647 w 325"/>
                <a:gd name="T25" fmla="*/ 2147483647 h 71"/>
                <a:gd name="T26" fmla="*/ 2147483647 w 325"/>
                <a:gd name="T27" fmla="*/ 2147483647 h 71"/>
                <a:gd name="T28" fmla="*/ 2147483647 w 325"/>
                <a:gd name="T29" fmla="*/ 2147483647 h 71"/>
                <a:gd name="T30" fmla="*/ 2147483647 w 325"/>
                <a:gd name="T31" fmla="*/ 2147483647 h 71"/>
                <a:gd name="T32" fmla="*/ 2147483647 w 325"/>
                <a:gd name="T33" fmla="*/ 2147483647 h 71"/>
                <a:gd name="T34" fmla="*/ 2147483647 w 325"/>
                <a:gd name="T35" fmla="*/ 2147483647 h 71"/>
                <a:gd name="T36" fmla="*/ 2147483647 w 325"/>
                <a:gd name="T37" fmla="*/ 2147483647 h 71"/>
                <a:gd name="T38" fmla="*/ 2147483647 w 325"/>
                <a:gd name="T39" fmla="*/ 2147483647 h 71"/>
                <a:gd name="T40" fmla="*/ 2147483647 w 325"/>
                <a:gd name="T41" fmla="*/ 2147483647 h 71"/>
                <a:gd name="T42" fmla="*/ 2147483647 w 325"/>
                <a:gd name="T43" fmla="*/ 2147483647 h 71"/>
                <a:gd name="T44" fmla="*/ 2147483647 w 325"/>
                <a:gd name="T45" fmla="*/ 2147483647 h 71"/>
                <a:gd name="T46" fmla="*/ 2147483647 w 325"/>
                <a:gd name="T47" fmla="*/ 2147483647 h 71"/>
                <a:gd name="T48" fmla="*/ 2147483647 w 325"/>
                <a:gd name="T49" fmla="*/ 2147483647 h 71"/>
                <a:gd name="T50" fmla="*/ 2147483647 w 325"/>
                <a:gd name="T51" fmla="*/ 2147483647 h 71"/>
                <a:gd name="T52" fmla="*/ 2147483647 w 325"/>
                <a:gd name="T53" fmla="*/ 2147483647 h 71"/>
                <a:gd name="T54" fmla="*/ 2147483647 w 325"/>
                <a:gd name="T55" fmla="*/ 2147483647 h 71"/>
                <a:gd name="T56" fmla="*/ 2147483647 w 325"/>
                <a:gd name="T57" fmla="*/ 2147483647 h 71"/>
                <a:gd name="T58" fmla="*/ 2147483647 w 325"/>
                <a:gd name="T59" fmla="*/ 2147483647 h 71"/>
                <a:gd name="T60" fmla="*/ 2147483647 w 325"/>
                <a:gd name="T61" fmla="*/ 2147483647 h 71"/>
                <a:gd name="T62" fmla="*/ 0 w 325"/>
                <a:gd name="T63" fmla="*/ 2147483647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5"/>
                <a:gd name="T97" fmla="*/ 0 h 71"/>
                <a:gd name="T98" fmla="*/ 325 w 325"/>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grpFill/>
            <a:ln w="9525">
              <a:solidFill>
                <a:srgbClr val="FFFFFF"/>
              </a:solidFill>
              <a:round/>
              <a:headEnd/>
              <a:tailEnd/>
            </a:ln>
          </p:spPr>
          <p:txBody>
            <a:bodyPr/>
            <a:lstStyle/>
            <a:p>
              <a:endParaRPr lang="en-US"/>
            </a:p>
          </p:txBody>
        </p:sp>
        <p:sp>
          <p:nvSpPr>
            <p:cNvPr id="981" name="Freeform 501"/>
            <p:cNvSpPr>
              <a:spLocks/>
            </p:cNvSpPr>
            <p:nvPr>
              <p:custDataLst>
                <p:tags r:id="rId340"/>
              </p:custDataLst>
            </p:nvPr>
          </p:nvSpPr>
          <p:spPr bwMode="auto">
            <a:xfrm>
              <a:off x="6564313" y="1341438"/>
              <a:ext cx="95250" cy="57150"/>
            </a:xfrm>
            <a:custGeom>
              <a:avLst/>
              <a:gdLst>
                <a:gd name="T0" fmla="*/ 2147483647 w 220"/>
                <a:gd name="T1" fmla="*/ 2147483647 h 72"/>
                <a:gd name="T2" fmla="*/ 2147483647 w 220"/>
                <a:gd name="T3" fmla="*/ 2147483647 h 72"/>
                <a:gd name="T4" fmla="*/ 2147483647 w 220"/>
                <a:gd name="T5" fmla="*/ 2147483647 h 72"/>
                <a:gd name="T6" fmla="*/ 2147483647 w 220"/>
                <a:gd name="T7" fmla="*/ 2147483647 h 72"/>
                <a:gd name="T8" fmla="*/ 2147483647 w 220"/>
                <a:gd name="T9" fmla="*/ 2147483647 h 72"/>
                <a:gd name="T10" fmla="*/ 2147483647 w 220"/>
                <a:gd name="T11" fmla="*/ 2147483647 h 72"/>
                <a:gd name="T12" fmla="*/ 2147483647 w 220"/>
                <a:gd name="T13" fmla="*/ 2147483647 h 72"/>
                <a:gd name="T14" fmla="*/ 2147483647 w 220"/>
                <a:gd name="T15" fmla="*/ 2147483647 h 72"/>
                <a:gd name="T16" fmla="*/ 2147483647 w 220"/>
                <a:gd name="T17" fmla="*/ 2147483647 h 72"/>
                <a:gd name="T18" fmla="*/ 2147483647 w 220"/>
                <a:gd name="T19" fmla="*/ 2147483647 h 72"/>
                <a:gd name="T20" fmla="*/ 2147483647 w 220"/>
                <a:gd name="T21" fmla="*/ 2147483647 h 72"/>
                <a:gd name="T22" fmla="*/ 2147483647 w 220"/>
                <a:gd name="T23" fmla="*/ 2147483647 h 72"/>
                <a:gd name="T24" fmla="*/ 2147483647 w 220"/>
                <a:gd name="T25" fmla="*/ 2147483647 h 72"/>
                <a:gd name="T26" fmla="*/ 2147483647 w 220"/>
                <a:gd name="T27" fmla="*/ 2147483647 h 72"/>
                <a:gd name="T28" fmla="*/ 2147483647 w 220"/>
                <a:gd name="T29" fmla="*/ 0 h 72"/>
                <a:gd name="T30" fmla="*/ 2147483647 w 220"/>
                <a:gd name="T31" fmla="*/ 2147483647 h 72"/>
                <a:gd name="T32" fmla="*/ 2147483647 w 220"/>
                <a:gd name="T33" fmla="*/ 2147483647 h 72"/>
                <a:gd name="T34" fmla="*/ 2147483647 w 220"/>
                <a:gd name="T35" fmla="*/ 2147483647 h 72"/>
                <a:gd name="T36" fmla="*/ 2147483647 w 220"/>
                <a:gd name="T37" fmla="*/ 2147483647 h 72"/>
                <a:gd name="T38" fmla="*/ 2147483647 w 220"/>
                <a:gd name="T39" fmla="*/ 2147483647 h 72"/>
                <a:gd name="T40" fmla="*/ 2147483647 w 220"/>
                <a:gd name="T41" fmla="*/ 2147483647 h 72"/>
                <a:gd name="T42" fmla="*/ 2147483647 w 220"/>
                <a:gd name="T43" fmla="*/ 2147483647 h 72"/>
                <a:gd name="T44" fmla="*/ 2147483647 w 220"/>
                <a:gd name="T45" fmla="*/ 2147483647 h 72"/>
                <a:gd name="T46" fmla="*/ 2147483647 w 220"/>
                <a:gd name="T47" fmla="*/ 2147483647 h 72"/>
                <a:gd name="T48" fmla="*/ 2147483647 w 220"/>
                <a:gd name="T49" fmla="*/ 2147483647 h 72"/>
                <a:gd name="T50" fmla="*/ 2147483647 w 220"/>
                <a:gd name="T51" fmla="*/ 2147483647 h 72"/>
                <a:gd name="T52" fmla="*/ 2147483647 w 220"/>
                <a:gd name="T53" fmla="*/ 2147483647 h 72"/>
                <a:gd name="T54" fmla="*/ 2147483647 w 220"/>
                <a:gd name="T55" fmla="*/ 2147483647 h 72"/>
                <a:gd name="T56" fmla="*/ 2147483647 w 220"/>
                <a:gd name="T57" fmla="*/ 2147483647 h 72"/>
                <a:gd name="T58" fmla="*/ 2147483647 w 220"/>
                <a:gd name="T59" fmla="*/ 2147483647 h 72"/>
                <a:gd name="T60" fmla="*/ 2147483647 w 220"/>
                <a:gd name="T61" fmla="*/ 2147483647 h 72"/>
                <a:gd name="T62" fmla="*/ 2147483647 w 220"/>
                <a:gd name="T63" fmla="*/ 2147483647 h 72"/>
                <a:gd name="T64" fmla="*/ 2147483647 w 220"/>
                <a:gd name="T65" fmla="*/ 2147483647 h 72"/>
                <a:gd name="T66" fmla="*/ 2147483647 w 220"/>
                <a:gd name="T67" fmla="*/ 2147483647 h 72"/>
                <a:gd name="T68" fmla="*/ 2147483647 w 220"/>
                <a:gd name="T69" fmla="*/ 2147483647 h 72"/>
                <a:gd name="T70" fmla="*/ 2147483647 w 220"/>
                <a:gd name="T71" fmla="*/ 2147483647 h 72"/>
                <a:gd name="T72" fmla="*/ 2147483647 w 220"/>
                <a:gd name="T73" fmla="*/ 2147483647 h 72"/>
                <a:gd name="T74" fmla="*/ 2147483647 w 220"/>
                <a:gd name="T75" fmla="*/ 2147483647 h 72"/>
                <a:gd name="T76" fmla="*/ 2147483647 w 220"/>
                <a:gd name="T77" fmla="*/ 2147483647 h 72"/>
                <a:gd name="T78" fmla="*/ 2147483647 w 220"/>
                <a:gd name="T79" fmla="*/ 2147483647 h 72"/>
                <a:gd name="T80" fmla="*/ 2147483647 w 220"/>
                <a:gd name="T81" fmla="*/ 2147483647 h 72"/>
                <a:gd name="T82" fmla="*/ 2147483647 w 220"/>
                <a:gd name="T83" fmla="*/ 2147483647 h 72"/>
                <a:gd name="T84" fmla="*/ 2147483647 w 220"/>
                <a:gd name="T85" fmla="*/ 2147483647 h 72"/>
                <a:gd name="T86" fmla="*/ 2147483647 w 220"/>
                <a:gd name="T87" fmla="*/ 2147483647 h 72"/>
                <a:gd name="T88" fmla="*/ 2147483647 w 220"/>
                <a:gd name="T89" fmla="*/ 2147483647 h 72"/>
                <a:gd name="T90" fmla="*/ 2147483647 w 220"/>
                <a:gd name="T91" fmla="*/ 2147483647 h 72"/>
                <a:gd name="T92" fmla="*/ 2147483647 w 220"/>
                <a:gd name="T93" fmla="*/ 2147483647 h 72"/>
                <a:gd name="T94" fmla="*/ 2147483647 w 220"/>
                <a:gd name="T95" fmla="*/ 2147483647 h 72"/>
                <a:gd name="T96" fmla="*/ 2147483647 w 220"/>
                <a:gd name="T97" fmla="*/ 2147483647 h 72"/>
                <a:gd name="T98" fmla="*/ 2147483647 w 220"/>
                <a:gd name="T99" fmla="*/ 2147483647 h 72"/>
                <a:gd name="T100" fmla="*/ 2147483647 w 220"/>
                <a:gd name="T101" fmla="*/ 2147483647 h 72"/>
                <a:gd name="T102" fmla="*/ 2147483647 w 220"/>
                <a:gd name="T103" fmla="*/ 2147483647 h 72"/>
                <a:gd name="T104" fmla="*/ 0 w 220"/>
                <a:gd name="T105" fmla="*/ 2147483647 h 72"/>
                <a:gd name="T106" fmla="*/ 2147483647 w 220"/>
                <a:gd name="T107" fmla="*/ 2147483647 h 72"/>
                <a:gd name="T108" fmla="*/ 2147483647 w 220"/>
                <a:gd name="T109" fmla="*/ 2147483647 h 72"/>
                <a:gd name="T110" fmla="*/ 2147483647 w 220"/>
                <a:gd name="T111" fmla="*/ 2147483647 h 72"/>
                <a:gd name="T112" fmla="*/ 2147483647 w 220"/>
                <a:gd name="T113" fmla="*/ 2147483647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0"/>
                <a:gd name="T172" fmla="*/ 0 h 72"/>
                <a:gd name="T173" fmla="*/ 220 w 220"/>
                <a:gd name="T174" fmla="*/ 72 h 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grpFill/>
            <a:ln w="9525">
              <a:solidFill>
                <a:srgbClr val="FFFFFF"/>
              </a:solidFill>
              <a:round/>
              <a:headEnd/>
              <a:tailEnd/>
            </a:ln>
          </p:spPr>
          <p:txBody>
            <a:bodyPr/>
            <a:lstStyle/>
            <a:p>
              <a:endParaRPr lang="en-US"/>
            </a:p>
          </p:txBody>
        </p:sp>
        <p:sp>
          <p:nvSpPr>
            <p:cNvPr id="982" name="Freeform 502"/>
            <p:cNvSpPr>
              <a:spLocks/>
            </p:cNvSpPr>
            <p:nvPr>
              <p:custDataLst>
                <p:tags r:id="rId341"/>
              </p:custDataLst>
            </p:nvPr>
          </p:nvSpPr>
          <p:spPr bwMode="auto">
            <a:xfrm>
              <a:off x="6524625" y="1389063"/>
              <a:ext cx="63500" cy="58737"/>
            </a:xfrm>
            <a:custGeom>
              <a:avLst/>
              <a:gdLst>
                <a:gd name="T0" fmla="*/ 2147483647 w 146"/>
                <a:gd name="T1" fmla="*/ 2147483647 h 30"/>
                <a:gd name="T2" fmla="*/ 2147483647 w 146"/>
                <a:gd name="T3" fmla="*/ 2147483647 h 30"/>
                <a:gd name="T4" fmla="*/ 2147483647 w 146"/>
                <a:gd name="T5" fmla="*/ 2147483647 h 30"/>
                <a:gd name="T6" fmla="*/ 2147483647 w 146"/>
                <a:gd name="T7" fmla="*/ 2147483647 h 30"/>
                <a:gd name="T8" fmla="*/ 2147483647 w 146"/>
                <a:gd name="T9" fmla="*/ 2147483647 h 30"/>
                <a:gd name="T10" fmla="*/ 2147483647 w 146"/>
                <a:gd name="T11" fmla="*/ 2147483647 h 30"/>
                <a:gd name="T12" fmla="*/ 2147483647 w 146"/>
                <a:gd name="T13" fmla="*/ 2147483647 h 30"/>
                <a:gd name="T14" fmla="*/ 2147483647 w 146"/>
                <a:gd name="T15" fmla="*/ 2147483647 h 30"/>
                <a:gd name="T16" fmla="*/ 2147483647 w 146"/>
                <a:gd name="T17" fmla="*/ 2147483647 h 30"/>
                <a:gd name="T18" fmla="*/ 2147483647 w 146"/>
                <a:gd name="T19" fmla="*/ 2147483647 h 30"/>
                <a:gd name="T20" fmla="*/ 2147483647 w 146"/>
                <a:gd name="T21" fmla="*/ 2147483647 h 30"/>
                <a:gd name="T22" fmla="*/ 2147483647 w 146"/>
                <a:gd name="T23" fmla="*/ 2147483647 h 30"/>
                <a:gd name="T24" fmla="*/ 2147483647 w 146"/>
                <a:gd name="T25" fmla="*/ 2147483647 h 30"/>
                <a:gd name="T26" fmla="*/ 2147483647 w 146"/>
                <a:gd name="T27" fmla="*/ 2147483647 h 30"/>
                <a:gd name="T28" fmla="*/ 2147483647 w 146"/>
                <a:gd name="T29" fmla="*/ 2147483647 h 30"/>
                <a:gd name="T30" fmla="*/ 2147483647 w 146"/>
                <a:gd name="T31" fmla="*/ 2147483647 h 30"/>
                <a:gd name="T32" fmla="*/ 2147483647 w 146"/>
                <a:gd name="T33" fmla="*/ 2147483647 h 30"/>
                <a:gd name="T34" fmla="*/ 2147483647 w 146"/>
                <a:gd name="T35" fmla="*/ 0 h 30"/>
                <a:gd name="T36" fmla="*/ 2147483647 w 146"/>
                <a:gd name="T37" fmla="*/ 2147483647 h 30"/>
                <a:gd name="T38" fmla="*/ 2147483647 w 146"/>
                <a:gd name="T39" fmla="*/ 2147483647 h 30"/>
                <a:gd name="T40" fmla="*/ 2147483647 w 146"/>
                <a:gd name="T41" fmla="*/ 2147483647 h 30"/>
                <a:gd name="T42" fmla="*/ 0 w 146"/>
                <a:gd name="T43" fmla="*/ 2147483647 h 30"/>
                <a:gd name="T44" fmla="*/ 2147483647 w 146"/>
                <a:gd name="T45" fmla="*/ 2147483647 h 30"/>
                <a:gd name="T46" fmla="*/ 2147483647 w 146"/>
                <a:gd name="T47" fmla="*/ 2147483647 h 30"/>
                <a:gd name="T48" fmla="*/ 2147483647 w 146"/>
                <a:gd name="T49" fmla="*/ 2147483647 h 30"/>
                <a:gd name="T50" fmla="*/ 2147483647 w 146"/>
                <a:gd name="T51" fmla="*/ 2147483647 h 30"/>
                <a:gd name="T52" fmla="*/ 2147483647 w 146"/>
                <a:gd name="T53" fmla="*/ 2147483647 h 30"/>
                <a:gd name="T54" fmla="*/ 2147483647 w 146"/>
                <a:gd name="T55" fmla="*/ 2147483647 h 30"/>
                <a:gd name="T56" fmla="*/ 2147483647 w 146"/>
                <a:gd name="T57" fmla="*/ 2147483647 h 30"/>
                <a:gd name="T58" fmla="*/ 2147483647 w 146"/>
                <a:gd name="T59" fmla="*/ 2147483647 h 30"/>
                <a:gd name="T60" fmla="*/ 2147483647 w 146"/>
                <a:gd name="T61" fmla="*/ 2147483647 h 30"/>
                <a:gd name="T62" fmla="*/ 2147483647 w 146"/>
                <a:gd name="T63" fmla="*/ 2147483647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30"/>
                <a:gd name="T98" fmla="*/ 146 w 146"/>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grpFill/>
            <a:ln w="9525">
              <a:solidFill>
                <a:srgbClr val="FFFFFF"/>
              </a:solidFill>
              <a:round/>
              <a:headEnd/>
              <a:tailEnd/>
            </a:ln>
          </p:spPr>
          <p:txBody>
            <a:bodyPr/>
            <a:lstStyle/>
            <a:p>
              <a:endParaRPr lang="en-US"/>
            </a:p>
          </p:txBody>
        </p:sp>
        <p:sp>
          <p:nvSpPr>
            <p:cNvPr id="983" name="Freeform 503"/>
            <p:cNvSpPr>
              <a:spLocks/>
            </p:cNvSpPr>
            <p:nvPr>
              <p:custDataLst>
                <p:tags r:id="rId342"/>
              </p:custDataLst>
            </p:nvPr>
          </p:nvSpPr>
          <p:spPr bwMode="auto">
            <a:xfrm>
              <a:off x="6503988" y="1385888"/>
              <a:ext cx="20637" cy="58737"/>
            </a:xfrm>
            <a:custGeom>
              <a:avLst/>
              <a:gdLst>
                <a:gd name="T0" fmla="*/ 0 w 53"/>
                <a:gd name="T1" fmla="*/ 2147483647 h 9"/>
                <a:gd name="T2" fmla="*/ 2147483647 w 53"/>
                <a:gd name="T3" fmla="*/ 2147483647 h 9"/>
                <a:gd name="T4" fmla="*/ 2147483647 w 53"/>
                <a:gd name="T5" fmla="*/ 2147483647 h 9"/>
                <a:gd name="T6" fmla="*/ 2147483647 w 53"/>
                <a:gd name="T7" fmla="*/ 2147483647 h 9"/>
                <a:gd name="T8" fmla="*/ 2147483647 w 53"/>
                <a:gd name="T9" fmla="*/ 2147483647 h 9"/>
                <a:gd name="T10" fmla="*/ 2147483647 w 53"/>
                <a:gd name="T11" fmla="*/ 2147483647 h 9"/>
                <a:gd name="T12" fmla="*/ 2147483647 w 53"/>
                <a:gd name="T13" fmla="*/ 2147483647 h 9"/>
                <a:gd name="T14" fmla="*/ 2147483647 w 53"/>
                <a:gd name="T15" fmla="*/ 2147483647 h 9"/>
                <a:gd name="T16" fmla="*/ 2147483647 w 53"/>
                <a:gd name="T17" fmla="*/ 0 h 9"/>
                <a:gd name="T18" fmla="*/ 2147483647 w 53"/>
                <a:gd name="T19" fmla="*/ 0 h 9"/>
                <a:gd name="T20" fmla="*/ 2147483647 w 53"/>
                <a:gd name="T21" fmla="*/ 0 h 9"/>
                <a:gd name="T22" fmla="*/ 2147483647 w 53"/>
                <a:gd name="T23" fmla="*/ 2147483647 h 9"/>
                <a:gd name="T24" fmla="*/ 2147483647 w 53"/>
                <a:gd name="T25" fmla="*/ 2147483647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9"/>
                <a:gd name="T41" fmla="*/ 53 w 53"/>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grpFill/>
            <a:ln w="9525">
              <a:solidFill>
                <a:srgbClr val="FFFFFF"/>
              </a:solidFill>
              <a:round/>
              <a:headEnd/>
              <a:tailEnd/>
            </a:ln>
          </p:spPr>
          <p:txBody>
            <a:bodyPr/>
            <a:lstStyle/>
            <a:p>
              <a:endParaRPr lang="en-US"/>
            </a:p>
          </p:txBody>
        </p:sp>
        <p:sp>
          <p:nvSpPr>
            <p:cNvPr id="984" name="Line 504"/>
            <p:cNvSpPr>
              <a:spLocks noChangeShapeType="1"/>
            </p:cNvSpPr>
            <p:nvPr>
              <p:custDataLst>
                <p:tags r:id="rId343"/>
              </p:custDataLst>
            </p:nvPr>
          </p:nvSpPr>
          <p:spPr bwMode="auto">
            <a:xfrm flipV="1">
              <a:off x="6505575" y="1384300"/>
              <a:ext cx="0" cy="1588"/>
            </a:xfrm>
            <a:prstGeom prst="line">
              <a:avLst/>
            </a:prstGeom>
            <a:grpFill/>
            <a:ln w="9525">
              <a:solidFill>
                <a:srgbClr val="FFFFFF"/>
              </a:solidFill>
              <a:round/>
              <a:headEnd/>
              <a:tailEnd/>
            </a:ln>
          </p:spPr>
          <p:txBody>
            <a:bodyPr/>
            <a:lstStyle/>
            <a:p>
              <a:endParaRPr lang="en-US"/>
            </a:p>
          </p:txBody>
        </p:sp>
        <p:sp>
          <p:nvSpPr>
            <p:cNvPr id="985" name="Freeform 505"/>
            <p:cNvSpPr>
              <a:spLocks/>
            </p:cNvSpPr>
            <p:nvPr>
              <p:custDataLst>
                <p:tags r:id="rId344"/>
              </p:custDataLst>
            </p:nvPr>
          </p:nvSpPr>
          <p:spPr bwMode="auto">
            <a:xfrm>
              <a:off x="5675313" y="1312863"/>
              <a:ext cx="11112" cy="55562"/>
            </a:xfrm>
            <a:custGeom>
              <a:avLst/>
              <a:gdLst>
                <a:gd name="T0" fmla="*/ 0 w 26"/>
                <a:gd name="T1" fmla="*/ 2147483647 h 25"/>
                <a:gd name="T2" fmla="*/ 2147483647 w 26"/>
                <a:gd name="T3" fmla="*/ 2147483647 h 25"/>
                <a:gd name="T4" fmla="*/ 2147483647 w 26"/>
                <a:gd name="T5" fmla="*/ 2147483647 h 25"/>
                <a:gd name="T6" fmla="*/ 2147483647 w 26"/>
                <a:gd name="T7" fmla="*/ 2147483647 h 25"/>
                <a:gd name="T8" fmla="*/ 2147483647 w 26"/>
                <a:gd name="T9" fmla="*/ 2147483647 h 25"/>
                <a:gd name="T10" fmla="*/ 2147483647 w 26"/>
                <a:gd name="T11" fmla="*/ 2147483647 h 25"/>
                <a:gd name="T12" fmla="*/ 2147483647 w 26"/>
                <a:gd name="T13" fmla="*/ 0 h 25"/>
                <a:gd name="T14" fmla="*/ 2147483647 w 26"/>
                <a:gd name="T15" fmla="*/ 2147483647 h 25"/>
                <a:gd name="T16" fmla="*/ 2147483647 w 26"/>
                <a:gd name="T17" fmla="*/ 2147483647 h 25"/>
                <a:gd name="T18" fmla="*/ 2147483647 w 26"/>
                <a:gd name="T19" fmla="*/ 2147483647 h 25"/>
                <a:gd name="T20" fmla="*/ 0 w 26"/>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5"/>
                <a:gd name="T35" fmla="*/ 26 w 26"/>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grpFill/>
            <a:ln w="9525">
              <a:solidFill>
                <a:srgbClr val="FFFFFF"/>
              </a:solidFill>
              <a:round/>
              <a:headEnd/>
              <a:tailEnd/>
            </a:ln>
          </p:spPr>
          <p:txBody>
            <a:bodyPr/>
            <a:lstStyle/>
            <a:p>
              <a:endParaRPr lang="en-US"/>
            </a:p>
          </p:txBody>
        </p:sp>
        <p:sp>
          <p:nvSpPr>
            <p:cNvPr id="986" name="Freeform 506"/>
            <p:cNvSpPr>
              <a:spLocks/>
            </p:cNvSpPr>
            <p:nvPr>
              <p:custDataLst>
                <p:tags r:id="rId345"/>
              </p:custDataLst>
            </p:nvPr>
          </p:nvSpPr>
          <p:spPr bwMode="auto">
            <a:xfrm>
              <a:off x="6424613" y="1384300"/>
              <a:ext cx="9525" cy="57150"/>
            </a:xfrm>
            <a:custGeom>
              <a:avLst/>
              <a:gdLst>
                <a:gd name="T0" fmla="*/ 2147483647 w 33"/>
                <a:gd name="T1" fmla="*/ 2147483647 h 25"/>
                <a:gd name="T2" fmla="*/ 2147483647 w 33"/>
                <a:gd name="T3" fmla="*/ 2147483647 h 25"/>
                <a:gd name="T4" fmla="*/ 2147483647 w 33"/>
                <a:gd name="T5" fmla="*/ 0 h 25"/>
                <a:gd name="T6" fmla="*/ 0 w 33"/>
                <a:gd name="T7" fmla="*/ 0 h 25"/>
                <a:gd name="T8" fmla="*/ 2147483647 w 33"/>
                <a:gd name="T9" fmla="*/ 2147483647 h 25"/>
                <a:gd name="T10" fmla="*/ 2147483647 w 33"/>
                <a:gd name="T11" fmla="*/ 2147483647 h 25"/>
                <a:gd name="T12" fmla="*/ 2147483647 w 33"/>
                <a:gd name="T13" fmla="*/ 2147483647 h 25"/>
                <a:gd name="T14" fmla="*/ 2147483647 w 33"/>
                <a:gd name="T15" fmla="*/ 2147483647 h 25"/>
                <a:gd name="T16" fmla="*/ 2147483647 w 33"/>
                <a:gd name="T17" fmla="*/ 2147483647 h 25"/>
                <a:gd name="T18" fmla="*/ 2147483647 w 33"/>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5"/>
                <a:gd name="T32" fmla="*/ 33 w 3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grpFill/>
            <a:ln w="9525">
              <a:solidFill>
                <a:srgbClr val="FFFFFF"/>
              </a:solidFill>
              <a:round/>
              <a:headEnd/>
              <a:tailEnd/>
            </a:ln>
          </p:spPr>
          <p:txBody>
            <a:bodyPr/>
            <a:lstStyle/>
            <a:p>
              <a:endParaRPr lang="en-US"/>
            </a:p>
          </p:txBody>
        </p:sp>
        <p:sp>
          <p:nvSpPr>
            <p:cNvPr id="987" name="Freeform 507"/>
            <p:cNvSpPr>
              <a:spLocks/>
            </p:cNvSpPr>
            <p:nvPr>
              <p:custDataLst>
                <p:tags r:id="rId346"/>
              </p:custDataLst>
            </p:nvPr>
          </p:nvSpPr>
          <p:spPr bwMode="auto">
            <a:xfrm>
              <a:off x="6378575" y="1347788"/>
              <a:ext cx="9525" cy="57150"/>
            </a:xfrm>
            <a:custGeom>
              <a:avLst/>
              <a:gdLst>
                <a:gd name="T0" fmla="*/ 0 w 20"/>
                <a:gd name="T1" fmla="*/ 0 h 18"/>
                <a:gd name="T2" fmla="*/ 2147483647 w 20"/>
                <a:gd name="T3" fmla="*/ 2147483647 h 18"/>
                <a:gd name="T4" fmla="*/ 2147483647 w 20"/>
                <a:gd name="T5" fmla="*/ 2147483647 h 18"/>
                <a:gd name="T6" fmla="*/ 2147483647 w 20"/>
                <a:gd name="T7" fmla="*/ 0 h 18"/>
                <a:gd name="T8" fmla="*/ 0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0" y="0"/>
                  </a:moveTo>
                  <a:lnTo>
                    <a:pt x="13" y="18"/>
                  </a:lnTo>
                  <a:lnTo>
                    <a:pt x="16" y="11"/>
                  </a:lnTo>
                  <a:lnTo>
                    <a:pt x="20" y="0"/>
                  </a:lnTo>
                  <a:lnTo>
                    <a:pt x="0" y="0"/>
                  </a:lnTo>
                </a:path>
              </a:pathLst>
            </a:custGeom>
            <a:grpFill/>
            <a:ln w="9525">
              <a:solidFill>
                <a:srgbClr val="FFFFFF"/>
              </a:solidFill>
              <a:round/>
              <a:headEnd/>
              <a:tailEnd/>
            </a:ln>
          </p:spPr>
          <p:txBody>
            <a:bodyPr/>
            <a:lstStyle/>
            <a:p>
              <a:endParaRPr lang="en-US"/>
            </a:p>
          </p:txBody>
        </p:sp>
        <p:sp>
          <p:nvSpPr>
            <p:cNvPr id="988" name="Freeform 508"/>
            <p:cNvSpPr>
              <a:spLocks/>
            </p:cNvSpPr>
            <p:nvPr>
              <p:custDataLst>
                <p:tags r:id="rId347"/>
              </p:custDataLst>
            </p:nvPr>
          </p:nvSpPr>
          <p:spPr bwMode="auto">
            <a:xfrm>
              <a:off x="6878638" y="1917700"/>
              <a:ext cx="12700" cy="58738"/>
            </a:xfrm>
            <a:custGeom>
              <a:avLst/>
              <a:gdLst>
                <a:gd name="T0" fmla="*/ 0 w 33"/>
                <a:gd name="T1" fmla="*/ 2147483647 h 31"/>
                <a:gd name="T2" fmla="*/ 0 w 33"/>
                <a:gd name="T3" fmla="*/ 0 h 31"/>
                <a:gd name="T4" fmla="*/ 2147483647 w 33"/>
                <a:gd name="T5" fmla="*/ 0 h 31"/>
                <a:gd name="T6" fmla="*/ 2147483647 w 33"/>
                <a:gd name="T7" fmla="*/ 0 h 31"/>
                <a:gd name="T8" fmla="*/ 2147483647 w 33"/>
                <a:gd name="T9" fmla="*/ 0 h 31"/>
                <a:gd name="T10" fmla="*/ 2147483647 w 33"/>
                <a:gd name="T11" fmla="*/ 0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0 w 3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1"/>
                <a:gd name="T47" fmla="*/ 33 w 3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grpFill/>
            <a:ln w="9525">
              <a:solidFill>
                <a:srgbClr val="FFFFFF"/>
              </a:solidFill>
              <a:round/>
              <a:headEnd/>
              <a:tailEnd/>
            </a:ln>
          </p:spPr>
          <p:txBody>
            <a:bodyPr/>
            <a:lstStyle/>
            <a:p>
              <a:endParaRPr lang="en-US"/>
            </a:p>
          </p:txBody>
        </p:sp>
        <p:sp>
          <p:nvSpPr>
            <p:cNvPr id="989" name="Freeform 509"/>
            <p:cNvSpPr>
              <a:spLocks/>
            </p:cNvSpPr>
            <p:nvPr>
              <p:custDataLst>
                <p:tags r:id="rId348"/>
              </p:custDataLst>
            </p:nvPr>
          </p:nvSpPr>
          <p:spPr bwMode="auto">
            <a:xfrm>
              <a:off x="7172325" y="1439863"/>
              <a:ext cx="55563" cy="58737"/>
            </a:xfrm>
            <a:custGeom>
              <a:avLst/>
              <a:gdLst>
                <a:gd name="T0" fmla="*/ 2147483647 w 129"/>
                <a:gd name="T1" fmla="*/ 2147483647 h 56"/>
                <a:gd name="T2" fmla="*/ 2147483647 w 129"/>
                <a:gd name="T3" fmla="*/ 2147483647 h 56"/>
                <a:gd name="T4" fmla="*/ 2147483647 w 129"/>
                <a:gd name="T5" fmla="*/ 2147483647 h 56"/>
                <a:gd name="T6" fmla="*/ 0 w 129"/>
                <a:gd name="T7" fmla="*/ 2147483647 h 56"/>
                <a:gd name="T8" fmla="*/ 2147483647 w 129"/>
                <a:gd name="T9" fmla="*/ 2147483647 h 56"/>
                <a:gd name="T10" fmla="*/ 2147483647 w 129"/>
                <a:gd name="T11" fmla="*/ 2147483647 h 56"/>
                <a:gd name="T12" fmla="*/ 2147483647 w 129"/>
                <a:gd name="T13" fmla="*/ 2147483647 h 56"/>
                <a:gd name="T14" fmla="*/ 2147483647 w 129"/>
                <a:gd name="T15" fmla="*/ 2147483647 h 56"/>
                <a:gd name="T16" fmla="*/ 2147483647 w 129"/>
                <a:gd name="T17" fmla="*/ 2147483647 h 56"/>
                <a:gd name="T18" fmla="*/ 2147483647 w 129"/>
                <a:gd name="T19" fmla="*/ 2147483647 h 56"/>
                <a:gd name="T20" fmla="*/ 2147483647 w 129"/>
                <a:gd name="T21" fmla="*/ 2147483647 h 56"/>
                <a:gd name="T22" fmla="*/ 2147483647 w 129"/>
                <a:gd name="T23" fmla="*/ 2147483647 h 56"/>
                <a:gd name="T24" fmla="*/ 2147483647 w 129"/>
                <a:gd name="T25" fmla="*/ 0 h 56"/>
                <a:gd name="T26" fmla="*/ 2147483647 w 129"/>
                <a:gd name="T27" fmla="*/ 2147483647 h 56"/>
                <a:gd name="T28" fmla="*/ 2147483647 w 129"/>
                <a:gd name="T29" fmla="*/ 2147483647 h 56"/>
                <a:gd name="T30" fmla="*/ 2147483647 w 129"/>
                <a:gd name="T31" fmla="*/ 2147483647 h 56"/>
                <a:gd name="T32" fmla="*/ 2147483647 w 129"/>
                <a:gd name="T33" fmla="*/ 2147483647 h 56"/>
                <a:gd name="T34" fmla="*/ 2147483647 w 129"/>
                <a:gd name="T35" fmla="*/ 2147483647 h 56"/>
                <a:gd name="T36" fmla="*/ 2147483647 w 129"/>
                <a:gd name="T37" fmla="*/ 2147483647 h 56"/>
                <a:gd name="T38" fmla="*/ 2147483647 w 129"/>
                <a:gd name="T39" fmla="*/ 2147483647 h 56"/>
                <a:gd name="T40" fmla="*/ 2147483647 w 129"/>
                <a:gd name="T41" fmla="*/ 2147483647 h 56"/>
                <a:gd name="T42" fmla="*/ 2147483647 w 129"/>
                <a:gd name="T43" fmla="*/ 2147483647 h 56"/>
                <a:gd name="T44" fmla="*/ 2147483647 w 129"/>
                <a:gd name="T45" fmla="*/ 2147483647 h 56"/>
                <a:gd name="T46" fmla="*/ 2147483647 w 129"/>
                <a:gd name="T47" fmla="*/ 2147483647 h 56"/>
                <a:gd name="T48" fmla="*/ 2147483647 w 129"/>
                <a:gd name="T49" fmla="*/ 2147483647 h 56"/>
                <a:gd name="T50" fmla="*/ 2147483647 w 129"/>
                <a:gd name="T51" fmla="*/ 2147483647 h 56"/>
                <a:gd name="T52" fmla="*/ 2147483647 w 129"/>
                <a:gd name="T53" fmla="*/ 2147483647 h 56"/>
                <a:gd name="T54" fmla="*/ 2147483647 w 129"/>
                <a:gd name="T55" fmla="*/ 2147483647 h 56"/>
                <a:gd name="T56" fmla="*/ 2147483647 w 129"/>
                <a:gd name="T57" fmla="*/ 2147483647 h 56"/>
                <a:gd name="T58" fmla="*/ 2147483647 w 129"/>
                <a:gd name="T59" fmla="*/ 2147483647 h 56"/>
                <a:gd name="T60" fmla="*/ 2147483647 w 129"/>
                <a:gd name="T61" fmla="*/ 2147483647 h 56"/>
                <a:gd name="T62" fmla="*/ 2147483647 w 129"/>
                <a:gd name="T63" fmla="*/ 2147483647 h 56"/>
                <a:gd name="T64" fmla="*/ 2147483647 w 129"/>
                <a:gd name="T65" fmla="*/ 2147483647 h 56"/>
                <a:gd name="T66" fmla="*/ 2147483647 w 129"/>
                <a:gd name="T67" fmla="*/ 2147483647 h 56"/>
                <a:gd name="T68" fmla="*/ 2147483647 w 129"/>
                <a:gd name="T69" fmla="*/ 2147483647 h 56"/>
                <a:gd name="T70" fmla="*/ 2147483647 w 129"/>
                <a:gd name="T71" fmla="*/ 2147483647 h 56"/>
                <a:gd name="T72" fmla="*/ 2147483647 w 129"/>
                <a:gd name="T73" fmla="*/ 2147483647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
                <a:gd name="T112" fmla="*/ 0 h 56"/>
                <a:gd name="T113" fmla="*/ 129 w 129"/>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grpFill/>
            <a:ln w="9525">
              <a:solidFill>
                <a:srgbClr val="FFFFFF"/>
              </a:solidFill>
              <a:round/>
              <a:headEnd/>
              <a:tailEnd/>
            </a:ln>
          </p:spPr>
          <p:txBody>
            <a:bodyPr/>
            <a:lstStyle/>
            <a:p>
              <a:endParaRPr lang="en-US"/>
            </a:p>
          </p:txBody>
        </p:sp>
        <p:sp>
          <p:nvSpPr>
            <p:cNvPr id="990" name="Freeform 510"/>
            <p:cNvSpPr>
              <a:spLocks/>
            </p:cNvSpPr>
            <p:nvPr>
              <p:custDataLst>
                <p:tags r:id="rId349"/>
              </p:custDataLst>
            </p:nvPr>
          </p:nvSpPr>
          <p:spPr bwMode="auto">
            <a:xfrm>
              <a:off x="7308850" y="1792288"/>
              <a:ext cx="14288" cy="57150"/>
            </a:xfrm>
            <a:custGeom>
              <a:avLst/>
              <a:gdLst>
                <a:gd name="T0" fmla="*/ 2147483647 w 41"/>
                <a:gd name="T1" fmla="*/ 2147483647 h 42"/>
                <a:gd name="T2" fmla="*/ 0 w 41"/>
                <a:gd name="T3" fmla="*/ 2147483647 h 42"/>
                <a:gd name="T4" fmla="*/ 0 w 41"/>
                <a:gd name="T5" fmla="*/ 2147483647 h 42"/>
                <a:gd name="T6" fmla="*/ 2147483647 w 41"/>
                <a:gd name="T7" fmla="*/ 2147483647 h 42"/>
                <a:gd name="T8" fmla="*/ 2147483647 w 41"/>
                <a:gd name="T9" fmla="*/ 2147483647 h 42"/>
                <a:gd name="T10" fmla="*/ 2147483647 w 41"/>
                <a:gd name="T11" fmla="*/ 2147483647 h 42"/>
                <a:gd name="T12" fmla="*/ 2147483647 w 41"/>
                <a:gd name="T13" fmla="*/ 0 h 42"/>
                <a:gd name="T14" fmla="*/ 2147483647 w 41"/>
                <a:gd name="T15" fmla="*/ 2147483647 h 42"/>
                <a:gd name="T16" fmla="*/ 2147483647 w 41"/>
                <a:gd name="T17" fmla="*/ 2147483647 h 42"/>
                <a:gd name="T18" fmla="*/ 2147483647 w 41"/>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2"/>
                <a:gd name="T32" fmla="*/ 41 w 4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grpFill/>
            <a:ln w="9525">
              <a:solidFill>
                <a:srgbClr val="FFFFFF"/>
              </a:solidFill>
              <a:round/>
              <a:headEnd/>
              <a:tailEnd/>
            </a:ln>
          </p:spPr>
          <p:txBody>
            <a:bodyPr/>
            <a:lstStyle/>
            <a:p>
              <a:endParaRPr lang="en-US"/>
            </a:p>
          </p:txBody>
        </p:sp>
        <p:sp>
          <p:nvSpPr>
            <p:cNvPr id="991" name="Freeform 511"/>
            <p:cNvSpPr>
              <a:spLocks/>
            </p:cNvSpPr>
            <p:nvPr>
              <p:custDataLst>
                <p:tags r:id="rId350"/>
              </p:custDataLst>
            </p:nvPr>
          </p:nvSpPr>
          <p:spPr bwMode="auto">
            <a:xfrm>
              <a:off x="7458075" y="1905000"/>
              <a:ext cx="42863" cy="60325"/>
            </a:xfrm>
            <a:custGeom>
              <a:avLst/>
              <a:gdLst>
                <a:gd name="T0" fmla="*/ 2147483647 w 93"/>
                <a:gd name="T1" fmla="*/ 2147483647 h 39"/>
                <a:gd name="T2" fmla="*/ 2147483647 w 93"/>
                <a:gd name="T3" fmla="*/ 2147483647 h 39"/>
                <a:gd name="T4" fmla="*/ 2147483647 w 93"/>
                <a:gd name="T5" fmla="*/ 2147483647 h 39"/>
                <a:gd name="T6" fmla="*/ 2147483647 w 93"/>
                <a:gd name="T7" fmla="*/ 2147483647 h 39"/>
                <a:gd name="T8" fmla="*/ 2147483647 w 93"/>
                <a:gd name="T9" fmla="*/ 2147483647 h 39"/>
                <a:gd name="T10" fmla="*/ 2147483647 w 93"/>
                <a:gd name="T11" fmla="*/ 2147483647 h 39"/>
                <a:gd name="T12" fmla="*/ 2147483647 w 93"/>
                <a:gd name="T13" fmla="*/ 2147483647 h 39"/>
                <a:gd name="T14" fmla="*/ 2147483647 w 93"/>
                <a:gd name="T15" fmla="*/ 2147483647 h 39"/>
                <a:gd name="T16" fmla="*/ 2147483647 w 93"/>
                <a:gd name="T17" fmla="*/ 2147483647 h 39"/>
                <a:gd name="T18" fmla="*/ 2147483647 w 93"/>
                <a:gd name="T19" fmla="*/ 2147483647 h 39"/>
                <a:gd name="T20" fmla="*/ 2147483647 w 93"/>
                <a:gd name="T21" fmla="*/ 2147483647 h 39"/>
                <a:gd name="T22" fmla="*/ 2147483647 w 93"/>
                <a:gd name="T23" fmla="*/ 2147483647 h 39"/>
                <a:gd name="T24" fmla="*/ 2147483647 w 93"/>
                <a:gd name="T25" fmla="*/ 2147483647 h 39"/>
                <a:gd name="T26" fmla="*/ 2147483647 w 93"/>
                <a:gd name="T27" fmla="*/ 2147483647 h 39"/>
                <a:gd name="T28" fmla="*/ 2147483647 w 93"/>
                <a:gd name="T29" fmla="*/ 2147483647 h 39"/>
                <a:gd name="T30" fmla="*/ 0 w 93"/>
                <a:gd name="T31" fmla="*/ 2147483647 h 39"/>
                <a:gd name="T32" fmla="*/ 2147483647 w 93"/>
                <a:gd name="T33" fmla="*/ 2147483647 h 39"/>
                <a:gd name="T34" fmla="*/ 2147483647 w 93"/>
                <a:gd name="T35" fmla="*/ 0 h 39"/>
                <a:gd name="T36" fmla="*/ 2147483647 w 93"/>
                <a:gd name="T37" fmla="*/ 0 h 39"/>
                <a:gd name="T38" fmla="*/ 2147483647 w 93"/>
                <a:gd name="T39" fmla="*/ 2147483647 h 39"/>
                <a:gd name="T40" fmla="*/ 2147483647 w 93"/>
                <a:gd name="T41" fmla="*/ 2147483647 h 39"/>
                <a:gd name="T42" fmla="*/ 2147483647 w 93"/>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39"/>
                <a:gd name="T68" fmla="*/ 93 w 93"/>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grpFill/>
            <a:ln w="9525">
              <a:solidFill>
                <a:srgbClr val="FFFFFF"/>
              </a:solidFill>
              <a:round/>
              <a:headEnd/>
              <a:tailEnd/>
            </a:ln>
          </p:spPr>
          <p:txBody>
            <a:bodyPr/>
            <a:lstStyle/>
            <a:p>
              <a:endParaRPr lang="en-US"/>
            </a:p>
          </p:txBody>
        </p:sp>
        <p:sp>
          <p:nvSpPr>
            <p:cNvPr id="992" name="Freeform 512"/>
            <p:cNvSpPr>
              <a:spLocks/>
            </p:cNvSpPr>
            <p:nvPr>
              <p:custDataLst>
                <p:tags r:id="rId351"/>
              </p:custDataLst>
            </p:nvPr>
          </p:nvSpPr>
          <p:spPr bwMode="auto">
            <a:xfrm>
              <a:off x="7508875" y="1920875"/>
              <a:ext cx="19050" cy="58738"/>
            </a:xfrm>
            <a:custGeom>
              <a:avLst/>
              <a:gdLst>
                <a:gd name="T0" fmla="*/ 2147483647 w 39"/>
                <a:gd name="T1" fmla="*/ 2147483647 h 19"/>
                <a:gd name="T2" fmla="*/ 2147483647 w 39"/>
                <a:gd name="T3" fmla="*/ 2147483647 h 19"/>
                <a:gd name="T4" fmla="*/ 2147483647 w 39"/>
                <a:gd name="T5" fmla="*/ 2147483647 h 19"/>
                <a:gd name="T6" fmla="*/ 2147483647 w 39"/>
                <a:gd name="T7" fmla="*/ 2147483647 h 19"/>
                <a:gd name="T8" fmla="*/ 2147483647 w 39"/>
                <a:gd name="T9" fmla="*/ 2147483647 h 19"/>
                <a:gd name="T10" fmla="*/ 2147483647 w 39"/>
                <a:gd name="T11" fmla="*/ 2147483647 h 19"/>
                <a:gd name="T12" fmla="*/ 0 w 39"/>
                <a:gd name="T13" fmla="*/ 2147483647 h 19"/>
                <a:gd name="T14" fmla="*/ 0 w 39"/>
                <a:gd name="T15" fmla="*/ 0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9"/>
                <a:gd name="T38" fmla="*/ 39 w 3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grpFill/>
            <a:ln w="9525">
              <a:solidFill>
                <a:srgbClr val="FFFFFF"/>
              </a:solidFill>
              <a:round/>
              <a:headEnd/>
              <a:tailEnd/>
            </a:ln>
          </p:spPr>
          <p:txBody>
            <a:bodyPr/>
            <a:lstStyle/>
            <a:p>
              <a:endParaRPr lang="en-US"/>
            </a:p>
          </p:txBody>
        </p:sp>
        <p:sp>
          <p:nvSpPr>
            <p:cNvPr id="993" name="Freeform 513"/>
            <p:cNvSpPr>
              <a:spLocks/>
            </p:cNvSpPr>
            <p:nvPr>
              <p:custDataLst>
                <p:tags r:id="rId352"/>
              </p:custDataLst>
            </p:nvPr>
          </p:nvSpPr>
          <p:spPr bwMode="auto">
            <a:xfrm>
              <a:off x="7373938" y="2047875"/>
              <a:ext cx="14287" cy="57150"/>
            </a:xfrm>
            <a:custGeom>
              <a:avLst/>
              <a:gdLst>
                <a:gd name="T0" fmla="*/ 0 w 26"/>
                <a:gd name="T1" fmla="*/ 2147483647 h 36"/>
                <a:gd name="T2" fmla="*/ 2147483647 w 26"/>
                <a:gd name="T3" fmla="*/ 2147483647 h 36"/>
                <a:gd name="T4" fmla="*/ 2147483647 w 26"/>
                <a:gd name="T5" fmla="*/ 2147483647 h 36"/>
                <a:gd name="T6" fmla="*/ 2147483647 w 26"/>
                <a:gd name="T7" fmla="*/ 2147483647 h 36"/>
                <a:gd name="T8" fmla="*/ 2147483647 w 26"/>
                <a:gd name="T9" fmla="*/ 0 h 36"/>
                <a:gd name="T10" fmla="*/ 2147483647 w 26"/>
                <a:gd name="T11" fmla="*/ 2147483647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2147483647 w 26"/>
                <a:gd name="T27" fmla="*/ 2147483647 h 36"/>
                <a:gd name="T28" fmla="*/ 0 w 26"/>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6"/>
                <a:gd name="T47" fmla="*/ 26 w 26"/>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grpFill/>
            <a:ln w="9525">
              <a:solidFill>
                <a:srgbClr val="FFFFFF"/>
              </a:solidFill>
              <a:round/>
              <a:headEnd/>
              <a:tailEnd/>
            </a:ln>
          </p:spPr>
          <p:txBody>
            <a:bodyPr/>
            <a:lstStyle/>
            <a:p>
              <a:endParaRPr lang="en-US"/>
            </a:p>
          </p:txBody>
        </p:sp>
        <p:sp>
          <p:nvSpPr>
            <p:cNvPr id="994" name="Freeform 514"/>
            <p:cNvSpPr>
              <a:spLocks/>
            </p:cNvSpPr>
            <p:nvPr>
              <p:custDataLst>
                <p:tags r:id="rId353"/>
              </p:custDataLst>
            </p:nvPr>
          </p:nvSpPr>
          <p:spPr bwMode="auto">
            <a:xfrm>
              <a:off x="7385050" y="2076450"/>
              <a:ext cx="3175" cy="60325"/>
            </a:xfrm>
            <a:custGeom>
              <a:avLst/>
              <a:gdLst>
                <a:gd name="T0" fmla="*/ 0 w 6"/>
                <a:gd name="T1" fmla="*/ 2147483647 h 37"/>
                <a:gd name="T2" fmla="*/ 0 w 6"/>
                <a:gd name="T3" fmla="*/ 0 h 37"/>
                <a:gd name="T4" fmla="*/ 2147483647 w 6"/>
                <a:gd name="T5" fmla="*/ 0 h 37"/>
                <a:gd name="T6" fmla="*/ 2147483647 w 6"/>
                <a:gd name="T7" fmla="*/ 2147483647 h 37"/>
                <a:gd name="T8" fmla="*/ 0 w 6"/>
                <a:gd name="T9" fmla="*/ 2147483647 h 37"/>
                <a:gd name="T10" fmla="*/ 0 60000 65536"/>
                <a:gd name="T11" fmla="*/ 0 60000 65536"/>
                <a:gd name="T12" fmla="*/ 0 60000 65536"/>
                <a:gd name="T13" fmla="*/ 0 60000 65536"/>
                <a:gd name="T14" fmla="*/ 0 60000 65536"/>
                <a:gd name="T15" fmla="*/ 0 w 6"/>
                <a:gd name="T16" fmla="*/ 0 h 37"/>
                <a:gd name="T17" fmla="*/ 6 w 6"/>
                <a:gd name="T18" fmla="*/ 37 h 37"/>
              </a:gdLst>
              <a:ahLst/>
              <a:cxnLst>
                <a:cxn ang="T10">
                  <a:pos x="T0" y="T1"/>
                </a:cxn>
                <a:cxn ang="T11">
                  <a:pos x="T2" y="T3"/>
                </a:cxn>
                <a:cxn ang="T12">
                  <a:pos x="T4" y="T5"/>
                </a:cxn>
                <a:cxn ang="T13">
                  <a:pos x="T6" y="T7"/>
                </a:cxn>
                <a:cxn ang="T14">
                  <a:pos x="T8" y="T9"/>
                </a:cxn>
              </a:cxnLst>
              <a:rect l="T15" t="T16" r="T17" b="T18"/>
              <a:pathLst>
                <a:path w="6" h="37">
                  <a:moveTo>
                    <a:pt x="0" y="37"/>
                  </a:moveTo>
                  <a:lnTo>
                    <a:pt x="0" y="0"/>
                  </a:lnTo>
                  <a:lnTo>
                    <a:pt x="6" y="0"/>
                  </a:lnTo>
                  <a:lnTo>
                    <a:pt x="6" y="31"/>
                  </a:lnTo>
                  <a:lnTo>
                    <a:pt x="0" y="37"/>
                  </a:lnTo>
                </a:path>
              </a:pathLst>
            </a:custGeom>
            <a:grpFill/>
            <a:ln w="9525">
              <a:solidFill>
                <a:srgbClr val="FFFFFF"/>
              </a:solidFill>
              <a:round/>
              <a:headEnd/>
              <a:tailEnd/>
            </a:ln>
          </p:spPr>
          <p:txBody>
            <a:bodyPr/>
            <a:lstStyle/>
            <a:p>
              <a:endParaRPr lang="en-US"/>
            </a:p>
          </p:txBody>
        </p:sp>
        <p:sp>
          <p:nvSpPr>
            <p:cNvPr id="995" name="Freeform 515"/>
            <p:cNvSpPr>
              <a:spLocks/>
            </p:cNvSpPr>
            <p:nvPr>
              <p:custDataLst>
                <p:tags r:id="rId354"/>
              </p:custDataLst>
            </p:nvPr>
          </p:nvSpPr>
          <p:spPr bwMode="auto">
            <a:xfrm>
              <a:off x="7372350" y="2159000"/>
              <a:ext cx="9525" cy="55563"/>
            </a:xfrm>
            <a:custGeom>
              <a:avLst/>
              <a:gdLst>
                <a:gd name="T0" fmla="*/ 0 w 20"/>
                <a:gd name="T1" fmla="*/ 2147483647 h 43"/>
                <a:gd name="T2" fmla="*/ 0 w 20"/>
                <a:gd name="T3" fmla="*/ 2147483647 h 43"/>
                <a:gd name="T4" fmla="*/ 0 w 20"/>
                <a:gd name="T5" fmla="*/ 2147483647 h 43"/>
                <a:gd name="T6" fmla="*/ 2147483647 w 20"/>
                <a:gd name="T7" fmla="*/ 2147483647 h 43"/>
                <a:gd name="T8" fmla="*/ 2147483647 w 20"/>
                <a:gd name="T9" fmla="*/ 0 h 43"/>
                <a:gd name="T10" fmla="*/ 2147483647 w 20"/>
                <a:gd name="T11" fmla="*/ 2147483647 h 43"/>
                <a:gd name="T12" fmla="*/ 2147483647 w 20"/>
                <a:gd name="T13" fmla="*/ 2147483647 h 43"/>
                <a:gd name="T14" fmla="*/ 2147483647 w 20"/>
                <a:gd name="T15" fmla="*/ 2147483647 h 43"/>
                <a:gd name="T16" fmla="*/ 2147483647 w 20"/>
                <a:gd name="T17" fmla="*/ 2147483647 h 43"/>
                <a:gd name="T18" fmla="*/ 2147483647 w 20"/>
                <a:gd name="T19" fmla="*/ 2147483647 h 43"/>
                <a:gd name="T20" fmla="*/ 2147483647 w 20"/>
                <a:gd name="T21" fmla="*/ 2147483647 h 43"/>
                <a:gd name="T22" fmla="*/ 2147483647 w 20"/>
                <a:gd name="T23" fmla="*/ 2147483647 h 43"/>
                <a:gd name="T24" fmla="*/ 2147483647 w 20"/>
                <a:gd name="T25" fmla="*/ 2147483647 h 43"/>
                <a:gd name="T26" fmla="*/ 2147483647 w 20"/>
                <a:gd name="T27" fmla="*/ 2147483647 h 43"/>
                <a:gd name="T28" fmla="*/ 2147483647 w 20"/>
                <a:gd name="T29" fmla="*/ 2147483647 h 43"/>
                <a:gd name="T30" fmla="*/ 2147483647 w 20"/>
                <a:gd name="T31" fmla="*/ 2147483647 h 43"/>
                <a:gd name="T32" fmla="*/ 2147483647 w 20"/>
                <a:gd name="T33" fmla="*/ 2147483647 h 43"/>
                <a:gd name="T34" fmla="*/ 2147483647 w 20"/>
                <a:gd name="T35" fmla="*/ 2147483647 h 43"/>
                <a:gd name="T36" fmla="*/ 0 w 20"/>
                <a:gd name="T37" fmla="*/ 2147483647 h 43"/>
                <a:gd name="T38" fmla="*/ 0 w 20"/>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43"/>
                <a:gd name="T62" fmla="*/ 20 w 20"/>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grpFill/>
            <a:ln w="9525">
              <a:solidFill>
                <a:srgbClr val="FFFFFF"/>
              </a:solidFill>
              <a:round/>
              <a:headEnd/>
              <a:tailEnd/>
            </a:ln>
          </p:spPr>
          <p:txBody>
            <a:bodyPr/>
            <a:lstStyle/>
            <a:p>
              <a:endParaRPr lang="en-US"/>
            </a:p>
          </p:txBody>
        </p:sp>
        <p:sp>
          <p:nvSpPr>
            <p:cNvPr id="996" name="Freeform 516"/>
            <p:cNvSpPr>
              <a:spLocks/>
            </p:cNvSpPr>
            <p:nvPr>
              <p:custDataLst>
                <p:tags r:id="rId355"/>
              </p:custDataLst>
            </p:nvPr>
          </p:nvSpPr>
          <p:spPr bwMode="auto">
            <a:xfrm>
              <a:off x="7350125" y="2193925"/>
              <a:ext cx="0" cy="58738"/>
            </a:xfrm>
            <a:custGeom>
              <a:avLst/>
              <a:gdLst>
                <a:gd name="T0" fmla="*/ 2147483647 h 30"/>
                <a:gd name="T1" fmla="*/ 2147483647 h 30"/>
                <a:gd name="T2" fmla="*/ 2147483647 h 30"/>
                <a:gd name="T3" fmla="*/ 2147483647 h 30"/>
                <a:gd name="T4" fmla="*/ 0 h 30"/>
                <a:gd name="T5" fmla="*/ 0 60000 65536"/>
                <a:gd name="T6" fmla="*/ 0 60000 65536"/>
                <a:gd name="T7" fmla="*/ 0 60000 65536"/>
                <a:gd name="T8" fmla="*/ 0 60000 65536"/>
                <a:gd name="T9" fmla="*/ 0 60000 65536"/>
                <a:gd name="T10" fmla="*/ 0 h 30"/>
                <a:gd name="T11" fmla="*/ 30 h 30"/>
              </a:gdLst>
              <a:ahLst/>
              <a:cxnLst>
                <a:cxn ang="T5">
                  <a:pos x="0" y="T0"/>
                </a:cxn>
                <a:cxn ang="T6">
                  <a:pos x="0" y="T1"/>
                </a:cxn>
                <a:cxn ang="T7">
                  <a:pos x="0" y="T2"/>
                </a:cxn>
                <a:cxn ang="T8">
                  <a:pos x="0" y="T3"/>
                </a:cxn>
                <a:cxn ang="T9">
                  <a:pos x="0" y="T4"/>
                </a:cxn>
              </a:cxnLst>
              <a:rect l="0" t="T10" r="0" b="T11"/>
              <a:pathLst>
                <a:path h="30">
                  <a:moveTo>
                    <a:pt x="0" y="30"/>
                  </a:moveTo>
                  <a:lnTo>
                    <a:pt x="0" y="25"/>
                  </a:lnTo>
                  <a:lnTo>
                    <a:pt x="0" y="18"/>
                  </a:lnTo>
                  <a:lnTo>
                    <a:pt x="0" y="9"/>
                  </a:lnTo>
                  <a:lnTo>
                    <a:pt x="0" y="0"/>
                  </a:lnTo>
                </a:path>
              </a:pathLst>
            </a:custGeom>
            <a:grpFill/>
            <a:ln w="9525">
              <a:solidFill>
                <a:srgbClr val="FFFFFF"/>
              </a:solidFill>
              <a:round/>
              <a:headEnd/>
              <a:tailEnd/>
            </a:ln>
          </p:spPr>
          <p:txBody>
            <a:bodyPr/>
            <a:lstStyle/>
            <a:p>
              <a:endParaRPr lang="en-US"/>
            </a:p>
          </p:txBody>
        </p:sp>
        <p:sp>
          <p:nvSpPr>
            <p:cNvPr id="997" name="Freeform 517"/>
            <p:cNvSpPr>
              <a:spLocks/>
            </p:cNvSpPr>
            <p:nvPr>
              <p:custDataLst>
                <p:tags r:id="rId356"/>
              </p:custDataLst>
            </p:nvPr>
          </p:nvSpPr>
          <p:spPr bwMode="auto">
            <a:xfrm>
              <a:off x="7350125" y="2193925"/>
              <a:ext cx="7938" cy="58738"/>
            </a:xfrm>
            <a:custGeom>
              <a:avLst/>
              <a:gdLst>
                <a:gd name="T0" fmla="*/ 0 w 20"/>
                <a:gd name="T1" fmla="*/ 0 h 24"/>
                <a:gd name="T2" fmla="*/ 2147483647 w 20"/>
                <a:gd name="T3" fmla="*/ 0 h 24"/>
                <a:gd name="T4" fmla="*/ 0 w 20"/>
                <a:gd name="T5" fmla="*/ 2147483647 h 24"/>
                <a:gd name="T6" fmla="*/ 0 60000 65536"/>
                <a:gd name="T7" fmla="*/ 0 60000 65536"/>
                <a:gd name="T8" fmla="*/ 0 60000 65536"/>
                <a:gd name="T9" fmla="*/ 0 w 20"/>
                <a:gd name="T10" fmla="*/ 0 h 24"/>
                <a:gd name="T11" fmla="*/ 20 w 20"/>
                <a:gd name="T12" fmla="*/ 24 h 24"/>
              </a:gdLst>
              <a:ahLst/>
              <a:cxnLst>
                <a:cxn ang="T6">
                  <a:pos x="T0" y="T1"/>
                </a:cxn>
                <a:cxn ang="T7">
                  <a:pos x="T2" y="T3"/>
                </a:cxn>
                <a:cxn ang="T8">
                  <a:pos x="T4" y="T5"/>
                </a:cxn>
              </a:cxnLst>
              <a:rect l="T9" t="T10" r="T11" b="T12"/>
              <a:pathLst>
                <a:path w="20" h="24">
                  <a:moveTo>
                    <a:pt x="0" y="0"/>
                  </a:moveTo>
                  <a:lnTo>
                    <a:pt x="20" y="0"/>
                  </a:lnTo>
                  <a:lnTo>
                    <a:pt x="0" y="24"/>
                  </a:lnTo>
                </a:path>
              </a:pathLst>
            </a:custGeom>
            <a:grpFill/>
            <a:ln w="9525">
              <a:solidFill>
                <a:srgbClr val="FFFFFF"/>
              </a:solidFill>
              <a:round/>
              <a:headEnd/>
              <a:tailEnd/>
            </a:ln>
          </p:spPr>
          <p:txBody>
            <a:bodyPr/>
            <a:lstStyle/>
            <a:p>
              <a:endParaRPr lang="en-US"/>
            </a:p>
          </p:txBody>
        </p:sp>
        <p:sp>
          <p:nvSpPr>
            <p:cNvPr id="998" name="Freeform 518"/>
            <p:cNvSpPr>
              <a:spLocks/>
            </p:cNvSpPr>
            <p:nvPr>
              <p:custDataLst>
                <p:tags r:id="rId357"/>
              </p:custDataLst>
            </p:nvPr>
          </p:nvSpPr>
          <p:spPr bwMode="auto">
            <a:xfrm>
              <a:off x="7104063" y="1781175"/>
              <a:ext cx="17462" cy="60325"/>
            </a:xfrm>
            <a:custGeom>
              <a:avLst/>
              <a:gdLst>
                <a:gd name="T0" fmla="*/ 0 w 46"/>
                <a:gd name="T1" fmla="*/ 0 h 19"/>
                <a:gd name="T2" fmla="*/ 2147483647 w 46"/>
                <a:gd name="T3" fmla="*/ 2147483647 h 19"/>
                <a:gd name="T4" fmla="*/ 2147483647 w 46"/>
                <a:gd name="T5" fmla="*/ 2147483647 h 19"/>
                <a:gd name="T6" fmla="*/ 2147483647 w 46"/>
                <a:gd name="T7" fmla="*/ 2147483647 h 19"/>
                <a:gd name="T8" fmla="*/ 2147483647 w 46"/>
                <a:gd name="T9" fmla="*/ 2147483647 h 19"/>
                <a:gd name="T10" fmla="*/ 2147483647 w 46"/>
                <a:gd name="T11" fmla="*/ 2147483647 h 19"/>
                <a:gd name="T12" fmla="*/ 2147483647 w 46"/>
                <a:gd name="T13" fmla="*/ 2147483647 h 19"/>
                <a:gd name="T14" fmla="*/ 2147483647 w 46"/>
                <a:gd name="T15" fmla="*/ 2147483647 h 19"/>
                <a:gd name="T16" fmla="*/ 2147483647 w 46"/>
                <a:gd name="T17" fmla="*/ 2147483647 h 19"/>
                <a:gd name="T18" fmla="*/ 2147483647 w 46"/>
                <a:gd name="T19" fmla="*/ 2147483647 h 19"/>
                <a:gd name="T20" fmla="*/ 2147483647 w 46"/>
                <a:gd name="T21" fmla="*/ 2147483647 h 19"/>
                <a:gd name="T22" fmla="*/ 2147483647 w 46"/>
                <a:gd name="T23" fmla="*/ 2147483647 h 19"/>
                <a:gd name="T24" fmla="*/ 2147483647 w 46"/>
                <a:gd name="T25" fmla="*/ 2147483647 h 19"/>
                <a:gd name="T26" fmla="*/ 2147483647 w 46"/>
                <a:gd name="T27" fmla="*/ 2147483647 h 19"/>
                <a:gd name="T28" fmla="*/ 2147483647 w 46"/>
                <a:gd name="T29" fmla="*/ 2147483647 h 19"/>
                <a:gd name="T30" fmla="*/ 2147483647 w 46"/>
                <a:gd name="T31" fmla="*/ 2147483647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19"/>
                <a:gd name="T53" fmla="*/ 46 w 4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grpFill/>
            <a:ln w="9525">
              <a:solidFill>
                <a:srgbClr val="FFFFFF"/>
              </a:solidFill>
              <a:round/>
              <a:headEnd/>
              <a:tailEnd/>
            </a:ln>
          </p:spPr>
          <p:txBody>
            <a:bodyPr/>
            <a:lstStyle/>
            <a:p>
              <a:endParaRPr lang="en-US"/>
            </a:p>
          </p:txBody>
        </p:sp>
        <p:sp>
          <p:nvSpPr>
            <p:cNvPr id="999" name="Freeform 519"/>
            <p:cNvSpPr>
              <a:spLocks/>
            </p:cNvSpPr>
            <p:nvPr>
              <p:custDataLst>
                <p:tags r:id="rId358"/>
              </p:custDataLst>
            </p:nvPr>
          </p:nvSpPr>
          <p:spPr bwMode="auto">
            <a:xfrm>
              <a:off x="4419600" y="1920875"/>
              <a:ext cx="47625" cy="58738"/>
            </a:xfrm>
            <a:custGeom>
              <a:avLst/>
              <a:gdLst>
                <a:gd name="T0" fmla="*/ 2147483647 w 100"/>
                <a:gd name="T1" fmla="*/ 0 h 55"/>
                <a:gd name="T2" fmla="*/ 2147483647 w 100"/>
                <a:gd name="T3" fmla="*/ 2147483647 h 55"/>
                <a:gd name="T4" fmla="*/ 2147483647 w 100"/>
                <a:gd name="T5" fmla="*/ 2147483647 h 55"/>
                <a:gd name="T6" fmla="*/ 2147483647 w 100"/>
                <a:gd name="T7" fmla="*/ 2147483647 h 55"/>
                <a:gd name="T8" fmla="*/ 0 w 100"/>
                <a:gd name="T9" fmla="*/ 2147483647 h 55"/>
                <a:gd name="T10" fmla="*/ 2147483647 w 100"/>
                <a:gd name="T11" fmla="*/ 2147483647 h 55"/>
                <a:gd name="T12" fmla="*/ 2147483647 w 100"/>
                <a:gd name="T13" fmla="*/ 2147483647 h 55"/>
                <a:gd name="T14" fmla="*/ 2147483647 w 100"/>
                <a:gd name="T15" fmla="*/ 2147483647 h 55"/>
                <a:gd name="T16" fmla="*/ 2147483647 w 100"/>
                <a:gd name="T17" fmla="*/ 2147483647 h 55"/>
                <a:gd name="T18" fmla="*/ 2147483647 w 100"/>
                <a:gd name="T19" fmla="*/ 2147483647 h 55"/>
                <a:gd name="T20" fmla="*/ 2147483647 w 10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55"/>
                <a:gd name="T35" fmla="*/ 100 w 10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grpFill/>
            <a:ln w="9525">
              <a:solidFill>
                <a:srgbClr val="FFFFFF"/>
              </a:solidFill>
              <a:round/>
              <a:headEnd/>
              <a:tailEnd/>
            </a:ln>
          </p:spPr>
          <p:txBody>
            <a:bodyPr/>
            <a:lstStyle/>
            <a:p>
              <a:endParaRPr lang="en-US"/>
            </a:p>
          </p:txBody>
        </p:sp>
        <p:sp>
          <p:nvSpPr>
            <p:cNvPr id="1000" name="Freeform 520"/>
            <p:cNvSpPr>
              <a:spLocks/>
            </p:cNvSpPr>
            <p:nvPr>
              <p:custDataLst>
                <p:tags r:id="rId359"/>
              </p:custDataLst>
            </p:nvPr>
          </p:nvSpPr>
          <p:spPr bwMode="auto">
            <a:xfrm>
              <a:off x="4868863" y="1512888"/>
              <a:ext cx="42862" cy="58737"/>
            </a:xfrm>
            <a:custGeom>
              <a:avLst/>
              <a:gdLst>
                <a:gd name="T0" fmla="*/ 2147483647 w 99"/>
                <a:gd name="T1" fmla="*/ 2147483647 h 51"/>
                <a:gd name="T2" fmla="*/ 2147483647 w 99"/>
                <a:gd name="T3" fmla="*/ 2147483647 h 51"/>
                <a:gd name="T4" fmla="*/ 2147483647 w 99"/>
                <a:gd name="T5" fmla="*/ 0 h 51"/>
                <a:gd name="T6" fmla="*/ 2147483647 w 99"/>
                <a:gd name="T7" fmla="*/ 0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2147483647 h 51"/>
                <a:gd name="T50" fmla="*/ 2147483647 w 99"/>
                <a:gd name="T51" fmla="*/ 2147483647 h 51"/>
                <a:gd name="T52" fmla="*/ 2147483647 w 99"/>
                <a:gd name="T53" fmla="*/ 2147483647 h 51"/>
                <a:gd name="T54" fmla="*/ 0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51"/>
                <a:gd name="T119" fmla="*/ 99 w 99"/>
                <a:gd name="T120" fmla="*/ 51 h 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grpFill/>
            <a:ln w="9525">
              <a:solidFill>
                <a:srgbClr val="FFFFFF"/>
              </a:solidFill>
              <a:round/>
              <a:headEnd/>
              <a:tailEnd/>
            </a:ln>
          </p:spPr>
          <p:txBody>
            <a:bodyPr/>
            <a:lstStyle/>
            <a:p>
              <a:endParaRPr lang="en-US"/>
            </a:p>
          </p:txBody>
        </p:sp>
        <p:sp>
          <p:nvSpPr>
            <p:cNvPr id="1001" name="Freeform 521"/>
            <p:cNvSpPr>
              <a:spLocks/>
            </p:cNvSpPr>
            <p:nvPr>
              <p:custDataLst>
                <p:tags r:id="rId360"/>
              </p:custDataLst>
            </p:nvPr>
          </p:nvSpPr>
          <p:spPr bwMode="auto">
            <a:xfrm>
              <a:off x="4903788" y="1325563"/>
              <a:ext cx="228600" cy="163512"/>
            </a:xfrm>
            <a:custGeom>
              <a:avLst/>
              <a:gdLst>
                <a:gd name="T0" fmla="*/ 2147483647 w 525"/>
                <a:gd name="T1" fmla="*/ 2147483647 h 311"/>
                <a:gd name="T2" fmla="*/ 2147483647 w 525"/>
                <a:gd name="T3" fmla="*/ 2147483647 h 311"/>
                <a:gd name="T4" fmla="*/ 2147483647 w 525"/>
                <a:gd name="T5" fmla="*/ 2147483647 h 311"/>
                <a:gd name="T6" fmla="*/ 2147483647 w 525"/>
                <a:gd name="T7" fmla="*/ 2147483647 h 311"/>
                <a:gd name="T8" fmla="*/ 2147483647 w 525"/>
                <a:gd name="T9" fmla="*/ 2147483647 h 311"/>
                <a:gd name="T10" fmla="*/ 2147483647 w 525"/>
                <a:gd name="T11" fmla="*/ 2147483647 h 311"/>
                <a:gd name="T12" fmla="*/ 2147483647 w 525"/>
                <a:gd name="T13" fmla="*/ 2147483647 h 311"/>
                <a:gd name="T14" fmla="*/ 2147483647 w 525"/>
                <a:gd name="T15" fmla="*/ 2147483647 h 311"/>
                <a:gd name="T16" fmla="*/ 2147483647 w 525"/>
                <a:gd name="T17" fmla="*/ 2147483647 h 311"/>
                <a:gd name="T18" fmla="*/ 2147483647 w 525"/>
                <a:gd name="T19" fmla="*/ 2147483647 h 311"/>
                <a:gd name="T20" fmla="*/ 2147483647 w 525"/>
                <a:gd name="T21" fmla="*/ 2147483647 h 311"/>
                <a:gd name="T22" fmla="*/ 2147483647 w 525"/>
                <a:gd name="T23" fmla="*/ 2147483647 h 311"/>
                <a:gd name="T24" fmla="*/ 2147483647 w 525"/>
                <a:gd name="T25" fmla="*/ 2147483647 h 311"/>
                <a:gd name="T26" fmla="*/ 2147483647 w 525"/>
                <a:gd name="T27" fmla="*/ 2147483647 h 311"/>
                <a:gd name="T28" fmla="*/ 2147483647 w 525"/>
                <a:gd name="T29" fmla="*/ 2147483647 h 311"/>
                <a:gd name="T30" fmla="*/ 2147483647 w 525"/>
                <a:gd name="T31" fmla="*/ 2147483647 h 311"/>
                <a:gd name="T32" fmla="*/ 2147483647 w 525"/>
                <a:gd name="T33" fmla="*/ 2147483647 h 311"/>
                <a:gd name="T34" fmla="*/ 2147483647 w 525"/>
                <a:gd name="T35" fmla="*/ 2147483647 h 311"/>
                <a:gd name="T36" fmla="*/ 2147483647 w 525"/>
                <a:gd name="T37" fmla="*/ 2147483647 h 311"/>
                <a:gd name="T38" fmla="*/ 2147483647 w 525"/>
                <a:gd name="T39" fmla="*/ 2147483647 h 311"/>
                <a:gd name="T40" fmla="*/ 2147483647 w 525"/>
                <a:gd name="T41" fmla="*/ 2147483647 h 311"/>
                <a:gd name="T42" fmla="*/ 2147483647 w 525"/>
                <a:gd name="T43" fmla="*/ 2147483647 h 311"/>
                <a:gd name="T44" fmla="*/ 2147483647 w 525"/>
                <a:gd name="T45" fmla="*/ 2147483647 h 311"/>
                <a:gd name="T46" fmla="*/ 2147483647 w 525"/>
                <a:gd name="T47" fmla="*/ 2147483647 h 311"/>
                <a:gd name="T48" fmla="*/ 2147483647 w 525"/>
                <a:gd name="T49" fmla="*/ 2147483647 h 311"/>
                <a:gd name="T50" fmla="*/ 2147483647 w 525"/>
                <a:gd name="T51" fmla="*/ 2147483647 h 311"/>
                <a:gd name="T52" fmla="*/ 2147483647 w 525"/>
                <a:gd name="T53" fmla="*/ 2147483647 h 311"/>
                <a:gd name="T54" fmla="*/ 2147483647 w 525"/>
                <a:gd name="T55" fmla="*/ 2147483647 h 311"/>
                <a:gd name="T56" fmla="*/ 2147483647 w 525"/>
                <a:gd name="T57" fmla="*/ 2147483647 h 311"/>
                <a:gd name="T58" fmla="*/ 2147483647 w 525"/>
                <a:gd name="T59" fmla="*/ 2147483647 h 311"/>
                <a:gd name="T60" fmla="*/ 2147483647 w 525"/>
                <a:gd name="T61" fmla="*/ 2147483647 h 311"/>
                <a:gd name="T62" fmla="*/ 2147483647 w 525"/>
                <a:gd name="T63" fmla="*/ 2147483647 h 311"/>
                <a:gd name="T64" fmla="*/ 2147483647 w 525"/>
                <a:gd name="T65" fmla="*/ 2147483647 h 311"/>
                <a:gd name="T66" fmla="*/ 2147483647 w 525"/>
                <a:gd name="T67" fmla="*/ 2147483647 h 311"/>
                <a:gd name="T68" fmla="*/ 2147483647 w 525"/>
                <a:gd name="T69" fmla="*/ 2147483647 h 311"/>
                <a:gd name="T70" fmla="*/ 2147483647 w 525"/>
                <a:gd name="T71" fmla="*/ 2147483647 h 311"/>
                <a:gd name="T72" fmla="*/ 2147483647 w 525"/>
                <a:gd name="T73" fmla="*/ 2147483647 h 311"/>
                <a:gd name="T74" fmla="*/ 2147483647 w 525"/>
                <a:gd name="T75" fmla="*/ 2147483647 h 311"/>
                <a:gd name="T76" fmla="*/ 0 w 525"/>
                <a:gd name="T77" fmla="*/ 2147483647 h 311"/>
                <a:gd name="T78" fmla="*/ 2147483647 w 525"/>
                <a:gd name="T79" fmla="*/ 2147483647 h 311"/>
                <a:gd name="T80" fmla="*/ 2147483647 w 525"/>
                <a:gd name="T81" fmla="*/ 2147483647 h 311"/>
                <a:gd name="T82" fmla="*/ 2147483647 w 525"/>
                <a:gd name="T83" fmla="*/ 2147483647 h 311"/>
                <a:gd name="T84" fmla="*/ 2147483647 w 525"/>
                <a:gd name="T85" fmla="*/ 2147483647 h 311"/>
                <a:gd name="T86" fmla="*/ 2147483647 w 525"/>
                <a:gd name="T87" fmla="*/ 2147483647 h 311"/>
                <a:gd name="T88" fmla="*/ 2147483647 w 525"/>
                <a:gd name="T89" fmla="*/ 2147483647 h 311"/>
                <a:gd name="T90" fmla="*/ 2147483647 w 525"/>
                <a:gd name="T91" fmla="*/ 2147483647 h 311"/>
                <a:gd name="T92" fmla="*/ 2147483647 w 525"/>
                <a:gd name="T93" fmla="*/ 2147483647 h 311"/>
                <a:gd name="T94" fmla="*/ 2147483647 w 525"/>
                <a:gd name="T95" fmla="*/ 2147483647 h 311"/>
                <a:gd name="T96" fmla="*/ 2147483647 w 525"/>
                <a:gd name="T97" fmla="*/ 2147483647 h 311"/>
                <a:gd name="T98" fmla="*/ 2147483647 w 525"/>
                <a:gd name="T99" fmla="*/ 2147483647 h 311"/>
                <a:gd name="T100" fmla="*/ 2147483647 w 525"/>
                <a:gd name="T101" fmla="*/ 2147483647 h 311"/>
                <a:gd name="T102" fmla="*/ 2147483647 w 525"/>
                <a:gd name="T103" fmla="*/ 2147483647 h 311"/>
                <a:gd name="T104" fmla="*/ 2147483647 w 525"/>
                <a:gd name="T105" fmla="*/ 2147483647 h 311"/>
                <a:gd name="T106" fmla="*/ 2147483647 w 525"/>
                <a:gd name="T107" fmla="*/ 2147483647 h 311"/>
                <a:gd name="T108" fmla="*/ 2147483647 w 525"/>
                <a:gd name="T109" fmla="*/ 2147483647 h 311"/>
                <a:gd name="T110" fmla="*/ 2147483647 w 525"/>
                <a:gd name="T111" fmla="*/ 2147483647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5"/>
                <a:gd name="T169" fmla="*/ 0 h 311"/>
                <a:gd name="T170" fmla="*/ 525 w 525"/>
                <a:gd name="T171" fmla="*/ 311 h 3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grpFill/>
            <a:ln w="9525">
              <a:solidFill>
                <a:srgbClr val="FFFFFF"/>
              </a:solidFill>
              <a:round/>
              <a:headEnd/>
              <a:tailEnd/>
            </a:ln>
          </p:spPr>
          <p:txBody>
            <a:bodyPr/>
            <a:lstStyle/>
            <a:p>
              <a:endParaRPr lang="en-US"/>
            </a:p>
          </p:txBody>
        </p:sp>
        <p:sp>
          <p:nvSpPr>
            <p:cNvPr id="1002" name="Freeform 522"/>
            <p:cNvSpPr>
              <a:spLocks/>
            </p:cNvSpPr>
            <p:nvPr>
              <p:custDataLst>
                <p:tags r:id="rId361"/>
              </p:custDataLst>
            </p:nvPr>
          </p:nvSpPr>
          <p:spPr bwMode="auto">
            <a:xfrm>
              <a:off x="4695825" y="1636713"/>
              <a:ext cx="31750" cy="55562"/>
            </a:xfrm>
            <a:custGeom>
              <a:avLst/>
              <a:gdLst>
                <a:gd name="T0" fmla="*/ 2147483647 w 79"/>
                <a:gd name="T1" fmla="*/ 0 h 38"/>
                <a:gd name="T2" fmla="*/ 2147483647 w 79"/>
                <a:gd name="T3" fmla="*/ 2147483647 h 38"/>
                <a:gd name="T4" fmla="*/ 2147483647 w 79"/>
                <a:gd name="T5" fmla="*/ 2147483647 h 38"/>
                <a:gd name="T6" fmla="*/ 2147483647 w 79"/>
                <a:gd name="T7" fmla="*/ 2147483647 h 38"/>
                <a:gd name="T8" fmla="*/ 2147483647 w 79"/>
                <a:gd name="T9" fmla="*/ 2147483647 h 38"/>
                <a:gd name="T10" fmla="*/ 2147483647 w 79"/>
                <a:gd name="T11" fmla="*/ 2147483647 h 38"/>
                <a:gd name="T12" fmla="*/ 2147483647 w 79"/>
                <a:gd name="T13" fmla="*/ 2147483647 h 38"/>
                <a:gd name="T14" fmla="*/ 2147483647 w 79"/>
                <a:gd name="T15" fmla="*/ 2147483647 h 38"/>
                <a:gd name="T16" fmla="*/ 2147483647 w 79"/>
                <a:gd name="T17" fmla="*/ 2147483647 h 38"/>
                <a:gd name="T18" fmla="*/ 2147483647 w 79"/>
                <a:gd name="T19" fmla="*/ 2147483647 h 38"/>
                <a:gd name="T20" fmla="*/ 2147483647 w 79"/>
                <a:gd name="T21" fmla="*/ 2147483647 h 38"/>
                <a:gd name="T22" fmla="*/ 2147483647 w 79"/>
                <a:gd name="T23" fmla="*/ 2147483647 h 38"/>
                <a:gd name="T24" fmla="*/ 2147483647 w 79"/>
                <a:gd name="T25" fmla="*/ 2147483647 h 38"/>
                <a:gd name="T26" fmla="*/ 2147483647 w 79"/>
                <a:gd name="T27" fmla="*/ 2147483647 h 38"/>
                <a:gd name="T28" fmla="*/ 2147483647 w 79"/>
                <a:gd name="T29" fmla="*/ 2147483647 h 38"/>
                <a:gd name="T30" fmla="*/ 2147483647 w 79"/>
                <a:gd name="T31" fmla="*/ 2147483647 h 38"/>
                <a:gd name="T32" fmla="*/ 2147483647 w 79"/>
                <a:gd name="T33" fmla="*/ 2147483647 h 38"/>
                <a:gd name="T34" fmla="*/ 2147483647 w 79"/>
                <a:gd name="T35" fmla="*/ 2147483647 h 38"/>
                <a:gd name="T36" fmla="*/ 2147483647 w 79"/>
                <a:gd name="T37" fmla="*/ 2147483647 h 38"/>
                <a:gd name="T38" fmla="*/ 2147483647 w 79"/>
                <a:gd name="T39" fmla="*/ 2147483647 h 38"/>
                <a:gd name="T40" fmla="*/ 2147483647 w 79"/>
                <a:gd name="T41" fmla="*/ 2147483647 h 38"/>
                <a:gd name="T42" fmla="*/ 2147483647 w 79"/>
                <a:gd name="T43" fmla="*/ 2147483647 h 38"/>
                <a:gd name="T44" fmla="*/ 2147483647 w 79"/>
                <a:gd name="T45" fmla="*/ 2147483647 h 38"/>
                <a:gd name="T46" fmla="*/ 0 w 79"/>
                <a:gd name="T47" fmla="*/ 2147483647 h 38"/>
                <a:gd name="T48" fmla="*/ 0 w 79"/>
                <a:gd name="T49" fmla="*/ 2147483647 h 38"/>
                <a:gd name="T50" fmla="*/ 2147483647 w 79"/>
                <a:gd name="T51" fmla="*/ 2147483647 h 38"/>
                <a:gd name="T52" fmla="*/ 2147483647 w 79"/>
                <a:gd name="T53" fmla="*/ 2147483647 h 38"/>
                <a:gd name="T54" fmla="*/ 2147483647 w 79"/>
                <a:gd name="T55" fmla="*/ 2147483647 h 38"/>
                <a:gd name="T56" fmla="*/ 2147483647 w 79"/>
                <a:gd name="T57" fmla="*/ 2147483647 h 38"/>
                <a:gd name="T58" fmla="*/ 2147483647 w 79"/>
                <a:gd name="T59" fmla="*/ 2147483647 h 38"/>
                <a:gd name="T60" fmla="*/ 2147483647 w 79"/>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
                <a:gd name="T94" fmla="*/ 0 h 38"/>
                <a:gd name="T95" fmla="*/ 79 w 79"/>
                <a:gd name="T96" fmla="*/ 38 h 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grpFill/>
            <a:ln w="9525">
              <a:solidFill>
                <a:srgbClr val="FFFFFF"/>
              </a:solidFill>
              <a:round/>
              <a:headEnd/>
              <a:tailEnd/>
            </a:ln>
          </p:spPr>
          <p:txBody>
            <a:bodyPr/>
            <a:lstStyle/>
            <a:p>
              <a:endParaRPr lang="en-US"/>
            </a:p>
          </p:txBody>
        </p:sp>
        <p:sp>
          <p:nvSpPr>
            <p:cNvPr id="1003" name="Freeform 523"/>
            <p:cNvSpPr>
              <a:spLocks/>
            </p:cNvSpPr>
            <p:nvPr>
              <p:custDataLst>
                <p:tags r:id="rId362"/>
              </p:custDataLst>
            </p:nvPr>
          </p:nvSpPr>
          <p:spPr bwMode="auto">
            <a:xfrm>
              <a:off x="7000875" y="1933575"/>
              <a:ext cx="196850" cy="268288"/>
            </a:xfrm>
            <a:custGeom>
              <a:avLst/>
              <a:gdLst>
                <a:gd name="T0" fmla="*/ 2147483647 w 459"/>
                <a:gd name="T1" fmla="*/ 2147483647 h 511"/>
                <a:gd name="T2" fmla="*/ 2147483647 w 459"/>
                <a:gd name="T3" fmla="*/ 2147483647 h 511"/>
                <a:gd name="T4" fmla="*/ 0 w 459"/>
                <a:gd name="T5" fmla="*/ 0 h 511"/>
                <a:gd name="T6" fmla="*/ 2147483647 w 459"/>
                <a:gd name="T7" fmla="*/ 2147483647 h 511"/>
                <a:gd name="T8" fmla="*/ 2147483647 w 459"/>
                <a:gd name="T9" fmla="*/ 2147483647 h 511"/>
                <a:gd name="T10" fmla="*/ 2147483647 w 459"/>
                <a:gd name="T11" fmla="*/ 2147483647 h 511"/>
                <a:gd name="T12" fmla="*/ 2147483647 w 459"/>
                <a:gd name="T13" fmla="*/ 2147483647 h 511"/>
                <a:gd name="T14" fmla="*/ 2147483647 w 459"/>
                <a:gd name="T15" fmla="*/ 2147483647 h 511"/>
                <a:gd name="T16" fmla="*/ 2147483647 w 459"/>
                <a:gd name="T17" fmla="*/ 2147483647 h 511"/>
                <a:gd name="T18" fmla="*/ 2147483647 w 459"/>
                <a:gd name="T19" fmla="*/ 2147483647 h 511"/>
                <a:gd name="T20" fmla="*/ 2147483647 w 459"/>
                <a:gd name="T21" fmla="*/ 2147483647 h 511"/>
                <a:gd name="T22" fmla="*/ 2147483647 w 459"/>
                <a:gd name="T23" fmla="*/ 2147483647 h 511"/>
                <a:gd name="T24" fmla="*/ 2147483647 w 459"/>
                <a:gd name="T25" fmla="*/ 2147483647 h 511"/>
                <a:gd name="T26" fmla="*/ 2147483647 w 459"/>
                <a:gd name="T27" fmla="*/ 2147483647 h 511"/>
                <a:gd name="T28" fmla="*/ 2147483647 w 459"/>
                <a:gd name="T29" fmla="*/ 2147483647 h 511"/>
                <a:gd name="T30" fmla="*/ 2147483647 w 459"/>
                <a:gd name="T31" fmla="*/ 2147483647 h 511"/>
                <a:gd name="T32" fmla="*/ 2147483647 w 459"/>
                <a:gd name="T33" fmla="*/ 2147483647 h 511"/>
                <a:gd name="T34" fmla="*/ 2147483647 w 459"/>
                <a:gd name="T35" fmla="*/ 2147483647 h 511"/>
                <a:gd name="T36" fmla="*/ 2147483647 w 459"/>
                <a:gd name="T37" fmla="*/ 2147483647 h 511"/>
                <a:gd name="T38" fmla="*/ 2147483647 w 459"/>
                <a:gd name="T39" fmla="*/ 2147483647 h 511"/>
                <a:gd name="T40" fmla="*/ 2147483647 w 459"/>
                <a:gd name="T41" fmla="*/ 2147483647 h 511"/>
                <a:gd name="T42" fmla="*/ 2147483647 w 459"/>
                <a:gd name="T43" fmla="*/ 2147483647 h 511"/>
                <a:gd name="T44" fmla="*/ 2147483647 w 459"/>
                <a:gd name="T45" fmla="*/ 2147483647 h 511"/>
                <a:gd name="T46" fmla="*/ 2147483647 w 459"/>
                <a:gd name="T47" fmla="*/ 2147483647 h 511"/>
                <a:gd name="T48" fmla="*/ 2147483647 w 459"/>
                <a:gd name="T49" fmla="*/ 2147483647 h 511"/>
                <a:gd name="T50" fmla="*/ 2147483647 w 459"/>
                <a:gd name="T51" fmla="*/ 2147483647 h 511"/>
                <a:gd name="T52" fmla="*/ 2147483647 w 459"/>
                <a:gd name="T53" fmla="*/ 2147483647 h 511"/>
                <a:gd name="T54" fmla="*/ 2147483647 w 459"/>
                <a:gd name="T55" fmla="*/ 2147483647 h 511"/>
                <a:gd name="T56" fmla="*/ 2147483647 w 459"/>
                <a:gd name="T57" fmla="*/ 2147483647 h 511"/>
                <a:gd name="T58" fmla="*/ 2147483647 w 459"/>
                <a:gd name="T59" fmla="*/ 2147483647 h 511"/>
                <a:gd name="T60" fmla="*/ 2147483647 w 459"/>
                <a:gd name="T61" fmla="*/ 2147483647 h 511"/>
                <a:gd name="T62" fmla="*/ 2147483647 w 459"/>
                <a:gd name="T63" fmla="*/ 2147483647 h 511"/>
                <a:gd name="T64" fmla="*/ 2147483647 w 459"/>
                <a:gd name="T65" fmla="*/ 2147483647 h 511"/>
                <a:gd name="T66" fmla="*/ 2147483647 w 459"/>
                <a:gd name="T67" fmla="*/ 2147483647 h 511"/>
                <a:gd name="T68" fmla="*/ 2147483647 w 459"/>
                <a:gd name="T69" fmla="*/ 2147483647 h 511"/>
                <a:gd name="T70" fmla="*/ 2147483647 w 459"/>
                <a:gd name="T71" fmla="*/ 2147483647 h 511"/>
                <a:gd name="T72" fmla="*/ 2147483647 w 459"/>
                <a:gd name="T73" fmla="*/ 2147483647 h 511"/>
                <a:gd name="T74" fmla="*/ 2147483647 w 459"/>
                <a:gd name="T75" fmla="*/ 2147483647 h 511"/>
                <a:gd name="T76" fmla="*/ 2147483647 w 459"/>
                <a:gd name="T77" fmla="*/ 2147483647 h 511"/>
                <a:gd name="T78" fmla="*/ 2147483647 w 459"/>
                <a:gd name="T79" fmla="*/ 2147483647 h 511"/>
                <a:gd name="T80" fmla="*/ 2147483647 w 459"/>
                <a:gd name="T81" fmla="*/ 2147483647 h 511"/>
                <a:gd name="T82" fmla="*/ 2147483647 w 459"/>
                <a:gd name="T83" fmla="*/ 2147483647 h 511"/>
                <a:gd name="T84" fmla="*/ 2147483647 w 459"/>
                <a:gd name="T85" fmla="*/ 2147483647 h 511"/>
                <a:gd name="T86" fmla="*/ 2147483647 w 459"/>
                <a:gd name="T87" fmla="*/ 2147483647 h 511"/>
                <a:gd name="T88" fmla="*/ 2147483647 w 459"/>
                <a:gd name="T89" fmla="*/ 2147483647 h 511"/>
                <a:gd name="T90" fmla="*/ 2147483647 w 459"/>
                <a:gd name="T91" fmla="*/ 2147483647 h 511"/>
                <a:gd name="T92" fmla="*/ 2147483647 w 459"/>
                <a:gd name="T93" fmla="*/ 2147483647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9"/>
                <a:gd name="T142" fmla="*/ 0 h 511"/>
                <a:gd name="T143" fmla="*/ 459 w 459"/>
                <a:gd name="T144" fmla="*/ 511 h 5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grpFill/>
            <a:ln w="9525">
              <a:solidFill>
                <a:srgbClr val="FFFFFF"/>
              </a:solidFill>
              <a:round/>
              <a:headEnd/>
              <a:tailEnd/>
            </a:ln>
          </p:spPr>
          <p:txBody>
            <a:bodyPr/>
            <a:lstStyle/>
            <a:p>
              <a:endParaRPr lang="en-US"/>
            </a:p>
          </p:txBody>
        </p:sp>
        <p:grpSp>
          <p:nvGrpSpPr>
            <p:cNvPr id="1004" name="Group 524"/>
            <p:cNvGrpSpPr>
              <a:grpSpLocks/>
            </p:cNvGrpSpPr>
            <p:nvPr>
              <p:custDataLst>
                <p:tags r:id="rId363"/>
              </p:custDataLst>
            </p:nvPr>
          </p:nvGrpSpPr>
          <p:grpSpPr bwMode="auto">
            <a:xfrm>
              <a:off x="5791200" y="1889125"/>
              <a:ext cx="671513" cy="384175"/>
              <a:chOff x="4115" y="1551"/>
              <a:chExt cx="504" cy="244"/>
            </a:xfrm>
            <a:grpFill/>
          </p:grpSpPr>
          <p:sp>
            <p:nvSpPr>
              <p:cNvPr id="1005" name="Freeform 525"/>
              <p:cNvSpPr>
                <a:spLocks/>
              </p:cNvSpPr>
              <p:nvPr/>
            </p:nvSpPr>
            <p:spPr bwMode="auto">
              <a:xfrm>
                <a:off x="4540" y="1551"/>
                <a:ext cx="79" cy="86"/>
              </a:xfrm>
              <a:custGeom>
                <a:avLst/>
                <a:gdLst>
                  <a:gd name="T0" fmla="*/ 0 w 240"/>
                  <a:gd name="T1" fmla="*/ 0 h 259"/>
                  <a:gd name="T2" fmla="*/ 0 w 240"/>
                  <a:gd name="T3" fmla="*/ 0 h 259"/>
                  <a:gd name="T4" fmla="*/ 0 w 240"/>
                  <a:gd name="T5" fmla="*/ 0 h 259"/>
                  <a:gd name="T6" fmla="*/ 0 w 240"/>
                  <a:gd name="T7" fmla="*/ 0 h 259"/>
                  <a:gd name="T8" fmla="*/ 0 w 240"/>
                  <a:gd name="T9" fmla="*/ 0 h 259"/>
                  <a:gd name="T10" fmla="*/ 0 w 240"/>
                  <a:gd name="T11" fmla="*/ 0 h 259"/>
                  <a:gd name="T12" fmla="*/ 0 w 240"/>
                  <a:gd name="T13" fmla="*/ 0 h 259"/>
                  <a:gd name="T14" fmla="*/ 0 w 240"/>
                  <a:gd name="T15" fmla="*/ 0 h 259"/>
                  <a:gd name="T16" fmla="*/ 0 w 240"/>
                  <a:gd name="T17" fmla="*/ 0 h 259"/>
                  <a:gd name="T18" fmla="*/ 0 w 240"/>
                  <a:gd name="T19" fmla="*/ 0 h 259"/>
                  <a:gd name="T20" fmla="*/ 0 w 240"/>
                  <a:gd name="T21" fmla="*/ 0 h 259"/>
                  <a:gd name="T22" fmla="*/ 0 w 240"/>
                  <a:gd name="T23" fmla="*/ 0 h 259"/>
                  <a:gd name="T24" fmla="*/ 0 w 240"/>
                  <a:gd name="T25" fmla="*/ 0 h 259"/>
                  <a:gd name="T26" fmla="*/ 0 w 240"/>
                  <a:gd name="T27" fmla="*/ 0 h 259"/>
                  <a:gd name="T28" fmla="*/ 0 w 240"/>
                  <a:gd name="T29" fmla="*/ 0 h 259"/>
                  <a:gd name="T30" fmla="*/ 0 w 240"/>
                  <a:gd name="T31" fmla="*/ 0 h 259"/>
                  <a:gd name="T32" fmla="*/ 0 w 240"/>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259"/>
                  <a:gd name="T53" fmla="*/ 240 w 240"/>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grpFill/>
              <a:ln w="9525">
                <a:solidFill>
                  <a:srgbClr val="FFFFFF"/>
                </a:solidFill>
                <a:round/>
                <a:headEnd/>
                <a:tailEnd/>
              </a:ln>
            </p:spPr>
            <p:txBody>
              <a:bodyPr/>
              <a:lstStyle/>
              <a:p>
                <a:endParaRPr lang="en-US"/>
              </a:p>
            </p:txBody>
          </p:sp>
          <p:sp>
            <p:nvSpPr>
              <p:cNvPr id="1006" name="Freeform 526"/>
              <p:cNvSpPr>
                <a:spLocks/>
              </p:cNvSpPr>
              <p:nvPr/>
            </p:nvSpPr>
            <p:spPr bwMode="auto">
              <a:xfrm>
                <a:off x="4115" y="1761"/>
                <a:ext cx="84" cy="34"/>
              </a:xfrm>
              <a:custGeom>
                <a:avLst/>
                <a:gdLst>
                  <a:gd name="T0" fmla="*/ 0 w 259"/>
                  <a:gd name="T1" fmla="*/ 0 h 104"/>
                  <a:gd name="T2" fmla="*/ 0 w 259"/>
                  <a:gd name="T3" fmla="*/ 0 h 104"/>
                  <a:gd name="T4" fmla="*/ 0 w 259"/>
                  <a:gd name="T5" fmla="*/ 0 h 104"/>
                  <a:gd name="T6" fmla="*/ 0 w 259"/>
                  <a:gd name="T7" fmla="*/ 0 h 104"/>
                  <a:gd name="T8" fmla="*/ 0 w 259"/>
                  <a:gd name="T9" fmla="*/ 0 h 104"/>
                  <a:gd name="T10" fmla="*/ 0 w 259"/>
                  <a:gd name="T11" fmla="*/ 0 h 104"/>
                  <a:gd name="T12" fmla="*/ 0 w 259"/>
                  <a:gd name="T13" fmla="*/ 0 h 104"/>
                  <a:gd name="T14" fmla="*/ 0 w 259"/>
                  <a:gd name="T15" fmla="*/ 0 h 104"/>
                  <a:gd name="T16" fmla="*/ 0 w 259"/>
                  <a:gd name="T17" fmla="*/ 0 h 104"/>
                  <a:gd name="T18" fmla="*/ 0 w 259"/>
                  <a:gd name="T19" fmla="*/ 0 h 104"/>
                  <a:gd name="T20" fmla="*/ 0 w 259"/>
                  <a:gd name="T21" fmla="*/ 0 h 104"/>
                  <a:gd name="T22" fmla="*/ 0 w 259"/>
                  <a:gd name="T23" fmla="*/ 0 h 104"/>
                  <a:gd name="T24" fmla="*/ 0 w 259"/>
                  <a:gd name="T25" fmla="*/ 0 h 104"/>
                  <a:gd name="T26" fmla="*/ 0 w 259"/>
                  <a:gd name="T27" fmla="*/ 0 h 104"/>
                  <a:gd name="T28" fmla="*/ 0 w 259"/>
                  <a:gd name="T29" fmla="*/ 0 h 104"/>
                  <a:gd name="T30" fmla="*/ 0 w 259"/>
                  <a:gd name="T31" fmla="*/ 0 h 104"/>
                  <a:gd name="T32" fmla="*/ 0 w 259"/>
                  <a:gd name="T33" fmla="*/ 0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9"/>
                  <a:gd name="T52" fmla="*/ 0 h 104"/>
                  <a:gd name="T53" fmla="*/ 259 w 259"/>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grpFill/>
              <a:ln w="9525">
                <a:solidFill>
                  <a:srgbClr val="FFFFFF"/>
                </a:solidFill>
                <a:round/>
                <a:headEnd/>
                <a:tailEnd/>
              </a:ln>
            </p:spPr>
            <p:txBody>
              <a:bodyPr/>
              <a:lstStyle/>
              <a:p>
                <a:endParaRPr lang="en-US"/>
              </a:p>
            </p:txBody>
          </p:sp>
        </p:grpSp>
        <p:sp>
          <p:nvSpPr>
            <p:cNvPr id="1007" name="Freeform 527"/>
            <p:cNvSpPr>
              <a:spLocks/>
            </p:cNvSpPr>
            <p:nvPr>
              <p:custDataLst>
                <p:tags r:id="rId364"/>
              </p:custDataLst>
            </p:nvPr>
          </p:nvSpPr>
          <p:spPr bwMode="auto">
            <a:xfrm>
              <a:off x="4848225" y="2638425"/>
              <a:ext cx="530225" cy="511175"/>
            </a:xfrm>
            <a:custGeom>
              <a:avLst/>
              <a:gdLst>
                <a:gd name="T0" fmla="*/ 2147483647 w 1227"/>
                <a:gd name="T1" fmla="*/ 2147483647 h 979"/>
                <a:gd name="T2" fmla="*/ 2147483647 w 1227"/>
                <a:gd name="T3" fmla="*/ 2147483647 h 979"/>
                <a:gd name="T4" fmla="*/ 2147483647 w 1227"/>
                <a:gd name="T5" fmla="*/ 2147483647 h 979"/>
                <a:gd name="T6" fmla="*/ 2147483647 w 1227"/>
                <a:gd name="T7" fmla="*/ 2147483647 h 979"/>
                <a:gd name="T8" fmla="*/ 2147483647 w 1227"/>
                <a:gd name="T9" fmla="*/ 2147483647 h 979"/>
                <a:gd name="T10" fmla="*/ 2147483647 w 1227"/>
                <a:gd name="T11" fmla="*/ 2147483647 h 979"/>
                <a:gd name="T12" fmla="*/ 2147483647 w 1227"/>
                <a:gd name="T13" fmla="*/ 2147483647 h 979"/>
                <a:gd name="T14" fmla="*/ 2147483647 w 1227"/>
                <a:gd name="T15" fmla="*/ 2147483647 h 979"/>
                <a:gd name="T16" fmla="*/ 2147483647 w 1227"/>
                <a:gd name="T17" fmla="*/ 2147483647 h 979"/>
                <a:gd name="T18" fmla="*/ 2147483647 w 1227"/>
                <a:gd name="T19" fmla="*/ 2147483647 h 979"/>
                <a:gd name="T20" fmla="*/ 2147483647 w 1227"/>
                <a:gd name="T21" fmla="*/ 2147483647 h 979"/>
                <a:gd name="T22" fmla="*/ 2147483647 w 1227"/>
                <a:gd name="T23" fmla="*/ 2147483647 h 979"/>
                <a:gd name="T24" fmla="*/ 2147483647 w 1227"/>
                <a:gd name="T25" fmla="*/ 2147483647 h 979"/>
                <a:gd name="T26" fmla="*/ 2147483647 w 1227"/>
                <a:gd name="T27" fmla="*/ 2147483647 h 979"/>
                <a:gd name="T28" fmla="*/ 2147483647 w 1227"/>
                <a:gd name="T29" fmla="*/ 2147483647 h 979"/>
                <a:gd name="T30" fmla="*/ 2147483647 w 1227"/>
                <a:gd name="T31" fmla="*/ 2147483647 h 979"/>
                <a:gd name="T32" fmla="*/ 2147483647 w 1227"/>
                <a:gd name="T33" fmla="*/ 2147483647 h 979"/>
                <a:gd name="T34" fmla="*/ 2147483647 w 1227"/>
                <a:gd name="T35" fmla="*/ 2147483647 h 979"/>
                <a:gd name="T36" fmla="*/ 2147483647 w 1227"/>
                <a:gd name="T37" fmla="*/ 2147483647 h 979"/>
                <a:gd name="T38" fmla="*/ 2147483647 w 1227"/>
                <a:gd name="T39" fmla="*/ 2147483647 h 979"/>
                <a:gd name="T40" fmla="*/ 2147483647 w 1227"/>
                <a:gd name="T41" fmla="*/ 2147483647 h 979"/>
                <a:gd name="T42" fmla="*/ 2147483647 w 1227"/>
                <a:gd name="T43" fmla="*/ 2147483647 h 979"/>
                <a:gd name="T44" fmla="*/ 2147483647 w 1227"/>
                <a:gd name="T45" fmla="*/ 2147483647 h 979"/>
                <a:gd name="T46" fmla="*/ 2147483647 w 1227"/>
                <a:gd name="T47" fmla="*/ 2147483647 h 979"/>
                <a:gd name="T48" fmla="*/ 2147483647 w 1227"/>
                <a:gd name="T49" fmla="*/ 2147483647 h 979"/>
                <a:gd name="T50" fmla="*/ 2147483647 w 1227"/>
                <a:gd name="T51" fmla="*/ 2147483647 h 979"/>
                <a:gd name="T52" fmla="*/ 2147483647 w 1227"/>
                <a:gd name="T53" fmla="*/ 2147483647 h 979"/>
                <a:gd name="T54" fmla="*/ 2147483647 w 1227"/>
                <a:gd name="T55" fmla="*/ 2147483647 h 979"/>
                <a:gd name="T56" fmla="*/ 2147483647 w 1227"/>
                <a:gd name="T57" fmla="*/ 2147483647 h 979"/>
                <a:gd name="T58" fmla="*/ 0 w 1227"/>
                <a:gd name="T59" fmla="*/ 2147483647 h 979"/>
                <a:gd name="T60" fmla="*/ 2147483647 w 1227"/>
                <a:gd name="T61" fmla="*/ 2147483647 h 979"/>
                <a:gd name="T62" fmla="*/ 2147483647 w 1227"/>
                <a:gd name="T63" fmla="*/ 2147483647 h 979"/>
                <a:gd name="T64" fmla="*/ 2147483647 w 1227"/>
                <a:gd name="T65" fmla="*/ 2147483647 h 979"/>
                <a:gd name="T66" fmla="*/ 2147483647 w 1227"/>
                <a:gd name="T67" fmla="*/ 2147483647 h 979"/>
                <a:gd name="T68" fmla="*/ 2147483647 w 1227"/>
                <a:gd name="T69" fmla="*/ 2147483647 h 979"/>
                <a:gd name="T70" fmla="*/ 2147483647 w 1227"/>
                <a:gd name="T71" fmla="*/ 2147483647 h 979"/>
                <a:gd name="T72" fmla="*/ 2147483647 w 1227"/>
                <a:gd name="T73" fmla="*/ 2147483647 h 979"/>
                <a:gd name="T74" fmla="*/ 2147483647 w 1227"/>
                <a:gd name="T75" fmla="*/ 2147483647 h 979"/>
                <a:gd name="T76" fmla="*/ 2147483647 w 1227"/>
                <a:gd name="T77" fmla="*/ 2147483647 h 979"/>
                <a:gd name="T78" fmla="*/ 2147483647 w 1227"/>
                <a:gd name="T79" fmla="*/ 2147483647 h 979"/>
                <a:gd name="T80" fmla="*/ 2147483647 w 1227"/>
                <a:gd name="T81" fmla="*/ 2147483647 h 979"/>
                <a:gd name="T82" fmla="*/ 2147483647 w 1227"/>
                <a:gd name="T83" fmla="*/ 2147483647 h 979"/>
                <a:gd name="T84" fmla="*/ 2147483647 w 1227"/>
                <a:gd name="T85" fmla="*/ 2147483647 h 979"/>
                <a:gd name="T86" fmla="*/ 2147483647 w 1227"/>
                <a:gd name="T87" fmla="*/ 2147483647 h 979"/>
                <a:gd name="T88" fmla="*/ 2147483647 w 1227"/>
                <a:gd name="T89" fmla="*/ 2147483647 h 979"/>
                <a:gd name="T90" fmla="*/ 2147483647 w 1227"/>
                <a:gd name="T91" fmla="*/ 2147483647 h 979"/>
                <a:gd name="T92" fmla="*/ 2147483647 w 1227"/>
                <a:gd name="T93" fmla="*/ 2147483647 h 979"/>
                <a:gd name="T94" fmla="*/ 2147483647 w 1227"/>
                <a:gd name="T95" fmla="*/ 2147483647 h 979"/>
                <a:gd name="T96" fmla="*/ 2147483647 w 1227"/>
                <a:gd name="T97" fmla="*/ 2147483647 h 979"/>
                <a:gd name="T98" fmla="*/ 2147483647 w 1227"/>
                <a:gd name="T99" fmla="*/ 2147483647 h 979"/>
                <a:gd name="T100" fmla="*/ 2147483647 w 1227"/>
                <a:gd name="T101" fmla="*/ 2147483647 h 979"/>
                <a:gd name="T102" fmla="*/ 2147483647 w 1227"/>
                <a:gd name="T103" fmla="*/ 2147483647 h 979"/>
                <a:gd name="T104" fmla="*/ 2147483647 w 1227"/>
                <a:gd name="T105" fmla="*/ 2147483647 h 979"/>
                <a:gd name="T106" fmla="*/ 2147483647 w 1227"/>
                <a:gd name="T107" fmla="*/ 2147483647 h 979"/>
                <a:gd name="T108" fmla="*/ 2147483647 w 1227"/>
                <a:gd name="T109" fmla="*/ 2147483647 h 979"/>
                <a:gd name="T110" fmla="*/ 2147483647 w 1227"/>
                <a:gd name="T111" fmla="*/ 2147483647 h 979"/>
                <a:gd name="T112" fmla="*/ 2147483647 w 1227"/>
                <a:gd name="T113" fmla="*/ 2147483647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7"/>
                <a:gd name="T172" fmla="*/ 0 h 979"/>
                <a:gd name="T173" fmla="*/ 1227 w 1227"/>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grpFill/>
            <a:ln w="9525">
              <a:solidFill>
                <a:srgbClr val="FFFFFF"/>
              </a:solidFill>
              <a:round/>
              <a:headEnd/>
              <a:tailEnd/>
            </a:ln>
          </p:spPr>
          <p:txBody>
            <a:bodyPr/>
            <a:lstStyle/>
            <a:p>
              <a:endParaRPr lang="en-US"/>
            </a:p>
          </p:txBody>
        </p:sp>
        <p:sp>
          <p:nvSpPr>
            <p:cNvPr id="1008" name="Freeform 528"/>
            <p:cNvSpPr>
              <a:spLocks/>
            </p:cNvSpPr>
            <p:nvPr>
              <p:custDataLst>
                <p:tags r:id="rId365"/>
              </p:custDataLst>
            </p:nvPr>
          </p:nvSpPr>
          <p:spPr bwMode="auto">
            <a:xfrm>
              <a:off x="4322763" y="2182813"/>
              <a:ext cx="57150" cy="57150"/>
            </a:xfrm>
            <a:custGeom>
              <a:avLst/>
              <a:gdLst>
                <a:gd name="T0" fmla="*/ 2147483647 w 146"/>
                <a:gd name="T1" fmla="*/ 2147483647 h 81"/>
                <a:gd name="T2" fmla="*/ 2147483647 w 146"/>
                <a:gd name="T3" fmla="*/ 2147483647 h 81"/>
                <a:gd name="T4" fmla="*/ 2147483647 w 146"/>
                <a:gd name="T5" fmla="*/ 2147483647 h 81"/>
                <a:gd name="T6" fmla="*/ 2147483647 w 146"/>
                <a:gd name="T7" fmla="*/ 2147483647 h 81"/>
                <a:gd name="T8" fmla="*/ 2147483647 w 146"/>
                <a:gd name="T9" fmla="*/ 2147483647 h 81"/>
                <a:gd name="T10" fmla="*/ 2147483647 w 146"/>
                <a:gd name="T11" fmla="*/ 2147483647 h 81"/>
                <a:gd name="T12" fmla="*/ 2147483647 w 146"/>
                <a:gd name="T13" fmla="*/ 2147483647 h 81"/>
                <a:gd name="T14" fmla="*/ 2147483647 w 146"/>
                <a:gd name="T15" fmla="*/ 2147483647 h 81"/>
                <a:gd name="T16" fmla="*/ 2147483647 w 146"/>
                <a:gd name="T17" fmla="*/ 2147483647 h 81"/>
                <a:gd name="T18" fmla="*/ 2147483647 w 146"/>
                <a:gd name="T19" fmla="*/ 2147483647 h 81"/>
                <a:gd name="T20" fmla="*/ 2147483647 w 146"/>
                <a:gd name="T21" fmla="*/ 2147483647 h 81"/>
                <a:gd name="T22" fmla="*/ 2147483647 w 146"/>
                <a:gd name="T23" fmla="*/ 2147483647 h 81"/>
                <a:gd name="T24" fmla="*/ 2147483647 w 146"/>
                <a:gd name="T25" fmla="*/ 2147483647 h 81"/>
                <a:gd name="T26" fmla="*/ 2147483647 w 146"/>
                <a:gd name="T27" fmla="*/ 2147483647 h 81"/>
                <a:gd name="T28" fmla="*/ 0 w 146"/>
                <a:gd name="T29" fmla="*/ 2147483647 h 81"/>
                <a:gd name="T30" fmla="*/ 0 w 146"/>
                <a:gd name="T31" fmla="*/ 2147483647 h 81"/>
                <a:gd name="T32" fmla="*/ 0 w 146"/>
                <a:gd name="T33" fmla="*/ 2147483647 h 81"/>
                <a:gd name="T34" fmla="*/ 0 w 146"/>
                <a:gd name="T35" fmla="*/ 2147483647 h 81"/>
                <a:gd name="T36" fmla="*/ 0 w 146"/>
                <a:gd name="T37" fmla="*/ 2147483647 h 81"/>
                <a:gd name="T38" fmla="*/ 2147483647 w 146"/>
                <a:gd name="T39" fmla="*/ 2147483647 h 81"/>
                <a:gd name="T40" fmla="*/ 2147483647 w 146"/>
                <a:gd name="T41" fmla="*/ 2147483647 h 81"/>
                <a:gd name="T42" fmla="*/ 2147483647 w 146"/>
                <a:gd name="T43" fmla="*/ 2147483647 h 81"/>
                <a:gd name="T44" fmla="*/ 2147483647 w 146"/>
                <a:gd name="T45" fmla="*/ 2147483647 h 81"/>
                <a:gd name="T46" fmla="*/ 2147483647 w 146"/>
                <a:gd name="T47" fmla="*/ 2147483647 h 81"/>
                <a:gd name="T48" fmla="*/ 2147483647 w 146"/>
                <a:gd name="T49" fmla="*/ 2147483647 h 81"/>
                <a:gd name="T50" fmla="*/ 2147483647 w 146"/>
                <a:gd name="T51" fmla="*/ 2147483647 h 81"/>
                <a:gd name="T52" fmla="*/ 2147483647 w 146"/>
                <a:gd name="T53" fmla="*/ 2147483647 h 81"/>
                <a:gd name="T54" fmla="*/ 2147483647 w 146"/>
                <a:gd name="T55" fmla="*/ 2147483647 h 81"/>
                <a:gd name="T56" fmla="*/ 2147483647 w 146"/>
                <a:gd name="T57" fmla="*/ 0 h 81"/>
                <a:gd name="T58" fmla="*/ 2147483647 w 146"/>
                <a:gd name="T59" fmla="*/ 2147483647 h 81"/>
                <a:gd name="T60" fmla="*/ 2147483647 w 146"/>
                <a:gd name="T61" fmla="*/ 2147483647 h 81"/>
                <a:gd name="T62" fmla="*/ 2147483647 w 146"/>
                <a:gd name="T63" fmla="*/ 2147483647 h 81"/>
                <a:gd name="T64" fmla="*/ 2147483647 w 146"/>
                <a:gd name="T65" fmla="*/ 2147483647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81"/>
                <a:gd name="T101" fmla="*/ 146 w 14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grpFill/>
            <a:ln w="9525">
              <a:solidFill>
                <a:srgbClr val="FFFFFF"/>
              </a:solidFill>
              <a:round/>
              <a:headEnd/>
              <a:tailEnd/>
            </a:ln>
          </p:spPr>
          <p:txBody>
            <a:bodyPr/>
            <a:lstStyle/>
            <a:p>
              <a:endParaRPr lang="en-US"/>
            </a:p>
          </p:txBody>
        </p:sp>
        <p:sp>
          <p:nvSpPr>
            <p:cNvPr id="1009" name="Freeform 529"/>
            <p:cNvSpPr>
              <a:spLocks/>
            </p:cNvSpPr>
            <p:nvPr>
              <p:custDataLst>
                <p:tags r:id="rId366"/>
              </p:custDataLst>
            </p:nvPr>
          </p:nvSpPr>
          <p:spPr bwMode="auto">
            <a:xfrm>
              <a:off x="4062413" y="2395538"/>
              <a:ext cx="15875" cy="57150"/>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2147483647 w 34"/>
                <a:gd name="T9" fmla="*/ 2147483647 h 49"/>
                <a:gd name="T10" fmla="*/ 2147483647 w 34"/>
                <a:gd name="T11" fmla="*/ 2147483647 h 49"/>
                <a:gd name="T12" fmla="*/ 2147483647 w 34"/>
                <a:gd name="T13" fmla="*/ 2147483647 h 49"/>
                <a:gd name="T14" fmla="*/ 2147483647 w 34"/>
                <a:gd name="T15" fmla="*/ 2147483647 h 49"/>
                <a:gd name="T16" fmla="*/ 2147483647 w 34"/>
                <a:gd name="T17" fmla="*/ 0 h 49"/>
                <a:gd name="T18" fmla="*/ 2147483647 w 34"/>
                <a:gd name="T19" fmla="*/ 0 h 49"/>
                <a:gd name="T20" fmla="*/ 0 w 34"/>
                <a:gd name="T21" fmla="*/ 0 h 49"/>
                <a:gd name="T22" fmla="*/ 2147483647 w 34"/>
                <a:gd name="T23" fmla="*/ 2147483647 h 49"/>
                <a:gd name="T24" fmla="*/ 2147483647 w 34"/>
                <a:gd name="T25" fmla="*/ 2147483647 h 49"/>
                <a:gd name="T26" fmla="*/ 2147483647 w 34"/>
                <a:gd name="T27" fmla="*/ 2147483647 h 49"/>
                <a:gd name="T28" fmla="*/ 2147483647 w 34"/>
                <a:gd name="T29" fmla="*/ 2147483647 h 49"/>
                <a:gd name="T30" fmla="*/ 2147483647 w 34"/>
                <a:gd name="T31" fmla="*/ 2147483647 h 49"/>
                <a:gd name="T32" fmla="*/ 2147483647 w 34"/>
                <a:gd name="T33" fmla="*/ 2147483647 h 49"/>
                <a:gd name="T34" fmla="*/ 2147483647 w 34"/>
                <a:gd name="T35" fmla="*/ 2147483647 h 49"/>
                <a:gd name="T36" fmla="*/ 2147483647 w 34"/>
                <a:gd name="T37" fmla="*/ 2147483647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9"/>
                <a:gd name="T59" fmla="*/ 34 w 34"/>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grpFill/>
            <a:ln w="9525">
              <a:solidFill>
                <a:srgbClr val="FFFFFF"/>
              </a:solidFill>
              <a:round/>
              <a:headEnd/>
              <a:tailEnd/>
            </a:ln>
          </p:spPr>
          <p:txBody>
            <a:bodyPr/>
            <a:lstStyle/>
            <a:p>
              <a:endParaRPr lang="en-US"/>
            </a:p>
          </p:txBody>
        </p:sp>
        <p:sp>
          <p:nvSpPr>
            <p:cNvPr id="1010" name="Freeform 530"/>
            <p:cNvSpPr>
              <a:spLocks/>
            </p:cNvSpPr>
            <p:nvPr>
              <p:custDataLst>
                <p:tags r:id="rId367"/>
              </p:custDataLst>
            </p:nvPr>
          </p:nvSpPr>
          <p:spPr bwMode="auto">
            <a:xfrm>
              <a:off x="3654425" y="2741613"/>
              <a:ext cx="28575" cy="57150"/>
            </a:xfrm>
            <a:custGeom>
              <a:avLst/>
              <a:gdLst>
                <a:gd name="T0" fmla="*/ 2147483647 w 60"/>
                <a:gd name="T1" fmla="*/ 0 h 74"/>
                <a:gd name="T2" fmla="*/ 2147483647 w 60"/>
                <a:gd name="T3" fmla="*/ 2147483647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2147483647 w 60"/>
                <a:gd name="T19" fmla="*/ 2147483647 h 74"/>
                <a:gd name="T20" fmla="*/ 2147483647 w 60"/>
                <a:gd name="T21" fmla="*/ 2147483647 h 74"/>
                <a:gd name="T22" fmla="*/ 2147483647 w 60"/>
                <a:gd name="T23" fmla="*/ 2147483647 h 74"/>
                <a:gd name="T24" fmla="*/ 2147483647 w 60"/>
                <a:gd name="T25" fmla="*/ 2147483647 h 74"/>
                <a:gd name="T26" fmla="*/ 2147483647 w 60"/>
                <a:gd name="T27" fmla="*/ 2147483647 h 74"/>
                <a:gd name="T28" fmla="*/ 0 w 60"/>
                <a:gd name="T29" fmla="*/ 2147483647 h 74"/>
                <a:gd name="T30" fmla="*/ 2147483647 w 60"/>
                <a:gd name="T31" fmla="*/ 2147483647 h 74"/>
                <a:gd name="T32" fmla="*/ 2147483647 w 60"/>
                <a:gd name="T33" fmla="*/ 2147483647 h 74"/>
                <a:gd name="T34" fmla="*/ 2147483647 w 60"/>
                <a:gd name="T35" fmla="*/ 2147483647 h 74"/>
                <a:gd name="T36" fmla="*/ 2147483647 w 60"/>
                <a:gd name="T37" fmla="*/ 2147483647 h 74"/>
                <a:gd name="T38" fmla="*/ 2147483647 w 60"/>
                <a:gd name="T39" fmla="*/ 2147483647 h 74"/>
                <a:gd name="T40" fmla="*/ 2147483647 w 60"/>
                <a:gd name="T41" fmla="*/ 2147483647 h 74"/>
                <a:gd name="T42" fmla="*/ 2147483647 w 60"/>
                <a:gd name="T43" fmla="*/ 2147483647 h 74"/>
                <a:gd name="T44" fmla="*/ 2147483647 w 60"/>
                <a:gd name="T45" fmla="*/ 2147483647 h 74"/>
                <a:gd name="T46" fmla="*/ 2147483647 w 60"/>
                <a:gd name="T47" fmla="*/ 0 h 74"/>
                <a:gd name="T48" fmla="*/ 2147483647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74"/>
                <a:gd name="T77" fmla="*/ 60 w 60"/>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grpFill/>
            <a:ln w="9525">
              <a:solidFill>
                <a:srgbClr val="FFFFFF"/>
              </a:solidFill>
              <a:round/>
              <a:headEnd/>
              <a:tailEnd/>
            </a:ln>
          </p:spPr>
          <p:txBody>
            <a:bodyPr/>
            <a:lstStyle/>
            <a:p>
              <a:endParaRPr lang="en-US"/>
            </a:p>
          </p:txBody>
        </p:sp>
        <p:sp>
          <p:nvSpPr>
            <p:cNvPr id="1011" name="Freeform 531"/>
            <p:cNvSpPr>
              <a:spLocks/>
            </p:cNvSpPr>
            <p:nvPr>
              <p:custDataLst>
                <p:tags r:id="rId368"/>
              </p:custDataLst>
            </p:nvPr>
          </p:nvSpPr>
          <p:spPr bwMode="auto">
            <a:xfrm>
              <a:off x="3595688" y="2757488"/>
              <a:ext cx="23812" cy="60325"/>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0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2147483647 h 45"/>
                <a:gd name="T30" fmla="*/ 2147483647 w 47"/>
                <a:gd name="T31" fmla="*/ 2147483647 h 45"/>
                <a:gd name="T32" fmla="*/ 2147483647 w 47"/>
                <a:gd name="T33" fmla="*/ 2147483647 h 45"/>
                <a:gd name="T34" fmla="*/ 2147483647 w 47"/>
                <a:gd name="T35" fmla="*/ 2147483647 h 45"/>
                <a:gd name="T36" fmla="*/ 0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5"/>
                <a:gd name="T71" fmla="*/ 47 w 47"/>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grpFill/>
            <a:ln w="9525">
              <a:solidFill>
                <a:srgbClr val="FFFFFF"/>
              </a:solidFill>
              <a:round/>
              <a:headEnd/>
              <a:tailEnd/>
            </a:ln>
          </p:spPr>
          <p:txBody>
            <a:bodyPr/>
            <a:lstStyle/>
            <a:p>
              <a:endParaRPr lang="en-US"/>
            </a:p>
          </p:txBody>
        </p:sp>
        <p:sp>
          <p:nvSpPr>
            <p:cNvPr id="1012" name="Freeform 532"/>
            <p:cNvSpPr>
              <a:spLocks/>
            </p:cNvSpPr>
            <p:nvPr>
              <p:custDataLst>
                <p:tags r:id="rId369"/>
              </p:custDataLst>
            </p:nvPr>
          </p:nvSpPr>
          <p:spPr bwMode="auto">
            <a:xfrm>
              <a:off x="3570288" y="2751138"/>
              <a:ext cx="6350" cy="57150"/>
            </a:xfrm>
            <a:custGeom>
              <a:avLst/>
              <a:gdLst>
                <a:gd name="T0" fmla="*/ 2147483647 w 26"/>
                <a:gd name="T1" fmla="*/ 2147483647 h 36"/>
                <a:gd name="T2" fmla="*/ 2147483647 w 26"/>
                <a:gd name="T3" fmla="*/ 2147483647 h 36"/>
                <a:gd name="T4" fmla="*/ 2147483647 w 26"/>
                <a:gd name="T5" fmla="*/ 2147483647 h 36"/>
                <a:gd name="T6" fmla="*/ 2147483647 w 26"/>
                <a:gd name="T7" fmla="*/ 2147483647 h 36"/>
                <a:gd name="T8" fmla="*/ 0 w 26"/>
                <a:gd name="T9" fmla="*/ 0 h 36"/>
                <a:gd name="T10" fmla="*/ 2147483647 w 26"/>
                <a:gd name="T11" fmla="*/ 0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6"/>
                <a:gd name="T41" fmla="*/ 26 w 26"/>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grpFill/>
            <a:ln w="9525">
              <a:solidFill>
                <a:srgbClr val="FFFFFF"/>
              </a:solidFill>
              <a:round/>
              <a:headEnd/>
              <a:tailEnd/>
            </a:ln>
          </p:spPr>
          <p:txBody>
            <a:bodyPr/>
            <a:lstStyle/>
            <a:p>
              <a:endParaRPr lang="en-US"/>
            </a:p>
          </p:txBody>
        </p:sp>
        <p:sp>
          <p:nvSpPr>
            <p:cNvPr id="1013" name="Freeform 533"/>
            <p:cNvSpPr>
              <a:spLocks/>
            </p:cNvSpPr>
            <p:nvPr>
              <p:custDataLst>
                <p:tags r:id="rId370"/>
              </p:custDataLst>
            </p:nvPr>
          </p:nvSpPr>
          <p:spPr bwMode="auto">
            <a:xfrm>
              <a:off x="4841875" y="2479675"/>
              <a:ext cx="174625" cy="158750"/>
            </a:xfrm>
            <a:custGeom>
              <a:avLst/>
              <a:gdLst>
                <a:gd name="T0" fmla="*/ 2147483647 w 405"/>
                <a:gd name="T1" fmla="*/ 2147483647 h 302"/>
                <a:gd name="T2" fmla="*/ 2147483647 w 405"/>
                <a:gd name="T3" fmla="*/ 2147483647 h 302"/>
                <a:gd name="T4" fmla="*/ 2147483647 w 405"/>
                <a:gd name="T5" fmla="*/ 2147483647 h 302"/>
                <a:gd name="T6" fmla="*/ 2147483647 w 405"/>
                <a:gd name="T7" fmla="*/ 2147483647 h 302"/>
                <a:gd name="T8" fmla="*/ 2147483647 w 405"/>
                <a:gd name="T9" fmla="*/ 2147483647 h 302"/>
                <a:gd name="T10" fmla="*/ 2147483647 w 405"/>
                <a:gd name="T11" fmla="*/ 2147483647 h 302"/>
                <a:gd name="T12" fmla="*/ 2147483647 w 405"/>
                <a:gd name="T13" fmla="*/ 2147483647 h 302"/>
                <a:gd name="T14" fmla="*/ 2147483647 w 405"/>
                <a:gd name="T15" fmla="*/ 2147483647 h 302"/>
                <a:gd name="T16" fmla="*/ 2147483647 w 405"/>
                <a:gd name="T17" fmla="*/ 2147483647 h 302"/>
                <a:gd name="T18" fmla="*/ 2147483647 w 405"/>
                <a:gd name="T19" fmla="*/ 2147483647 h 302"/>
                <a:gd name="T20" fmla="*/ 2147483647 w 405"/>
                <a:gd name="T21" fmla="*/ 2147483647 h 302"/>
                <a:gd name="T22" fmla="*/ 2147483647 w 405"/>
                <a:gd name="T23" fmla="*/ 2147483647 h 302"/>
                <a:gd name="T24" fmla="*/ 2147483647 w 405"/>
                <a:gd name="T25" fmla="*/ 2147483647 h 302"/>
                <a:gd name="T26" fmla="*/ 2147483647 w 405"/>
                <a:gd name="T27" fmla="*/ 2147483647 h 302"/>
                <a:gd name="T28" fmla="*/ 2147483647 w 405"/>
                <a:gd name="T29" fmla="*/ 2147483647 h 302"/>
                <a:gd name="T30" fmla="*/ 2147483647 w 405"/>
                <a:gd name="T31" fmla="*/ 2147483647 h 302"/>
                <a:gd name="T32" fmla="*/ 2147483647 w 405"/>
                <a:gd name="T33" fmla="*/ 2147483647 h 302"/>
                <a:gd name="T34" fmla="*/ 2147483647 w 405"/>
                <a:gd name="T35" fmla="*/ 2147483647 h 302"/>
                <a:gd name="T36" fmla="*/ 2147483647 w 405"/>
                <a:gd name="T37" fmla="*/ 2147483647 h 302"/>
                <a:gd name="T38" fmla="*/ 2147483647 w 405"/>
                <a:gd name="T39" fmla="*/ 2147483647 h 302"/>
                <a:gd name="T40" fmla="*/ 2147483647 w 405"/>
                <a:gd name="T41" fmla="*/ 2147483647 h 302"/>
                <a:gd name="T42" fmla="*/ 2147483647 w 405"/>
                <a:gd name="T43" fmla="*/ 2147483647 h 302"/>
                <a:gd name="T44" fmla="*/ 2147483647 w 405"/>
                <a:gd name="T45" fmla="*/ 2147483647 h 302"/>
                <a:gd name="T46" fmla="*/ 2147483647 w 405"/>
                <a:gd name="T47" fmla="*/ 2147483647 h 302"/>
                <a:gd name="T48" fmla="*/ 2147483647 w 405"/>
                <a:gd name="T49" fmla="*/ 2147483647 h 302"/>
                <a:gd name="T50" fmla="*/ 2147483647 w 405"/>
                <a:gd name="T51" fmla="*/ 2147483647 h 302"/>
                <a:gd name="T52" fmla="*/ 2147483647 w 405"/>
                <a:gd name="T53" fmla="*/ 2147483647 h 302"/>
                <a:gd name="T54" fmla="*/ 2147483647 w 405"/>
                <a:gd name="T55" fmla="*/ 2147483647 h 302"/>
                <a:gd name="T56" fmla="*/ 2147483647 w 405"/>
                <a:gd name="T57" fmla="*/ 2147483647 h 302"/>
                <a:gd name="T58" fmla="*/ 2147483647 w 405"/>
                <a:gd name="T59" fmla="*/ 2147483647 h 302"/>
                <a:gd name="T60" fmla="*/ 2147483647 w 405"/>
                <a:gd name="T61" fmla="*/ 2147483647 h 302"/>
                <a:gd name="T62" fmla="*/ 2147483647 w 405"/>
                <a:gd name="T63" fmla="*/ 2147483647 h 302"/>
                <a:gd name="T64" fmla="*/ 2147483647 w 405"/>
                <a:gd name="T65" fmla="*/ 2147483647 h 302"/>
                <a:gd name="T66" fmla="*/ 2147483647 w 405"/>
                <a:gd name="T67" fmla="*/ 2147483647 h 302"/>
                <a:gd name="T68" fmla="*/ 2147483647 w 405"/>
                <a:gd name="T69" fmla="*/ 2147483647 h 302"/>
                <a:gd name="T70" fmla="*/ 2147483647 w 405"/>
                <a:gd name="T71" fmla="*/ 2147483647 h 302"/>
                <a:gd name="T72" fmla="*/ 2147483647 w 405"/>
                <a:gd name="T73" fmla="*/ 2147483647 h 302"/>
                <a:gd name="T74" fmla="*/ 2147483647 w 405"/>
                <a:gd name="T75" fmla="*/ 2147483647 h 302"/>
                <a:gd name="T76" fmla="*/ 2147483647 w 405"/>
                <a:gd name="T77" fmla="*/ 2147483647 h 302"/>
                <a:gd name="T78" fmla="*/ 2147483647 w 405"/>
                <a:gd name="T79" fmla="*/ 2147483647 h 302"/>
                <a:gd name="T80" fmla="*/ 2147483647 w 405"/>
                <a:gd name="T81" fmla="*/ 2147483647 h 302"/>
                <a:gd name="T82" fmla="*/ 2147483647 w 405"/>
                <a:gd name="T83" fmla="*/ 2147483647 h 302"/>
                <a:gd name="T84" fmla="*/ 2147483647 w 405"/>
                <a:gd name="T85" fmla="*/ 2147483647 h 302"/>
                <a:gd name="T86" fmla="*/ 2147483647 w 405"/>
                <a:gd name="T87" fmla="*/ 2147483647 h 302"/>
                <a:gd name="T88" fmla="*/ 2147483647 w 405"/>
                <a:gd name="T89" fmla="*/ 2147483647 h 302"/>
                <a:gd name="T90" fmla="*/ 2147483647 w 405"/>
                <a:gd name="T91" fmla="*/ 2147483647 h 3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5"/>
                <a:gd name="T139" fmla="*/ 0 h 302"/>
                <a:gd name="T140" fmla="*/ 405 w 405"/>
                <a:gd name="T141" fmla="*/ 302 h 3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grpFill/>
            <a:ln w="9525">
              <a:solidFill>
                <a:srgbClr val="FFFFFF"/>
              </a:solidFill>
              <a:round/>
              <a:headEnd/>
              <a:tailEnd/>
            </a:ln>
          </p:spPr>
          <p:txBody>
            <a:bodyPr/>
            <a:lstStyle/>
            <a:p>
              <a:endParaRPr lang="en-US"/>
            </a:p>
          </p:txBody>
        </p:sp>
        <p:sp>
          <p:nvSpPr>
            <p:cNvPr id="1014" name="Freeform 534"/>
            <p:cNvSpPr>
              <a:spLocks/>
            </p:cNvSpPr>
            <p:nvPr>
              <p:custDataLst>
                <p:tags r:id="rId371"/>
              </p:custDataLst>
            </p:nvPr>
          </p:nvSpPr>
          <p:spPr bwMode="auto">
            <a:xfrm>
              <a:off x="6935788" y="2860675"/>
              <a:ext cx="42862" cy="79375"/>
            </a:xfrm>
            <a:custGeom>
              <a:avLst/>
              <a:gdLst>
                <a:gd name="T0" fmla="*/ 2147483647 w 100"/>
                <a:gd name="T1" fmla="*/ 2147483647 h 155"/>
                <a:gd name="T2" fmla="*/ 2147483647 w 100"/>
                <a:gd name="T3" fmla="*/ 2147483647 h 155"/>
                <a:gd name="T4" fmla="*/ 2147483647 w 100"/>
                <a:gd name="T5" fmla="*/ 2147483647 h 155"/>
                <a:gd name="T6" fmla="*/ 2147483647 w 100"/>
                <a:gd name="T7" fmla="*/ 2147483647 h 155"/>
                <a:gd name="T8" fmla="*/ 2147483647 w 100"/>
                <a:gd name="T9" fmla="*/ 2147483647 h 155"/>
                <a:gd name="T10" fmla="*/ 2147483647 w 100"/>
                <a:gd name="T11" fmla="*/ 2147483647 h 155"/>
                <a:gd name="T12" fmla="*/ 2147483647 w 100"/>
                <a:gd name="T13" fmla="*/ 2147483647 h 155"/>
                <a:gd name="T14" fmla="*/ 2147483647 w 100"/>
                <a:gd name="T15" fmla="*/ 2147483647 h 155"/>
                <a:gd name="T16" fmla="*/ 2147483647 w 100"/>
                <a:gd name="T17" fmla="*/ 2147483647 h 155"/>
                <a:gd name="T18" fmla="*/ 2147483647 w 100"/>
                <a:gd name="T19" fmla="*/ 2147483647 h 155"/>
                <a:gd name="T20" fmla="*/ 2147483647 w 100"/>
                <a:gd name="T21" fmla="*/ 2147483647 h 155"/>
                <a:gd name="T22" fmla="*/ 2147483647 w 100"/>
                <a:gd name="T23" fmla="*/ 2147483647 h 155"/>
                <a:gd name="T24" fmla="*/ 2147483647 w 100"/>
                <a:gd name="T25" fmla="*/ 2147483647 h 155"/>
                <a:gd name="T26" fmla="*/ 2147483647 w 100"/>
                <a:gd name="T27" fmla="*/ 2147483647 h 155"/>
                <a:gd name="T28" fmla="*/ 2147483647 w 100"/>
                <a:gd name="T29" fmla="*/ 2147483647 h 155"/>
                <a:gd name="T30" fmla="*/ 2147483647 w 100"/>
                <a:gd name="T31" fmla="*/ 2147483647 h 155"/>
                <a:gd name="T32" fmla="*/ 2147483647 w 100"/>
                <a:gd name="T33" fmla="*/ 2147483647 h 155"/>
                <a:gd name="T34" fmla="*/ 2147483647 w 100"/>
                <a:gd name="T35" fmla="*/ 2147483647 h 155"/>
                <a:gd name="T36" fmla="*/ 2147483647 w 100"/>
                <a:gd name="T37" fmla="*/ 2147483647 h 155"/>
                <a:gd name="T38" fmla="*/ 2147483647 w 100"/>
                <a:gd name="T39" fmla="*/ 2147483647 h 155"/>
                <a:gd name="T40" fmla="*/ 2147483647 w 100"/>
                <a:gd name="T41" fmla="*/ 2147483647 h 155"/>
                <a:gd name="T42" fmla="*/ 2147483647 w 100"/>
                <a:gd name="T43" fmla="*/ 2147483647 h 155"/>
                <a:gd name="T44" fmla="*/ 2147483647 w 100"/>
                <a:gd name="T45" fmla="*/ 2147483647 h 155"/>
                <a:gd name="T46" fmla="*/ 0 w 100"/>
                <a:gd name="T47" fmla="*/ 2147483647 h 155"/>
                <a:gd name="T48" fmla="*/ 0 w 100"/>
                <a:gd name="T49" fmla="*/ 2147483647 h 155"/>
                <a:gd name="T50" fmla="*/ 0 w 100"/>
                <a:gd name="T51" fmla="*/ 2147483647 h 155"/>
                <a:gd name="T52" fmla="*/ 0 w 100"/>
                <a:gd name="T53" fmla="*/ 2147483647 h 155"/>
                <a:gd name="T54" fmla="*/ 0 w 100"/>
                <a:gd name="T55" fmla="*/ 2147483647 h 155"/>
                <a:gd name="T56" fmla="*/ 0 w 100"/>
                <a:gd name="T57" fmla="*/ 2147483647 h 155"/>
                <a:gd name="T58" fmla="*/ 2147483647 w 100"/>
                <a:gd name="T59" fmla="*/ 2147483647 h 155"/>
                <a:gd name="T60" fmla="*/ 2147483647 w 100"/>
                <a:gd name="T61" fmla="*/ 2147483647 h 155"/>
                <a:gd name="T62" fmla="*/ 2147483647 w 100"/>
                <a:gd name="T63" fmla="*/ 2147483647 h 155"/>
                <a:gd name="T64" fmla="*/ 2147483647 w 100"/>
                <a:gd name="T65" fmla="*/ 2147483647 h 155"/>
                <a:gd name="T66" fmla="*/ 2147483647 w 100"/>
                <a:gd name="T67" fmla="*/ 2147483647 h 155"/>
                <a:gd name="T68" fmla="*/ 2147483647 w 100"/>
                <a:gd name="T69" fmla="*/ 2147483647 h 155"/>
                <a:gd name="T70" fmla="*/ 2147483647 w 100"/>
                <a:gd name="T71" fmla="*/ 2147483647 h 155"/>
                <a:gd name="T72" fmla="*/ 2147483647 w 100"/>
                <a:gd name="T73" fmla="*/ 2147483647 h 155"/>
                <a:gd name="T74" fmla="*/ 2147483647 w 100"/>
                <a:gd name="T75" fmla="*/ 2147483647 h 155"/>
                <a:gd name="T76" fmla="*/ 2147483647 w 100"/>
                <a:gd name="T77" fmla="*/ 2147483647 h 155"/>
                <a:gd name="T78" fmla="*/ 2147483647 w 100"/>
                <a:gd name="T79" fmla="*/ 0 h 155"/>
                <a:gd name="T80" fmla="*/ 2147483647 w 100"/>
                <a:gd name="T81" fmla="*/ 0 h 155"/>
                <a:gd name="T82" fmla="*/ 2147483647 w 100"/>
                <a:gd name="T83" fmla="*/ 0 h 155"/>
                <a:gd name="T84" fmla="*/ 2147483647 w 100"/>
                <a:gd name="T85" fmla="*/ 2147483647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55"/>
                <a:gd name="T131" fmla="*/ 100 w 100"/>
                <a:gd name="T132" fmla="*/ 155 h 1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grpFill/>
            <a:ln w="9525">
              <a:solidFill>
                <a:srgbClr val="FFFFFF"/>
              </a:solidFill>
              <a:round/>
              <a:headEnd/>
              <a:tailEnd/>
            </a:ln>
          </p:spPr>
          <p:txBody>
            <a:bodyPr/>
            <a:lstStyle/>
            <a:p>
              <a:endParaRPr lang="en-US"/>
            </a:p>
          </p:txBody>
        </p:sp>
        <p:grpSp>
          <p:nvGrpSpPr>
            <p:cNvPr id="1015" name="Group 535"/>
            <p:cNvGrpSpPr>
              <a:grpSpLocks/>
            </p:cNvGrpSpPr>
            <p:nvPr>
              <p:custDataLst>
                <p:tags r:id="rId372"/>
              </p:custDataLst>
            </p:nvPr>
          </p:nvGrpSpPr>
          <p:grpSpPr bwMode="auto">
            <a:xfrm>
              <a:off x="4583113" y="2328863"/>
              <a:ext cx="482600" cy="201612"/>
              <a:chOff x="3289" y="1830"/>
              <a:chExt cx="363" cy="128"/>
            </a:xfrm>
            <a:grpFill/>
          </p:grpSpPr>
          <p:sp>
            <p:nvSpPr>
              <p:cNvPr id="1016" name="Freeform 536"/>
              <p:cNvSpPr>
                <a:spLocks/>
              </p:cNvSpPr>
              <p:nvPr/>
            </p:nvSpPr>
            <p:spPr bwMode="auto">
              <a:xfrm>
                <a:off x="3289" y="1871"/>
                <a:ext cx="4" cy="3"/>
              </a:xfrm>
              <a:custGeom>
                <a:avLst/>
                <a:gdLst>
                  <a:gd name="T0" fmla="*/ 4 w 13"/>
                  <a:gd name="T1" fmla="*/ 0 h 7"/>
                  <a:gd name="T2" fmla="*/ 4 w 13"/>
                  <a:gd name="T3" fmla="*/ 0 h 7"/>
                  <a:gd name="T4" fmla="*/ 3 w 13"/>
                  <a:gd name="T5" fmla="*/ 1 h 7"/>
                  <a:gd name="T6" fmla="*/ 1 w 13"/>
                  <a:gd name="T7" fmla="*/ 2 h 7"/>
                  <a:gd name="T8" fmla="*/ 0 w 13"/>
                  <a:gd name="T9" fmla="*/ 3 h 7"/>
                  <a:gd name="T10" fmla="*/ 2 w 13"/>
                  <a:gd name="T11" fmla="*/ 1 h 7"/>
                  <a:gd name="T12" fmla="*/ 4 w 13"/>
                  <a:gd name="T13" fmla="*/ 0 h 7"/>
                  <a:gd name="T14" fmla="*/ 0 60000 65536"/>
                  <a:gd name="T15" fmla="*/ 0 60000 65536"/>
                  <a:gd name="T16" fmla="*/ 0 60000 65536"/>
                  <a:gd name="T17" fmla="*/ 0 60000 65536"/>
                  <a:gd name="T18" fmla="*/ 0 60000 65536"/>
                  <a:gd name="T19" fmla="*/ 0 60000 65536"/>
                  <a:gd name="T20" fmla="*/ 0 60000 65536"/>
                  <a:gd name="T21" fmla="*/ 0 w 13"/>
                  <a:gd name="T22" fmla="*/ 0 h 7"/>
                  <a:gd name="T23" fmla="*/ 13 w 1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7">
                    <a:moveTo>
                      <a:pt x="13" y="0"/>
                    </a:moveTo>
                    <a:lnTo>
                      <a:pt x="12" y="1"/>
                    </a:lnTo>
                    <a:lnTo>
                      <a:pt x="9" y="3"/>
                    </a:lnTo>
                    <a:lnTo>
                      <a:pt x="4" y="5"/>
                    </a:lnTo>
                    <a:lnTo>
                      <a:pt x="0" y="7"/>
                    </a:lnTo>
                    <a:lnTo>
                      <a:pt x="7" y="3"/>
                    </a:lnTo>
                    <a:lnTo>
                      <a:pt x="13" y="0"/>
                    </a:lnTo>
                  </a:path>
                </a:pathLst>
              </a:custGeom>
              <a:grpFill/>
              <a:ln w="9525">
                <a:solidFill>
                  <a:srgbClr val="FFFFFF"/>
                </a:solidFill>
                <a:round/>
                <a:headEnd/>
                <a:tailEnd/>
              </a:ln>
            </p:spPr>
            <p:txBody>
              <a:bodyPr/>
              <a:lstStyle/>
              <a:p>
                <a:endParaRPr lang="en-US"/>
              </a:p>
            </p:txBody>
          </p:sp>
          <p:sp>
            <p:nvSpPr>
              <p:cNvPr id="1017" name="Freeform 537"/>
              <p:cNvSpPr>
                <a:spLocks/>
              </p:cNvSpPr>
              <p:nvPr/>
            </p:nvSpPr>
            <p:spPr bwMode="auto">
              <a:xfrm>
                <a:off x="3324" y="1937"/>
                <a:ext cx="10" cy="3"/>
              </a:xfrm>
              <a:custGeom>
                <a:avLst/>
                <a:gdLst>
                  <a:gd name="T0" fmla="*/ 0 w 34"/>
                  <a:gd name="T1" fmla="*/ 2 h 8"/>
                  <a:gd name="T2" fmla="*/ 2 w 34"/>
                  <a:gd name="T3" fmla="*/ 2 h 8"/>
                  <a:gd name="T4" fmla="*/ 4 w 34"/>
                  <a:gd name="T5" fmla="*/ 1 h 8"/>
                  <a:gd name="T6" fmla="*/ 7 w 34"/>
                  <a:gd name="T7" fmla="*/ 0 h 8"/>
                  <a:gd name="T8" fmla="*/ 10 w 34"/>
                  <a:gd name="T9" fmla="*/ 0 h 8"/>
                  <a:gd name="T10" fmla="*/ 9 w 34"/>
                  <a:gd name="T11" fmla="*/ 1 h 8"/>
                  <a:gd name="T12" fmla="*/ 8 w 34"/>
                  <a:gd name="T13" fmla="*/ 2 h 8"/>
                  <a:gd name="T14" fmla="*/ 6 w 34"/>
                  <a:gd name="T15" fmla="*/ 2 h 8"/>
                  <a:gd name="T16" fmla="*/ 5 w 34"/>
                  <a:gd name="T17" fmla="*/ 3 h 8"/>
                  <a:gd name="T18" fmla="*/ 4 w 34"/>
                  <a:gd name="T19" fmla="*/ 3 h 8"/>
                  <a:gd name="T20" fmla="*/ 2 w 34"/>
                  <a:gd name="T21" fmla="*/ 3 h 8"/>
                  <a:gd name="T22" fmla="*/ 1 w 34"/>
                  <a:gd name="T23" fmla="*/ 3 h 8"/>
                  <a:gd name="T24" fmla="*/ 0 w 34"/>
                  <a:gd name="T25" fmla="*/ 2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8"/>
                  <a:gd name="T41" fmla="*/ 34 w 34"/>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a:solidFill>
                  <a:srgbClr val="FFFFFF"/>
                </a:solidFill>
                <a:round/>
                <a:headEnd/>
                <a:tailEnd/>
              </a:ln>
            </p:spPr>
            <p:txBody>
              <a:bodyPr/>
              <a:lstStyle/>
              <a:p>
                <a:endParaRPr lang="en-US"/>
              </a:p>
            </p:txBody>
          </p:sp>
          <p:sp>
            <p:nvSpPr>
              <p:cNvPr id="1018" name="Freeform 538"/>
              <p:cNvSpPr>
                <a:spLocks/>
              </p:cNvSpPr>
              <p:nvPr/>
            </p:nvSpPr>
            <p:spPr bwMode="auto">
              <a:xfrm>
                <a:off x="3343" y="1948"/>
                <a:ext cx="4" cy="8"/>
              </a:xfrm>
              <a:custGeom>
                <a:avLst/>
                <a:gdLst>
                  <a:gd name="T0" fmla="*/ 0 w 13"/>
                  <a:gd name="T1" fmla="*/ 8 h 24"/>
                  <a:gd name="T2" fmla="*/ 0 w 13"/>
                  <a:gd name="T3" fmla="*/ 0 h 24"/>
                  <a:gd name="T4" fmla="*/ 4 w 13"/>
                  <a:gd name="T5" fmla="*/ 4 h 24"/>
                  <a:gd name="T6" fmla="*/ 0 w 13"/>
                  <a:gd name="T7" fmla="*/ 8 h 24"/>
                  <a:gd name="T8" fmla="*/ 0 60000 65536"/>
                  <a:gd name="T9" fmla="*/ 0 60000 65536"/>
                  <a:gd name="T10" fmla="*/ 0 60000 65536"/>
                  <a:gd name="T11" fmla="*/ 0 60000 65536"/>
                  <a:gd name="T12" fmla="*/ 0 w 13"/>
                  <a:gd name="T13" fmla="*/ 0 h 24"/>
                  <a:gd name="T14" fmla="*/ 13 w 13"/>
                  <a:gd name="T15" fmla="*/ 24 h 24"/>
                </a:gdLst>
                <a:ahLst/>
                <a:cxnLst>
                  <a:cxn ang="T8">
                    <a:pos x="T0" y="T1"/>
                  </a:cxn>
                  <a:cxn ang="T9">
                    <a:pos x="T2" y="T3"/>
                  </a:cxn>
                  <a:cxn ang="T10">
                    <a:pos x="T4" y="T5"/>
                  </a:cxn>
                  <a:cxn ang="T11">
                    <a:pos x="T6" y="T7"/>
                  </a:cxn>
                </a:cxnLst>
                <a:rect l="T12" t="T13" r="T14" b="T15"/>
                <a:pathLst>
                  <a:path w="13" h="24">
                    <a:moveTo>
                      <a:pt x="0" y="24"/>
                    </a:moveTo>
                    <a:lnTo>
                      <a:pt x="0" y="0"/>
                    </a:lnTo>
                    <a:lnTo>
                      <a:pt x="13" y="12"/>
                    </a:lnTo>
                    <a:lnTo>
                      <a:pt x="0" y="24"/>
                    </a:lnTo>
                  </a:path>
                </a:pathLst>
              </a:custGeom>
              <a:grpFill/>
              <a:ln w="9525">
                <a:solidFill>
                  <a:srgbClr val="FFFFFF"/>
                </a:solidFill>
                <a:round/>
                <a:headEnd/>
                <a:tailEnd/>
              </a:ln>
            </p:spPr>
            <p:txBody>
              <a:bodyPr/>
              <a:lstStyle/>
              <a:p>
                <a:endParaRPr lang="en-US"/>
              </a:p>
            </p:txBody>
          </p:sp>
          <p:sp>
            <p:nvSpPr>
              <p:cNvPr id="1019" name="Freeform 539"/>
              <p:cNvSpPr>
                <a:spLocks/>
              </p:cNvSpPr>
              <p:nvPr/>
            </p:nvSpPr>
            <p:spPr bwMode="auto">
              <a:xfrm>
                <a:off x="3313" y="1834"/>
                <a:ext cx="34" cy="23"/>
              </a:xfrm>
              <a:custGeom>
                <a:avLst/>
                <a:gdLst>
                  <a:gd name="T0" fmla="*/ 0 w 107"/>
                  <a:gd name="T1" fmla="*/ 4 h 69"/>
                  <a:gd name="T2" fmla="*/ 0 w 107"/>
                  <a:gd name="T3" fmla="*/ 9 h 69"/>
                  <a:gd name="T4" fmla="*/ 0 w 107"/>
                  <a:gd name="T5" fmla="*/ 15 h 69"/>
                  <a:gd name="T6" fmla="*/ 0 w 107"/>
                  <a:gd name="T7" fmla="*/ 21 h 69"/>
                  <a:gd name="T8" fmla="*/ 0 w 107"/>
                  <a:gd name="T9" fmla="*/ 23 h 69"/>
                  <a:gd name="T10" fmla="*/ 5 w 107"/>
                  <a:gd name="T11" fmla="*/ 22 h 69"/>
                  <a:gd name="T12" fmla="*/ 16 w 107"/>
                  <a:gd name="T13" fmla="*/ 19 h 69"/>
                  <a:gd name="T14" fmla="*/ 27 w 107"/>
                  <a:gd name="T15" fmla="*/ 17 h 69"/>
                  <a:gd name="T16" fmla="*/ 34 w 107"/>
                  <a:gd name="T17" fmla="*/ 15 h 69"/>
                  <a:gd name="T18" fmla="*/ 32 w 107"/>
                  <a:gd name="T19" fmla="*/ 13 h 69"/>
                  <a:gd name="T20" fmla="*/ 30 w 107"/>
                  <a:gd name="T21" fmla="*/ 11 h 69"/>
                  <a:gd name="T22" fmla="*/ 27 w 107"/>
                  <a:gd name="T23" fmla="*/ 10 h 69"/>
                  <a:gd name="T24" fmla="*/ 25 w 107"/>
                  <a:gd name="T25" fmla="*/ 9 h 69"/>
                  <a:gd name="T26" fmla="*/ 23 w 107"/>
                  <a:gd name="T27" fmla="*/ 8 h 69"/>
                  <a:gd name="T28" fmla="*/ 21 w 107"/>
                  <a:gd name="T29" fmla="*/ 6 h 69"/>
                  <a:gd name="T30" fmla="*/ 20 w 107"/>
                  <a:gd name="T31" fmla="*/ 5 h 69"/>
                  <a:gd name="T32" fmla="*/ 20 w 107"/>
                  <a:gd name="T33" fmla="*/ 4 h 69"/>
                  <a:gd name="T34" fmla="*/ 19 w 107"/>
                  <a:gd name="T35" fmla="*/ 2 h 69"/>
                  <a:gd name="T36" fmla="*/ 19 w 107"/>
                  <a:gd name="T37" fmla="*/ 0 h 69"/>
                  <a:gd name="T38" fmla="*/ 17 w 107"/>
                  <a:gd name="T39" fmla="*/ 0 h 69"/>
                  <a:gd name="T40" fmla="*/ 12 w 107"/>
                  <a:gd name="T41" fmla="*/ 1 h 69"/>
                  <a:gd name="T42" fmla="*/ 6 w 107"/>
                  <a:gd name="T43" fmla="*/ 3 h 69"/>
                  <a:gd name="T44" fmla="*/ 0 w 107"/>
                  <a:gd name="T45" fmla="*/ 4 h 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7"/>
                  <a:gd name="T70" fmla="*/ 0 h 69"/>
                  <a:gd name="T71" fmla="*/ 107 w 107"/>
                  <a:gd name="T72" fmla="*/ 69 h 6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a:solidFill>
                  <a:srgbClr val="FFFFFF"/>
                </a:solidFill>
                <a:round/>
                <a:headEnd/>
                <a:tailEnd/>
              </a:ln>
            </p:spPr>
            <p:txBody>
              <a:bodyPr/>
              <a:lstStyle/>
              <a:p>
                <a:endParaRPr lang="en-US"/>
              </a:p>
            </p:txBody>
          </p:sp>
          <p:sp>
            <p:nvSpPr>
              <p:cNvPr id="1020" name="Freeform 540"/>
              <p:cNvSpPr>
                <a:spLocks/>
              </p:cNvSpPr>
              <p:nvPr/>
            </p:nvSpPr>
            <p:spPr bwMode="auto">
              <a:xfrm>
                <a:off x="3302" y="1830"/>
                <a:ext cx="350" cy="128"/>
              </a:xfrm>
              <a:custGeom>
                <a:avLst/>
                <a:gdLst>
                  <a:gd name="T0" fmla="*/ 324 w 1070"/>
                  <a:gd name="T1" fmla="*/ 42 h 382"/>
                  <a:gd name="T2" fmla="*/ 317 w 1070"/>
                  <a:gd name="T3" fmla="*/ 35 h 382"/>
                  <a:gd name="T4" fmla="*/ 315 w 1070"/>
                  <a:gd name="T5" fmla="*/ 19 h 382"/>
                  <a:gd name="T6" fmla="*/ 306 w 1070"/>
                  <a:gd name="T7" fmla="*/ 12 h 382"/>
                  <a:gd name="T8" fmla="*/ 267 w 1070"/>
                  <a:gd name="T9" fmla="*/ 6 h 382"/>
                  <a:gd name="T10" fmla="*/ 237 w 1070"/>
                  <a:gd name="T11" fmla="*/ 19 h 382"/>
                  <a:gd name="T12" fmla="*/ 222 w 1070"/>
                  <a:gd name="T13" fmla="*/ 22 h 382"/>
                  <a:gd name="T14" fmla="*/ 207 w 1070"/>
                  <a:gd name="T15" fmla="*/ 22 h 382"/>
                  <a:gd name="T16" fmla="*/ 200 w 1070"/>
                  <a:gd name="T17" fmla="*/ 15 h 382"/>
                  <a:gd name="T18" fmla="*/ 183 w 1070"/>
                  <a:gd name="T19" fmla="*/ 12 h 382"/>
                  <a:gd name="T20" fmla="*/ 172 w 1070"/>
                  <a:gd name="T21" fmla="*/ 6 h 382"/>
                  <a:gd name="T22" fmla="*/ 158 w 1070"/>
                  <a:gd name="T23" fmla="*/ 7 h 382"/>
                  <a:gd name="T24" fmla="*/ 152 w 1070"/>
                  <a:gd name="T25" fmla="*/ 0 h 382"/>
                  <a:gd name="T26" fmla="*/ 128 w 1070"/>
                  <a:gd name="T27" fmla="*/ 5 h 382"/>
                  <a:gd name="T28" fmla="*/ 98 w 1070"/>
                  <a:gd name="T29" fmla="*/ 9 h 382"/>
                  <a:gd name="T30" fmla="*/ 84 w 1070"/>
                  <a:gd name="T31" fmla="*/ 15 h 382"/>
                  <a:gd name="T32" fmla="*/ 45 w 1070"/>
                  <a:gd name="T33" fmla="*/ 20 h 382"/>
                  <a:gd name="T34" fmla="*/ 57 w 1070"/>
                  <a:gd name="T35" fmla="*/ 25 h 382"/>
                  <a:gd name="T36" fmla="*/ 54 w 1070"/>
                  <a:gd name="T37" fmla="*/ 30 h 382"/>
                  <a:gd name="T38" fmla="*/ 37 w 1070"/>
                  <a:gd name="T39" fmla="*/ 31 h 382"/>
                  <a:gd name="T40" fmla="*/ 14 w 1070"/>
                  <a:gd name="T41" fmla="*/ 31 h 382"/>
                  <a:gd name="T42" fmla="*/ 3 w 1070"/>
                  <a:gd name="T43" fmla="*/ 37 h 382"/>
                  <a:gd name="T44" fmla="*/ 0 w 1070"/>
                  <a:gd name="T45" fmla="*/ 49 h 382"/>
                  <a:gd name="T46" fmla="*/ 5 w 1070"/>
                  <a:gd name="T47" fmla="*/ 56 h 382"/>
                  <a:gd name="T48" fmla="*/ 7 w 1070"/>
                  <a:gd name="T49" fmla="*/ 65 h 382"/>
                  <a:gd name="T50" fmla="*/ 7 w 1070"/>
                  <a:gd name="T51" fmla="*/ 70 h 382"/>
                  <a:gd name="T52" fmla="*/ 16 w 1070"/>
                  <a:gd name="T53" fmla="*/ 79 h 382"/>
                  <a:gd name="T54" fmla="*/ 18 w 1070"/>
                  <a:gd name="T55" fmla="*/ 87 h 382"/>
                  <a:gd name="T56" fmla="*/ 24 w 1070"/>
                  <a:gd name="T57" fmla="*/ 91 h 382"/>
                  <a:gd name="T58" fmla="*/ 31 w 1070"/>
                  <a:gd name="T59" fmla="*/ 97 h 382"/>
                  <a:gd name="T60" fmla="*/ 67 w 1070"/>
                  <a:gd name="T61" fmla="*/ 118 h 382"/>
                  <a:gd name="T62" fmla="*/ 83 w 1070"/>
                  <a:gd name="T63" fmla="*/ 124 h 382"/>
                  <a:gd name="T64" fmla="*/ 87 w 1070"/>
                  <a:gd name="T65" fmla="*/ 120 h 382"/>
                  <a:gd name="T66" fmla="*/ 91 w 1070"/>
                  <a:gd name="T67" fmla="*/ 113 h 382"/>
                  <a:gd name="T68" fmla="*/ 97 w 1070"/>
                  <a:gd name="T69" fmla="*/ 106 h 382"/>
                  <a:gd name="T70" fmla="*/ 109 w 1070"/>
                  <a:gd name="T71" fmla="*/ 108 h 382"/>
                  <a:gd name="T72" fmla="*/ 118 w 1070"/>
                  <a:gd name="T73" fmla="*/ 120 h 382"/>
                  <a:gd name="T74" fmla="*/ 131 w 1070"/>
                  <a:gd name="T75" fmla="*/ 124 h 382"/>
                  <a:gd name="T76" fmla="*/ 146 w 1070"/>
                  <a:gd name="T77" fmla="*/ 120 h 382"/>
                  <a:gd name="T78" fmla="*/ 161 w 1070"/>
                  <a:gd name="T79" fmla="*/ 112 h 382"/>
                  <a:gd name="T80" fmla="*/ 172 w 1070"/>
                  <a:gd name="T81" fmla="*/ 110 h 382"/>
                  <a:gd name="T82" fmla="*/ 184 w 1070"/>
                  <a:gd name="T83" fmla="*/ 109 h 382"/>
                  <a:gd name="T84" fmla="*/ 185 w 1070"/>
                  <a:gd name="T85" fmla="*/ 123 h 382"/>
                  <a:gd name="T86" fmla="*/ 193 w 1070"/>
                  <a:gd name="T87" fmla="*/ 126 h 382"/>
                  <a:gd name="T88" fmla="*/ 201 w 1070"/>
                  <a:gd name="T89" fmla="*/ 121 h 382"/>
                  <a:gd name="T90" fmla="*/ 212 w 1070"/>
                  <a:gd name="T91" fmla="*/ 113 h 382"/>
                  <a:gd name="T92" fmla="*/ 246 w 1070"/>
                  <a:gd name="T93" fmla="*/ 110 h 382"/>
                  <a:gd name="T94" fmla="*/ 272 w 1070"/>
                  <a:gd name="T95" fmla="*/ 106 h 382"/>
                  <a:gd name="T96" fmla="*/ 300 w 1070"/>
                  <a:gd name="T97" fmla="*/ 95 h 382"/>
                  <a:gd name="T98" fmla="*/ 316 w 1070"/>
                  <a:gd name="T99" fmla="*/ 96 h 382"/>
                  <a:gd name="T100" fmla="*/ 329 w 1070"/>
                  <a:gd name="T101" fmla="*/ 98 h 382"/>
                  <a:gd name="T102" fmla="*/ 345 w 1070"/>
                  <a:gd name="T103" fmla="*/ 103 h 382"/>
                  <a:gd name="T104" fmla="*/ 345 w 1070"/>
                  <a:gd name="T105" fmla="*/ 90 h 382"/>
                  <a:gd name="T106" fmla="*/ 336 w 1070"/>
                  <a:gd name="T107" fmla="*/ 73 h 382"/>
                  <a:gd name="T108" fmla="*/ 333 w 1070"/>
                  <a:gd name="T109" fmla="*/ 56 h 3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70"/>
                  <a:gd name="T166" fmla="*/ 0 h 382"/>
                  <a:gd name="T167" fmla="*/ 1070 w 1070"/>
                  <a:gd name="T168" fmla="*/ 382 h 3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a:solidFill>
                  <a:srgbClr val="FFFFFF"/>
                </a:solidFill>
                <a:round/>
                <a:headEnd/>
                <a:tailEnd/>
              </a:ln>
            </p:spPr>
            <p:txBody>
              <a:bodyPr/>
              <a:lstStyle/>
              <a:p>
                <a:endParaRPr lang="en-US"/>
              </a:p>
            </p:txBody>
          </p:sp>
        </p:grpSp>
        <p:sp>
          <p:nvSpPr>
            <p:cNvPr id="1021" name="Freeform 541"/>
            <p:cNvSpPr>
              <a:spLocks/>
            </p:cNvSpPr>
            <p:nvPr>
              <p:custDataLst>
                <p:tags r:id="rId373"/>
              </p:custDataLst>
            </p:nvPr>
          </p:nvSpPr>
          <p:spPr bwMode="auto">
            <a:xfrm>
              <a:off x="2571750" y="3481388"/>
              <a:ext cx="100013" cy="122237"/>
            </a:xfrm>
            <a:custGeom>
              <a:avLst/>
              <a:gdLst>
                <a:gd name="T0" fmla="*/ 2147483647 w 226"/>
                <a:gd name="T1" fmla="*/ 2147483647 h 237"/>
                <a:gd name="T2" fmla="*/ 2147483647 w 226"/>
                <a:gd name="T3" fmla="*/ 2147483647 h 237"/>
                <a:gd name="T4" fmla="*/ 2147483647 w 226"/>
                <a:gd name="T5" fmla="*/ 2147483647 h 237"/>
                <a:gd name="T6" fmla="*/ 2147483647 w 226"/>
                <a:gd name="T7" fmla="*/ 2147483647 h 237"/>
                <a:gd name="T8" fmla="*/ 2147483647 w 226"/>
                <a:gd name="T9" fmla="*/ 2147483647 h 237"/>
                <a:gd name="T10" fmla="*/ 2147483647 w 226"/>
                <a:gd name="T11" fmla="*/ 2147483647 h 237"/>
                <a:gd name="T12" fmla="*/ 2147483647 w 226"/>
                <a:gd name="T13" fmla="*/ 2147483647 h 237"/>
                <a:gd name="T14" fmla="*/ 2147483647 w 226"/>
                <a:gd name="T15" fmla="*/ 2147483647 h 237"/>
                <a:gd name="T16" fmla="*/ 2147483647 w 226"/>
                <a:gd name="T17" fmla="*/ 2147483647 h 237"/>
                <a:gd name="T18" fmla="*/ 2147483647 w 226"/>
                <a:gd name="T19" fmla="*/ 2147483647 h 237"/>
                <a:gd name="T20" fmla="*/ 2147483647 w 226"/>
                <a:gd name="T21" fmla="*/ 2147483647 h 237"/>
                <a:gd name="T22" fmla="*/ 2147483647 w 226"/>
                <a:gd name="T23" fmla="*/ 2147483647 h 237"/>
                <a:gd name="T24" fmla="*/ 2147483647 w 226"/>
                <a:gd name="T25" fmla="*/ 2147483647 h 237"/>
                <a:gd name="T26" fmla="*/ 2147483647 w 226"/>
                <a:gd name="T27" fmla="*/ 2147483647 h 237"/>
                <a:gd name="T28" fmla="*/ 2147483647 w 226"/>
                <a:gd name="T29" fmla="*/ 2147483647 h 237"/>
                <a:gd name="T30" fmla="*/ 2147483647 w 226"/>
                <a:gd name="T31" fmla="*/ 2147483647 h 237"/>
                <a:gd name="T32" fmla="*/ 2147483647 w 226"/>
                <a:gd name="T33" fmla="*/ 2147483647 h 237"/>
                <a:gd name="T34" fmla="*/ 2147483647 w 226"/>
                <a:gd name="T35" fmla="*/ 2147483647 h 237"/>
                <a:gd name="T36" fmla="*/ 2147483647 w 226"/>
                <a:gd name="T37" fmla="*/ 2147483647 h 237"/>
                <a:gd name="T38" fmla="*/ 2147483647 w 226"/>
                <a:gd name="T39" fmla="*/ 2147483647 h 237"/>
                <a:gd name="T40" fmla="*/ 2147483647 w 226"/>
                <a:gd name="T41" fmla="*/ 2147483647 h 237"/>
                <a:gd name="T42" fmla="*/ 2147483647 w 226"/>
                <a:gd name="T43" fmla="*/ 2147483647 h 237"/>
                <a:gd name="T44" fmla="*/ 2147483647 w 226"/>
                <a:gd name="T45" fmla="*/ 2147483647 h 237"/>
                <a:gd name="T46" fmla="*/ 2147483647 w 226"/>
                <a:gd name="T47" fmla="*/ 2147483647 h 237"/>
                <a:gd name="T48" fmla="*/ 2147483647 w 226"/>
                <a:gd name="T49" fmla="*/ 2147483647 h 237"/>
                <a:gd name="T50" fmla="*/ 2147483647 w 226"/>
                <a:gd name="T51" fmla="*/ 2147483647 h 237"/>
                <a:gd name="T52" fmla="*/ 2147483647 w 226"/>
                <a:gd name="T53" fmla="*/ 2147483647 h 237"/>
                <a:gd name="T54" fmla="*/ 2147483647 w 226"/>
                <a:gd name="T55" fmla="*/ 2147483647 h 237"/>
                <a:gd name="T56" fmla="*/ 2147483647 w 226"/>
                <a:gd name="T57" fmla="*/ 2147483647 h 237"/>
                <a:gd name="T58" fmla="*/ 0 w 226"/>
                <a:gd name="T59" fmla="*/ 2147483647 h 237"/>
                <a:gd name="T60" fmla="*/ 2147483647 w 226"/>
                <a:gd name="T61" fmla="*/ 2147483647 h 237"/>
                <a:gd name="T62" fmla="*/ 2147483647 w 226"/>
                <a:gd name="T63" fmla="*/ 2147483647 h 237"/>
                <a:gd name="T64" fmla="*/ 2147483647 w 226"/>
                <a:gd name="T65" fmla="*/ 2147483647 h 237"/>
                <a:gd name="T66" fmla="*/ 2147483647 w 226"/>
                <a:gd name="T67" fmla="*/ 2147483647 h 237"/>
                <a:gd name="T68" fmla="*/ 2147483647 w 226"/>
                <a:gd name="T69" fmla="*/ 2147483647 h 237"/>
                <a:gd name="T70" fmla="*/ 2147483647 w 226"/>
                <a:gd name="T71" fmla="*/ 2147483647 h 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6"/>
                <a:gd name="T109" fmla="*/ 0 h 237"/>
                <a:gd name="T110" fmla="*/ 226 w 226"/>
                <a:gd name="T111" fmla="*/ 237 h 2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grpFill/>
            <a:ln w="9525">
              <a:solidFill>
                <a:srgbClr val="FFFFFF"/>
              </a:solidFill>
              <a:round/>
              <a:headEnd/>
              <a:tailEnd/>
            </a:ln>
          </p:spPr>
          <p:txBody>
            <a:bodyPr/>
            <a:lstStyle/>
            <a:p>
              <a:endParaRPr lang="en-US"/>
            </a:p>
          </p:txBody>
        </p:sp>
        <p:sp>
          <p:nvSpPr>
            <p:cNvPr id="1023" name="Freeform 543"/>
            <p:cNvSpPr>
              <a:spLocks/>
            </p:cNvSpPr>
            <p:nvPr>
              <p:custDataLst>
                <p:tags r:id="rId374"/>
              </p:custDataLst>
            </p:nvPr>
          </p:nvSpPr>
          <p:spPr bwMode="auto">
            <a:xfrm>
              <a:off x="6604000" y="3603625"/>
              <a:ext cx="25400" cy="57150"/>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grpFill/>
            <a:ln w="9525">
              <a:solidFill>
                <a:srgbClr val="FFFFFF"/>
              </a:solidFill>
              <a:round/>
              <a:headEnd/>
              <a:tailEnd/>
            </a:ln>
          </p:spPr>
          <p:txBody>
            <a:bodyPr/>
            <a:lstStyle/>
            <a:p>
              <a:endParaRPr lang="en-US"/>
            </a:p>
          </p:txBody>
        </p:sp>
        <p:sp>
          <p:nvSpPr>
            <p:cNvPr id="1024" name="Freeform 544"/>
            <p:cNvSpPr>
              <a:spLocks/>
            </p:cNvSpPr>
            <p:nvPr>
              <p:custDataLst>
                <p:tags r:id="rId375"/>
              </p:custDataLst>
            </p:nvPr>
          </p:nvSpPr>
          <p:spPr bwMode="auto">
            <a:xfrm>
              <a:off x="5295900" y="2862263"/>
              <a:ext cx="174625" cy="271462"/>
            </a:xfrm>
            <a:custGeom>
              <a:avLst/>
              <a:gdLst>
                <a:gd name="T0" fmla="*/ 2147483647 w 399"/>
                <a:gd name="T1" fmla="*/ 2147483647 h 518"/>
                <a:gd name="T2" fmla="*/ 2147483647 w 399"/>
                <a:gd name="T3" fmla="*/ 2147483647 h 518"/>
                <a:gd name="T4" fmla="*/ 2147483647 w 399"/>
                <a:gd name="T5" fmla="*/ 2147483647 h 518"/>
                <a:gd name="T6" fmla="*/ 2147483647 w 399"/>
                <a:gd name="T7" fmla="*/ 2147483647 h 518"/>
                <a:gd name="T8" fmla="*/ 2147483647 w 399"/>
                <a:gd name="T9" fmla="*/ 2147483647 h 518"/>
                <a:gd name="T10" fmla="*/ 2147483647 w 399"/>
                <a:gd name="T11" fmla="*/ 2147483647 h 518"/>
                <a:gd name="T12" fmla="*/ 2147483647 w 399"/>
                <a:gd name="T13" fmla="*/ 2147483647 h 518"/>
                <a:gd name="T14" fmla="*/ 2147483647 w 399"/>
                <a:gd name="T15" fmla="*/ 2147483647 h 518"/>
                <a:gd name="T16" fmla="*/ 2147483647 w 399"/>
                <a:gd name="T17" fmla="*/ 2147483647 h 518"/>
                <a:gd name="T18" fmla="*/ 2147483647 w 399"/>
                <a:gd name="T19" fmla="*/ 2147483647 h 518"/>
                <a:gd name="T20" fmla="*/ 2147483647 w 399"/>
                <a:gd name="T21" fmla="*/ 2147483647 h 518"/>
                <a:gd name="T22" fmla="*/ 2147483647 w 399"/>
                <a:gd name="T23" fmla="*/ 2147483647 h 518"/>
                <a:gd name="T24" fmla="*/ 2147483647 w 399"/>
                <a:gd name="T25" fmla="*/ 2147483647 h 518"/>
                <a:gd name="T26" fmla="*/ 2147483647 w 399"/>
                <a:gd name="T27" fmla="*/ 2147483647 h 518"/>
                <a:gd name="T28" fmla="*/ 2147483647 w 399"/>
                <a:gd name="T29" fmla="*/ 2147483647 h 518"/>
                <a:gd name="T30" fmla="*/ 2147483647 w 399"/>
                <a:gd name="T31" fmla="*/ 2147483647 h 518"/>
                <a:gd name="T32" fmla="*/ 2147483647 w 399"/>
                <a:gd name="T33" fmla="*/ 2147483647 h 518"/>
                <a:gd name="T34" fmla="*/ 2147483647 w 399"/>
                <a:gd name="T35" fmla="*/ 2147483647 h 518"/>
                <a:gd name="T36" fmla="*/ 2147483647 w 399"/>
                <a:gd name="T37" fmla="*/ 2147483647 h 518"/>
                <a:gd name="T38" fmla="*/ 2147483647 w 399"/>
                <a:gd name="T39" fmla="*/ 2147483647 h 518"/>
                <a:gd name="T40" fmla="*/ 2147483647 w 399"/>
                <a:gd name="T41" fmla="*/ 2147483647 h 518"/>
                <a:gd name="T42" fmla="*/ 2147483647 w 399"/>
                <a:gd name="T43" fmla="*/ 2147483647 h 518"/>
                <a:gd name="T44" fmla="*/ 2147483647 w 399"/>
                <a:gd name="T45" fmla="*/ 2147483647 h 518"/>
                <a:gd name="T46" fmla="*/ 2147483647 w 399"/>
                <a:gd name="T47" fmla="*/ 2147483647 h 518"/>
                <a:gd name="T48" fmla="*/ 2147483647 w 399"/>
                <a:gd name="T49" fmla="*/ 2147483647 h 518"/>
                <a:gd name="T50" fmla="*/ 2147483647 w 399"/>
                <a:gd name="T51" fmla="*/ 2147483647 h 518"/>
                <a:gd name="T52" fmla="*/ 2147483647 w 399"/>
                <a:gd name="T53" fmla="*/ 2147483647 h 518"/>
                <a:gd name="T54" fmla="*/ 2147483647 w 399"/>
                <a:gd name="T55" fmla="*/ 2147483647 h 518"/>
                <a:gd name="T56" fmla="*/ 2147483647 w 399"/>
                <a:gd name="T57" fmla="*/ 2147483647 h 518"/>
                <a:gd name="T58" fmla="*/ 2147483647 w 399"/>
                <a:gd name="T59" fmla="*/ 2147483647 h 518"/>
                <a:gd name="T60" fmla="*/ 2147483647 w 399"/>
                <a:gd name="T61" fmla="*/ 2147483647 h 518"/>
                <a:gd name="T62" fmla="*/ 2147483647 w 399"/>
                <a:gd name="T63" fmla="*/ 2147483647 h 518"/>
                <a:gd name="T64" fmla="*/ 2147483647 w 399"/>
                <a:gd name="T65" fmla="*/ 2147483647 h 518"/>
                <a:gd name="T66" fmla="*/ 2147483647 w 399"/>
                <a:gd name="T67" fmla="*/ 2147483647 h 518"/>
                <a:gd name="T68" fmla="*/ 2147483647 w 399"/>
                <a:gd name="T69" fmla="*/ 2147483647 h 518"/>
                <a:gd name="T70" fmla="*/ 2147483647 w 399"/>
                <a:gd name="T71" fmla="*/ 2147483647 h 518"/>
                <a:gd name="T72" fmla="*/ 2147483647 w 399"/>
                <a:gd name="T73" fmla="*/ 2147483647 h 518"/>
                <a:gd name="T74" fmla="*/ 2147483647 w 399"/>
                <a:gd name="T75" fmla="*/ 2147483647 h 518"/>
                <a:gd name="T76" fmla="*/ 2147483647 w 399"/>
                <a:gd name="T77" fmla="*/ 2147483647 h 518"/>
                <a:gd name="T78" fmla="*/ 2147483647 w 399"/>
                <a:gd name="T79" fmla="*/ 2147483647 h 518"/>
                <a:gd name="T80" fmla="*/ 2147483647 w 399"/>
                <a:gd name="T81" fmla="*/ 2147483647 h 518"/>
                <a:gd name="T82" fmla="*/ 2147483647 w 399"/>
                <a:gd name="T83" fmla="*/ 2147483647 h 518"/>
                <a:gd name="T84" fmla="*/ 2147483647 w 399"/>
                <a:gd name="T85" fmla="*/ 2147483647 h 518"/>
                <a:gd name="T86" fmla="*/ 0 w 399"/>
                <a:gd name="T87" fmla="*/ 2147483647 h 518"/>
                <a:gd name="T88" fmla="*/ 2147483647 w 399"/>
                <a:gd name="T89" fmla="*/ 2147483647 h 518"/>
                <a:gd name="T90" fmla="*/ 2147483647 w 399"/>
                <a:gd name="T91" fmla="*/ 0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9"/>
                <a:gd name="T139" fmla="*/ 0 h 518"/>
                <a:gd name="T140" fmla="*/ 399 w 399"/>
                <a:gd name="T141" fmla="*/ 518 h 5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grpFill/>
            <a:ln w="9525">
              <a:solidFill>
                <a:srgbClr val="FFFFFF"/>
              </a:solidFill>
              <a:round/>
              <a:headEnd/>
              <a:tailEnd/>
            </a:ln>
          </p:spPr>
          <p:txBody>
            <a:bodyPr/>
            <a:lstStyle/>
            <a:p>
              <a:endParaRPr lang="en-US"/>
            </a:p>
          </p:txBody>
        </p:sp>
        <p:sp>
          <p:nvSpPr>
            <p:cNvPr id="1025" name="Freeform 545"/>
            <p:cNvSpPr>
              <a:spLocks/>
            </p:cNvSpPr>
            <p:nvPr>
              <p:custDataLst>
                <p:tags r:id="rId376"/>
              </p:custDataLst>
            </p:nvPr>
          </p:nvSpPr>
          <p:spPr bwMode="auto">
            <a:xfrm>
              <a:off x="4022725" y="2916238"/>
              <a:ext cx="376238" cy="385762"/>
            </a:xfrm>
            <a:custGeom>
              <a:avLst/>
              <a:gdLst>
                <a:gd name="T0" fmla="*/ 2147483647 w 866"/>
                <a:gd name="T1" fmla="*/ 2147483647 h 740"/>
                <a:gd name="T2" fmla="*/ 2147483647 w 866"/>
                <a:gd name="T3" fmla="*/ 2147483647 h 740"/>
                <a:gd name="T4" fmla="*/ 2147483647 w 866"/>
                <a:gd name="T5" fmla="*/ 2147483647 h 740"/>
                <a:gd name="T6" fmla="*/ 2147483647 w 866"/>
                <a:gd name="T7" fmla="*/ 2147483647 h 740"/>
                <a:gd name="T8" fmla="*/ 2147483647 w 866"/>
                <a:gd name="T9" fmla="*/ 2147483647 h 740"/>
                <a:gd name="T10" fmla="*/ 2147483647 w 866"/>
                <a:gd name="T11" fmla="*/ 2147483647 h 740"/>
                <a:gd name="T12" fmla="*/ 2147483647 w 866"/>
                <a:gd name="T13" fmla="*/ 2147483647 h 740"/>
                <a:gd name="T14" fmla="*/ 2147483647 w 866"/>
                <a:gd name="T15" fmla="*/ 2147483647 h 740"/>
                <a:gd name="T16" fmla="*/ 2147483647 w 866"/>
                <a:gd name="T17" fmla="*/ 2147483647 h 740"/>
                <a:gd name="T18" fmla="*/ 2147483647 w 866"/>
                <a:gd name="T19" fmla="*/ 2147483647 h 740"/>
                <a:gd name="T20" fmla="*/ 2147483647 w 866"/>
                <a:gd name="T21" fmla="*/ 2147483647 h 740"/>
                <a:gd name="T22" fmla="*/ 2147483647 w 866"/>
                <a:gd name="T23" fmla="*/ 2147483647 h 740"/>
                <a:gd name="T24" fmla="*/ 2147483647 w 866"/>
                <a:gd name="T25" fmla="*/ 2147483647 h 740"/>
                <a:gd name="T26" fmla="*/ 2147483647 w 866"/>
                <a:gd name="T27" fmla="*/ 2147483647 h 740"/>
                <a:gd name="T28" fmla="*/ 2147483647 w 866"/>
                <a:gd name="T29" fmla="*/ 2147483647 h 740"/>
                <a:gd name="T30" fmla="*/ 2147483647 w 866"/>
                <a:gd name="T31" fmla="*/ 2147483647 h 740"/>
                <a:gd name="T32" fmla="*/ 2147483647 w 866"/>
                <a:gd name="T33" fmla="*/ 2147483647 h 740"/>
                <a:gd name="T34" fmla="*/ 2147483647 w 866"/>
                <a:gd name="T35" fmla="*/ 2147483647 h 740"/>
                <a:gd name="T36" fmla="*/ 2147483647 w 866"/>
                <a:gd name="T37" fmla="*/ 2147483647 h 740"/>
                <a:gd name="T38" fmla="*/ 2147483647 w 866"/>
                <a:gd name="T39" fmla="*/ 2147483647 h 740"/>
                <a:gd name="T40" fmla="*/ 2147483647 w 866"/>
                <a:gd name="T41" fmla="*/ 2147483647 h 740"/>
                <a:gd name="T42" fmla="*/ 2147483647 w 866"/>
                <a:gd name="T43" fmla="*/ 2147483647 h 740"/>
                <a:gd name="T44" fmla="*/ 2147483647 w 866"/>
                <a:gd name="T45" fmla="*/ 2147483647 h 740"/>
                <a:gd name="T46" fmla="*/ 2147483647 w 866"/>
                <a:gd name="T47" fmla="*/ 2147483647 h 740"/>
                <a:gd name="T48" fmla="*/ 2147483647 w 866"/>
                <a:gd name="T49" fmla="*/ 2147483647 h 740"/>
                <a:gd name="T50" fmla="*/ 2147483647 w 866"/>
                <a:gd name="T51" fmla="*/ 2147483647 h 740"/>
                <a:gd name="T52" fmla="*/ 2147483647 w 866"/>
                <a:gd name="T53" fmla="*/ 2147483647 h 740"/>
                <a:gd name="T54" fmla="*/ 2147483647 w 866"/>
                <a:gd name="T55" fmla="*/ 2147483647 h 740"/>
                <a:gd name="T56" fmla="*/ 2147483647 w 866"/>
                <a:gd name="T57" fmla="*/ 2147483647 h 740"/>
                <a:gd name="T58" fmla="*/ 2147483647 w 866"/>
                <a:gd name="T59" fmla="*/ 2147483647 h 740"/>
                <a:gd name="T60" fmla="*/ 2147483647 w 866"/>
                <a:gd name="T61" fmla="*/ 2147483647 h 740"/>
                <a:gd name="T62" fmla="*/ 2147483647 w 866"/>
                <a:gd name="T63" fmla="*/ 2147483647 h 740"/>
                <a:gd name="T64" fmla="*/ 2147483647 w 866"/>
                <a:gd name="T65" fmla="*/ 2147483647 h 740"/>
                <a:gd name="T66" fmla="*/ 2147483647 w 866"/>
                <a:gd name="T67" fmla="*/ 2147483647 h 740"/>
                <a:gd name="T68" fmla="*/ 2147483647 w 866"/>
                <a:gd name="T69" fmla="*/ 2147483647 h 740"/>
                <a:gd name="T70" fmla="*/ 2147483647 w 866"/>
                <a:gd name="T71" fmla="*/ 2147483647 h 740"/>
                <a:gd name="T72" fmla="*/ 2147483647 w 866"/>
                <a:gd name="T73" fmla="*/ 2147483647 h 740"/>
                <a:gd name="T74" fmla="*/ 2147483647 w 866"/>
                <a:gd name="T75" fmla="*/ 2147483647 h 740"/>
                <a:gd name="T76" fmla="*/ 2147483647 w 866"/>
                <a:gd name="T77" fmla="*/ 2147483647 h 740"/>
                <a:gd name="T78" fmla="*/ 2147483647 w 866"/>
                <a:gd name="T79" fmla="*/ 2147483647 h 740"/>
                <a:gd name="T80" fmla="*/ 2147483647 w 866"/>
                <a:gd name="T81" fmla="*/ 2147483647 h 740"/>
                <a:gd name="T82" fmla="*/ 2147483647 w 866"/>
                <a:gd name="T83" fmla="*/ 2147483647 h 740"/>
                <a:gd name="T84" fmla="*/ 2147483647 w 866"/>
                <a:gd name="T85" fmla="*/ 2147483647 h 740"/>
                <a:gd name="T86" fmla="*/ 2147483647 w 866"/>
                <a:gd name="T87" fmla="*/ 2147483647 h 740"/>
                <a:gd name="T88" fmla="*/ 2147483647 w 866"/>
                <a:gd name="T89" fmla="*/ 2147483647 h 740"/>
                <a:gd name="T90" fmla="*/ 2147483647 w 866"/>
                <a:gd name="T91" fmla="*/ 2147483647 h 740"/>
                <a:gd name="T92" fmla="*/ 2147483647 w 866"/>
                <a:gd name="T93" fmla="*/ 2147483647 h 740"/>
                <a:gd name="T94" fmla="*/ 2147483647 w 866"/>
                <a:gd name="T95" fmla="*/ 2147483647 h 740"/>
                <a:gd name="T96" fmla="*/ 2147483647 w 866"/>
                <a:gd name="T97" fmla="*/ 2147483647 h 740"/>
                <a:gd name="T98" fmla="*/ 2147483647 w 866"/>
                <a:gd name="T99" fmla="*/ 2147483647 h 740"/>
                <a:gd name="T100" fmla="*/ 2147483647 w 866"/>
                <a:gd name="T101" fmla="*/ 2147483647 h 740"/>
                <a:gd name="T102" fmla="*/ 2147483647 w 866"/>
                <a:gd name="T103" fmla="*/ 2147483647 h 740"/>
                <a:gd name="T104" fmla="*/ 2147483647 w 866"/>
                <a:gd name="T105" fmla="*/ 2147483647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6"/>
                <a:gd name="T160" fmla="*/ 0 h 740"/>
                <a:gd name="T161" fmla="*/ 866 w 866"/>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grpFill/>
            <a:ln w="9525">
              <a:solidFill>
                <a:srgbClr val="FFFFFF"/>
              </a:solidFill>
              <a:round/>
              <a:headEnd/>
              <a:tailEnd/>
            </a:ln>
          </p:spPr>
          <p:txBody>
            <a:bodyPr/>
            <a:lstStyle/>
            <a:p>
              <a:endParaRPr lang="en-US"/>
            </a:p>
          </p:txBody>
        </p:sp>
        <p:sp>
          <p:nvSpPr>
            <p:cNvPr id="1027" name="Freeform 547"/>
            <p:cNvSpPr>
              <a:spLocks/>
            </p:cNvSpPr>
            <p:nvPr>
              <p:custDataLst>
                <p:tags r:id="rId377"/>
              </p:custDataLst>
            </p:nvPr>
          </p:nvSpPr>
          <p:spPr bwMode="auto">
            <a:xfrm>
              <a:off x="4392613" y="1463675"/>
              <a:ext cx="236537"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grpFill/>
            <a:ln w="9525">
              <a:solidFill>
                <a:srgbClr val="FFFFFF"/>
              </a:solidFill>
              <a:round/>
              <a:headEnd/>
              <a:tailEnd/>
            </a:ln>
          </p:spPr>
          <p:txBody>
            <a:bodyPr/>
            <a:lstStyle/>
            <a:p>
              <a:endParaRPr lang="en-US"/>
            </a:p>
          </p:txBody>
        </p:sp>
        <p:sp>
          <p:nvSpPr>
            <p:cNvPr id="1028" name="Freeform 548"/>
            <p:cNvSpPr>
              <a:spLocks/>
            </p:cNvSpPr>
            <p:nvPr>
              <p:custDataLst>
                <p:tags r:id="rId378"/>
              </p:custDataLst>
            </p:nvPr>
          </p:nvSpPr>
          <p:spPr bwMode="auto">
            <a:xfrm>
              <a:off x="4903788" y="1447800"/>
              <a:ext cx="107950"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grpFill/>
            <a:ln w="9525">
              <a:solidFill>
                <a:srgbClr val="FFFFFF"/>
              </a:solidFill>
              <a:round/>
              <a:headEnd/>
              <a:tailEnd/>
            </a:ln>
          </p:spPr>
          <p:txBody>
            <a:bodyPr/>
            <a:lstStyle/>
            <a:p>
              <a:endParaRPr lang="en-US"/>
            </a:p>
          </p:txBody>
        </p:sp>
        <p:sp>
          <p:nvSpPr>
            <p:cNvPr id="1029" name="Freeform 549"/>
            <p:cNvSpPr>
              <a:spLocks/>
            </p:cNvSpPr>
            <p:nvPr>
              <p:custDataLst>
                <p:tags r:id="rId379"/>
              </p:custDataLst>
            </p:nvPr>
          </p:nvSpPr>
          <p:spPr bwMode="auto">
            <a:xfrm>
              <a:off x="5046663" y="1430338"/>
              <a:ext cx="63500" cy="57150"/>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grpFill/>
            <a:ln w="9525">
              <a:solidFill>
                <a:srgbClr val="FFFFFF"/>
              </a:solidFill>
              <a:round/>
              <a:headEnd/>
              <a:tailEnd/>
            </a:ln>
          </p:spPr>
          <p:txBody>
            <a:bodyPr/>
            <a:lstStyle/>
            <a:p>
              <a:endParaRPr lang="en-US"/>
            </a:p>
          </p:txBody>
        </p:sp>
        <p:sp>
          <p:nvSpPr>
            <p:cNvPr id="1030" name="Freeform 550"/>
            <p:cNvSpPr>
              <a:spLocks/>
            </p:cNvSpPr>
            <p:nvPr>
              <p:custDataLst>
                <p:tags r:id="rId380"/>
              </p:custDataLst>
            </p:nvPr>
          </p:nvSpPr>
          <p:spPr bwMode="auto">
            <a:xfrm>
              <a:off x="5083175" y="1438275"/>
              <a:ext cx="130175" cy="57150"/>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grpFill/>
            <a:ln w="9525">
              <a:solidFill>
                <a:srgbClr val="FFFFFF"/>
              </a:solidFill>
              <a:round/>
              <a:headEnd/>
              <a:tailEnd/>
            </a:ln>
          </p:spPr>
          <p:txBody>
            <a:bodyPr/>
            <a:lstStyle/>
            <a:p>
              <a:endParaRPr lang="en-US"/>
            </a:p>
          </p:txBody>
        </p:sp>
      </p:grpSp>
      <p:grpSp>
        <p:nvGrpSpPr>
          <p:cNvPr id="12" name="Group 11"/>
          <p:cNvGrpSpPr/>
          <p:nvPr/>
        </p:nvGrpSpPr>
        <p:grpSpPr>
          <a:xfrm>
            <a:off x="4094490" y="5874293"/>
            <a:ext cx="5885853" cy="533397"/>
            <a:chOff x="2709205" y="5899631"/>
            <a:chExt cx="4790744" cy="533397"/>
          </a:xfrm>
        </p:grpSpPr>
        <p:grpSp>
          <p:nvGrpSpPr>
            <p:cNvPr id="1031" name="Group 560"/>
            <p:cNvGrpSpPr/>
            <p:nvPr/>
          </p:nvGrpSpPr>
          <p:grpSpPr>
            <a:xfrm>
              <a:off x="2787289" y="5944089"/>
              <a:ext cx="4712660" cy="470149"/>
              <a:chOff x="1530495" y="4901157"/>
              <a:chExt cx="3934075" cy="477949"/>
            </a:xfrm>
          </p:grpSpPr>
          <p:sp>
            <p:nvSpPr>
              <p:cNvPr id="1032" name="Rectangle 1031"/>
              <p:cNvSpPr/>
              <p:nvPr/>
            </p:nvSpPr>
            <p:spPr bwMode="auto">
              <a:xfrm>
                <a:off x="1530495" y="4979145"/>
                <a:ext cx="102175" cy="166532"/>
              </a:xfrm>
              <a:prstGeom prst="rect">
                <a:avLst/>
              </a:prstGeom>
              <a:solidFill>
                <a:srgbClr val="CC0000"/>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F3F3F3"/>
                  </a:solidFill>
                  <a:effectLst>
                    <a:outerShdw blurRad="38100" dist="38100" dir="2700000" algn="tl">
                      <a:srgbClr val="000000">
                        <a:alpha val="43137"/>
                      </a:srgbClr>
                    </a:outerShdw>
                  </a:effectLst>
                  <a:latin typeface="Calibri Light" panose="020F0302020204030204" pitchFamily="34" charset="0"/>
                </a:endParaRPr>
              </a:p>
            </p:txBody>
          </p:sp>
          <p:grpSp>
            <p:nvGrpSpPr>
              <p:cNvPr id="1033" name="Group 25"/>
              <p:cNvGrpSpPr/>
              <p:nvPr/>
            </p:nvGrpSpPr>
            <p:grpSpPr>
              <a:xfrm>
                <a:off x="1607415" y="4901157"/>
                <a:ext cx="3857155" cy="477949"/>
                <a:chOff x="1607415" y="4901152"/>
                <a:chExt cx="3857155" cy="477943"/>
              </a:xfrm>
            </p:grpSpPr>
            <p:sp>
              <p:nvSpPr>
                <p:cNvPr id="1036" name="TextBox 1035"/>
                <p:cNvSpPr txBox="1"/>
                <p:nvPr/>
              </p:nvSpPr>
              <p:spPr>
                <a:xfrm>
                  <a:off x="1607415" y="4901152"/>
                  <a:ext cx="1617819" cy="469318"/>
                </a:xfrm>
                <a:prstGeom prst="rect">
                  <a:avLst/>
                </a:prstGeom>
                <a:noFill/>
                <a:ln>
                  <a:noFill/>
                </a:ln>
              </p:spPr>
              <p:txBody>
                <a:bodyPr wrap="square" rtlCol="0">
                  <a:spAutoFit/>
                </a:bodyPr>
                <a:lstStyle/>
                <a:p>
                  <a:r>
                    <a:rPr lang="en-US" sz="1200" b="1" dirty="0">
                      <a:solidFill>
                        <a:schemeClr val="bg1"/>
                      </a:solidFill>
                      <a:latin typeface="Calibri Light" panose="020F0302020204030204" pitchFamily="34" charset="0"/>
                    </a:rPr>
                    <a:t>Subsidy portfolio </a:t>
                  </a:r>
                </a:p>
                <a:p>
                  <a:r>
                    <a:rPr lang="en-US" sz="1200" b="1" dirty="0">
                      <a:solidFill>
                        <a:schemeClr val="bg1"/>
                      </a:solidFill>
                      <a:latin typeface="Calibri Light" panose="020F0302020204030204" pitchFamily="34" charset="0"/>
                    </a:rPr>
                    <a:t>(active/closed)</a:t>
                  </a:r>
                </a:p>
              </p:txBody>
            </p:sp>
            <p:sp>
              <p:nvSpPr>
                <p:cNvPr id="1741" name="TextBox 1740"/>
                <p:cNvSpPr txBox="1"/>
                <p:nvPr/>
              </p:nvSpPr>
              <p:spPr>
                <a:xfrm>
                  <a:off x="2790687" y="4909775"/>
                  <a:ext cx="2673883" cy="469320"/>
                </a:xfrm>
                <a:prstGeom prst="rect">
                  <a:avLst/>
                </a:prstGeom>
                <a:noFill/>
                <a:ln>
                  <a:noFill/>
                </a:ln>
              </p:spPr>
              <p:txBody>
                <a:bodyPr wrap="square" rtlCol="0">
                  <a:spAutoFit/>
                </a:bodyPr>
                <a:lstStyle/>
                <a:p>
                  <a:r>
                    <a:rPr lang="en-US" sz="1200" b="1" dirty="0">
                      <a:solidFill>
                        <a:schemeClr val="bg1"/>
                      </a:solidFill>
                      <a:latin typeface="Calibri Light" panose="020F0302020204030204" pitchFamily="34" charset="0"/>
                    </a:rPr>
                    <a:t>Pipeline           </a:t>
                  </a:r>
                  <a:r>
                    <a:rPr lang="en-US" sz="1200" b="1" dirty="0">
                      <a:solidFill>
                        <a:srgbClr val="F3F3F3"/>
                      </a:solidFill>
                      <a:latin typeface="Calibri Light" panose="020F0302020204030204" pitchFamily="34" charset="0"/>
                    </a:rPr>
                    <a:t>         </a:t>
                  </a:r>
                  <a:r>
                    <a:rPr lang="en-US" sz="1200" b="1" dirty="0">
                      <a:solidFill>
                        <a:schemeClr val="bg1"/>
                      </a:solidFill>
                      <a:latin typeface="Calibri Light" panose="020F0302020204030204" pitchFamily="34" charset="0"/>
                    </a:rPr>
                    <a:t>Technical                     </a:t>
                  </a:r>
                  <a:r>
                    <a:rPr lang="en-US" sz="1200" b="1" dirty="0" err="1">
                      <a:solidFill>
                        <a:schemeClr val="bg1"/>
                      </a:solidFill>
                      <a:latin typeface="Calibri Light" panose="020F0302020204030204" pitchFamily="34" charset="0"/>
                    </a:rPr>
                    <a:t>PforR</a:t>
                  </a:r>
                  <a:r>
                    <a:rPr lang="en-US" sz="1200" b="1" dirty="0">
                      <a:solidFill>
                        <a:schemeClr val="bg1"/>
                      </a:solidFill>
                      <a:latin typeface="Calibri Light" panose="020F0302020204030204" pitchFamily="34" charset="0"/>
                    </a:rPr>
                    <a:t>        </a:t>
                  </a:r>
                </a:p>
                <a:p>
                  <a:r>
                    <a:rPr lang="en-US" sz="1200" b="1" dirty="0">
                      <a:solidFill>
                        <a:schemeClr val="bg1"/>
                      </a:solidFill>
                      <a:latin typeface="Calibri Light" panose="020F0302020204030204" pitchFamily="34" charset="0"/>
                    </a:rPr>
                    <a:t>                                   Assistance                  support</a:t>
                  </a:r>
                </a:p>
              </p:txBody>
            </p:sp>
          </p:grpSp>
        </p:grpSp>
        <p:sp>
          <p:nvSpPr>
            <p:cNvPr id="11" name="Rectangle 10"/>
            <p:cNvSpPr/>
            <p:nvPr/>
          </p:nvSpPr>
          <p:spPr bwMode="auto">
            <a:xfrm>
              <a:off x="2709205" y="5899631"/>
              <a:ext cx="4129590" cy="533397"/>
            </a:xfrm>
            <a:prstGeom prst="rect">
              <a:avLst/>
            </a:prstGeom>
            <a:no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F3F3F3"/>
                </a:solidFill>
                <a:effectLst>
                  <a:outerShdw blurRad="38100" dist="38100" dir="2700000" algn="tl">
                    <a:srgbClr val="000000">
                      <a:alpha val="43137"/>
                    </a:srgbClr>
                  </a:outerShdw>
                </a:effectLst>
                <a:latin typeface="Calibri Light" panose="020F0302020204030204" pitchFamily="34" charset="0"/>
              </a:endParaRPr>
            </a:p>
          </p:txBody>
        </p:sp>
      </p:grpSp>
      <p:sp>
        <p:nvSpPr>
          <p:cNvPr id="744" name="Rectangle 743"/>
          <p:cNvSpPr/>
          <p:nvPr/>
        </p:nvSpPr>
        <p:spPr>
          <a:xfrm>
            <a:off x="897227" y="1089450"/>
            <a:ext cx="4606172" cy="1246495"/>
          </a:xfrm>
          <a:prstGeom prst="rect">
            <a:avLst/>
          </a:prstGeom>
        </p:spPr>
        <p:txBody>
          <a:bodyPr wrap="square">
            <a:spAutoFit/>
          </a:bodyPr>
          <a:lstStyle/>
          <a:p>
            <a:r>
              <a:rPr lang="en-US" sz="1500" b="1" dirty="0">
                <a:solidFill>
                  <a:schemeClr val="bg1"/>
                </a:solidFill>
                <a:latin typeface="Calibri Light" panose="020F0302020204030204" pitchFamily="34" charset="0"/>
              </a:rPr>
              <a:t>Total subsidy projects:             </a:t>
            </a:r>
            <a:r>
              <a:rPr lang="en-US" sz="1500" b="1" dirty="0" smtClean="0">
                <a:solidFill>
                  <a:schemeClr val="bg1"/>
                </a:solidFill>
                <a:latin typeface="Calibri Light" panose="020F0302020204030204" pitchFamily="34" charset="0"/>
              </a:rPr>
              <a:t>   42 </a:t>
            </a:r>
            <a:r>
              <a:rPr lang="en-US" sz="1500" b="1" dirty="0">
                <a:solidFill>
                  <a:schemeClr val="bg1"/>
                </a:solidFill>
                <a:latin typeface="Calibri Light" panose="020F0302020204030204" pitchFamily="34" charset="0"/>
              </a:rPr>
              <a:t>($</a:t>
            </a:r>
            <a:r>
              <a:rPr lang="en-US" sz="1500" b="1" dirty="0" smtClean="0">
                <a:solidFill>
                  <a:schemeClr val="bg1"/>
                </a:solidFill>
                <a:latin typeface="Calibri Light" panose="020F0302020204030204" pitchFamily="34" charset="0"/>
              </a:rPr>
              <a:t>208m</a:t>
            </a:r>
            <a:r>
              <a:rPr lang="en-US" sz="1500" b="1" dirty="0">
                <a:solidFill>
                  <a:schemeClr val="bg1"/>
                </a:solidFill>
                <a:latin typeface="Calibri Light" panose="020F0302020204030204" pitchFamily="34" charset="0"/>
              </a:rPr>
              <a:t>)</a:t>
            </a:r>
          </a:p>
          <a:p>
            <a:r>
              <a:rPr lang="en-US" sz="1500" b="1" dirty="0">
                <a:solidFill>
                  <a:schemeClr val="bg1"/>
                </a:solidFill>
                <a:latin typeface="Calibri Light" panose="020F0302020204030204" pitchFamily="34" charset="0"/>
              </a:rPr>
              <a:t>Total pipeline projects:               </a:t>
            </a:r>
            <a:r>
              <a:rPr lang="en-US" sz="1500" b="1" dirty="0" smtClean="0">
                <a:solidFill>
                  <a:schemeClr val="bg1"/>
                </a:solidFill>
                <a:latin typeface="Calibri Light" panose="020F0302020204030204" pitchFamily="34" charset="0"/>
              </a:rPr>
              <a:t>    </a:t>
            </a:r>
            <a:r>
              <a:rPr lang="en-US" sz="1500" b="1" dirty="0">
                <a:solidFill>
                  <a:schemeClr val="bg1"/>
                </a:solidFill>
                <a:latin typeface="Calibri Light" panose="020F0302020204030204" pitchFamily="34" charset="0"/>
              </a:rPr>
              <a:t>3</a:t>
            </a:r>
            <a:r>
              <a:rPr lang="en-US" sz="1500" b="1" dirty="0" smtClean="0">
                <a:solidFill>
                  <a:schemeClr val="bg1"/>
                </a:solidFill>
                <a:latin typeface="Calibri Light" panose="020F0302020204030204" pitchFamily="34" charset="0"/>
              </a:rPr>
              <a:t> ($24.6m</a:t>
            </a:r>
            <a:r>
              <a:rPr lang="en-US" sz="1500" b="1" dirty="0">
                <a:solidFill>
                  <a:schemeClr val="bg1"/>
                </a:solidFill>
                <a:latin typeface="Calibri Light" panose="020F0302020204030204" pitchFamily="34" charset="0"/>
              </a:rPr>
              <a:t>)</a:t>
            </a:r>
          </a:p>
          <a:p>
            <a:r>
              <a:rPr lang="en-US" sz="1500" b="1" dirty="0">
                <a:solidFill>
                  <a:schemeClr val="bg1"/>
                </a:solidFill>
                <a:latin typeface="Calibri Light" panose="020F0302020204030204" pitchFamily="34" charset="0"/>
              </a:rPr>
              <a:t>Technical Assistance/</a:t>
            </a:r>
          </a:p>
          <a:p>
            <a:r>
              <a:rPr lang="en-US" sz="1500" b="1" dirty="0">
                <a:solidFill>
                  <a:schemeClr val="bg1"/>
                </a:solidFill>
                <a:latin typeface="Calibri Light" panose="020F0302020204030204" pitchFamily="34" charset="0"/>
              </a:rPr>
              <a:t>Dissemination activities:        </a:t>
            </a:r>
            <a:r>
              <a:rPr lang="en-US" sz="1500" b="1" dirty="0" smtClean="0">
                <a:solidFill>
                  <a:schemeClr val="bg1"/>
                </a:solidFill>
                <a:latin typeface="Calibri Light" panose="020F0302020204030204" pitchFamily="34" charset="0"/>
              </a:rPr>
              <a:t>    175 ($21 m</a:t>
            </a:r>
            <a:r>
              <a:rPr lang="en-US" sz="1500" b="1" dirty="0">
                <a:solidFill>
                  <a:schemeClr val="bg1"/>
                </a:solidFill>
                <a:latin typeface="Calibri Light" panose="020F0302020204030204" pitchFamily="34" charset="0"/>
              </a:rPr>
              <a:t>)  </a:t>
            </a:r>
          </a:p>
          <a:p>
            <a:r>
              <a:rPr lang="en-US" sz="1500" b="1" dirty="0">
                <a:solidFill>
                  <a:schemeClr val="bg1"/>
                </a:solidFill>
                <a:latin typeface="Calibri Light" panose="020F0302020204030204" pitchFamily="34" charset="0"/>
              </a:rPr>
              <a:t>Beneficiaries:	   </a:t>
            </a:r>
            <a:r>
              <a:rPr lang="en-US" sz="1500" b="1" dirty="0" smtClean="0">
                <a:solidFill>
                  <a:schemeClr val="bg1"/>
                </a:solidFill>
                <a:latin typeface="Calibri Light" panose="020F0302020204030204" pitchFamily="34" charset="0"/>
              </a:rPr>
              <a:t>    </a:t>
            </a:r>
            <a:r>
              <a:rPr lang="en-US" sz="1500" b="1" dirty="0">
                <a:solidFill>
                  <a:schemeClr val="bg1"/>
                </a:solidFill>
                <a:latin typeface="Calibri Light" panose="020F0302020204030204" pitchFamily="34" charset="0"/>
              </a:rPr>
              <a:t>Over </a:t>
            </a:r>
            <a:r>
              <a:rPr lang="en-US" sz="1500" b="1" dirty="0" smtClean="0">
                <a:solidFill>
                  <a:schemeClr val="bg1"/>
                </a:solidFill>
                <a:latin typeface="Calibri Light" panose="020F0302020204030204" pitchFamily="34" charset="0"/>
              </a:rPr>
              <a:t>8 </a:t>
            </a:r>
            <a:r>
              <a:rPr lang="en-US" sz="1500" b="1" dirty="0">
                <a:solidFill>
                  <a:schemeClr val="bg1"/>
                </a:solidFill>
                <a:latin typeface="Calibri Light" panose="020F0302020204030204" pitchFamily="34" charset="0"/>
              </a:rPr>
              <a:t>million                               </a:t>
            </a:r>
          </a:p>
        </p:txBody>
      </p:sp>
      <p:sp>
        <p:nvSpPr>
          <p:cNvPr id="521" name="Rectangle 520"/>
          <p:cNvSpPr/>
          <p:nvPr/>
        </p:nvSpPr>
        <p:spPr bwMode="auto">
          <a:xfrm>
            <a:off x="5866396" y="6008441"/>
            <a:ext cx="150375" cy="163814"/>
          </a:xfrm>
          <a:prstGeom prst="rect">
            <a:avLst/>
          </a:prstGeom>
          <a:solidFill>
            <a:srgbClr val="FFC000"/>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effectLst>
                <a:outerShdw blurRad="38100" dist="38100" dir="2700000" algn="tl">
                  <a:srgbClr val="000000">
                    <a:alpha val="43137"/>
                  </a:srgbClr>
                </a:outerShdw>
              </a:effectLst>
              <a:latin typeface="Bastian Sans Light" pitchFamily="34" charset="0"/>
            </a:endParaRPr>
          </a:p>
        </p:txBody>
      </p:sp>
      <p:sp>
        <p:nvSpPr>
          <p:cNvPr id="522" name="Rectangle 521"/>
          <p:cNvSpPr/>
          <p:nvPr/>
        </p:nvSpPr>
        <p:spPr bwMode="auto">
          <a:xfrm>
            <a:off x="7009068" y="5999226"/>
            <a:ext cx="150375" cy="163814"/>
          </a:xfrm>
          <a:prstGeom prst="rect">
            <a:avLst/>
          </a:prstGeom>
          <a:solidFill>
            <a:srgbClr val="92D050"/>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effectLst>
                <a:outerShdw blurRad="38100" dist="38100" dir="2700000" algn="tl">
                  <a:srgbClr val="000000">
                    <a:alpha val="43137"/>
                  </a:srgbClr>
                </a:outerShdw>
              </a:effectLst>
              <a:latin typeface="Bastian Sans Light" pitchFamily="34" charset="0"/>
            </a:endParaRPr>
          </a:p>
        </p:txBody>
      </p:sp>
      <p:sp>
        <p:nvSpPr>
          <p:cNvPr id="523" name="Rectangle 522"/>
          <p:cNvSpPr/>
          <p:nvPr/>
        </p:nvSpPr>
        <p:spPr bwMode="auto">
          <a:xfrm>
            <a:off x="8255869" y="5999226"/>
            <a:ext cx="150375" cy="163814"/>
          </a:xfrm>
          <a:prstGeom prst="rect">
            <a:avLst/>
          </a:prstGeom>
          <a:solidFill>
            <a:srgbClr val="7030A0"/>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effectLst>
                <a:outerShdw blurRad="38100" dist="38100" dir="2700000" algn="tl">
                  <a:srgbClr val="000000">
                    <a:alpha val="43137"/>
                  </a:srgbClr>
                </a:outerShdw>
              </a:effectLst>
              <a:latin typeface="Bastian Sans Light" pitchFamily="34" charset="0"/>
            </a:endParaRPr>
          </a:p>
        </p:txBody>
      </p:sp>
      <p:sp>
        <p:nvSpPr>
          <p:cNvPr id="519" name="Slide Number Placeholder 8"/>
          <p:cNvSpPr>
            <a:spLocks noGrp="1"/>
          </p:cNvSpPr>
          <p:nvPr/>
        </p:nvSpPr>
        <p:spPr>
          <a:xfrm>
            <a:off x="10134600" y="6553200"/>
            <a:ext cx="533400" cy="304800"/>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3200" kern="1200">
                <a:solidFill>
                  <a:srgbClr val="383838"/>
                </a:solidFill>
                <a:effectLst>
                  <a:outerShdw blurRad="38100" dist="38100" dir="2700000" algn="tl">
                    <a:srgbClr val="000000"/>
                  </a:outerShdw>
                </a:effectLst>
                <a:latin typeface="Bastian Sans Light" pitchFamily="34" charset="0"/>
                <a:ea typeface="ヒラギノ角ゴ Pro W3" pitchFamily="-65" charset="-128"/>
                <a:cs typeface="+mn-cs"/>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a:defRPr/>
            </a:pPr>
            <a:fld id="{61BB9260-2F85-43CB-BD7C-B4E125004C98}" type="slidenum">
              <a:rPr lang="en-US" sz="1200">
                <a:effectLst/>
              </a:rPr>
              <a:pPr algn="ctr">
                <a:defRPr/>
              </a:pPr>
              <a:t>4</a:t>
            </a:fld>
            <a:endParaRPr lang="en-US" sz="1200" dirty="0">
              <a:effectLst/>
            </a:endParaRPr>
          </a:p>
        </p:txBody>
      </p:sp>
      <p:sp>
        <p:nvSpPr>
          <p:cNvPr id="520" name="Rectangle 519"/>
          <p:cNvSpPr/>
          <p:nvPr/>
        </p:nvSpPr>
        <p:spPr bwMode="auto">
          <a:xfrm>
            <a:off x="0" y="920525"/>
            <a:ext cx="12192000" cy="168779"/>
          </a:xfrm>
          <a:prstGeom prst="rect">
            <a:avLst/>
          </a:prstGeom>
          <a:solidFill>
            <a:srgbClr val="C00000"/>
          </a:solidFill>
          <a:ln w="9525" cap="flat" cmpd="sng" algn="ctr">
            <a:noFill/>
            <a:prstDash val="solid"/>
            <a:round/>
            <a:headEnd type="none" w="med" len="med"/>
            <a:tailEnd type="none" w="med" len="med"/>
          </a:ln>
          <a:effectLst/>
        </p:spPr>
        <p:txBody>
          <a:bodyPr wrap="none"/>
          <a:lstStyle/>
          <a:p>
            <a:pPr fontAlgn="base">
              <a:spcBef>
                <a:spcPct val="0"/>
              </a:spcBef>
              <a:spcAft>
                <a:spcPct val="0"/>
              </a:spcAft>
              <a:defRPr/>
            </a:pPr>
            <a:endParaRPr lang="en-US" sz="3200">
              <a:solidFill>
                <a:srgbClr val="383838"/>
              </a:solidFill>
              <a:effectLst>
                <a:outerShdw blurRad="38100" dist="38100" dir="2700000" algn="tl">
                  <a:srgbClr val="000000">
                    <a:alpha val="43137"/>
                  </a:srgbClr>
                </a:outerShdw>
              </a:effectLst>
              <a:ea typeface="MS PGothic" pitchFamily="34" charset="-128"/>
              <a:cs typeface="Arial" charset="0"/>
            </a:endParaRPr>
          </a:p>
        </p:txBody>
      </p:sp>
      <p:sp>
        <p:nvSpPr>
          <p:cNvPr id="524" name="TextBox 523"/>
          <p:cNvSpPr txBox="1"/>
          <p:nvPr/>
        </p:nvSpPr>
        <p:spPr>
          <a:xfrm>
            <a:off x="704088" y="-41275"/>
            <a:ext cx="9032897" cy="976313"/>
          </a:xfrm>
          <a:prstGeom prst="rect">
            <a:avLst/>
          </a:prstGeom>
          <a:noFill/>
        </p:spPr>
        <p:txBody>
          <a:bodyPr>
            <a:normAutofit fontScale="55000" lnSpcReduction="20000"/>
          </a:bodyPr>
          <a:lstStyle/>
          <a:p>
            <a:pPr fontAlgn="base">
              <a:lnSpc>
                <a:spcPct val="170000"/>
              </a:lnSpc>
              <a:spcBef>
                <a:spcPct val="0"/>
              </a:spcBef>
              <a:spcAft>
                <a:spcPct val="0"/>
              </a:spcAft>
              <a:defRPr/>
            </a:pPr>
            <a:r>
              <a:rPr lang="en-US" sz="3600" b="1" dirty="0">
                <a:solidFill>
                  <a:schemeClr val="accent3">
                    <a:lumMod val="20000"/>
                    <a:lumOff val="80000"/>
                  </a:schemeClr>
                </a:solidFill>
                <a:latin typeface="Arial" panose="020B0604020202020204" pitchFamily="34" charset="0"/>
                <a:ea typeface="MS PGothic" pitchFamily="34" charset="-128"/>
                <a:cs typeface="Arial" panose="020B0604020202020204" pitchFamily="34" charset="0"/>
              </a:rPr>
              <a:t>Global Partnership on Output-Based Aid (GPOBA) </a:t>
            </a:r>
            <a:br>
              <a:rPr lang="en-US" sz="3600" b="1" dirty="0">
                <a:solidFill>
                  <a:schemeClr val="accent3">
                    <a:lumMod val="20000"/>
                    <a:lumOff val="80000"/>
                  </a:schemeClr>
                </a:solidFill>
                <a:latin typeface="Arial" panose="020B0604020202020204" pitchFamily="34" charset="0"/>
                <a:ea typeface="MS PGothic" pitchFamily="34" charset="-128"/>
                <a:cs typeface="Arial" panose="020B0604020202020204" pitchFamily="34" charset="0"/>
              </a:rPr>
            </a:br>
            <a:r>
              <a:rPr lang="en-US" sz="3300" b="1" dirty="0">
                <a:solidFill>
                  <a:srgbClr val="00172E">
                    <a:lumMod val="90000"/>
                    <a:lumOff val="10000"/>
                  </a:srgbClr>
                </a:solidFill>
                <a:latin typeface="Arial" panose="020B0604020202020204" pitchFamily="34" charset="0"/>
                <a:ea typeface="MS PGothic" pitchFamily="34" charset="-128"/>
                <a:cs typeface="Arial" panose="020B0604020202020204" pitchFamily="34" charset="0"/>
              </a:rPr>
              <a:t>10+ years of experience in supporting </a:t>
            </a:r>
            <a:r>
              <a:rPr lang="en-US" sz="3300" b="1" dirty="0" smtClean="0">
                <a:solidFill>
                  <a:srgbClr val="00172E">
                    <a:lumMod val="90000"/>
                    <a:lumOff val="10000"/>
                  </a:srgbClr>
                </a:solidFill>
                <a:latin typeface="Arial" panose="020B0604020202020204" pitchFamily="34" charset="0"/>
                <a:ea typeface="MS PGothic" pitchFamily="34" charset="-128"/>
                <a:cs typeface="Arial" panose="020B0604020202020204" pitchFamily="34" charset="0"/>
              </a:rPr>
              <a:t>RBF approaches around the world</a:t>
            </a:r>
            <a:endParaRPr lang="en-US" sz="3300" dirty="0">
              <a:solidFill>
                <a:srgbClr val="00172E">
                  <a:lumMod val="90000"/>
                  <a:lumOff val="10000"/>
                </a:srgbClr>
              </a:solidFill>
              <a:latin typeface="Arial" panose="020B0604020202020204" pitchFamily="34" charset="0"/>
              <a:ea typeface="MS PGothic" pitchFamily="34" charset="-128"/>
              <a:cs typeface="Arial" panose="020B0604020202020204" pitchFamily="34" charset="0"/>
            </a:endParaRPr>
          </a:p>
        </p:txBody>
      </p:sp>
      <p:sp>
        <p:nvSpPr>
          <p:cNvPr id="3" name="Oval 2"/>
          <p:cNvSpPr/>
          <p:nvPr/>
        </p:nvSpPr>
        <p:spPr bwMode="auto">
          <a:xfrm>
            <a:off x="4229377" y="4316560"/>
            <a:ext cx="228141" cy="229775"/>
          </a:xfrm>
          <a:prstGeom prst="ellipse">
            <a:avLst/>
          </a:prstGeom>
          <a:solidFill>
            <a:srgbClr val="7030A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383838"/>
              </a:solidFill>
              <a:effectLst>
                <a:outerShdw blurRad="38100" dist="38100" dir="2700000" algn="tl">
                  <a:srgbClr val="000000">
                    <a:alpha val="43137"/>
                  </a:srgbClr>
                </a:outerShdw>
              </a:effectLst>
              <a:latin typeface="Bastian Sans Light" pitchFamily="34" charset="0"/>
            </a:endParaRPr>
          </a:p>
        </p:txBody>
      </p:sp>
    </p:spTree>
    <p:extLst>
      <p:ext uri="{BB962C8B-B14F-4D97-AF65-F5344CB8AC3E}">
        <p14:creationId xmlns:p14="http://schemas.microsoft.com/office/powerpoint/2010/main" val="849996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33959" y="246761"/>
            <a:ext cx="8461375" cy="757238"/>
          </a:xfrm>
        </p:spPr>
        <p:txBody>
          <a:bodyPr>
            <a:noAutofit/>
          </a:bodyPr>
          <a:lstStyle/>
          <a:p>
            <a:pPr>
              <a:spcBef>
                <a:spcPts val="0"/>
              </a:spcBef>
              <a:defRPr/>
            </a:pPr>
            <a:r>
              <a:rPr lang="en-US" sz="2800" dirty="0">
                <a:ea typeface="+mj-ea"/>
              </a:rPr>
              <a:t/>
            </a:r>
            <a:br>
              <a:rPr lang="en-US" sz="2800" dirty="0">
                <a:ea typeface="+mj-ea"/>
              </a:rPr>
            </a:br>
            <a:r>
              <a:rPr lang="en-US" sz="2600" b="1" dirty="0">
                <a:ea typeface="+mj-ea"/>
              </a:rPr>
              <a:t>Portfolio of Activities: Sectors &amp; Regions</a:t>
            </a:r>
          </a:p>
        </p:txBody>
      </p:sp>
      <p:sp>
        <p:nvSpPr>
          <p:cNvPr id="7" name="Content Placeholder 4"/>
          <p:cNvSpPr txBox="1">
            <a:spLocks/>
          </p:cNvSpPr>
          <p:nvPr/>
        </p:nvSpPr>
        <p:spPr>
          <a:xfrm>
            <a:off x="1784351" y="1259587"/>
            <a:ext cx="8553450" cy="733425"/>
          </a:xfrm>
          <a:prstGeom prst="rect">
            <a:avLst/>
          </a:prstGeom>
        </p:spPr>
        <p:txBody>
          <a:bodyPr/>
          <a:lstStyle>
            <a:lvl1pPr marL="342900" indent="-342900" algn="l" rtl="0" eaLnBrk="0" fontAlgn="base" hangingPunct="0">
              <a:lnSpc>
                <a:spcPct val="150000"/>
              </a:lnSpc>
              <a:spcBef>
                <a:spcPts val="1800"/>
              </a:spcBef>
              <a:spcAft>
                <a:spcPct val="0"/>
              </a:spcAft>
              <a:buClr>
                <a:srgbClr val="404040"/>
              </a:buClr>
              <a:defRPr>
                <a:solidFill>
                  <a:srgbClr val="595959"/>
                </a:solidFill>
                <a:latin typeface="Arial"/>
                <a:ea typeface="MS PGothic" pitchFamily="34" charset="-128"/>
                <a:cs typeface="Arial"/>
              </a:defRPr>
            </a:lvl1pPr>
            <a:lvl2pPr marL="285750" indent="-285750" algn="l" rtl="0" eaLnBrk="0" fontAlgn="base" hangingPunct="0">
              <a:lnSpc>
                <a:spcPct val="110000"/>
              </a:lnSpc>
              <a:spcBef>
                <a:spcPct val="0"/>
              </a:spcBef>
              <a:spcAft>
                <a:spcPct val="0"/>
              </a:spcAft>
              <a:buClr>
                <a:srgbClr val="595959"/>
              </a:buClr>
              <a:buFont typeface="Arial" charset="0"/>
              <a:buChar char="•"/>
              <a:defRPr>
                <a:solidFill>
                  <a:srgbClr val="595959"/>
                </a:solidFill>
                <a:latin typeface="Arial"/>
                <a:ea typeface="MS PGothic" pitchFamily="34" charset="-128"/>
                <a:cs typeface="Arial"/>
              </a:defRPr>
            </a:lvl2pPr>
            <a:lvl3pPr marL="285750" indent="-285750" algn="l" rtl="0" eaLnBrk="0" fontAlgn="base" hangingPunct="0">
              <a:lnSpc>
                <a:spcPct val="110000"/>
              </a:lnSpc>
              <a:spcBef>
                <a:spcPct val="0"/>
              </a:spcBef>
              <a:spcAft>
                <a:spcPct val="0"/>
              </a:spcAft>
              <a:buClr>
                <a:schemeClr val="tx1"/>
              </a:buClr>
              <a:buFont typeface="Arial" charset="0"/>
              <a:buChar char="•"/>
              <a:defRPr>
                <a:solidFill>
                  <a:schemeClr val="tx2"/>
                </a:solidFill>
                <a:latin typeface="Arial"/>
                <a:ea typeface="MS PGothic" pitchFamily="34" charset="-128"/>
                <a:cs typeface="Arial"/>
              </a:defRPr>
            </a:lvl3pPr>
            <a:lvl4pPr marL="831850" indent="-285750" algn="l" rtl="0" eaLnBrk="0" fontAlgn="base" hangingPunct="0">
              <a:lnSpc>
                <a:spcPct val="110000"/>
              </a:lnSpc>
              <a:spcBef>
                <a:spcPct val="0"/>
              </a:spcBef>
              <a:spcAft>
                <a:spcPct val="0"/>
              </a:spcAft>
              <a:buClr>
                <a:srgbClr val="595959"/>
              </a:buClr>
              <a:buFont typeface="Arial" charset="0"/>
              <a:buChar char="•"/>
              <a:defRPr>
                <a:solidFill>
                  <a:srgbClr val="595959"/>
                </a:solidFill>
                <a:latin typeface="Arial"/>
                <a:ea typeface="MS PGothic" pitchFamily="34" charset="-128"/>
                <a:cs typeface="Arial"/>
              </a:defRPr>
            </a:lvl4pPr>
            <a:lvl5pPr marL="1196975" indent="-285750" algn="l" rtl="0" eaLnBrk="0" fontAlgn="base" hangingPunct="0">
              <a:lnSpc>
                <a:spcPct val="110000"/>
              </a:lnSpc>
              <a:spcBef>
                <a:spcPct val="0"/>
              </a:spcBef>
              <a:spcAft>
                <a:spcPct val="0"/>
              </a:spcAft>
              <a:buClr>
                <a:srgbClr val="595959"/>
              </a:buClr>
              <a:buFont typeface="Arial" charset="0"/>
              <a:buChar char="•"/>
              <a:defRPr>
                <a:solidFill>
                  <a:srgbClr val="595959"/>
                </a:solidFill>
                <a:latin typeface="Arial"/>
                <a:ea typeface="MS PGothic" pitchFamily="34" charset="-128"/>
                <a:cs typeface="Arial"/>
              </a:defRPr>
            </a:lvl5pPr>
            <a:lvl6pPr marL="502920" indent="-228600" algn="l" rtl="0" fontAlgn="base">
              <a:spcBef>
                <a:spcPct val="20000"/>
              </a:spcBef>
              <a:spcAft>
                <a:spcPct val="0"/>
              </a:spcAft>
              <a:buClr>
                <a:schemeClr val="tx2">
                  <a:lumMod val="65000"/>
                  <a:lumOff val="35000"/>
                </a:schemeClr>
              </a:buClr>
              <a:buFont typeface="Arial"/>
              <a:buChar char="•"/>
              <a:defRPr sz="1800">
                <a:solidFill>
                  <a:schemeClr val="tx2">
                    <a:lumMod val="65000"/>
                    <a:lumOff val="35000"/>
                  </a:schemeClr>
                </a:solidFill>
                <a:latin typeface="+mn-lt"/>
              </a:defRPr>
            </a:lvl6pPr>
            <a:lvl7pPr marL="2971800" indent="-228600" algn="l" rtl="0" fontAlgn="base">
              <a:spcBef>
                <a:spcPct val="20000"/>
              </a:spcBef>
              <a:spcAft>
                <a:spcPct val="0"/>
              </a:spcAft>
              <a:buClr>
                <a:srgbClr val="00783C"/>
              </a:buClr>
              <a:buChar char="»"/>
              <a:defRPr sz="1600">
                <a:solidFill>
                  <a:schemeClr val="tx1"/>
                </a:solidFill>
                <a:latin typeface="+mn-lt"/>
              </a:defRPr>
            </a:lvl7pPr>
            <a:lvl8pPr marL="3429000" indent="-228600" algn="l" rtl="0" fontAlgn="base">
              <a:spcBef>
                <a:spcPct val="20000"/>
              </a:spcBef>
              <a:spcAft>
                <a:spcPct val="0"/>
              </a:spcAft>
              <a:buClr>
                <a:srgbClr val="00783C"/>
              </a:buClr>
              <a:buChar char="»"/>
              <a:defRPr sz="1600">
                <a:solidFill>
                  <a:schemeClr val="tx1"/>
                </a:solidFill>
                <a:latin typeface="+mn-lt"/>
              </a:defRPr>
            </a:lvl8pPr>
            <a:lvl9pPr marL="3886200" indent="-228600" algn="l" rtl="0" fontAlgn="base">
              <a:spcBef>
                <a:spcPct val="20000"/>
              </a:spcBef>
              <a:spcAft>
                <a:spcPct val="0"/>
              </a:spcAft>
              <a:buClr>
                <a:srgbClr val="00783C"/>
              </a:buClr>
              <a:buChar char="»"/>
              <a:defRPr sz="1600">
                <a:solidFill>
                  <a:schemeClr val="tx1"/>
                </a:solidFill>
                <a:latin typeface="+mn-lt"/>
              </a:defRPr>
            </a:lvl9pPr>
          </a:lstStyle>
          <a:p>
            <a:pPr marL="0" indent="0" algn="ctr">
              <a:spcBef>
                <a:spcPts val="200"/>
              </a:spcBef>
              <a:buClr>
                <a:srgbClr val="002345">
                  <a:lumMod val="75000"/>
                </a:srgbClr>
              </a:buClr>
              <a:defRPr/>
            </a:pPr>
            <a:r>
              <a:rPr lang="en-US" sz="2400" b="1" kern="0" dirty="0">
                <a:solidFill>
                  <a:srgbClr val="0070C0"/>
                </a:solidFill>
              </a:rPr>
              <a:t>Subsidy Grants Portfolio ~ $</a:t>
            </a:r>
            <a:r>
              <a:rPr lang="en-US" sz="2400" b="1" kern="0" dirty="0" smtClean="0">
                <a:solidFill>
                  <a:srgbClr val="0070C0"/>
                </a:solidFill>
              </a:rPr>
              <a:t>208 </a:t>
            </a:r>
            <a:r>
              <a:rPr lang="en-US" sz="2400" b="1" kern="0" dirty="0">
                <a:solidFill>
                  <a:srgbClr val="0070C0"/>
                </a:solidFill>
              </a:rPr>
              <a:t>M</a:t>
            </a:r>
            <a:r>
              <a:rPr lang="en-US" sz="2400" b="1" kern="0" dirty="0">
                <a:solidFill>
                  <a:srgbClr val="0070C0"/>
                </a:solidFill>
                <a:sym typeface="Wingdings" pitchFamily="2" charset="2"/>
              </a:rPr>
              <a:t>illion</a:t>
            </a:r>
            <a:endParaRPr lang="en-US" sz="2000" kern="0" dirty="0">
              <a:solidFill>
                <a:srgbClr val="0070C0"/>
              </a:solidFill>
              <a:sym typeface="Wingdings" pitchFamily="2" charset="2"/>
            </a:endParaRPr>
          </a:p>
          <a:p>
            <a:pPr marL="0" indent="0" algn="ctr">
              <a:spcBef>
                <a:spcPts val="200"/>
              </a:spcBef>
              <a:buClr>
                <a:srgbClr val="002345">
                  <a:lumMod val="75000"/>
                </a:srgbClr>
              </a:buClr>
              <a:defRPr/>
            </a:pPr>
            <a:endParaRPr lang="en-US" sz="2000" kern="0" dirty="0">
              <a:solidFill>
                <a:srgbClr val="0070C0"/>
              </a:solidFill>
            </a:endParaRPr>
          </a:p>
          <a:p>
            <a:pPr marL="0" indent="0">
              <a:defRPr/>
            </a:pPr>
            <a:endParaRPr lang="en-US" sz="2000" kern="0" dirty="0">
              <a:solidFill>
                <a:srgbClr val="0070C0"/>
              </a:solidFill>
            </a:endParaRPr>
          </a:p>
        </p:txBody>
      </p:sp>
      <p:sp>
        <p:nvSpPr>
          <p:cNvPr id="10"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5</a:t>
            </a:fld>
            <a:endParaRPr lang="en-US" altLang="en-US" sz="1200" dirty="0">
              <a:cs typeface="Arial"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1799695432"/>
              </p:ext>
            </p:extLst>
          </p:nvPr>
        </p:nvGraphicFramePr>
        <p:xfrm>
          <a:off x="749010" y="2088262"/>
          <a:ext cx="5708939" cy="41887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a:graphicFrameLocks/>
          </p:cNvGraphicFramePr>
          <p:nvPr>
            <p:extLst>
              <p:ext uri="{D42A27DB-BD31-4B8C-83A1-F6EECF244321}">
                <p14:modId xmlns:p14="http://schemas.microsoft.com/office/powerpoint/2010/main" val="1862426284"/>
              </p:ext>
            </p:extLst>
          </p:nvPr>
        </p:nvGraphicFramePr>
        <p:xfrm>
          <a:off x="5800726" y="2107312"/>
          <a:ext cx="6502310" cy="41887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1059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8210" y="319258"/>
            <a:ext cx="10856030" cy="6352947"/>
            <a:chOff x="-793743" y="292733"/>
            <a:chExt cx="9704189" cy="6352947"/>
          </a:xfrm>
        </p:grpSpPr>
        <p:grpSp>
          <p:nvGrpSpPr>
            <p:cNvPr id="6" name="Group 5"/>
            <p:cNvGrpSpPr/>
            <p:nvPr/>
          </p:nvGrpSpPr>
          <p:grpSpPr>
            <a:xfrm>
              <a:off x="191254" y="292733"/>
              <a:ext cx="8719192" cy="6352947"/>
              <a:chOff x="191254" y="292733"/>
              <a:chExt cx="8719192" cy="6352947"/>
            </a:xfrm>
          </p:grpSpPr>
          <p:sp>
            <p:nvSpPr>
              <p:cNvPr id="9" name="TextBox 44"/>
              <p:cNvSpPr txBox="1"/>
              <p:nvPr/>
            </p:nvSpPr>
            <p:spPr>
              <a:xfrm>
                <a:off x="5521276" y="292733"/>
                <a:ext cx="3389170" cy="1477328"/>
              </a:xfrm>
              <a:prstGeom prst="rect">
                <a:avLst/>
              </a:prstGeom>
              <a:solidFill>
                <a:srgbClr val="99BA56"/>
              </a:solidFill>
              <a:ln w="19050">
                <a:solidFill>
                  <a:srgbClr val="1F497D">
                    <a:lumMod val="75000"/>
                  </a:srgbClr>
                </a:solidFill>
              </a:ln>
            </p:spPr>
            <p:txBody>
              <a:bodyPr wrap="square" rtlCol="0">
                <a:spAutoFit/>
              </a:bodyP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fontAlgn="auto">
                  <a:spcBef>
                    <a:spcPts val="0"/>
                  </a:spcBef>
                  <a:spcAft>
                    <a:spcPts val="0"/>
                  </a:spcAft>
                  <a:defRPr/>
                </a:pPr>
                <a:r>
                  <a:rPr lang="en-US" sz="1500" b="1" kern="0" dirty="0">
                    <a:solidFill>
                      <a:srgbClr val="1F497D">
                        <a:lumMod val="75000"/>
                      </a:srgbClr>
                    </a:solidFill>
                  </a:rPr>
                  <a:t>Options for pre-financing</a:t>
                </a:r>
                <a:r>
                  <a:rPr lang="en-US" sz="1500" kern="0" dirty="0">
                    <a:solidFill>
                      <a:srgbClr val="1F497D">
                        <a:lumMod val="75000"/>
                      </a:srgbClr>
                    </a:solidFill>
                  </a:rPr>
                  <a:t>:</a:t>
                </a:r>
              </a:p>
              <a:p>
                <a:pPr marL="285750" indent="-285750" fontAlgn="auto">
                  <a:spcBef>
                    <a:spcPts val="0"/>
                  </a:spcBef>
                  <a:spcAft>
                    <a:spcPts val="0"/>
                  </a:spcAft>
                  <a:buFont typeface="Arial" panose="020B0604020202020204" pitchFamily="34" charset="0"/>
                  <a:buChar char="•"/>
                  <a:defRPr/>
                </a:pPr>
                <a:r>
                  <a:rPr lang="en-US" sz="1500" kern="0" dirty="0">
                    <a:solidFill>
                      <a:srgbClr val="1F497D">
                        <a:lumMod val="75000"/>
                      </a:srgbClr>
                    </a:solidFill>
                  </a:rPr>
                  <a:t>Community/user contribution</a:t>
                </a:r>
              </a:p>
              <a:p>
                <a:pPr marL="285750" indent="-285750" fontAlgn="auto">
                  <a:spcBef>
                    <a:spcPts val="0"/>
                  </a:spcBef>
                  <a:spcAft>
                    <a:spcPts val="0"/>
                  </a:spcAft>
                  <a:buFont typeface="Arial" panose="020B0604020202020204" pitchFamily="34" charset="0"/>
                  <a:buChar char="•"/>
                  <a:defRPr/>
                </a:pPr>
                <a:r>
                  <a:rPr lang="en-US" sz="1500" kern="0" dirty="0">
                    <a:solidFill>
                      <a:srgbClr val="1F497D">
                        <a:lumMod val="75000"/>
                      </a:srgbClr>
                    </a:solidFill>
                  </a:rPr>
                  <a:t>Working capital</a:t>
                </a:r>
              </a:p>
              <a:p>
                <a:pPr marL="285750" indent="-285750" fontAlgn="auto">
                  <a:spcBef>
                    <a:spcPts val="0"/>
                  </a:spcBef>
                  <a:spcAft>
                    <a:spcPts val="0"/>
                  </a:spcAft>
                  <a:buFont typeface="Arial" panose="020B0604020202020204" pitchFamily="34" charset="0"/>
                  <a:buChar char="•"/>
                  <a:defRPr/>
                </a:pPr>
                <a:r>
                  <a:rPr lang="en-US" sz="1500" kern="0" dirty="0">
                    <a:solidFill>
                      <a:srgbClr val="1F497D">
                        <a:lumMod val="75000"/>
                      </a:srgbClr>
                    </a:solidFill>
                  </a:rPr>
                  <a:t>Loan finance</a:t>
                </a:r>
              </a:p>
              <a:p>
                <a:pPr marL="285750" indent="-285750" fontAlgn="auto">
                  <a:spcBef>
                    <a:spcPts val="0"/>
                  </a:spcBef>
                  <a:spcAft>
                    <a:spcPts val="0"/>
                  </a:spcAft>
                  <a:buFont typeface="Arial" panose="020B0604020202020204" pitchFamily="34" charset="0"/>
                  <a:buChar char="•"/>
                  <a:defRPr/>
                </a:pPr>
                <a:r>
                  <a:rPr lang="en-US" sz="1500" kern="0" dirty="0">
                    <a:solidFill>
                      <a:srgbClr val="1F497D">
                        <a:lumMod val="75000"/>
                      </a:srgbClr>
                    </a:solidFill>
                  </a:rPr>
                  <a:t>Supplier credit</a:t>
                </a:r>
              </a:p>
              <a:p>
                <a:pPr marL="285750" indent="-285750" fontAlgn="auto">
                  <a:spcBef>
                    <a:spcPts val="0"/>
                  </a:spcBef>
                  <a:spcAft>
                    <a:spcPts val="0"/>
                  </a:spcAft>
                  <a:buFont typeface="Arial" panose="020B0604020202020204" pitchFamily="34" charset="0"/>
                  <a:buChar char="•"/>
                  <a:defRPr/>
                </a:pPr>
                <a:r>
                  <a:rPr lang="en-US" sz="1500" kern="0" dirty="0">
                    <a:solidFill>
                      <a:srgbClr val="1F497D">
                        <a:lumMod val="75000"/>
                      </a:srgbClr>
                    </a:solidFill>
                  </a:rPr>
                  <a:t>Other donor financing</a:t>
                </a:r>
              </a:p>
            </p:txBody>
          </p:sp>
          <p:grpSp>
            <p:nvGrpSpPr>
              <p:cNvPr id="10" name="Group 9"/>
              <p:cNvGrpSpPr/>
              <p:nvPr/>
            </p:nvGrpSpPr>
            <p:grpSpPr>
              <a:xfrm>
                <a:off x="673691" y="317909"/>
                <a:ext cx="8161448" cy="6327771"/>
                <a:chOff x="550748" y="427065"/>
                <a:chExt cx="8161448" cy="6327771"/>
              </a:xfrm>
            </p:grpSpPr>
            <p:cxnSp>
              <p:nvCxnSpPr>
                <p:cNvPr id="13" name="Elbow Connector 12"/>
                <p:cNvCxnSpPr>
                  <a:endCxn id="28" idx="6"/>
                </p:cNvCxnSpPr>
                <p:nvPr/>
              </p:nvCxnSpPr>
              <p:spPr>
                <a:xfrm rot="10800000" flipV="1">
                  <a:off x="5483818" y="5281265"/>
                  <a:ext cx="2367954" cy="988767"/>
                </a:xfrm>
                <a:prstGeom prst="bentConnector3">
                  <a:avLst>
                    <a:gd name="adj1" fmla="val 4412"/>
                  </a:avLst>
                </a:prstGeom>
                <a:noFill/>
                <a:ln w="19050" cap="flat" cmpd="sng" algn="ctr">
                  <a:solidFill>
                    <a:srgbClr val="298329"/>
                  </a:solidFill>
                  <a:prstDash val="dash"/>
                  <a:tailEnd type="arrow"/>
                </a:ln>
                <a:effectLst/>
              </p:spPr>
            </p:cxnSp>
            <p:grpSp>
              <p:nvGrpSpPr>
                <p:cNvPr id="14" name="Group 13"/>
                <p:cNvGrpSpPr/>
                <p:nvPr/>
              </p:nvGrpSpPr>
              <p:grpSpPr>
                <a:xfrm>
                  <a:off x="550748" y="427065"/>
                  <a:ext cx="8161448" cy="6327771"/>
                  <a:chOff x="457201" y="241723"/>
                  <a:chExt cx="8161448" cy="6327771"/>
                </a:xfrm>
              </p:grpSpPr>
              <p:grpSp>
                <p:nvGrpSpPr>
                  <p:cNvPr id="17" name="Group 16"/>
                  <p:cNvGrpSpPr/>
                  <p:nvPr/>
                </p:nvGrpSpPr>
                <p:grpSpPr>
                  <a:xfrm>
                    <a:off x="1802480" y="241723"/>
                    <a:ext cx="6816169" cy="6327771"/>
                    <a:chOff x="1369899" y="241723"/>
                    <a:chExt cx="6816169" cy="6327771"/>
                  </a:xfrm>
                </p:grpSpPr>
                <p:grpSp>
                  <p:nvGrpSpPr>
                    <p:cNvPr id="24" name="Group 23"/>
                    <p:cNvGrpSpPr/>
                    <p:nvPr/>
                  </p:nvGrpSpPr>
                  <p:grpSpPr>
                    <a:xfrm>
                      <a:off x="1369899" y="241723"/>
                      <a:ext cx="6816169" cy="4857389"/>
                      <a:chOff x="1363679" y="236014"/>
                      <a:chExt cx="6816169" cy="5296933"/>
                    </a:xfrm>
                  </p:grpSpPr>
                  <p:sp>
                    <p:nvSpPr>
                      <p:cNvPr id="31" name="Flowchart: Connector 30"/>
                      <p:cNvSpPr/>
                      <p:nvPr/>
                    </p:nvSpPr>
                    <p:spPr>
                      <a:xfrm>
                        <a:off x="6325652" y="4504566"/>
                        <a:ext cx="1854196" cy="1028381"/>
                      </a:xfrm>
                      <a:prstGeom prst="flowChartConnector">
                        <a:avLst/>
                      </a:prstGeom>
                      <a:solidFill>
                        <a:srgbClr val="99BA56"/>
                      </a:solidFill>
                      <a:ln w="25400" cap="flat" cmpd="sng" algn="ctr">
                        <a:solidFill>
                          <a:srgbClr val="4F81BD">
                            <a:shade val="50000"/>
                          </a:srgbClr>
                        </a:solidFill>
                        <a:prstDash val="solid"/>
                      </a:ln>
                      <a:effectLst/>
                    </p:spPr>
                    <p:txBody>
                      <a:bodyPr rtlCol="0" anchor="ct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fontAlgn="auto">
                          <a:spcBef>
                            <a:spcPts val="0"/>
                          </a:spcBef>
                          <a:spcAft>
                            <a:spcPts val="0"/>
                          </a:spcAft>
                          <a:defRPr/>
                        </a:pPr>
                        <a:r>
                          <a:rPr lang="en-US" sz="1800" b="1" kern="0" dirty="0">
                            <a:solidFill>
                              <a:srgbClr val="1F497D">
                                <a:lumMod val="75000"/>
                              </a:srgbClr>
                            </a:solidFill>
                            <a:latin typeface="Calibri"/>
                          </a:rPr>
                          <a:t>Pre-finance</a:t>
                        </a:r>
                      </a:p>
                    </p:txBody>
                  </p:sp>
                  <p:grpSp>
                    <p:nvGrpSpPr>
                      <p:cNvPr id="32" name="Group 31"/>
                      <p:cNvGrpSpPr/>
                      <p:nvPr/>
                    </p:nvGrpSpPr>
                    <p:grpSpPr>
                      <a:xfrm>
                        <a:off x="1363679" y="236014"/>
                        <a:ext cx="5417751" cy="5096742"/>
                        <a:chOff x="2436936" y="236014"/>
                        <a:chExt cx="5417751" cy="5096742"/>
                      </a:xfrm>
                    </p:grpSpPr>
                    <p:sp>
                      <p:nvSpPr>
                        <p:cNvPr id="34" name="Flowchart: Process 33"/>
                        <p:cNvSpPr/>
                        <p:nvPr/>
                      </p:nvSpPr>
                      <p:spPr>
                        <a:xfrm>
                          <a:off x="3635829" y="236014"/>
                          <a:ext cx="1676400" cy="696687"/>
                        </a:xfrm>
                        <a:prstGeom prst="flowChartProcess">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fontAlgn="auto">
                            <a:spcBef>
                              <a:spcPts val="0"/>
                            </a:spcBef>
                            <a:spcAft>
                              <a:spcPts val="0"/>
                            </a:spcAft>
                            <a:defRPr/>
                          </a:pPr>
                          <a:r>
                            <a:rPr lang="en-US" sz="1800" kern="0" dirty="0">
                              <a:solidFill>
                                <a:srgbClr val="1F497D">
                                  <a:lumMod val="75000"/>
                                </a:srgbClr>
                              </a:solidFill>
                              <a:latin typeface="Calibri"/>
                            </a:rPr>
                            <a:t>GPOBA/World Bank</a:t>
                          </a:r>
                        </a:p>
                      </p:txBody>
                    </p:sp>
                    <p:sp>
                      <p:nvSpPr>
                        <p:cNvPr id="35" name="Flowchart: Process 34"/>
                        <p:cNvSpPr/>
                        <p:nvPr/>
                      </p:nvSpPr>
                      <p:spPr>
                        <a:xfrm>
                          <a:off x="3634273" y="1828800"/>
                          <a:ext cx="1676400" cy="636478"/>
                        </a:xfrm>
                        <a:prstGeom prst="flowChartProcess">
                          <a:avLst/>
                        </a:prstGeom>
                        <a:solidFill>
                          <a:srgbClr val="4F81BD">
                            <a:lumMod val="20000"/>
                            <a:lumOff val="80000"/>
                          </a:srgbClr>
                        </a:solidFill>
                        <a:ln w="25400" cap="flat" cmpd="sng" algn="ctr">
                          <a:solidFill>
                            <a:srgbClr val="4F81BD">
                              <a:shade val="50000"/>
                            </a:srgbClr>
                          </a:solidFill>
                          <a:prstDash val="dashDot"/>
                        </a:ln>
                        <a:effectLst/>
                      </p:spPr>
                      <p:txBody>
                        <a:bodyPr rtlCol="0" anchor="ct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fontAlgn="auto">
                            <a:spcBef>
                              <a:spcPts val="0"/>
                            </a:spcBef>
                            <a:spcAft>
                              <a:spcPts val="0"/>
                            </a:spcAft>
                            <a:defRPr/>
                          </a:pPr>
                          <a:r>
                            <a:rPr lang="en-US" sz="1800" kern="0" dirty="0">
                              <a:solidFill>
                                <a:srgbClr val="1F497D">
                                  <a:lumMod val="75000"/>
                                </a:srgbClr>
                              </a:solidFill>
                              <a:latin typeface="Calibri"/>
                            </a:rPr>
                            <a:t>Government</a:t>
                          </a:r>
                        </a:p>
                      </p:txBody>
                    </p:sp>
                    <p:sp>
                      <p:nvSpPr>
                        <p:cNvPr id="36" name="Flowchart: Process 35"/>
                        <p:cNvSpPr/>
                        <p:nvPr/>
                      </p:nvSpPr>
                      <p:spPr>
                        <a:xfrm>
                          <a:off x="2436936" y="4635294"/>
                          <a:ext cx="1820953" cy="697462"/>
                        </a:xfrm>
                        <a:prstGeom prst="flowChartProcess">
                          <a:avLst/>
                        </a:prstGeom>
                        <a:solidFill>
                          <a:srgbClr val="4F81BD">
                            <a:lumMod val="20000"/>
                            <a:lumOff val="80000"/>
                          </a:srgbClr>
                        </a:solidFill>
                        <a:ln w="25400" cap="flat" cmpd="sng" algn="ctr">
                          <a:solidFill>
                            <a:srgbClr val="4F81BD">
                              <a:shade val="50000"/>
                            </a:srgbClr>
                          </a:solidFill>
                          <a:prstDash val="dashDot"/>
                        </a:ln>
                        <a:effectLst/>
                      </p:spPr>
                      <p:txBody>
                        <a:bodyPr rtlCol="0" anchor="ct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fontAlgn="auto">
                            <a:spcBef>
                              <a:spcPts val="0"/>
                            </a:spcBef>
                            <a:spcAft>
                              <a:spcPts val="0"/>
                            </a:spcAft>
                            <a:defRPr/>
                          </a:pPr>
                          <a:r>
                            <a:rPr lang="en-US" sz="1800" kern="0" dirty="0">
                              <a:solidFill>
                                <a:srgbClr val="1F497D">
                                  <a:lumMod val="75000"/>
                                </a:srgbClr>
                              </a:solidFill>
                              <a:latin typeface="Calibri"/>
                            </a:rPr>
                            <a:t>Service Provider 1</a:t>
                          </a:r>
                        </a:p>
                      </p:txBody>
                    </p:sp>
                    <p:cxnSp>
                      <p:nvCxnSpPr>
                        <p:cNvPr id="37" name="Straight Arrow Connector 36"/>
                        <p:cNvCxnSpPr>
                          <a:stCxn id="34" idx="2"/>
                          <a:endCxn id="35" idx="0"/>
                        </p:cNvCxnSpPr>
                        <p:nvPr/>
                      </p:nvCxnSpPr>
                      <p:spPr>
                        <a:xfrm flipH="1">
                          <a:off x="4472473" y="932701"/>
                          <a:ext cx="1556" cy="896099"/>
                        </a:xfrm>
                        <a:prstGeom prst="straightConnector1">
                          <a:avLst/>
                        </a:prstGeom>
                        <a:noFill/>
                        <a:ln w="19050" cap="flat" cmpd="sng" algn="ctr">
                          <a:solidFill>
                            <a:srgbClr val="F79646">
                              <a:shade val="95000"/>
                              <a:satMod val="105000"/>
                            </a:srgbClr>
                          </a:solidFill>
                          <a:prstDash val="solid"/>
                          <a:tailEnd type="arrow"/>
                        </a:ln>
                        <a:effectLst/>
                      </p:spPr>
                    </p:cxnSp>
                    <p:sp>
                      <p:nvSpPr>
                        <p:cNvPr id="38" name="TextBox 73"/>
                        <p:cNvSpPr txBox="1"/>
                        <p:nvPr/>
                      </p:nvSpPr>
                      <p:spPr>
                        <a:xfrm rot="5400000">
                          <a:off x="4232513" y="1149918"/>
                          <a:ext cx="1012369" cy="461665"/>
                        </a:xfrm>
                        <a:prstGeom prst="rect">
                          <a:avLst/>
                        </a:prstGeom>
                        <a:noFill/>
                      </p:spPr>
                      <p:txBody>
                        <a:bodyPr wrap="square" rtlCol="0">
                          <a:spAutoFit/>
                        </a:bodyP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fontAlgn="auto">
                            <a:spcBef>
                              <a:spcPts val="0"/>
                            </a:spcBef>
                            <a:spcAft>
                              <a:spcPts val="0"/>
                            </a:spcAft>
                            <a:defRPr/>
                          </a:pPr>
                          <a:r>
                            <a:rPr lang="en-US" sz="1200" i="1" kern="0" dirty="0">
                              <a:solidFill>
                                <a:sysClr val="windowText" lastClr="000000"/>
                              </a:solidFill>
                            </a:rPr>
                            <a:t>Grant Agreement</a:t>
                          </a:r>
                        </a:p>
                      </p:txBody>
                    </p:sp>
                    <p:sp>
                      <p:nvSpPr>
                        <p:cNvPr id="39" name="Flowchart: Process 38"/>
                        <p:cNvSpPr/>
                        <p:nvPr/>
                      </p:nvSpPr>
                      <p:spPr>
                        <a:xfrm>
                          <a:off x="3635829" y="2730499"/>
                          <a:ext cx="1676400" cy="755780"/>
                        </a:xfrm>
                        <a:prstGeom prst="flowChartProcess">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fontAlgn="auto">
                            <a:spcBef>
                              <a:spcPts val="0"/>
                            </a:spcBef>
                            <a:spcAft>
                              <a:spcPts val="0"/>
                            </a:spcAft>
                            <a:defRPr/>
                          </a:pPr>
                          <a:r>
                            <a:rPr lang="en-US" sz="1800" kern="0" dirty="0">
                              <a:solidFill>
                                <a:srgbClr val="1F497D">
                                  <a:lumMod val="75000"/>
                                </a:srgbClr>
                              </a:solidFill>
                              <a:latin typeface="Calibri"/>
                            </a:rPr>
                            <a:t>Implementing agency</a:t>
                          </a:r>
                        </a:p>
                      </p:txBody>
                    </p:sp>
                    <p:cxnSp>
                      <p:nvCxnSpPr>
                        <p:cNvPr id="40" name="Straight Arrow Connector 39"/>
                        <p:cNvCxnSpPr>
                          <a:stCxn id="35" idx="2"/>
                        </p:cNvCxnSpPr>
                        <p:nvPr/>
                      </p:nvCxnSpPr>
                      <p:spPr>
                        <a:xfrm>
                          <a:off x="4472473" y="2465278"/>
                          <a:ext cx="0" cy="249301"/>
                        </a:xfrm>
                        <a:prstGeom prst="straightConnector1">
                          <a:avLst/>
                        </a:prstGeom>
                        <a:noFill/>
                        <a:ln w="19050" cap="flat" cmpd="sng" algn="ctr">
                          <a:solidFill>
                            <a:srgbClr val="F79646">
                              <a:shade val="95000"/>
                              <a:satMod val="105000"/>
                            </a:srgbClr>
                          </a:solidFill>
                          <a:prstDash val="solid"/>
                          <a:tailEnd type="arrow"/>
                        </a:ln>
                        <a:effectLst/>
                      </p:spPr>
                    </p:cxnSp>
                    <p:sp>
                      <p:nvSpPr>
                        <p:cNvPr id="41" name="Flowchart: Process 40"/>
                        <p:cNvSpPr/>
                        <p:nvPr/>
                      </p:nvSpPr>
                      <p:spPr>
                        <a:xfrm>
                          <a:off x="4886367" y="4630411"/>
                          <a:ext cx="1745603" cy="697462"/>
                        </a:xfrm>
                        <a:prstGeom prst="flowChartProcess">
                          <a:avLst/>
                        </a:prstGeom>
                        <a:solidFill>
                          <a:srgbClr val="4F81BD">
                            <a:lumMod val="20000"/>
                            <a:lumOff val="80000"/>
                          </a:srgbClr>
                        </a:solidFill>
                        <a:ln w="25400" cap="flat" cmpd="sng" algn="ctr">
                          <a:solidFill>
                            <a:srgbClr val="4F81BD">
                              <a:shade val="50000"/>
                            </a:srgbClr>
                          </a:solidFill>
                          <a:prstDash val="dashDot"/>
                        </a:ln>
                        <a:effectLst/>
                      </p:spPr>
                      <p:txBody>
                        <a:bodyPr rtlCol="0" anchor="ct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fontAlgn="auto">
                            <a:spcBef>
                              <a:spcPts val="0"/>
                            </a:spcBef>
                            <a:spcAft>
                              <a:spcPts val="0"/>
                            </a:spcAft>
                            <a:defRPr/>
                          </a:pPr>
                          <a:r>
                            <a:rPr lang="en-US" sz="1800" kern="0" dirty="0">
                              <a:solidFill>
                                <a:srgbClr val="1F497D">
                                  <a:lumMod val="75000"/>
                                </a:srgbClr>
                              </a:solidFill>
                              <a:latin typeface="Calibri"/>
                            </a:rPr>
                            <a:t>Service Provider 2</a:t>
                          </a:r>
                        </a:p>
                      </p:txBody>
                    </p:sp>
                    <p:sp>
                      <p:nvSpPr>
                        <p:cNvPr id="42" name="TextBox 77"/>
                        <p:cNvSpPr txBox="1"/>
                        <p:nvPr/>
                      </p:nvSpPr>
                      <p:spPr>
                        <a:xfrm rot="5400000">
                          <a:off x="4260711" y="3699425"/>
                          <a:ext cx="993081" cy="461665"/>
                        </a:xfrm>
                        <a:prstGeom prst="rect">
                          <a:avLst/>
                        </a:prstGeom>
                        <a:noFill/>
                      </p:spPr>
                      <p:txBody>
                        <a:bodyPr wrap="square" rtlCol="0">
                          <a:spAutoFit/>
                        </a:bodyP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fontAlgn="auto">
                            <a:spcBef>
                              <a:spcPts val="0"/>
                            </a:spcBef>
                            <a:spcAft>
                              <a:spcPts val="0"/>
                            </a:spcAft>
                            <a:defRPr/>
                          </a:pPr>
                          <a:r>
                            <a:rPr lang="en-US" sz="1200" i="1" kern="0" dirty="0" err="1">
                              <a:solidFill>
                                <a:sysClr val="windowText" lastClr="000000"/>
                              </a:solidFill>
                            </a:rPr>
                            <a:t>Reimbur-sement</a:t>
                          </a:r>
                          <a:endParaRPr lang="en-US" sz="1200" i="1" kern="0" dirty="0">
                            <a:solidFill>
                              <a:sysClr val="windowText" lastClr="000000"/>
                            </a:solidFill>
                          </a:endParaRPr>
                        </a:p>
                      </p:txBody>
                    </p:sp>
                    <p:grpSp>
                      <p:nvGrpSpPr>
                        <p:cNvPr id="43" name="Group 42"/>
                        <p:cNvGrpSpPr/>
                        <p:nvPr/>
                      </p:nvGrpSpPr>
                      <p:grpSpPr>
                        <a:xfrm>
                          <a:off x="3382964" y="4223183"/>
                          <a:ext cx="4471723" cy="411383"/>
                          <a:chOff x="1523256" y="4005466"/>
                          <a:chExt cx="4471723" cy="212690"/>
                        </a:xfrm>
                      </p:grpSpPr>
                      <p:cxnSp>
                        <p:nvCxnSpPr>
                          <p:cNvPr id="44" name="Straight Arrow Connector 43"/>
                          <p:cNvCxnSpPr/>
                          <p:nvPr/>
                        </p:nvCxnSpPr>
                        <p:spPr>
                          <a:xfrm>
                            <a:off x="1523256" y="4007611"/>
                            <a:ext cx="0" cy="210545"/>
                          </a:xfrm>
                          <a:prstGeom prst="straightConnector1">
                            <a:avLst/>
                          </a:prstGeom>
                          <a:noFill/>
                          <a:ln w="19050" cap="flat" cmpd="sng" algn="ctr">
                            <a:solidFill>
                              <a:srgbClr val="F79646"/>
                            </a:solidFill>
                            <a:prstDash val="solid"/>
                            <a:tailEnd type="arrow"/>
                          </a:ln>
                          <a:effectLst/>
                        </p:spPr>
                      </p:cxnSp>
                      <p:cxnSp>
                        <p:nvCxnSpPr>
                          <p:cNvPr id="45" name="Straight Arrow Connector 44"/>
                          <p:cNvCxnSpPr/>
                          <p:nvPr/>
                        </p:nvCxnSpPr>
                        <p:spPr>
                          <a:xfrm>
                            <a:off x="5991431" y="4005466"/>
                            <a:ext cx="0" cy="210542"/>
                          </a:xfrm>
                          <a:prstGeom prst="straightConnector1">
                            <a:avLst/>
                          </a:prstGeom>
                          <a:noFill/>
                          <a:ln w="19050" cap="flat" cmpd="sng" algn="ctr">
                            <a:solidFill>
                              <a:srgbClr val="F79646">
                                <a:shade val="95000"/>
                                <a:satMod val="105000"/>
                              </a:srgbClr>
                            </a:solidFill>
                            <a:prstDash val="solid"/>
                            <a:tailEnd type="arrow"/>
                          </a:ln>
                          <a:effectLst/>
                        </p:spPr>
                      </p:cxnSp>
                      <p:cxnSp>
                        <p:nvCxnSpPr>
                          <p:cNvPr id="46" name="Straight Connector 45"/>
                          <p:cNvCxnSpPr/>
                          <p:nvPr/>
                        </p:nvCxnSpPr>
                        <p:spPr>
                          <a:xfrm>
                            <a:off x="4091911" y="4005466"/>
                            <a:ext cx="1903068" cy="0"/>
                          </a:xfrm>
                          <a:prstGeom prst="line">
                            <a:avLst/>
                          </a:prstGeom>
                          <a:noFill/>
                          <a:ln w="19050" cap="flat" cmpd="sng" algn="ctr">
                            <a:solidFill>
                              <a:srgbClr val="F79646"/>
                            </a:solidFill>
                            <a:prstDash val="solid"/>
                          </a:ln>
                          <a:effectLst/>
                        </p:spPr>
                      </p:cxnSp>
                    </p:grpSp>
                  </p:grpSp>
                  <p:cxnSp>
                    <p:nvCxnSpPr>
                      <p:cNvPr id="33" name="Straight Arrow Connector 32"/>
                      <p:cNvCxnSpPr/>
                      <p:nvPr/>
                    </p:nvCxnSpPr>
                    <p:spPr>
                      <a:xfrm flipV="1">
                        <a:off x="5555603" y="4979142"/>
                        <a:ext cx="770049" cy="3125"/>
                      </a:xfrm>
                      <a:prstGeom prst="straightConnector1">
                        <a:avLst/>
                      </a:prstGeom>
                      <a:noFill/>
                      <a:ln w="19050" cap="flat" cmpd="sng" algn="ctr">
                        <a:solidFill>
                          <a:srgbClr val="298329"/>
                        </a:solidFill>
                        <a:prstDash val="dash"/>
                        <a:tailEnd type="arrow"/>
                      </a:ln>
                      <a:effectLst/>
                    </p:spPr>
                  </p:cxnSp>
                </p:grpSp>
                <p:cxnSp>
                  <p:nvCxnSpPr>
                    <p:cNvPr id="25" name="Straight Connector 24"/>
                    <p:cNvCxnSpPr/>
                    <p:nvPr/>
                  </p:nvCxnSpPr>
                  <p:spPr>
                    <a:xfrm>
                      <a:off x="2344985" y="5276316"/>
                      <a:ext cx="2212161" cy="0"/>
                    </a:xfrm>
                    <a:prstGeom prst="line">
                      <a:avLst/>
                    </a:prstGeom>
                    <a:noFill/>
                    <a:ln w="19050" cap="flat" cmpd="sng" algn="ctr">
                      <a:solidFill>
                        <a:srgbClr val="F79646"/>
                      </a:solidFill>
                      <a:prstDash val="solid"/>
                    </a:ln>
                    <a:effectLst/>
                  </p:spPr>
                </p:cxnSp>
                <p:grpSp>
                  <p:nvGrpSpPr>
                    <p:cNvPr id="26" name="Group 25"/>
                    <p:cNvGrpSpPr/>
                    <p:nvPr/>
                  </p:nvGrpSpPr>
                  <p:grpSpPr>
                    <a:xfrm>
                      <a:off x="2344985" y="4894827"/>
                      <a:ext cx="2212134" cy="381489"/>
                      <a:chOff x="2339139" y="5002274"/>
                      <a:chExt cx="2212134" cy="381489"/>
                    </a:xfrm>
                  </p:grpSpPr>
                  <p:cxnSp>
                    <p:nvCxnSpPr>
                      <p:cNvPr id="29" name="Straight Connector 28"/>
                      <p:cNvCxnSpPr/>
                      <p:nvPr/>
                    </p:nvCxnSpPr>
                    <p:spPr>
                      <a:xfrm>
                        <a:off x="2339139" y="5022979"/>
                        <a:ext cx="0" cy="360784"/>
                      </a:xfrm>
                      <a:prstGeom prst="line">
                        <a:avLst/>
                      </a:prstGeom>
                      <a:noFill/>
                      <a:ln w="19050" cap="flat" cmpd="sng" algn="ctr">
                        <a:solidFill>
                          <a:srgbClr val="F79646">
                            <a:shade val="95000"/>
                            <a:satMod val="105000"/>
                          </a:srgbClr>
                        </a:solidFill>
                        <a:prstDash val="solid"/>
                      </a:ln>
                      <a:effectLst/>
                    </p:spPr>
                  </p:cxnSp>
                  <p:cxnSp>
                    <p:nvCxnSpPr>
                      <p:cNvPr id="30" name="Straight Connector 29"/>
                      <p:cNvCxnSpPr/>
                      <p:nvPr/>
                    </p:nvCxnSpPr>
                    <p:spPr>
                      <a:xfrm>
                        <a:off x="4551273" y="5002274"/>
                        <a:ext cx="0" cy="381489"/>
                      </a:xfrm>
                      <a:prstGeom prst="line">
                        <a:avLst/>
                      </a:prstGeom>
                      <a:noFill/>
                      <a:ln w="19050" cap="flat" cmpd="sng" algn="ctr">
                        <a:solidFill>
                          <a:srgbClr val="F79646">
                            <a:shade val="95000"/>
                            <a:satMod val="105000"/>
                          </a:srgbClr>
                        </a:solidFill>
                        <a:prstDash val="solid"/>
                      </a:ln>
                      <a:effectLst/>
                    </p:spPr>
                  </p:cxnSp>
                </p:grpSp>
                <p:cxnSp>
                  <p:nvCxnSpPr>
                    <p:cNvPr id="27" name="Straight Arrow Connector 26"/>
                    <p:cNvCxnSpPr/>
                    <p:nvPr/>
                  </p:nvCxnSpPr>
                  <p:spPr>
                    <a:xfrm>
                      <a:off x="3833948" y="5276039"/>
                      <a:ext cx="1557" cy="324661"/>
                    </a:xfrm>
                    <a:prstGeom prst="straightConnector1">
                      <a:avLst/>
                    </a:prstGeom>
                    <a:noFill/>
                    <a:ln w="19050" cap="flat" cmpd="sng" algn="ctr">
                      <a:solidFill>
                        <a:srgbClr val="F79646">
                          <a:shade val="95000"/>
                          <a:satMod val="105000"/>
                        </a:srgbClr>
                      </a:solidFill>
                      <a:prstDash val="solid"/>
                      <a:tailEnd type="arrow"/>
                    </a:ln>
                    <a:effectLst/>
                  </p:spPr>
                </p:cxnSp>
                <p:sp>
                  <p:nvSpPr>
                    <p:cNvPr id="28" name="Flowchart: Connector 27"/>
                    <p:cNvSpPr/>
                    <p:nvPr/>
                  </p:nvSpPr>
                  <p:spPr>
                    <a:xfrm>
                      <a:off x="2965343" y="5599888"/>
                      <a:ext cx="1992347" cy="969606"/>
                    </a:xfrm>
                    <a:prstGeom prst="flowChartConnector">
                      <a:avLst/>
                    </a:prstGeom>
                    <a:solidFill>
                      <a:srgbClr val="F99605"/>
                    </a:solidFill>
                    <a:ln w="25400" cap="flat" cmpd="sng" algn="ctr">
                      <a:solidFill>
                        <a:srgbClr val="4F81BD">
                          <a:shade val="50000"/>
                        </a:srgbClr>
                      </a:solidFill>
                      <a:prstDash val="solid"/>
                    </a:ln>
                    <a:effectLst/>
                  </p:spPr>
                  <p:txBody>
                    <a:bodyPr rtlCol="0" anchor="ct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fontAlgn="auto">
                        <a:spcBef>
                          <a:spcPts val="0"/>
                        </a:spcBef>
                        <a:spcAft>
                          <a:spcPts val="0"/>
                        </a:spcAft>
                        <a:defRPr/>
                      </a:pPr>
                      <a:r>
                        <a:rPr lang="en-US" sz="1800" kern="0" dirty="0">
                          <a:solidFill>
                            <a:srgbClr val="1F497D">
                              <a:lumMod val="75000"/>
                            </a:srgbClr>
                          </a:solidFill>
                          <a:latin typeface="Calibri"/>
                        </a:rPr>
                        <a:t>Outputs </a:t>
                      </a:r>
                      <a:r>
                        <a:rPr lang="en-US" sz="1600" kern="0" dirty="0">
                          <a:solidFill>
                            <a:srgbClr val="1F497D">
                              <a:lumMod val="75000"/>
                            </a:srgbClr>
                          </a:solidFill>
                          <a:latin typeface="Calibri"/>
                        </a:rPr>
                        <a:t>(Services for consumers)</a:t>
                      </a:r>
                    </a:p>
                  </p:txBody>
                </p:sp>
              </p:grpSp>
              <p:cxnSp>
                <p:nvCxnSpPr>
                  <p:cNvPr id="18" name="Straight Arrow Connector 17"/>
                  <p:cNvCxnSpPr/>
                  <p:nvPr/>
                </p:nvCxnSpPr>
                <p:spPr>
                  <a:xfrm flipH="1">
                    <a:off x="2384384" y="6051611"/>
                    <a:ext cx="1006850" cy="0"/>
                  </a:xfrm>
                  <a:prstGeom prst="straightConnector1">
                    <a:avLst/>
                  </a:prstGeom>
                  <a:noFill/>
                  <a:ln w="19050" cap="flat" cmpd="sng" algn="ctr">
                    <a:solidFill>
                      <a:srgbClr val="F79646">
                        <a:shade val="95000"/>
                        <a:satMod val="105000"/>
                      </a:srgbClr>
                    </a:solidFill>
                    <a:prstDash val="solid"/>
                    <a:headEnd type="arrow"/>
                    <a:tailEnd type="arrow"/>
                  </a:ln>
                  <a:effectLst/>
                </p:spPr>
              </p:cxnSp>
              <p:sp>
                <p:nvSpPr>
                  <p:cNvPr id="19" name="Flowchart: Process 18"/>
                  <p:cNvSpPr/>
                  <p:nvPr/>
                </p:nvSpPr>
                <p:spPr>
                  <a:xfrm>
                    <a:off x="761999" y="5627137"/>
                    <a:ext cx="1629075" cy="868082"/>
                  </a:xfrm>
                  <a:prstGeom prst="flowChartProcess">
                    <a:avLst/>
                  </a:prstGeom>
                  <a:solidFill>
                    <a:srgbClr val="8064A2">
                      <a:lumMod val="40000"/>
                      <a:lumOff val="60000"/>
                    </a:srgbClr>
                  </a:solidFill>
                  <a:ln w="25400" cap="flat" cmpd="sng" algn="ctr">
                    <a:solidFill>
                      <a:srgbClr val="4F81BD">
                        <a:shade val="50000"/>
                      </a:srgbClr>
                    </a:solidFill>
                    <a:prstDash val="solid"/>
                  </a:ln>
                  <a:effectLst/>
                </p:spPr>
                <p:txBody>
                  <a:bodyPr rtlCol="0" anchor="ct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algn="ctr" fontAlgn="auto">
                      <a:spcBef>
                        <a:spcPts val="0"/>
                      </a:spcBef>
                      <a:spcAft>
                        <a:spcPts val="0"/>
                      </a:spcAft>
                      <a:defRPr/>
                    </a:pPr>
                    <a:r>
                      <a:rPr lang="en-US" sz="1800" kern="0" dirty="0">
                        <a:solidFill>
                          <a:srgbClr val="1F497D">
                            <a:lumMod val="75000"/>
                          </a:srgbClr>
                        </a:solidFill>
                        <a:latin typeface="Calibri"/>
                      </a:rPr>
                      <a:t>Independent Verification Agent (IVA)</a:t>
                    </a:r>
                  </a:p>
                </p:txBody>
              </p:sp>
              <p:cxnSp>
                <p:nvCxnSpPr>
                  <p:cNvPr id="20" name="Elbow Connector 19"/>
                  <p:cNvCxnSpPr>
                    <a:stCxn id="19" idx="1"/>
                  </p:cNvCxnSpPr>
                  <p:nvPr/>
                </p:nvCxnSpPr>
                <p:spPr>
                  <a:xfrm rot="10800000">
                    <a:off x="457201" y="2939258"/>
                    <a:ext cx="304799" cy="3121921"/>
                  </a:xfrm>
                  <a:prstGeom prst="bentConnector2">
                    <a:avLst/>
                  </a:prstGeom>
                  <a:noFill/>
                  <a:ln w="19050" cap="flat" cmpd="sng" algn="ctr">
                    <a:solidFill>
                      <a:srgbClr val="F79646">
                        <a:shade val="95000"/>
                        <a:satMod val="105000"/>
                      </a:srgbClr>
                    </a:solidFill>
                    <a:prstDash val="solid"/>
                  </a:ln>
                  <a:effectLst/>
                </p:spPr>
              </p:cxnSp>
              <p:cxnSp>
                <p:nvCxnSpPr>
                  <p:cNvPr id="21" name="Straight Arrow Connector 20"/>
                  <p:cNvCxnSpPr/>
                  <p:nvPr/>
                </p:nvCxnSpPr>
                <p:spPr>
                  <a:xfrm>
                    <a:off x="459240" y="2928915"/>
                    <a:ext cx="2542133" cy="3075"/>
                  </a:xfrm>
                  <a:prstGeom prst="straightConnector1">
                    <a:avLst/>
                  </a:prstGeom>
                  <a:noFill/>
                  <a:ln w="19050" cap="flat" cmpd="sng" algn="ctr">
                    <a:solidFill>
                      <a:srgbClr val="F79646">
                        <a:shade val="95000"/>
                        <a:satMod val="105000"/>
                      </a:srgbClr>
                    </a:solidFill>
                    <a:prstDash val="solid"/>
                    <a:tailEnd type="arrow"/>
                  </a:ln>
                  <a:effectLst/>
                </p:spPr>
              </p:cxnSp>
              <p:sp>
                <p:nvSpPr>
                  <p:cNvPr id="22" name="TextBox 57"/>
                  <p:cNvSpPr txBox="1"/>
                  <p:nvPr/>
                </p:nvSpPr>
                <p:spPr>
                  <a:xfrm>
                    <a:off x="2506095" y="5589946"/>
                    <a:ext cx="1117338" cy="461665"/>
                  </a:xfrm>
                  <a:prstGeom prst="rect">
                    <a:avLst/>
                  </a:prstGeom>
                  <a:noFill/>
                </p:spPr>
                <p:txBody>
                  <a:bodyPr wrap="square" rtlCol="0">
                    <a:spAutoFit/>
                  </a:bodyP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fontAlgn="auto">
                      <a:spcBef>
                        <a:spcPts val="0"/>
                      </a:spcBef>
                      <a:spcAft>
                        <a:spcPts val="0"/>
                      </a:spcAft>
                      <a:defRPr/>
                    </a:pPr>
                    <a:r>
                      <a:rPr lang="en-US" sz="1200" i="1" kern="0" dirty="0">
                        <a:solidFill>
                          <a:sysClr val="windowText" lastClr="000000"/>
                        </a:solidFill>
                      </a:rPr>
                      <a:t>Verifies outputs</a:t>
                    </a:r>
                  </a:p>
                </p:txBody>
              </p:sp>
              <p:sp>
                <p:nvSpPr>
                  <p:cNvPr id="23" name="TextBox 58"/>
                  <p:cNvSpPr txBox="1"/>
                  <p:nvPr/>
                </p:nvSpPr>
                <p:spPr>
                  <a:xfrm rot="16200000">
                    <a:off x="-721829" y="4155416"/>
                    <a:ext cx="2666443" cy="276999"/>
                  </a:xfrm>
                  <a:prstGeom prst="rect">
                    <a:avLst/>
                  </a:prstGeom>
                  <a:noFill/>
                </p:spPr>
                <p:txBody>
                  <a:bodyPr wrap="square" rtlCol="0">
                    <a:spAutoFit/>
                  </a:bodyP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fontAlgn="auto">
                      <a:spcBef>
                        <a:spcPts val="0"/>
                      </a:spcBef>
                      <a:spcAft>
                        <a:spcPts val="0"/>
                      </a:spcAft>
                      <a:defRPr/>
                    </a:pPr>
                    <a:r>
                      <a:rPr lang="en-US" sz="1200" i="1" kern="0" dirty="0">
                        <a:solidFill>
                          <a:sysClr val="windowText" lastClr="000000"/>
                        </a:solidFill>
                      </a:rPr>
                      <a:t>IVA reports to implementing agency</a:t>
                    </a:r>
                  </a:p>
                </p:txBody>
              </p:sp>
            </p:grpSp>
            <p:cxnSp>
              <p:nvCxnSpPr>
                <p:cNvPr id="15" name="Straight Connector 14"/>
                <p:cNvCxnSpPr/>
                <p:nvPr/>
              </p:nvCxnSpPr>
              <p:spPr>
                <a:xfrm>
                  <a:off x="2852966" y="4083374"/>
                  <a:ext cx="1110231" cy="0"/>
                </a:xfrm>
                <a:prstGeom prst="line">
                  <a:avLst/>
                </a:prstGeom>
                <a:noFill/>
                <a:ln w="19050" cap="flat" cmpd="sng" algn="ctr">
                  <a:solidFill>
                    <a:srgbClr val="F79646"/>
                  </a:solidFill>
                  <a:prstDash val="solid"/>
                </a:ln>
                <a:effectLst/>
              </p:spPr>
            </p:cxnSp>
            <p:cxnSp>
              <p:nvCxnSpPr>
                <p:cNvPr id="16" name="Straight Arrow Connector 15"/>
                <p:cNvCxnSpPr/>
                <p:nvPr/>
              </p:nvCxnSpPr>
              <p:spPr>
                <a:xfrm>
                  <a:off x="3933120" y="3469207"/>
                  <a:ext cx="778" cy="617972"/>
                </a:xfrm>
                <a:prstGeom prst="straightConnector1">
                  <a:avLst/>
                </a:prstGeom>
                <a:noFill/>
                <a:ln w="19050" cap="flat" cmpd="sng" algn="ctr">
                  <a:solidFill>
                    <a:srgbClr val="298329"/>
                  </a:solidFill>
                  <a:prstDash val="dash"/>
                  <a:tailEnd type="arrow"/>
                </a:ln>
                <a:effectLst/>
              </p:spPr>
            </p:cxnSp>
          </p:grpSp>
          <p:sp>
            <p:nvSpPr>
              <p:cNvPr id="11" name="TextBox 46"/>
              <p:cNvSpPr txBox="1"/>
              <p:nvPr/>
            </p:nvSpPr>
            <p:spPr>
              <a:xfrm>
                <a:off x="5521276" y="2022469"/>
                <a:ext cx="3389170" cy="1246495"/>
              </a:xfrm>
              <a:prstGeom prst="rect">
                <a:avLst/>
              </a:prstGeom>
              <a:solidFill>
                <a:srgbClr val="F9A933"/>
              </a:solidFill>
              <a:ln w="19050">
                <a:solidFill>
                  <a:srgbClr val="1F497D">
                    <a:lumMod val="75000"/>
                  </a:srgbClr>
                </a:solidFill>
              </a:ln>
            </p:spPr>
            <p:txBody>
              <a:bodyPr wrap="square" rtlCol="0">
                <a:spAutoFit/>
              </a:bodyP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fontAlgn="auto">
                  <a:spcBef>
                    <a:spcPts val="0"/>
                  </a:spcBef>
                  <a:spcAft>
                    <a:spcPts val="0"/>
                  </a:spcAft>
                  <a:defRPr/>
                </a:pPr>
                <a:r>
                  <a:rPr lang="en-US" sz="1500" b="1" kern="0" dirty="0">
                    <a:solidFill>
                      <a:srgbClr val="1F497D">
                        <a:lumMod val="75000"/>
                      </a:srgbClr>
                    </a:solidFill>
                  </a:rPr>
                  <a:t>Examples of outputs</a:t>
                </a:r>
                <a:r>
                  <a:rPr lang="en-US" sz="1500" kern="0" dirty="0">
                    <a:solidFill>
                      <a:srgbClr val="1F497D">
                        <a:lumMod val="75000"/>
                      </a:srgbClr>
                    </a:solidFill>
                  </a:rPr>
                  <a:t>:</a:t>
                </a:r>
              </a:p>
              <a:p>
                <a:pPr marL="285750" indent="-285750" fontAlgn="auto">
                  <a:spcBef>
                    <a:spcPts val="0"/>
                  </a:spcBef>
                  <a:spcAft>
                    <a:spcPts val="0"/>
                  </a:spcAft>
                  <a:buFont typeface="Arial" panose="020B0604020202020204" pitchFamily="34" charset="0"/>
                  <a:buChar char="•"/>
                  <a:defRPr/>
                </a:pPr>
                <a:r>
                  <a:rPr lang="en-US" sz="1500" kern="0" dirty="0">
                    <a:solidFill>
                      <a:srgbClr val="1F497D">
                        <a:lumMod val="75000"/>
                      </a:srgbClr>
                    </a:solidFill>
                  </a:rPr>
                  <a:t>Household connection to network</a:t>
                </a:r>
              </a:p>
              <a:p>
                <a:pPr marL="285750" indent="-285750" fontAlgn="auto">
                  <a:spcBef>
                    <a:spcPts val="0"/>
                  </a:spcBef>
                  <a:spcAft>
                    <a:spcPts val="0"/>
                  </a:spcAft>
                  <a:buFont typeface="Arial" panose="020B0604020202020204" pitchFamily="34" charset="0"/>
                  <a:buChar char="•"/>
                  <a:defRPr/>
                </a:pPr>
                <a:r>
                  <a:rPr lang="en-US" sz="1500" kern="0" dirty="0">
                    <a:solidFill>
                      <a:srgbClr val="1F497D">
                        <a:lumMod val="75000"/>
                      </a:srgbClr>
                    </a:solidFill>
                  </a:rPr>
                  <a:t>Infrastructure improvements related to access to basic municipal services                    </a:t>
                </a:r>
              </a:p>
            </p:txBody>
          </p:sp>
          <p:sp>
            <p:nvSpPr>
              <p:cNvPr id="12" name="TextBox 47"/>
              <p:cNvSpPr txBox="1"/>
              <p:nvPr/>
            </p:nvSpPr>
            <p:spPr>
              <a:xfrm>
                <a:off x="191254" y="1195821"/>
                <a:ext cx="2750666" cy="1938992"/>
              </a:xfrm>
              <a:prstGeom prst="rect">
                <a:avLst/>
              </a:prstGeom>
              <a:solidFill>
                <a:srgbClr val="8064A2">
                  <a:lumMod val="40000"/>
                  <a:lumOff val="60000"/>
                </a:srgbClr>
              </a:solidFill>
              <a:ln w="19050">
                <a:solidFill>
                  <a:srgbClr val="1F497D">
                    <a:lumMod val="75000"/>
                  </a:srgbClr>
                </a:solidFill>
              </a:ln>
            </p:spPr>
            <p:txBody>
              <a:bodyPr wrap="square" rtlCol="0">
                <a:spAutoFit/>
              </a:bodyP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pPr fontAlgn="auto">
                  <a:spcBef>
                    <a:spcPts val="0"/>
                  </a:spcBef>
                  <a:spcAft>
                    <a:spcPts val="0"/>
                  </a:spcAft>
                  <a:defRPr/>
                </a:pPr>
                <a:r>
                  <a:rPr lang="en-US" sz="1500" b="1" kern="0" dirty="0">
                    <a:solidFill>
                      <a:srgbClr val="1F497D">
                        <a:lumMod val="75000"/>
                      </a:srgbClr>
                    </a:solidFill>
                  </a:rPr>
                  <a:t>The IVA can be</a:t>
                </a:r>
                <a:r>
                  <a:rPr lang="en-US" sz="1500" kern="0" dirty="0">
                    <a:solidFill>
                      <a:srgbClr val="1F497D">
                        <a:lumMod val="75000"/>
                      </a:srgbClr>
                    </a:solidFill>
                  </a:rPr>
                  <a:t>:</a:t>
                </a:r>
              </a:p>
              <a:p>
                <a:pPr marL="182880" indent="-285750" fontAlgn="auto">
                  <a:spcBef>
                    <a:spcPts val="0"/>
                  </a:spcBef>
                  <a:spcAft>
                    <a:spcPts val="0"/>
                  </a:spcAft>
                  <a:buFont typeface="Arial" panose="020B0604020202020204" pitchFamily="34" charset="0"/>
                  <a:buChar char="•"/>
                  <a:defRPr/>
                </a:pPr>
                <a:r>
                  <a:rPr lang="en-US" sz="1500" kern="0" dirty="0">
                    <a:solidFill>
                      <a:srgbClr val="1F497D">
                        <a:lumMod val="75000"/>
                      </a:srgbClr>
                    </a:solidFill>
                  </a:rPr>
                  <a:t>Audit firm</a:t>
                </a:r>
              </a:p>
              <a:p>
                <a:pPr marL="182880" indent="-285750" fontAlgn="auto">
                  <a:spcBef>
                    <a:spcPts val="0"/>
                  </a:spcBef>
                  <a:spcAft>
                    <a:spcPts val="0"/>
                  </a:spcAft>
                  <a:buFont typeface="Arial" panose="020B0604020202020204" pitchFamily="34" charset="0"/>
                  <a:buChar char="•"/>
                  <a:defRPr/>
                </a:pPr>
                <a:r>
                  <a:rPr lang="en-US" sz="1500" kern="0" dirty="0">
                    <a:solidFill>
                      <a:srgbClr val="1F497D">
                        <a:lumMod val="75000"/>
                      </a:srgbClr>
                    </a:solidFill>
                  </a:rPr>
                  <a:t>NGO or civil society representative</a:t>
                </a:r>
              </a:p>
              <a:p>
                <a:pPr marL="182880" indent="-285750" fontAlgn="auto">
                  <a:spcBef>
                    <a:spcPts val="0"/>
                  </a:spcBef>
                  <a:spcAft>
                    <a:spcPts val="0"/>
                  </a:spcAft>
                  <a:buFont typeface="Arial" panose="020B0604020202020204" pitchFamily="34" charset="0"/>
                  <a:buChar char="•"/>
                  <a:defRPr/>
                </a:pPr>
                <a:r>
                  <a:rPr lang="en-US" sz="1500" kern="0" dirty="0">
                    <a:solidFill>
                      <a:srgbClr val="1F497D">
                        <a:lumMod val="75000"/>
                      </a:srgbClr>
                    </a:solidFill>
                  </a:rPr>
                  <a:t>Qualified individual consultant</a:t>
                </a:r>
              </a:p>
              <a:p>
                <a:pPr marL="182880" indent="-285750" fontAlgn="auto">
                  <a:spcBef>
                    <a:spcPts val="0"/>
                  </a:spcBef>
                  <a:spcAft>
                    <a:spcPts val="0"/>
                  </a:spcAft>
                  <a:buFont typeface="Arial" panose="020B0604020202020204" pitchFamily="34" charset="0"/>
                  <a:buChar char="•"/>
                  <a:defRPr/>
                </a:pPr>
                <a:r>
                  <a:rPr lang="en-US" sz="1500" kern="0" dirty="0">
                    <a:solidFill>
                      <a:srgbClr val="1F497D">
                        <a:lumMod val="75000"/>
                      </a:srgbClr>
                    </a:solidFill>
                  </a:rPr>
                  <a:t>Independent government agency</a:t>
                </a:r>
              </a:p>
            </p:txBody>
          </p:sp>
        </p:grpSp>
        <p:sp>
          <p:nvSpPr>
            <p:cNvPr id="7" name="TextBox 82"/>
            <p:cNvSpPr txBox="1"/>
            <p:nvPr/>
          </p:nvSpPr>
          <p:spPr>
            <a:xfrm>
              <a:off x="-793743" y="366171"/>
              <a:ext cx="3723190" cy="492443"/>
            </a:xfrm>
            <a:prstGeom prst="rect">
              <a:avLst/>
            </a:prstGeom>
            <a:noFill/>
          </p:spPr>
          <p:txBody>
            <a:bodyPr wrap="square" rtlCol="0">
              <a:spAutoFit/>
            </a:bodyPr>
            <a:lstStyle>
              <a:defPPr>
                <a:defRPr lang="en-US"/>
              </a:defPPr>
              <a:lvl1pPr algn="l" rtl="0" fontAlgn="base">
                <a:spcBef>
                  <a:spcPct val="0"/>
                </a:spcBef>
                <a:spcAft>
                  <a:spcPct val="0"/>
                </a:spcAft>
                <a:defRPr sz="3200" kern="1200">
                  <a:solidFill>
                    <a:srgbClr val="383838"/>
                  </a:solidFill>
                  <a:latin typeface="Bastian Sans Light"/>
                  <a:ea typeface="ヒラギノ角ゴ Pro W3"/>
                  <a:cs typeface="Arial" charset="0"/>
                </a:defRPr>
              </a:lvl1pPr>
              <a:lvl2pPr marL="457200" algn="l" rtl="0" fontAlgn="base">
                <a:spcBef>
                  <a:spcPct val="0"/>
                </a:spcBef>
                <a:spcAft>
                  <a:spcPct val="0"/>
                </a:spcAft>
                <a:defRPr sz="3200" kern="1200">
                  <a:solidFill>
                    <a:srgbClr val="383838"/>
                  </a:solidFill>
                  <a:latin typeface="Bastian Sans Light"/>
                  <a:ea typeface="ヒラギノ角ゴ Pro W3"/>
                  <a:cs typeface="Arial" charset="0"/>
                </a:defRPr>
              </a:lvl2pPr>
              <a:lvl3pPr marL="914400" algn="l" rtl="0" fontAlgn="base">
                <a:spcBef>
                  <a:spcPct val="0"/>
                </a:spcBef>
                <a:spcAft>
                  <a:spcPct val="0"/>
                </a:spcAft>
                <a:defRPr sz="3200" kern="1200">
                  <a:solidFill>
                    <a:srgbClr val="383838"/>
                  </a:solidFill>
                  <a:latin typeface="Bastian Sans Light"/>
                  <a:ea typeface="ヒラギノ角ゴ Pro W3"/>
                  <a:cs typeface="Arial" charset="0"/>
                </a:defRPr>
              </a:lvl3pPr>
              <a:lvl4pPr marL="1371600" algn="l" rtl="0" fontAlgn="base">
                <a:spcBef>
                  <a:spcPct val="0"/>
                </a:spcBef>
                <a:spcAft>
                  <a:spcPct val="0"/>
                </a:spcAft>
                <a:defRPr sz="3200" kern="1200">
                  <a:solidFill>
                    <a:srgbClr val="383838"/>
                  </a:solidFill>
                  <a:latin typeface="Bastian Sans Light"/>
                  <a:ea typeface="ヒラギノ角ゴ Pro W3"/>
                  <a:cs typeface="Arial" charset="0"/>
                </a:defRPr>
              </a:lvl4pPr>
              <a:lvl5pPr marL="1828800" algn="l" rtl="0" fontAlgn="base">
                <a:spcBef>
                  <a:spcPct val="0"/>
                </a:spcBef>
                <a:spcAft>
                  <a:spcPct val="0"/>
                </a:spcAft>
                <a:defRPr sz="3200" kern="1200">
                  <a:solidFill>
                    <a:srgbClr val="383838"/>
                  </a:solidFill>
                  <a:latin typeface="Bastian Sans Light"/>
                  <a:ea typeface="ヒラギノ角ゴ Pro W3"/>
                  <a:cs typeface="Arial" charset="0"/>
                </a:defRPr>
              </a:lvl5pPr>
              <a:lvl6pPr marL="2286000" algn="l" defTabSz="914400" rtl="0" eaLnBrk="1" latinLnBrk="0" hangingPunct="1">
                <a:defRPr sz="3200" kern="1200">
                  <a:solidFill>
                    <a:srgbClr val="383838"/>
                  </a:solidFill>
                  <a:latin typeface="Bastian Sans Light"/>
                  <a:ea typeface="ヒラギノ角ゴ Pro W3"/>
                  <a:cs typeface="Arial" charset="0"/>
                </a:defRPr>
              </a:lvl6pPr>
              <a:lvl7pPr marL="2743200" algn="l" defTabSz="914400" rtl="0" eaLnBrk="1" latinLnBrk="0" hangingPunct="1">
                <a:defRPr sz="3200" kern="1200">
                  <a:solidFill>
                    <a:srgbClr val="383838"/>
                  </a:solidFill>
                  <a:latin typeface="Bastian Sans Light"/>
                  <a:ea typeface="ヒラギノ角ゴ Pro W3"/>
                  <a:cs typeface="Arial" charset="0"/>
                </a:defRPr>
              </a:lvl7pPr>
              <a:lvl8pPr marL="3200400" algn="l" defTabSz="914400" rtl="0" eaLnBrk="1" latinLnBrk="0" hangingPunct="1">
                <a:defRPr sz="3200" kern="1200">
                  <a:solidFill>
                    <a:srgbClr val="383838"/>
                  </a:solidFill>
                  <a:latin typeface="Bastian Sans Light"/>
                  <a:ea typeface="ヒラギノ角ゴ Pro W3"/>
                  <a:cs typeface="Arial" charset="0"/>
                </a:defRPr>
              </a:lvl8pPr>
              <a:lvl9pPr marL="3657600" algn="l" defTabSz="914400" rtl="0" eaLnBrk="1" latinLnBrk="0" hangingPunct="1">
                <a:defRPr sz="3200" kern="1200">
                  <a:solidFill>
                    <a:srgbClr val="383838"/>
                  </a:solidFill>
                  <a:latin typeface="Bastian Sans Light"/>
                  <a:ea typeface="ヒラギノ角ゴ Pro W3"/>
                  <a:cs typeface="Arial" charset="0"/>
                </a:defRPr>
              </a:lvl9pPr>
            </a:lstStyle>
            <a:p>
              <a:r>
                <a:rPr lang="en-US" sz="2600" b="1" dirty="0">
                  <a:solidFill>
                    <a:srgbClr val="002345"/>
                  </a:solidFill>
                  <a:latin typeface="Arial"/>
                  <a:ea typeface="+mj-ea"/>
                  <a:cs typeface="Andes ExtraLight"/>
                </a:rPr>
                <a:t>Typical Project Structure</a:t>
              </a:r>
            </a:p>
          </p:txBody>
        </p:sp>
        <p:cxnSp>
          <p:nvCxnSpPr>
            <p:cNvPr id="8" name="Straight Arrow Connector 7"/>
            <p:cNvCxnSpPr>
              <a:endCxn id="41" idx="1"/>
            </p:cNvCxnSpPr>
            <p:nvPr/>
          </p:nvCxnSpPr>
          <p:spPr>
            <a:xfrm>
              <a:off x="3809006" y="4651460"/>
              <a:ext cx="659395" cy="15987"/>
            </a:xfrm>
            <a:prstGeom prst="straightConnector1">
              <a:avLst/>
            </a:prstGeom>
            <a:noFill/>
            <a:ln w="19050" cap="flat" cmpd="sng" algn="ctr">
              <a:solidFill>
                <a:srgbClr val="298329"/>
              </a:solidFill>
              <a:prstDash val="dash"/>
              <a:tailEnd type="arrow"/>
            </a:ln>
            <a:effectLst/>
          </p:spPr>
        </p:cxnSp>
      </p:grpSp>
      <p:sp>
        <p:nvSpPr>
          <p:cNvPr id="47" name="Slide Number Placeholder 8"/>
          <p:cNvSpPr>
            <a:spLocks noGrp="1"/>
          </p:cNvSpPr>
          <p:nvPr/>
        </p:nvSpPr>
        <p:spPr bwMode="auto">
          <a:xfrm>
            <a:off x="10134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6</a:t>
            </a:fld>
            <a:endParaRPr lang="en-US" altLang="en-US" sz="1200" dirty="0">
              <a:cs typeface="Arial" pitchFamily="34" charset="0"/>
            </a:endParaRPr>
          </a:p>
        </p:txBody>
      </p:sp>
      <p:cxnSp>
        <p:nvCxnSpPr>
          <p:cNvPr id="48" name="Straight Connector 47"/>
          <p:cNvCxnSpPr/>
          <p:nvPr/>
        </p:nvCxnSpPr>
        <p:spPr>
          <a:xfrm>
            <a:off x="5659840" y="3995543"/>
            <a:ext cx="1644475" cy="9006"/>
          </a:xfrm>
          <a:prstGeom prst="line">
            <a:avLst/>
          </a:prstGeom>
          <a:noFill/>
          <a:ln w="19050" cap="flat" cmpd="sng" algn="ctr">
            <a:solidFill>
              <a:srgbClr val="F79646"/>
            </a:solidFill>
            <a:prstDash val="solid"/>
          </a:ln>
          <a:effectLst/>
        </p:spPr>
      </p:cxnSp>
      <p:cxnSp>
        <p:nvCxnSpPr>
          <p:cNvPr id="49" name="Straight Arrow Connector 48"/>
          <p:cNvCxnSpPr/>
          <p:nvPr/>
        </p:nvCxnSpPr>
        <p:spPr>
          <a:xfrm>
            <a:off x="6856814" y="3995544"/>
            <a:ext cx="0" cy="373441"/>
          </a:xfrm>
          <a:prstGeom prst="straightConnector1">
            <a:avLst/>
          </a:prstGeom>
          <a:noFill/>
          <a:ln w="19050" cap="flat" cmpd="sng" algn="ctr">
            <a:solidFill>
              <a:srgbClr val="F79646"/>
            </a:solidFill>
            <a:prstDash val="solid"/>
            <a:tailEnd type="arrow"/>
          </a:ln>
          <a:effectLst/>
        </p:spPr>
      </p:cxnSp>
      <p:sp>
        <p:nvSpPr>
          <p:cNvPr id="50" name="TextBox 49"/>
          <p:cNvSpPr txBox="1"/>
          <p:nvPr/>
        </p:nvSpPr>
        <p:spPr>
          <a:xfrm>
            <a:off x="10017442" y="6088277"/>
            <a:ext cx="2066416" cy="400110"/>
          </a:xfrm>
          <a:prstGeom prst="rect">
            <a:avLst/>
          </a:prstGeom>
          <a:noFill/>
        </p:spPr>
        <p:txBody>
          <a:bodyPr wrap="square" rtlCol="0">
            <a:spAutoFit/>
          </a:bodyPr>
          <a:lstStyle/>
          <a:p>
            <a:r>
              <a:rPr lang="en-US" sz="2000" b="1" dirty="0" smtClean="0">
                <a:solidFill>
                  <a:srgbClr val="FF0000"/>
                </a:solidFill>
                <a:latin typeface="Calibri" panose="020F0502020204030204"/>
                <a:hlinkClick r:id="rId2" action="ppaction://hlinksldjump"/>
              </a:rPr>
              <a:t>Back to Bingo!</a:t>
            </a:r>
            <a:endParaRPr lang="en-US" sz="2000" b="1" dirty="0">
              <a:solidFill>
                <a:srgbClr val="FF0000"/>
              </a:solidFill>
              <a:latin typeface="Calibri" panose="020F0502020204030204"/>
            </a:endParaRPr>
          </a:p>
        </p:txBody>
      </p:sp>
    </p:spTree>
    <p:extLst>
      <p:ext uri="{BB962C8B-B14F-4D97-AF65-F5344CB8AC3E}">
        <p14:creationId xmlns:p14="http://schemas.microsoft.com/office/powerpoint/2010/main" val="3679318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11527" y="1946503"/>
            <a:ext cx="6934642" cy="1822450"/>
          </a:xfrm>
        </p:spPr>
        <p:txBody>
          <a:bodyPr>
            <a:normAutofit fontScale="90000"/>
          </a:bodyPr>
          <a:lstStyle/>
          <a:p>
            <a:pPr eaLnBrk="1" hangingPunct="1">
              <a:defRPr/>
            </a:pPr>
            <a:r>
              <a:rPr lang="en-US" dirty="0" smtClean="0">
                <a:ea typeface="+mj-ea"/>
                <a:cs typeface="+mj-cs"/>
              </a:rPr>
              <a:t/>
            </a:r>
            <a:br>
              <a:rPr lang="en-US" dirty="0" smtClean="0">
                <a:ea typeface="+mj-ea"/>
                <a:cs typeface="+mj-cs"/>
              </a:rPr>
            </a:br>
            <a:r>
              <a:rPr lang="en-US" sz="4000" dirty="0" smtClean="0">
                <a:latin typeface="Calibri Light" panose="020F0302020204030204" pitchFamily="34" charset="0"/>
                <a:ea typeface="+mj-ea"/>
                <a:cs typeface="+mj-cs"/>
              </a:rPr>
              <a:t>Output-Based AID (OBA) in </a:t>
            </a:r>
            <a:br>
              <a:rPr lang="en-US" sz="4000" dirty="0" smtClean="0">
                <a:latin typeface="Calibri Light" panose="020F0302020204030204" pitchFamily="34" charset="0"/>
                <a:ea typeface="+mj-ea"/>
                <a:cs typeface="+mj-cs"/>
              </a:rPr>
            </a:br>
            <a:r>
              <a:rPr lang="en-US" sz="4000" dirty="0" smtClean="0">
                <a:latin typeface="Calibri Light" panose="020F0302020204030204" pitchFamily="34" charset="0"/>
                <a:ea typeface="+mj-ea"/>
                <a:cs typeface="+mj-cs"/>
              </a:rPr>
              <a:t>Solid waste management</a:t>
            </a:r>
            <a:br>
              <a:rPr lang="en-US" sz="4000" dirty="0" smtClean="0">
                <a:latin typeface="Calibri Light" panose="020F0302020204030204" pitchFamily="34" charset="0"/>
                <a:ea typeface="+mj-ea"/>
                <a:cs typeface="+mj-cs"/>
              </a:rPr>
            </a:br>
            <a:endParaRPr lang="en-US" sz="4000" dirty="0">
              <a:latin typeface="Calibri Light" panose="020F0302020204030204" pitchFamily="34" charset="0"/>
              <a:ea typeface="+mj-ea"/>
              <a:cs typeface="+mj-cs"/>
            </a:endParaRPr>
          </a:p>
        </p:txBody>
      </p:sp>
      <p:sp>
        <p:nvSpPr>
          <p:cNvPr id="14340" name="Text Placeholder 7"/>
          <p:cNvSpPr>
            <a:spLocks noGrp="1"/>
          </p:cNvSpPr>
          <p:nvPr>
            <p:ph type="body" sz="quarter" idx="14"/>
          </p:nvPr>
        </p:nvSpPr>
        <p:spPr>
          <a:xfrm>
            <a:off x="2667001" y="5275785"/>
            <a:ext cx="6858000" cy="1393825"/>
          </a:xfrm>
        </p:spPr>
        <p:txBody>
          <a:bodyPr/>
          <a:lstStyle/>
          <a:p>
            <a:pPr algn="ctr"/>
            <a:r>
              <a:rPr lang="en-US" altLang="en-US" sz="1800" dirty="0">
                <a:cs typeface="Arial" pitchFamily="34" charset="0"/>
              </a:rPr>
              <a:t>GPSURR Forum 2015</a:t>
            </a:r>
          </a:p>
          <a:p>
            <a:pPr algn="ctr"/>
            <a:r>
              <a:rPr lang="en-US" altLang="en-US" sz="1800" dirty="0">
                <a:cs typeface="Arial" pitchFamily="34" charset="0"/>
              </a:rPr>
              <a:t>April 2015</a:t>
            </a:r>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4601" y="4722105"/>
            <a:ext cx="1518485" cy="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200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5"/>
          <p:cNvGraphicFramePr>
            <a:graphicFrameLocks/>
          </p:cNvGraphicFramePr>
          <p:nvPr>
            <p:extLst>
              <p:ext uri="{D42A27DB-BD31-4B8C-83A1-F6EECF244321}">
                <p14:modId xmlns:p14="http://schemas.microsoft.com/office/powerpoint/2010/main" val="1041562992"/>
              </p:ext>
            </p:extLst>
          </p:nvPr>
        </p:nvGraphicFramePr>
        <p:xfrm>
          <a:off x="1604682" y="1269984"/>
          <a:ext cx="9063318" cy="4459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a:xfrm>
            <a:off x="1693882" y="246761"/>
            <a:ext cx="8974119" cy="757238"/>
          </a:xfrm>
        </p:spPr>
        <p:txBody>
          <a:bodyPr anchor="ctr">
            <a:noAutofit/>
          </a:bodyPr>
          <a:lstStyle/>
          <a:p>
            <a:pPr>
              <a:spcBef>
                <a:spcPts val="0"/>
              </a:spcBef>
              <a:defRPr/>
            </a:pPr>
            <a:r>
              <a:rPr lang="en-US" dirty="0" smtClean="0">
                <a:ea typeface="+mj-ea"/>
              </a:rPr>
              <a:t>OBA Schemes can address challenges across the SWM Value Chain </a:t>
            </a:r>
            <a:endParaRPr lang="en-US" b="1" dirty="0">
              <a:ea typeface="+mj-ea"/>
            </a:endParaRPr>
          </a:p>
        </p:txBody>
      </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8814" y="4639166"/>
            <a:ext cx="1516186" cy="1813002"/>
          </a:xfrm>
          <a:prstGeom prst="rect">
            <a:avLst/>
          </a:prstGeom>
          <a:noFill/>
          <a:ln>
            <a:noFill/>
          </a:ln>
        </p:spPr>
      </p:pic>
      <p:sp>
        <p:nvSpPr>
          <p:cNvPr id="10" name="Slide Number Placeholder 8"/>
          <p:cNvSpPr>
            <a:spLocks noGrp="1"/>
          </p:cNvSpPr>
          <p:nvPr/>
        </p:nvSpPr>
        <p:spPr bwMode="auto">
          <a:xfrm>
            <a:off x="9124950" y="6553200"/>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8</a:t>
            </a:fld>
            <a:endParaRPr lang="en-US" altLang="en-US" sz="1200" dirty="0">
              <a:cs typeface="Arial" pitchFamily="34" charset="0"/>
            </a:endParaRPr>
          </a:p>
        </p:txBody>
      </p:sp>
      <p:graphicFrame>
        <p:nvGraphicFramePr>
          <p:cNvPr id="18" name="Diagram 17"/>
          <p:cNvGraphicFramePr/>
          <p:nvPr>
            <p:extLst/>
          </p:nvPr>
        </p:nvGraphicFramePr>
        <p:xfrm>
          <a:off x="1641693" y="4671936"/>
          <a:ext cx="6065824" cy="2033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Rectangle 1"/>
          <p:cNvSpPr/>
          <p:nvPr/>
        </p:nvSpPr>
        <p:spPr>
          <a:xfrm>
            <a:off x="1641694" y="4050773"/>
            <a:ext cx="3847725" cy="615553"/>
          </a:xfrm>
          <a:prstGeom prst="rect">
            <a:avLst/>
          </a:prstGeom>
          <a:solidFill>
            <a:schemeClr val="bg2"/>
          </a:solidFill>
        </p:spPr>
        <p:txBody>
          <a:bodyPr wrap="square">
            <a:spAutoFit/>
          </a:bodyPr>
          <a:lstStyle/>
          <a:p>
            <a:r>
              <a:rPr lang="en-US" dirty="0">
                <a:solidFill>
                  <a:prstClr val="white"/>
                </a:solidFill>
              </a:rPr>
              <a:t>Experiences of RBF in SWM </a:t>
            </a:r>
            <a:br>
              <a:rPr lang="en-US" dirty="0">
                <a:solidFill>
                  <a:prstClr val="white"/>
                </a:solidFill>
              </a:rPr>
            </a:br>
            <a:r>
              <a:rPr lang="en-US" sz="1600" b="1" dirty="0">
                <a:solidFill>
                  <a:prstClr val="white"/>
                </a:solidFill>
              </a:rPr>
              <a:t>Areas of Intervention</a:t>
            </a:r>
            <a:endParaRPr lang="en-US" dirty="0">
              <a:solidFill>
                <a:prstClr val="white"/>
              </a:solidFill>
            </a:endParaRPr>
          </a:p>
        </p:txBody>
      </p:sp>
    </p:spTree>
    <p:extLst>
      <p:ext uri="{BB962C8B-B14F-4D97-AF65-F5344CB8AC3E}">
        <p14:creationId xmlns:p14="http://schemas.microsoft.com/office/powerpoint/2010/main" val="225995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93878" y="246761"/>
            <a:ext cx="8774098" cy="757238"/>
          </a:xfrm>
        </p:spPr>
        <p:txBody>
          <a:bodyPr anchor="ctr">
            <a:noAutofit/>
          </a:bodyPr>
          <a:lstStyle/>
          <a:p>
            <a:pPr>
              <a:spcBef>
                <a:spcPts val="0"/>
              </a:spcBef>
              <a:defRPr/>
            </a:pPr>
            <a:r>
              <a:rPr lang="en-US" sz="2400" dirty="0">
                <a:ea typeface="+mj-ea"/>
              </a:rPr>
              <a:t>Nepal SWM Case Study </a:t>
            </a:r>
            <a:br>
              <a:rPr lang="en-US" sz="2400" dirty="0">
                <a:ea typeface="+mj-ea"/>
              </a:rPr>
            </a:br>
            <a:r>
              <a:rPr lang="en-US" sz="2400" dirty="0">
                <a:ea typeface="+mj-ea"/>
              </a:rPr>
              <a:t>Improving Service Delivery and User Fee Collection</a:t>
            </a:r>
          </a:p>
        </p:txBody>
      </p:sp>
      <p:sp>
        <p:nvSpPr>
          <p:cNvPr id="10" name="Slide Number Placeholder 8"/>
          <p:cNvSpPr>
            <a:spLocks noGrp="1"/>
          </p:cNvSpPr>
          <p:nvPr/>
        </p:nvSpPr>
        <p:spPr bwMode="auto">
          <a:xfrm>
            <a:off x="9124950" y="6553200"/>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Font typeface="Wingdings 3" pitchFamily="18" charset="2"/>
              <a:buChar char="}"/>
              <a:defRPr sz="2200">
                <a:solidFill>
                  <a:srgbClr val="383838"/>
                </a:solidFill>
                <a:latin typeface="Bastian Sans Light"/>
                <a:ea typeface="ヒラギノ角ゴ Pro W3"/>
                <a:cs typeface="ヒラギノ角ゴ Pro W3"/>
              </a:defRPr>
            </a:lvl1pPr>
            <a:lvl2pPr indent="-285750" eaLnBrk="0" hangingPunct="0">
              <a:spcBef>
                <a:spcPct val="20000"/>
              </a:spcBef>
              <a:buClr>
                <a:srgbClr val="000066"/>
              </a:buClr>
              <a:buFont typeface="Wingdings 3" pitchFamily="18" charset="2"/>
              <a:buChar char="}"/>
              <a:defRPr>
                <a:solidFill>
                  <a:srgbClr val="383838"/>
                </a:solidFill>
                <a:latin typeface="Bastian Sans Light"/>
                <a:ea typeface="ヒラギノ角ゴ Pro W3"/>
                <a:cs typeface="ヒラギノ角ゴ Pro W3"/>
              </a:defRPr>
            </a:lvl2pPr>
            <a:lvl3pPr indent="-228600" eaLnBrk="0" hangingPunct="0">
              <a:spcBef>
                <a:spcPct val="20000"/>
              </a:spcBef>
              <a:buClr>
                <a:srgbClr val="000066"/>
              </a:buClr>
              <a:buFont typeface="Wingdings 3" pitchFamily="18" charset="2"/>
              <a:buChar char="}"/>
              <a:defRPr sz="1600">
                <a:solidFill>
                  <a:srgbClr val="383838"/>
                </a:solidFill>
                <a:latin typeface="Bastian Sans Light"/>
                <a:ea typeface="ヒラギノ角ゴ Pro W3"/>
                <a:cs typeface="ヒラギノ角ゴ Pro W3"/>
              </a:defRPr>
            </a:lvl3pPr>
            <a:lvl4pPr indent="-228600" eaLnBrk="0" hangingPunct="0">
              <a:spcBef>
                <a:spcPct val="20000"/>
              </a:spcBef>
              <a:buClr>
                <a:srgbClr val="000066"/>
              </a:buClr>
              <a:buFont typeface="Wingdings 3" pitchFamily="18" charset="2"/>
              <a:buChar char="}"/>
              <a:defRPr sz="1400">
                <a:solidFill>
                  <a:srgbClr val="383838"/>
                </a:solidFill>
                <a:latin typeface="Bastian Sans Light"/>
                <a:ea typeface="ヒラギノ角ゴ Pro W3"/>
                <a:cs typeface="ヒラギノ角ゴ Pro W3"/>
              </a:defRPr>
            </a:lvl4pPr>
            <a:lvl5pPr indent="-228600" eaLnBrk="0" hangingPunct="0">
              <a:spcBef>
                <a:spcPct val="20000"/>
              </a:spcBef>
              <a:buClr>
                <a:srgbClr val="000066"/>
              </a:buClr>
              <a:buFont typeface="Wingdings 3" pitchFamily="18" charset="2"/>
              <a:buChar char="}"/>
              <a:defRPr sz="1200">
                <a:solidFill>
                  <a:srgbClr val="383838"/>
                </a:solidFill>
                <a:latin typeface="Bastian Sans Light"/>
                <a:ea typeface="ヒラギノ角ゴ Pro W3"/>
                <a:cs typeface="ヒラギノ角ゴ Pro W3"/>
              </a:defRPr>
            </a:lvl5pPr>
            <a:lvl6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6pPr>
            <a:lvl7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7pPr>
            <a:lvl8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8pPr>
            <a:lvl9pPr indent="-228600" eaLnBrk="0" fontAlgn="base" hangingPunct="0">
              <a:spcBef>
                <a:spcPct val="20000"/>
              </a:spcBef>
              <a:spcAft>
                <a:spcPct val="0"/>
              </a:spcAft>
              <a:buClr>
                <a:srgbClr val="000066"/>
              </a:buClr>
              <a:buFont typeface="Wingdings 3" pitchFamily="18" charset="2"/>
              <a:buChar char="}"/>
              <a:defRPr sz="1200">
                <a:solidFill>
                  <a:srgbClr val="383838"/>
                </a:solidFill>
                <a:latin typeface="Bastian Sans Light"/>
                <a:ea typeface="ヒラギノ角ゴ Pro W3"/>
                <a:cs typeface="ヒラギノ角ゴ Pro W3"/>
              </a:defRPr>
            </a:lvl9pPr>
          </a:lstStyle>
          <a:p>
            <a:pPr algn="ctr" eaLnBrk="1" fontAlgn="base" hangingPunct="1">
              <a:spcBef>
                <a:spcPct val="0"/>
              </a:spcBef>
              <a:spcAft>
                <a:spcPct val="0"/>
              </a:spcAft>
              <a:buClrTx/>
              <a:buFontTx/>
              <a:buNone/>
            </a:pPr>
            <a:fld id="{C06DEF02-2385-42B4-AE28-39559B2561BF}" type="slidenum">
              <a:rPr lang="en-US" altLang="en-US" sz="1200">
                <a:cs typeface="Arial" pitchFamily="34" charset="0"/>
              </a:rPr>
              <a:pPr algn="ctr" eaLnBrk="1" fontAlgn="base" hangingPunct="1">
                <a:spcBef>
                  <a:spcPct val="0"/>
                </a:spcBef>
                <a:spcAft>
                  <a:spcPct val="0"/>
                </a:spcAft>
                <a:buClrTx/>
                <a:buFontTx/>
                <a:buNone/>
              </a:pPr>
              <a:t>9</a:t>
            </a:fld>
            <a:endParaRPr lang="en-US" altLang="en-US" sz="1200" dirty="0">
              <a:cs typeface="Arial" pitchFamily="34" charset="0"/>
            </a:endParaRPr>
          </a:p>
        </p:txBody>
      </p:sp>
      <p:sp>
        <p:nvSpPr>
          <p:cNvPr id="5" name="TextBox 4"/>
          <p:cNvSpPr txBox="1"/>
          <p:nvPr/>
        </p:nvSpPr>
        <p:spPr>
          <a:xfrm>
            <a:off x="1585962" y="1572702"/>
            <a:ext cx="5116621" cy="492443"/>
          </a:xfrm>
          <a:prstGeom prst="rect">
            <a:avLst/>
          </a:prstGeom>
          <a:solidFill>
            <a:schemeClr val="bg1">
              <a:lumMod val="85000"/>
              <a:alpha val="40000"/>
            </a:schemeClr>
          </a:solidFill>
          <a:ln>
            <a:solidFill>
              <a:schemeClr val="tx1"/>
            </a:solidFill>
          </a:ln>
        </p:spPr>
        <p:txBody>
          <a:bodyPr wrap="square" rtlCol="0">
            <a:spAutoFit/>
          </a:bodyPr>
          <a:lstStyle/>
          <a:p>
            <a:pPr marL="347663" indent="-228600" eaLnBrk="0" fontAlgn="base" hangingPunct="0">
              <a:lnSpc>
                <a:spcPct val="130000"/>
              </a:lnSpc>
              <a:spcAft>
                <a:spcPct val="0"/>
              </a:spcAft>
              <a:buClr>
                <a:srgbClr val="404040"/>
              </a:buClr>
              <a:buFont typeface="Arial" panose="020B0604020202020204" pitchFamily="34" charset="0"/>
              <a:buChar char="•"/>
            </a:pPr>
            <a:r>
              <a:rPr lang="en-US" sz="1000" kern="0" dirty="0">
                <a:solidFill>
                  <a:srgbClr val="002345"/>
                </a:solidFill>
                <a:ea typeface="MS PGothic" pitchFamily="34" charset="-128"/>
              </a:rPr>
              <a:t>&lt;</a:t>
            </a:r>
            <a:r>
              <a:rPr lang="en-US" sz="1000" kern="0" dirty="0" smtClean="0">
                <a:solidFill>
                  <a:srgbClr val="002345"/>
                </a:solidFill>
                <a:ea typeface="MS PGothic" pitchFamily="34" charset="-128"/>
              </a:rPr>
              <a:t> </a:t>
            </a:r>
            <a:r>
              <a:rPr lang="en-US" sz="1000" kern="0" dirty="0">
                <a:solidFill>
                  <a:srgbClr val="002345"/>
                </a:solidFill>
                <a:ea typeface="MS PGothic" pitchFamily="34" charset="-128"/>
              </a:rPr>
              <a:t>50% </a:t>
            </a:r>
            <a:r>
              <a:rPr lang="en-US" sz="1000" kern="0" dirty="0" smtClean="0">
                <a:solidFill>
                  <a:srgbClr val="002345"/>
                </a:solidFill>
                <a:ea typeface="MS PGothic" pitchFamily="34" charset="-128"/>
              </a:rPr>
              <a:t>waste collected </a:t>
            </a:r>
            <a:r>
              <a:rPr lang="en-US" sz="1000" kern="0" dirty="0">
                <a:solidFill>
                  <a:srgbClr val="002345"/>
                </a:solidFill>
                <a:ea typeface="MS PGothic" pitchFamily="34" charset="-128"/>
              </a:rPr>
              <a:t>&amp; most </a:t>
            </a:r>
            <a:r>
              <a:rPr lang="en-US" sz="1000" kern="0" dirty="0" smtClean="0">
                <a:solidFill>
                  <a:srgbClr val="002345"/>
                </a:solidFill>
                <a:ea typeface="MS PGothic" pitchFamily="34" charset="-128"/>
              </a:rPr>
              <a:t>informally </a:t>
            </a:r>
            <a:r>
              <a:rPr lang="en-US" sz="1000" kern="0" dirty="0">
                <a:solidFill>
                  <a:srgbClr val="002345"/>
                </a:solidFill>
                <a:ea typeface="MS PGothic" pitchFamily="34" charset="-128"/>
              </a:rPr>
              <a:t>dumped</a:t>
            </a:r>
          </a:p>
          <a:p>
            <a:pPr marL="347663" indent="-228600" eaLnBrk="0" fontAlgn="base" hangingPunct="0">
              <a:lnSpc>
                <a:spcPct val="130000"/>
              </a:lnSpc>
              <a:spcAft>
                <a:spcPct val="0"/>
              </a:spcAft>
              <a:buClr>
                <a:srgbClr val="404040"/>
              </a:buClr>
              <a:buFont typeface="Arial" panose="020B0604020202020204" pitchFamily="34" charset="0"/>
              <a:buChar char="•"/>
            </a:pPr>
            <a:r>
              <a:rPr lang="en-US" sz="1000" kern="0" dirty="0">
                <a:solidFill>
                  <a:srgbClr val="002345"/>
                </a:solidFill>
                <a:ea typeface="MS PGothic" pitchFamily="34" charset="-128"/>
              </a:rPr>
              <a:t>Low revenue collection by municipalities</a:t>
            </a:r>
          </a:p>
        </p:txBody>
      </p:sp>
      <p:sp>
        <p:nvSpPr>
          <p:cNvPr id="7" name="TextBox 6"/>
          <p:cNvSpPr txBox="1"/>
          <p:nvPr/>
        </p:nvSpPr>
        <p:spPr>
          <a:xfrm>
            <a:off x="1585960" y="1306959"/>
            <a:ext cx="1366730" cy="276999"/>
          </a:xfrm>
          <a:prstGeom prst="rect">
            <a:avLst/>
          </a:prstGeom>
          <a:solidFill>
            <a:schemeClr val="bg2"/>
          </a:solidFill>
        </p:spPr>
        <p:txBody>
          <a:bodyPr wrap="square" rtlCol="0">
            <a:spAutoFit/>
          </a:bodyPr>
          <a:lstStyle/>
          <a:p>
            <a:r>
              <a:rPr lang="en-US" sz="1200" b="1" dirty="0">
                <a:solidFill>
                  <a:prstClr val="white"/>
                </a:solidFill>
              </a:rPr>
              <a:t>Challenge</a:t>
            </a:r>
          </a:p>
        </p:txBody>
      </p:sp>
      <p:sp>
        <p:nvSpPr>
          <p:cNvPr id="9" name="TextBox 8"/>
          <p:cNvSpPr txBox="1"/>
          <p:nvPr/>
        </p:nvSpPr>
        <p:spPr>
          <a:xfrm>
            <a:off x="1585960" y="2303359"/>
            <a:ext cx="1366731" cy="276999"/>
          </a:xfrm>
          <a:prstGeom prst="rect">
            <a:avLst/>
          </a:prstGeom>
          <a:solidFill>
            <a:schemeClr val="bg2"/>
          </a:solidFill>
        </p:spPr>
        <p:txBody>
          <a:bodyPr wrap="square" rtlCol="0">
            <a:spAutoFit/>
          </a:bodyPr>
          <a:lstStyle/>
          <a:p>
            <a:r>
              <a:rPr lang="en-US" sz="1200" b="1" dirty="0">
                <a:solidFill>
                  <a:prstClr val="white"/>
                </a:solidFill>
              </a:rPr>
              <a:t>OBA  solution</a:t>
            </a:r>
          </a:p>
        </p:txBody>
      </p:sp>
      <p:graphicFrame>
        <p:nvGraphicFramePr>
          <p:cNvPr id="11" name="Chart 10"/>
          <p:cNvGraphicFramePr/>
          <p:nvPr>
            <p:extLst/>
          </p:nvPr>
        </p:nvGraphicFramePr>
        <p:xfrm>
          <a:off x="2030994" y="3936185"/>
          <a:ext cx="8234706" cy="2922872"/>
        </p:xfrm>
        <a:graphic>
          <a:graphicData uri="http://schemas.openxmlformats.org/drawingml/2006/chart">
            <c:chart xmlns:c="http://schemas.openxmlformats.org/drawingml/2006/chart" xmlns:r="http://schemas.openxmlformats.org/officeDocument/2006/relationships" r:id="rId2"/>
          </a:graphicData>
        </a:graphic>
      </p:graphicFrame>
      <p:sp>
        <p:nvSpPr>
          <p:cNvPr id="13" name="Content Placeholder 2"/>
          <p:cNvSpPr txBox="1">
            <a:spLocks/>
          </p:cNvSpPr>
          <p:nvPr/>
        </p:nvSpPr>
        <p:spPr>
          <a:xfrm>
            <a:off x="6829332" y="1572701"/>
            <a:ext cx="3752945" cy="2363484"/>
          </a:xfrm>
          <a:prstGeom prst="rect">
            <a:avLst/>
          </a:prstGeom>
          <a:solidFill>
            <a:schemeClr val="bg1">
              <a:lumMod val="95000"/>
            </a:schemeClr>
          </a:solidFill>
          <a:ln w="9525">
            <a:solidFill>
              <a:schemeClr val="tx1"/>
            </a:solidFill>
          </a:ln>
        </p:spPr>
        <p:style>
          <a:lnRef idx="2">
            <a:schemeClr val="accent3"/>
          </a:lnRef>
          <a:fillRef idx="1">
            <a:schemeClr val="lt1"/>
          </a:fillRef>
          <a:effectRef idx="0">
            <a:schemeClr val="accent3"/>
          </a:effectRef>
          <a:fontRef idx="minor">
            <a:schemeClr val="dk1"/>
          </a:fontRef>
        </p:style>
        <p:txBody>
          <a:bodyPr>
            <a:normAutofit/>
          </a:bodyPr>
          <a:lstStyle>
            <a:lvl1pPr marL="342900" indent="-342900" algn="l" rtl="0" eaLnBrk="0" fontAlgn="base" hangingPunct="0">
              <a:lnSpc>
                <a:spcPct val="150000"/>
              </a:lnSpc>
              <a:spcBef>
                <a:spcPts val="1800"/>
              </a:spcBef>
              <a:spcAft>
                <a:spcPct val="0"/>
              </a:spcAft>
              <a:buClr>
                <a:srgbClr val="404040"/>
              </a:buClr>
              <a:defRPr>
                <a:solidFill>
                  <a:srgbClr val="595959"/>
                </a:solidFill>
                <a:latin typeface="Arial"/>
                <a:ea typeface="MS PGothic" pitchFamily="34" charset="-128"/>
                <a:cs typeface="Arial"/>
              </a:defRPr>
            </a:lvl1pPr>
            <a:lvl2pPr marL="285750" indent="-285750" algn="l" rtl="0" eaLnBrk="0" fontAlgn="base" hangingPunct="0">
              <a:lnSpc>
                <a:spcPct val="110000"/>
              </a:lnSpc>
              <a:spcBef>
                <a:spcPct val="0"/>
              </a:spcBef>
              <a:spcAft>
                <a:spcPct val="0"/>
              </a:spcAft>
              <a:buClr>
                <a:srgbClr val="595959"/>
              </a:buClr>
              <a:buFont typeface="Arial" pitchFamily="34" charset="0"/>
              <a:buChar char="•"/>
              <a:defRPr>
                <a:solidFill>
                  <a:srgbClr val="595959"/>
                </a:solidFill>
                <a:latin typeface="Arial"/>
                <a:ea typeface="MS PGothic" pitchFamily="34" charset="-128"/>
                <a:cs typeface="Arial"/>
              </a:defRPr>
            </a:lvl2pPr>
            <a:lvl3pPr marL="285750" indent="-285750" algn="l" rtl="0" eaLnBrk="0" fontAlgn="base" hangingPunct="0">
              <a:lnSpc>
                <a:spcPct val="110000"/>
              </a:lnSpc>
              <a:spcBef>
                <a:spcPct val="0"/>
              </a:spcBef>
              <a:spcAft>
                <a:spcPct val="0"/>
              </a:spcAft>
              <a:buClr>
                <a:schemeClr val="tx1"/>
              </a:buClr>
              <a:buFont typeface="Arial" pitchFamily="34" charset="0"/>
              <a:buChar char="•"/>
              <a:defRPr>
                <a:solidFill>
                  <a:schemeClr val="tx2"/>
                </a:solidFill>
                <a:latin typeface="Arial"/>
                <a:ea typeface="MS PGothic" pitchFamily="34" charset="-128"/>
                <a:cs typeface="Arial"/>
              </a:defRPr>
            </a:lvl3pPr>
            <a:lvl4pPr marL="831850" indent="-285750" algn="l" rtl="0" eaLnBrk="0" fontAlgn="base" hangingPunct="0">
              <a:lnSpc>
                <a:spcPct val="110000"/>
              </a:lnSpc>
              <a:spcBef>
                <a:spcPct val="0"/>
              </a:spcBef>
              <a:spcAft>
                <a:spcPct val="0"/>
              </a:spcAft>
              <a:buClr>
                <a:srgbClr val="595959"/>
              </a:buClr>
              <a:buFont typeface="Arial" pitchFamily="34" charset="0"/>
              <a:buChar char="•"/>
              <a:defRPr>
                <a:solidFill>
                  <a:srgbClr val="595959"/>
                </a:solidFill>
                <a:latin typeface="Arial"/>
                <a:ea typeface="MS PGothic" pitchFamily="34" charset="-128"/>
                <a:cs typeface="Arial"/>
              </a:defRPr>
            </a:lvl4pPr>
            <a:lvl5pPr marL="1196975" indent="-285750" algn="l" rtl="0" eaLnBrk="0" fontAlgn="base" hangingPunct="0">
              <a:lnSpc>
                <a:spcPct val="110000"/>
              </a:lnSpc>
              <a:spcBef>
                <a:spcPct val="0"/>
              </a:spcBef>
              <a:spcAft>
                <a:spcPct val="0"/>
              </a:spcAft>
              <a:buClr>
                <a:srgbClr val="595959"/>
              </a:buClr>
              <a:buFont typeface="Arial" pitchFamily="34" charset="0"/>
              <a:buChar char="•"/>
              <a:defRPr>
                <a:solidFill>
                  <a:srgbClr val="595959"/>
                </a:solidFill>
                <a:latin typeface="Arial"/>
                <a:ea typeface="MS PGothic" pitchFamily="34" charset="-128"/>
                <a:cs typeface="Arial"/>
              </a:defRPr>
            </a:lvl5pPr>
            <a:lvl6pPr marL="502920" indent="-228600" algn="l" rtl="0" fontAlgn="base">
              <a:spcBef>
                <a:spcPct val="20000"/>
              </a:spcBef>
              <a:spcAft>
                <a:spcPct val="0"/>
              </a:spcAft>
              <a:buClr>
                <a:schemeClr val="tx2">
                  <a:lumMod val="65000"/>
                  <a:lumOff val="35000"/>
                </a:schemeClr>
              </a:buClr>
              <a:buFont typeface="Arial"/>
              <a:buChar char="•"/>
              <a:defRPr sz="1800">
                <a:solidFill>
                  <a:schemeClr val="tx2">
                    <a:lumMod val="65000"/>
                    <a:lumOff val="35000"/>
                  </a:schemeClr>
                </a:solidFill>
                <a:latin typeface="+mn-lt"/>
              </a:defRPr>
            </a:lvl6pPr>
            <a:lvl7pPr marL="2971800" indent="-228600" algn="l" rtl="0" fontAlgn="base">
              <a:spcBef>
                <a:spcPct val="20000"/>
              </a:spcBef>
              <a:spcAft>
                <a:spcPct val="0"/>
              </a:spcAft>
              <a:buClr>
                <a:srgbClr val="00783C"/>
              </a:buClr>
              <a:buChar char="»"/>
              <a:defRPr sz="1600">
                <a:solidFill>
                  <a:schemeClr val="tx1"/>
                </a:solidFill>
                <a:latin typeface="+mn-lt"/>
              </a:defRPr>
            </a:lvl7pPr>
            <a:lvl8pPr marL="3429000" indent="-228600" algn="l" rtl="0" fontAlgn="base">
              <a:spcBef>
                <a:spcPct val="20000"/>
              </a:spcBef>
              <a:spcAft>
                <a:spcPct val="0"/>
              </a:spcAft>
              <a:buClr>
                <a:srgbClr val="00783C"/>
              </a:buClr>
              <a:buChar char="»"/>
              <a:defRPr sz="1600">
                <a:solidFill>
                  <a:schemeClr val="tx1"/>
                </a:solidFill>
                <a:latin typeface="+mn-lt"/>
              </a:defRPr>
            </a:lvl8pPr>
            <a:lvl9pPr marL="3886200" indent="-228600" algn="l" rtl="0" fontAlgn="base">
              <a:spcBef>
                <a:spcPct val="20000"/>
              </a:spcBef>
              <a:spcAft>
                <a:spcPct val="0"/>
              </a:spcAft>
              <a:buClr>
                <a:srgbClr val="00783C"/>
              </a:buClr>
              <a:buChar char="»"/>
              <a:defRPr sz="1600">
                <a:solidFill>
                  <a:schemeClr val="tx1"/>
                </a:solidFill>
                <a:latin typeface="+mn-lt"/>
              </a:defRPr>
            </a:lvl9pPr>
          </a:lstStyle>
          <a:p>
            <a:pPr marL="1588" indent="0">
              <a:spcBef>
                <a:spcPts val="0"/>
              </a:spcBef>
            </a:pPr>
            <a:r>
              <a:rPr lang="en-US" sz="1400" kern="0" dirty="0">
                <a:solidFill>
                  <a:srgbClr val="002345"/>
                </a:solidFill>
              </a:rPr>
              <a:t>Subsidy disburses against: </a:t>
            </a:r>
          </a:p>
          <a:p>
            <a:pPr marL="1588" indent="0">
              <a:spcBef>
                <a:spcPts val="0"/>
              </a:spcBef>
            </a:pPr>
            <a:r>
              <a:rPr lang="en-US" sz="1400" kern="0" dirty="0">
                <a:solidFill>
                  <a:srgbClr val="002345"/>
                </a:solidFill>
              </a:rPr>
              <a:t>1: Improved service provision (cleanliness, recycling, collection practices)</a:t>
            </a:r>
          </a:p>
          <a:p>
            <a:pPr marL="1588" indent="0">
              <a:spcBef>
                <a:spcPts val="0"/>
              </a:spcBef>
            </a:pPr>
            <a:r>
              <a:rPr lang="en-US" sz="1400" kern="0" dirty="0">
                <a:solidFill>
                  <a:srgbClr val="002345"/>
                </a:solidFill>
              </a:rPr>
              <a:t>2: Increased revenue collection </a:t>
            </a:r>
          </a:p>
          <a:p>
            <a:pPr marL="119063" indent="0">
              <a:spcBef>
                <a:spcPts val="0"/>
              </a:spcBef>
            </a:pPr>
            <a:endParaRPr lang="en-US" sz="1400" kern="0" dirty="0">
              <a:solidFill>
                <a:prstClr val="white"/>
              </a:solidFill>
            </a:endParaRPr>
          </a:p>
        </p:txBody>
      </p:sp>
      <p:sp>
        <p:nvSpPr>
          <p:cNvPr id="12" name="Content Placeholder 2"/>
          <p:cNvSpPr txBox="1">
            <a:spLocks/>
          </p:cNvSpPr>
          <p:nvPr/>
        </p:nvSpPr>
        <p:spPr>
          <a:xfrm>
            <a:off x="1585962" y="2558971"/>
            <a:ext cx="5116621" cy="1377214"/>
          </a:xfrm>
          <a:prstGeom prst="rect">
            <a:avLst/>
          </a:prstGeom>
          <a:solidFill>
            <a:schemeClr val="bg1">
              <a:lumMod val="85000"/>
              <a:alpha val="40000"/>
            </a:schemeClr>
          </a:solidFill>
          <a:ln>
            <a:solidFill>
              <a:schemeClr val="tx1"/>
            </a:solidFill>
          </a:ln>
        </p:spPr>
        <p:txBody>
          <a:bodyPr>
            <a:normAutofit fontScale="85000" lnSpcReduction="10000"/>
          </a:bodyPr>
          <a:lstStyle>
            <a:lvl1pPr marL="342900" indent="-342900" algn="l" rtl="0" eaLnBrk="0" fontAlgn="base" hangingPunct="0">
              <a:lnSpc>
                <a:spcPct val="150000"/>
              </a:lnSpc>
              <a:spcBef>
                <a:spcPts val="1800"/>
              </a:spcBef>
              <a:spcAft>
                <a:spcPct val="0"/>
              </a:spcAft>
              <a:buClr>
                <a:srgbClr val="404040"/>
              </a:buClr>
              <a:defRPr>
                <a:solidFill>
                  <a:srgbClr val="595959"/>
                </a:solidFill>
                <a:latin typeface="Arial"/>
                <a:ea typeface="MS PGothic" pitchFamily="34" charset="-128"/>
                <a:cs typeface="Arial"/>
              </a:defRPr>
            </a:lvl1pPr>
            <a:lvl2pPr marL="285750" indent="-285750" algn="l" rtl="0" eaLnBrk="0" fontAlgn="base" hangingPunct="0">
              <a:lnSpc>
                <a:spcPct val="110000"/>
              </a:lnSpc>
              <a:spcBef>
                <a:spcPct val="0"/>
              </a:spcBef>
              <a:spcAft>
                <a:spcPct val="0"/>
              </a:spcAft>
              <a:buClr>
                <a:srgbClr val="595959"/>
              </a:buClr>
              <a:buFont typeface="Arial" pitchFamily="34" charset="0"/>
              <a:buChar char="•"/>
              <a:defRPr>
                <a:solidFill>
                  <a:srgbClr val="595959"/>
                </a:solidFill>
                <a:latin typeface="Arial"/>
                <a:ea typeface="MS PGothic" pitchFamily="34" charset="-128"/>
                <a:cs typeface="Arial"/>
              </a:defRPr>
            </a:lvl2pPr>
            <a:lvl3pPr marL="285750" indent="-285750" algn="l" rtl="0" eaLnBrk="0" fontAlgn="base" hangingPunct="0">
              <a:lnSpc>
                <a:spcPct val="110000"/>
              </a:lnSpc>
              <a:spcBef>
                <a:spcPct val="0"/>
              </a:spcBef>
              <a:spcAft>
                <a:spcPct val="0"/>
              </a:spcAft>
              <a:buClr>
                <a:schemeClr val="tx1"/>
              </a:buClr>
              <a:buFont typeface="Arial" pitchFamily="34" charset="0"/>
              <a:buChar char="•"/>
              <a:defRPr>
                <a:solidFill>
                  <a:schemeClr val="tx2"/>
                </a:solidFill>
                <a:latin typeface="Arial"/>
                <a:ea typeface="MS PGothic" pitchFamily="34" charset="-128"/>
                <a:cs typeface="Arial"/>
              </a:defRPr>
            </a:lvl3pPr>
            <a:lvl4pPr marL="831850" indent="-285750" algn="l" rtl="0" eaLnBrk="0" fontAlgn="base" hangingPunct="0">
              <a:lnSpc>
                <a:spcPct val="110000"/>
              </a:lnSpc>
              <a:spcBef>
                <a:spcPct val="0"/>
              </a:spcBef>
              <a:spcAft>
                <a:spcPct val="0"/>
              </a:spcAft>
              <a:buClr>
                <a:srgbClr val="595959"/>
              </a:buClr>
              <a:buFont typeface="Arial" pitchFamily="34" charset="0"/>
              <a:buChar char="•"/>
              <a:defRPr>
                <a:solidFill>
                  <a:srgbClr val="595959"/>
                </a:solidFill>
                <a:latin typeface="Arial"/>
                <a:ea typeface="MS PGothic" pitchFamily="34" charset="-128"/>
                <a:cs typeface="Arial"/>
              </a:defRPr>
            </a:lvl4pPr>
            <a:lvl5pPr marL="1196975" indent="-285750" algn="l" rtl="0" eaLnBrk="0" fontAlgn="base" hangingPunct="0">
              <a:lnSpc>
                <a:spcPct val="110000"/>
              </a:lnSpc>
              <a:spcBef>
                <a:spcPct val="0"/>
              </a:spcBef>
              <a:spcAft>
                <a:spcPct val="0"/>
              </a:spcAft>
              <a:buClr>
                <a:srgbClr val="595959"/>
              </a:buClr>
              <a:buFont typeface="Arial" pitchFamily="34" charset="0"/>
              <a:buChar char="•"/>
              <a:defRPr>
                <a:solidFill>
                  <a:srgbClr val="595959"/>
                </a:solidFill>
                <a:latin typeface="Arial"/>
                <a:ea typeface="MS PGothic" pitchFamily="34" charset="-128"/>
                <a:cs typeface="Arial"/>
              </a:defRPr>
            </a:lvl5pPr>
            <a:lvl6pPr marL="502920" indent="-228600" algn="l" rtl="0" fontAlgn="base">
              <a:spcBef>
                <a:spcPct val="20000"/>
              </a:spcBef>
              <a:spcAft>
                <a:spcPct val="0"/>
              </a:spcAft>
              <a:buClr>
                <a:schemeClr val="tx2">
                  <a:lumMod val="65000"/>
                  <a:lumOff val="35000"/>
                </a:schemeClr>
              </a:buClr>
              <a:buFont typeface="Arial"/>
              <a:buChar char="•"/>
              <a:defRPr sz="1800">
                <a:solidFill>
                  <a:schemeClr val="tx2">
                    <a:lumMod val="65000"/>
                    <a:lumOff val="35000"/>
                  </a:schemeClr>
                </a:solidFill>
                <a:latin typeface="+mn-lt"/>
              </a:defRPr>
            </a:lvl6pPr>
            <a:lvl7pPr marL="2971800" indent="-228600" algn="l" rtl="0" fontAlgn="base">
              <a:spcBef>
                <a:spcPct val="20000"/>
              </a:spcBef>
              <a:spcAft>
                <a:spcPct val="0"/>
              </a:spcAft>
              <a:buClr>
                <a:srgbClr val="00783C"/>
              </a:buClr>
              <a:buChar char="»"/>
              <a:defRPr sz="1600">
                <a:solidFill>
                  <a:schemeClr val="tx1"/>
                </a:solidFill>
                <a:latin typeface="+mn-lt"/>
              </a:defRPr>
            </a:lvl7pPr>
            <a:lvl8pPr marL="3429000" indent="-228600" algn="l" rtl="0" fontAlgn="base">
              <a:spcBef>
                <a:spcPct val="20000"/>
              </a:spcBef>
              <a:spcAft>
                <a:spcPct val="0"/>
              </a:spcAft>
              <a:buClr>
                <a:srgbClr val="00783C"/>
              </a:buClr>
              <a:buChar char="»"/>
              <a:defRPr sz="1600">
                <a:solidFill>
                  <a:schemeClr val="tx1"/>
                </a:solidFill>
                <a:latin typeface="+mn-lt"/>
              </a:defRPr>
            </a:lvl8pPr>
            <a:lvl9pPr marL="3886200" indent="-228600" algn="l" rtl="0" fontAlgn="base">
              <a:spcBef>
                <a:spcPct val="20000"/>
              </a:spcBef>
              <a:spcAft>
                <a:spcPct val="0"/>
              </a:spcAft>
              <a:buClr>
                <a:srgbClr val="00783C"/>
              </a:buClr>
              <a:buChar char="»"/>
              <a:defRPr sz="1600">
                <a:solidFill>
                  <a:schemeClr val="tx1"/>
                </a:solidFill>
                <a:latin typeface="+mn-lt"/>
              </a:defRPr>
            </a:lvl9pPr>
          </a:lstStyle>
          <a:p>
            <a:pPr marL="347663" indent="-228600">
              <a:spcBef>
                <a:spcPts val="0"/>
              </a:spcBef>
              <a:buFont typeface="Arial" panose="020B0604020202020204" pitchFamily="34" charset="0"/>
              <a:buChar char="•"/>
            </a:pPr>
            <a:r>
              <a:rPr lang="en-US" sz="1400" kern="0" dirty="0">
                <a:solidFill>
                  <a:srgbClr val="002345"/>
                </a:solidFill>
              </a:rPr>
              <a:t>OBA subsidy for low-income municipalities to improve SWM </a:t>
            </a:r>
            <a:r>
              <a:rPr lang="en-US" sz="1400" kern="0" dirty="0" smtClean="0">
                <a:solidFill>
                  <a:srgbClr val="002345"/>
                </a:solidFill>
              </a:rPr>
              <a:t>service</a:t>
            </a:r>
            <a:endParaRPr lang="en-US" sz="1400" kern="0" dirty="0">
              <a:solidFill>
                <a:srgbClr val="002345"/>
              </a:solidFill>
            </a:endParaRPr>
          </a:p>
          <a:p>
            <a:pPr marL="347663" indent="-228600">
              <a:spcBef>
                <a:spcPts val="0"/>
              </a:spcBef>
              <a:buFont typeface="Arial" panose="020B0604020202020204" pitchFamily="34" charset="0"/>
              <a:buChar char="•"/>
            </a:pPr>
            <a:r>
              <a:rPr lang="en-US" sz="1400" kern="0" dirty="0">
                <a:solidFill>
                  <a:srgbClr val="002345"/>
                </a:solidFill>
              </a:rPr>
              <a:t>Reducing subsidy is replaced by user fees over time</a:t>
            </a:r>
          </a:p>
          <a:p>
            <a:pPr marL="347663" indent="-228600">
              <a:spcBef>
                <a:spcPts val="0"/>
              </a:spcBef>
              <a:buFont typeface="Arial" panose="020B0604020202020204" pitchFamily="34" charset="0"/>
              <a:buChar char="•"/>
            </a:pPr>
            <a:r>
              <a:rPr lang="en-US" sz="1400" kern="0" dirty="0">
                <a:solidFill>
                  <a:srgbClr val="002345"/>
                </a:solidFill>
              </a:rPr>
              <a:t>Assumes WTP increases </a:t>
            </a:r>
            <a:r>
              <a:rPr lang="en-US" sz="1400" kern="0" dirty="0" smtClean="0">
                <a:solidFill>
                  <a:srgbClr val="002345"/>
                </a:solidFill>
              </a:rPr>
              <a:t>with </a:t>
            </a:r>
            <a:r>
              <a:rPr lang="en-US" sz="1400" kern="0" dirty="0">
                <a:solidFill>
                  <a:srgbClr val="002345"/>
                </a:solidFill>
              </a:rPr>
              <a:t>visible </a:t>
            </a:r>
            <a:r>
              <a:rPr lang="en-US" sz="1400" kern="0" dirty="0" smtClean="0">
                <a:solidFill>
                  <a:srgbClr val="002345"/>
                </a:solidFill>
              </a:rPr>
              <a:t>improvement </a:t>
            </a:r>
            <a:r>
              <a:rPr lang="en-US" sz="1400" kern="0" dirty="0">
                <a:solidFill>
                  <a:srgbClr val="002345"/>
                </a:solidFill>
              </a:rPr>
              <a:t>to service coverage &amp;</a:t>
            </a:r>
            <a:r>
              <a:rPr lang="en-US" sz="1400" kern="0" dirty="0" smtClean="0">
                <a:solidFill>
                  <a:srgbClr val="002345"/>
                </a:solidFill>
              </a:rPr>
              <a:t> </a:t>
            </a:r>
            <a:r>
              <a:rPr lang="en-US" sz="1400" kern="0" dirty="0">
                <a:solidFill>
                  <a:srgbClr val="002345"/>
                </a:solidFill>
              </a:rPr>
              <a:t>delivery</a:t>
            </a:r>
          </a:p>
        </p:txBody>
      </p:sp>
      <p:sp>
        <p:nvSpPr>
          <p:cNvPr id="2" name="Right Arrow 1"/>
          <p:cNvSpPr/>
          <p:nvPr/>
        </p:nvSpPr>
        <p:spPr bwMode="auto">
          <a:xfrm>
            <a:off x="8946362" y="2914660"/>
            <a:ext cx="378619" cy="390525"/>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fontAlgn="base">
              <a:spcBef>
                <a:spcPct val="50000"/>
              </a:spcBef>
              <a:spcAft>
                <a:spcPct val="0"/>
              </a:spcAft>
              <a:buFontTx/>
              <a:buChar char="•"/>
            </a:pPr>
            <a:endParaRPr lang="en-US" sz="1300">
              <a:solidFill>
                <a:srgbClr val="002345"/>
              </a:solidFill>
              <a:latin typeface="Trebuchet MS" pitchFamily="34" charset="0"/>
              <a:cs typeface="Times New Roman" pitchFamily="18" charset="0"/>
            </a:endParaRPr>
          </a:p>
        </p:txBody>
      </p:sp>
      <p:sp>
        <p:nvSpPr>
          <p:cNvPr id="14" name="TextBox 13"/>
          <p:cNvSpPr txBox="1"/>
          <p:nvPr/>
        </p:nvSpPr>
        <p:spPr>
          <a:xfrm>
            <a:off x="6829331" y="1319271"/>
            <a:ext cx="1480168" cy="276999"/>
          </a:xfrm>
          <a:prstGeom prst="rect">
            <a:avLst/>
          </a:prstGeom>
          <a:solidFill>
            <a:schemeClr val="bg2"/>
          </a:solidFill>
        </p:spPr>
        <p:txBody>
          <a:bodyPr wrap="square" rtlCol="0">
            <a:spAutoFit/>
          </a:bodyPr>
          <a:lstStyle/>
          <a:p>
            <a:r>
              <a:rPr lang="en-US" sz="1200" b="1" dirty="0">
                <a:solidFill>
                  <a:prstClr val="white"/>
                </a:solidFill>
              </a:rPr>
              <a:t>Outputs</a:t>
            </a:r>
          </a:p>
        </p:txBody>
      </p:sp>
      <p:sp>
        <p:nvSpPr>
          <p:cNvPr id="15" name="TextBox 14"/>
          <p:cNvSpPr txBox="1"/>
          <p:nvPr/>
        </p:nvSpPr>
        <p:spPr>
          <a:xfrm>
            <a:off x="169619" y="6153090"/>
            <a:ext cx="2066416" cy="400110"/>
          </a:xfrm>
          <a:prstGeom prst="rect">
            <a:avLst/>
          </a:prstGeom>
          <a:noFill/>
        </p:spPr>
        <p:txBody>
          <a:bodyPr wrap="square" rtlCol="0">
            <a:spAutoFit/>
          </a:bodyPr>
          <a:lstStyle/>
          <a:p>
            <a:r>
              <a:rPr lang="en-US" sz="2000" b="1" dirty="0" smtClean="0">
                <a:solidFill>
                  <a:srgbClr val="FF0000"/>
                </a:solidFill>
                <a:hlinkClick r:id="rId3" action="ppaction://hlinksldjump"/>
              </a:rPr>
              <a:t>Back to Bingo!</a:t>
            </a:r>
            <a:endParaRPr lang="en-US" sz="2000" b="1" dirty="0">
              <a:solidFill>
                <a:srgbClr val="FF0000"/>
              </a:solidFill>
            </a:endParaRPr>
          </a:p>
        </p:txBody>
      </p:sp>
    </p:spTree>
    <p:extLst>
      <p:ext uri="{BB962C8B-B14F-4D97-AF65-F5344CB8AC3E}">
        <p14:creationId xmlns:p14="http://schemas.microsoft.com/office/powerpoint/2010/main" val="38221785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POBA_Capetown">
  <a:themeElements>
    <a:clrScheme name="World Bank">
      <a:dk1>
        <a:srgbClr val="002345"/>
      </a:dk1>
      <a:lt1>
        <a:sysClr val="window" lastClr="FFFFFF"/>
      </a:lt1>
      <a:dk2>
        <a:srgbClr val="000000"/>
      </a:dk2>
      <a:lt2>
        <a:srgbClr val="00ADE4"/>
      </a:lt2>
      <a:accent1>
        <a:srgbClr val="000000"/>
      </a:accent1>
      <a:accent2>
        <a:srgbClr val="7F7F7F"/>
      </a:accent2>
      <a:accent3>
        <a:srgbClr val="00ADE4"/>
      </a:accent3>
      <a:accent4>
        <a:srgbClr val="021F43"/>
      </a:accent4>
      <a:accent5>
        <a:srgbClr val="006450"/>
      </a:accent5>
      <a:accent6>
        <a:srgbClr val="F78D28"/>
      </a:accent6>
      <a:hlink>
        <a:srgbClr val="00AB51"/>
      </a:hlink>
      <a:folHlink>
        <a:srgbClr val="61477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ull Page Interior">
  <a:themeElements>
    <a:clrScheme name="World Bank">
      <a:dk1>
        <a:srgbClr val="002345"/>
      </a:dk1>
      <a:lt1>
        <a:sysClr val="window" lastClr="FFFFFF"/>
      </a:lt1>
      <a:dk2>
        <a:srgbClr val="000000"/>
      </a:dk2>
      <a:lt2>
        <a:srgbClr val="00ADE4"/>
      </a:lt2>
      <a:accent1>
        <a:srgbClr val="000000"/>
      </a:accent1>
      <a:accent2>
        <a:srgbClr val="7F7F7F"/>
      </a:accent2>
      <a:accent3>
        <a:srgbClr val="00ADE4"/>
      </a:accent3>
      <a:accent4>
        <a:srgbClr val="021F43"/>
      </a:accent4>
      <a:accent5>
        <a:srgbClr val="006450"/>
      </a:accent5>
      <a:accent6>
        <a:srgbClr val="F78D28"/>
      </a:accent6>
      <a:hlink>
        <a:srgbClr val="00AB51"/>
      </a:hlink>
      <a:folHlink>
        <a:srgbClr val="61477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poba PPT Template March 2009">
  <a:themeElements>
    <a:clrScheme name="">
      <a:dk1>
        <a:srgbClr val="5490A8"/>
      </a:dk1>
      <a:lt1>
        <a:srgbClr val="4D4D4D"/>
      </a:lt1>
      <a:dk2>
        <a:srgbClr val="00172E"/>
      </a:dk2>
      <a:lt2>
        <a:srgbClr val="CCECFF"/>
      </a:lt2>
      <a:accent1>
        <a:srgbClr val="0099CC"/>
      </a:accent1>
      <a:accent2>
        <a:srgbClr val="3366CC"/>
      </a:accent2>
      <a:accent3>
        <a:srgbClr val="AAABAD"/>
      </a:accent3>
      <a:accent4>
        <a:srgbClr val="404040"/>
      </a:accent4>
      <a:accent5>
        <a:srgbClr val="AACAE2"/>
      </a:accent5>
      <a:accent6>
        <a:srgbClr val="2D5CB9"/>
      </a:accent6>
      <a:hlink>
        <a:srgbClr val="99CCFF"/>
      </a:hlink>
      <a:folHlink>
        <a:srgbClr val="E1E1B7"/>
      </a:folHlink>
    </a:clrScheme>
    <a:fontScheme name="Gpoba PPT Template March 2009">
      <a:majorFont>
        <a:latin typeface="Bastian Sans Light"/>
        <a:ea typeface=""/>
        <a:cs typeface=""/>
      </a:majorFont>
      <a:minorFont>
        <a:latin typeface="Bastia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383838"/>
            </a:solidFill>
            <a:effectLst>
              <a:outerShdw blurRad="38100" dist="38100" dir="2700000" algn="tl">
                <a:srgbClr val="000000">
                  <a:alpha val="43137"/>
                </a:srgbClr>
              </a:outerShdw>
            </a:effectLst>
            <a:latin typeface="Bastian Sans Ligh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383838"/>
            </a:solidFill>
            <a:effectLst>
              <a:outerShdw blurRad="38100" dist="38100" dir="2700000" algn="tl">
                <a:srgbClr val="000000">
                  <a:alpha val="43137"/>
                </a:srgbClr>
              </a:outerShdw>
            </a:effectLst>
            <a:latin typeface="Bastian Sans Light" pitchFamily="34" charset="0"/>
          </a:defRPr>
        </a:defPPr>
      </a:lstStyle>
    </a:lnDef>
  </a:objectDefaults>
  <a:extraClrSchemeLst>
    <a:extraClrScheme>
      <a:clrScheme name="Gpoba PPT Template March 2009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Gpoba PPT Template March 2009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Gpoba PPT Template March 2009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poba PPT Template March 2009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Gpoba PPT Template March 2009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Gpoba PPT Template March 2009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ull Page Interior">
  <a:themeElements>
    <a:clrScheme name="World Bank">
      <a:dk1>
        <a:srgbClr val="002345"/>
      </a:dk1>
      <a:lt1>
        <a:sysClr val="window" lastClr="FFFFFF"/>
      </a:lt1>
      <a:dk2>
        <a:srgbClr val="000000"/>
      </a:dk2>
      <a:lt2>
        <a:srgbClr val="00ADE4"/>
      </a:lt2>
      <a:accent1>
        <a:srgbClr val="000000"/>
      </a:accent1>
      <a:accent2>
        <a:srgbClr val="7F7F7F"/>
      </a:accent2>
      <a:accent3>
        <a:srgbClr val="00ADE4"/>
      </a:accent3>
      <a:accent4>
        <a:srgbClr val="021F43"/>
      </a:accent4>
      <a:accent5>
        <a:srgbClr val="006450"/>
      </a:accent5>
      <a:accent6>
        <a:srgbClr val="F78D28"/>
      </a:accent6>
      <a:hlink>
        <a:srgbClr val="00AB51"/>
      </a:hlink>
      <a:folHlink>
        <a:srgbClr val="61477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104</TotalTime>
  <Words>3221</Words>
  <Application>Microsoft Office PowerPoint</Application>
  <PresentationFormat>Widescreen</PresentationFormat>
  <Paragraphs>471</Paragraphs>
  <Slides>36</Slides>
  <Notes>27</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36</vt:i4>
      </vt:variant>
    </vt:vector>
  </HeadingPairs>
  <TitlesOfParts>
    <vt:vector size="56" baseType="lpstr">
      <vt:lpstr>MS PGothic</vt:lpstr>
      <vt:lpstr>MS PGothic</vt:lpstr>
      <vt:lpstr>宋体</vt:lpstr>
      <vt:lpstr>Andes ExtraLight</vt:lpstr>
      <vt:lpstr>Arial</vt:lpstr>
      <vt:lpstr>Arial Bold</vt:lpstr>
      <vt:lpstr>Bastian Sans Light</vt:lpstr>
      <vt:lpstr>Calibri</vt:lpstr>
      <vt:lpstr>Calibri Light</vt:lpstr>
      <vt:lpstr>Century Gothic</vt:lpstr>
      <vt:lpstr>Times New Roman</vt:lpstr>
      <vt:lpstr>Trebuchet MS</vt:lpstr>
      <vt:lpstr>Wingdings</vt:lpstr>
      <vt:lpstr>Wingdings 3</vt:lpstr>
      <vt:lpstr>ヒラギノ角ゴ Pro W3</vt:lpstr>
      <vt:lpstr>Office Theme</vt:lpstr>
      <vt:lpstr>GPOBA_Capetown</vt:lpstr>
      <vt:lpstr>Full Page Interior</vt:lpstr>
      <vt:lpstr>Gpoba PPT Template March 2009</vt:lpstr>
      <vt:lpstr>1_Full Page Interior</vt:lpstr>
      <vt:lpstr>PowerPoint Presentation</vt:lpstr>
      <vt:lpstr> INTRODUCTION TO  OUTPUT-BASED AID (OBA) </vt:lpstr>
      <vt:lpstr>OBA Solution Model Snapshot Principles and Funding Rationale</vt:lpstr>
      <vt:lpstr>PowerPoint Presentation</vt:lpstr>
      <vt:lpstr> Portfolio of Activities: Sectors &amp; Regions</vt:lpstr>
      <vt:lpstr>PowerPoint Presentation</vt:lpstr>
      <vt:lpstr> Output-Based AID (OBA) in  Solid waste management </vt:lpstr>
      <vt:lpstr>OBA Schemes can address challenges across the SWM Value Chain </vt:lpstr>
      <vt:lpstr>Nepal SWM Case Study  Improving Service Delivery and User Fee Collection</vt:lpstr>
      <vt:lpstr> ENCOURAGING BEHAVIOR CHANGE TO IMPROVE SERVICES FOR POOR COMMUNITIES</vt:lpstr>
      <vt:lpstr>Overview</vt:lpstr>
      <vt:lpstr>Increase available funding for basic services</vt:lpstr>
      <vt:lpstr>Local Context: What Banks Were Thinking</vt:lpstr>
      <vt:lpstr>Behavioral change intervention</vt:lpstr>
      <vt:lpstr>Results</vt:lpstr>
      <vt:lpstr>Lessons</vt:lpstr>
      <vt:lpstr>      LEVERAGING PRIVATE SECTOR FINANCE</vt:lpstr>
      <vt:lpstr>PowerPoint Presentation</vt:lpstr>
      <vt:lpstr>PowerPoint Presentation</vt:lpstr>
      <vt:lpstr> REACHING INFORMAL SETTLEMENTS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SUPPORT TO LOCAL GOVERNMENTS </vt:lpstr>
      <vt:lpstr>OBA for urban services</vt:lpstr>
      <vt:lpstr>Sample mechanism</vt:lpstr>
      <vt:lpstr>Technical Assistance Indonesia: Supporting Government Independent Verification</vt:lpstr>
      <vt:lpstr>OBA IN SOCIAL SECTORS</vt:lpstr>
      <vt:lpstr>OBA in Education</vt:lpstr>
      <vt:lpstr>OBA in Education: Vietnam secondary-school project</vt:lpstr>
      <vt:lpstr>OBA in Health: Uganda Reproductive Health Voucher Program</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Dilshod Bakhtiyarovich Yusupov</dc:creator>
  <cp:lastModifiedBy>Jessica Anne Lopez</cp:lastModifiedBy>
  <cp:revision>21</cp:revision>
  <dcterms:created xsi:type="dcterms:W3CDTF">2015-04-20T17:05:56Z</dcterms:created>
  <dcterms:modified xsi:type="dcterms:W3CDTF">2015-04-22T19:18:32Z</dcterms:modified>
</cp:coreProperties>
</file>