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85" r:id="rId3"/>
    <p:sldId id="298" r:id="rId4"/>
    <p:sldId id="302" r:id="rId5"/>
    <p:sldId id="306" r:id="rId6"/>
    <p:sldId id="289" r:id="rId7"/>
    <p:sldId id="296" r:id="rId8"/>
    <p:sldId id="304" r:id="rId9"/>
    <p:sldId id="303" r:id="rId10"/>
    <p:sldId id="305" r:id="rId11"/>
    <p:sldId id="259" r:id="rId12"/>
  </p:sldIdLst>
  <p:sldSz cx="9144000" cy="5143500" type="screen16x9"/>
  <p:notesSz cx="6985000" cy="92837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Nixie One" panose="020B0604020202020204" charset="0"/>
      <p:regular r:id="rId18"/>
    </p:embeddedFont>
    <p:embeddedFont>
      <p:font typeface="Roboto Condensed" panose="020B0604020202020204" charset="0"/>
      <p:regular r:id="rId19"/>
      <p:bold r:id="rId20"/>
      <p:italic r:id="rId21"/>
      <p:boldItalic r:id="rId22"/>
    </p:embeddedFont>
    <p:embeddedFont>
      <p:font typeface="Muli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ya Rufianne" initials="GR" lastIdx="6" clrIdx="0">
    <p:extLst>
      <p:ext uri="{19B8F6BF-5375-455C-9EA6-DF929625EA0E}">
        <p15:presenceInfo xmlns:p15="http://schemas.microsoft.com/office/powerpoint/2012/main" userId="S-1-5-21-88094858-919529-1617787245-367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AEC"/>
    <a:srgbClr val="1DB5D6"/>
    <a:srgbClr val="00E1C6"/>
    <a:srgbClr val="3292E1"/>
    <a:srgbClr val="CC9900"/>
    <a:srgbClr val="FFC000"/>
    <a:srgbClr val="0E293C"/>
    <a:srgbClr val="C00000"/>
    <a:srgbClr val="184769"/>
    <a:srgbClr val="19B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713F6F-9E95-4003-BA17-2CD16246FE94}">
  <a:tblStyle styleId="{BC713F6F-9E95-4003-BA17-2CD16246FE9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9662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7999" cy="4177665"/>
          </a:xfrm>
          <a:prstGeom prst="rect">
            <a:avLst/>
          </a:prstGeom>
          <a:noFill/>
          <a:ln>
            <a:noFill/>
          </a:ln>
        </p:spPr>
        <p:txBody>
          <a:bodyPr lIns="92943" tIns="92943" rIns="92943" bIns="92943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Shape 1405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Shape 1406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7999" cy="4177665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7999" cy="4177665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81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7999" cy="4177665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2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7999" cy="4177665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72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7999" cy="4177665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61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7999" cy="4177665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06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98501" y="4409758"/>
            <a:ext cx="5587999" cy="4177665"/>
          </a:xfrm>
          <a:prstGeom prst="rect">
            <a:avLst/>
          </a:prstGeom>
        </p:spPr>
        <p:txBody>
          <a:bodyPr lIns="92943" tIns="92943" rIns="92943" bIns="9294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grpSp>
        <p:nvGrpSpPr>
          <p:cNvPr id="176" name="Group 175"/>
          <p:cNvGrpSpPr/>
          <p:nvPr userDrawn="1"/>
        </p:nvGrpSpPr>
        <p:grpSpPr>
          <a:xfrm>
            <a:off x="-42837" y="3581768"/>
            <a:ext cx="9229574" cy="642787"/>
            <a:chOff x="-42837" y="23888"/>
            <a:chExt cx="9229574" cy="642787"/>
          </a:xfrm>
        </p:grpSpPr>
        <p:grpSp>
          <p:nvGrpSpPr>
            <p:cNvPr id="177" name="Shape 38"/>
            <p:cNvGrpSpPr/>
            <p:nvPr userDrawn="1"/>
          </p:nvGrpSpPr>
          <p:grpSpPr>
            <a:xfrm>
              <a:off x="-9525" y="42876"/>
              <a:ext cx="9167825" cy="595300"/>
              <a:chOff x="-9525" y="4462475"/>
              <a:chExt cx="9167825" cy="595300"/>
            </a:xfrm>
          </p:grpSpPr>
          <p:sp>
            <p:nvSpPr>
              <p:cNvPr id="208" name="Shape 39"/>
              <p:cNvSpPr/>
              <p:nvPr/>
            </p:nvSpPr>
            <p:spPr>
              <a:xfrm>
                <a:off x="-9525" y="4581525"/>
                <a:ext cx="4205300" cy="476250"/>
              </a:xfrm>
              <a:custGeom>
                <a:avLst/>
                <a:gdLst/>
                <a:ahLst/>
                <a:cxnLst/>
                <a:rect l="0" t="0" r="0" b="0"/>
                <a:pathLst>
                  <a:path w="168212" h="19050" extrusionOk="0">
                    <a:moveTo>
                      <a:pt x="0" y="1715"/>
                    </a:moveTo>
                    <a:lnTo>
                      <a:pt x="15812" y="16574"/>
                    </a:lnTo>
                    <a:lnTo>
                      <a:pt x="31052" y="16574"/>
                    </a:lnTo>
                    <a:lnTo>
                      <a:pt x="46292" y="14097"/>
                    </a:lnTo>
                    <a:lnTo>
                      <a:pt x="61532" y="19050"/>
                    </a:lnTo>
                    <a:lnTo>
                      <a:pt x="76581" y="11240"/>
                    </a:lnTo>
                    <a:lnTo>
                      <a:pt x="92012" y="11240"/>
                    </a:lnTo>
                    <a:lnTo>
                      <a:pt x="106871" y="0"/>
                    </a:lnTo>
                    <a:lnTo>
                      <a:pt x="122111" y="2667"/>
                    </a:lnTo>
                    <a:lnTo>
                      <a:pt x="137541" y="2667"/>
                    </a:lnTo>
                    <a:lnTo>
                      <a:pt x="152972" y="16002"/>
                    </a:lnTo>
                    <a:lnTo>
                      <a:pt x="168212" y="16002"/>
                    </a:lnTo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209" name="Shape 40"/>
              <p:cNvSpPr/>
              <p:nvPr/>
            </p:nvSpPr>
            <p:spPr>
              <a:xfrm>
                <a:off x="4195775" y="4462475"/>
                <a:ext cx="3424225" cy="590550"/>
              </a:xfrm>
              <a:custGeom>
                <a:avLst/>
                <a:gdLst/>
                <a:ahLst/>
                <a:cxnLst/>
                <a:rect l="0" t="0" r="0" b="0"/>
                <a:pathLst>
                  <a:path w="136969" h="23622" extrusionOk="0">
                    <a:moveTo>
                      <a:pt x="0" y="20955"/>
                    </a:moveTo>
                    <a:lnTo>
                      <a:pt x="15049" y="9144"/>
                    </a:lnTo>
                    <a:lnTo>
                      <a:pt x="30480" y="4381"/>
                    </a:lnTo>
                    <a:lnTo>
                      <a:pt x="45720" y="13716"/>
                    </a:lnTo>
                    <a:lnTo>
                      <a:pt x="60769" y="13716"/>
                    </a:lnTo>
                    <a:lnTo>
                      <a:pt x="76009" y="16573"/>
                    </a:lnTo>
                    <a:lnTo>
                      <a:pt x="91249" y="11811"/>
                    </a:lnTo>
                    <a:lnTo>
                      <a:pt x="106680" y="23622"/>
                    </a:lnTo>
                    <a:lnTo>
                      <a:pt x="122110" y="23622"/>
                    </a:lnTo>
                    <a:lnTo>
                      <a:pt x="136969" y="0"/>
                    </a:lnTo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210" name="Shape 41"/>
              <p:cNvSpPr/>
              <p:nvPr/>
            </p:nvSpPr>
            <p:spPr>
              <a:xfrm>
                <a:off x="7624775" y="4472000"/>
                <a:ext cx="1533525" cy="414325"/>
              </a:xfrm>
              <a:custGeom>
                <a:avLst/>
                <a:gdLst/>
                <a:ahLst/>
                <a:cxnLst/>
                <a:rect l="0" t="0" r="0" b="0"/>
                <a:pathLst>
                  <a:path w="61341" h="16573" extrusionOk="0">
                    <a:moveTo>
                      <a:pt x="0" y="0"/>
                    </a:moveTo>
                    <a:lnTo>
                      <a:pt x="15049" y="4762"/>
                    </a:lnTo>
                    <a:lnTo>
                      <a:pt x="30670" y="4762"/>
                    </a:lnTo>
                    <a:lnTo>
                      <a:pt x="45910" y="4762"/>
                    </a:lnTo>
                    <a:lnTo>
                      <a:pt x="61341" y="16573"/>
                    </a:lnTo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178" name="Group 177"/>
            <p:cNvGrpSpPr/>
            <p:nvPr userDrawn="1"/>
          </p:nvGrpSpPr>
          <p:grpSpPr>
            <a:xfrm>
              <a:off x="-42837" y="23888"/>
              <a:ext cx="9229574" cy="642787"/>
              <a:chOff x="-42837" y="23888"/>
              <a:chExt cx="9229574" cy="642787"/>
            </a:xfrm>
          </p:grpSpPr>
          <p:grpSp>
            <p:nvGrpSpPr>
              <p:cNvPr id="179" name="Shape 42"/>
              <p:cNvGrpSpPr/>
              <p:nvPr userDrawn="1"/>
            </p:nvGrpSpPr>
            <p:grpSpPr>
              <a:xfrm>
                <a:off x="-42837" y="23888"/>
                <a:ext cx="9229574" cy="642787"/>
                <a:chOff x="-42837" y="4443487"/>
                <a:chExt cx="9229574" cy="642787"/>
              </a:xfrm>
              <a:solidFill>
                <a:srgbClr val="0E293C"/>
              </a:solidFill>
            </p:grpSpPr>
            <p:sp>
              <p:nvSpPr>
                <p:cNvPr id="183" name="Shape 43"/>
                <p:cNvSpPr/>
                <p:nvPr/>
              </p:nvSpPr>
              <p:spPr>
                <a:xfrm>
                  <a:off x="1114450" y="49006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4" name="Shape 44"/>
                <p:cNvSpPr/>
                <p:nvPr/>
              </p:nvSpPr>
              <p:spPr>
                <a:xfrm>
                  <a:off x="1495450" y="5029275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5" name="Shape 45"/>
                <p:cNvSpPr/>
                <p:nvPr/>
              </p:nvSpPr>
              <p:spPr>
                <a:xfrm>
                  <a:off x="733450" y="4972125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6" name="Shape 46"/>
                <p:cNvSpPr/>
                <p:nvPr/>
              </p:nvSpPr>
              <p:spPr>
                <a:xfrm>
                  <a:off x="352450" y="49626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7" name="Shape 47"/>
                <p:cNvSpPr/>
                <p:nvPr/>
              </p:nvSpPr>
              <p:spPr>
                <a:xfrm>
                  <a:off x="-42837" y="46054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8" name="Shape 48"/>
                <p:cNvSpPr/>
                <p:nvPr/>
              </p:nvSpPr>
              <p:spPr>
                <a:xfrm>
                  <a:off x="1876450" y="48340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89" name="Shape 49"/>
                <p:cNvSpPr/>
                <p:nvPr/>
              </p:nvSpPr>
              <p:spPr>
                <a:xfrm>
                  <a:off x="2257450" y="482925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0" name="Shape 50"/>
                <p:cNvSpPr/>
                <p:nvPr/>
              </p:nvSpPr>
              <p:spPr>
                <a:xfrm>
                  <a:off x="2638450" y="454826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1" name="Shape 51"/>
                <p:cNvSpPr/>
                <p:nvPr/>
              </p:nvSpPr>
              <p:spPr>
                <a:xfrm>
                  <a:off x="3019450" y="461493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2" name="Shape 52"/>
                <p:cNvSpPr/>
                <p:nvPr/>
              </p:nvSpPr>
              <p:spPr>
                <a:xfrm>
                  <a:off x="3400450" y="461493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3" name="Shape 53"/>
                <p:cNvSpPr/>
                <p:nvPr/>
              </p:nvSpPr>
              <p:spPr>
                <a:xfrm>
                  <a:off x="3781450" y="49483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4" name="Shape 54"/>
                <p:cNvSpPr/>
                <p:nvPr/>
              </p:nvSpPr>
              <p:spPr>
                <a:xfrm>
                  <a:off x="4162450" y="49483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5" name="Shape 55"/>
                <p:cNvSpPr/>
                <p:nvPr/>
              </p:nvSpPr>
              <p:spPr>
                <a:xfrm>
                  <a:off x="4543450" y="4667325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6" name="Shape 56"/>
                <p:cNvSpPr/>
                <p:nvPr/>
              </p:nvSpPr>
              <p:spPr>
                <a:xfrm>
                  <a:off x="4924450" y="45435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7" name="Shape 57"/>
                <p:cNvSpPr/>
                <p:nvPr/>
              </p:nvSpPr>
              <p:spPr>
                <a:xfrm>
                  <a:off x="5305450" y="47721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8" name="Shape 58"/>
                <p:cNvSpPr/>
                <p:nvPr/>
              </p:nvSpPr>
              <p:spPr>
                <a:xfrm>
                  <a:off x="5686450" y="47721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99" name="Shape 59"/>
                <p:cNvSpPr/>
                <p:nvPr/>
              </p:nvSpPr>
              <p:spPr>
                <a:xfrm>
                  <a:off x="6067450" y="48483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0" name="Shape 60"/>
                <p:cNvSpPr/>
                <p:nvPr/>
              </p:nvSpPr>
              <p:spPr>
                <a:xfrm>
                  <a:off x="6448450" y="472923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1" name="Shape 61"/>
                <p:cNvSpPr/>
                <p:nvPr/>
              </p:nvSpPr>
              <p:spPr>
                <a:xfrm>
                  <a:off x="6829450" y="50245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2" name="Shape 62"/>
                <p:cNvSpPr/>
                <p:nvPr/>
              </p:nvSpPr>
              <p:spPr>
                <a:xfrm>
                  <a:off x="7210450" y="50245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3" name="Shape 63"/>
                <p:cNvSpPr/>
                <p:nvPr/>
              </p:nvSpPr>
              <p:spPr>
                <a:xfrm>
                  <a:off x="7591450" y="44434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4" name="Shape 64"/>
                <p:cNvSpPr/>
                <p:nvPr/>
              </p:nvSpPr>
              <p:spPr>
                <a:xfrm>
                  <a:off x="7972450" y="45577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5" name="Shape 65"/>
                <p:cNvSpPr/>
                <p:nvPr/>
              </p:nvSpPr>
              <p:spPr>
                <a:xfrm>
                  <a:off x="8353450" y="45577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6" name="Shape 66"/>
                <p:cNvSpPr/>
                <p:nvPr/>
              </p:nvSpPr>
              <p:spPr>
                <a:xfrm>
                  <a:off x="8734450" y="45577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07" name="Shape 67"/>
                <p:cNvSpPr/>
                <p:nvPr/>
              </p:nvSpPr>
              <p:spPr>
                <a:xfrm>
                  <a:off x="9129737" y="486735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sp>
            <p:nvSpPr>
              <p:cNvPr id="180" name="Shape 68"/>
              <p:cNvSpPr/>
              <p:nvPr userDrawn="1"/>
            </p:nvSpPr>
            <p:spPr>
              <a:xfrm>
                <a:off x="2990700" y="166601"/>
                <a:ext cx="114599" cy="114599"/>
              </a:xfrm>
              <a:prstGeom prst="ellipse">
                <a:avLst/>
              </a:prstGeom>
              <a:solidFill>
                <a:srgbClr val="0E293C"/>
              </a:solidFill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69"/>
              <p:cNvSpPr/>
              <p:nvPr userDrawn="1"/>
            </p:nvSpPr>
            <p:spPr>
              <a:xfrm>
                <a:off x="1085700" y="452351"/>
                <a:ext cx="114599" cy="114599"/>
              </a:xfrm>
              <a:prstGeom prst="ellipse">
                <a:avLst/>
              </a:prstGeom>
              <a:solidFill>
                <a:srgbClr val="0E293C"/>
              </a:solidFill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70"/>
              <p:cNvSpPr/>
              <p:nvPr userDrawn="1"/>
            </p:nvSpPr>
            <p:spPr>
              <a:xfrm>
                <a:off x="4895700" y="96432"/>
                <a:ext cx="114599" cy="114599"/>
              </a:xfrm>
              <a:prstGeom prst="ellipse">
                <a:avLst/>
              </a:prstGeom>
              <a:solidFill>
                <a:srgbClr val="0E293C"/>
              </a:solidFill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11" name="Rectangle 210"/>
          <p:cNvSpPr/>
          <p:nvPr userDrawn="1"/>
        </p:nvSpPr>
        <p:spPr>
          <a:xfrm>
            <a:off x="1196428" y="3857442"/>
            <a:ext cx="1371600" cy="9144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 userDrawn="1"/>
        </p:nvSpPr>
        <p:spPr>
          <a:xfrm>
            <a:off x="2568028" y="3857442"/>
            <a:ext cx="1371600" cy="91440"/>
          </a:xfrm>
          <a:prstGeom prst="rect">
            <a:avLst/>
          </a:prstGeom>
          <a:solidFill>
            <a:srgbClr val="329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 userDrawn="1"/>
        </p:nvSpPr>
        <p:spPr>
          <a:xfrm>
            <a:off x="3939628" y="3857442"/>
            <a:ext cx="1371600" cy="91440"/>
          </a:xfrm>
          <a:prstGeom prst="rect">
            <a:avLst/>
          </a:prstGeom>
          <a:solidFill>
            <a:srgbClr val="19B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 userDrawn="1"/>
        </p:nvSpPr>
        <p:spPr>
          <a:xfrm>
            <a:off x="5311228" y="3857442"/>
            <a:ext cx="137160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 userDrawn="1"/>
        </p:nvSpPr>
        <p:spPr>
          <a:xfrm>
            <a:off x="6682828" y="3857442"/>
            <a:ext cx="1371600" cy="91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>
                <a:latin typeface="Roboto Condensed" pitchFamily="2" charset="0"/>
                <a:ea typeface="Roboto Condensed" pitchFamily="2" charset="0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 dirty="0"/>
          </a:p>
        </p:txBody>
      </p:sp>
      <p:grpSp>
        <p:nvGrpSpPr>
          <p:cNvPr id="348" name="Group 347"/>
          <p:cNvGrpSpPr/>
          <p:nvPr userDrawn="1"/>
        </p:nvGrpSpPr>
        <p:grpSpPr>
          <a:xfrm>
            <a:off x="-42837" y="4417813"/>
            <a:ext cx="9229574" cy="642787"/>
            <a:chOff x="-42837" y="23888"/>
            <a:chExt cx="9229574" cy="642787"/>
          </a:xfrm>
        </p:grpSpPr>
        <p:grpSp>
          <p:nvGrpSpPr>
            <p:cNvPr id="349" name="Shape 38"/>
            <p:cNvGrpSpPr/>
            <p:nvPr userDrawn="1"/>
          </p:nvGrpSpPr>
          <p:grpSpPr>
            <a:xfrm>
              <a:off x="-9525" y="42876"/>
              <a:ext cx="9167825" cy="595300"/>
              <a:chOff x="-9525" y="4462475"/>
              <a:chExt cx="9167825" cy="595300"/>
            </a:xfrm>
          </p:grpSpPr>
          <p:sp>
            <p:nvSpPr>
              <p:cNvPr id="380" name="Shape 39"/>
              <p:cNvSpPr/>
              <p:nvPr/>
            </p:nvSpPr>
            <p:spPr>
              <a:xfrm>
                <a:off x="-9525" y="4581525"/>
                <a:ext cx="4205300" cy="476250"/>
              </a:xfrm>
              <a:custGeom>
                <a:avLst/>
                <a:gdLst/>
                <a:ahLst/>
                <a:cxnLst/>
                <a:rect l="0" t="0" r="0" b="0"/>
                <a:pathLst>
                  <a:path w="168212" h="19050" extrusionOk="0">
                    <a:moveTo>
                      <a:pt x="0" y="1715"/>
                    </a:moveTo>
                    <a:lnTo>
                      <a:pt x="15812" y="16574"/>
                    </a:lnTo>
                    <a:lnTo>
                      <a:pt x="31052" y="16574"/>
                    </a:lnTo>
                    <a:lnTo>
                      <a:pt x="46292" y="14097"/>
                    </a:lnTo>
                    <a:lnTo>
                      <a:pt x="61532" y="19050"/>
                    </a:lnTo>
                    <a:lnTo>
                      <a:pt x="76581" y="11240"/>
                    </a:lnTo>
                    <a:lnTo>
                      <a:pt x="92012" y="11240"/>
                    </a:lnTo>
                    <a:lnTo>
                      <a:pt x="106871" y="0"/>
                    </a:lnTo>
                    <a:lnTo>
                      <a:pt x="122111" y="2667"/>
                    </a:lnTo>
                    <a:lnTo>
                      <a:pt x="137541" y="2667"/>
                    </a:lnTo>
                    <a:lnTo>
                      <a:pt x="152972" y="16002"/>
                    </a:lnTo>
                    <a:lnTo>
                      <a:pt x="168212" y="16002"/>
                    </a:lnTo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1" name="Shape 40"/>
              <p:cNvSpPr/>
              <p:nvPr/>
            </p:nvSpPr>
            <p:spPr>
              <a:xfrm>
                <a:off x="4195775" y="4462475"/>
                <a:ext cx="3424225" cy="590550"/>
              </a:xfrm>
              <a:custGeom>
                <a:avLst/>
                <a:gdLst/>
                <a:ahLst/>
                <a:cxnLst/>
                <a:rect l="0" t="0" r="0" b="0"/>
                <a:pathLst>
                  <a:path w="136969" h="23622" extrusionOk="0">
                    <a:moveTo>
                      <a:pt x="0" y="20955"/>
                    </a:moveTo>
                    <a:lnTo>
                      <a:pt x="15049" y="9144"/>
                    </a:lnTo>
                    <a:lnTo>
                      <a:pt x="30480" y="4381"/>
                    </a:lnTo>
                    <a:lnTo>
                      <a:pt x="45720" y="13716"/>
                    </a:lnTo>
                    <a:lnTo>
                      <a:pt x="60769" y="13716"/>
                    </a:lnTo>
                    <a:lnTo>
                      <a:pt x="76009" y="16573"/>
                    </a:lnTo>
                    <a:lnTo>
                      <a:pt x="91249" y="11811"/>
                    </a:lnTo>
                    <a:lnTo>
                      <a:pt x="106680" y="23622"/>
                    </a:lnTo>
                    <a:lnTo>
                      <a:pt x="122110" y="23622"/>
                    </a:lnTo>
                    <a:lnTo>
                      <a:pt x="136969" y="0"/>
                    </a:lnTo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382" name="Shape 41"/>
              <p:cNvSpPr/>
              <p:nvPr/>
            </p:nvSpPr>
            <p:spPr>
              <a:xfrm>
                <a:off x="7624775" y="4472000"/>
                <a:ext cx="1533525" cy="414325"/>
              </a:xfrm>
              <a:custGeom>
                <a:avLst/>
                <a:gdLst/>
                <a:ahLst/>
                <a:cxnLst/>
                <a:rect l="0" t="0" r="0" b="0"/>
                <a:pathLst>
                  <a:path w="61341" h="16573" extrusionOk="0">
                    <a:moveTo>
                      <a:pt x="0" y="0"/>
                    </a:moveTo>
                    <a:lnTo>
                      <a:pt x="15049" y="4762"/>
                    </a:lnTo>
                    <a:lnTo>
                      <a:pt x="30670" y="4762"/>
                    </a:lnTo>
                    <a:lnTo>
                      <a:pt x="45910" y="4762"/>
                    </a:lnTo>
                    <a:lnTo>
                      <a:pt x="61341" y="16573"/>
                    </a:lnTo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350" name="Group 349"/>
            <p:cNvGrpSpPr/>
            <p:nvPr userDrawn="1"/>
          </p:nvGrpSpPr>
          <p:grpSpPr>
            <a:xfrm>
              <a:off x="-42837" y="23888"/>
              <a:ext cx="9229574" cy="642787"/>
              <a:chOff x="-42837" y="23888"/>
              <a:chExt cx="9229574" cy="642787"/>
            </a:xfrm>
          </p:grpSpPr>
          <p:grpSp>
            <p:nvGrpSpPr>
              <p:cNvPr id="351" name="Shape 42"/>
              <p:cNvGrpSpPr/>
              <p:nvPr userDrawn="1"/>
            </p:nvGrpSpPr>
            <p:grpSpPr>
              <a:xfrm>
                <a:off x="-42837" y="23888"/>
                <a:ext cx="9229574" cy="642787"/>
                <a:chOff x="-42837" y="4443487"/>
                <a:chExt cx="9229574" cy="642787"/>
              </a:xfrm>
              <a:solidFill>
                <a:srgbClr val="0E293C"/>
              </a:solidFill>
            </p:grpSpPr>
            <p:sp>
              <p:nvSpPr>
                <p:cNvPr id="355" name="Shape 43"/>
                <p:cNvSpPr/>
                <p:nvPr/>
              </p:nvSpPr>
              <p:spPr>
                <a:xfrm>
                  <a:off x="1114450" y="49006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6" name="Shape 44"/>
                <p:cNvSpPr/>
                <p:nvPr/>
              </p:nvSpPr>
              <p:spPr>
                <a:xfrm>
                  <a:off x="1495450" y="5029275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7" name="Shape 45"/>
                <p:cNvSpPr/>
                <p:nvPr/>
              </p:nvSpPr>
              <p:spPr>
                <a:xfrm>
                  <a:off x="733450" y="4972125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8" name="Shape 46"/>
                <p:cNvSpPr/>
                <p:nvPr/>
              </p:nvSpPr>
              <p:spPr>
                <a:xfrm>
                  <a:off x="352450" y="49626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59" name="Shape 47"/>
                <p:cNvSpPr/>
                <p:nvPr/>
              </p:nvSpPr>
              <p:spPr>
                <a:xfrm>
                  <a:off x="-42837" y="46054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0" name="Shape 48"/>
                <p:cNvSpPr/>
                <p:nvPr/>
              </p:nvSpPr>
              <p:spPr>
                <a:xfrm>
                  <a:off x="1876450" y="48340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1" name="Shape 49"/>
                <p:cNvSpPr/>
                <p:nvPr/>
              </p:nvSpPr>
              <p:spPr>
                <a:xfrm>
                  <a:off x="2257450" y="482925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2" name="Shape 50"/>
                <p:cNvSpPr/>
                <p:nvPr/>
              </p:nvSpPr>
              <p:spPr>
                <a:xfrm>
                  <a:off x="2638450" y="454826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3" name="Shape 51"/>
                <p:cNvSpPr/>
                <p:nvPr/>
              </p:nvSpPr>
              <p:spPr>
                <a:xfrm>
                  <a:off x="3019450" y="461493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4" name="Shape 52"/>
                <p:cNvSpPr/>
                <p:nvPr/>
              </p:nvSpPr>
              <p:spPr>
                <a:xfrm>
                  <a:off x="3400450" y="461493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5" name="Shape 53"/>
                <p:cNvSpPr/>
                <p:nvPr/>
              </p:nvSpPr>
              <p:spPr>
                <a:xfrm>
                  <a:off x="3781450" y="49483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6" name="Shape 54"/>
                <p:cNvSpPr/>
                <p:nvPr/>
              </p:nvSpPr>
              <p:spPr>
                <a:xfrm>
                  <a:off x="4162450" y="49483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7" name="Shape 55"/>
                <p:cNvSpPr/>
                <p:nvPr/>
              </p:nvSpPr>
              <p:spPr>
                <a:xfrm>
                  <a:off x="4543450" y="4667325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8" name="Shape 56"/>
                <p:cNvSpPr/>
                <p:nvPr/>
              </p:nvSpPr>
              <p:spPr>
                <a:xfrm>
                  <a:off x="4924450" y="45435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69" name="Shape 57"/>
                <p:cNvSpPr/>
                <p:nvPr/>
              </p:nvSpPr>
              <p:spPr>
                <a:xfrm>
                  <a:off x="5305450" y="47721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0" name="Shape 58"/>
                <p:cNvSpPr/>
                <p:nvPr/>
              </p:nvSpPr>
              <p:spPr>
                <a:xfrm>
                  <a:off x="5686450" y="47721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1" name="Shape 59"/>
                <p:cNvSpPr/>
                <p:nvPr/>
              </p:nvSpPr>
              <p:spPr>
                <a:xfrm>
                  <a:off x="6067450" y="48483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2" name="Shape 60"/>
                <p:cNvSpPr/>
                <p:nvPr/>
              </p:nvSpPr>
              <p:spPr>
                <a:xfrm>
                  <a:off x="6448450" y="472923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3" name="Shape 61"/>
                <p:cNvSpPr/>
                <p:nvPr/>
              </p:nvSpPr>
              <p:spPr>
                <a:xfrm>
                  <a:off x="6829450" y="50245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4" name="Shape 62"/>
                <p:cNvSpPr/>
                <p:nvPr/>
              </p:nvSpPr>
              <p:spPr>
                <a:xfrm>
                  <a:off x="7210450" y="50245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5" name="Shape 63"/>
                <p:cNvSpPr/>
                <p:nvPr/>
              </p:nvSpPr>
              <p:spPr>
                <a:xfrm>
                  <a:off x="7591450" y="44434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6" name="Shape 64"/>
                <p:cNvSpPr/>
                <p:nvPr/>
              </p:nvSpPr>
              <p:spPr>
                <a:xfrm>
                  <a:off x="7972450" y="45577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7" name="Shape 65"/>
                <p:cNvSpPr/>
                <p:nvPr/>
              </p:nvSpPr>
              <p:spPr>
                <a:xfrm>
                  <a:off x="8353450" y="45577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8" name="Shape 66"/>
                <p:cNvSpPr/>
                <p:nvPr/>
              </p:nvSpPr>
              <p:spPr>
                <a:xfrm>
                  <a:off x="8734450" y="45577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9" name="Shape 67"/>
                <p:cNvSpPr/>
                <p:nvPr/>
              </p:nvSpPr>
              <p:spPr>
                <a:xfrm>
                  <a:off x="9129737" y="486735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sp>
            <p:nvSpPr>
              <p:cNvPr id="352" name="Shape 68"/>
              <p:cNvSpPr/>
              <p:nvPr userDrawn="1"/>
            </p:nvSpPr>
            <p:spPr>
              <a:xfrm>
                <a:off x="2990700" y="166601"/>
                <a:ext cx="114599" cy="114599"/>
              </a:xfrm>
              <a:prstGeom prst="ellipse">
                <a:avLst/>
              </a:prstGeom>
              <a:solidFill>
                <a:srgbClr val="0E293C"/>
              </a:solidFill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3" name="Shape 69"/>
              <p:cNvSpPr/>
              <p:nvPr userDrawn="1"/>
            </p:nvSpPr>
            <p:spPr>
              <a:xfrm>
                <a:off x="1085700" y="452351"/>
                <a:ext cx="114599" cy="114599"/>
              </a:xfrm>
              <a:prstGeom prst="ellipse">
                <a:avLst/>
              </a:prstGeom>
              <a:solidFill>
                <a:srgbClr val="0E293C"/>
              </a:solidFill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4" name="Shape 70"/>
              <p:cNvSpPr/>
              <p:nvPr userDrawn="1"/>
            </p:nvSpPr>
            <p:spPr>
              <a:xfrm>
                <a:off x="4895700" y="96432"/>
                <a:ext cx="114599" cy="114599"/>
              </a:xfrm>
              <a:prstGeom prst="ellipse">
                <a:avLst/>
              </a:prstGeom>
              <a:solidFill>
                <a:srgbClr val="0E293C"/>
              </a:solidFill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83" name="Rectangle 382"/>
          <p:cNvSpPr/>
          <p:nvPr userDrawn="1"/>
        </p:nvSpPr>
        <p:spPr>
          <a:xfrm>
            <a:off x="1196428" y="5060600"/>
            <a:ext cx="1371600" cy="9144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 userDrawn="1"/>
        </p:nvSpPr>
        <p:spPr>
          <a:xfrm>
            <a:off x="2568028" y="5060600"/>
            <a:ext cx="1371600" cy="91440"/>
          </a:xfrm>
          <a:prstGeom prst="rect">
            <a:avLst/>
          </a:prstGeom>
          <a:solidFill>
            <a:srgbClr val="329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 userDrawn="1"/>
        </p:nvSpPr>
        <p:spPr>
          <a:xfrm>
            <a:off x="3939628" y="5060600"/>
            <a:ext cx="1371600" cy="91440"/>
          </a:xfrm>
          <a:prstGeom prst="rect">
            <a:avLst/>
          </a:prstGeom>
          <a:solidFill>
            <a:srgbClr val="19B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 userDrawn="1"/>
        </p:nvSpPr>
        <p:spPr>
          <a:xfrm>
            <a:off x="5311228" y="5060600"/>
            <a:ext cx="137160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 userDrawn="1"/>
        </p:nvSpPr>
        <p:spPr>
          <a:xfrm>
            <a:off x="6682828" y="5060600"/>
            <a:ext cx="1371600" cy="91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3 columns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>
            <a:spLocks noGrp="1"/>
          </p:cNvSpPr>
          <p:nvPr>
            <p:ph type="title"/>
          </p:nvPr>
        </p:nvSpPr>
        <p:spPr>
          <a:xfrm>
            <a:off x="1732700" y="64008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1732700" y="1814518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 panose="020B0604020202020204" pitchFamily="34" charset="0"/>
              <a:buNone/>
              <a:defRPr>
                <a:latin typeface="Roboto Condensed" pitchFamily="2" charset="0"/>
                <a:ea typeface="Roboto Condensed" pitchFamily="2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56" name="Shape 856"/>
          <p:cNvSpPr txBox="1">
            <a:spLocks noGrp="1"/>
          </p:cNvSpPr>
          <p:nvPr>
            <p:ph type="body" idx="2"/>
          </p:nvPr>
        </p:nvSpPr>
        <p:spPr>
          <a:xfrm>
            <a:off x="4020972" y="1814518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 panose="020B0604020202020204" pitchFamily="34" charset="0"/>
              <a:buNone/>
              <a:defRPr>
                <a:latin typeface="Roboto Condensed" pitchFamily="2" charset="0"/>
                <a:ea typeface="Roboto Condensed" pitchFamily="2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57" name="Shape 857"/>
          <p:cNvSpPr txBox="1">
            <a:spLocks noGrp="1"/>
          </p:cNvSpPr>
          <p:nvPr>
            <p:ph type="body" idx="3"/>
          </p:nvPr>
        </p:nvSpPr>
        <p:spPr>
          <a:xfrm>
            <a:off x="6309244" y="1814518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 panose="020B0604020202020204" pitchFamily="34" charset="0"/>
              <a:buNone/>
              <a:defRPr>
                <a:latin typeface="Roboto Condensed" pitchFamily="2" charset="0"/>
                <a:ea typeface="Roboto Condensed" pitchFamily="2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42837" y="41545"/>
            <a:ext cx="9229574" cy="642787"/>
            <a:chOff x="-42837" y="23888"/>
            <a:chExt cx="9229574" cy="642787"/>
          </a:xfrm>
        </p:grpSpPr>
        <p:grpSp>
          <p:nvGrpSpPr>
            <p:cNvPr id="76" name="Shape 38"/>
            <p:cNvGrpSpPr/>
            <p:nvPr userDrawn="1"/>
          </p:nvGrpSpPr>
          <p:grpSpPr>
            <a:xfrm>
              <a:off x="-9525" y="42876"/>
              <a:ext cx="9167825" cy="595300"/>
              <a:chOff x="-9525" y="4462475"/>
              <a:chExt cx="9167825" cy="595300"/>
            </a:xfrm>
          </p:grpSpPr>
          <p:sp>
            <p:nvSpPr>
              <p:cNvPr id="77" name="Shape 39"/>
              <p:cNvSpPr/>
              <p:nvPr/>
            </p:nvSpPr>
            <p:spPr>
              <a:xfrm>
                <a:off x="-9525" y="4581525"/>
                <a:ext cx="4205300" cy="476250"/>
              </a:xfrm>
              <a:custGeom>
                <a:avLst/>
                <a:gdLst/>
                <a:ahLst/>
                <a:cxnLst/>
                <a:rect l="0" t="0" r="0" b="0"/>
                <a:pathLst>
                  <a:path w="168212" h="19050" extrusionOk="0">
                    <a:moveTo>
                      <a:pt x="0" y="1715"/>
                    </a:moveTo>
                    <a:lnTo>
                      <a:pt x="15812" y="16574"/>
                    </a:lnTo>
                    <a:lnTo>
                      <a:pt x="31052" y="16574"/>
                    </a:lnTo>
                    <a:lnTo>
                      <a:pt x="46292" y="14097"/>
                    </a:lnTo>
                    <a:lnTo>
                      <a:pt x="61532" y="19050"/>
                    </a:lnTo>
                    <a:lnTo>
                      <a:pt x="76581" y="11240"/>
                    </a:lnTo>
                    <a:lnTo>
                      <a:pt x="92012" y="11240"/>
                    </a:lnTo>
                    <a:lnTo>
                      <a:pt x="106871" y="0"/>
                    </a:lnTo>
                    <a:lnTo>
                      <a:pt x="122111" y="2667"/>
                    </a:lnTo>
                    <a:lnTo>
                      <a:pt x="137541" y="2667"/>
                    </a:lnTo>
                    <a:lnTo>
                      <a:pt x="152972" y="16002"/>
                    </a:lnTo>
                    <a:lnTo>
                      <a:pt x="168212" y="16002"/>
                    </a:lnTo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78" name="Shape 40"/>
              <p:cNvSpPr/>
              <p:nvPr/>
            </p:nvSpPr>
            <p:spPr>
              <a:xfrm>
                <a:off x="4195775" y="4462475"/>
                <a:ext cx="3424225" cy="590550"/>
              </a:xfrm>
              <a:custGeom>
                <a:avLst/>
                <a:gdLst/>
                <a:ahLst/>
                <a:cxnLst/>
                <a:rect l="0" t="0" r="0" b="0"/>
                <a:pathLst>
                  <a:path w="136969" h="23622" extrusionOk="0">
                    <a:moveTo>
                      <a:pt x="0" y="20955"/>
                    </a:moveTo>
                    <a:lnTo>
                      <a:pt x="15049" y="9144"/>
                    </a:lnTo>
                    <a:lnTo>
                      <a:pt x="30480" y="4381"/>
                    </a:lnTo>
                    <a:lnTo>
                      <a:pt x="45720" y="13716"/>
                    </a:lnTo>
                    <a:lnTo>
                      <a:pt x="60769" y="13716"/>
                    </a:lnTo>
                    <a:lnTo>
                      <a:pt x="76009" y="16573"/>
                    </a:lnTo>
                    <a:lnTo>
                      <a:pt x="91249" y="11811"/>
                    </a:lnTo>
                    <a:lnTo>
                      <a:pt x="106680" y="23622"/>
                    </a:lnTo>
                    <a:lnTo>
                      <a:pt x="122110" y="23622"/>
                    </a:lnTo>
                    <a:lnTo>
                      <a:pt x="136969" y="0"/>
                    </a:lnTo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79" name="Shape 41"/>
              <p:cNvSpPr/>
              <p:nvPr/>
            </p:nvSpPr>
            <p:spPr>
              <a:xfrm>
                <a:off x="7624775" y="4472000"/>
                <a:ext cx="1533525" cy="414325"/>
              </a:xfrm>
              <a:custGeom>
                <a:avLst/>
                <a:gdLst/>
                <a:ahLst/>
                <a:cxnLst/>
                <a:rect l="0" t="0" r="0" b="0"/>
                <a:pathLst>
                  <a:path w="61341" h="16573" extrusionOk="0">
                    <a:moveTo>
                      <a:pt x="0" y="0"/>
                    </a:moveTo>
                    <a:lnTo>
                      <a:pt x="15049" y="4762"/>
                    </a:lnTo>
                    <a:lnTo>
                      <a:pt x="30670" y="4762"/>
                    </a:lnTo>
                    <a:lnTo>
                      <a:pt x="45910" y="4762"/>
                    </a:lnTo>
                    <a:lnTo>
                      <a:pt x="61341" y="16573"/>
                    </a:lnTo>
                  </a:path>
                </a:pathLst>
              </a:custGeom>
              <a:noFill/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  <p:grpSp>
          <p:nvGrpSpPr>
            <p:cNvPr id="2" name="Group 1"/>
            <p:cNvGrpSpPr/>
            <p:nvPr userDrawn="1"/>
          </p:nvGrpSpPr>
          <p:grpSpPr>
            <a:xfrm>
              <a:off x="-42837" y="23888"/>
              <a:ext cx="9229574" cy="642787"/>
              <a:chOff x="-42837" y="23888"/>
              <a:chExt cx="9229574" cy="642787"/>
            </a:xfrm>
          </p:grpSpPr>
          <p:grpSp>
            <p:nvGrpSpPr>
              <p:cNvPr id="80" name="Shape 42"/>
              <p:cNvGrpSpPr/>
              <p:nvPr userDrawn="1"/>
            </p:nvGrpSpPr>
            <p:grpSpPr>
              <a:xfrm>
                <a:off x="-42837" y="23888"/>
                <a:ext cx="9229574" cy="642787"/>
                <a:chOff x="-42837" y="4443487"/>
                <a:chExt cx="9229574" cy="642787"/>
              </a:xfrm>
              <a:solidFill>
                <a:srgbClr val="0E293C"/>
              </a:solidFill>
            </p:grpSpPr>
            <p:sp>
              <p:nvSpPr>
                <p:cNvPr id="81" name="Shape 43"/>
                <p:cNvSpPr/>
                <p:nvPr/>
              </p:nvSpPr>
              <p:spPr>
                <a:xfrm>
                  <a:off x="1114450" y="49006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82" name="Shape 44"/>
                <p:cNvSpPr/>
                <p:nvPr/>
              </p:nvSpPr>
              <p:spPr>
                <a:xfrm>
                  <a:off x="1495450" y="5029275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83" name="Shape 45"/>
                <p:cNvSpPr/>
                <p:nvPr/>
              </p:nvSpPr>
              <p:spPr>
                <a:xfrm>
                  <a:off x="733450" y="4972125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84" name="Shape 46"/>
                <p:cNvSpPr/>
                <p:nvPr/>
              </p:nvSpPr>
              <p:spPr>
                <a:xfrm>
                  <a:off x="352450" y="49626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85" name="Shape 47"/>
                <p:cNvSpPr/>
                <p:nvPr/>
              </p:nvSpPr>
              <p:spPr>
                <a:xfrm>
                  <a:off x="-42837" y="46054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86" name="Shape 48"/>
                <p:cNvSpPr/>
                <p:nvPr/>
              </p:nvSpPr>
              <p:spPr>
                <a:xfrm>
                  <a:off x="1876450" y="48340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87" name="Shape 49"/>
                <p:cNvSpPr/>
                <p:nvPr/>
              </p:nvSpPr>
              <p:spPr>
                <a:xfrm>
                  <a:off x="2257450" y="482925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88" name="Shape 50"/>
                <p:cNvSpPr/>
                <p:nvPr/>
              </p:nvSpPr>
              <p:spPr>
                <a:xfrm>
                  <a:off x="2638450" y="454826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89" name="Shape 51"/>
                <p:cNvSpPr/>
                <p:nvPr/>
              </p:nvSpPr>
              <p:spPr>
                <a:xfrm>
                  <a:off x="3019450" y="461493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0" name="Shape 52"/>
                <p:cNvSpPr/>
                <p:nvPr/>
              </p:nvSpPr>
              <p:spPr>
                <a:xfrm>
                  <a:off x="3400450" y="461493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1" name="Shape 53"/>
                <p:cNvSpPr/>
                <p:nvPr/>
              </p:nvSpPr>
              <p:spPr>
                <a:xfrm>
                  <a:off x="3781450" y="49483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2" name="Shape 54"/>
                <p:cNvSpPr/>
                <p:nvPr/>
              </p:nvSpPr>
              <p:spPr>
                <a:xfrm>
                  <a:off x="4162450" y="49483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3" name="Shape 55"/>
                <p:cNvSpPr/>
                <p:nvPr/>
              </p:nvSpPr>
              <p:spPr>
                <a:xfrm>
                  <a:off x="4543450" y="4667325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4" name="Shape 56"/>
                <p:cNvSpPr/>
                <p:nvPr/>
              </p:nvSpPr>
              <p:spPr>
                <a:xfrm>
                  <a:off x="4924450" y="45435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5" name="Shape 57"/>
                <p:cNvSpPr/>
                <p:nvPr/>
              </p:nvSpPr>
              <p:spPr>
                <a:xfrm>
                  <a:off x="5305450" y="47721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6" name="Shape 58"/>
                <p:cNvSpPr/>
                <p:nvPr/>
              </p:nvSpPr>
              <p:spPr>
                <a:xfrm>
                  <a:off x="5686450" y="47721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7" name="Shape 59"/>
                <p:cNvSpPr/>
                <p:nvPr/>
              </p:nvSpPr>
              <p:spPr>
                <a:xfrm>
                  <a:off x="6067450" y="484830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8" name="Shape 60"/>
                <p:cNvSpPr/>
                <p:nvPr/>
              </p:nvSpPr>
              <p:spPr>
                <a:xfrm>
                  <a:off x="6448450" y="472923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99" name="Shape 61"/>
                <p:cNvSpPr/>
                <p:nvPr/>
              </p:nvSpPr>
              <p:spPr>
                <a:xfrm>
                  <a:off x="6829450" y="50245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0" name="Shape 62"/>
                <p:cNvSpPr/>
                <p:nvPr/>
              </p:nvSpPr>
              <p:spPr>
                <a:xfrm>
                  <a:off x="7210450" y="5024512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1" name="Shape 63"/>
                <p:cNvSpPr/>
                <p:nvPr/>
              </p:nvSpPr>
              <p:spPr>
                <a:xfrm>
                  <a:off x="7591450" y="44434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2" name="Shape 64"/>
                <p:cNvSpPr/>
                <p:nvPr/>
              </p:nvSpPr>
              <p:spPr>
                <a:xfrm>
                  <a:off x="7972450" y="45577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3" name="Shape 65"/>
                <p:cNvSpPr/>
                <p:nvPr/>
              </p:nvSpPr>
              <p:spPr>
                <a:xfrm>
                  <a:off x="8353450" y="45577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4" name="Shape 66"/>
                <p:cNvSpPr/>
                <p:nvPr/>
              </p:nvSpPr>
              <p:spPr>
                <a:xfrm>
                  <a:off x="8734450" y="4557787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9129737" y="4867350"/>
                  <a:ext cx="56999" cy="56999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sp>
            <p:nvSpPr>
              <p:cNvPr id="106" name="Shape 68"/>
              <p:cNvSpPr/>
              <p:nvPr userDrawn="1"/>
            </p:nvSpPr>
            <p:spPr>
              <a:xfrm>
                <a:off x="2990700" y="166601"/>
                <a:ext cx="114599" cy="114599"/>
              </a:xfrm>
              <a:prstGeom prst="ellipse">
                <a:avLst/>
              </a:prstGeom>
              <a:solidFill>
                <a:srgbClr val="0E293C"/>
              </a:solidFill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69"/>
              <p:cNvSpPr/>
              <p:nvPr userDrawn="1"/>
            </p:nvSpPr>
            <p:spPr>
              <a:xfrm>
                <a:off x="1085700" y="452351"/>
                <a:ext cx="114599" cy="114599"/>
              </a:xfrm>
              <a:prstGeom prst="ellipse">
                <a:avLst/>
              </a:prstGeom>
              <a:solidFill>
                <a:srgbClr val="0E293C"/>
              </a:solidFill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" name="Shape 70"/>
              <p:cNvSpPr/>
              <p:nvPr userDrawn="1"/>
            </p:nvSpPr>
            <p:spPr>
              <a:xfrm>
                <a:off x="4895700" y="96432"/>
                <a:ext cx="114599" cy="114599"/>
              </a:xfrm>
              <a:prstGeom prst="ellipse">
                <a:avLst/>
              </a:prstGeom>
              <a:solidFill>
                <a:srgbClr val="0E293C"/>
              </a:solidFill>
              <a:ln w="952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14" name="Rectangle 113"/>
          <p:cNvSpPr/>
          <p:nvPr userDrawn="1"/>
        </p:nvSpPr>
        <p:spPr>
          <a:xfrm>
            <a:off x="1196428" y="5060600"/>
            <a:ext cx="1371600" cy="9144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 userDrawn="1"/>
        </p:nvSpPr>
        <p:spPr>
          <a:xfrm>
            <a:off x="2568028" y="5060600"/>
            <a:ext cx="1371600" cy="91440"/>
          </a:xfrm>
          <a:prstGeom prst="rect">
            <a:avLst/>
          </a:prstGeom>
          <a:solidFill>
            <a:srgbClr val="329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 userDrawn="1"/>
        </p:nvSpPr>
        <p:spPr>
          <a:xfrm>
            <a:off x="3939628" y="5060600"/>
            <a:ext cx="1371600" cy="91440"/>
          </a:xfrm>
          <a:prstGeom prst="rect">
            <a:avLst/>
          </a:prstGeom>
          <a:solidFill>
            <a:srgbClr val="19B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 userDrawn="1"/>
        </p:nvSpPr>
        <p:spPr>
          <a:xfrm>
            <a:off x="5311228" y="5060600"/>
            <a:ext cx="137160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 userDrawn="1"/>
        </p:nvSpPr>
        <p:spPr>
          <a:xfrm>
            <a:off x="6682828" y="5060600"/>
            <a:ext cx="1371600" cy="91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正方形/長方形 14"/>
          <p:cNvSpPr/>
          <p:nvPr userDrawn="1"/>
        </p:nvSpPr>
        <p:spPr>
          <a:xfrm flipV="1">
            <a:off x="1732700" y="1272744"/>
            <a:ext cx="6753344" cy="62211"/>
          </a:xfrm>
          <a:prstGeom prst="rect">
            <a:avLst/>
          </a:prstGeom>
          <a:pattFill prst="dkUpDiag">
            <a:fgClr>
              <a:schemeClr val="accent1">
                <a:lumMod val="75000"/>
              </a:schemeClr>
            </a:fgClr>
            <a:bgClr>
              <a:srgbClr val="0E293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>
          <a:solidFill>
            <a:srgbClr val="1DB5D6"/>
          </a:solidFill>
          <a:latin typeface="Nixie One" panose="02000503080000020004" pitchFamily="2" charset="0"/>
          <a:ea typeface="Nixie One" panose="02000503080000020004" pitchFamily="2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Roboto Condensed" pitchFamily="2" charset="0"/>
          <a:ea typeface="Roboto Condensed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Roboto Condensed" pitchFamily="2" charset="0"/>
          <a:ea typeface="Roboto Condensed" pitchFamily="2" charset="0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Roboto Condensed" pitchFamily="2" charset="0"/>
          <a:ea typeface="Roboto Condensed" pitchFamily="2" charset="0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Roboto Condensed" pitchFamily="2" charset="0"/>
          <a:ea typeface="Roboto Condensed" pitchFamily="2" charset="0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Roboto Condensed" pitchFamily="2" charset="0"/>
          <a:ea typeface="Roboto Condensed" pitchFamily="2" charset="0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Shape 1408"/>
          <p:cNvSpPr txBox="1">
            <a:spLocks noGrp="1"/>
          </p:cNvSpPr>
          <p:nvPr>
            <p:ph type="ctrTitle"/>
          </p:nvPr>
        </p:nvSpPr>
        <p:spPr>
          <a:xfrm>
            <a:off x="1148317" y="1401638"/>
            <a:ext cx="6989134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Indonesia Experience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in Improving Transparency and Reporting</a:t>
            </a:r>
            <a:endParaRPr lang="en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3337" y="2739020"/>
            <a:ext cx="41537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ixie One" panose="020B0604020202020204" charset="0"/>
              </a:rPr>
              <a:t>Bambang </a:t>
            </a:r>
            <a:r>
              <a:rPr lang="en-US" dirty="0" err="1">
                <a:solidFill>
                  <a:schemeClr val="bg1"/>
                </a:solidFill>
                <a:latin typeface="Nixie One" panose="020B0604020202020204" charset="0"/>
              </a:rPr>
              <a:t>Utoyo</a:t>
            </a:r>
            <a:endParaRPr lang="en-US" dirty="0">
              <a:solidFill>
                <a:schemeClr val="bg1"/>
              </a:solidFill>
              <a:latin typeface="Nixie One" panose="020B060402020202020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Nixie One" panose="020B0604020202020204" charset="0"/>
              </a:rPr>
              <a:t>Director for Monitoring of Regional Finance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7126" y="3238909"/>
            <a:ext cx="41537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ixie One" panose="020B0604020202020204" charset="0"/>
              </a:rPr>
              <a:t>Arief Tri Hardiyanto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Nixie One" panose="020B0604020202020204" charset="0"/>
              </a:rPr>
              <a:t>Head of BPKP Representative of </a:t>
            </a:r>
            <a:r>
              <a:rPr lang="en-US" sz="1200" dirty="0" err="1">
                <a:solidFill>
                  <a:schemeClr val="bg1"/>
                </a:solidFill>
                <a:latin typeface="Nixie One" panose="020B0604020202020204" charset="0"/>
              </a:rPr>
              <a:t>Banten</a:t>
            </a:r>
            <a:endParaRPr lang="en-US" sz="1200" dirty="0">
              <a:solidFill>
                <a:schemeClr val="bg1"/>
              </a:solidFill>
              <a:latin typeface="Nixie One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3336" y="4194131"/>
            <a:ext cx="4153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ixie One" panose="020B0604020202020204" charset="0"/>
              </a:rPr>
              <a:t>BPKP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ixie One" panose="020B0604020202020204" charset="0"/>
              </a:rPr>
              <a:t>Government of Indonesia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Remaining Challenges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6857793" y="2580363"/>
            <a:ext cx="1371600" cy="861774"/>
          </a:xfrm>
        </p:spPr>
        <p:txBody>
          <a:bodyPr wrap="square" lIns="91440" tIns="91440" rIns="91440" bIns="91440" anchor="t" anchorCtr="0">
            <a:spAutoFit/>
          </a:bodyPr>
          <a:lstStyle/>
          <a:p>
            <a:pPr algn="ctr"/>
            <a:r>
              <a:rPr lang="en-US" sz="1100" dirty="0">
                <a:solidFill>
                  <a:srgbClr val="C6DAEC"/>
                </a:solidFill>
              </a:rPr>
              <a:t>Expansion strategy for output verification to other sector/ministries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idx="3"/>
          </p:nvPr>
        </p:nvSpPr>
        <p:spPr>
          <a:xfrm>
            <a:off x="5176684" y="2585565"/>
            <a:ext cx="1371600" cy="1200329"/>
          </a:xfrm>
        </p:spPr>
        <p:txBody>
          <a:bodyPr wrap="square" lIns="91440" tIns="91440" rIns="91440" bIns="91440" anchor="t" anchorCtr="0">
            <a:spAutoFit/>
          </a:bodyPr>
          <a:lstStyle/>
          <a:p>
            <a:pPr algn="ctr"/>
            <a:r>
              <a:rPr lang="en-US" sz="1100" dirty="0">
                <a:solidFill>
                  <a:srgbClr val="C6DAEC"/>
                </a:solidFill>
              </a:rPr>
              <a:t>Limited IT support and the facilities to record, process, and analyze the Output Verification information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057364" y="1704788"/>
            <a:ext cx="369888" cy="608012"/>
            <a:chOff x="1272056" y="3227828"/>
            <a:chExt cx="369888" cy="608012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272056" y="3227828"/>
              <a:ext cx="369888" cy="608012"/>
            </a:xfrm>
            <a:custGeom>
              <a:avLst/>
              <a:gdLst>
                <a:gd name="T0" fmla="*/ 1054 w 1055"/>
                <a:gd name="T1" fmla="*/ 1495 h 1667"/>
                <a:gd name="T2" fmla="*/ 1007 w 1055"/>
                <a:gd name="T3" fmla="*/ 1622 h 1667"/>
                <a:gd name="T4" fmla="*/ 899 w 1055"/>
                <a:gd name="T5" fmla="*/ 1667 h 1667"/>
                <a:gd name="T6" fmla="*/ 155 w 1055"/>
                <a:gd name="T7" fmla="*/ 1667 h 1667"/>
                <a:gd name="T8" fmla="*/ 0 w 1055"/>
                <a:gd name="T9" fmla="*/ 1508 h 1667"/>
                <a:gd name="T10" fmla="*/ 0 w 1055"/>
                <a:gd name="T11" fmla="*/ 167 h 1667"/>
                <a:gd name="T12" fmla="*/ 166 w 1055"/>
                <a:gd name="T13" fmla="*/ 0 h 1667"/>
                <a:gd name="T14" fmla="*/ 886 w 1055"/>
                <a:gd name="T15" fmla="*/ 0 h 1667"/>
                <a:gd name="T16" fmla="*/ 1054 w 1055"/>
                <a:gd name="T17" fmla="*/ 168 h 1667"/>
                <a:gd name="T18" fmla="*/ 1054 w 1055"/>
                <a:gd name="T19" fmla="*/ 1495 h 1667"/>
                <a:gd name="T20" fmla="*/ 63 w 1055"/>
                <a:gd name="T21" fmla="*/ 1501 h 1667"/>
                <a:gd name="T22" fmla="*/ 166 w 1055"/>
                <a:gd name="T23" fmla="*/ 1604 h 1667"/>
                <a:gd name="T24" fmla="*/ 921 w 1055"/>
                <a:gd name="T25" fmla="*/ 1601 h 1667"/>
                <a:gd name="T26" fmla="*/ 991 w 1055"/>
                <a:gd name="T27" fmla="*/ 1500 h 1667"/>
                <a:gd name="T28" fmla="*/ 991 w 1055"/>
                <a:gd name="T29" fmla="*/ 168 h 1667"/>
                <a:gd name="T30" fmla="*/ 887 w 1055"/>
                <a:gd name="T31" fmla="*/ 63 h 1667"/>
                <a:gd name="T32" fmla="*/ 134 w 1055"/>
                <a:gd name="T33" fmla="*/ 65 h 1667"/>
                <a:gd name="T34" fmla="*/ 63 w 1055"/>
                <a:gd name="T35" fmla="*/ 166 h 1667"/>
                <a:gd name="T36" fmla="*/ 63 w 1055"/>
                <a:gd name="T37" fmla="*/ 1501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5" h="1667">
                  <a:moveTo>
                    <a:pt x="1054" y="1495"/>
                  </a:moveTo>
                  <a:cubicBezTo>
                    <a:pt x="1054" y="1544"/>
                    <a:pt x="1043" y="1587"/>
                    <a:pt x="1007" y="1622"/>
                  </a:cubicBezTo>
                  <a:cubicBezTo>
                    <a:pt x="977" y="1652"/>
                    <a:pt x="941" y="1667"/>
                    <a:pt x="899" y="1667"/>
                  </a:cubicBezTo>
                  <a:cubicBezTo>
                    <a:pt x="651" y="1667"/>
                    <a:pt x="403" y="1667"/>
                    <a:pt x="155" y="1667"/>
                  </a:cubicBezTo>
                  <a:cubicBezTo>
                    <a:pt x="67" y="1666"/>
                    <a:pt x="0" y="1597"/>
                    <a:pt x="0" y="1508"/>
                  </a:cubicBezTo>
                  <a:cubicBezTo>
                    <a:pt x="0" y="1303"/>
                    <a:pt x="0" y="529"/>
                    <a:pt x="0" y="167"/>
                  </a:cubicBezTo>
                  <a:cubicBezTo>
                    <a:pt x="0" y="66"/>
                    <a:pt x="65" y="0"/>
                    <a:pt x="166" y="0"/>
                  </a:cubicBezTo>
                  <a:cubicBezTo>
                    <a:pt x="406" y="0"/>
                    <a:pt x="646" y="0"/>
                    <a:pt x="886" y="0"/>
                  </a:cubicBezTo>
                  <a:cubicBezTo>
                    <a:pt x="990" y="0"/>
                    <a:pt x="1054" y="63"/>
                    <a:pt x="1054" y="168"/>
                  </a:cubicBezTo>
                  <a:cubicBezTo>
                    <a:pt x="1055" y="261"/>
                    <a:pt x="1054" y="1215"/>
                    <a:pt x="1054" y="1495"/>
                  </a:cubicBezTo>
                  <a:close/>
                  <a:moveTo>
                    <a:pt x="63" y="1501"/>
                  </a:moveTo>
                  <a:cubicBezTo>
                    <a:pt x="63" y="1567"/>
                    <a:pt x="100" y="1604"/>
                    <a:pt x="166" y="1604"/>
                  </a:cubicBezTo>
                  <a:cubicBezTo>
                    <a:pt x="406" y="1604"/>
                    <a:pt x="910" y="1605"/>
                    <a:pt x="921" y="1601"/>
                  </a:cubicBezTo>
                  <a:cubicBezTo>
                    <a:pt x="966" y="1589"/>
                    <a:pt x="991" y="1553"/>
                    <a:pt x="991" y="1500"/>
                  </a:cubicBezTo>
                  <a:cubicBezTo>
                    <a:pt x="991" y="1300"/>
                    <a:pt x="991" y="532"/>
                    <a:pt x="991" y="168"/>
                  </a:cubicBezTo>
                  <a:cubicBezTo>
                    <a:pt x="991" y="99"/>
                    <a:pt x="955" y="63"/>
                    <a:pt x="887" y="63"/>
                  </a:cubicBezTo>
                  <a:cubicBezTo>
                    <a:pt x="647" y="63"/>
                    <a:pt x="145" y="62"/>
                    <a:pt x="134" y="65"/>
                  </a:cubicBezTo>
                  <a:cubicBezTo>
                    <a:pt x="88" y="78"/>
                    <a:pt x="63" y="113"/>
                    <a:pt x="63" y="166"/>
                  </a:cubicBezTo>
                  <a:cubicBezTo>
                    <a:pt x="63" y="448"/>
                    <a:pt x="63" y="1219"/>
                    <a:pt x="63" y="1501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370481" y="3280215"/>
              <a:ext cx="173038" cy="495300"/>
            </a:xfrm>
            <a:custGeom>
              <a:avLst/>
              <a:gdLst>
                <a:gd name="T0" fmla="*/ 137 w 497"/>
                <a:gd name="T1" fmla="*/ 420 h 1358"/>
                <a:gd name="T2" fmla="*/ 137 w 497"/>
                <a:gd name="T3" fmla="*/ 150 h 1358"/>
                <a:gd name="T4" fmla="*/ 188 w 497"/>
                <a:gd name="T5" fmla="*/ 44 h 1358"/>
                <a:gd name="T6" fmla="*/ 356 w 497"/>
                <a:gd name="T7" fmla="*/ 125 h 1358"/>
                <a:gd name="T8" fmla="*/ 357 w 497"/>
                <a:gd name="T9" fmla="*/ 159 h 1358"/>
                <a:gd name="T10" fmla="*/ 357 w 497"/>
                <a:gd name="T11" fmla="*/ 904 h 1358"/>
                <a:gd name="T12" fmla="*/ 374 w 497"/>
                <a:gd name="T13" fmla="*/ 936 h 1358"/>
                <a:gd name="T14" fmla="*/ 467 w 497"/>
                <a:gd name="T15" fmla="*/ 1193 h 1358"/>
                <a:gd name="T16" fmla="*/ 238 w 497"/>
                <a:gd name="T17" fmla="*/ 1354 h 1358"/>
                <a:gd name="T18" fmla="*/ 25 w 497"/>
                <a:gd name="T19" fmla="*/ 1182 h 1358"/>
                <a:gd name="T20" fmla="*/ 123 w 497"/>
                <a:gd name="T21" fmla="*/ 935 h 1358"/>
                <a:gd name="T22" fmla="*/ 137 w 497"/>
                <a:gd name="T23" fmla="*/ 906 h 1358"/>
                <a:gd name="T24" fmla="*/ 137 w 497"/>
                <a:gd name="T25" fmla="*/ 420 h 1358"/>
                <a:gd name="T26" fmla="*/ 294 w 497"/>
                <a:gd name="T27" fmla="*/ 768 h 1358"/>
                <a:gd name="T28" fmla="*/ 295 w 497"/>
                <a:gd name="T29" fmla="*/ 756 h 1358"/>
                <a:gd name="T30" fmla="*/ 295 w 497"/>
                <a:gd name="T31" fmla="*/ 146 h 1358"/>
                <a:gd name="T32" fmla="*/ 294 w 497"/>
                <a:gd name="T33" fmla="*/ 130 h 1358"/>
                <a:gd name="T34" fmla="*/ 230 w 497"/>
                <a:gd name="T35" fmla="*/ 93 h 1358"/>
                <a:gd name="T36" fmla="*/ 199 w 497"/>
                <a:gd name="T37" fmla="*/ 150 h 1358"/>
                <a:gd name="T38" fmla="*/ 200 w 497"/>
                <a:gd name="T39" fmla="*/ 750 h 1358"/>
                <a:gd name="T40" fmla="*/ 201 w 497"/>
                <a:gd name="T41" fmla="*/ 768 h 1358"/>
                <a:gd name="T42" fmla="*/ 202 w 497"/>
                <a:gd name="T43" fmla="*/ 944 h 1358"/>
                <a:gd name="T44" fmla="*/ 181 w 497"/>
                <a:gd name="T45" fmla="*/ 976 h 1358"/>
                <a:gd name="T46" fmla="*/ 85 w 497"/>
                <a:gd name="T47" fmla="*/ 1154 h 1358"/>
                <a:gd name="T48" fmla="*/ 213 w 497"/>
                <a:gd name="T49" fmla="*/ 1287 h 1358"/>
                <a:gd name="T50" fmla="*/ 386 w 497"/>
                <a:gd name="T51" fmla="*/ 1216 h 1358"/>
                <a:gd name="T52" fmla="*/ 310 w 497"/>
                <a:gd name="T53" fmla="*/ 974 h 1358"/>
                <a:gd name="T54" fmla="*/ 293 w 497"/>
                <a:gd name="T55" fmla="*/ 950 h 1358"/>
                <a:gd name="T56" fmla="*/ 294 w 497"/>
                <a:gd name="T57" fmla="*/ 76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1358">
                  <a:moveTo>
                    <a:pt x="137" y="420"/>
                  </a:moveTo>
                  <a:cubicBezTo>
                    <a:pt x="137" y="264"/>
                    <a:pt x="138" y="307"/>
                    <a:pt x="137" y="150"/>
                  </a:cubicBezTo>
                  <a:cubicBezTo>
                    <a:pt x="137" y="106"/>
                    <a:pt x="150" y="70"/>
                    <a:pt x="188" y="44"/>
                  </a:cubicBezTo>
                  <a:cubicBezTo>
                    <a:pt x="255" y="0"/>
                    <a:pt x="350" y="45"/>
                    <a:pt x="356" y="125"/>
                  </a:cubicBezTo>
                  <a:cubicBezTo>
                    <a:pt x="357" y="136"/>
                    <a:pt x="357" y="147"/>
                    <a:pt x="357" y="159"/>
                  </a:cubicBezTo>
                  <a:cubicBezTo>
                    <a:pt x="357" y="474"/>
                    <a:pt x="358" y="589"/>
                    <a:pt x="357" y="904"/>
                  </a:cubicBezTo>
                  <a:cubicBezTo>
                    <a:pt x="357" y="919"/>
                    <a:pt x="361" y="928"/>
                    <a:pt x="374" y="936"/>
                  </a:cubicBezTo>
                  <a:cubicBezTo>
                    <a:pt x="457" y="989"/>
                    <a:pt x="497" y="1100"/>
                    <a:pt x="467" y="1193"/>
                  </a:cubicBezTo>
                  <a:cubicBezTo>
                    <a:pt x="435" y="1293"/>
                    <a:pt x="342" y="1358"/>
                    <a:pt x="238" y="1354"/>
                  </a:cubicBezTo>
                  <a:cubicBezTo>
                    <a:pt x="136" y="1349"/>
                    <a:pt x="53" y="1282"/>
                    <a:pt x="25" y="1182"/>
                  </a:cubicBezTo>
                  <a:cubicBezTo>
                    <a:pt x="0" y="1092"/>
                    <a:pt x="40" y="989"/>
                    <a:pt x="123" y="935"/>
                  </a:cubicBezTo>
                  <a:cubicBezTo>
                    <a:pt x="135" y="927"/>
                    <a:pt x="137" y="919"/>
                    <a:pt x="137" y="906"/>
                  </a:cubicBezTo>
                  <a:cubicBezTo>
                    <a:pt x="137" y="744"/>
                    <a:pt x="137" y="582"/>
                    <a:pt x="137" y="420"/>
                  </a:cubicBezTo>
                  <a:close/>
                  <a:moveTo>
                    <a:pt x="294" y="768"/>
                  </a:moveTo>
                  <a:cubicBezTo>
                    <a:pt x="294" y="764"/>
                    <a:pt x="295" y="760"/>
                    <a:pt x="295" y="756"/>
                  </a:cubicBezTo>
                  <a:cubicBezTo>
                    <a:pt x="295" y="486"/>
                    <a:pt x="295" y="416"/>
                    <a:pt x="295" y="146"/>
                  </a:cubicBezTo>
                  <a:cubicBezTo>
                    <a:pt x="295" y="141"/>
                    <a:pt x="295" y="135"/>
                    <a:pt x="294" y="130"/>
                  </a:cubicBezTo>
                  <a:cubicBezTo>
                    <a:pt x="289" y="99"/>
                    <a:pt x="258" y="81"/>
                    <a:pt x="230" y="93"/>
                  </a:cubicBezTo>
                  <a:cubicBezTo>
                    <a:pt x="204" y="103"/>
                    <a:pt x="199" y="125"/>
                    <a:pt x="199" y="150"/>
                  </a:cubicBezTo>
                  <a:cubicBezTo>
                    <a:pt x="200" y="417"/>
                    <a:pt x="200" y="483"/>
                    <a:pt x="200" y="750"/>
                  </a:cubicBezTo>
                  <a:cubicBezTo>
                    <a:pt x="200" y="756"/>
                    <a:pt x="200" y="762"/>
                    <a:pt x="201" y="768"/>
                  </a:cubicBezTo>
                  <a:cubicBezTo>
                    <a:pt x="201" y="826"/>
                    <a:pt x="200" y="885"/>
                    <a:pt x="202" y="944"/>
                  </a:cubicBezTo>
                  <a:cubicBezTo>
                    <a:pt x="202" y="961"/>
                    <a:pt x="197" y="969"/>
                    <a:pt x="181" y="976"/>
                  </a:cubicBezTo>
                  <a:cubicBezTo>
                    <a:pt x="111" y="1008"/>
                    <a:pt x="72" y="1082"/>
                    <a:pt x="85" y="1154"/>
                  </a:cubicBezTo>
                  <a:cubicBezTo>
                    <a:pt x="96" y="1218"/>
                    <a:pt x="151" y="1274"/>
                    <a:pt x="213" y="1287"/>
                  </a:cubicBezTo>
                  <a:cubicBezTo>
                    <a:pt x="280" y="1300"/>
                    <a:pt x="348" y="1272"/>
                    <a:pt x="386" y="1216"/>
                  </a:cubicBezTo>
                  <a:cubicBezTo>
                    <a:pt x="442" y="1131"/>
                    <a:pt x="406" y="1015"/>
                    <a:pt x="310" y="974"/>
                  </a:cubicBezTo>
                  <a:cubicBezTo>
                    <a:pt x="297" y="969"/>
                    <a:pt x="293" y="963"/>
                    <a:pt x="293" y="950"/>
                  </a:cubicBezTo>
                  <a:cubicBezTo>
                    <a:pt x="294" y="889"/>
                    <a:pt x="294" y="828"/>
                    <a:pt x="294" y="768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33969" y="3324665"/>
              <a:ext cx="61913" cy="15875"/>
            </a:xfrm>
            <a:custGeom>
              <a:avLst/>
              <a:gdLst>
                <a:gd name="T0" fmla="*/ 88 w 177"/>
                <a:gd name="T1" fmla="*/ 1 h 43"/>
                <a:gd name="T2" fmla="*/ 156 w 177"/>
                <a:gd name="T3" fmla="*/ 1 h 43"/>
                <a:gd name="T4" fmla="*/ 167 w 177"/>
                <a:gd name="T5" fmla="*/ 16 h 43"/>
                <a:gd name="T6" fmla="*/ 157 w 177"/>
                <a:gd name="T7" fmla="*/ 42 h 43"/>
                <a:gd name="T8" fmla="*/ 13 w 177"/>
                <a:gd name="T9" fmla="*/ 42 h 43"/>
                <a:gd name="T10" fmla="*/ 4 w 177"/>
                <a:gd name="T11" fmla="*/ 33 h 43"/>
                <a:gd name="T12" fmla="*/ 32 w 177"/>
                <a:gd name="T13" fmla="*/ 1 h 43"/>
                <a:gd name="T14" fmla="*/ 88 w 177"/>
                <a:gd name="T15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43">
                  <a:moveTo>
                    <a:pt x="88" y="1"/>
                  </a:moveTo>
                  <a:cubicBezTo>
                    <a:pt x="111" y="1"/>
                    <a:pt x="134" y="2"/>
                    <a:pt x="156" y="1"/>
                  </a:cubicBezTo>
                  <a:cubicBezTo>
                    <a:pt x="169" y="0"/>
                    <a:pt x="170" y="8"/>
                    <a:pt x="167" y="16"/>
                  </a:cubicBezTo>
                  <a:cubicBezTo>
                    <a:pt x="165" y="25"/>
                    <a:pt x="177" y="41"/>
                    <a:pt x="157" y="42"/>
                  </a:cubicBezTo>
                  <a:cubicBezTo>
                    <a:pt x="109" y="43"/>
                    <a:pt x="61" y="42"/>
                    <a:pt x="13" y="42"/>
                  </a:cubicBezTo>
                  <a:cubicBezTo>
                    <a:pt x="7" y="42"/>
                    <a:pt x="5" y="40"/>
                    <a:pt x="4" y="33"/>
                  </a:cubicBezTo>
                  <a:cubicBezTo>
                    <a:pt x="0" y="3"/>
                    <a:pt x="2" y="1"/>
                    <a:pt x="32" y="1"/>
                  </a:cubicBezTo>
                  <a:cubicBezTo>
                    <a:pt x="51" y="1"/>
                    <a:pt x="70" y="1"/>
                    <a:pt x="88" y="1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518119" y="3324665"/>
              <a:ext cx="63500" cy="15875"/>
            </a:xfrm>
            <a:custGeom>
              <a:avLst/>
              <a:gdLst>
                <a:gd name="T0" fmla="*/ 90 w 178"/>
                <a:gd name="T1" fmla="*/ 1 h 43"/>
                <a:gd name="T2" fmla="*/ 157 w 178"/>
                <a:gd name="T3" fmla="*/ 1 h 43"/>
                <a:gd name="T4" fmla="*/ 170 w 178"/>
                <a:gd name="T5" fmla="*/ 20 h 43"/>
                <a:gd name="T6" fmla="*/ 158 w 178"/>
                <a:gd name="T7" fmla="*/ 42 h 43"/>
                <a:gd name="T8" fmla="*/ 20 w 178"/>
                <a:gd name="T9" fmla="*/ 42 h 43"/>
                <a:gd name="T10" fmla="*/ 7 w 178"/>
                <a:gd name="T11" fmla="*/ 19 h 43"/>
                <a:gd name="T12" fmla="*/ 22 w 178"/>
                <a:gd name="T13" fmla="*/ 1 h 43"/>
                <a:gd name="T14" fmla="*/ 90 w 178"/>
                <a:gd name="T15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43">
                  <a:moveTo>
                    <a:pt x="90" y="1"/>
                  </a:moveTo>
                  <a:cubicBezTo>
                    <a:pt x="112" y="1"/>
                    <a:pt x="135" y="2"/>
                    <a:pt x="157" y="1"/>
                  </a:cubicBezTo>
                  <a:cubicBezTo>
                    <a:pt x="175" y="0"/>
                    <a:pt x="171" y="11"/>
                    <a:pt x="170" y="20"/>
                  </a:cubicBezTo>
                  <a:cubicBezTo>
                    <a:pt x="170" y="29"/>
                    <a:pt x="178" y="42"/>
                    <a:pt x="158" y="42"/>
                  </a:cubicBezTo>
                  <a:cubicBezTo>
                    <a:pt x="112" y="41"/>
                    <a:pt x="66" y="41"/>
                    <a:pt x="20" y="42"/>
                  </a:cubicBezTo>
                  <a:cubicBezTo>
                    <a:pt x="0" y="43"/>
                    <a:pt x="8" y="28"/>
                    <a:pt x="7" y="19"/>
                  </a:cubicBezTo>
                  <a:cubicBezTo>
                    <a:pt x="6" y="8"/>
                    <a:pt x="6" y="0"/>
                    <a:pt x="22" y="1"/>
                  </a:cubicBezTo>
                  <a:cubicBezTo>
                    <a:pt x="44" y="2"/>
                    <a:pt x="67" y="1"/>
                    <a:pt x="90" y="1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332381" y="3418328"/>
              <a:ext cx="61913" cy="15875"/>
            </a:xfrm>
            <a:custGeom>
              <a:avLst/>
              <a:gdLst>
                <a:gd name="T0" fmla="*/ 88 w 177"/>
                <a:gd name="T1" fmla="*/ 42 h 43"/>
                <a:gd name="T2" fmla="*/ 22 w 177"/>
                <a:gd name="T3" fmla="*/ 42 h 43"/>
                <a:gd name="T4" fmla="*/ 8 w 177"/>
                <a:gd name="T5" fmla="*/ 24 h 43"/>
                <a:gd name="T6" fmla="*/ 21 w 177"/>
                <a:gd name="T7" fmla="*/ 0 h 43"/>
                <a:gd name="T8" fmla="*/ 159 w 177"/>
                <a:gd name="T9" fmla="*/ 0 h 43"/>
                <a:gd name="T10" fmla="*/ 171 w 177"/>
                <a:gd name="T11" fmla="*/ 20 h 43"/>
                <a:gd name="T12" fmla="*/ 158 w 177"/>
                <a:gd name="T13" fmla="*/ 42 h 43"/>
                <a:gd name="T14" fmla="*/ 88 w 177"/>
                <a:gd name="T15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43">
                  <a:moveTo>
                    <a:pt x="88" y="42"/>
                  </a:moveTo>
                  <a:cubicBezTo>
                    <a:pt x="66" y="42"/>
                    <a:pt x="44" y="41"/>
                    <a:pt x="22" y="42"/>
                  </a:cubicBezTo>
                  <a:cubicBezTo>
                    <a:pt x="6" y="43"/>
                    <a:pt x="7" y="34"/>
                    <a:pt x="8" y="24"/>
                  </a:cubicBezTo>
                  <a:cubicBezTo>
                    <a:pt x="10" y="15"/>
                    <a:pt x="0" y="0"/>
                    <a:pt x="21" y="0"/>
                  </a:cubicBezTo>
                  <a:cubicBezTo>
                    <a:pt x="67" y="1"/>
                    <a:pt x="113" y="1"/>
                    <a:pt x="159" y="0"/>
                  </a:cubicBezTo>
                  <a:cubicBezTo>
                    <a:pt x="177" y="0"/>
                    <a:pt x="171" y="12"/>
                    <a:pt x="171" y="20"/>
                  </a:cubicBezTo>
                  <a:cubicBezTo>
                    <a:pt x="171" y="30"/>
                    <a:pt x="177" y="43"/>
                    <a:pt x="158" y="42"/>
                  </a:cubicBezTo>
                  <a:cubicBezTo>
                    <a:pt x="135" y="41"/>
                    <a:pt x="112" y="42"/>
                    <a:pt x="88" y="42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518119" y="3418328"/>
              <a:ext cx="63500" cy="15875"/>
            </a:xfrm>
            <a:custGeom>
              <a:avLst/>
              <a:gdLst>
                <a:gd name="T0" fmla="*/ 89 w 179"/>
                <a:gd name="T1" fmla="*/ 2 h 43"/>
                <a:gd name="T2" fmla="*/ 158 w 179"/>
                <a:gd name="T3" fmla="*/ 1 h 43"/>
                <a:gd name="T4" fmla="*/ 170 w 179"/>
                <a:gd name="T5" fmla="*/ 20 h 43"/>
                <a:gd name="T6" fmla="*/ 159 w 179"/>
                <a:gd name="T7" fmla="*/ 43 h 43"/>
                <a:gd name="T8" fmla="*/ 20 w 179"/>
                <a:gd name="T9" fmla="*/ 43 h 43"/>
                <a:gd name="T10" fmla="*/ 7 w 179"/>
                <a:gd name="T11" fmla="*/ 21 h 43"/>
                <a:gd name="T12" fmla="*/ 21 w 179"/>
                <a:gd name="T13" fmla="*/ 1 h 43"/>
                <a:gd name="T14" fmla="*/ 89 w 179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43">
                  <a:moveTo>
                    <a:pt x="89" y="2"/>
                  </a:moveTo>
                  <a:cubicBezTo>
                    <a:pt x="112" y="2"/>
                    <a:pt x="135" y="3"/>
                    <a:pt x="158" y="1"/>
                  </a:cubicBezTo>
                  <a:cubicBezTo>
                    <a:pt x="175" y="1"/>
                    <a:pt x="172" y="12"/>
                    <a:pt x="170" y="20"/>
                  </a:cubicBezTo>
                  <a:cubicBezTo>
                    <a:pt x="169" y="28"/>
                    <a:pt x="179" y="43"/>
                    <a:pt x="159" y="43"/>
                  </a:cubicBezTo>
                  <a:cubicBezTo>
                    <a:pt x="113" y="43"/>
                    <a:pt x="66" y="42"/>
                    <a:pt x="20" y="43"/>
                  </a:cubicBezTo>
                  <a:cubicBezTo>
                    <a:pt x="0" y="43"/>
                    <a:pt x="8" y="29"/>
                    <a:pt x="7" y="21"/>
                  </a:cubicBezTo>
                  <a:cubicBezTo>
                    <a:pt x="6" y="11"/>
                    <a:pt x="4" y="0"/>
                    <a:pt x="21" y="1"/>
                  </a:cubicBezTo>
                  <a:cubicBezTo>
                    <a:pt x="43" y="3"/>
                    <a:pt x="66" y="2"/>
                    <a:pt x="89" y="2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332381" y="3559615"/>
              <a:ext cx="63500" cy="15875"/>
            </a:xfrm>
            <a:custGeom>
              <a:avLst/>
              <a:gdLst>
                <a:gd name="T0" fmla="*/ 90 w 180"/>
                <a:gd name="T1" fmla="*/ 2 h 43"/>
                <a:gd name="T2" fmla="*/ 156 w 180"/>
                <a:gd name="T3" fmla="*/ 1 h 43"/>
                <a:gd name="T4" fmla="*/ 171 w 180"/>
                <a:gd name="T5" fmla="*/ 17 h 43"/>
                <a:gd name="T6" fmla="*/ 157 w 180"/>
                <a:gd name="T7" fmla="*/ 43 h 43"/>
                <a:gd name="T8" fmla="*/ 20 w 180"/>
                <a:gd name="T9" fmla="*/ 43 h 43"/>
                <a:gd name="T10" fmla="*/ 7 w 180"/>
                <a:gd name="T11" fmla="*/ 21 h 43"/>
                <a:gd name="T12" fmla="*/ 20 w 180"/>
                <a:gd name="T13" fmla="*/ 1 h 43"/>
                <a:gd name="T14" fmla="*/ 90 w 180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43">
                  <a:moveTo>
                    <a:pt x="90" y="2"/>
                  </a:moveTo>
                  <a:cubicBezTo>
                    <a:pt x="112" y="2"/>
                    <a:pt x="134" y="3"/>
                    <a:pt x="156" y="1"/>
                  </a:cubicBezTo>
                  <a:cubicBezTo>
                    <a:pt x="169" y="1"/>
                    <a:pt x="173" y="6"/>
                    <a:pt x="171" y="17"/>
                  </a:cubicBezTo>
                  <a:cubicBezTo>
                    <a:pt x="168" y="27"/>
                    <a:pt x="180" y="43"/>
                    <a:pt x="157" y="43"/>
                  </a:cubicBezTo>
                  <a:cubicBezTo>
                    <a:pt x="111" y="42"/>
                    <a:pt x="65" y="42"/>
                    <a:pt x="20" y="43"/>
                  </a:cubicBezTo>
                  <a:cubicBezTo>
                    <a:pt x="0" y="43"/>
                    <a:pt x="8" y="29"/>
                    <a:pt x="7" y="21"/>
                  </a:cubicBezTo>
                  <a:cubicBezTo>
                    <a:pt x="7" y="12"/>
                    <a:pt x="3" y="0"/>
                    <a:pt x="20" y="1"/>
                  </a:cubicBezTo>
                  <a:cubicBezTo>
                    <a:pt x="44" y="3"/>
                    <a:pt x="67" y="2"/>
                    <a:pt x="90" y="2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518119" y="3559615"/>
              <a:ext cx="61913" cy="15875"/>
            </a:xfrm>
            <a:custGeom>
              <a:avLst/>
              <a:gdLst>
                <a:gd name="T0" fmla="*/ 88 w 173"/>
                <a:gd name="T1" fmla="*/ 42 h 43"/>
                <a:gd name="T2" fmla="*/ 21 w 173"/>
                <a:gd name="T3" fmla="*/ 42 h 43"/>
                <a:gd name="T4" fmla="*/ 7 w 173"/>
                <a:gd name="T5" fmla="*/ 23 h 43"/>
                <a:gd name="T6" fmla="*/ 20 w 173"/>
                <a:gd name="T7" fmla="*/ 0 h 43"/>
                <a:gd name="T8" fmla="*/ 159 w 173"/>
                <a:gd name="T9" fmla="*/ 1 h 43"/>
                <a:gd name="T10" fmla="*/ 171 w 173"/>
                <a:gd name="T11" fmla="*/ 12 h 43"/>
                <a:gd name="T12" fmla="*/ 142 w 173"/>
                <a:gd name="T13" fmla="*/ 42 h 43"/>
                <a:gd name="T14" fmla="*/ 88 w 173"/>
                <a:gd name="T15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43">
                  <a:moveTo>
                    <a:pt x="88" y="42"/>
                  </a:moveTo>
                  <a:cubicBezTo>
                    <a:pt x="66" y="42"/>
                    <a:pt x="43" y="41"/>
                    <a:pt x="21" y="42"/>
                  </a:cubicBezTo>
                  <a:cubicBezTo>
                    <a:pt x="4" y="43"/>
                    <a:pt x="6" y="32"/>
                    <a:pt x="7" y="23"/>
                  </a:cubicBezTo>
                  <a:cubicBezTo>
                    <a:pt x="8" y="14"/>
                    <a:pt x="0" y="0"/>
                    <a:pt x="20" y="0"/>
                  </a:cubicBezTo>
                  <a:cubicBezTo>
                    <a:pt x="66" y="1"/>
                    <a:pt x="113" y="1"/>
                    <a:pt x="159" y="1"/>
                  </a:cubicBezTo>
                  <a:cubicBezTo>
                    <a:pt x="168" y="0"/>
                    <a:pt x="170" y="3"/>
                    <a:pt x="171" y="12"/>
                  </a:cubicBezTo>
                  <a:cubicBezTo>
                    <a:pt x="173" y="42"/>
                    <a:pt x="173" y="42"/>
                    <a:pt x="142" y="42"/>
                  </a:cubicBezTo>
                  <a:cubicBezTo>
                    <a:pt x="124" y="42"/>
                    <a:pt x="106" y="42"/>
                    <a:pt x="88" y="42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354606" y="3465953"/>
              <a:ext cx="39688" cy="15875"/>
            </a:xfrm>
            <a:custGeom>
              <a:avLst/>
              <a:gdLst>
                <a:gd name="T0" fmla="*/ 52 w 114"/>
                <a:gd name="T1" fmla="*/ 42 h 44"/>
                <a:gd name="T2" fmla="*/ 20 w 114"/>
                <a:gd name="T3" fmla="*/ 43 h 44"/>
                <a:gd name="T4" fmla="*/ 0 w 114"/>
                <a:gd name="T5" fmla="*/ 23 h 44"/>
                <a:gd name="T6" fmla="*/ 23 w 114"/>
                <a:gd name="T7" fmla="*/ 1 h 44"/>
                <a:gd name="T8" fmla="*/ 95 w 114"/>
                <a:gd name="T9" fmla="*/ 1 h 44"/>
                <a:gd name="T10" fmla="*/ 108 w 114"/>
                <a:gd name="T11" fmla="*/ 23 h 44"/>
                <a:gd name="T12" fmla="*/ 94 w 114"/>
                <a:gd name="T13" fmla="*/ 43 h 44"/>
                <a:gd name="T14" fmla="*/ 52 w 114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44">
                  <a:moveTo>
                    <a:pt x="52" y="42"/>
                  </a:moveTo>
                  <a:cubicBezTo>
                    <a:pt x="42" y="42"/>
                    <a:pt x="31" y="41"/>
                    <a:pt x="20" y="43"/>
                  </a:cubicBezTo>
                  <a:cubicBezTo>
                    <a:pt x="6" y="44"/>
                    <a:pt x="0" y="40"/>
                    <a:pt x="0" y="23"/>
                  </a:cubicBezTo>
                  <a:cubicBezTo>
                    <a:pt x="0" y="5"/>
                    <a:pt x="5" y="0"/>
                    <a:pt x="23" y="1"/>
                  </a:cubicBezTo>
                  <a:cubicBezTo>
                    <a:pt x="47" y="3"/>
                    <a:pt x="71" y="2"/>
                    <a:pt x="95" y="1"/>
                  </a:cubicBezTo>
                  <a:cubicBezTo>
                    <a:pt x="114" y="0"/>
                    <a:pt x="107" y="14"/>
                    <a:pt x="108" y="23"/>
                  </a:cubicBezTo>
                  <a:cubicBezTo>
                    <a:pt x="108" y="32"/>
                    <a:pt x="111" y="44"/>
                    <a:pt x="94" y="43"/>
                  </a:cubicBezTo>
                  <a:cubicBezTo>
                    <a:pt x="80" y="41"/>
                    <a:pt x="66" y="42"/>
                    <a:pt x="52" y="42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518119" y="3465953"/>
              <a:ext cx="41275" cy="15875"/>
            </a:xfrm>
            <a:custGeom>
              <a:avLst/>
              <a:gdLst>
                <a:gd name="T0" fmla="*/ 61 w 115"/>
                <a:gd name="T1" fmla="*/ 2 h 45"/>
                <a:gd name="T2" fmla="*/ 93 w 115"/>
                <a:gd name="T3" fmla="*/ 2 h 45"/>
                <a:gd name="T4" fmla="*/ 115 w 115"/>
                <a:gd name="T5" fmla="*/ 23 h 45"/>
                <a:gd name="T6" fmla="*/ 93 w 115"/>
                <a:gd name="T7" fmla="*/ 44 h 45"/>
                <a:gd name="T8" fmla="*/ 22 w 115"/>
                <a:gd name="T9" fmla="*/ 44 h 45"/>
                <a:gd name="T10" fmla="*/ 7 w 115"/>
                <a:gd name="T11" fmla="*/ 25 h 45"/>
                <a:gd name="T12" fmla="*/ 21 w 115"/>
                <a:gd name="T13" fmla="*/ 2 h 45"/>
                <a:gd name="T14" fmla="*/ 61 w 115"/>
                <a:gd name="T15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45">
                  <a:moveTo>
                    <a:pt x="61" y="2"/>
                  </a:moveTo>
                  <a:cubicBezTo>
                    <a:pt x="71" y="2"/>
                    <a:pt x="82" y="3"/>
                    <a:pt x="93" y="2"/>
                  </a:cubicBezTo>
                  <a:cubicBezTo>
                    <a:pt x="109" y="0"/>
                    <a:pt x="115" y="5"/>
                    <a:pt x="115" y="23"/>
                  </a:cubicBezTo>
                  <a:cubicBezTo>
                    <a:pt x="114" y="40"/>
                    <a:pt x="110" y="45"/>
                    <a:pt x="93" y="44"/>
                  </a:cubicBezTo>
                  <a:cubicBezTo>
                    <a:pt x="70" y="42"/>
                    <a:pt x="46" y="42"/>
                    <a:pt x="22" y="44"/>
                  </a:cubicBezTo>
                  <a:cubicBezTo>
                    <a:pt x="6" y="45"/>
                    <a:pt x="6" y="36"/>
                    <a:pt x="7" y="25"/>
                  </a:cubicBezTo>
                  <a:cubicBezTo>
                    <a:pt x="8" y="16"/>
                    <a:pt x="0" y="1"/>
                    <a:pt x="21" y="2"/>
                  </a:cubicBezTo>
                  <a:cubicBezTo>
                    <a:pt x="34" y="3"/>
                    <a:pt x="47" y="2"/>
                    <a:pt x="61" y="2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353019" y="3372290"/>
              <a:ext cx="41275" cy="14287"/>
            </a:xfrm>
            <a:custGeom>
              <a:avLst/>
              <a:gdLst>
                <a:gd name="T0" fmla="*/ 60 w 121"/>
                <a:gd name="T1" fmla="*/ 41 h 42"/>
                <a:gd name="T2" fmla="*/ 32 w 121"/>
                <a:gd name="T3" fmla="*/ 41 h 42"/>
                <a:gd name="T4" fmla="*/ 6 w 121"/>
                <a:gd name="T5" fmla="*/ 7 h 42"/>
                <a:gd name="T6" fmla="*/ 17 w 121"/>
                <a:gd name="T7" fmla="*/ 1 h 42"/>
                <a:gd name="T8" fmla="*/ 103 w 121"/>
                <a:gd name="T9" fmla="*/ 1 h 42"/>
                <a:gd name="T10" fmla="*/ 113 w 121"/>
                <a:gd name="T11" fmla="*/ 22 h 42"/>
                <a:gd name="T12" fmla="*/ 102 w 121"/>
                <a:gd name="T13" fmla="*/ 42 h 42"/>
                <a:gd name="T14" fmla="*/ 60 w 121"/>
                <a:gd name="T15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42">
                  <a:moveTo>
                    <a:pt x="60" y="41"/>
                  </a:moveTo>
                  <a:cubicBezTo>
                    <a:pt x="51" y="41"/>
                    <a:pt x="42" y="41"/>
                    <a:pt x="32" y="41"/>
                  </a:cubicBezTo>
                  <a:cubicBezTo>
                    <a:pt x="7" y="41"/>
                    <a:pt x="0" y="31"/>
                    <a:pt x="6" y="7"/>
                  </a:cubicBezTo>
                  <a:cubicBezTo>
                    <a:pt x="8" y="0"/>
                    <a:pt x="12" y="1"/>
                    <a:pt x="17" y="1"/>
                  </a:cubicBezTo>
                  <a:cubicBezTo>
                    <a:pt x="45" y="1"/>
                    <a:pt x="74" y="1"/>
                    <a:pt x="103" y="1"/>
                  </a:cubicBezTo>
                  <a:cubicBezTo>
                    <a:pt x="121" y="1"/>
                    <a:pt x="113" y="14"/>
                    <a:pt x="113" y="22"/>
                  </a:cubicBezTo>
                  <a:cubicBezTo>
                    <a:pt x="114" y="30"/>
                    <a:pt x="119" y="42"/>
                    <a:pt x="102" y="42"/>
                  </a:cubicBezTo>
                  <a:cubicBezTo>
                    <a:pt x="88" y="41"/>
                    <a:pt x="74" y="41"/>
                    <a:pt x="60" y="41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519706" y="3372290"/>
              <a:ext cx="39688" cy="14287"/>
            </a:xfrm>
            <a:custGeom>
              <a:avLst/>
              <a:gdLst>
                <a:gd name="T0" fmla="*/ 60 w 115"/>
                <a:gd name="T1" fmla="*/ 41 h 41"/>
                <a:gd name="T2" fmla="*/ 30 w 115"/>
                <a:gd name="T3" fmla="*/ 41 h 41"/>
                <a:gd name="T4" fmla="*/ 6 w 115"/>
                <a:gd name="T5" fmla="*/ 7 h 41"/>
                <a:gd name="T6" fmla="*/ 18 w 115"/>
                <a:gd name="T7" fmla="*/ 1 h 41"/>
                <a:gd name="T8" fmla="*/ 102 w 115"/>
                <a:gd name="T9" fmla="*/ 1 h 41"/>
                <a:gd name="T10" fmla="*/ 113 w 115"/>
                <a:gd name="T11" fmla="*/ 12 h 41"/>
                <a:gd name="T12" fmla="*/ 86 w 115"/>
                <a:gd name="T13" fmla="*/ 41 h 41"/>
                <a:gd name="T14" fmla="*/ 60 w 115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41">
                  <a:moveTo>
                    <a:pt x="60" y="41"/>
                  </a:moveTo>
                  <a:cubicBezTo>
                    <a:pt x="50" y="41"/>
                    <a:pt x="40" y="41"/>
                    <a:pt x="30" y="41"/>
                  </a:cubicBezTo>
                  <a:cubicBezTo>
                    <a:pt x="7" y="41"/>
                    <a:pt x="0" y="31"/>
                    <a:pt x="6" y="7"/>
                  </a:cubicBezTo>
                  <a:cubicBezTo>
                    <a:pt x="8" y="0"/>
                    <a:pt x="13" y="1"/>
                    <a:pt x="18" y="1"/>
                  </a:cubicBezTo>
                  <a:cubicBezTo>
                    <a:pt x="46" y="1"/>
                    <a:pt x="74" y="1"/>
                    <a:pt x="102" y="1"/>
                  </a:cubicBezTo>
                  <a:cubicBezTo>
                    <a:pt x="111" y="0"/>
                    <a:pt x="113" y="4"/>
                    <a:pt x="113" y="12"/>
                  </a:cubicBezTo>
                  <a:cubicBezTo>
                    <a:pt x="115" y="41"/>
                    <a:pt x="115" y="41"/>
                    <a:pt x="86" y="41"/>
                  </a:cubicBezTo>
                  <a:cubicBezTo>
                    <a:pt x="78" y="41"/>
                    <a:pt x="69" y="41"/>
                    <a:pt x="60" y="41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351431" y="3513578"/>
              <a:ext cx="44450" cy="15875"/>
            </a:xfrm>
            <a:custGeom>
              <a:avLst/>
              <a:gdLst>
                <a:gd name="T0" fmla="*/ 60 w 124"/>
                <a:gd name="T1" fmla="*/ 42 h 44"/>
                <a:gd name="T2" fmla="*/ 32 w 124"/>
                <a:gd name="T3" fmla="*/ 42 h 44"/>
                <a:gd name="T4" fmla="*/ 8 w 124"/>
                <a:gd name="T5" fmla="*/ 7 h 44"/>
                <a:gd name="T6" fmla="*/ 19 w 124"/>
                <a:gd name="T7" fmla="*/ 2 h 44"/>
                <a:gd name="T8" fmla="*/ 103 w 124"/>
                <a:gd name="T9" fmla="*/ 2 h 44"/>
                <a:gd name="T10" fmla="*/ 114 w 124"/>
                <a:gd name="T11" fmla="*/ 27 h 44"/>
                <a:gd name="T12" fmla="*/ 102 w 124"/>
                <a:gd name="T13" fmla="*/ 43 h 44"/>
                <a:gd name="T14" fmla="*/ 60 w 124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44">
                  <a:moveTo>
                    <a:pt x="60" y="42"/>
                  </a:moveTo>
                  <a:cubicBezTo>
                    <a:pt x="51" y="42"/>
                    <a:pt x="41" y="42"/>
                    <a:pt x="32" y="42"/>
                  </a:cubicBezTo>
                  <a:cubicBezTo>
                    <a:pt x="10" y="42"/>
                    <a:pt x="0" y="27"/>
                    <a:pt x="8" y="7"/>
                  </a:cubicBezTo>
                  <a:cubicBezTo>
                    <a:pt x="10" y="0"/>
                    <a:pt x="15" y="2"/>
                    <a:pt x="19" y="2"/>
                  </a:cubicBezTo>
                  <a:cubicBezTo>
                    <a:pt x="47" y="2"/>
                    <a:pt x="75" y="2"/>
                    <a:pt x="103" y="2"/>
                  </a:cubicBezTo>
                  <a:cubicBezTo>
                    <a:pt x="124" y="2"/>
                    <a:pt x="112" y="18"/>
                    <a:pt x="114" y="27"/>
                  </a:cubicBezTo>
                  <a:cubicBezTo>
                    <a:pt x="117" y="36"/>
                    <a:pt x="116" y="44"/>
                    <a:pt x="102" y="43"/>
                  </a:cubicBezTo>
                  <a:cubicBezTo>
                    <a:pt x="88" y="42"/>
                    <a:pt x="74" y="42"/>
                    <a:pt x="60" y="42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521294" y="3513578"/>
              <a:ext cx="39688" cy="15875"/>
            </a:xfrm>
            <a:custGeom>
              <a:avLst/>
              <a:gdLst>
                <a:gd name="T0" fmla="*/ 53 w 115"/>
                <a:gd name="T1" fmla="*/ 42 h 45"/>
                <a:gd name="T2" fmla="*/ 21 w 115"/>
                <a:gd name="T3" fmla="*/ 43 h 45"/>
                <a:gd name="T4" fmla="*/ 0 w 115"/>
                <a:gd name="T5" fmla="*/ 22 h 45"/>
                <a:gd name="T6" fmla="*/ 21 w 115"/>
                <a:gd name="T7" fmla="*/ 1 h 45"/>
                <a:gd name="T8" fmla="*/ 95 w 115"/>
                <a:gd name="T9" fmla="*/ 1 h 45"/>
                <a:gd name="T10" fmla="*/ 108 w 115"/>
                <a:gd name="T11" fmla="*/ 23 h 45"/>
                <a:gd name="T12" fmla="*/ 95 w 115"/>
                <a:gd name="T13" fmla="*/ 43 h 45"/>
                <a:gd name="T14" fmla="*/ 53 w 115"/>
                <a:gd name="T15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45">
                  <a:moveTo>
                    <a:pt x="53" y="42"/>
                  </a:moveTo>
                  <a:cubicBezTo>
                    <a:pt x="42" y="42"/>
                    <a:pt x="32" y="41"/>
                    <a:pt x="21" y="43"/>
                  </a:cubicBezTo>
                  <a:cubicBezTo>
                    <a:pt x="4" y="45"/>
                    <a:pt x="0" y="39"/>
                    <a:pt x="0" y="22"/>
                  </a:cubicBezTo>
                  <a:cubicBezTo>
                    <a:pt x="0" y="6"/>
                    <a:pt x="5" y="0"/>
                    <a:pt x="21" y="1"/>
                  </a:cubicBezTo>
                  <a:cubicBezTo>
                    <a:pt x="46" y="3"/>
                    <a:pt x="71" y="3"/>
                    <a:pt x="95" y="1"/>
                  </a:cubicBezTo>
                  <a:cubicBezTo>
                    <a:pt x="115" y="1"/>
                    <a:pt x="107" y="15"/>
                    <a:pt x="108" y="23"/>
                  </a:cubicBezTo>
                  <a:cubicBezTo>
                    <a:pt x="108" y="32"/>
                    <a:pt x="113" y="44"/>
                    <a:pt x="95" y="43"/>
                  </a:cubicBezTo>
                  <a:cubicBezTo>
                    <a:pt x="81" y="41"/>
                    <a:pt x="67" y="42"/>
                    <a:pt x="53" y="42"/>
                  </a:cubicBezTo>
                  <a:close/>
                </a:path>
              </a:pathLst>
            </a:custGeom>
            <a:solidFill>
              <a:srgbClr val="3292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395881" y="3559615"/>
              <a:ext cx="128588" cy="195262"/>
            </a:xfrm>
            <a:custGeom>
              <a:avLst/>
              <a:gdLst>
                <a:gd name="T0" fmla="*/ 222 w 370"/>
                <a:gd name="T1" fmla="*/ 0 h 532"/>
                <a:gd name="T2" fmla="*/ 221 w 370"/>
                <a:gd name="T3" fmla="*/ 182 h 532"/>
                <a:gd name="T4" fmla="*/ 238 w 370"/>
                <a:gd name="T5" fmla="*/ 206 h 532"/>
                <a:gd name="T6" fmla="*/ 314 w 370"/>
                <a:gd name="T7" fmla="*/ 448 h 532"/>
                <a:gd name="T8" fmla="*/ 141 w 370"/>
                <a:gd name="T9" fmla="*/ 519 h 532"/>
                <a:gd name="T10" fmla="*/ 13 w 370"/>
                <a:gd name="T11" fmla="*/ 386 h 532"/>
                <a:gd name="T12" fmla="*/ 109 w 370"/>
                <a:gd name="T13" fmla="*/ 208 h 532"/>
                <a:gd name="T14" fmla="*/ 130 w 370"/>
                <a:gd name="T15" fmla="*/ 176 h 532"/>
                <a:gd name="T16" fmla="*/ 129 w 370"/>
                <a:gd name="T17" fmla="*/ 0 h 532"/>
                <a:gd name="T18" fmla="*/ 222 w 370"/>
                <a:gd name="T1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532">
                  <a:moveTo>
                    <a:pt x="222" y="0"/>
                  </a:moveTo>
                  <a:cubicBezTo>
                    <a:pt x="222" y="60"/>
                    <a:pt x="222" y="121"/>
                    <a:pt x="221" y="182"/>
                  </a:cubicBezTo>
                  <a:cubicBezTo>
                    <a:pt x="221" y="195"/>
                    <a:pt x="225" y="201"/>
                    <a:pt x="238" y="206"/>
                  </a:cubicBezTo>
                  <a:cubicBezTo>
                    <a:pt x="334" y="247"/>
                    <a:pt x="370" y="363"/>
                    <a:pt x="314" y="448"/>
                  </a:cubicBezTo>
                  <a:cubicBezTo>
                    <a:pt x="276" y="504"/>
                    <a:pt x="208" y="532"/>
                    <a:pt x="141" y="519"/>
                  </a:cubicBezTo>
                  <a:cubicBezTo>
                    <a:pt x="79" y="506"/>
                    <a:pt x="24" y="450"/>
                    <a:pt x="13" y="386"/>
                  </a:cubicBezTo>
                  <a:cubicBezTo>
                    <a:pt x="0" y="314"/>
                    <a:pt x="39" y="240"/>
                    <a:pt x="109" y="208"/>
                  </a:cubicBezTo>
                  <a:cubicBezTo>
                    <a:pt x="125" y="201"/>
                    <a:pt x="130" y="193"/>
                    <a:pt x="130" y="176"/>
                  </a:cubicBezTo>
                  <a:cubicBezTo>
                    <a:pt x="128" y="117"/>
                    <a:pt x="129" y="58"/>
                    <a:pt x="129" y="0"/>
                  </a:cubicBezTo>
                  <a:cubicBezTo>
                    <a:pt x="160" y="0"/>
                    <a:pt x="191" y="0"/>
                    <a:pt x="222" y="0"/>
                  </a:cubicBez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49555" y="1658873"/>
            <a:ext cx="389172" cy="663074"/>
            <a:chOff x="3060701" y="3227388"/>
            <a:chExt cx="1125537" cy="1917700"/>
          </a:xfrm>
          <a:solidFill>
            <a:srgbClr val="3292E1"/>
          </a:solidFill>
        </p:grpSpPr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141663" y="3490913"/>
              <a:ext cx="1044575" cy="1654175"/>
            </a:xfrm>
            <a:custGeom>
              <a:avLst/>
              <a:gdLst>
                <a:gd name="T0" fmla="*/ 970 w 973"/>
                <a:gd name="T1" fmla="*/ 850 h 1476"/>
                <a:gd name="T2" fmla="*/ 968 w 973"/>
                <a:gd name="T3" fmla="*/ 572 h 1476"/>
                <a:gd name="T4" fmla="*/ 957 w 973"/>
                <a:gd name="T5" fmla="*/ 512 h 1476"/>
                <a:gd name="T6" fmla="*/ 833 w 973"/>
                <a:gd name="T7" fmla="*/ 470 h 1476"/>
                <a:gd name="T8" fmla="*/ 815 w 973"/>
                <a:gd name="T9" fmla="*/ 478 h 1476"/>
                <a:gd name="T10" fmla="*/ 811 w 973"/>
                <a:gd name="T11" fmla="*/ 457 h 1476"/>
                <a:gd name="T12" fmla="*/ 725 w 973"/>
                <a:gd name="T13" fmla="*/ 365 h 1476"/>
                <a:gd name="T14" fmla="*/ 641 w 973"/>
                <a:gd name="T15" fmla="*/ 394 h 1476"/>
                <a:gd name="T16" fmla="*/ 630 w 973"/>
                <a:gd name="T17" fmla="*/ 402 h 1476"/>
                <a:gd name="T18" fmla="*/ 626 w 973"/>
                <a:gd name="T19" fmla="*/ 388 h 1476"/>
                <a:gd name="T20" fmla="*/ 625 w 973"/>
                <a:gd name="T21" fmla="*/ 326 h 1476"/>
                <a:gd name="T22" fmla="*/ 585 w 973"/>
                <a:gd name="T23" fmla="*/ 258 h 1476"/>
                <a:gd name="T24" fmla="*/ 465 w 973"/>
                <a:gd name="T25" fmla="*/ 264 h 1476"/>
                <a:gd name="T26" fmla="*/ 447 w 973"/>
                <a:gd name="T27" fmla="*/ 275 h 1476"/>
                <a:gd name="T28" fmla="*/ 442 w 973"/>
                <a:gd name="T29" fmla="*/ 252 h 1476"/>
                <a:gd name="T30" fmla="*/ 441 w 973"/>
                <a:gd name="T31" fmla="*/ 108 h 1476"/>
                <a:gd name="T32" fmla="*/ 386 w 973"/>
                <a:gd name="T33" fmla="*/ 21 h 1476"/>
                <a:gd name="T34" fmla="*/ 249 w 973"/>
                <a:gd name="T35" fmla="*/ 113 h 1476"/>
                <a:gd name="T36" fmla="*/ 249 w 973"/>
                <a:gd name="T37" fmla="*/ 143 h 1476"/>
                <a:gd name="T38" fmla="*/ 253 w 973"/>
                <a:gd name="T39" fmla="*/ 758 h 1476"/>
                <a:gd name="T40" fmla="*/ 249 w 973"/>
                <a:gd name="T41" fmla="*/ 782 h 1476"/>
                <a:gd name="T42" fmla="*/ 208 w 973"/>
                <a:gd name="T43" fmla="*/ 680 h 1476"/>
                <a:gd name="T44" fmla="*/ 191 w 973"/>
                <a:gd name="T45" fmla="*/ 649 h 1476"/>
                <a:gd name="T46" fmla="*/ 64 w 973"/>
                <a:gd name="T47" fmla="*/ 619 h 1476"/>
                <a:gd name="T48" fmla="*/ 1 w 973"/>
                <a:gd name="T49" fmla="*/ 695 h 1476"/>
                <a:gd name="T50" fmla="*/ 6 w 973"/>
                <a:gd name="T51" fmla="*/ 748 h 1476"/>
                <a:gd name="T52" fmla="*/ 93 w 973"/>
                <a:gd name="T53" fmla="*/ 1073 h 1476"/>
                <a:gd name="T54" fmla="*/ 107 w 973"/>
                <a:gd name="T55" fmla="*/ 1101 h 1476"/>
                <a:gd name="T56" fmla="*/ 168 w 973"/>
                <a:gd name="T57" fmla="*/ 1175 h 1476"/>
                <a:gd name="T58" fmla="*/ 354 w 973"/>
                <a:gd name="T59" fmla="*/ 1457 h 1476"/>
                <a:gd name="T60" fmla="*/ 384 w 973"/>
                <a:gd name="T61" fmla="*/ 1476 h 1476"/>
                <a:gd name="T62" fmla="*/ 488 w 973"/>
                <a:gd name="T63" fmla="*/ 1474 h 1476"/>
                <a:gd name="T64" fmla="*/ 834 w 973"/>
                <a:gd name="T65" fmla="*/ 1473 h 1476"/>
                <a:gd name="T66" fmla="*/ 869 w 973"/>
                <a:gd name="T67" fmla="*/ 1445 h 1476"/>
                <a:gd name="T68" fmla="*/ 937 w 973"/>
                <a:gd name="T69" fmla="*/ 1140 h 1476"/>
                <a:gd name="T70" fmla="*/ 971 w 973"/>
                <a:gd name="T71" fmla="*/ 962 h 1476"/>
                <a:gd name="T72" fmla="*/ 970 w 973"/>
                <a:gd name="T73" fmla="*/ 850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3" h="1476">
                  <a:moveTo>
                    <a:pt x="970" y="850"/>
                  </a:moveTo>
                  <a:cubicBezTo>
                    <a:pt x="969" y="758"/>
                    <a:pt x="969" y="665"/>
                    <a:pt x="968" y="572"/>
                  </a:cubicBezTo>
                  <a:cubicBezTo>
                    <a:pt x="968" y="551"/>
                    <a:pt x="965" y="531"/>
                    <a:pt x="957" y="512"/>
                  </a:cubicBezTo>
                  <a:cubicBezTo>
                    <a:pt x="935" y="459"/>
                    <a:pt x="883" y="442"/>
                    <a:pt x="833" y="470"/>
                  </a:cubicBezTo>
                  <a:cubicBezTo>
                    <a:pt x="828" y="474"/>
                    <a:pt x="822" y="483"/>
                    <a:pt x="815" y="478"/>
                  </a:cubicBezTo>
                  <a:cubicBezTo>
                    <a:pt x="808" y="474"/>
                    <a:pt x="811" y="464"/>
                    <a:pt x="811" y="457"/>
                  </a:cubicBezTo>
                  <a:cubicBezTo>
                    <a:pt x="811" y="407"/>
                    <a:pt x="775" y="369"/>
                    <a:pt x="725" y="365"/>
                  </a:cubicBezTo>
                  <a:cubicBezTo>
                    <a:pt x="693" y="363"/>
                    <a:pt x="664" y="370"/>
                    <a:pt x="641" y="394"/>
                  </a:cubicBezTo>
                  <a:cubicBezTo>
                    <a:pt x="638" y="398"/>
                    <a:pt x="635" y="403"/>
                    <a:pt x="630" y="402"/>
                  </a:cubicBezTo>
                  <a:cubicBezTo>
                    <a:pt x="624" y="400"/>
                    <a:pt x="626" y="393"/>
                    <a:pt x="626" y="388"/>
                  </a:cubicBezTo>
                  <a:cubicBezTo>
                    <a:pt x="625" y="367"/>
                    <a:pt x="626" y="347"/>
                    <a:pt x="625" y="326"/>
                  </a:cubicBezTo>
                  <a:cubicBezTo>
                    <a:pt x="624" y="296"/>
                    <a:pt x="609" y="274"/>
                    <a:pt x="585" y="258"/>
                  </a:cubicBezTo>
                  <a:cubicBezTo>
                    <a:pt x="547" y="234"/>
                    <a:pt x="500" y="237"/>
                    <a:pt x="465" y="264"/>
                  </a:cubicBezTo>
                  <a:cubicBezTo>
                    <a:pt x="459" y="269"/>
                    <a:pt x="455" y="278"/>
                    <a:pt x="447" y="275"/>
                  </a:cubicBezTo>
                  <a:cubicBezTo>
                    <a:pt x="438" y="271"/>
                    <a:pt x="442" y="260"/>
                    <a:pt x="442" y="252"/>
                  </a:cubicBezTo>
                  <a:cubicBezTo>
                    <a:pt x="441" y="204"/>
                    <a:pt x="443" y="156"/>
                    <a:pt x="441" y="108"/>
                  </a:cubicBezTo>
                  <a:cubicBezTo>
                    <a:pt x="439" y="69"/>
                    <a:pt x="425" y="36"/>
                    <a:pt x="386" y="21"/>
                  </a:cubicBezTo>
                  <a:cubicBezTo>
                    <a:pt x="333" y="0"/>
                    <a:pt x="247" y="26"/>
                    <a:pt x="249" y="113"/>
                  </a:cubicBezTo>
                  <a:cubicBezTo>
                    <a:pt x="249" y="123"/>
                    <a:pt x="249" y="133"/>
                    <a:pt x="249" y="143"/>
                  </a:cubicBezTo>
                  <a:cubicBezTo>
                    <a:pt x="250" y="348"/>
                    <a:pt x="252" y="553"/>
                    <a:pt x="253" y="758"/>
                  </a:cubicBezTo>
                  <a:cubicBezTo>
                    <a:pt x="253" y="765"/>
                    <a:pt x="255" y="773"/>
                    <a:pt x="249" y="782"/>
                  </a:cubicBezTo>
                  <a:cubicBezTo>
                    <a:pt x="235" y="747"/>
                    <a:pt x="222" y="713"/>
                    <a:pt x="208" y="680"/>
                  </a:cubicBezTo>
                  <a:cubicBezTo>
                    <a:pt x="204" y="669"/>
                    <a:pt x="199" y="659"/>
                    <a:pt x="191" y="649"/>
                  </a:cubicBezTo>
                  <a:cubicBezTo>
                    <a:pt x="156" y="609"/>
                    <a:pt x="112" y="607"/>
                    <a:pt x="64" y="619"/>
                  </a:cubicBezTo>
                  <a:cubicBezTo>
                    <a:pt x="27" y="629"/>
                    <a:pt x="4" y="656"/>
                    <a:pt x="1" y="695"/>
                  </a:cubicBezTo>
                  <a:cubicBezTo>
                    <a:pt x="0" y="713"/>
                    <a:pt x="1" y="731"/>
                    <a:pt x="6" y="748"/>
                  </a:cubicBezTo>
                  <a:cubicBezTo>
                    <a:pt x="35" y="856"/>
                    <a:pt x="64" y="964"/>
                    <a:pt x="93" y="1073"/>
                  </a:cubicBezTo>
                  <a:cubicBezTo>
                    <a:pt x="96" y="1083"/>
                    <a:pt x="100" y="1092"/>
                    <a:pt x="107" y="1101"/>
                  </a:cubicBezTo>
                  <a:cubicBezTo>
                    <a:pt x="127" y="1126"/>
                    <a:pt x="147" y="1151"/>
                    <a:pt x="168" y="1175"/>
                  </a:cubicBezTo>
                  <a:cubicBezTo>
                    <a:pt x="240" y="1262"/>
                    <a:pt x="316" y="1346"/>
                    <a:pt x="354" y="1457"/>
                  </a:cubicBezTo>
                  <a:cubicBezTo>
                    <a:pt x="358" y="1471"/>
                    <a:pt x="369" y="1476"/>
                    <a:pt x="384" y="1476"/>
                  </a:cubicBezTo>
                  <a:cubicBezTo>
                    <a:pt x="419" y="1474"/>
                    <a:pt x="454" y="1474"/>
                    <a:pt x="488" y="1474"/>
                  </a:cubicBezTo>
                  <a:cubicBezTo>
                    <a:pt x="604" y="1474"/>
                    <a:pt x="719" y="1473"/>
                    <a:pt x="834" y="1473"/>
                  </a:cubicBezTo>
                  <a:cubicBezTo>
                    <a:pt x="855" y="1473"/>
                    <a:pt x="865" y="1466"/>
                    <a:pt x="869" y="1445"/>
                  </a:cubicBezTo>
                  <a:cubicBezTo>
                    <a:pt x="891" y="1343"/>
                    <a:pt x="915" y="1242"/>
                    <a:pt x="937" y="1140"/>
                  </a:cubicBezTo>
                  <a:cubicBezTo>
                    <a:pt x="950" y="1081"/>
                    <a:pt x="969" y="1023"/>
                    <a:pt x="971" y="962"/>
                  </a:cubicBezTo>
                  <a:cubicBezTo>
                    <a:pt x="973" y="925"/>
                    <a:pt x="970" y="888"/>
                    <a:pt x="970" y="8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060701" y="3227388"/>
              <a:ext cx="928688" cy="747712"/>
            </a:xfrm>
            <a:custGeom>
              <a:avLst/>
              <a:gdLst>
                <a:gd name="T0" fmla="*/ 193 w 864"/>
                <a:gd name="T1" fmla="*/ 664 h 667"/>
                <a:gd name="T2" fmla="*/ 239 w 864"/>
                <a:gd name="T3" fmla="*/ 616 h 667"/>
                <a:gd name="T4" fmla="*/ 193 w 864"/>
                <a:gd name="T5" fmla="*/ 569 h 667"/>
                <a:gd name="T6" fmla="*/ 161 w 864"/>
                <a:gd name="T7" fmla="*/ 569 h 667"/>
                <a:gd name="T8" fmla="*/ 100 w 864"/>
                <a:gd name="T9" fmla="*/ 507 h 667"/>
                <a:gd name="T10" fmla="*/ 100 w 864"/>
                <a:gd name="T11" fmla="*/ 159 h 667"/>
                <a:gd name="T12" fmla="*/ 157 w 864"/>
                <a:gd name="T13" fmla="*/ 98 h 667"/>
                <a:gd name="T14" fmla="*/ 704 w 864"/>
                <a:gd name="T15" fmla="*/ 98 h 667"/>
                <a:gd name="T16" fmla="*/ 768 w 864"/>
                <a:gd name="T17" fmla="*/ 163 h 667"/>
                <a:gd name="T18" fmla="*/ 768 w 864"/>
                <a:gd name="T19" fmla="*/ 413 h 667"/>
                <a:gd name="T20" fmla="*/ 814 w 864"/>
                <a:gd name="T21" fmla="*/ 458 h 667"/>
                <a:gd name="T22" fmla="*/ 863 w 864"/>
                <a:gd name="T23" fmla="*/ 417 h 667"/>
                <a:gd name="T24" fmla="*/ 863 w 864"/>
                <a:gd name="T25" fmla="*/ 149 h 667"/>
                <a:gd name="T26" fmla="*/ 852 w 864"/>
                <a:gd name="T27" fmla="*/ 93 h 667"/>
                <a:gd name="T28" fmla="*/ 705 w 864"/>
                <a:gd name="T29" fmla="*/ 1 h 667"/>
                <a:gd name="T30" fmla="*/ 159 w 864"/>
                <a:gd name="T31" fmla="*/ 1 h 667"/>
                <a:gd name="T32" fmla="*/ 1 w 864"/>
                <a:gd name="T33" fmla="*/ 157 h 667"/>
                <a:gd name="T34" fmla="*/ 1 w 864"/>
                <a:gd name="T35" fmla="*/ 513 h 667"/>
                <a:gd name="T36" fmla="*/ 53 w 864"/>
                <a:gd name="T37" fmla="*/ 628 h 667"/>
                <a:gd name="T38" fmla="*/ 193 w 864"/>
                <a:gd name="T39" fmla="*/ 66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4" h="667">
                  <a:moveTo>
                    <a:pt x="193" y="664"/>
                  </a:moveTo>
                  <a:cubicBezTo>
                    <a:pt x="219" y="662"/>
                    <a:pt x="239" y="641"/>
                    <a:pt x="239" y="616"/>
                  </a:cubicBezTo>
                  <a:cubicBezTo>
                    <a:pt x="239" y="592"/>
                    <a:pt x="219" y="572"/>
                    <a:pt x="193" y="569"/>
                  </a:cubicBezTo>
                  <a:cubicBezTo>
                    <a:pt x="183" y="568"/>
                    <a:pt x="172" y="569"/>
                    <a:pt x="161" y="569"/>
                  </a:cubicBezTo>
                  <a:cubicBezTo>
                    <a:pt x="119" y="568"/>
                    <a:pt x="100" y="549"/>
                    <a:pt x="100" y="507"/>
                  </a:cubicBezTo>
                  <a:cubicBezTo>
                    <a:pt x="99" y="391"/>
                    <a:pt x="99" y="275"/>
                    <a:pt x="100" y="159"/>
                  </a:cubicBezTo>
                  <a:cubicBezTo>
                    <a:pt x="100" y="119"/>
                    <a:pt x="117" y="99"/>
                    <a:pt x="157" y="98"/>
                  </a:cubicBezTo>
                  <a:cubicBezTo>
                    <a:pt x="215" y="96"/>
                    <a:pt x="642" y="97"/>
                    <a:pt x="704" y="98"/>
                  </a:cubicBezTo>
                  <a:cubicBezTo>
                    <a:pt x="747" y="98"/>
                    <a:pt x="768" y="120"/>
                    <a:pt x="768" y="163"/>
                  </a:cubicBezTo>
                  <a:cubicBezTo>
                    <a:pt x="769" y="211"/>
                    <a:pt x="767" y="378"/>
                    <a:pt x="768" y="413"/>
                  </a:cubicBezTo>
                  <a:cubicBezTo>
                    <a:pt x="769" y="439"/>
                    <a:pt x="789" y="457"/>
                    <a:pt x="814" y="458"/>
                  </a:cubicBezTo>
                  <a:cubicBezTo>
                    <a:pt x="838" y="459"/>
                    <a:pt x="858" y="442"/>
                    <a:pt x="863" y="417"/>
                  </a:cubicBezTo>
                  <a:cubicBezTo>
                    <a:pt x="864" y="412"/>
                    <a:pt x="863" y="233"/>
                    <a:pt x="863" y="149"/>
                  </a:cubicBezTo>
                  <a:cubicBezTo>
                    <a:pt x="863" y="130"/>
                    <a:pt x="860" y="111"/>
                    <a:pt x="852" y="93"/>
                  </a:cubicBezTo>
                  <a:cubicBezTo>
                    <a:pt x="823" y="31"/>
                    <a:pt x="772" y="2"/>
                    <a:pt x="705" y="1"/>
                  </a:cubicBezTo>
                  <a:cubicBezTo>
                    <a:pt x="614" y="1"/>
                    <a:pt x="205" y="0"/>
                    <a:pt x="159" y="1"/>
                  </a:cubicBezTo>
                  <a:cubicBezTo>
                    <a:pt x="66" y="3"/>
                    <a:pt x="2" y="65"/>
                    <a:pt x="1" y="157"/>
                  </a:cubicBezTo>
                  <a:cubicBezTo>
                    <a:pt x="0" y="276"/>
                    <a:pt x="0" y="395"/>
                    <a:pt x="1" y="513"/>
                  </a:cubicBezTo>
                  <a:cubicBezTo>
                    <a:pt x="1" y="559"/>
                    <a:pt x="19" y="597"/>
                    <a:pt x="53" y="628"/>
                  </a:cubicBezTo>
                  <a:cubicBezTo>
                    <a:pt x="94" y="664"/>
                    <a:pt x="142" y="667"/>
                    <a:pt x="193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264458" y="1658873"/>
            <a:ext cx="603282" cy="652670"/>
            <a:chOff x="6769100" y="3197225"/>
            <a:chExt cx="1531938" cy="1657350"/>
          </a:xfrm>
          <a:solidFill>
            <a:srgbClr val="3292E1"/>
          </a:solidFill>
        </p:grpSpPr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7423150" y="3879850"/>
              <a:ext cx="877888" cy="974725"/>
            </a:xfrm>
            <a:custGeom>
              <a:avLst/>
              <a:gdLst>
                <a:gd name="T0" fmla="*/ 204 w 264"/>
                <a:gd name="T1" fmla="*/ 198 h 281"/>
                <a:gd name="T2" fmla="*/ 248 w 264"/>
                <a:gd name="T3" fmla="*/ 198 h 281"/>
                <a:gd name="T4" fmla="*/ 264 w 264"/>
                <a:gd name="T5" fmla="*/ 184 h 281"/>
                <a:gd name="T6" fmla="*/ 247 w 264"/>
                <a:gd name="T7" fmla="*/ 169 h 281"/>
                <a:gd name="T8" fmla="*/ 182 w 264"/>
                <a:gd name="T9" fmla="*/ 169 h 281"/>
                <a:gd name="T10" fmla="*/ 171 w 264"/>
                <a:gd name="T11" fmla="*/ 165 h 281"/>
                <a:gd name="T12" fmla="*/ 27 w 264"/>
                <a:gd name="T13" fmla="*/ 6 h 281"/>
                <a:gd name="T14" fmla="*/ 6 w 264"/>
                <a:gd name="T15" fmla="*/ 5 h 281"/>
                <a:gd name="T16" fmla="*/ 5 w 264"/>
                <a:gd name="T17" fmla="*/ 25 h 281"/>
                <a:gd name="T18" fmla="*/ 147 w 264"/>
                <a:gd name="T19" fmla="*/ 181 h 281"/>
                <a:gd name="T20" fmla="*/ 152 w 264"/>
                <a:gd name="T21" fmla="*/ 194 h 281"/>
                <a:gd name="T22" fmla="*/ 152 w 264"/>
                <a:gd name="T23" fmla="*/ 264 h 281"/>
                <a:gd name="T24" fmla="*/ 166 w 264"/>
                <a:gd name="T25" fmla="*/ 281 h 281"/>
                <a:gd name="T26" fmla="*/ 181 w 264"/>
                <a:gd name="T27" fmla="*/ 264 h 281"/>
                <a:gd name="T28" fmla="*/ 182 w 264"/>
                <a:gd name="T29" fmla="*/ 220 h 281"/>
                <a:gd name="T30" fmla="*/ 204 w 264"/>
                <a:gd name="T31" fmla="*/ 19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281">
                  <a:moveTo>
                    <a:pt x="204" y="198"/>
                  </a:moveTo>
                  <a:cubicBezTo>
                    <a:pt x="207" y="198"/>
                    <a:pt x="236" y="198"/>
                    <a:pt x="248" y="198"/>
                  </a:cubicBezTo>
                  <a:cubicBezTo>
                    <a:pt x="258" y="198"/>
                    <a:pt x="263" y="192"/>
                    <a:pt x="264" y="184"/>
                  </a:cubicBezTo>
                  <a:cubicBezTo>
                    <a:pt x="264" y="175"/>
                    <a:pt x="257" y="169"/>
                    <a:pt x="247" y="169"/>
                  </a:cubicBezTo>
                  <a:cubicBezTo>
                    <a:pt x="226" y="170"/>
                    <a:pt x="204" y="169"/>
                    <a:pt x="182" y="169"/>
                  </a:cubicBezTo>
                  <a:cubicBezTo>
                    <a:pt x="178" y="169"/>
                    <a:pt x="174" y="167"/>
                    <a:pt x="171" y="165"/>
                  </a:cubicBezTo>
                  <a:cubicBezTo>
                    <a:pt x="146" y="137"/>
                    <a:pt x="50" y="32"/>
                    <a:pt x="27" y="6"/>
                  </a:cubicBezTo>
                  <a:cubicBezTo>
                    <a:pt x="21" y="0"/>
                    <a:pt x="12" y="0"/>
                    <a:pt x="6" y="5"/>
                  </a:cubicBezTo>
                  <a:cubicBezTo>
                    <a:pt x="1" y="10"/>
                    <a:pt x="0" y="19"/>
                    <a:pt x="5" y="25"/>
                  </a:cubicBezTo>
                  <a:cubicBezTo>
                    <a:pt x="6" y="27"/>
                    <a:pt x="101" y="131"/>
                    <a:pt x="147" y="181"/>
                  </a:cubicBezTo>
                  <a:cubicBezTo>
                    <a:pt x="150" y="185"/>
                    <a:pt x="152" y="189"/>
                    <a:pt x="152" y="194"/>
                  </a:cubicBezTo>
                  <a:cubicBezTo>
                    <a:pt x="152" y="218"/>
                    <a:pt x="152" y="241"/>
                    <a:pt x="152" y="264"/>
                  </a:cubicBezTo>
                  <a:cubicBezTo>
                    <a:pt x="152" y="275"/>
                    <a:pt x="157" y="281"/>
                    <a:pt x="166" y="281"/>
                  </a:cubicBezTo>
                  <a:cubicBezTo>
                    <a:pt x="175" y="281"/>
                    <a:pt x="181" y="275"/>
                    <a:pt x="181" y="264"/>
                  </a:cubicBezTo>
                  <a:cubicBezTo>
                    <a:pt x="181" y="253"/>
                    <a:pt x="181" y="224"/>
                    <a:pt x="182" y="220"/>
                  </a:cubicBezTo>
                  <a:cubicBezTo>
                    <a:pt x="188" y="227"/>
                    <a:pt x="211" y="204"/>
                    <a:pt x="204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6769100" y="3197225"/>
              <a:ext cx="1419225" cy="1479550"/>
            </a:xfrm>
            <a:custGeom>
              <a:avLst/>
              <a:gdLst>
                <a:gd name="T0" fmla="*/ 310 w 427"/>
                <a:gd name="T1" fmla="*/ 373 h 427"/>
                <a:gd name="T2" fmla="*/ 214 w 427"/>
                <a:gd name="T3" fmla="*/ 400 h 427"/>
                <a:gd name="T4" fmla="*/ 27 w 427"/>
                <a:gd name="T5" fmla="*/ 213 h 427"/>
                <a:gd name="T6" fmla="*/ 214 w 427"/>
                <a:gd name="T7" fmla="*/ 27 h 427"/>
                <a:gd name="T8" fmla="*/ 400 w 427"/>
                <a:gd name="T9" fmla="*/ 213 h 427"/>
                <a:gd name="T10" fmla="*/ 363 w 427"/>
                <a:gd name="T11" fmla="*/ 325 h 427"/>
                <a:gd name="T12" fmla="*/ 381 w 427"/>
                <a:gd name="T13" fmla="*/ 346 h 427"/>
                <a:gd name="T14" fmla="*/ 427 w 427"/>
                <a:gd name="T15" fmla="*/ 213 h 427"/>
                <a:gd name="T16" fmla="*/ 214 w 427"/>
                <a:gd name="T17" fmla="*/ 0 h 427"/>
                <a:gd name="T18" fmla="*/ 0 w 427"/>
                <a:gd name="T19" fmla="*/ 213 h 427"/>
                <a:gd name="T20" fmla="*/ 214 w 427"/>
                <a:gd name="T21" fmla="*/ 427 h 427"/>
                <a:gd name="T22" fmla="*/ 328 w 427"/>
                <a:gd name="T23" fmla="*/ 394 h 427"/>
                <a:gd name="T24" fmla="*/ 310 w 427"/>
                <a:gd name="T25" fmla="*/ 37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427">
                  <a:moveTo>
                    <a:pt x="310" y="373"/>
                  </a:moveTo>
                  <a:cubicBezTo>
                    <a:pt x="282" y="390"/>
                    <a:pt x="249" y="400"/>
                    <a:pt x="214" y="400"/>
                  </a:cubicBezTo>
                  <a:cubicBezTo>
                    <a:pt x="111" y="400"/>
                    <a:pt x="27" y="316"/>
                    <a:pt x="27" y="213"/>
                  </a:cubicBezTo>
                  <a:cubicBezTo>
                    <a:pt x="27" y="111"/>
                    <a:pt x="111" y="27"/>
                    <a:pt x="214" y="27"/>
                  </a:cubicBezTo>
                  <a:cubicBezTo>
                    <a:pt x="316" y="27"/>
                    <a:pt x="400" y="111"/>
                    <a:pt x="400" y="213"/>
                  </a:cubicBezTo>
                  <a:cubicBezTo>
                    <a:pt x="400" y="255"/>
                    <a:pt x="386" y="294"/>
                    <a:pt x="363" y="325"/>
                  </a:cubicBezTo>
                  <a:cubicBezTo>
                    <a:pt x="381" y="346"/>
                    <a:pt x="381" y="346"/>
                    <a:pt x="381" y="346"/>
                  </a:cubicBezTo>
                  <a:cubicBezTo>
                    <a:pt x="410" y="309"/>
                    <a:pt x="427" y="263"/>
                    <a:pt x="427" y="213"/>
                  </a:cubicBezTo>
                  <a:cubicBezTo>
                    <a:pt x="427" y="96"/>
                    <a:pt x="332" y="0"/>
                    <a:pt x="214" y="0"/>
                  </a:cubicBezTo>
                  <a:cubicBezTo>
                    <a:pt x="96" y="0"/>
                    <a:pt x="0" y="96"/>
                    <a:pt x="0" y="213"/>
                  </a:cubicBezTo>
                  <a:cubicBezTo>
                    <a:pt x="0" y="331"/>
                    <a:pt x="96" y="427"/>
                    <a:pt x="214" y="427"/>
                  </a:cubicBezTo>
                  <a:cubicBezTo>
                    <a:pt x="256" y="427"/>
                    <a:pt x="295" y="415"/>
                    <a:pt x="328" y="394"/>
                  </a:cubicBezTo>
                  <a:lnTo>
                    <a:pt x="310" y="3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6961188" y="3398838"/>
              <a:ext cx="1033463" cy="1077913"/>
            </a:xfrm>
            <a:custGeom>
              <a:avLst/>
              <a:gdLst>
                <a:gd name="T0" fmla="*/ 284 w 311"/>
                <a:gd name="T1" fmla="*/ 243 h 311"/>
                <a:gd name="T2" fmla="*/ 311 w 311"/>
                <a:gd name="T3" fmla="*/ 155 h 311"/>
                <a:gd name="T4" fmla="*/ 156 w 311"/>
                <a:gd name="T5" fmla="*/ 0 h 311"/>
                <a:gd name="T6" fmla="*/ 0 w 311"/>
                <a:gd name="T7" fmla="*/ 155 h 311"/>
                <a:gd name="T8" fmla="*/ 156 w 311"/>
                <a:gd name="T9" fmla="*/ 311 h 311"/>
                <a:gd name="T10" fmla="*/ 231 w 311"/>
                <a:gd name="T11" fmla="*/ 291 h 311"/>
                <a:gd name="T12" fmla="*/ 211 w 311"/>
                <a:gd name="T13" fmla="*/ 269 h 311"/>
                <a:gd name="T14" fmla="*/ 156 w 311"/>
                <a:gd name="T15" fmla="*/ 282 h 311"/>
                <a:gd name="T16" fmla="*/ 29 w 311"/>
                <a:gd name="T17" fmla="*/ 155 h 311"/>
                <a:gd name="T18" fmla="*/ 156 w 311"/>
                <a:gd name="T19" fmla="*/ 29 h 311"/>
                <a:gd name="T20" fmla="*/ 282 w 311"/>
                <a:gd name="T21" fmla="*/ 155 h 311"/>
                <a:gd name="T22" fmla="*/ 264 w 311"/>
                <a:gd name="T23" fmla="*/ 221 h 311"/>
                <a:gd name="T24" fmla="*/ 284 w 311"/>
                <a:gd name="T25" fmla="*/ 24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311">
                  <a:moveTo>
                    <a:pt x="284" y="243"/>
                  </a:moveTo>
                  <a:cubicBezTo>
                    <a:pt x="301" y="218"/>
                    <a:pt x="311" y="188"/>
                    <a:pt x="311" y="155"/>
                  </a:cubicBezTo>
                  <a:cubicBezTo>
                    <a:pt x="311" y="70"/>
                    <a:pt x="241" y="0"/>
                    <a:pt x="156" y="0"/>
                  </a:cubicBezTo>
                  <a:cubicBezTo>
                    <a:pt x="70" y="0"/>
                    <a:pt x="0" y="70"/>
                    <a:pt x="0" y="155"/>
                  </a:cubicBezTo>
                  <a:cubicBezTo>
                    <a:pt x="0" y="241"/>
                    <a:pt x="70" y="311"/>
                    <a:pt x="156" y="311"/>
                  </a:cubicBezTo>
                  <a:cubicBezTo>
                    <a:pt x="183" y="311"/>
                    <a:pt x="208" y="304"/>
                    <a:pt x="231" y="291"/>
                  </a:cubicBezTo>
                  <a:cubicBezTo>
                    <a:pt x="211" y="269"/>
                    <a:pt x="211" y="269"/>
                    <a:pt x="211" y="269"/>
                  </a:cubicBezTo>
                  <a:cubicBezTo>
                    <a:pt x="194" y="278"/>
                    <a:pt x="176" y="282"/>
                    <a:pt x="156" y="282"/>
                  </a:cubicBezTo>
                  <a:cubicBezTo>
                    <a:pt x="86" y="282"/>
                    <a:pt x="29" y="225"/>
                    <a:pt x="29" y="155"/>
                  </a:cubicBezTo>
                  <a:cubicBezTo>
                    <a:pt x="29" y="85"/>
                    <a:pt x="86" y="29"/>
                    <a:pt x="156" y="29"/>
                  </a:cubicBezTo>
                  <a:cubicBezTo>
                    <a:pt x="226" y="29"/>
                    <a:pt x="282" y="85"/>
                    <a:pt x="282" y="155"/>
                  </a:cubicBezTo>
                  <a:cubicBezTo>
                    <a:pt x="282" y="180"/>
                    <a:pt x="276" y="202"/>
                    <a:pt x="264" y="221"/>
                  </a:cubicBezTo>
                  <a:lnTo>
                    <a:pt x="284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7158038" y="3603625"/>
              <a:ext cx="641350" cy="668338"/>
            </a:xfrm>
            <a:custGeom>
              <a:avLst/>
              <a:gdLst>
                <a:gd name="T0" fmla="*/ 161 w 193"/>
                <a:gd name="T1" fmla="*/ 96 h 193"/>
                <a:gd name="T2" fmla="*/ 159 w 193"/>
                <a:gd name="T3" fmla="*/ 111 h 193"/>
                <a:gd name="T4" fmla="*/ 183 w 193"/>
                <a:gd name="T5" fmla="*/ 138 h 193"/>
                <a:gd name="T6" fmla="*/ 193 w 193"/>
                <a:gd name="T7" fmla="*/ 96 h 193"/>
                <a:gd name="T8" fmla="*/ 97 w 193"/>
                <a:gd name="T9" fmla="*/ 0 h 193"/>
                <a:gd name="T10" fmla="*/ 0 w 193"/>
                <a:gd name="T11" fmla="*/ 96 h 193"/>
                <a:gd name="T12" fmla="*/ 97 w 193"/>
                <a:gd name="T13" fmla="*/ 193 h 193"/>
                <a:gd name="T14" fmla="*/ 131 w 193"/>
                <a:gd name="T15" fmla="*/ 187 h 193"/>
                <a:gd name="T16" fmla="*/ 107 w 193"/>
                <a:gd name="T17" fmla="*/ 160 h 193"/>
                <a:gd name="T18" fmla="*/ 97 w 193"/>
                <a:gd name="T19" fmla="*/ 161 h 193"/>
                <a:gd name="T20" fmla="*/ 32 w 193"/>
                <a:gd name="T21" fmla="*/ 96 h 193"/>
                <a:gd name="T22" fmla="*/ 97 w 193"/>
                <a:gd name="T23" fmla="*/ 32 h 193"/>
                <a:gd name="T24" fmla="*/ 161 w 193"/>
                <a:gd name="T25" fmla="*/ 9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93">
                  <a:moveTo>
                    <a:pt x="161" y="96"/>
                  </a:moveTo>
                  <a:cubicBezTo>
                    <a:pt x="161" y="101"/>
                    <a:pt x="160" y="106"/>
                    <a:pt x="159" y="111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89" y="125"/>
                    <a:pt x="193" y="111"/>
                    <a:pt x="193" y="96"/>
                  </a:cubicBezTo>
                  <a:cubicBezTo>
                    <a:pt x="193" y="43"/>
                    <a:pt x="150" y="0"/>
                    <a:pt x="97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50"/>
                    <a:pt x="43" y="193"/>
                    <a:pt x="97" y="193"/>
                  </a:cubicBezTo>
                  <a:cubicBezTo>
                    <a:pt x="109" y="193"/>
                    <a:pt x="120" y="191"/>
                    <a:pt x="131" y="187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3" y="160"/>
                    <a:pt x="100" y="161"/>
                    <a:pt x="97" y="161"/>
                  </a:cubicBezTo>
                  <a:cubicBezTo>
                    <a:pt x="61" y="161"/>
                    <a:pt x="32" y="132"/>
                    <a:pt x="32" y="96"/>
                  </a:cubicBezTo>
                  <a:cubicBezTo>
                    <a:pt x="32" y="61"/>
                    <a:pt x="61" y="32"/>
                    <a:pt x="97" y="32"/>
                  </a:cubicBezTo>
                  <a:cubicBezTo>
                    <a:pt x="132" y="32"/>
                    <a:pt x="161" y="61"/>
                    <a:pt x="161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82378" y="1658873"/>
            <a:ext cx="546856" cy="579219"/>
            <a:chOff x="6191250" y="3571875"/>
            <a:chExt cx="1046163" cy="1108076"/>
          </a:xfrm>
          <a:solidFill>
            <a:srgbClr val="3292E1"/>
          </a:solidFill>
        </p:grpSpPr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6470650" y="4008438"/>
              <a:ext cx="254000" cy="306388"/>
            </a:xfrm>
            <a:custGeom>
              <a:avLst/>
              <a:gdLst>
                <a:gd name="T0" fmla="*/ 0 w 37"/>
                <a:gd name="T1" fmla="*/ 28 h 43"/>
                <a:gd name="T2" fmla="*/ 6 w 37"/>
                <a:gd name="T3" fmla="*/ 36 h 43"/>
                <a:gd name="T4" fmla="*/ 6 w 37"/>
                <a:gd name="T5" fmla="*/ 36 h 43"/>
                <a:gd name="T6" fmla="*/ 12 w 37"/>
                <a:gd name="T7" fmla="*/ 43 h 43"/>
                <a:gd name="T8" fmla="*/ 27 w 37"/>
                <a:gd name="T9" fmla="*/ 43 h 43"/>
                <a:gd name="T10" fmla="*/ 32 w 37"/>
                <a:gd name="T11" fmla="*/ 36 h 43"/>
                <a:gd name="T12" fmla="*/ 33 w 37"/>
                <a:gd name="T13" fmla="*/ 36 h 43"/>
                <a:gd name="T14" fmla="*/ 37 w 37"/>
                <a:gd name="T15" fmla="*/ 28 h 43"/>
                <a:gd name="T16" fmla="*/ 35 w 37"/>
                <a:gd name="T17" fmla="*/ 22 h 43"/>
                <a:gd name="T18" fmla="*/ 34 w 37"/>
                <a:gd name="T19" fmla="*/ 23 h 43"/>
                <a:gd name="T20" fmla="*/ 17 w 37"/>
                <a:gd name="T21" fmla="*/ 0 h 43"/>
                <a:gd name="T22" fmla="*/ 2 w 37"/>
                <a:gd name="T23" fmla="*/ 22 h 43"/>
                <a:gd name="T24" fmla="*/ 2 w 37"/>
                <a:gd name="T25" fmla="*/ 22 h 43"/>
                <a:gd name="T26" fmla="*/ 0 w 37"/>
                <a:gd name="T2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28"/>
                  </a:moveTo>
                  <a:cubicBezTo>
                    <a:pt x="1" y="32"/>
                    <a:pt x="4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8" y="39"/>
                    <a:pt x="10" y="41"/>
                    <a:pt x="12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9" y="41"/>
                    <a:pt x="31" y="39"/>
                    <a:pt x="32" y="36"/>
                  </a:cubicBezTo>
                  <a:cubicBezTo>
                    <a:pt x="32" y="36"/>
                    <a:pt x="33" y="36"/>
                    <a:pt x="33" y="36"/>
                  </a:cubicBezTo>
                  <a:cubicBezTo>
                    <a:pt x="35" y="36"/>
                    <a:pt x="37" y="32"/>
                    <a:pt x="37" y="28"/>
                  </a:cubicBezTo>
                  <a:cubicBezTo>
                    <a:pt x="37" y="25"/>
                    <a:pt x="37" y="22"/>
                    <a:pt x="35" y="22"/>
                  </a:cubicBezTo>
                  <a:cubicBezTo>
                    <a:pt x="35" y="22"/>
                    <a:pt x="35" y="22"/>
                    <a:pt x="34" y="23"/>
                  </a:cubicBezTo>
                  <a:cubicBezTo>
                    <a:pt x="34" y="13"/>
                    <a:pt x="32" y="0"/>
                    <a:pt x="17" y="0"/>
                  </a:cubicBezTo>
                  <a:cubicBezTo>
                    <a:pt x="4" y="0"/>
                    <a:pt x="2" y="13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5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6718300" y="4065588"/>
              <a:ext cx="320675" cy="92075"/>
            </a:xfrm>
            <a:custGeom>
              <a:avLst/>
              <a:gdLst>
                <a:gd name="T0" fmla="*/ 46 w 47"/>
                <a:gd name="T1" fmla="*/ 10 h 13"/>
                <a:gd name="T2" fmla="*/ 47 w 47"/>
                <a:gd name="T3" fmla="*/ 4 h 13"/>
                <a:gd name="T4" fmla="*/ 44 w 47"/>
                <a:gd name="T5" fmla="*/ 0 h 13"/>
                <a:gd name="T6" fmla="*/ 0 w 47"/>
                <a:gd name="T7" fmla="*/ 0 h 13"/>
                <a:gd name="T8" fmla="*/ 2 w 47"/>
                <a:gd name="T9" fmla="*/ 11 h 13"/>
                <a:gd name="T10" fmla="*/ 5 w 47"/>
                <a:gd name="T11" fmla="*/ 13 h 13"/>
                <a:gd name="T12" fmla="*/ 42 w 47"/>
                <a:gd name="T13" fmla="*/ 13 h 13"/>
                <a:gd name="T14" fmla="*/ 46 w 47"/>
                <a:gd name="T1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3">
                  <a:moveTo>
                    <a:pt x="46" y="10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47" y="1"/>
                    <a:pt x="46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11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4" y="13"/>
                    <a:pt x="46" y="12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6704013" y="4237038"/>
              <a:ext cx="314325" cy="77788"/>
            </a:xfrm>
            <a:custGeom>
              <a:avLst/>
              <a:gdLst>
                <a:gd name="T0" fmla="*/ 41 w 46"/>
                <a:gd name="T1" fmla="*/ 11 h 11"/>
                <a:gd name="T2" fmla="*/ 44 w 46"/>
                <a:gd name="T3" fmla="*/ 8 h 11"/>
                <a:gd name="T4" fmla="*/ 45 w 46"/>
                <a:gd name="T5" fmla="*/ 3 h 11"/>
                <a:gd name="T6" fmla="*/ 42 w 46"/>
                <a:gd name="T7" fmla="*/ 0 h 11"/>
                <a:gd name="T8" fmla="*/ 7 w 46"/>
                <a:gd name="T9" fmla="*/ 0 h 11"/>
                <a:gd name="T10" fmla="*/ 1 w 46"/>
                <a:gd name="T11" fmla="*/ 8 h 11"/>
                <a:gd name="T12" fmla="*/ 0 w 46"/>
                <a:gd name="T13" fmla="*/ 8 h 11"/>
                <a:gd name="T14" fmla="*/ 0 w 46"/>
                <a:gd name="T15" fmla="*/ 11 h 11"/>
                <a:gd name="T16" fmla="*/ 41 w 4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1">
                  <a:moveTo>
                    <a:pt x="41" y="11"/>
                  </a:moveTo>
                  <a:cubicBezTo>
                    <a:pt x="42" y="11"/>
                    <a:pt x="44" y="10"/>
                    <a:pt x="44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1"/>
                    <a:pt x="44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4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4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6197600" y="3814763"/>
              <a:ext cx="1027113" cy="493713"/>
            </a:xfrm>
            <a:custGeom>
              <a:avLst/>
              <a:gdLst>
                <a:gd name="T0" fmla="*/ 17 w 150"/>
                <a:gd name="T1" fmla="*/ 69 h 69"/>
                <a:gd name="T2" fmla="*/ 10 w 150"/>
                <a:gd name="T3" fmla="*/ 21 h 69"/>
                <a:gd name="T4" fmla="*/ 20 w 150"/>
                <a:gd name="T5" fmla="*/ 10 h 69"/>
                <a:gd name="T6" fmla="*/ 130 w 150"/>
                <a:gd name="T7" fmla="*/ 10 h 69"/>
                <a:gd name="T8" fmla="*/ 140 w 150"/>
                <a:gd name="T9" fmla="*/ 21 h 69"/>
                <a:gd name="T10" fmla="*/ 134 w 150"/>
                <a:gd name="T11" fmla="*/ 68 h 69"/>
                <a:gd name="T12" fmla="*/ 144 w 150"/>
                <a:gd name="T13" fmla="*/ 68 h 69"/>
                <a:gd name="T14" fmla="*/ 150 w 150"/>
                <a:gd name="T15" fmla="*/ 21 h 69"/>
                <a:gd name="T16" fmla="*/ 130 w 150"/>
                <a:gd name="T17" fmla="*/ 0 h 69"/>
                <a:gd name="T18" fmla="*/ 20 w 150"/>
                <a:gd name="T19" fmla="*/ 0 h 69"/>
                <a:gd name="T20" fmla="*/ 0 w 150"/>
                <a:gd name="T21" fmla="*/ 21 h 69"/>
                <a:gd name="T22" fmla="*/ 7 w 150"/>
                <a:gd name="T23" fmla="*/ 69 h 69"/>
                <a:gd name="T24" fmla="*/ 17 w 150"/>
                <a:gd name="T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69">
                  <a:moveTo>
                    <a:pt x="17" y="69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15"/>
                    <a:pt x="15" y="10"/>
                    <a:pt x="2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6" y="10"/>
                    <a:pt x="140" y="15"/>
                    <a:pt x="140" y="21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9"/>
                    <a:pt x="141" y="0"/>
                    <a:pt x="13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7" y="69"/>
                    <a:pt x="7" y="69"/>
                    <a:pt x="7" y="69"/>
                  </a:cubicBezTo>
                  <a:lnTo>
                    <a:pt x="17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6191250" y="4351338"/>
              <a:ext cx="1046163" cy="328613"/>
            </a:xfrm>
            <a:custGeom>
              <a:avLst/>
              <a:gdLst>
                <a:gd name="T0" fmla="*/ 7 w 153"/>
                <a:gd name="T1" fmla="*/ 0 h 46"/>
                <a:gd name="T2" fmla="*/ 2 w 153"/>
                <a:gd name="T3" fmla="*/ 2 h 46"/>
                <a:gd name="T4" fmla="*/ 0 w 153"/>
                <a:gd name="T5" fmla="*/ 8 h 46"/>
                <a:gd name="T6" fmla="*/ 6 w 153"/>
                <a:gd name="T7" fmla="*/ 46 h 46"/>
                <a:gd name="T8" fmla="*/ 147 w 153"/>
                <a:gd name="T9" fmla="*/ 46 h 46"/>
                <a:gd name="T10" fmla="*/ 153 w 153"/>
                <a:gd name="T11" fmla="*/ 8 h 46"/>
                <a:gd name="T12" fmla="*/ 151 w 153"/>
                <a:gd name="T13" fmla="*/ 2 h 46"/>
                <a:gd name="T14" fmla="*/ 146 w 153"/>
                <a:gd name="T15" fmla="*/ 0 h 46"/>
                <a:gd name="T16" fmla="*/ 7 w 153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4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3" y="6"/>
                    <a:pt x="152" y="4"/>
                    <a:pt x="151" y="2"/>
                  </a:cubicBezTo>
                  <a:cubicBezTo>
                    <a:pt x="150" y="1"/>
                    <a:pt x="148" y="0"/>
                    <a:pt x="146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6340475" y="3686175"/>
              <a:ext cx="712788" cy="79375"/>
            </a:xfrm>
            <a:custGeom>
              <a:avLst/>
              <a:gdLst>
                <a:gd name="T0" fmla="*/ 102 w 104"/>
                <a:gd name="T1" fmla="*/ 11 h 11"/>
                <a:gd name="T2" fmla="*/ 104 w 104"/>
                <a:gd name="T3" fmla="*/ 3 h 11"/>
                <a:gd name="T4" fmla="*/ 103 w 104"/>
                <a:gd name="T5" fmla="*/ 1 h 11"/>
                <a:gd name="T6" fmla="*/ 101 w 104"/>
                <a:gd name="T7" fmla="*/ 0 h 11"/>
                <a:gd name="T8" fmla="*/ 3 w 104"/>
                <a:gd name="T9" fmla="*/ 0 h 11"/>
                <a:gd name="T10" fmla="*/ 1 w 104"/>
                <a:gd name="T11" fmla="*/ 1 h 11"/>
                <a:gd name="T12" fmla="*/ 1 w 104"/>
                <a:gd name="T13" fmla="*/ 3 h 11"/>
                <a:gd name="T14" fmla="*/ 2 w 104"/>
                <a:gd name="T15" fmla="*/ 11 h 11"/>
                <a:gd name="T16" fmla="*/ 102 w 104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1">
                  <a:moveTo>
                    <a:pt x="102" y="11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2"/>
                    <a:pt x="103" y="1"/>
                  </a:cubicBezTo>
                  <a:cubicBezTo>
                    <a:pt x="103" y="0"/>
                    <a:pt x="102" y="0"/>
                    <a:pt x="10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10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6416675" y="3571875"/>
              <a:ext cx="568325" cy="71438"/>
            </a:xfrm>
            <a:custGeom>
              <a:avLst/>
              <a:gdLst>
                <a:gd name="T0" fmla="*/ 81 w 83"/>
                <a:gd name="T1" fmla="*/ 10 h 10"/>
                <a:gd name="T2" fmla="*/ 83 w 83"/>
                <a:gd name="T3" fmla="*/ 3 h 10"/>
                <a:gd name="T4" fmla="*/ 82 w 83"/>
                <a:gd name="T5" fmla="*/ 1 h 10"/>
                <a:gd name="T6" fmla="*/ 80 w 83"/>
                <a:gd name="T7" fmla="*/ 0 h 10"/>
                <a:gd name="T8" fmla="*/ 2 w 83"/>
                <a:gd name="T9" fmla="*/ 0 h 10"/>
                <a:gd name="T10" fmla="*/ 0 w 83"/>
                <a:gd name="T11" fmla="*/ 1 h 10"/>
                <a:gd name="T12" fmla="*/ 0 w 83"/>
                <a:gd name="T13" fmla="*/ 3 h 10"/>
                <a:gd name="T14" fmla="*/ 1 w 83"/>
                <a:gd name="T15" fmla="*/ 10 h 10"/>
                <a:gd name="T16" fmla="*/ 81 w 8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0">
                  <a:moveTo>
                    <a:pt x="81" y="10"/>
                  </a:moveTo>
                  <a:cubicBezTo>
                    <a:pt x="83" y="3"/>
                    <a:pt x="83" y="3"/>
                    <a:pt x="83" y="3"/>
                  </a:cubicBezTo>
                  <a:cubicBezTo>
                    <a:pt x="83" y="2"/>
                    <a:pt x="82" y="1"/>
                    <a:pt x="82" y="1"/>
                  </a:cubicBezTo>
                  <a:cubicBezTo>
                    <a:pt x="82" y="0"/>
                    <a:pt x="81" y="0"/>
                    <a:pt x="8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8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 Placeholder 2"/>
          <p:cNvSpPr>
            <a:spLocks noGrp="1"/>
          </p:cNvSpPr>
          <p:nvPr>
            <p:ph type="body" idx="1"/>
          </p:nvPr>
        </p:nvSpPr>
        <p:spPr>
          <a:xfrm>
            <a:off x="3556508" y="2603949"/>
            <a:ext cx="1371600" cy="1031051"/>
          </a:xfrm>
        </p:spPr>
        <p:txBody>
          <a:bodyPr wrap="square" lIns="91440" tIns="91440" rIns="91440" bIns="91440" anchor="t" anchorCtr="0">
            <a:spAutoFit/>
          </a:bodyPr>
          <a:lstStyle/>
          <a:p>
            <a:pPr algn="ctr"/>
            <a:r>
              <a:rPr lang="en-US" sz="1100" dirty="0">
                <a:solidFill>
                  <a:srgbClr val="C6DAEC"/>
                </a:solidFill>
              </a:rPr>
              <a:t>How to scale up the Output Verification become continuous audit and monitoring?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1875399" y="2543637"/>
            <a:ext cx="13716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Arial" panose="020B0604020202020204" pitchFamily="34" charset="0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ctr"/>
            <a:r>
              <a:rPr lang="en-US" sz="1100" dirty="0">
                <a:latin typeface="Roboto Condensed" pitchFamily="2" charset="0"/>
                <a:ea typeface="Roboto Condensed" pitchFamily="2" charset="0"/>
              </a:rPr>
              <a:t>The output verification is a component of LGDP project, not a formal government processes</a:t>
            </a:r>
          </a:p>
        </p:txBody>
      </p:sp>
    </p:spTree>
    <p:extLst>
      <p:ext uri="{BB962C8B-B14F-4D97-AF65-F5344CB8AC3E}">
        <p14:creationId xmlns:p14="http://schemas.microsoft.com/office/powerpoint/2010/main" val="252736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669"/>
          <p:cNvSpPr txBox="1">
            <a:spLocks noGrp="1"/>
          </p:cNvSpPr>
          <p:nvPr>
            <p:ph type="ctrTitle" idx="4294967295"/>
          </p:nvPr>
        </p:nvSpPr>
        <p:spPr>
          <a:xfrm>
            <a:off x="3152775" y="1354750"/>
            <a:ext cx="45620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0" dirty="0"/>
              <a:t>Thanks!</a:t>
            </a:r>
          </a:p>
        </p:txBody>
      </p:sp>
      <p:sp>
        <p:nvSpPr>
          <p:cNvPr id="10" name="Shape 1670"/>
          <p:cNvSpPr txBox="1">
            <a:spLocks/>
          </p:cNvSpPr>
          <p:nvPr/>
        </p:nvSpPr>
        <p:spPr>
          <a:xfrm>
            <a:off x="3286467" y="2400250"/>
            <a:ext cx="4562099" cy="246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spcBef>
                <a:spcPts val="0"/>
              </a:spcBef>
              <a:buFont typeface="Muli"/>
              <a:buNone/>
            </a:pPr>
            <a:r>
              <a:rPr lang="en" sz="3600" b="1" dirty="0">
                <a:latin typeface="Roboto Condensed" pitchFamily="2" charset="0"/>
                <a:ea typeface="Roboto Condensed" pitchFamily="2" charset="0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Shape 1413"/>
          <p:cNvSpPr txBox="1">
            <a:spLocks noGrp="1"/>
          </p:cNvSpPr>
          <p:nvPr>
            <p:ph type="title"/>
          </p:nvPr>
        </p:nvSpPr>
        <p:spPr>
          <a:xfrm>
            <a:off x="1732700" y="640080"/>
            <a:ext cx="5792099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Indonesia Supervisory Structure</a:t>
            </a:r>
            <a:endParaRPr lang="en" sz="2400" b="1" dirty="0">
              <a:solidFill>
                <a:schemeClr val="bg1"/>
              </a:solidFill>
            </a:endParaRPr>
          </a:p>
        </p:txBody>
      </p:sp>
      <p:sp>
        <p:nvSpPr>
          <p:cNvPr id="65" name="Rectangle: Rounded Corners 64"/>
          <p:cNvSpPr/>
          <p:nvPr/>
        </p:nvSpPr>
        <p:spPr>
          <a:xfrm>
            <a:off x="1665270" y="2585978"/>
            <a:ext cx="6936581" cy="2250342"/>
          </a:xfrm>
          <a:prstGeom prst="roundRect">
            <a:avLst/>
          </a:prstGeom>
          <a:noFill/>
          <a:ln w="158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66" name="Rectangle: Single Corner Snipped 1291"/>
          <p:cNvSpPr/>
          <p:nvPr/>
        </p:nvSpPr>
        <p:spPr>
          <a:xfrm flipV="1">
            <a:off x="6168484" y="3138484"/>
            <a:ext cx="1083199" cy="252341"/>
          </a:xfrm>
          <a:custGeom>
            <a:avLst/>
            <a:gdLst>
              <a:gd name="connsiteX0" fmla="*/ 0 w 1444265"/>
              <a:gd name="connsiteY0" fmla="*/ 0 h 336455"/>
              <a:gd name="connsiteX1" fmla="*/ 1388188 w 1444265"/>
              <a:gd name="connsiteY1" fmla="*/ 0 h 336455"/>
              <a:gd name="connsiteX2" fmla="*/ 1444265 w 1444265"/>
              <a:gd name="connsiteY2" fmla="*/ 56077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8818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31038 w 1444265"/>
              <a:gd name="connsiteY1" fmla="*/ 3175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27863 w 1444265"/>
              <a:gd name="connsiteY1" fmla="*/ 635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265" h="336455">
                <a:moveTo>
                  <a:pt x="0" y="0"/>
                </a:moveTo>
                <a:lnTo>
                  <a:pt x="1318338" y="0"/>
                </a:lnTo>
                <a:lnTo>
                  <a:pt x="1444265" y="103702"/>
                </a:lnTo>
                <a:lnTo>
                  <a:pt x="1444265" y="336455"/>
                </a:lnTo>
                <a:lnTo>
                  <a:pt x="0" y="336455"/>
                </a:lnTo>
                <a:lnTo>
                  <a:pt x="0" y="0"/>
                </a:lnTo>
                <a:close/>
              </a:path>
            </a:pathLst>
          </a:custGeom>
          <a:solidFill>
            <a:srgbClr val="C2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6160635" y="4365988"/>
            <a:ext cx="1677383" cy="207749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National Program &amp; Priorities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168484" y="4360694"/>
            <a:ext cx="1703692" cy="230833"/>
          </a:xfrm>
          <a:prstGeom prst="rect">
            <a:avLst/>
          </a:prstGeom>
          <a:noFill/>
          <a:ln>
            <a:solidFill>
              <a:srgbClr val="C13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69" name="Rectangle: Single Corner Snipped 1291"/>
          <p:cNvSpPr/>
          <p:nvPr/>
        </p:nvSpPr>
        <p:spPr>
          <a:xfrm>
            <a:off x="7220612" y="3258248"/>
            <a:ext cx="1137928" cy="1222988"/>
          </a:xfrm>
          <a:custGeom>
            <a:avLst/>
            <a:gdLst>
              <a:gd name="connsiteX0" fmla="*/ 0 w 1444265"/>
              <a:gd name="connsiteY0" fmla="*/ 0 h 336455"/>
              <a:gd name="connsiteX1" fmla="*/ 1388188 w 1444265"/>
              <a:gd name="connsiteY1" fmla="*/ 0 h 336455"/>
              <a:gd name="connsiteX2" fmla="*/ 1444265 w 1444265"/>
              <a:gd name="connsiteY2" fmla="*/ 56077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8818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31038 w 1444265"/>
              <a:gd name="connsiteY1" fmla="*/ 3175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27863 w 1444265"/>
              <a:gd name="connsiteY1" fmla="*/ 635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136388 w 1444265"/>
              <a:gd name="connsiteY4" fmla="*/ 273732 h 336455"/>
              <a:gd name="connsiteX5" fmla="*/ 0 w 1444265"/>
              <a:gd name="connsiteY5" fmla="*/ 0 h 336455"/>
              <a:gd name="connsiteX0" fmla="*/ 136388 w 1444265"/>
              <a:gd name="connsiteY0" fmla="*/ 273732 h 336455"/>
              <a:gd name="connsiteX1" fmla="*/ 0 w 1444265"/>
              <a:gd name="connsiteY1" fmla="*/ 0 h 336455"/>
              <a:gd name="connsiteX2" fmla="*/ 1318338 w 1444265"/>
              <a:gd name="connsiteY2" fmla="*/ 0 h 336455"/>
              <a:gd name="connsiteX3" fmla="*/ 1444265 w 1444265"/>
              <a:gd name="connsiteY3" fmla="*/ 103702 h 336455"/>
              <a:gd name="connsiteX4" fmla="*/ 1444265 w 1444265"/>
              <a:gd name="connsiteY4" fmla="*/ 336455 h 336455"/>
              <a:gd name="connsiteX5" fmla="*/ 171967 w 1444265"/>
              <a:gd name="connsiteY5" fmla="*/ 312331 h 336455"/>
              <a:gd name="connsiteX0" fmla="*/ 136388 w 1444265"/>
              <a:gd name="connsiteY0" fmla="*/ 273732 h 336455"/>
              <a:gd name="connsiteX1" fmla="*/ 0 w 1444265"/>
              <a:gd name="connsiteY1" fmla="*/ 0 h 336455"/>
              <a:gd name="connsiteX2" fmla="*/ 1318338 w 1444265"/>
              <a:gd name="connsiteY2" fmla="*/ 0 h 336455"/>
              <a:gd name="connsiteX3" fmla="*/ 1444265 w 1444265"/>
              <a:gd name="connsiteY3" fmla="*/ 103702 h 336455"/>
              <a:gd name="connsiteX4" fmla="*/ 1444265 w 1444265"/>
              <a:gd name="connsiteY4" fmla="*/ 336455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0" fmla="*/ 0 w 1444265"/>
              <a:gd name="connsiteY0" fmla="*/ 0 h 686257"/>
              <a:gd name="connsiteX1" fmla="*/ 1318338 w 1444265"/>
              <a:gd name="connsiteY1" fmla="*/ 0 h 686257"/>
              <a:gd name="connsiteX2" fmla="*/ 1444265 w 1444265"/>
              <a:gd name="connsiteY2" fmla="*/ 103702 h 686257"/>
              <a:gd name="connsiteX3" fmla="*/ 1444265 w 1444265"/>
              <a:gd name="connsiteY3" fmla="*/ 686257 h 686257"/>
              <a:gd name="connsiteX0" fmla="*/ 0 w 1444265"/>
              <a:gd name="connsiteY0" fmla="*/ 0 h 686257"/>
              <a:gd name="connsiteX1" fmla="*/ 1318338 w 1444265"/>
              <a:gd name="connsiteY1" fmla="*/ 0 h 686257"/>
              <a:gd name="connsiteX2" fmla="*/ 1444265 w 1444265"/>
              <a:gd name="connsiteY2" fmla="*/ 103702 h 686257"/>
              <a:gd name="connsiteX3" fmla="*/ 1444265 w 1444265"/>
              <a:gd name="connsiteY3" fmla="*/ 686257 h 686257"/>
              <a:gd name="connsiteX0" fmla="*/ 0 w 590359"/>
              <a:gd name="connsiteY0" fmla="*/ 0 h 687865"/>
              <a:gd name="connsiteX1" fmla="*/ 464432 w 590359"/>
              <a:gd name="connsiteY1" fmla="*/ 1608 h 687865"/>
              <a:gd name="connsiteX2" fmla="*/ 590359 w 590359"/>
              <a:gd name="connsiteY2" fmla="*/ 105310 h 687865"/>
              <a:gd name="connsiteX3" fmla="*/ 590359 w 590359"/>
              <a:gd name="connsiteY3" fmla="*/ 687865 h 687865"/>
              <a:gd name="connsiteX0" fmla="*/ 0 w 590579"/>
              <a:gd name="connsiteY0" fmla="*/ 0 h 729681"/>
              <a:gd name="connsiteX1" fmla="*/ 464432 w 590579"/>
              <a:gd name="connsiteY1" fmla="*/ 1608 h 729681"/>
              <a:gd name="connsiteX2" fmla="*/ 590359 w 590579"/>
              <a:gd name="connsiteY2" fmla="*/ 105310 h 729681"/>
              <a:gd name="connsiteX3" fmla="*/ 590359 w 590579"/>
              <a:gd name="connsiteY3" fmla="*/ 687865 h 729681"/>
              <a:gd name="connsiteX4" fmla="*/ 590579 w 590579"/>
              <a:gd name="connsiteY4" fmla="*/ 683128 h 729681"/>
              <a:gd name="connsiteX0" fmla="*/ 0 w 590359"/>
              <a:gd name="connsiteY0" fmla="*/ 0 h 730909"/>
              <a:gd name="connsiteX1" fmla="*/ 464432 w 590359"/>
              <a:gd name="connsiteY1" fmla="*/ 1608 h 730909"/>
              <a:gd name="connsiteX2" fmla="*/ 590359 w 590359"/>
              <a:gd name="connsiteY2" fmla="*/ 105310 h 730909"/>
              <a:gd name="connsiteX3" fmla="*/ 590359 w 590359"/>
              <a:gd name="connsiteY3" fmla="*/ 687865 h 730909"/>
              <a:gd name="connsiteX4" fmla="*/ 384515 w 590359"/>
              <a:gd name="connsiteY4" fmla="*/ 687953 h 730909"/>
              <a:gd name="connsiteX0" fmla="*/ 0 w 591001"/>
              <a:gd name="connsiteY0" fmla="*/ 0 h 717329"/>
              <a:gd name="connsiteX1" fmla="*/ 464432 w 591001"/>
              <a:gd name="connsiteY1" fmla="*/ 1608 h 717329"/>
              <a:gd name="connsiteX2" fmla="*/ 590359 w 591001"/>
              <a:gd name="connsiteY2" fmla="*/ 105310 h 717329"/>
              <a:gd name="connsiteX3" fmla="*/ 590359 w 591001"/>
              <a:gd name="connsiteY3" fmla="*/ 687865 h 717329"/>
              <a:gd name="connsiteX4" fmla="*/ 384515 w 591001"/>
              <a:gd name="connsiteY4" fmla="*/ 687953 h 717329"/>
              <a:gd name="connsiteX0" fmla="*/ 0 w 590359"/>
              <a:gd name="connsiteY0" fmla="*/ 0 h 717329"/>
              <a:gd name="connsiteX1" fmla="*/ 464432 w 590359"/>
              <a:gd name="connsiteY1" fmla="*/ 1608 h 717329"/>
              <a:gd name="connsiteX2" fmla="*/ 590359 w 590359"/>
              <a:gd name="connsiteY2" fmla="*/ 105310 h 717329"/>
              <a:gd name="connsiteX3" fmla="*/ 590359 w 590359"/>
              <a:gd name="connsiteY3" fmla="*/ 687865 h 717329"/>
              <a:gd name="connsiteX4" fmla="*/ 384515 w 590359"/>
              <a:gd name="connsiteY4" fmla="*/ 687953 h 717329"/>
              <a:gd name="connsiteX0" fmla="*/ 0 w 590359"/>
              <a:gd name="connsiteY0" fmla="*/ 0 h 688333"/>
              <a:gd name="connsiteX1" fmla="*/ 464432 w 590359"/>
              <a:gd name="connsiteY1" fmla="*/ 1608 h 688333"/>
              <a:gd name="connsiteX2" fmla="*/ 590359 w 590359"/>
              <a:gd name="connsiteY2" fmla="*/ 105310 h 688333"/>
              <a:gd name="connsiteX3" fmla="*/ 590359 w 590359"/>
              <a:gd name="connsiteY3" fmla="*/ 687865 h 688333"/>
              <a:gd name="connsiteX4" fmla="*/ 384515 w 590359"/>
              <a:gd name="connsiteY4" fmla="*/ 687953 h 68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59" h="688333">
                <a:moveTo>
                  <a:pt x="0" y="0"/>
                </a:moveTo>
                <a:lnTo>
                  <a:pt x="464432" y="1608"/>
                </a:lnTo>
                <a:lnTo>
                  <a:pt x="590359" y="105310"/>
                </a:lnTo>
                <a:cubicBezTo>
                  <a:pt x="590359" y="299495"/>
                  <a:pt x="590322" y="688058"/>
                  <a:pt x="590359" y="687865"/>
                </a:cubicBezTo>
                <a:cubicBezTo>
                  <a:pt x="590396" y="687672"/>
                  <a:pt x="384469" y="688940"/>
                  <a:pt x="384515" y="687953"/>
                </a:cubicBezTo>
              </a:path>
            </a:pathLst>
          </a:custGeom>
          <a:noFill/>
          <a:ln w="19050">
            <a:solidFill>
              <a:srgbClr val="C13749"/>
            </a:solidFill>
            <a:round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70" name="Rectangle: Single Corner Snipped 1291"/>
          <p:cNvSpPr/>
          <p:nvPr/>
        </p:nvSpPr>
        <p:spPr>
          <a:xfrm flipH="1" flipV="1">
            <a:off x="3140839" y="3138484"/>
            <a:ext cx="1083199" cy="252341"/>
          </a:xfrm>
          <a:custGeom>
            <a:avLst/>
            <a:gdLst>
              <a:gd name="connsiteX0" fmla="*/ 0 w 1444265"/>
              <a:gd name="connsiteY0" fmla="*/ 0 h 336455"/>
              <a:gd name="connsiteX1" fmla="*/ 1388188 w 1444265"/>
              <a:gd name="connsiteY1" fmla="*/ 0 h 336455"/>
              <a:gd name="connsiteX2" fmla="*/ 1444265 w 1444265"/>
              <a:gd name="connsiteY2" fmla="*/ 56077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8818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31038 w 1444265"/>
              <a:gd name="connsiteY1" fmla="*/ 3175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27863 w 1444265"/>
              <a:gd name="connsiteY1" fmla="*/ 635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265" h="336455">
                <a:moveTo>
                  <a:pt x="0" y="0"/>
                </a:moveTo>
                <a:lnTo>
                  <a:pt x="1318338" y="0"/>
                </a:lnTo>
                <a:lnTo>
                  <a:pt x="1444265" y="103702"/>
                </a:lnTo>
                <a:lnTo>
                  <a:pt x="1444265" y="336455"/>
                </a:lnTo>
                <a:lnTo>
                  <a:pt x="0" y="336455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 flipH="1">
            <a:off x="2535078" y="4365988"/>
            <a:ext cx="1518685" cy="207749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Local Program &amp; Priorities</a:t>
            </a:r>
          </a:p>
        </p:txBody>
      </p:sp>
      <p:sp>
        <p:nvSpPr>
          <p:cNvPr id="72" name="Rectangle 71"/>
          <p:cNvSpPr/>
          <p:nvPr/>
        </p:nvSpPr>
        <p:spPr>
          <a:xfrm flipH="1">
            <a:off x="2520344" y="4360694"/>
            <a:ext cx="1531911" cy="230833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73" name="Rectangle: Single Corner Snipped 1291"/>
          <p:cNvSpPr/>
          <p:nvPr/>
        </p:nvSpPr>
        <p:spPr>
          <a:xfrm flipH="1">
            <a:off x="2033981" y="3258248"/>
            <a:ext cx="1137928" cy="1222988"/>
          </a:xfrm>
          <a:custGeom>
            <a:avLst/>
            <a:gdLst>
              <a:gd name="connsiteX0" fmla="*/ 0 w 1444265"/>
              <a:gd name="connsiteY0" fmla="*/ 0 h 336455"/>
              <a:gd name="connsiteX1" fmla="*/ 1388188 w 1444265"/>
              <a:gd name="connsiteY1" fmla="*/ 0 h 336455"/>
              <a:gd name="connsiteX2" fmla="*/ 1444265 w 1444265"/>
              <a:gd name="connsiteY2" fmla="*/ 56077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8818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31038 w 1444265"/>
              <a:gd name="connsiteY1" fmla="*/ 3175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27863 w 1444265"/>
              <a:gd name="connsiteY1" fmla="*/ 635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0 w 1444265"/>
              <a:gd name="connsiteY4" fmla="*/ 336455 h 336455"/>
              <a:gd name="connsiteX5" fmla="*/ 0 w 1444265"/>
              <a:gd name="connsiteY5" fmla="*/ 0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4" fmla="*/ 136388 w 1444265"/>
              <a:gd name="connsiteY4" fmla="*/ 273732 h 336455"/>
              <a:gd name="connsiteX5" fmla="*/ 0 w 1444265"/>
              <a:gd name="connsiteY5" fmla="*/ 0 h 336455"/>
              <a:gd name="connsiteX0" fmla="*/ 136388 w 1444265"/>
              <a:gd name="connsiteY0" fmla="*/ 273732 h 336455"/>
              <a:gd name="connsiteX1" fmla="*/ 0 w 1444265"/>
              <a:gd name="connsiteY1" fmla="*/ 0 h 336455"/>
              <a:gd name="connsiteX2" fmla="*/ 1318338 w 1444265"/>
              <a:gd name="connsiteY2" fmla="*/ 0 h 336455"/>
              <a:gd name="connsiteX3" fmla="*/ 1444265 w 1444265"/>
              <a:gd name="connsiteY3" fmla="*/ 103702 h 336455"/>
              <a:gd name="connsiteX4" fmla="*/ 1444265 w 1444265"/>
              <a:gd name="connsiteY4" fmla="*/ 336455 h 336455"/>
              <a:gd name="connsiteX5" fmla="*/ 171967 w 1444265"/>
              <a:gd name="connsiteY5" fmla="*/ 312331 h 336455"/>
              <a:gd name="connsiteX0" fmla="*/ 136388 w 1444265"/>
              <a:gd name="connsiteY0" fmla="*/ 273732 h 336455"/>
              <a:gd name="connsiteX1" fmla="*/ 0 w 1444265"/>
              <a:gd name="connsiteY1" fmla="*/ 0 h 336455"/>
              <a:gd name="connsiteX2" fmla="*/ 1318338 w 1444265"/>
              <a:gd name="connsiteY2" fmla="*/ 0 h 336455"/>
              <a:gd name="connsiteX3" fmla="*/ 1444265 w 1444265"/>
              <a:gd name="connsiteY3" fmla="*/ 103702 h 336455"/>
              <a:gd name="connsiteX4" fmla="*/ 1444265 w 1444265"/>
              <a:gd name="connsiteY4" fmla="*/ 336455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0" fmla="*/ 0 w 1444265"/>
              <a:gd name="connsiteY0" fmla="*/ 0 h 336455"/>
              <a:gd name="connsiteX1" fmla="*/ 1318338 w 1444265"/>
              <a:gd name="connsiteY1" fmla="*/ 0 h 336455"/>
              <a:gd name="connsiteX2" fmla="*/ 1444265 w 1444265"/>
              <a:gd name="connsiteY2" fmla="*/ 103702 h 336455"/>
              <a:gd name="connsiteX3" fmla="*/ 1444265 w 1444265"/>
              <a:gd name="connsiteY3" fmla="*/ 336455 h 336455"/>
              <a:gd name="connsiteX0" fmla="*/ 0 w 1444265"/>
              <a:gd name="connsiteY0" fmla="*/ 0 h 686257"/>
              <a:gd name="connsiteX1" fmla="*/ 1318338 w 1444265"/>
              <a:gd name="connsiteY1" fmla="*/ 0 h 686257"/>
              <a:gd name="connsiteX2" fmla="*/ 1444265 w 1444265"/>
              <a:gd name="connsiteY2" fmla="*/ 103702 h 686257"/>
              <a:gd name="connsiteX3" fmla="*/ 1444265 w 1444265"/>
              <a:gd name="connsiteY3" fmla="*/ 686257 h 686257"/>
              <a:gd name="connsiteX0" fmla="*/ 0 w 1444265"/>
              <a:gd name="connsiteY0" fmla="*/ 0 h 686257"/>
              <a:gd name="connsiteX1" fmla="*/ 1318338 w 1444265"/>
              <a:gd name="connsiteY1" fmla="*/ 0 h 686257"/>
              <a:gd name="connsiteX2" fmla="*/ 1444265 w 1444265"/>
              <a:gd name="connsiteY2" fmla="*/ 103702 h 686257"/>
              <a:gd name="connsiteX3" fmla="*/ 1444265 w 1444265"/>
              <a:gd name="connsiteY3" fmla="*/ 686257 h 686257"/>
              <a:gd name="connsiteX0" fmla="*/ 0 w 590359"/>
              <a:gd name="connsiteY0" fmla="*/ 0 h 687865"/>
              <a:gd name="connsiteX1" fmla="*/ 464432 w 590359"/>
              <a:gd name="connsiteY1" fmla="*/ 1608 h 687865"/>
              <a:gd name="connsiteX2" fmla="*/ 590359 w 590359"/>
              <a:gd name="connsiteY2" fmla="*/ 105310 h 687865"/>
              <a:gd name="connsiteX3" fmla="*/ 590359 w 590359"/>
              <a:gd name="connsiteY3" fmla="*/ 687865 h 687865"/>
              <a:gd name="connsiteX0" fmla="*/ 0 w 590579"/>
              <a:gd name="connsiteY0" fmla="*/ 0 h 729681"/>
              <a:gd name="connsiteX1" fmla="*/ 464432 w 590579"/>
              <a:gd name="connsiteY1" fmla="*/ 1608 h 729681"/>
              <a:gd name="connsiteX2" fmla="*/ 590359 w 590579"/>
              <a:gd name="connsiteY2" fmla="*/ 105310 h 729681"/>
              <a:gd name="connsiteX3" fmla="*/ 590359 w 590579"/>
              <a:gd name="connsiteY3" fmla="*/ 687865 h 729681"/>
              <a:gd name="connsiteX4" fmla="*/ 590579 w 590579"/>
              <a:gd name="connsiteY4" fmla="*/ 683128 h 729681"/>
              <a:gd name="connsiteX0" fmla="*/ 0 w 590359"/>
              <a:gd name="connsiteY0" fmla="*/ 0 h 730909"/>
              <a:gd name="connsiteX1" fmla="*/ 464432 w 590359"/>
              <a:gd name="connsiteY1" fmla="*/ 1608 h 730909"/>
              <a:gd name="connsiteX2" fmla="*/ 590359 w 590359"/>
              <a:gd name="connsiteY2" fmla="*/ 105310 h 730909"/>
              <a:gd name="connsiteX3" fmla="*/ 590359 w 590359"/>
              <a:gd name="connsiteY3" fmla="*/ 687865 h 730909"/>
              <a:gd name="connsiteX4" fmla="*/ 384515 w 590359"/>
              <a:gd name="connsiteY4" fmla="*/ 687953 h 730909"/>
              <a:gd name="connsiteX0" fmla="*/ 0 w 591001"/>
              <a:gd name="connsiteY0" fmla="*/ 0 h 717329"/>
              <a:gd name="connsiteX1" fmla="*/ 464432 w 591001"/>
              <a:gd name="connsiteY1" fmla="*/ 1608 h 717329"/>
              <a:gd name="connsiteX2" fmla="*/ 590359 w 591001"/>
              <a:gd name="connsiteY2" fmla="*/ 105310 h 717329"/>
              <a:gd name="connsiteX3" fmla="*/ 590359 w 591001"/>
              <a:gd name="connsiteY3" fmla="*/ 687865 h 717329"/>
              <a:gd name="connsiteX4" fmla="*/ 384515 w 591001"/>
              <a:gd name="connsiteY4" fmla="*/ 687953 h 717329"/>
              <a:gd name="connsiteX0" fmla="*/ 0 w 590359"/>
              <a:gd name="connsiteY0" fmla="*/ 0 h 717329"/>
              <a:gd name="connsiteX1" fmla="*/ 464432 w 590359"/>
              <a:gd name="connsiteY1" fmla="*/ 1608 h 717329"/>
              <a:gd name="connsiteX2" fmla="*/ 590359 w 590359"/>
              <a:gd name="connsiteY2" fmla="*/ 105310 h 717329"/>
              <a:gd name="connsiteX3" fmla="*/ 590359 w 590359"/>
              <a:gd name="connsiteY3" fmla="*/ 687865 h 717329"/>
              <a:gd name="connsiteX4" fmla="*/ 384515 w 590359"/>
              <a:gd name="connsiteY4" fmla="*/ 687953 h 717329"/>
              <a:gd name="connsiteX0" fmla="*/ 0 w 590359"/>
              <a:gd name="connsiteY0" fmla="*/ 0 h 688333"/>
              <a:gd name="connsiteX1" fmla="*/ 464432 w 590359"/>
              <a:gd name="connsiteY1" fmla="*/ 1608 h 688333"/>
              <a:gd name="connsiteX2" fmla="*/ 590359 w 590359"/>
              <a:gd name="connsiteY2" fmla="*/ 105310 h 688333"/>
              <a:gd name="connsiteX3" fmla="*/ 590359 w 590359"/>
              <a:gd name="connsiteY3" fmla="*/ 687865 h 688333"/>
              <a:gd name="connsiteX4" fmla="*/ 384515 w 590359"/>
              <a:gd name="connsiteY4" fmla="*/ 687953 h 68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59" h="688333">
                <a:moveTo>
                  <a:pt x="0" y="0"/>
                </a:moveTo>
                <a:lnTo>
                  <a:pt x="464432" y="1608"/>
                </a:lnTo>
                <a:lnTo>
                  <a:pt x="590359" y="105310"/>
                </a:lnTo>
                <a:cubicBezTo>
                  <a:pt x="590359" y="299495"/>
                  <a:pt x="590322" y="688058"/>
                  <a:pt x="590359" y="687865"/>
                </a:cubicBezTo>
                <a:cubicBezTo>
                  <a:pt x="590396" y="687672"/>
                  <a:pt x="384469" y="688940"/>
                  <a:pt x="384515" y="687953"/>
                </a:cubicBezTo>
              </a:path>
            </a:pathLst>
          </a:custGeom>
          <a:noFill/>
          <a:ln w="19050">
            <a:solidFill>
              <a:srgbClr val="CC9900"/>
            </a:solidFill>
            <a:round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anose="020B0604020202020204" pitchFamily="34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7391115" y="2008685"/>
            <a:ext cx="944810" cy="159018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Supreme Audit Board</a:t>
            </a: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6168484" y="3159993"/>
            <a:ext cx="1061829" cy="223138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STATE BUDGET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6333406" y="2008685"/>
            <a:ext cx="550472" cy="159018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Parliament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4826695" y="1989300"/>
            <a:ext cx="779701" cy="248786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PRESIDENT</a:t>
            </a:r>
          </a:p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VICE PRESIDENT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7366190" y="4011042"/>
            <a:ext cx="447879" cy="248786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Deputy</a:t>
            </a:r>
          </a:p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Minister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442316" y="4011042"/>
            <a:ext cx="616194" cy="248786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Inspectorate</a:t>
            </a:r>
          </a:p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6280659" y="3527577"/>
            <a:ext cx="1630896" cy="207749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Ministries and National Agencies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4676614" y="3126953"/>
            <a:ext cx="1092287" cy="159018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Central &amp; Regional Office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4672407" y="3818903"/>
            <a:ext cx="1355178" cy="428322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Perform the internal supervisory</a:t>
            </a:r>
          </a:p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Function on state financial</a:t>
            </a:r>
          </a:p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accountability under</a:t>
            </a:r>
          </a:p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the Presidential Instruction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6369955" y="3735327"/>
            <a:ext cx="1717546" cy="0"/>
          </a:xfrm>
          <a:prstGeom prst="line">
            <a:avLst/>
          </a:prstGeom>
          <a:ln w="12700" cmpd="sng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744476" y="3735327"/>
            <a:ext cx="0" cy="218566"/>
          </a:xfrm>
          <a:prstGeom prst="line">
            <a:avLst/>
          </a:prstGeom>
          <a:ln w="12700"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590130" y="3735327"/>
            <a:ext cx="0" cy="218566"/>
          </a:xfrm>
          <a:prstGeom prst="line">
            <a:avLst/>
          </a:prstGeom>
          <a:ln w="12700"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2"/>
          <p:cNvSpPr txBox="1">
            <a:spLocks/>
          </p:cNvSpPr>
          <p:nvPr/>
        </p:nvSpPr>
        <p:spPr>
          <a:xfrm>
            <a:off x="3186847" y="3159993"/>
            <a:ext cx="1060227" cy="223138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LOCAL BUDGET</a:t>
            </a: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3205404" y="3982467"/>
            <a:ext cx="616194" cy="159018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Inspectorate</a:t>
            </a:r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2310384" y="3982467"/>
            <a:ext cx="726801" cy="159018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ts val="675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Local Secretary</a:t>
            </a: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2464722" y="3527577"/>
            <a:ext cx="1337546" cy="207749"/>
          </a:xfrm>
          <a:prstGeom prst="rect">
            <a:avLst/>
          </a:prstGeom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Province / City / Municipal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2293325" y="3735327"/>
            <a:ext cx="1717546" cy="0"/>
          </a:xfrm>
          <a:prstGeom prst="line">
            <a:avLst/>
          </a:prstGeom>
          <a:ln w="12700" cmpd="sng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667847" y="3735327"/>
            <a:ext cx="0" cy="218566"/>
          </a:xfrm>
          <a:prstGeom prst="line">
            <a:avLst/>
          </a:prstGeom>
          <a:ln w="12700"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513501" y="3735327"/>
            <a:ext cx="0" cy="218566"/>
          </a:xfrm>
          <a:prstGeom prst="line">
            <a:avLst/>
          </a:prstGeom>
          <a:ln w="12700"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2565121" y="2893741"/>
            <a:ext cx="467189" cy="371657"/>
            <a:chOff x="5208451" y="2132575"/>
            <a:chExt cx="622919" cy="495542"/>
          </a:xfrm>
          <a:solidFill>
            <a:srgbClr val="CC9900"/>
          </a:solidFill>
        </p:grpSpPr>
        <p:sp>
          <p:nvSpPr>
            <p:cNvPr id="111" name="Freeform 31"/>
            <p:cNvSpPr>
              <a:spLocks noEditPoints="1"/>
            </p:cNvSpPr>
            <p:nvPr/>
          </p:nvSpPr>
          <p:spPr bwMode="auto">
            <a:xfrm>
              <a:off x="5208451" y="2132575"/>
              <a:ext cx="622919" cy="185726"/>
            </a:xfrm>
            <a:custGeom>
              <a:avLst/>
              <a:gdLst>
                <a:gd name="T0" fmla="*/ 609 w 627"/>
                <a:gd name="T1" fmla="*/ 114 h 179"/>
                <a:gd name="T2" fmla="*/ 344 w 627"/>
                <a:gd name="T3" fmla="*/ 10 h 179"/>
                <a:gd name="T4" fmla="*/ 290 w 627"/>
                <a:gd name="T5" fmla="*/ 10 h 179"/>
                <a:gd name="T6" fmla="*/ 225 w 627"/>
                <a:gd name="T7" fmla="*/ 35 h 179"/>
                <a:gd name="T8" fmla="*/ 20 w 627"/>
                <a:gd name="T9" fmla="*/ 116 h 179"/>
                <a:gd name="T10" fmla="*/ 9 w 627"/>
                <a:gd name="T11" fmla="*/ 123 h 179"/>
                <a:gd name="T12" fmla="*/ 40 w 627"/>
                <a:gd name="T13" fmla="*/ 178 h 179"/>
                <a:gd name="T14" fmla="*/ 316 w 627"/>
                <a:gd name="T15" fmla="*/ 179 h 179"/>
                <a:gd name="T16" fmla="*/ 578 w 627"/>
                <a:gd name="T17" fmla="*/ 179 h 179"/>
                <a:gd name="T18" fmla="*/ 623 w 627"/>
                <a:gd name="T19" fmla="*/ 145 h 179"/>
                <a:gd name="T20" fmla="*/ 609 w 627"/>
                <a:gd name="T21" fmla="*/ 114 h 179"/>
                <a:gd name="T22" fmla="*/ 579 w 627"/>
                <a:gd name="T23" fmla="*/ 155 h 179"/>
                <a:gd name="T24" fmla="*/ 317 w 627"/>
                <a:gd name="T25" fmla="*/ 155 h 179"/>
                <a:gd name="T26" fmla="*/ 61 w 627"/>
                <a:gd name="T27" fmla="*/ 155 h 179"/>
                <a:gd name="T28" fmla="*/ 45 w 627"/>
                <a:gd name="T29" fmla="*/ 155 h 179"/>
                <a:gd name="T30" fmla="*/ 33 w 627"/>
                <a:gd name="T31" fmla="*/ 141 h 179"/>
                <a:gd name="T32" fmla="*/ 43 w 627"/>
                <a:gd name="T33" fmla="*/ 131 h 179"/>
                <a:gd name="T34" fmla="*/ 229 w 627"/>
                <a:gd name="T35" fmla="*/ 58 h 179"/>
                <a:gd name="T36" fmla="*/ 303 w 627"/>
                <a:gd name="T37" fmla="*/ 29 h 179"/>
                <a:gd name="T38" fmla="*/ 327 w 627"/>
                <a:gd name="T39" fmla="*/ 28 h 179"/>
                <a:gd name="T40" fmla="*/ 585 w 627"/>
                <a:gd name="T41" fmla="*/ 130 h 179"/>
                <a:gd name="T42" fmla="*/ 600 w 627"/>
                <a:gd name="T43" fmla="*/ 142 h 179"/>
                <a:gd name="T44" fmla="*/ 579 w 627"/>
                <a:gd name="T45" fmla="*/ 15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7" h="179">
                  <a:moveTo>
                    <a:pt x="609" y="114"/>
                  </a:moveTo>
                  <a:cubicBezTo>
                    <a:pt x="520" y="80"/>
                    <a:pt x="432" y="46"/>
                    <a:pt x="344" y="10"/>
                  </a:cubicBezTo>
                  <a:cubicBezTo>
                    <a:pt x="324" y="2"/>
                    <a:pt x="309" y="0"/>
                    <a:pt x="290" y="10"/>
                  </a:cubicBezTo>
                  <a:cubicBezTo>
                    <a:pt x="269" y="20"/>
                    <a:pt x="247" y="27"/>
                    <a:pt x="225" y="35"/>
                  </a:cubicBezTo>
                  <a:cubicBezTo>
                    <a:pt x="157" y="62"/>
                    <a:pt x="89" y="89"/>
                    <a:pt x="20" y="116"/>
                  </a:cubicBezTo>
                  <a:cubicBezTo>
                    <a:pt x="16" y="117"/>
                    <a:pt x="11" y="120"/>
                    <a:pt x="9" y="123"/>
                  </a:cubicBezTo>
                  <a:cubicBezTo>
                    <a:pt x="0" y="139"/>
                    <a:pt x="22" y="178"/>
                    <a:pt x="40" y="178"/>
                  </a:cubicBezTo>
                  <a:cubicBezTo>
                    <a:pt x="132" y="179"/>
                    <a:pt x="224" y="179"/>
                    <a:pt x="316" y="179"/>
                  </a:cubicBezTo>
                  <a:cubicBezTo>
                    <a:pt x="403" y="179"/>
                    <a:pt x="491" y="179"/>
                    <a:pt x="578" y="179"/>
                  </a:cubicBezTo>
                  <a:cubicBezTo>
                    <a:pt x="610" y="178"/>
                    <a:pt x="615" y="175"/>
                    <a:pt x="623" y="145"/>
                  </a:cubicBezTo>
                  <a:cubicBezTo>
                    <a:pt x="627" y="131"/>
                    <a:pt x="627" y="121"/>
                    <a:pt x="609" y="114"/>
                  </a:cubicBezTo>
                  <a:close/>
                  <a:moveTo>
                    <a:pt x="579" y="155"/>
                  </a:moveTo>
                  <a:cubicBezTo>
                    <a:pt x="491" y="156"/>
                    <a:pt x="404" y="155"/>
                    <a:pt x="317" y="155"/>
                  </a:cubicBezTo>
                  <a:cubicBezTo>
                    <a:pt x="232" y="155"/>
                    <a:pt x="146" y="155"/>
                    <a:pt x="61" y="155"/>
                  </a:cubicBezTo>
                  <a:cubicBezTo>
                    <a:pt x="56" y="155"/>
                    <a:pt x="50" y="157"/>
                    <a:pt x="45" y="155"/>
                  </a:cubicBezTo>
                  <a:cubicBezTo>
                    <a:pt x="40" y="152"/>
                    <a:pt x="36" y="147"/>
                    <a:pt x="33" y="141"/>
                  </a:cubicBezTo>
                  <a:cubicBezTo>
                    <a:pt x="32" y="140"/>
                    <a:pt x="38" y="133"/>
                    <a:pt x="43" y="131"/>
                  </a:cubicBezTo>
                  <a:cubicBezTo>
                    <a:pt x="105" y="107"/>
                    <a:pt x="167" y="83"/>
                    <a:pt x="229" y="58"/>
                  </a:cubicBezTo>
                  <a:cubicBezTo>
                    <a:pt x="254" y="49"/>
                    <a:pt x="278" y="38"/>
                    <a:pt x="303" y="29"/>
                  </a:cubicBezTo>
                  <a:cubicBezTo>
                    <a:pt x="310" y="27"/>
                    <a:pt x="320" y="25"/>
                    <a:pt x="327" y="28"/>
                  </a:cubicBezTo>
                  <a:cubicBezTo>
                    <a:pt x="413" y="62"/>
                    <a:pt x="499" y="96"/>
                    <a:pt x="585" y="130"/>
                  </a:cubicBezTo>
                  <a:cubicBezTo>
                    <a:pt x="591" y="132"/>
                    <a:pt x="595" y="138"/>
                    <a:pt x="600" y="142"/>
                  </a:cubicBezTo>
                  <a:cubicBezTo>
                    <a:pt x="593" y="147"/>
                    <a:pt x="586" y="155"/>
                    <a:pt x="579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32"/>
            <p:cNvSpPr>
              <a:spLocks/>
            </p:cNvSpPr>
            <p:nvPr/>
          </p:nvSpPr>
          <p:spPr bwMode="auto">
            <a:xfrm>
              <a:off x="5238857" y="2324875"/>
              <a:ext cx="570325" cy="303242"/>
            </a:xfrm>
            <a:custGeom>
              <a:avLst/>
              <a:gdLst>
                <a:gd name="T0" fmla="*/ 5 w 574"/>
                <a:gd name="T1" fmla="*/ 269 h 292"/>
                <a:gd name="T2" fmla="*/ 20 w 574"/>
                <a:gd name="T3" fmla="*/ 292 h 292"/>
                <a:gd name="T4" fmla="*/ 550 w 574"/>
                <a:gd name="T5" fmla="*/ 292 h 292"/>
                <a:gd name="T6" fmla="*/ 566 w 574"/>
                <a:gd name="T7" fmla="*/ 269 h 292"/>
                <a:gd name="T8" fmla="*/ 542 w 574"/>
                <a:gd name="T9" fmla="*/ 252 h 292"/>
                <a:gd name="T10" fmla="*/ 542 w 574"/>
                <a:gd name="T11" fmla="*/ 66 h 292"/>
                <a:gd name="T12" fmla="*/ 552 w 574"/>
                <a:gd name="T13" fmla="*/ 49 h 292"/>
                <a:gd name="T14" fmla="*/ 564 w 574"/>
                <a:gd name="T15" fmla="*/ 0 h 292"/>
                <a:gd name="T16" fmla="*/ 546 w 574"/>
                <a:gd name="T17" fmla="*/ 19 h 292"/>
                <a:gd name="T18" fmla="*/ 536 w 574"/>
                <a:gd name="T19" fmla="*/ 29 h 292"/>
                <a:gd name="T20" fmla="*/ 520 w 574"/>
                <a:gd name="T21" fmla="*/ 58 h 292"/>
                <a:gd name="T22" fmla="*/ 521 w 574"/>
                <a:gd name="T23" fmla="*/ 246 h 292"/>
                <a:gd name="T24" fmla="*/ 498 w 574"/>
                <a:gd name="T25" fmla="*/ 269 h 292"/>
                <a:gd name="T26" fmla="*/ 72 w 574"/>
                <a:gd name="T27" fmla="*/ 269 h 292"/>
                <a:gd name="T28" fmla="*/ 50 w 574"/>
                <a:gd name="T29" fmla="*/ 246 h 292"/>
                <a:gd name="T30" fmla="*/ 51 w 574"/>
                <a:gd name="T31" fmla="*/ 66 h 292"/>
                <a:gd name="T32" fmla="*/ 31 w 574"/>
                <a:gd name="T33" fmla="*/ 28 h 292"/>
                <a:gd name="T34" fmla="*/ 24 w 574"/>
                <a:gd name="T35" fmla="*/ 15 h 292"/>
                <a:gd name="T36" fmla="*/ 13 w 574"/>
                <a:gd name="T37" fmla="*/ 8 h 292"/>
                <a:gd name="T38" fmla="*/ 4 w 574"/>
                <a:gd name="T39" fmla="*/ 17 h 292"/>
                <a:gd name="T40" fmla="*/ 16 w 574"/>
                <a:gd name="T41" fmla="*/ 47 h 292"/>
                <a:gd name="T42" fmla="*/ 28 w 574"/>
                <a:gd name="T43" fmla="*/ 70 h 292"/>
                <a:gd name="T44" fmla="*/ 29 w 574"/>
                <a:gd name="T45" fmla="*/ 242 h 292"/>
                <a:gd name="T46" fmla="*/ 5 w 574"/>
                <a:gd name="T47" fmla="*/ 26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4" h="292">
                  <a:moveTo>
                    <a:pt x="5" y="269"/>
                  </a:moveTo>
                  <a:cubicBezTo>
                    <a:pt x="1" y="284"/>
                    <a:pt x="2" y="292"/>
                    <a:pt x="20" y="292"/>
                  </a:cubicBezTo>
                  <a:cubicBezTo>
                    <a:pt x="197" y="291"/>
                    <a:pt x="374" y="291"/>
                    <a:pt x="550" y="292"/>
                  </a:cubicBezTo>
                  <a:cubicBezTo>
                    <a:pt x="566" y="292"/>
                    <a:pt x="570" y="286"/>
                    <a:pt x="566" y="269"/>
                  </a:cubicBezTo>
                  <a:cubicBezTo>
                    <a:pt x="555" y="268"/>
                    <a:pt x="541" y="271"/>
                    <a:pt x="542" y="252"/>
                  </a:cubicBezTo>
                  <a:cubicBezTo>
                    <a:pt x="543" y="190"/>
                    <a:pt x="542" y="128"/>
                    <a:pt x="542" y="66"/>
                  </a:cubicBezTo>
                  <a:cubicBezTo>
                    <a:pt x="542" y="60"/>
                    <a:pt x="547" y="51"/>
                    <a:pt x="552" y="49"/>
                  </a:cubicBezTo>
                  <a:cubicBezTo>
                    <a:pt x="574" y="39"/>
                    <a:pt x="568" y="24"/>
                    <a:pt x="564" y="0"/>
                  </a:cubicBezTo>
                  <a:cubicBezTo>
                    <a:pt x="555" y="9"/>
                    <a:pt x="550" y="14"/>
                    <a:pt x="546" y="19"/>
                  </a:cubicBezTo>
                  <a:cubicBezTo>
                    <a:pt x="542" y="22"/>
                    <a:pt x="540" y="28"/>
                    <a:pt x="536" y="29"/>
                  </a:cubicBezTo>
                  <a:cubicBezTo>
                    <a:pt x="523" y="35"/>
                    <a:pt x="520" y="45"/>
                    <a:pt x="520" y="58"/>
                  </a:cubicBezTo>
                  <a:cubicBezTo>
                    <a:pt x="521" y="121"/>
                    <a:pt x="520" y="183"/>
                    <a:pt x="521" y="246"/>
                  </a:cubicBezTo>
                  <a:cubicBezTo>
                    <a:pt x="521" y="263"/>
                    <a:pt x="516" y="269"/>
                    <a:pt x="498" y="269"/>
                  </a:cubicBezTo>
                  <a:cubicBezTo>
                    <a:pt x="356" y="268"/>
                    <a:pt x="214" y="268"/>
                    <a:pt x="72" y="269"/>
                  </a:cubicBezTo>
                  <a:cubicBezTo>
                    <a:pt x="54" y="269"/>
                    <a:pt x="50" y="263"/>
                    <a:pt x="50" y="246"/>
                  </a:cubicBezTo>
                  <a:cubicBezTo>
                    <a:pt x="51" y="186"/>
                    <a:pt x="50" y="126"/>
                    <a:pt x="51" y="66"/>
                  </a:cubicBezTo>
                  <a:cubicBezTo>
                    <a:pt x="51" y="49"/>
                    <a:pt x="51" y="34"/>
                    <a:pt x="31" y="28"/>
                  </a:cubicBezTo>
                  <a:cubicBezTo>
                    <a:pt x="28" y="27"/>
                    <a:pt x="28" y="18"/>
                    <a:pt x="24" y="15"/>
                  </a:cubicBezTo>
                  <a:cubicBezTo>
                    <a:pt x="22" y="11"/>
                    <a:pt x="17" y="7"/>
                    <a:pt x="13" y="8"/>
                  </a:cubicBezTo>
                  <a:cubicBezTo>
                    <a:pt x="9" y="8"/>
                    <a:pt x="4" y="14"/>
                    <a:pt x="4" y="17"/>
                  </a:cubicBezTo>
                  <a:cubicBezTo>
                    <a:pt x="3" y="28"/>
                    <a:pt x="0" y="40"/>
                    <a:pt x="16" y="47"/>
                  </a:cubicBezTo>
                  <a:cubicBezTo>
                    <a:pt x="22" y="50"/>
                    <a:pt x="28" y="62"/>
                    <a:pt x="28" y="70"/>
                  </a:cubicBezTo>
                  <a:cubicBezTo>
                    <a:pt x="29" y="128"/>
                    <a:pt x="28" y="185"/>
                    <a:pt x="29" y="242"/>
                  </a:cubicBezTo>
                  <a:cubicBezTo>
                    <a:pt x="30" y="261"/>
                    <a:pt x="27" y="273"/>
                    <a:pt x="5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>
              <a:off x="5331720" y="2359390"/>
              <a:ext cx="99437" cy="224350"/>
            </a:xfrm>
            <a:custGeom>
              <a:avLst/>
              <a:gdLst>
                <a:gd name="T0" fmla="*/ 100 w 100"/>
                <a:gd name="T1" fmla="*/ 216 h 216"/>
                <a:gd name="T2" fmla="*/ 100 w 100"/>
                <a:gd name="T3" fmla="*/ 50 h 216"/>
                <a:gd name="T4" fmla="*/ 96 w 100"/>
                <a:gd name="T5" fmla="*/ 33 h 216"/>
                <a:gd name="T6" fmla="*/ 44 w 100"/>
                <a:gd name="T7" fmla="*/ 3 h 216"/>
                <a:gd name="T8" fmla="*/ 1 w 100"/>
                <a:gd name="T9" fmla="*/ 41 h 216"/>
                <a:gd name="T10" fmla="*/ 1 w 100"/>
                <a:gd name="T11" fmla="*/ 216 h 216"/>
                <a:gd name="T12" fmla="*/ 24 w 100"/>
                <a:gd name="T13" fmla="*/ 216 h 216"/>
                <a:gd name="T14" fmla="*/ 24 w 100"/>
                <a:gd name="T15" fmla="*/ 198 h 216"/>
                <a:gd name="T16" fmla="*/ 23 w 100"/>
                <a:gd name="T17" fmla="*/ 54 h 216"/>
                <a:gd name="T18" fmla="*/ 47 w 100"/>
                <a:gd name="T19" fmla="*/ 25 h 216"/>
                <a:gd name="T20" fmla="*/ 78 w 100"/>
                <a:gd name="T21" fmla="*/ 49 h 216"/>
                <a:gd name="T22" fmla="*/ 79 w 100"/>
                <a:gd name="T23" fmla="*/ 71 h 216"/>
                <a:gd name="T24" fmla="*/ 79 w 100"/>
                <a:gd name="T25" fmla="*/ 216 h 216"/>
                <a:gd name="T26" fmla="*/ 100 w 100"/>
                <a:gd name="T2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216">
                  <a:moveTo>
                    <a:pt x="100" y="216"/>
                  </a:moveTo>
                  <a:cubicBezTo>
                    <a:pt x="100" y="159"/>
                    <a:pt x="100" y="105"/>
                    <a:pt x="100" y="50"/>
                  </a:cubicBezTo>
                  <a:cubicBezTo>
                    <a:pt x="100" y="44"/>
                    <a:pt x="98" y="38"/>
                    <a:pt x="96" y="33"/>
                  </a:cubicBezTo>
                  <a:cubicBezTo>
                    <a:pt x="89" y="12"/>
                    <a:pt x="69" y="0"/>
                    <a:pt x="44" y="3"/>
                  </a:cubicBezTo>
                  <a:cubicBezTo>
                    <a:pt x="22" y="5"/>
                    <a:pt x="2" y="21"/>
                    <a:pt x="1" y="41"/>
                  </a:cubicBezTo>
                  <a:cubicBezTo>
                    <a:pt x="0" y="99"/>
                    <a:pt x="1" y="158"/>
                    <a:pt x="1" y="216"/>
                  </a:cubicBezTo>
                  <a:cubicBezTo>
                    <a:pt x="9" y="216"/>
                    <a:pt x="15" y="216"/>
                    <a:pt x="24" y="216"/>
                  </a:cubicBezTo>
                  <a:cubicBezTo>
                    <a:pt x="24" y="209"/>
                    <a:pt x="24" y="204"/>
                    <a:pt x="24" y="198"/>
                  </a:cubicBezTo>
                  <a:cubicBezTo>
                    <a:pt x="24" y="150"/>
                    <a:pt x="24" y="102"/>
                    <a:pt x="23" y="54"/>
                  </a:cubicBezTo>
                  <a:cubicBezTo>
                    <a:pt x="23" y="37"/>
                    <a:pt x="31" y="27"/>
                    <a:pt x="47" y="25"/>
                  </a:cubicBezTo>
                  <a:cubicBezTo>
                    <a:pt x="64" y="22"/>
                    <a:pt x="73" y="34"/>
                    <a:pt x="78" y="49"/>
                  </a:cubicBezTo>
                  <a:cubicBezTo>
                    <a:pt x="79" y="56"/>
                    <a:pt x="79" y="63"/>
                    <a:pt x="79" y="71"/>
                  </a:cubicBezTo>
                  <a:cubicBezTo>
                    <a:pt x="79" y="119"/>
                    <a:pt x="79" y="167"/>
                    <a:pt x="79" y="216"/>
                  </a:cubicBezTo>
                  <a:cubicBezTo>
                    <a:pt x="86" y="216"/>
                    <a:pt x="92" y="216"/>
                    <a:pt x="100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>
              <a:off x="5613595" y="2361855"/>
              <a:ext cx="101080" cy="222706"/>
            </a:xfrm>
            <a:custGeom>
              <a:avLst/>
              <a:gdLst>
                <a:gd name="T0" fmla="*/ 54 w 102"/>
                <a:gd name="T1" fmla="*/ 0 h 215"/>
                <a:gd name="T2" fmla="*/ 2 w 102"/>
                <a:gd name="T3" fmla="*/ 46 h 215"/>
                <a:gd name="T4" fmla="*/ 1 w 102"/>
                <a:gd name="T5" fmla="*/ 214 h 215"/>
                <a:gd name="T6" fmla="*/ 22 w 102"/>
                <a:gd name="T7" fmla="*/ 214 h 215"/>
                <a:gd name="T8" fmla="*/ 22 w 102"/>
                <a:gd name="T9" fmla="*/ 57 h 215"/>
                <a:gd name="T10" fmla="*/ 52 w 102"/>
                <a:gd name="T11" fmla="*/ 22 h 215"/>
                <a:gd name="T12" fmla="*/ 77 w 102"/>
                <a:gd name="T13" fmla="*/ 57 h 215"/>
                <a:gd name="T14" fmla="*/ 77 w 102"/>
                <a:gd name="T15" fmla="*/ 214 h 215"/>
                <a:gd name="T16" fmla="*/ 98 w 102"/>
                <a:gd name="T17" fmla="*/ 215 h 215"/>
                <a:gd name="T18" fmla="*/ 100 w 102"/>
                <a:gd name="T19" fmla="*/ 209 h 215"/>
                <a:gd name="T20" fmla="*/ 101 w 102"/>
                <a:gd name="T21" fmla="*/ 51 h 215"/>
                <a:gd name="T22" fmla="*/ 54 w 102"/>
                <a:gd name="T2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215">
                  <a:moveTo>
                    <a:pt x="54" y="0"/>
                  </a:moveTo>
                  <a:cubicBezTo>
                    <a:pt x="24" y="0"/>
                    <a:pt x="3" y="16"/>
                    <a:pt x="2" y="46"/>
                  </a:cubicBezTo>
                  <a:cubicBezTo>
                    <a:pt x="0" y="101"/>
                    <a:pt x="1" y="157"/>
                    <a:pt x="1" y="214"/>
                  </a:cubicBezTo>
                  <a:cubicBezTo>
                    <a:pt x="9" y="214"/>
                    <a:pt x="15" y="214"/>
                    <a:pt x="22" y="214"/>
                  </a:cubicBezTo>
                  <a:cubicBezTo>
                    <a:pt x="22" y="161"/>
                    <a:pt x="22" y="109"/>
                    <a:pt x="22" y="57"/>
                  </a:cubicBezTo>
                  <a:cubicBezTo>
                    <a:pt x="23" y="35"/>
                    <a:pt x="35" y="22"/>
                    <a:pt x="52" y="22"/>
                  </a:cubicBezTo>
                  <a:cubicBezTo>
                    <a:pt x="68" y="23"/>
                    <a:pt x="77" y="34"/>
                    <a:pt x="77" y="57"/>
                  </a:cubicBezTo>
                  <a:cubicBezTo>
                    <a:pt x="77" y="109"/>
                    <a:pt x="77" y="161"/>
                    <a:pt x="77" y="214"/>
                  </a:cubicBezTo>
                  <a:cubicBezTo>
                    <a:pt x="85" y="215"/>
                    <a:pt x="91" y="215"/>
                    <a:pt x="98" y="215"/>
                  </a:cubicBezTo>
                  <a:cubicBezTo>
                    <a:pt x="99" y="212"/>
                    <a:pt x="100" y="210"/>
                    <a:pt x="100" y="209"/>
                  </a:cubicBezTo>
                  <a:cubicBezTo>
                    <a:pt x="100" y="157"/>
                    <a:pt x="99" y="104"/>
                    <a:pt x="101" y="51"/>
                  </a:cubicBezTo>
                  <a:cubicBezTo>
                    <a:pt x="102" y="26"/>
                    <a:pt x="81" y="1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36"/>
            <p:cNvSpPr>
              <a:spLocks/>
            </p:cNvSpPr>
            <p:nvPr/>
          </p:nvSpPr>
          <p:spPr bwMode="auto">
            <a:xfrm>
              <a:off x="5473890" y="2361855"/>
              <a:ext cx="97793" cy="222706"/>
            </a:xfrm>
            <a:custGeom>
              <a:avLst/>
              <a:gdLst>
                <a:gd name="T0" fmla="*/ 98 w 99"/>
                <a:gd name="T1" fmla="*/ 215 h 215"/>
                <a:gd name="T2" fmla="*/ 98 w 99"/>
                <a:gd name="T3" fmla="*/ 43 h 215"/>
                <a:gd name="T4" fmla="*/ 51 w 99"/>
                <a:gd name="T5" fmla="*/ 0 h 215"/>
                <a:gd name="T6" fmla="*/ 2 w 99"/>
                <a:gd name="T7" fmla="*/ 37 h 215"/>
                <a:gd name="T8" fmla="*/ 1 w 99"/>
                <a:gd name="T9" fmla="*/ 215 h 215"/>
                <a:gd name="T10" fmla="*/ 23 w 99"/>
                <a:gd name="T11" fmla="*/ 214 h 215"/>
                <a:gd name="T12" fmla="*/ 23 w 99"/>
                <a:gd name="T13" fmla="*/ 53 h 215"/>
                <a:gd name="T14" fmla="*/ 49 w 99"/>
                <a:gd name="T15" fmla="*/ 22 h 215"/>
                <a:gd name="T16" fmla="*/ 76 w 99"/>
                <a:gd name="T17" fmla="*/ 53 h 215"/>
                <a:gd name="T18" fmla="*/ 76 w 99"/>
                <a:gd name="T19" fmla="*/ 163 h 215"/>
                <a:gd name="T20" fmla="*/ 76 w 99"/>
                <a:gd name="T21" fmla="*/ 215 h 215"/>
                <a:gd name="T22" fmla="*/ 98 w 99"/>
                <a:gd name="T23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15">
                  <a:moveTo>
                    <a:pt x="98" y="215"/>
                  </a:moveTo>
                  <a:cubicBezTo>
                    <a:pt x="98" y="156"/>
                    <a:pt x="99" y="99"/>
                    <a:pt x="98" y="43"/>
                  </a:cubicBezTo>
                  <a:cubicBezTo>
                    <a:pt x="97" y="18"/>
                    <a:pt x="77" y="1"/>
                    <a:pt x="51" y="0"/>
                  </a:cubicBezTo>
                  <a:cubicBezTo>
                    <a:pt x="26" y="0"/>
                    <a:pt x="2" y="15"/>
                    <a:pt x="2" y="37"/>
                  </a:cubicBezTo>
                  <a:cubicBezTo>
                    <a:pt x="0" y="96"/>
                    <a:pt x="1" y="155"/>
                    <a:pt x="1" y="215"/>
                  </a:cubicBezTo>
                  <a:cubicBezTo>
                    <a:pt x="9" y="215"/>
                    <a:pt x="15" y="215"/>
                    <a:pt x="23" y="214"/>
                  </a:cubicBezTo>
                  <a:cubicBezTo>
                    <a:pt x="23" y="159"/>
                    <a:pt x="22" y="106"/>
                    <a:pt x="23" y="53"/>
                  </a:cubicBezTo>
                  <a:cubicBezTo>
                    <a:pt x="23" y="33"/>
                    <a:pt x="34" y="22"/>
                    <a:pt x="49" y="22"/>
                  </a:cubicBezTo>
                  <a:cubicBezTo>
                    <a:pt x="65" y="22"/>
                    <a:pt x="76" y="33"/>
                    <a:pt x="76" y="53"/>
                  </a:cubicBezTo>
                  <a:cubicBezTo>
                    <a:pt x="77" y="89"/>
                    <a:pt x="76" y="126"/>
                    <a:pt x="76" y="163"/>
                  </a:cubicBezTo>
                  <a:cubicBezTo>
                    <a:pt x="76" y="180"/>
                    <a:pt x="76" y="197"/>
                    <a:pt x="76" y="215"/>
                  </a:cubicBezTo>
                  <a:cubicBezTo>
                    <a:pt x="85" y="215"/>
                    <a:pt x="90" y="215"/>
                    <a:pt x="98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</a:endParaRPr>
            </a:p>
          </p:txBody>
        </p:sp>
      </p:grpSp>
      <p:sp>
        <p:nvSpPr>
          <p:cNvPr id="100" name="Content Placeholder 2"/>
          <p:cNvSpPr txBox="1">
            <a:spLocks/>
          </p:cNvSpPr>
          <p:nvPr/>
        </p:nvSpPr>
        <p:spPr>
          <a:xfrm>
            <a:off x="2567002" y="2494127"/>
            <a:ext cx="786113" cy="184666"/>
          </a:xfrm>
          <a:prstGeom prst="rect">
            <a:avLst/>
          </a:prstGeom>
          <a:solidFill>
            <a:srgbClr val="0E293C"/>
          </a:solidFill>
        </p:spPr>
        <p:txBody>
          <a:bodyPr vert="horz" wrap="non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5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GOVERNMENT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5579521" y="1535906"/>
            <a:ext cx="1908572" cy="336026"/>
            <a:chOff x="7575550" y="2047875"/>
            <a:chExt cx="2544763" cy="454025"/>
          </a:xfrm>
          <a:solidFill>
            <a:schemeClr val="accent2">
              <a:lumMod val="75000"/>
            </a:schemeClr>
          </a:solidFill>
        </p:grpSpPr>
        <p:sp>
          <p:nvSpPr>
            <p:cNvPr id="105" name="Freeform 722"/>
            <p:cNvSpPr>
              <a:spLocks/>
            </p:cNvSpPr>
            <p:nvPr/>
          </p:nvSpPr>
          <p:spPr bwMode="auto">
            <a:xfrm>
              <a:off x="7575550" y="2047875"/>
              <a:ext cx="609600" cy="454025"/>
            </a:xfrm>
            <a:custGeom>
              <a:avLst/>
              <a:gdLst>
                <a:gd name="T0" fmla="*/ 136 w 384"/>
                <a:gd name="T1" fmla="*/ 286 h 286"/>
                <a:gd name="T2" fmla="*/ 171 w 384"/>
                <a:gd name="T3" fmla="*/ 248 h 286"/>
                <a:gd name="T4" fmla="*/ 96 w 384"/>
                <a:gd name="T5" fmla="*/ 168 h 286"/>
                <a:gd name="T6" fmla="*/ 384 w 384"/>
                <a:gd name="T7" fmla="*/ 168 h 286"/>
                <a:gd name="T8" fmla="*/ 384 w 384"/>
                <a:gd name="T9" fmla="*/ 115 h 286"/>
                <a:gd name="T10" fmla="*/ 96 w 384"/>
                <a:gd name="T11" fmla="*/ 115 h 286"/>
                <a:gd name="T12" fmla="*/ 171 w 384"/>
                <a:gd name="T13" fmla="*/ 35 h 286"/>
                <a:gd name="T14" fmla="*/ 136 w 384"/>
                <a:gd name="T15" fmla="*/ 0 h 286"/>
                <a:gd name="T16" fmla="*/ 0 w 384"/>
                <a:gd name="T17" fmla="*/ 142 h 286"/>
                <a:gd name="T18" fmla="*/ 136 w 384"/>
                <a:gd name="T1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286">
                  <a:moveTo>
                    <a:pt x="136" y="286"/>
                  </a:moveTo>
                  <a:lnTo>
                    <a:pt x="171" y="248"/>
                  </a:lnTo>
                  <a:lnTo>
                    <a:pt x="96" y="168"/>
                  </a:lnTo>
                  <a:lnTo>
                    <a:pt x="384" y="168"/>
                  </a:lnTo>
                  <a:lnTo>
                    <a:pt x="384" y="115"/>
                  </a:lnTo>
                  <a:lnTo>
                    <a:pt x="96" y="115"/>
                  </a:lnTo>
                  <a:lnTo>
                    <a:pt x="171" y="35"/>
                  </a:lnTo>
                  <a:lnTo>
                    <a:pt x="136" y="0"/>
                  </a:lnTo>
                  <a:lnTo>
                    <a:pt x="0" y="142"/>
                  </a:lnTo>
                  <a:lnTo>
                    <a:pt x="136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</a:endParaRPr>
            </a:p>
          </p:txBody>
        </p:sp>
        <p:sp>
          <p:nvSpPr>
            <p:cNvPr id="106" name="Rectangle 723"/>
            <p:cNvSpPr>
              <a:spLocks noChangeArrowheads="1"/>
            </p:cNvSpPr>
            <p:nvPr/>
          </p:nvSpPr>
          <p:spPr bwMode="auto">
            <a:xfrm>
              <a:off x="8251825" y="2230438"/>
              <a:ext cx="125413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</a:endParaRPr>
            </a:p>
          </p:txBody>
        </p:sp>
        <p:sp>
          <p:nvSpPr>
            <p:cNvPr id="107" name="Rectangle 724"/>
            <p:cNvSpPr>
              <a:spLocks noChangeArrowheads="1"/>
            </p:cNvSpPr>
            <p:nvPr/>
          </p:nvSpPr>
          <p:spPr bwMode="auto">
            <a:xfrm>
              <a:off x="8450263" y="2230438"/>
              <a:ext cx="66675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</a:endParaRPr>
            </a:p>
          </p:txBody>
        </p:sp>
        <p:sp>
          <p:nvSpPr>
            <p:cNvPr id="108" name="Rectangle 725"/>
            <p:cNvSpPr>
              <a:spLocks noChangeArrowheads="1"/>
            </p:cNvSpPr>
            <p:nvPr/>
          </p:nvSpPr>
          <p:spPr bwMode="auto">
            <a:xfrm>
              <a:off x="9669463" y="2230437"/>
              <a:ext cx="450850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</a:endParaRPr>
            </a:p>
          </p:txBody>
        </p:sp>
        <p:sp>
          <p:nvSpPr>
            <p:cNvPr id="109" name="Rectangle 726"/>
            <p:cNvSpPr>
              <a:spLocks noChangeArrowheads="1"/>
            </p:cNvSpPr>
            <p:nvPr/>
          </p:nvSpPr>
          <p:spPr bwMode="auto">
            <a:xfrm>
              <a:off x="9377363" y="2230438"/>
              <a:ext cx="127000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</a:endParaRPr>
            </a:p>
          </p:txBody>
        </p:sp>
        <p:sp>
          <p:nvSpPr>
            <p:cNvPr id="110" name="Rectangle 727"/>
            <p:cNvSpPr>
              <a:spLocks noChangeArrowheads="1"/>
            </p:cNvSpPr>
            <p:nvPr/>
          </p:nvSpPr>
          <p:spPr bwMode="auto">
            <a:xfrm>
              <a:off x="9550400" y="2230438"/>
              <a:ext cx="66675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Arial" panose="020B0604020202020204" pitchFamily="34" charset="0"/>
              </a:endParaRPr>
            </a:p>
          </p:txBody>
        </p:sp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72833" y="2215453"/>
            <a:ext cx="375764" cy="277417"/>
          </a:xfrm>
          <a:prstGeom prst="rect">
            <a:avLst/>
          </a:prstGeom>
        </p:spPr>
      </p:pic>
      <p:sp>
        <p:nvSpPr>
          <p:cNvPr id="104" name="Freeform 739"/>
          <p:cNvSpPr>
            <a:spLocks noEditPoints="1"/>
          </p:cNvSpPr>
          <p:nvPr/>
        </p:nvSpPr>
        <p:spPr bwMode="auto">
          <a:xfrm>
            <a:off x="7531291" y="2713848"/>
            <a:ext cx="443398" cy="557660"/>
          </a:xfrm>
          <a:custGeom>
            <a:avLst/>
            <a:gdLst>
              <a:gd name="T0" fmla="*/ 399 w 419"/>
              <a:gd name="T1" fmla="*/ 361 h 505"/>
              <a:gd name="T2" fmla="*/ 419 w 419"/>
              <a:gd name="T3" fmla="*/ 315 h 505"/>
              <a:gd name="T4" fmla="*/ 323 w 419"/>
              <a:gd name="T5" fmla="*/ 292 h 505"/>
              <a:gd name="T6" fmla="*/ 338 w 419"/>
              <a:gd name="T7" fmla="*/ 238 h 505"/>
              <a:gd name="T8" fmla="*/ 253 w 419"/>
              <a:gd name="T9" fmla="*/ 150 h 505"/>
              <a:gd name="T10" fmla="*/ 214 w 419"/>
              <a:gd name="T11" fmla="*/ 133 h 505"/>
              <a:gd name="T12" fmla="*/ 221 w 419"/>
              <a:gd name="T13" fmla="*/ 84 h 505"/>
              <a:gd name="T14" fmla="*/ 301 w 419"/>
              <a:gd name="T15" fmla="*/ 24 h 505"/>
              <a:gd name="T16" fmla="*/ 223 w 419"/>
              <a:gd name="T17" fmla="*/ 11 h 505"/>
              <a:gd name="T18" fmla="*/ 205 w 419"/>
              <a:gd name="T19" fmla="*/ 11 h 505"/>
              <a:gd name="T20" fmla="*/ 204 w 419"/>
              <a:gd name="T21" fmla="*/ 109 h 505"/>
              <a:gd name="T22" fmla="*/ 204 w 419"/>
              <a:gd name="T23" fmla="*/ 133 h 505"/>
              <a:gd name="T24" fmla="*/ 166 w 419"/>
              <a:gd name="T25" fmla="*/ 150 h 505"/>
              <a:gd name="T26" fmla="*/ 81 w 419"/>
              <a:gd name="T27" fmla="*/ 233 h 505"/>
              <a:gd name="T28" fmla="*/ 97 w 419"/>
              <a:gd name="T29" fmla="*/ 254 h 505"/>
              <a:gd name="T30" fmla="*/ 0 w 419"/>
              <a:gd name="T31" fmla="*/ 315 h 505"/>
              <a:gd name="T32" fmla="*/ 20 w 419"/>
              <a:gd name="T33" fmla="*/ 490 h 505"/>
              <a:gd name="T34" fmla="*/ 11 w 419"/>
              <a:gd name="T35" fmla="*/ 501 h 505"/>
              <a:gd name="T36" fmla="*/ 419 w 419"/>
              <a:gd name="T37" fmla="*/ 496 h 505"/>
              <a:gd name="T38" fmla="*/ 281 w 419"/>
              <a:gd name="T39" fmla="*/ 21 h 505"/>
              <a:gd name="T40" fmla="*/ 216 w 419"/>
              <a:gd name="T41" fmla="*/ 75 h 505"/>
              <a:gd name="T42" fmla="*/ 178 w 419"/>
              <a:gd name="T43" fmla="*/ 157 h 505"/>
              <a:gd name="T44" fmla="*/ 226 w 419"/>
              <a:gd name="T45" fmla="*/ 144 h 505"/>
              <a:gd name="T46" fmla="*/ 309 w 419"/>
              <a:gd name="T47" fmla="*/ 232 h 505"/>
              <a:gd name="T48" fmla="*/ 153 w 419"/>
              <a:gd name="T49" fmla="*/ 485 h 505"/>
              <a:gd name="T50" fmla="*/ 128 w 419"/>
              <a:gd name="T51" fmla="*/ 391 h 505"/>
              <a:gd name="T52" fmla="*/ 153 w 419"/>
              <a:gd name="T53" fmla="*/ 386 h 505"/>
              <a:gd name="T54" fmla="*/ 184 w 419"/>
              <a:gd name="T55" fmla="*/ 490 h 505"/>
              <a:gd name="T56" fmla="*/ 164 w 419"/>
              <a:gd name="T57" fmla="*/ 381 h 505"/>
              <a:gd name="T58" fmla="*/ 222 w 419"/>
              <a:gd name="T59" fmla="*/ 490 h 505"/>
              <a:gd name="T60" fmla="*/ 206 w 419"/>
              <a:gd name="T61" fmla="*/ 380 h 505"/>
              <a:gd name="T62" fmla="*/ 255 w 419"/>
              <a:gd name="T63" fmla="*/ 389 h 505"/>
              <a:gd name="T64" fmla="*/ 242 w 419"/>
              <a:gd name="T65" fmla="*/ 491 h 505"/>
              <a:gd name="T66" fmla="*/ 243 w 419"/>
              <a:gd name="T67" fmla="*/ 380 h 505"/>
              <a:gd name="T68" fmla="*/ 267 w 419"/>
              <a:gd name="T69" fmla="*/ 490 h 505"/>
              <a:gd name="T70" fmla="*/ 292 w 419"/>
              <a:gd name="T71" fmla="*/ 402 h 505"/>
              <a:gd name="T72" fmla="*/ 327 w 419"/>
              <a:gd name="T73" fmla="*/ 486 h 505"/>
              <a:gd name="T74" fmla="*/ 303 w 419"/>
              <a:gd name="T75" fmla="*/ 381 h 505"/>
              <a:gd name="T76" fmla="*/ 306 w 419"/>
              <a:gd name="T77" fmla="*/ 369 h 505"/>
              <a:gd name="T78" fmla="*/ 106 w 419"/>
              <a:gd name="T79" fmla="*/ 374 h 505"/>
              <a:gd name="T80" fmla="*/ 117 w 419"/>
              <a:gd name="T81" fmla="*/ 387 h 505"/>
              <a:gd name="T82" fmla="*/ 92 w 419"/>
              <a:gd name="T83" fmla="*/ 474 h 505"/>
              <a:gd name="T84" fmla="*/ 180 w 419"/>
              <a:gd name="T85" fmla="*/ 337 h 505"/>
              <a:gd name="T86" fmla="*/ 327 w 419"/>
              <a:gd name="T87" fmla="*/ 359 h 505"/>
              <a:gd name="T88" fmla="*/ 338 w 419"/>
              <a:gd name="T89" fmla="*/ 490 h 505"/>
              <a:gd name="T90" fmla="*/ 330 w 419"/>
              <a:gd name="T91" fmla="*/ 343 h 505"/>
              <a:gd name="T92" fmla="*/ 90 w 419"/>
              <a:gd name="T93" fmla="*/ 343 h 505"/>
              <a:gd name="T94" fmla="*/ 72 w 419"/>
              <a:gd name="T95" fmla="*/ 491 h 505"/>
              <a:gd name="T96" fmla="*/ 57 w 419"/>
              <a:gd name="T97" fmla="*/ 351 h 505"/>
              <a:gd name="T98" fmla="*/ 10 w 419"/>
              <a:gd name="T99" fmla="*/ 338 h 505"/>
              <a:gd name="T100" fmla="*/ 108 w 419"/>
              <a:gd name="T101" fmla="*/ 296 h 505"/>
              <a:gd name="T102" fmla="*/ 306 w 419"/>
              <a:gd name="T103" fmla="*/ 243 h 505"/>
              <a:gd name="T104" fmla="*/ 320 w 419"/>
              <a:gd name="T105" fmla="*/ 307 h 505"/>
              <a:gd name="T106" fmla="*/ 362 w 419"/>
              <a:gd name="T107" fmla="*/ 340 h 505"/>
              <a:gd name="T108" fmla="*/ 387 w 419"/>
              <a:gd name="T109" fmla="*/ 49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19" h="505">
                <a:moveTo>
                  <a:pt x="407" y="491"/>
                </a:moveTo>
                <a:cubicBezTo>
                  <a:pt x="401" y="491"/>
                  <a:pt x="398" y="490"/>
                  <a:pt x="398" y="483"/>
                </a:cubicBezTo>
                <a:cubicBezTo>
                  <a:pt x="399" y="443"/>
                  <a:pt x="399" y="402"/>
                  <a:pt x="399" y="361"/>
                </a:cubicBezTo>
                <a:cubicBezTo>
                  <a:pt x="399" y="358"/>
                  <a:pt x="399" y="355"/>
                  <a:pt x="399" y="351"/>
                </a:cubicBezTo>
                <a:cubicBezTo>
                  <a:pt x="406" y="351"/>
                  <a:pt x="412" y="351"/>
                  <a:pt x="419" y="351"/>
                </a:cubicBezTo>
                <a:cubicBezTo>
                  <a:pt x="419" y="339"/>
                  <a:pt x="419" y="327"/>
                  <a:pt x="419" y="315"/>
                </a:cubicBezTo>
                <a:cubicBezTo>
                  <a:pt x="409" y="313"/>
                  <a:pt x="398" y="311"/>
                  <a:pt x="388" y="309"/>
                </a:cubicBezTo>
                <a:cubicBezTo>
                  <a:pt x="368" y="305"/>
                  <a:pt x="349" y="302"/>
                  <a:pt x="329" y="298"/>
                </a:cubicBezTo>
                <a:cubicBezTo>
                  <a:pt x="327" y="297"/>
                  <a:pt x="323" y="294"/>
                  <a:pt x="323" y="292"/>
                </a:cubicBezTo>
                <a:cubicBezTo>
                  <a:pt x="322" y="276"/>
                  <a:pt x="322" y="260"/>
                  <a:pt x="322" y="244"/>
                </a:cubicBezTo>
                <a:cubicBezTo>
                  <a:pt x="326" y="244"/>
                  <a:pt x="330" y="244"/>
                  <a:pt x="333" y="243"/>
                </a:cubicBezTo>
                <a:cubicBezTo>
                  <a:pt x="335" y="242"/>
                  <a:pt x="336" y="239"/>
                  <a:pt x="338" y="238"/>
                </a:cubicBezTo>
                <a:cubicBezTo>
                  <a:pt x="336" y="236"/>
                  <a:pt x="333" y="233"/>
                  <a:pt x="331" y="233"/>
                </a:cubicBezTo>
                <a:cubicBezTo>
                  <a:pt x="323" y="233"/>
                  <a:pt x="320" y="231"/>
                  <a:pt x="318" y="223"/>
                </a:cubicBezTo>
                <a:cubicBezTo>
                  <a:pt x="308" y="189"/>
                  <a:pt x="286" y="165"/>
                  <a:pt x="253" y="150"/>
                </a:cubicBezTo>
                <a:cubicBezTo>
                  <a:pt x="249" y="148"/>
                  <a:pt x="245" y="143"/>
                  <a:pt x="243" y="139"/>
                </a:cubicBezTo>
                <a:cubicBezTo>
                  <a:pt x="240" y="135"/>
                  <a:pt x="238" y="133"/>
                  <a:pt x="233" y="133"/>
                </a:cubicBezTo>
                <a:cubicBezTo>
                  <a:pt x="227" y="133"/>
                  <a:pt x="221" y="133"/>
                  <a:pt x="214" y="133"/>
                </a:cubicBezTo>
                <a:cubicBezTo>
                  <a:pt x="214" y="125"/>
                  <a:pt x="214" y="117"/>
                  <a:pt x="214" y="110"/>
                </a:cubicBezTo>
                <a:cubicBezTo>
                  <a:pt x="214" y="110"/>
                  <a:pt x="215" y="96"/>
                  <a:pt x="215" y="89"/>
                </a:cubicBezTo>
                <a:cubicBezTo>
                  <a:pt x="216" y="87"/>
                  <a:pt x="219" y="85"/>
                  <a:pt x="221" y="84"/>
                </a:cubicBezTo>
                <a:cubicBezTo>
                  <a:pt x="227" y="83"/>
                  <a:pt x="232" y="83"/>
                  <a:pt x="238" y="82"/>
                </a:cubicBezTo>
                <a:cubicBezTo>
                  <a:pt x="262" y="76"/>
                  <a:pt x="285" y="67"/>
                  <a:pt x="312" y="72"/>
                </a:cubicBezTo>
                <a:cubicBezTo>
                  <a:pt x="308" y="55"/>
                  <a:pt x="303" y="40"/>
                  <a:pt x="301" y="24"/>
                </a:cubicBezTo>
                <a:cubicBezTo>
                  <a:pt x="299" y="14"/>
                  <a:pt x="292" y="11"/>
                  <a:pt x="284" y="10"/>
                </a:cubicBezTo>
                <a:cubicBezTo>
                  <a:pt x="275" y="9"/>
                  <a:pt x="267" y="9"/>
                  <a:pt x="259" y="9"/>
                </a:cubicBezTo>
                <a:cubicBezTo>
                  <a:pt x="247" y="10"/>
                  <a:pt x="235" y="11"/>
                  <a:pt x="223" y="11"/>
                </a:cubicBezTo>
                <a:cubicBezTo>
                  <a:pt x="221" y="11"/>
                  <a:pt x="216" y="10"/>
                  <a:pt x="216" y="8"/>
                </a:cubicBezTo>
                <a:cubicBezTo>
                  <a:pt x="215" y="3"/>
                  <a:pt x="213" y="0"/>
                  <a:pt x="209" y="2"/>
                </a:cubicBezTo>
                <a:cubicBezTo>
                  <a:pt x="206" y="3"/>
                  <a:pt x="205" y="8"/>
                  <a:pt x="205" y="11"/>
                </a:cubicBezTo>
                <a:cubicBezTo>
                  <a:pt x="204" y="35"/>
                  <a:pt x="204" y="59"/>
                  <a:pt x="204" y="83"/>
                </a:cubicBezTo>
                <a:cubicBezTo>
                  <a:pt x="204" y="85"/>
                  <a:pt x="204" y="86"/>
                  <a:pt x="204" y="88"/>
                </a:cubicBezTo>
                <a:cubicBezTo>
                  <a:pt x="204" y="95"/>
                  <a:pt x="204" y="102"/>
                  <a:pt x="204" y="109"/>
                </a:cubicBezTo>
                <a:cubicBezTo>
                  <a:pt x="204" y="109"/>
                  <a:pt x="204" y="109"/>
                  <a:pt x="204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7"/>
                  <a:pt x="204" y="125"/>
                  <a:pt x="204" y="133"/>
                </a:cubicBezTo>
                <a:cubicBezTo>
                  <a:pt x="198" y="133"/>
                  <a:pt x="193" y="133"/>
                  <a:pt x="189" y="133"/>
                </a:cubicBezTo>
                <a:cubicBezTo>
                  <a:pt x="182" y="132"/>
                  <a:pt x="178" y="134"/>
                  <a:pt x="176" y="141"/>
                </a:cubicBezTo>
                <a:cubicBezTo>
                  <a:pt x="174" y="145"/>
                  <a:pt x="170" y="148"/>
                  <a:pt x="166" y="150"/>
                </a:cubicBezTo>
                <a:cubicBezTo>
                  <a:pt x="133" y="165"/>
                  <a:pt x="110" y="190"/>
                  <a:pt x="101" y="226"/>
                </a:cubicBezTo>
                <a:cubicBezTo>
                  <a:pt x="100" y="231"/>
                  <a:pt x="98" y="234"/>
                  <a:pt x="91" y="233"/>
                </a:cubicBezTo>
                <a:cubicBezTo>
                  <a:pt x="88" y="232"/>
                  <a:pt x="85" y="233"/>
                  <a:pt x="81" y="233"/>
                </a:cubicBezTo>
                <a:cubicBezTo>
                  <a:pt x="82" y="237"/>
                  <a:pt x="82" y="239"/>
                  <a:pt x="82" y="242"/>
                </a:cubicBezTo>
                <a:cubicBezTo>
                  <a:pt x="84" y="242"/>
                  <a:pt x="85" y="243"/>
                  <a:pt x="86" y="243"/>
                </a:cubicBezTo>
                <a:cubicBezTo>
                  <a:pt x="95" y="241"/>
                  <a:pt x="98" y="246"/>
                  <a:pt x="97" y="254"/>
                </a:cubicBezTo>
                <a:cubicBezTo>
                  <a:pt x="96" y="265"/>
                  <a:pt x="96" y="276"/>
                  <a:pt x="97" y="287"/>
                </a:cubicBezTo>
                <a:cubicBezTo>
                  <a:pt x="98" y="295"/>
                  <a:pt x="94" y="297"/>
                  <a:pt x="87" y="299"/>
                </a:cubicBezTo>
                <a:cubicBezTo>
                  <a:pt x="58" y="304"/>
                  <a:pt x="29" y="309"/>
                  <a:pt x="0" y="315"/>
                </a:cubicBezTo>
                <a:cubicBezTo>
                  <a:pt x="0" y="327"/>
                  <a:pt x="0" y="339"/>
                  <a:pt x="0" y="352"/>
                </a:cubicBezTo>
                <a:cubicBezTo>
                  <a:pt x="7" y="352"/>
                  <a:pt x="14" y="352"/>
                  <a:pt x="20" y="352"/>
                </a:cubicBezTo>
                <a:cubicBezTo>
                  <a:pt x="20" y="398"/>
                  <a:pt x="20" y="444"/>
                  <a:pt x="20" y="490"/>
                </a:cubicBezTo>
                <a:cubicBezTo>
                  <a:pt x="13" y="490"/>
                  <a:pt x="6" y="491"/>
                  <a:pt x="0" y="491"/>
                </a:cubicBezTo>
                <a:cubicBezTo>
                  <a:pt x="0" y="495"/>
                  <a:pt x="0" y="497"/>
                  <a:pt x="0" y="501"/>
                </a:cubicBezTo>
                <a:cubicBezTo>
                  <a:pt x="4" y="501"/>
                  <a:pt x="8" y="501"/>
                  <a:pt x="11" y="501"/>
                </a:cubicBezTo>
                <a:cubicBezTo>
                  <a:pt x="102" y="501"/>
                  <a:pt x="192" y="501"/>
                  <a:pt x="283" y="501"/>
                </a:cubicBezTo>
                <a:cubicBezTo>
                  <a:pt x="324" y="501"/>
                  <a:pt x="365" y="501"/>
                  <a:pt x="407" y="501"/>
                </a:cubicBezTo>
                <a:cubicBezTo>
                  <a:pt x="411" y="501"/>
                  <a:pt x="419" y="505"/>
                  <a:pt x="419" y="496"/>
                </a:cubicBezTo>
                <a:cubicBezTo>
                  <a:pt x="419" y="486"/>
                  <a:pt x="411" y="491"/>
                  <a:pt x="407" y="491"/>
                </a:cubicBezTo>
                <a:close/>
                <a:moveTo>
                  <a:pt x="216" y="22"/>
                </a:moveTo>
                <a:cubicBezTo>
                  <a:pt x="238" y="21"/>
                  <a:pt x="259" y="21"/>
                  <a:pt x="281" y="21"/>
                </a:cubicBezTo>
                <a:cubicBezTo>
                  <a:pt x="284" y="21"/>
                  <a:pt x="288" y="24"/>
                  <a:pt x="289" y="26"/>
                </a:cubicBezTo>
                <a:cubicBezTo>
                  <a:pt x="293" y="37"/>
                  <a:pt x="295" y="48"/>
                  <a:pt x="297" y="58"/>
                </a:cubicBezTo>
                <a:cubicBezTo>
                  <a:pt x="270" y="63"/>
                  <a:pt x="243" y="69"/>
                  <a:pt x="216" y="75"/>
                </a:cubicBezTo>
                <a:lnTo>
                  <a:pt x="216" y="22"/>
                </a:lnTo>
                <a:close/>
                <a:moveTo>
                  <a:pt x="165" y="163"/>
                </a:moveTo>
                <a:cubicBezTo>
                  <a:pt x="169" y="161"/>
                  <a:pt x="174" y="159"/>
                  <a:pt x="178" y="157"/>
                </a:cubicBezTo>
                <a:cubicBezTo>
                  <a:pt x="180" y="156"/>
                  <a:pt x="182" y="154"/>
                  <a:pt x="183" y="152"/>
                </a:cubicBezTo>
                <a:cubicBezTo>
                  <a:pt x="185" y="145"/>
                  <a:pt x="189" y="143"/>
                  <a:pt x="196" y="144"/>
                </a:cubicBezTo>
                <a:cubicBezTo>
                  <a:pt x="206" y="144"/>
                  <a:pt x="216" y="144"/>
                  <a:pt x="226" y="144"/>
                </a:cubicBezTo>
                <a:cubicBezTo>
                  <a:pt x="229" y="144"/>
                  <a:pt x="233" y="146"/>
                  <a:pt x="234" y="147"/>
                </a:cubicBezTo>
                <a:cubicBezTo>
                  <a:pt x="235" y="159"/>
                  <a:pt x="246" y="159"/>
                  <a:pt x="254" y="162"/>
                </a:cubicBezTo>
                <a:cubicBezTo>
                  <a:pt x="283" y="177"/>
                  <a:pt x="300" y="200"/>
                  <a:pt x="309" y="232"/>
                </a:cubicBezTo>
                <a:cubicBezTo>
                  <a:pt x="242" y="232"/>
                  <a:pt x="177" y="232"/>
                  <a:pt x="110" y="232"/>
                </a:cubicBezTo>
                <a:cubicBezTo>
                  <a:pt x="119" y="200"/>
                  <a:pt x="137" y="177"/>
                  <a:pt x="165" y="163"/>
                </a:cubicBezTo>
                <a:close/>
                <a:moveTo>
                  <a:pt x="153" y="485"/>
                </a:moveTo>
                <a:cubicBezTo>
                  <a:pt x="153" y="487"/>
                  <a:pt x="149" y="490"/>
                  <a:pt x="147" y="490"/>
                </a:cubicBezTo>
                <a:cubicBezTo>
                  <a:pt x="128" y="492"/>
                  <a:pt x="128" y="492"/>
                  <a:pt x="128" y="472"/>
                </a:cubicBezTo>
                <a:cubicBezTo>
                  <a:pt x="128" y="445"/>
                  <a:pt x="128" y="418"/>
                  <a:pt x="128" y="391"/>
                </a:cubicBezTo>
                <a:cubicBezTo>
                  <a:pt x="128" y="388"/>
                  <a:pt x="128" y="384"/>
                  <a:pt x="128" y="380"/>
                </a:cubicBezTo>
                <a:cubicBezTo>
                  <a:pt x="135" y="380"/>
                  <a:pt x="142" y="380"/>
                  <a:pt x="149" y="381"/>
                </a:cubicBezTo>
                <a:cubicBezTo>
                  <a:pt x="150" y="381"/>
                  <a:pt x="153" y="384"/>
                  <a:pt x="153" y="386"/>
                </a:cubicBezTo>
                <a:cubicBezTo>
                  <a:pt x="153" y="419"/>
                  <a:pt x="153" y="452"/>
                  <a:pt x="153" y="485"/>
                </a:cubicBezTo>
                <a:close/>
                <a:moveTo>
                  <a:pt x="185" y="489"/>
                </a:moveTo>
                <a:cubicBezTo>
                  <a:pt x="184" y="490"/>
                  <a:pt x="184" y="490"/>
                  <a:pt x="184" y="490"/>
                </a:cubicBezTo>
                <a:cubicBezTo>
                  <a:pt x="164" y="492"/>
                  <a:pt x="164" y="492"/>
                  <a:pt x="164" y="473"/>
                </a:cubicBezTo>
                <a:cubicBezTo>
                  <a:pt x="164" y="446"/>
                  <a:pt x="164" y="419"/>
                  <a:pt x="164" y="391"/>
                </a:cubicBezTo>
                <a:cubicBezTo>
                  <a:pt x="164" y="388"/>
                  <a:pt x="164" y="385"/>
                  <a:pt x="164" y="381"/>
                </a:cubicBezTo>
                <a:cubicBezTo>
                  <a:pt x="172" y="381"/>
                  <a:pt x="178" y="381"/>
                  <a:pt x="185" y="381"/>
                </a:cubicBezTo>
                <a:cubicBezTo>
                  <a:pt x="185" y="417"/>
                  <a:pt x="185" y="453"/>
                  <a:pt x="185" y="489"/>
                </a:cubicBezTo>
                <a:close/>
                <a:moveTo>
                  <a:pt x="222" y="490"/>
                </a:moveTo>
                <a:cubicBezTo>
                  <a:pt x="197" y="493"/>
                  <a:pt x="197" y="493"/>
                  <a:pt x="197" y="469"/>
                </a:cubicBezTo>
                <a:cubicBezTo>
                  <a:pt x="197" y="443"/>
                  <a:pt x="197" y="416"/>
                  <a:pt x="197" y="389"/>
                </a:cubicBezTo>
                <a:cubicBezTo>
                  <a:pt x="196" y="382"/>
                  <a:pt x="199" y="379"/>
                  <a:pt x="206" y="380"/>
                </a:cubicBezTo>
                <a:cubicBezTo>
                  <a:pt x="211" y="381"/>
                  <a:pt x="216" y="380"/>
                  <a:pt x="222" y="380"/>
                </a:cubicBezTo>
                <a:cubicBezTo>
                  <a:pt x="222" y="417"/>
                  <a:pt x="222" y="453"/>
                  <a:pt x="222" y="490"/>
                </a:cubicBezTo>
                <a:close/>
                <a:moveTo>
                  <a:pt x="255" y="389"/>
                </a:moveTo>
                <a:cubicBezTo>
                  <a:pt x="255" y="405"/>
                  <a:pt x="255" y="420"/>
                  <a:pt x="255" y="436"/>
                </a:cubicBezTo>
                <a:cubicBezTo>
                  <a:pt x="255" y="451"/>
                  <a:pt x="255" y="467"/>
                  <a:pt x="255" y="482"/>
                </a:cubicBezTo>
                <a:cubicBezTo>
                  <a:pt x="256" y="493"/>
                  <a:pt x="248" y="490"/>
                  <a:pt x="242" y="491"/>
                </a:cubicBezTo>
                <a:cubicBezTo>
                  <a:pt x="236" y="491"/>
                  <a:pt x="233" y="489"/>
                  <a:pt x="233" y="482"/>
                </a:cubicBezTo>
                <a:cubicBezTo>
                  <a:pt x="234" y="451"/>
                  <a:pt x="234" y="420"/>
                  <a:pt x="233" y="389"/>
                </a:cubicBezTo>
                <a:cubicBezTo>
                  <a:pt x="233" y="380"/>
                  <a:pt x="237" y="380"/>
                  <a:pt x="243" y="380"/>
                </a:cubicBezTo>
                <a:cubicBezTo>
                  <a:pt x="249" y="381"/>
                  <a:pt x="256" y="379"/>
                  <a:pt x="255" y="389"/>
                </a:cubicBezTo>
                <a:close/>
                <a:moveTo>
                  <a:pt x="282" y="491"/>
                </a:moveTo>
                <a:cubicBezTo>
                  <a:pt x="277" y="490"/>
                  <a:pt x="272" y="490"/>
                  <a:pt x="267" y="490"/>
                </a:cubicBezTo>
                <a:cubicBezTo>
                  <a:pt x="267" y="453"/>
                  <a:pt x="267" y="417"/>
                  <a:pt x="267" y="382"/>
                </a:cubicBezTo>
                <a:cubicBezTo>
                  <a:pt x="268" y="381"/>
                  <a:pt x="268" y="381"/>
                  <a:pt x="268" y="381"/>
                </a:cubicBezTo>
                <a:cubicBezTo>
                  <a:pt x="292" y="378"/>
                  <a:pt x="292" y="378"/>
                  <a:pt x="292" y="402"/>
                </a:cubicBezTo>
                <a:cubicBezTo>
                  <a:pt x="292" y="428"/>
                  <a:pt x="292" y="454"/>
                  <a:pt x="292" y="480"/>
                </a:cubicBezTo>
                <a:cubicBezTo>
                  <a:pt x="292" y="488"/>
                  <a:pt x="290" y="492"/>
                  <a:pt x="282" y="491"/>
                </a:cubicBezTo>
                <a:close/>
                <a:moveTo>
                  <a:pt x="327" y="486"/>
                </a:moveTo>
                <a:cubicBezTo>
                  <a:pt x="327" y="487"/>
                  <a:pt x="326" y="488"/>
                  <a:pt x="326" y="490"/>
                </a:cubicBezTo>
                <a:cubicBezTo>
                  <a:pt x="319" y="490"/>
                  <a:pt x="311" y="490"/>
                  <a:pt x="303" y="490"/>
                </a:cubicBezTo>
                <a:cubicBezTo>
                  <a:pt x="303" y="453"/>
                  <a:pt x="303" y="417"/>
                  <a:pt x="303" y="381"/>
                </a:cubicBezTo>
                <a:cubicBezTo>
                  <a:pt x="307" y="380"/>
                  <a:pt x="310" y="380"/>
                  <a:pt x="313" y="379"/>
                </a:cubicBezTo>
                <a:cubicBezTo>
                  <a:pt x="313" y="376"/>
                  <a:pt x="313" y="374"/>
                  <a:pt x="313" y="370"/>
                </a:cubicBezTo>
                <a:cubicBezTo>
                  <a:pt x="311" y="370"/>
                  <a:pt x="308" y="369"/>
                  <a:pt x="306" y="369"/>
                </a:cubicBezTo>
                <a:cubicBezTo>
                  <a:pt x="242" y="369"/>
                  <a:pt x="178" y="369"/>
                  <a:pt x="114" y="369"/>
                </a:cubicBezTo>
                <a:cubicBezTo>
                  <a:pt x="112" y="369"/>
                  <a:pt x="111" y="369"/>
                  <a:pt x="110" y="370"/>
                </a:cubicBezTo>
                <a:cubicBezTo>
                  <a:pt x="108" y="371"/>
                  <a:pt x="106" y="373"/>
                  <a:pt x="106" y="374"/>
                </a:cubicBezTo>
                <a:cubicBezTo>
                  <a:pt x="106" y="376"/>
                  <a:pt x="107" y="379"/>
                  <a:pt x="109" y="380"/>
                </a:cubicBezTo>
                <a:cubicBezTo>
                  <a:pt x="111" y="381"/>
                  <a:pt x="113" y="381"/>
                  <a:pt x="116" y="381"/>
                </a:cubicBezTo>
                <a:cubicBezTo>
                  <a:pt x="116" y="383"/>
                  <a:pt x="117" y="385"/>
                  <a:pt x="117" y="387"/>
                </a:cubicBezTo>
                <a:cubicBezTo>
                  <a:pt x="117" y="419"/>
                  <a:pt x="117" y="451"/>
                  <a:pt x="117" y="483"/>
                </a:cubicBezTo>
                <a:cubicBezTo>
                  <a:pt x="117" y="489"/>
                  <a:pt x="115" y="491"/>
                  <a:pt x="109" y="491"/>
                </a:cubicBezTo>
                <a:cubicBezTo>
                  <a:pt x="89" y="490"/>
                  <a:pt x="93" y="493"/>
                  <a:pt x="92" y="474"/>
                </a:cubicBezTo>
                <a:cubicBezTo>
                  <a:pt x="92" y="436"/>
                  <a:pt x="92" y="399"/>
                  <a:pt x="92" y="361"/>
                </a:cubicBezTo>
                <a:cubicBezTo>
                  <a:pt x="92" y="355"/>
                  <a:pt x="94" y="352"/>
                  <a:pt x="101" y="351"/>
                </a:cubicBezTo>
                <a:cubicBezTo>
                  <a:pt x="127" y="347"/>
                  <a:pt x="154" y="343"/>
                  <a:pt x="180" y="337"/>
                </a:cubicBezTo>
                <a:cubicBezTo>
                  <a:pt x="202" y="332"/>
                  <a:pt x="224" y="334"/>
                  <a:pt x="246" y="339"/>
                </a:cubicBezTo>
                <a:cubicBezTo>
                  <a:pt x="270" y="344"/>
                  <a:pt x="295" y="347"/>
                  <a:pt x="319" y="351"/>
                </a:cubicBezTo>
                <a:cubicBezTo>
                  <a:pt x="324" y="352"/>
                  <a:pt x="327" y="353"/>
                  <a:pt x="327" y="359"/>
                </a:cubicBezTo>
                <a:cubicBezTo>
                  <a:pt x="327" y="402"/>
                  <a:pt x="327" y="444"/>
                  <a:pt x="327" y="486"/>
                </a:cubicBezTo>
                <a:close/>
                <a:moveTo>
                  <a:pt x="387" y="490"/>
                </a:moveTo>
                <a:cubicBezTo>
                  <a:pt x="371" y="490"/>
                  <a:pt x="355" y="490"/>
                  <a:pt x="338" y="490"/>
                </a:cubicBezTo>
                <a:cubicBezTo>
                  <a:pt x="338" y="486"/>
                  <a:pt x="338" y="483"/>
                  <a:pt x="338" y="479"/>
                </a:cubicBezTo>
                <a:cubicBezTo>
                  <a:pt x="338" y="437"/>
                  <a:pt x="338" y="395"/>
                  <a:pt x="338" y="353"/>
                </a:cubicBezTo>
                <a:cubicBezTo>
                  <a:pt x="338" y="347"/>
                  <a:pt x="336" y="344"/>
                  <a:pt x="330" y="343"/>
                </a:cubicBezTo>
                <a:cubicBezTo>
                  <a:pt x="296" y="337"/>
                  <a:pt x="261" y="332"/>
                  <a:pt x="228" y="324"/>
                </a:cubicBezTo>
                <a:cubicBezTo>
                  <a:pt x="210" y="321"/>
                  <a:pt x="193" y="324"/>
                  <a:pt x="176" y="327"/>
                </a:cubicBezTo>
                <a:cubicBezTo>
                  <a:pt x="147" y="332"/>
                  <a:pt x="119" y="338"/>
                  <a:pt x="90" y="343"/>
                </a:cubicBezTo>
                <a:cubicBezTo>
                  <a:pt x="83" y="344"/>
                  <a:pt x="81" y="347"/>
                  <a:pt x="81" y="353"/>
                </a:cubicBezTo>
                <a:cubicBezTo>
                  <a:pt x="82" y="396"/>
                  <a:pt x="81" y="438"/>
                  <a:pt x="82" y="481"/>
                </a:cubicBezTo>
                <a:cubicBezTo>
                  <a:pt x="82" y="488"/>
                  <a:pt x="80" y="491"/>
                  <a:pt x="72" y="491"/>
                </a:cubicBezTo>
                <a:cubicBezTo>
                  <a:pt x="59" y="490"/>
                  <a:pt x="46" y="490"/>
                  <a:pt x="32" y="490"/>
                </a:cubicBezTo>
                <a:cubicBezTo>
                  <a:pt x="32" y="444"/>
                  <a:pt x="32" y="398"/>
                  <a:pt x="32" y="351"/>
                </a:cubicBezTo>
                <a:cubicBezTo>
                  <a:pt x="40" y="351"/>
                  <a:pt x="48" y="351"/>
                  <a:pt x="57" y="351"/>
                </a:cubicBezTo>
                <a:cubicBezTo>
                  <a:pt x="57" y="347"/>
                  <a:pt x="57" y="345"/>
                  <a:pt x="57" y="341"/>
                </a:cubicBezTo>
                <a:cubicBezTo>
                  <a:pt x="42" y="341"/>
                  <a:pt x="27" y="341"/>
                  <a:pt x="12" y="341"/>
                </a:cubicBezTo>
                <a:cubicBezTo>
                  <a:pt x="11" y="339"/>
                  <a:pt x="11" y="339"/>
                  <a:pt x="10" y="338"/>
                </a:cubicBezTo>
                <a:cubicBezTo>
                  <a:pt x="10" y="325"/>
                  <a:pt x="9" y="324"/>
                  <a:pt x="23" y="321"/>
                </a:cubicBezTo>
                <a:cubicBezTo>
                  <a:pt x="48" y="316"/>
                  <a:pt x="73" y="311"/>
                  <a:pt x="99" y="307"/>
                </a:cubicBezTo>
                <a:cubicBezTo>
                  <a:pt x="106" y="306"/>
                  <a:pt x="108" y="303"/>
                  <a:pt x="108" y="296"/>
                </a:cubicBezTo>
                <a:cubicBezTo>
                  <a:pt x="108" y="281"/>
                  <a:pt x="108" y="266"/>
                  <a:pt x="108" y="251"/>
                </a:cubicBezTo>
                <a:cubicBezTo>
                  <a:pt x="108" y="246"/>
                  <a:pt x="109" y="243"/>
                  <a:pt x="115" y="243"/>
                </a:cubicBezTo>
                <a:cubicBezTo>
                  <a:pt x="179" y="243"/>
                  <a:pt x="243" y="243"/>
                  <a:pt x="306" y="243"/>
                </a:cubicBezTo>
                <a:cubicBezTo>
                  <a:pt x="308" y="243"/>
                  <a:pt x="309" y="244"/>
                  <a:pt x="311" y="244"/>
                </a:cubicBezTo>
                <a:cubicBezTo>
                  <a:pt x="311" y="262"/>
                  <a:pt x="312" y="279"/>
                  <a:pt x="311" y="296"/>
                </a:cubicBezTo>
                <a:cubicBezTo>
                  <a:pt x="311" y="303"/>
                  <a:pt x="313" y="306"/>
                  <a:pt x="320" y="307"/>
                </a:cubicBezTo>
                <a:cubicBezTo>
                  <a:pt x="346" y="311"/>
                  <a:pt x="371" y="316"/>
                  <a:pt x="396" y="321"/>
                </a:cubicBezTo>
                <a:cubicBezTo>
                  <a:pt x="410" y="324"/>
                  <a:pt x="410" y="325"/>
                  <a:pt x="408" y="340"/>
                </a:cubicBezTo>
                <a:cubicBezTo>
                  <a:pt x="393" y="340"/>
                  <a:pt x="378" y="340"/>
                  <a:pt x="362" y="340"/>
                </a:cubicBezTo>
                <a:cubicBezTo>
                  <a:pt x="362" y="344"/>
                  <a:pt x="362" y="347"/>
                  <a:pt x="362" y="351"/>
                </a:cubicBezTo>
                <a:cubicBezTo>
                  <a:pt x="370" y="351"/>
                  <a:pt x="378" y="351"/>
                  <a:pt x="387" y="351"/>
                </a:cubicBezTo>
                <a:cubicBezTo>
                  <a:pt x="387" y="397"/>
                  <a:pt x="387" y="443"/>
                  <a:pt x="387" y="490"/>
                </a:cubicBezTo>
                <a:close/>
              </a:path>
            </a:pathLst>
          </a:custGeom>
          <a:solidFill>
            <a:srgbClr val="C2374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Arial" panose="020B0604020202020204" pitchFamily="34" charset="0"/>
            </a:endParaRPr>
          </a:p>
        </p:txBody>
      </p:sp>
      <p:pic>
        <p:nvPicPr>
          <p:cNvPr id="1411" name="Picture 14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904" y="1425723"/>
            <a:ext cx="501841" cy="521208"/>
          </a:xfrm>
          <a:prstGeom prst="rect">
            <a:avLst/>
          </a:prstGeom>
        </p:spPr>
      </p:pic>
      <p:pic>
        <p:nvPicPr>
          <p:cNvPr id="1416" name="Picture 1415"/>
          <p:cNvPicPr>
            <a:picLocks noChangeAspect="1"/>
          </p:cNvPicPr>
          <p:nvPr/>
        </p:nvPicPr>
        <p:blipFill rotWithShape="1">
          <a:blip r:embed="rId5">
            <a:lum bright="70000" contrast="-70000"/>
          </a:blip>
          <a:srcRect b="17807"/>
          <a:stretch/>
        </p:blipFill>
        <p:spPr>
          <a:xfrm>
            <a:off x="4893530" y="1441692"/>
            <a:ext cx="702817" cy="557784"/>
          </a:xfrm>
          <a:prstGeom prst="rect">
            <a:avLst/>
          </a:prstGeom>
        </p:spPr>
      </p:pic>
      <p:pic>
        <p:nvPicPr>
          <p:cNvPr id="1418" name="Picture 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958" y="1429786"/>
            <a:ext cx="540161" cy="521208"/>
          </a:xfrm>
          <a:prstGeom prst="rect">
            <a:avLst/>
          </a:prstGeom>
        </p:spPr>
      </p:pic>
      <p:pic>
        <p:nvPicPr>
          <p:cNvPr id="1420" name="Picture 14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456" y="2348451"/>
            <a:ext cx="430696" cy="457200"/>
          </a:xfrm>
          <a:prstGeom prst="rect">
            <a:avLst/>
          </a:prstGeom>
        </p:spPr>
      </p:pic>
      <p:sp>
        <p:nvSpPr>
          <p:cNvPr id="4" name="Freeform 6"/>
          <p:cNvSpPr>
            <a:spLocks/>
          </p:cNvSpPr>
          <p:nvPr/>
        </p:nvSpPr>
        <p:spPr bwMode="auto">
          <a:xfrm>
            <a:off x="4416426" y="3187700"/>
            <a:ext cx="1608138" cy="593725"/>
          </a:xfrm>
          <a:custGeom>
            <a:avLst/>
            <a:gdLst>
              <a:gd name="T0" fmla="*/ 551 w 647"/>
              <a:gd name="T1" fmla="*/ 139 h 227"/>
              <a:gd name="T2" fmla="*/ 634 w 647"/>
              <a:gd name="T3" fmla="*/ 77 h 227"/>
              <a:gd name="T4" fmla="*/ 550 w 647"/>
              <a:gd name="T5" fmla="*/ 13 h 227"/>
              <a:gd name="T6" fmla="*/ 550 w 647"/>
              <a:gd name="T7" fmla="*/ 46 h 227"/>
              <a:gd name="T8" fmla="*/ 541 w 647"/>
              <a:gd name="T9" fmla="*/ 47 h 227"/>
              <a:gd name="T10" fmla="*/ 246 w 647"/>
              <a:gd name="T11" fmla="*/ 46 h 227"/>
              <a:gd name="T12" fmla="*/ 246 w 647"/>
              <a:gd name="T13" fmla="*/ 38 h 227"/>
              <a:gd name="T14" fmla="*/ 520 w 647"/>
              <a:gd name="T15" fmla="*/ 38 h 227"/>
              <a:gd name="T16" fmla="*/ 540 w 647"/>
              <a:gd name="T17" fmla="*/ 21 h 227"/>
              <a:gd name="T18" fmla="*/ 540 w 647"/>
              <a:gd name="T19" fmla="*/ 7 h 227"/>
              <a:gd name="T20" fmla="*/ 543 w 647"/>
              <a:gd name="T21" fmla="*/ 0 h 227"/>
              <a:gd name="T22" fmla="*/ 551 w 647"/>
              <a:gd name="T23" fmla="*/ 3 h 227"/>
              <a:gd name="T24" fmla="*/ 605 w 647"/>
              <a:gd name="T25" fmla="*/ 43 h 227"/>
              <a:gd name="T26" fmla="*/ 641 w 647"/>
              <a:gd name="T27" fmla="*/ 71 h 227"/>
              <a:gd name="T28" fmla="*/ 641 w 647"/>
              <a:gd name="T29" fmla="*/ 83 h 227"/>
              <a:gd name="T30" fmla="*/ 551 w 647"/>
              <a:gd name="T31" fmla="*/ 151 h 227"/>
              <a:gd name="T32" fmla="*/ 544 w 647"/>
              <a:gd name="T33" fmla="*/ 154 h 227"/>
              <a:gd name="T34" fmla="*/ 540 w 647"/>
              <a:gd name="T35" fmla="*/ 147 h 227"/>
              <a:gd name="T36" fmla="*/ 540 w 647"/>
              <a:gd name="T37" fmla="*/ 122 h 227"/>
              <a:gd name="T38" fmla="*/ 533 w 647"/>
              <a:gd name="T39" fmla="*/ 115 h 227"/>
              <a:gd name="T40" fmla="*/ 105 w 647"/>
              <a:gd name="T41" fmla="*/ 115 h 227"/>
              <a:gd name="T42" fmla="*/ 98 w 647"/>
              <a:gd name="T43" fmla="*/ 108 h 227"/>
              <a:gd name="T44" fmla="*/ 98 w 647"/>
              <a:gd name="T45" fmla="*/ 86 h 227"/>
              <a:gd name="T46" fmla="*/ 66 w 647"/>
              <a:gd name="T47" fmla="*/ 110 h 227"/>
              <a:gd name="T48" fmla="*/ 18 w 647"/>
              <a:gd name="T49" fmla="*/ 146 h 227"/>
              <a:gd name="T50" fmla="*/ 17 w 647"/>
              <a:gd name="T51" fmla="*/ 153 h 227"/>
              <a:gd name="T52" fmla="*/ 98 w 647"/>
              <a:gd name="T53" fmla="*/ 214 h 227"/>
              <a:gd name="T54" fmla="*/ 98 w 647"/>
              <a:gd name="T55" fmla="*/ 193 h 227"/>
              <a:gd name="T56" fmla="*/ 111 w 647"/>
              <a:gd name="T57" fmla="*/ 180 h 227"/>
              <a:gd name="T58" fmla="*/ 545 w 647"/>
              <a:gd name="T59" fmla="*/ 180 h 227"/>
              <a:gd name="T60" fmla="*/ 545 w 647"/>
              <a:gd name="T61" fmla="*/ 188 h 227"/>
              <a:gd name="T62" fmla="*/ 116 w 647"/>
              <a:gd name="T63" fmla="*/ 188 h 227"/>
              <a:gd name="T64" fmla="*/ 106 w 647"/>
              <a:gd name="T65" fmla="*/ 197 h 227"/>
              <a:gd name="T66" fmla="*/ 106 w 647"/>
              <a:gd name="T67" fmla="*/ 221 h 227"/>
              <a:gd name="T68" fmla="*/ 103 w 647"/>
              <a:gd name="T69" fmla="*/ 227 h 227"/>
              <a:gd name="T70" fmla="*/ 97 w 647"/>
              <a:gd name="T71" fmla="*/ 225 h 227"/>
              <a:gd name="T72" fmla="*/ 4 w 647"/>
              <a:gd name="T73" fmla="*/ 155 h 227"/>
              <a:gd name="T74" fmla="*/ 5 w 647"/>
              <a:gd name="T75" fmla="*/ 145 h 227"/>
              <a:gd name="T76" fmla="*/ 97 w 647"/>
              <a:gd name="T77" fmla="*/ 75 h 227"/>
              <a:gd name="T78" fmla="*/ 104 w 647"/>
              <a:gd name="T79" fmla="*/ 74 h 227"/>
              <a:gd name="T80" fmla="*/ 106 w 647"/>
              <a:gd name="T81" fmla="*/ 79 h 227"/>
              <a:gd name="T82" fmla="*/ 107 w 647"/>
              <a:gd name="T83" fmla="*/ 100 h 227"/>
              <a:gd name="T84" fmla="*/ 114 w 647"/>
              <a:gd name="T85" fmla="*/ 107 h 227"/>
              <a:gd name="T86" fmla="*/ 539 w 647"/>
              <a:gd name="T87" fmla="*/ 107 h 227"/>
              <a:gd name="T88" fmla="*/ 549 w 647"/>
              <a:gd name="T89" fmla="*/ 117 h 227"/>
              <a:gd name="T90" fmla="*/ 549 w 647"/>
              <a:gd name="T91" fmla="*/ 139 h 227"/>
              <a:gd name="T92" fmla="*/ 551 w 647"/>
              <a:gd name="T93" fmla="*/ 13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7" h="227">
                <a:moveTo>
                  <a:pt x="551" y="139"/>
                </a:moveTo>
                <a:cubicBezTo>
                  <a:pt x="579" y="119"/>
                  <a:pt x="606" y="98"/>
                  <a:pt x="634" y="77"/>
                </a:cubicBezTo>
                <a:cubicBezTo>
                  <a:pt x="606" y="55"/>
                  <a:pt x="579" y="35"/>
                  <a:pt x="550" y="13"/>
                </a:cubicBezTo>
                <a:cubicBezTo>
                  <a:pt x="550" y="25"/>
                  <a:pt x="550" y="35"/>
                  <a:pt x="550" y="46"/>
                </a:cubicBezTo>
                <a:cubicBezTo>
                  <a:pt x="547" y="46"/>
                  <a:pt x="544" y="47"/>
                  <a:pt x="541" y="47"/>
                </a:cubicBezTo>
                <a:cubicBezTo>
                  <a:pt x="510" y="47"/>
                  <a:pt x="246" y="46"/>
                  <a:pt x="246" y="46"/>
                </a:cubicBezTo>
                <a:cubicBezTo>
                  <a:pt x="246" y="38"/>
                  <a:pt x="246" y="38"/>
                  <a:pt x="246" y="38"/>
                </a:cubicBezTo>
                <a:cubicBezTo>
                  <a:pt x="246" y="38"/>
                  <a:pt x="496" y="38"/>
                  <a:pt x="520" y="38"/>
                </a:cubicBezTo>
                <a:cubicBezTo>
                  <a:pt x="540" y="38"/>
                  <a:pt x="540" y="38"/>
                  <a:pt x="540" y="21"/>
                </a:cubicBezTo>
                <a:cubicBezTo>
                  <a:pt x="540" y="16"/>
                  <a:pt x="539" y="12"/>
                  <a:pt x="540" y="7"/>
                </a:cubicBezTo>
                <a:cubicBezTo>
                  <a:pt x="540" y="5"/>
                  <a:pt x="542" y="1"/>
                  <a:pt x="543" y="0"/>
                </a:cubicBezTo>
                <a:cubicBezTo>
                  <a:pt x="545" y="0"/>
                  <a:pt x="549" y="1"/>
                  <a:pt x="551" y="3"/>
                </a:cubicBezTo>
                <a:cubicBezTo>
                  <a:pt x="569" y="16"/>
                  <a:pt x="587" y="30"/>
                  <a:pt x="605" y="43"/>
                </a:cubicBezTo>
                <a:cubicBezTo>
                  <a:pt x="617" y="53"/>
                  <a:pt x="629" y="62"/>
                  <a:pt x="641" y="71"/>
                </a:cubicBezTo>
                <a:cubicBezTo>
                  <a:pt x="647" y="75"/>
                  <a:pt x="647" y="78"/>
                  <a:pt x="641" y="83"/>
                </a:cubicBezTo>
                <a:cubicBezTo>
                  <a:pt x="611" y="105"/>
                  <a:pt x="581" y="128"/>
                  <a:pt x="551" y="151"/>
                </a:cubicBezTo>
                <a:cubicBezTo>
                  <a:pt x="549" y="153"/>
                  <a:pt x="546" y="153"/>
                  <a:pt x="544" y="154"/>
                </a:cubicBezTo>
                <a:cubicBezTo>
                  <a:pt x="542" y="152"/>
                  <a:pt x="540" y="149"/>
                  <a:pt x="540" y="147"/>
                </a:cubicBezTo>
                <a:cubicBezTo>
                  <a:pt x="539" y="138"/>
                  <a:pt x="539" y="130"/>
                  <a:pt x="540" y="122"/>
                </a:cubicBezTo>
                <a:cubicBezTo>
                  <a:pt x="540" y="117"/>
                  <a:pt x="538" y="115"/>
                  <a:pt x="533" y="115"/>
                </a:cubicBezTo>
                <a:cubicBezTo>
                  <a:pt x="524" y="115"/>
                  <a:pt x="115" y="115"/>
                  <a:pt x="105" y="115"/>
                </a:cubicBezTo>
                <a:cubicBezTo>
                  <a:pt x="100" y="115"/>
                  <a:pt x="97" y="113"/>
                  <a:pt x="98" y="108"/>
                </a:cubicBezTo>
                <a:cubicBezTo>
                  <a:pt x="98" y="102"/>
                  <a:pt x="98" y="95"/>
                  <a:pt x="98" y="86"/>
                </a:cubicBezTo>
                <a:cubicBezTo>
                  <a:pt x="86" y="95"/>
                  <a:pt x="76" y="103"/>
                  <a:pt x="66" y="110"/>
                </a:cubicBezTo>
                <a:cubicBezTo>
                  <a:pt x="50" y="122"/>
                  <a:pt x="34" y="134"/>
                  <a:pt x="18" y="146"/>
                </a:cubicBezTo>
                <a:cubicBezTo>
                  <a:pt x="15" y="148"/>
                  <a:pt x="13" y="150"/>
                  <a:pt x="17" y="153"/>
                </a:cubicBezTo>
                <a:cubicBezTo>
                  <a:pt x="43" y="173"/>
                  <a:pt x="69" y="193"/>
                  <a:pt x="98" y="214"/>
                </a:cubicBezTo>
                <a:cubicBezTo>
                  <a:pt x="98" y="206"/>
                  <a:pt x="98" y="199"/>
                  <a:pt x="98" y="193"/>
                </a:cubicBezTo>
                <a:cubicBezTo>
                  <a:pt x="98" y="181"/>
                  <a:pt x="98" y="180"/>
                  <a:pt x="111" y="180"/>
                </a:cubicBezTo>
                <a:cubicBezTo>
                  <a:pt x="144" y="180"/>
                  <a:pt x="545" y="180"/>
                  <a:pt x="545" y="180"/>
                </a:cubicBezTo>
                <a:cubicBezTo>
                  <a:pt x="545" y="188"/>
                  <a:pt x="545" y="188"/>
                  <a:pt x="545" y="188"/>
                </a:cubicBezTo>
                <a:cubicBezTo>
                  <a:pt x="545" y="188"/>
                  <a:pt x="149" y="188"/>
                  <a:pt x="116" y="188"/>
                </a:cubicBezTo>
                <a:cubicBezTo>
                  <a:pt x="109" y="188"/>
                  <a:pt x="106" y="190"/>
                  <a:pt x="106" y="197"/>
                </a:cubicBezTo>
                <a:cubicBezTo>
                  <a:pt x="107" y="205"/>
                  <a:pt x="107" y="213"/>
                  <a:pt x="106" y="221"/>
                </a:cubicBezTo>
                <a:cubicBezTo>
                  <a:pt x="106" y="223"/>
                  <a:pt x="105" y="226"/>
                  <a:pt x="103" y="227"/>
                </a:cubicBezTo>
                <a:cubicBezTo>
                  <a:pt x="102" y="227"/>
                  <a:pt x="99" y="226"/>
                  <a:pt x="97" y="225"/>
                </a:cubicBezTo>
                <a:cubicBezTo>
                  <a:pt x="66" y="202"/>
                  <a:pt x="35" y="178"/>
                  <a:pt x="4" y="155"/>
                </a:cubicBezTo>
                <a:cubicBezTo>
                  <a:pt x="0" y="151"/>
                  <a:pt x="0" y="149"/>
                  <a:pt x="5" y="145"/>
                </a:cubicBezTo>
                <a:cubicBezTo>
                  <a:pt x="35" y="122"/>
                  <a:pt x="66" y="98"/>
                  <a:pt x="97" y="75"/>
                </a:cubicBezTo>
                <a:cubicBezTo>
                  <a:pt x="98" y="74"/>
                  <a:pt x="102" y="73"/>
                  <a:pt x="104" y="74"/>
                </a:cubicBezTo>
                <a:cubicBezTo>
                  <a:pt x="105" y="74"/>
                  <a:pt x="106" y="77"/>
                  <a:pt x="106" y="79"/>
                </a:cubicBezTo>
                <a:cubicBezTo>
                  <a:pt x="107" y="86"/>
                  <a:pt x="107" y="93"/>
                  <a:pt x="107" y="100"/>
                </a:cubicBezTo>
                <a:cubicBezTo>
                  <a:pt x="106" y="105"/>
                  <a:pt x="108" y="107"/>
                  <a:pt x="114" y="107"/>
                </a:cubicBezTo>
                <a:cubicBezTo>
                  <a:pt x="122" y="107"/>
                  <a:pt x="531" y="107"/>
                  <a:pt x="539" y="107"/>
                </a:cubicBezTo>
                <a:cubicBezTo>
                  <a:pt x="547" y="106"/>
                  <a:pt x="550" y="109"/>
                  <a:pt x="549" y="117"/>
                </a:cubicBezTo>
                <a:cubicBezTo>
                  <a:pt x="549" y="124"/>
                  <a:pt x="549" y="131"/>
                  <a:pt x="549" y="139"/>
                </a:cubicBezTo>
                <a:cubicBezTo>
                  <a:pt x="550" y="139"/>
                  <a:pt x="551" y="139"/>
                  <a:pt x="551" y="139"/>
                </a:cubicBezTo>
                <a:close/>
              </a:path>
            </a:pathLst>
          </a:custGeom>
          <a:solidFill>
            <a:srgbClr val="00E1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135562" y="2273301"/>
            <a:ext cx="176213" cy="461962"/>
          </a:xfrm>
          <a:custGeom>
            <a:avLst/>
            <a:gdLst>
              <a:gd name="T0" fmla="*/ 8 w 174"/>
              <a:gd name="T1" fmla="*/ 104 h 444"/>
              <a:gd name="T2" fmla="*/ 8 w 174"/>
              <a:gd name="T3" fmla="*/ 104 h 444"/>
              <a:gd name="T4" fmla="*/ 40 w 174"/>
              <a:gd name="T5" fmla="*/ 104 h 444"/>
              <a:gd name="T6" fmla="*/ 57 w 174"/>
              <a:gd name="T7" fmla="*/ 87 h 444"/>
              <a:gd name="T8" fmla="*/ 64 w 174"/>
              <a:gd name="T9" fmla="*/ 90 h 444"/>
              <a:gd name="T10" fmla="*/ 64 w 174"/>
              <a:gd name="T11" fmla="*/ 422 h 444"/>
              <a:gd name="T12" fmla="*/ 87 w 174"/>
              <a:gd name="T13" fmla="*/ 444 h 444"/>
              <a:gd name="T14" fmla="*/ 87 w 174"/>
              <a:gd name="T15" fmla="*/ 444 h 444"/>
              <a:gd name="T16" fmla="*/ 109 w 174"/>
              <a:gd name="T17" fmla="*/ 422 h 444"/>
              <a:gd name="T18" fmla="*/ 109 w 174"/>
              <a:gd name="T19" fmla="*/ 90 h 444"/>
              <a:gd name="T20" fmla="*/ 116 w 174"/>
              <a:gd name="T21" fmla="*/ 87 h 444"/>
              <a:gd name="T22" fmla="*/ 133 w 174"/>
              <a:gd name="T23" fmla="*/ 104 h 444"/>
              <a:gd name="T24" fmla="*/ 165 w 174"/>
              <a:gd name="T25" fmla="*/ 104 h 444"/>
              <a:gd name="T26" fmla="*/ 165 w 174"/>
              <a:gd name="T27" fmla="*/ 104 h 444"/>
              <a:gd name="T28" fmla="*/ 165 w 174"/>
              <a:gd name="T29" fmla="*/ 72 h 444"/>
              <a:gd name="T30" fmla="*/ 100 w 174"/>
              <a:gd name="T31" fmla="*/ 7 h 444"/>
              <a:gd name="T32" fmla="*/ 74 w 174"/>
              <a:gd name="T33" fmla="*/ 7 h 444"/>
              <a:gd name="T34" fmla="*/ 8 w 174"/>
              <a:gd name="T35" fmla="*/ 72 h 444"/>
              <a:gd name="T36" fmla="*/ 8 w 174"/>
              <a:gd name="T37" fmla="*/ 10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4" h="444">
                <a:moveTo>
                  <a:pt x="8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17" y="113"/>
                  <a:pt x="32" y="113"/>
                  <a:pt x="40" y="104"/>
                </a:cubicBezTo>
                <a:cubicBezTo>
                  <a:pt x="57" y="87"/>
                  <a:pt x="57" y="87"/>
                  <a:pt x="57" y="87"/>
                </a:cubicBezTo>
                <a:cubicBezTo>
                  <a:pt x="60" y="84"/>
                  <a:pt x="64" y="86"/>
                  <a:pt x="64" y="90"/>
                </a:cubicBezTo>
                <a:cubicBezTo>
                  <a:pt x="64" y="422"/>
                  <a:pt x="64" y="422"/>
                  <a:pt x="64" y="422"/>
                </a:cubicBezTo>
                <a:cubicBezTo>
                  <a:pt x="64" y="434"/>
                  <a:pt x="74" y="444"/>
                  <a:pt x="87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99" y="444"/>
                  <a:pt x="109" y="434"/>
                  <a:pt x="109" y="422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86"/>
                  <a:pt x="114" y="84"/>
                  <a:pt x="116" y="87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42" y="113"/>
                  <a:pt x="156" y="113"/>
                  <a:pt x="165" y="104"/>
                </a:cubicBezTo>
                <a:cubicBezTo>
                  <a:pt x="165" y="104"/>
                  <a:pt x="165" y="104"/>
                  <a:pt x="165" y="104"/>
                </a:cubicBezTo>
                <a:cubicBezTo>
                  <a:pt x="174" y="95"/>
                  <a:pt x="174" y="81"/>
                  <a:pt x="165" y="72"/>
                </a:cubicBezTo>
                <a:cubicBezTo>
                  <a:pt x="100" y="7"/>
                  <a:pt x="100" y="7"/>
                  <a:pt x="100" y="7"/>
                </a:cubicBezTo>
                <a:cubicBezTo>
                  <a:pt x="93" y="0"/>
                  <a:pt x="81" y="0"/>
                  <a:pt x="74" y="7"/>
                </a:cubicBezTo>
                <a:cubicBezTo>
                  <a:pt x="8" y="72"/>
                  <a:pt x="8" y="72"/>
                  <a:pt x="8" y="72"/>
                </a:cubicBezTo>
                <a:cubicBezTo>
                  <a:pt x="0" y="81"/>
                  <a:pt x="0" y="95"/>
                  <a:pt x="8" y="104"/>
                </a:cubicBezTo>
                <a:close/>
              </a:path>
            </a:pathLst>
          </a:custGeom>
          <a:solidFill>
            <a:srgbClr val="00E1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7443" y="2789910"/>
            <a:ext cx="747347" cy="2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8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Role of BPKP and Arrangements for DAK output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700" y="1555899"/>
            <a:ext cx="2176800" cy="2544899"/>
          </a:xfrm>
        </p:spPr>
        <p:txBody>
          <a:bodyPr/>
          <a:lstStyle/>
          <a:p>
            <a:r>
              <a:rPr lang="en-US" dirty="0">
                <a:solidFill>
                  <a:srgbClr val="1DB5D6"/>
                </a:solidFill>
                <a:latin typeface="Nixie One" panose="02000503080000020004" pitchFamily="2" charset="0"/>
              </a:rPr>
              <a:t>Role</a:t>
            </a:r>
          </a:p>
          <a:p>
            <a:r>
              <a:rPr lang="en-US" sz="1200" dirty="0"/>
              <a:t>As the GOI’s internal auditor, the use of BPKP in LGDP promotes sustainability</a:t>
            </a:r>
          </a:p>
          <a:p>
            <a:endParaRPr lang="en-US" sz="1200" dirty="0"/>
          </a:p>
          <a:p>
            <a:r>
              <a:rPr lang="en-US" sz="1200" dirty="0"/>
              <a:t>Create baseline for output verification of the GOI’s transfer funds for infrastructure sectors and possibility for replication to other sectors and other types of transfers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020972" y="1555899"/>
            <a:ext cx="2176800" cy="2544899"/>
          </a:xfrm>
        </p:spPr>
        <p:txBody>
          <a:bodyPr/>
          <a:lstStyle/>
          <a:p>
            <a:r>
              <a:rPr lang="en-US" dirty="0">
                <a:solidFill>
                  <a:srgbClr val="1DB5D6"/>
                </a:solidFill>
                <a:latin typeface="Nixie One" panose="02000503080000020004" pitchFamily="2" charset="0"/>
              </a:rPr>
              <a:t>Scope of Assignment</a:t>
            </a:r>
          </a:p>
          <a:p>
            <a:pPr marL="111125" indent="-111125">
              <a:buFontTx/>
              <a:buChar char="-"/>
            </a:pPr>
            <a:r>
              <a:rPr lang="en-US" sz="1200" dirty="0"/>
              <a:t>Task 1. Conduct output verification and the report.</a:t>
            </a:r>
          </a:p>
          <a:p>
            <a:pPr marL="111125" indent="-111125">
              <a:buFontTx/>
              <a:buChar char="-"/>
            </a:pPr>
            <a:r>
              <a:rPr lang="en-US" sz="1200" dirty="0"/>
              <a:t>Task 2. Recommend the reimbursement amount based on eligible outputs.</a:t>
            </a:r>
          </a:p>
          <a:p>
            <a:pPr marL="111125" indent="-111125">
              <a:buFontTx/>
              <a:buChar char="-"/>
            </a:pPr>
            <a:r>
              <a:rPr lang="en-US" sz="1200" dirty="0"/>
              <a:t>Task 3. Provide information to Project Indicators (Results and Outcome).</a:t>
            </a:r>
          </a:p>
          <a:p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6309244" y="1555899"/>
            <a:ext cx="2176800" cy="2544899"/>
          </a:xfrm>
        </p:spPr>
        <p:txBody>
          <a:bodyPr/>
          <a:lstStyle/>
          <a:p>
            <a:r>
              <a:rPr lang="en-US" dirty="0">
                <a:solidFill>
                  <a:srgbClr val="1DB5D6"/>
                </a:solidFill>
                <a:latin typeface="Nixie One" panose="02000503080000020004" pitchFamily="2" charset="0"/>
              </a:rPr>
              <a:t>Instruments</a:t>
            </a:r>
          </a:p>
          <a:p>
            <a:pPr marL="111125" indent="-111125">
              <a:buFontTx/>
              <a:buChar char="-"/>
            </a:pPr>
            <a:r>
              <a:rPr lang="en-US" sz="1200" dirty="0">
                <a:solidFill>
                  <a:srgbClr val="00E1C6"/>
                </a:solidFill>
              </a:rPr>
              <a:t>Commitment Letter</a:t>
            </a:r>
            <a:br>
              <a:rPr lang="en-US" sz="1200" b="1" dirty="0"/>
            </a:br>
            <a:r>
              <a:rPr lang="en-US" sz="1200" dirty="0"/>
              <a:t>Sent by the participating LGs to Ministry of Finance.</a:t>
            </a:r>
          </a:p>
          <a:p>
            <a:pPr marL="111125" indent="-111125">
              <a:buFontTx/>
              <a:buChar char="-"/>
            </a:pPr>
            <a:r>
              <a:rPr lang="en-US" sz="1200" dirty="0">
                <a:solidFill>
                  <a:srgbClr val="00E1C6"/>
                </a:solidFill>
              </a:rPr>
              <a:t>Verification checklist</a:t>
            </a:r>
            <a:br>
              <a:rPr lang="en-US" sz="1200" b="1" dirty="0"/>
            </a:br>
            <a:r>
              <a:rPr lang="en-US" sz="1200" dirty="0"/>
              <a:t>List the 4 (four) aspects of verification.</a:t>
            </a:r>
          </a:p>
          <a:p>
            <a:pPr marL="111125" indent="-111125">
              <a:buFontTx/>
              <a:buChar char="-"/>
            </a:pPr>
            <a:r>
              <a:rPr lang="en-US" sz="1200" dirty="0">
                <a:solidFill>
                  <a:srgbClr val="00E1C6"/>
                </a:solidFill>
              </a:rPr>
              <a:t>Reference Unit Costs (RUC</a:t>
            </a:r>
            <a:r>
              <a:rPr lang="en-US" sz="1200" b="1" dirty="0"/>
              <a:t>)</a:t>
            </a:r>
            <a:br>
              <a:rPr lang="en-US" sz="1200" b="1" dirty="0"/>
            </a:br>
            <a:r>
              <a:rPr lang="en-US" sz="1200" dirty="0"/>
              <a:t>List the eligible work items and its unit price.</a:t>
            </a:r>
          </a:p>
          <a:p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500" y="3676817"/>
            <a:ext cx="4652544" cy="12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7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699" y="640080"/>
            <a:ext cx="7071059" cy="6453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Involvement of substantial resources</a:t>
            </a: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611290" y="1645241"/>
            <a:ext cx="812800" cy="836612"/>
          </a:xfrm>
          <a:custGeom>
            <a:avLst/>
            <a:gdLst>
              <a:gd name="T0" fmla="*/ 208 w 243"/>
              <a:gd name="T1" fmla="*/ 147 h 240"/>
              <a:gd name="T2" fmla="*/ 151 w 243"/>
              <a:gd name="T3" fmla="*/ 115 h 240"/>
              <a:gd name="T4" fmla="*/ 193 w 243"/>
              <a:gd name="T5" fmla="*/ 82 h 240"/>
              <a:gd name="T6" fmla="*/ 233 w 243"/>
              <a:gd name="T7" fmla="*/ 71 h 240"/>
              <a:gd name="T8" fmla="*/ 190 w 243"/>
              <a:gd name="T9" fmla="*/ 71 h 240"/>
              <a:gd name="T10" fmla="*/ 147 w 243"/>
              <a:gd name="T11" fmla="*/ 98 h 240"/>
              <a:gd name="T12" fmla="*/ 118 w 243"/>
              <a:gd name="T13" fmla="*/ 82 h 240"/>
              <a:gd name="T14" fmla="*/ 134 w 243"/>
              <a:gd name="T15" fmla="*/ 22 h 240"/>
              <a:gd name="T16" fmla="*/ 91 w 243"/>
              <a:gd name="T17" fmla="*/ 22 h 240"/>
              <a:gd name="T18" fmla="*/ 111 w 243"/>
              <a:gd name="T19" fmla="*/ 83 h 240"/>
              <a:gd name="T20" fmla="*/ 51 w 243"/>
              <a:gd name="T21" fmla="*/ 68 h 240"/>
              <a:gd name="T22" fmla="*/ 36 w 243"/>
              <a:gd name="T23" fmla="*/ 42 h 240"/>
              <a:gd name="T24" fmla="*/ 36 w 243"/>
              <a:gd name="T25" fmla="*/ 77 h 240"/>
              <a:gd name="T26" fmla="*/ 91 w 243"/>
              <a:gd name="T27" fmla="*/ 98 h 240"/>
              <a:gd name="T28" fmla="*/ 87 w 243"/>
              <a:gd name="T29" fmla="*/ 120 h 240"/>
              <a:gd name="T30" fmla="*/ 17 w 243"/>
              <a:gd name="T31" fmla="*/ 124 h 240"/>
              <a:gd name="T32" fmla="*/ 17 w 243"/>
              <a:gd name="T33" fmla="*/ 159 h 240"/>
              <a:gd name="T34" fmla="*/ 35 w 243"/>
              <a:gd name="T35" fmla="*/ 140 h 240"/>
              <a:gd name="T36" fmla="*/ 101 w 243"/>
              <a:gd name="T37" fmla="*/ 142 h 240"/>
              <a:gd name="T38" fmla="*/ 74 w 243"/>
              <a:gd name="T39" fmla="*/ 169 h 240"/>
              <a:gd name="T40" fmla="*/ 74 w 243"/>
              <a:gd name="T41" fmla="*/ 213 h 240"/>
              <a:gd name="T42" fmla="*/ 85 w 243"/>
              <a:gd name="T43" fmla="*/ 172 h 240"/>
              <a:gd name="T44" fmla="*/ 119 w 243"/>
              <a:gd name="T45" fmla="*/ 147 h 240"/>
              <a:gd name="T46" fmla="*/ 147 w 243"/>
              <a:gd name="T47" fmla="*/ 199 h 240"/>
              <a:gd name="T48" fmla="*/ 158 w 243"/>
              <a:gd name="T49" fmla="*/ 240 h 240"/>
              <a:gd name="T50" fmla="*/ 158 w 243"/>
              <a:gd name="T51" fmla="*/ 196 h 240"/>
              <a:gd name="T52" fmla="*/ 133 w 243"/>
              <a:gd name="T53" fmla="*/ 144 h 240"/>
              <a:gd name="T54" fmla="*/ 208 w 243"/>
              <a:gd name="T55" fmla="*/ 154 h 240"/>
              <a:gd name="T56" fmla="*/ 243 w 243"/>
              <a:gd name="T57" fmla="*/ 151 h 240"/>
              <a:gd name="T58" fmla="*/ 211 w 243"/>
              <a:gd name="T59" fmla="*/ 59 h 240"/>
              <a:gd name="T60" fmla="*/ 211 w 243"/>
              <a:gd name="T61" fmla="*/ 83 h 240"/>
              <a:gd name="T62" fmla="*/ 211 w 243"/>
              <a:gd name="T63" fmla="*/ 59 h 240"/>
              <a:gd name="T64" fmla="*/ 112 w 243"/>
              <a:gd name="T65" fmla="*/ 10 h 240"/>
              <a:gd name="T66" fmla="*/ 112 w 243"/>
              <a:gd name="T67" fmla="*/ 34 h 240"/>
              <a:gd name="T68" fmla="*/ 36 w 243"/>
              <a:gd name="T69" fmla="*/ 69 h 240"/>
              <a:gd name="T70" fmla="*/ 36 w 243"/>
              <a:gd name="T71" fmla="*/ 50 h 240"/>
              <a:gd name="T72" fmla="*/ 36 w 243"/>
              <a:gd name="T73" fmla="*/ 69 h 240"/>
              <a:gd name="T74" fmla="*/ 8 w 243"/>
              <a:gd name="T75" fmla="*/ 142 h 240"/>
              <a:gd name="T76" fmla="*/ 27 w 243"/>
              <a:gd name="T77" fmla="*/ 142 h 240"/>
              <a:gd name="T78" fmla="*/ 74 w 243"/>
              <a:gd name="T79" fmla="*/ 203 h 240"/>
              <a:gd name="T80" fmla="*/ 74 w 243"/>
              <a:gd name="T81" fmla="*/ 179 h 240"/>
              <a:gd name="T82" fmla="*/ 74 w 243"/>
              <a:gd name="T83" fmla="*/ 203 h 240"/>
              <a:gd name="T84" fmla="*/ 158 w 243"/>
              <a:gd name="T85" fmla="*/ 230 h 240"/>
              <a:gd name="T86" fmla="*/ 158 w 243"/>
              <a:gd name="T87" fmla="*/ 206 h 240"/>
              <a:gd name="T88" fmla="*/ 119 w 243"/>
              <a:gd name="T89" fmla="*/ 132 h 240"/>
              <a:gd name="T90" fmla="*/ 119 w 243"/>
              <a:gd name="T91" fmla="*/ 97 h 240"/>
              <a:gd name="T92" fmla="*/ 119 w 243"/>
              <a:gd name="T93" fmla="*/ 132 h 240"/>
              <a:gd name="T94" fmla="*/ 216 w 243"/>
              <a:gd name="T95" fmla="*/ 151 h 240"/>
              <a:gd name="T96" fmla="*/ 235 w 243"/>
              <a:gd name="T97" fmla="*/ 151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3" h="240">
                <a:moveTo>
                  <a:pt x="225" y="134"/>
                </a:moveTo>
                <a:cubicBezTo>
                  <a:pt x="217" y="134"/>
                  <a:pt x="210" y="140"/>
                  <a:pt x="208" y="147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50" y="126"/>
                  <a:pt x="151" y="120"/>
                  <a:pt x="151" y="115"/>
                </a:cubicBezTo>
                <a:cubicBezTo>
                  <a:pt x="151" y="111"/>
                  <a:pt x="151" y="107"/>
                  <a:pt x="150" y="104"/>
                </a:cubicBezTo>
                <a:cubicBezTo>
                  <a:pt x="193" y="82"/>
                  <a:pt x="193" y="82"/>
                  <a:pt x="193" y="82"/>
                </a:cubicBezTo>
                <a:cubicBezTo>
                  <a:pt x="197" y="89"/>
                  <a:pt x="204" y="93"/>
                  <a:pt x="211" y="93"/>
                </a:cubicBezTo>
                <a:cubicBezTo>
                  <a:pt x="224" y="93"/>
                  <a:pt x="233" y="83"/>
                  <a:pt x="233" y="71"/>
                </a:cubicBezTo>
                <a:cubicBezTo>
                  <a:pt x="233" y="59"/>
                  <a:pt x="224" y="49"/>
                  <a:pt x="211" y="49"/>
                </a:cubicBezTo>
                <a:cubicBezTo>
                  <a:pt x="199" y="49"/>
                  <a:pt x="190" y="59"/>
                  <a:pt x="190" y="71"/>
                </a:cubicBezTo>
                <a:cubicBezTo>
                  <a:pt x="190" y="73"/>
                  <a:pt x="190" y="75"/>
                  <a:pt x="190" y="76"/>
                </a:cubicBezTo>
                <a:cubicBezTo>
                  <a:pt x="147" y="98"/>
                  <a:pt x="147" y="98"/>
                  <a:pt x="147" y="98"/>
                </a:cubicBezTo>
                <a:cubicBezTo>
                  <a:pt x="141" y="88"/>
                  <a:pt x="131" y="82"/>
                  <a:pt x="119" y="82"/>
                </a:cubicBezTo>
                <a:cubicBezTo>
                  <a:pt x="119" y="82"/>
                  <a:pt x="118" y="82"/>
                  <a:pt x="118" y="82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26" y="42"/>
                  <a:pt x="134" y="33"/>
                  <a:pt x="134" y="22"/>
                </a:cubicBezTo>
                <a:cubicBezTo>
                  <a:pt x="134" y="10"/>
                  <a:pt x="125" y="0"/>
                  <a:pt x="112" y="0"/>
                </a:cubicBezTo>
                <a:cubicBezTo>
                  <a:pt x="100" y="0"/>
                  <a:pt x="91" y="10"/>
                  <a:pt x="91" y="22"/>
                </a:cubicBezTo>
                <a:cubicBezTo>
                  <a:pt x="91" y="33"/>
                  <a:pt x="99" y="42"/>
                  <a:pt x="109" y="44"/>
                </a:cubicBezTo>
                <a:cubicBezTo>
                  <a:pt x="111" y="83"/>
                  <a:pt x="111" y="83"/>
                  <a:pt x="111" y="83"/>
                </a:cubicBezTo>
                <a:cubicBezTo>
                  <a:pt x="105" y="84"/>
                  <a:pt x="99" y="88"/>
                  <a:pt x="95" y="93"/>
                </a:cubicBezTo>
                <a:cubicBezTo>
                  <a:pt x="51" y="68"/>
                  <a:pt x="51" y="68"/>
                  <a:pt x="51" y="68"/>
                </a:cubicBezTo>
                <a:cubicBezTo>
                  <a:pt x="53" y="65"/>
                  <a:pt x="54" y="62"/>
                  <a:pt x="54" y="59"/>
                </a:cubicBezTo>
                <a:cubicBezTo>
                  <a:pt x="54" y="50"/>
                  <a:pt x="46" y="42"/>
                  <a:pt x="36" y="42"/>
                </a:cubicBezTo>
                <a:cubicBezTo>
                  <a:pt x="27" y="42"/>
                  <a:pt x="19" y="50"/>
                  <a:pt x="19" y="59"/>
                </a:cubicBezTo>
                <a:cubicBezTo>
                  <a:pt x="19" y="69"/>
                  <a:pt x="27" y="77"/>
                  <a:pt x="36" y="77"/>
                </a:cubicBezTo>
                <a:cubicBezTo>
                  <a:pt x="40" y="77"/>
                  <a:pt x="44" y="75"/>
                  <a:pt x="47" y="73"/>
                </a:cubicBezTo>
                <a:cubicBezTo>
                  <a:pt x="91" y="98"/>
                  <a:pt x="91" y="98"/>
                  <a:pt x="91" y="98"/>
                </a:cubicBezTo>
                <a:cubicBezTo>
                  <a:pt x="88" y="103"/>
                  <a:pt x="86" y="108"/>
                  <a:pt x="86" y="115"/>
                </a:cubicBezTo>
                <a:cubicBezTo>
                  <a:pt x="86" y="116"/>
                  <a:pt x="86" y="118"/>
                  <a:pt x="87" y="120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30" y="128"/>
                  <a:pt x="24" y="124"/>
                  <a:pt x="17" y="124"/>
                </a:cubicBezTo>
                <a:cubicBezTo>
                  <a:pt x="8" y="124"/>
                  <a:pt x="0" y="132"/>
                  <a:pt x="0" y="142"/>
                </a:cubicBezTo>
                <a:cubicBezTo>
                  <a:pt x="0" y="151"/>
                  <a:pt x="8" y="159"/>
                  <a:pt x="17" y="159"/>
                </a:cubicBezTo>
                <a:cubicBezTo>
                  <a:pt x="27" y="159"/>
                  <a:pt x="35" y="151"/>
                  <a:pt x="35" y="142"/>
                </a:cubicBezTo>
                <a:cubicBezTo>
                  <a:pt x="35" y="141"/>
                  <a:pt x="35" y="141"/>
                  <a:pt x="35" y="140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91" y="132"/>
                  <a:pt x="95" y="138"/>
                  <a:pt x="101" y="142"/>
                </a:cubicBezTo>
                <a:cubicBezTo>
                  <a:pt x="79" y="169"/>
                  <a:pt x="79" y="169"/>
                  <a:pt x="79" y="169"/>
                </a:cubicBezTo>
                <a:cubicBezTo>
                  <a:pt x="77" y="169"/>
                  <a:pt x="75" y="169"/>
                  <a:pt x="74" y="169"/>
                </a:cubicBezTo>
                <a:cubicBezTo>
                  <a:pt x="62" y="169"/>
                  <a:pt x="52" y="179"/>
                  <a:pt x="52" y="191"/>
                </a:cubicBezTo>
                <a:cubicBezTo>
                  <a:pt x="52" y="203"/>
                  <a:pt x="62" y="213"/>
                  <a:pt x="74" y="213"/>
                </a:cubicBezTo>
                <a:cubicBezTo>
                  <a:pt x="86" y="213"/>
                  <a:pt x="96" y="203"/>
                  <a:pt x="96" y="191"/>
                </a:cubicBezTo>
                <a:cubicBezTo>
                  <a:pt x="96" y="183"/>
                  <a:pt x="91" y="176"/>
                  <a:pt x="85" y="172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10" y="146"/>
                  <a:pt x="114" y="147"/>
                  <a:pt x="119" y="147"/>
                </a:cubicBezTo>
                <a:cubicBezTo>
                  <a:pt x="122" y="147"/>
                  <a:pt x="125" y="147"/>
                  <a:pt x="127" y="146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0" y="203"/>
                  <a:pt x="136" y="210"/>
                  <a:pt x="136" y="218"/>
                </a:cubicBezTo>
                <a:cubicBezTo>
                  <a:pt x="136" y="230"/>
                  <a:pt x="146" y="240"/>
                  <a:pt x="158" y="240"/>
                </a:cubicBezTo>
                <a:cubicBezTo>
                  <a:pt x="170" y="240"/>
                  <a:pt x="180" y="230"/>
                  <a:pt x="180" y="218"/>
                </a:cubicBezTo>
                <a:cubicBezTo>
                  <a:pt x="180" y="206"/>
                  <a:pt x="170" y="196"/>
                  <a:pt x="158" y="196"/>
                </a:cubicBezTo>
                <a:cubicBezTo>
                  <a:pt x="156" y="196"/>
                  <a:pt x="154" y="196"/>
                  <a:pt x="153" y="196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37" y="142"/>
                  <a:pt x="141" y="139"/>
                  <a:pt x="143" y="136"/>
                </a:cubicBezTo>
                <a:cubicBezTo>
                  <a:pt x="208" y="154"/>
                  <a:pt x="208" y="154"/>
                  <a:pt x="208" y="154"/>
                </a:cubicBezTo>
                <a:cubicBezTo>
                  <a:pt x="209" y="162"/>
                  <a:pt x="217" y="169"/>
                  <a:pt x="225" y="169"/>
                </a:cubicBezTo>
                <a:cubicBezTo>
                  <a:pt x="235" y="169"/>
                  <a:pt x="243" y="161"/>
                  <a:pt x="243" y="151"/>
                </a:cubicBezTo>
                <a:cubicBezTo>
                  <a:pt x="243" y="142"/>
                  <a:pt x="235" y="134"/>
                  <a:pt x="225" y="134"/>
                </a:cubicBezTo>
                <a:close/>
                <a:moveTo>
                  <a:pt x="211" y="59"/>
                </a:moveTo>
                <a:cubicBezTo>
                  <a:pt x="218" y="59"/>
                  <a:pt x="223" y="65"/>
                  <a:pt x="223" y="71"/>
                </a:cubicBezTo>
                <a:cubicBezTo>
                  <a:pt x="223" y="78"/>
                  <a:pt x="218" y="83"/>
                  <a:pt x="211" y="83"/>
                </a:cubicBezTo>
                <a:cubicBezTo>
                  <a:pt x="205" y="83"/>
                  <a:pt x="199" y="78"/>
                  <a:pt x="199" y="71"/>
                </a:cubicBezTo>
                <a:cubicBezTo>
                  <a:pt x="199" y="65"/>
                  <a:pt x="205" y="59"/>
                  <a:pt x="211" y="59"/>
                </a:cubicBezTo>
                <a:close/>
                <a:moveTo>
                  <a:pt x="100" y="22"/>
                </a:moveTo>
                <a:cubicBezTo>
                  <a:pt x="100" y="15"/>
                  <a:pt x="106" y="10"/>
                  <a:pt x="112" y="10"/>
                </a:cubicBezTo>
                <a:cubicBezTo>
                  <a:pt x="119" y="10"/>
                  <a:pt x="124" y="15"/>
                  <a:pt x="124" y="22"/>
                </a:cubicBezTo>
                <a:cubicBezTo>
                  <a:pt x="124" y="29"/>
                  <a:pt x="119" y="34"/>
                  <a:pt x="112" y="34"/>
                </a:cubicBezTo>
                <a:cubicBezTo>
                  <a:pt x="106" y="34"/>
                  <a:pt x="100" y="29"/>
                  <a:pt x="100" y="22"/>
                </a:cubicBezTo>
                <a:close/>
                <a:moveTo>
                  <a:pt x="36" y="69"/>
                </a:moveTo>
                <a:cubicBezTo>
                  <a:pt x="31" y="69"/>
                  <a:pt x="27" y="64"/>
                  <a:pt x="27" y="59"/>
                </a:cubicBezTo>
                <a:cubicBezTo>
                  <a:pt x="27" y="54"/>
                  <a:pt x="31" y="50"/>
                  <a:pt x="36" y="50"/>
                </a:cubicBezTo>
                <a:cubicBezTo>
                  <a:pt x="42" y="50"/>
                  <a:pt x="46" y="54"/>
                  <a:pt x="46" y="59"/>
                </a:cubicBezTo>
                <a:cubicBezTo>
                  <a:pt x="46" y="64"/>
                  <a:pt x="42" y="69"/>
                  <a:pt x="36" y="69"/>
                </a:cubicBezTo>
                <a:close/>
                <a:moveTo>
                  <a:pt x="17" y="151"/>
                </a:moveTo>
                <a:cubicBezTo>
                  <a:pt x="12" y="151"/>
                  <a:pt x="8" y="147"/>
                  <a:pt x="8" y="142"/>
                </a:cubicBezTo>
                <a:cubicBezTo>
                  <a:pt x="8" y="137"/>
                  <a:pt x="12" y="132"/>
                  <a:pt x="17" y="132"/>
                </a:cubicBezTo>
                <a:cubicBezTo>
                  <a:pt x="23" y="132"/>
                  <a:pt x="27" y="137"/>
                  <a:pt x="27" y="142"/>
                </a:cubicBezTo>
                <a:cubicBezTo>
                  <a:pt x="27" y="147"/>
                  <a:pt x="23" y="151"/>
                  <a:pt x="17" y="151"/>
                </a:cubicBezTo>
                <a:close/>
                <a:moveTo>
                  <a:pt x="74" y="203"/>
                </a:moveTo>
                <a:cubicBezTo>
                  <a:pt x="67" y="203"/>
                  <a:pt x="62" y="197"/>
                  <a:pt x="62" y="191"/>
                </a:cubicBezTo>
                <a:cubicBezTo>
                  <a:pt x="62" y="184"/>
                  <a:pt x="67" y="179"/>
                  <a:pt x="74" y="179"/>
                </a:cubicBezTo>
                <a:cubicBezTo>
                  <a:pt x="80" y="179"/>
                  <a:pt x="86" y="184"/>
                  <a:pt x="86" y="191"/>
                </a:cubicBezTo>
                <a:cubicBezTo>
                  <a:pt x="86" y="197"/>
                  <a:pt x="80" y="203"/>
                  <a:pt x="74" y="203"/>
                </a:cubicBezTo>
                <a:close/>
                <a:moveTo>
                  <a:pt x="170" y="218"/>
                </a:moveTo>
                <a:cubicBezTo>
                  <a:pt x="170" y="224"/>
                  <a:pt x="164" y="230"/>
                  <a:pt x="158" y="230"/>
                </a:cubicBezTo>
                <a:cubicBezTo>
                  <a:pt x="151" y="230"/>
                  <a:pt x="146" y="224"/>
                  <a:pt x="146" y="218"/>
                </a:cubicBezTo>
                <a:cubicBezTo>
                  <a:pt x="146" y="211"/>
                  <a:pt x="151" y="206"/>
                  <a:pt x="158" y="206"/>
                </a:cubicBezTo>
                <a:cubicBezTo>
                  <a:pt x="164" y="206"/>
                  <a:pt x="170" y="211"/>
                  <a:pt x="170" y="218"/>
                </a:cubicBezTo>
                <a:close/>
                <a:moveTo>
                  <a:pt x="119" y="132"/>
                </a:moveTo>
                <a:cubicBezTo>
                  <a:pt x="109" y="132"/>
                  <a:pt x="101" y="124"/>
                  <a:pt x="101" y="115"/>
                </a:cubicBezTo>
                <a:cubicBezTo>
                  <a:pt x="101" y="105"/>
                  <a:pt x="109" y="97"/>
                  <a:pt x="119" y="97"/>
                </a:cubicBezTo>
                <a:cubicBezTo>
                  <a:pt x="129" y="97"/>
                  <a:pt x="137" y="105"/>
                  <a:pt x="137" y="115"/>
                </a:cubicBezTo>
                <a:cubicBezTo>
                  <a:pt x="137" y="124"/>
                  <a:pt x="129" y="132"/>
                  <a:pt x="119" y="132"/>
                </a:cubicBezTo>
                <a:close/>
                <a:moveTo>
                  <a:pt x="225" y="161"/>
                </a:moveTo>
                <a:cubicBezTo>
                  <a:pt x="220" y="161"/>
                  <a:pt x="216" y="157"/>
                  <a:pt x="216" y="151"/>
                </a:cubicBezTo>
                <a:cubicBezTo>
                  <a:pt x="216" y="146"/>
                  <a:pt x="220" y="142"/>
                  <a:pt x="225" y="142"/>
                </a:cubicBezTo>
                <a:cubicBezTo>
                  <a:pt x="231" y="142"/>
                  <a:pt x="235" y="146"/>
                  <a:pt x="235" y="151"/>
                </a:cubicBezTo>
                <a:cubicBezTo>
                  <a:pt x="235" y="157"/>
                  <a:pt x="231" y="161"/>
                  <a:pt x="225" y="161"/>
                </a:cubicBezTo>
                <a:close/>
              </a:path>
            </a:pathLst>
          </a:custGeom>
          <a:solidFill>
            <a:srgbClr val="00E1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998019" y="2627492"/>
            <a:ext cx="203934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91440" rIns="91440" bIns="9144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Arial" panose="020B0604020202020204" pitchFamily="34" charset="0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ctr"/>
            <a:r>
              <a:rPr lang="en-US" sz="1200" dirty="0">
                <a:latin typeface="Roboto Condensed" pitchFamily="2" charset="0"/>
                <a:ea typeface="Roboto Condensed" pitchFamily="2" charset="0"/>
              </a:rPr>
              <a:t># of representative offices:</a:t>
            </a:r>
          </a:p>
          <a:p>
            <a:pPr algn="ctr"/>
            <a:endParaRPr lang="en-US" sz="1200" dirty="0">
              <a:latin typeface="Roboto Condensed" pitchFamily="2" charset="0"/>
              <a:ea typeface="Roboto Condensed" pitchFamily="2" charset="0"/>
            </a:endParaRPr>
          </a:p>
          <a:p>
            <a:pPr algn="ctr"/>
            <a:r>
              <a:rPr lang="en-US" sz="1200" dirty="0">
                <a:latin typeface="Roboto Condensed" pitchFamily="2" charset="0"/>
                <a:ea typeface="Roboto Condensed" pitchFamily="2" charset="0"/>
              </a:rPr>
              <a:t>22 of 34 representative offices</a:t>
            </a:r>
          </a:p>
          <a:p>
            <a:pPr algn="ctr"/>
            <a:endParaRPr lang="en-US" sz="1200" dirty="0">
              <a:latin typeface="Roboto Condensed" pitchFamily="2" charset="0"/>
              <a:ea typeface="Roboto Condensed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91104" y="1758738"/>
            <a:ext cx="744782" cy="609618"/>
            <a:chOff x="4776787" y="2873376"/>
            <a:chExt cx="1714501" cy="1403349"/>
          </a:xfrm>
        </p:grpSpPr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146675" y="2873376"/>
              <a:ext cx="1344613" cy="1403349"/>
            </a:xfrm>
            <a:custGeom>
              <a:avLst/>
              <a:gdLst>
                <a:gd name="T0" fmla="*/ 597 w 613"/>
                <a:gd name="T1" fmla="*/ 539 h 613"/>
                <a:gd name="T2" fmla="*/ 440 w 613"/>
                <a:gd name="T3" fmla="*/ 382 h 613"/>
                <a:gd name="T4" fmla="*/ 485 w 613"/>
                <a:gd name="T5" fmla="*/ 243 h 613"/>
                <a:gd name="T6" fmla="*/ 242 w 613"/>
                <a:gd name="T7" fmla="*/ 0 h 613"/>
                <a:gd name="T8" fmla="*/ 0 w 613"/>
                <a:gd name="T9" fmla="*/ 239 h 613"/>
                <a:gd name="T10" fmla="*/ 0 w 613"/>
                <a:gd name="T11" fmla="*/ 243 h 613"/>
                <a:gd name="T12" fmla="*/ 5 w 613"/>
                <a:gd name="T13" fmla="*/ 291 h 613"/>
                <a:gd name="T14" fmla="*/ 53 w 613"/>
                <a:gd name="T15" fmla="*/ 395 h 613"/>
                <a:gd name="T16" fmla="*/ 55 w 613"/>
                <a:gd name="T17" fmla="*/ 396 h 613"/>
                <a:gd name="T18" fmla="*/ 242 w 613"/>
                <a:gd name="T19" fmla="*/ 485 h 613"/>
                <a:gd name="T20" fmla="*/ 282 w 613"/>
                <a:gd name="T21" fmla="*/ 482 h 613"/>
                <a:gd name="T22" fmla="*/ 325 w 613"/>
                <a:gd name="T23" fmla="*/ 471 h 613"/>
                <a:gd name="T24" fmla="*/ 327 w 613"/>
                <a:gd name="T25" fmla="*/ 470 h 613"/>
                <a:gd name="T26" fmla="*/ 336 w 613"/>
                <a:gd name="T27" fmla="*/ 466 h 613"/>
                <a:gd name="T28" fmla="*/ 337 w 613"/>
                <a:gd name="T29" fmla="*/ 466 h 613"/>
                <a:gd name="T30" fmla="*/ 382 w 613"/>
                <a:gd name="T31" fmla="*/ 440 h 613"/>
                <a:gd name="T32" fmla="*/ 539 w 613"/>
                <a:gd name="T33" fmla="*/ 597 h 613"/>
                <a:gd name="T34" fmla="*/ 597 w 613"/>
                <a:gd name="T35" fmla="*/ 597 h 613"/>
                <a:gd name="T36" fmla="*/ 597 w 613"/>
                <a:gd name="T37" fmla="*/ 539 h 613"/>
                <a:gd name="T38" fmla="*/ 242 w 613"/>
                <a:gd name="T39" fmla="*/ 453 h 613"/>
                <a:gd name="T40" fmla="*/ 32 w 613"/>
                <a:gd name="T41" fmla="*/ 243 h 613"/>
                <a:gd name="T42" fmla="*/ 242 w 613"/>
                <a:gd name="T43" fmla="*/ 32 h 613"/>
                <a:gd name="T44" fmla="*/ 453 w 613"/>
                <a:gd name="T45" fmla="*/ 243 h 613"/>
                <a:gd name="T46" fmla="*/ 242 w 613"/>
                <a:gd name="T47" fmla="*/ 45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3" h="613">
                  <a:moveTo>
                    <a:pt x="597" y="539"/>
                  </a:moveTo>
                  <a:cubicBezTo>
                    <a:pt x="440" y="382"/>
                    <a:pt x="440" y="382"/>
                    <a:pt x="440" y="382"/>
                  </a:cubicBezTo>
                  <a:cubicBezTo>
                    <a:pt x="468" y="343"/>
                    <a:pt x="485" y="295"/>
                    <a:pt x="485" y="243"/>
                  </a:cubicBezTo>
                  <a:cubicBezTo>
                    <a:pt x="485" y="109"/>
                    <a:pt x="376" y="0"/>
                    <a:pt x="242" y="0"/>
                  </a:cubicBezTo>
                  <a:cubicBezTo>
                    <a:pt x="110" y="0"/>
                    <a:pt x="2" y="107"/>
                    <a:pt x="0" y="239"/>
                  </a:cubicBezTo>
                  <a:cubicBezTo>
                    <a:pt x="0" y="240"/>
                    <a:pt x="0" y="241"/>
                    <a:pt x="0" y="243"/>
                  </a:cubicBezTo>
                  <a:cubicBezTo>
                    <a:pt x="0" y="259"/>
                    <a:pt x="2" y="275"/>
                    <a:pt x="5" y="291"/>
                  </a:cubicBezTo>
                  <a:cubicBezTo>
                    <a:pt x="11" y="330"/>
                    <a:pt x="29" y="364"/>
                    <a:pt x="53" y="395"/>
                  </a:cubicBezTo>
                  <a:cubicBezTo>
                    <a:pt x="54" y="395"/>
                    <a:pt x="54" y="395"/>
                    <a:pt x="55" y="396"/>
                  </a:cubicBezTo>
                  <a:cubicBezTo>
                    <a:pt x="99" y="450"/>
                    <a:pt x="167" y="485"/>
                    <a:pt x="242" y="485"/>
                  </a:cubicBezTo>
                  <a:cubicBezTo>
                    <a:pt x="256" y="485"/>
                    <a:pt x="269" y="484"/>
                    <a:pt x="282" y="482"/>
                  </a:cubicBezTo>
                  <a:cubicBezTo>
                    <a:pt x="297" y="479"/>
                    <a:pt x="311" y="475"/>
                    <a:pt x="325" y="471"/>
                  </a:cubicBezTo>
                  <a:cubicBezTo>
                    <a:pt x="325" y="470"/>
                    <a:pt x="326" y="470"/>
                    <a:pt x="327" y="470"/>
                  </a:cubicBezTo>
                  <a:cubicBezTo>
                    <a:pt x="330" y="469"/>
                    <a:pt x="333" y="467"/>
                    <a:pt x="336" y="466"/>
                  </a:cubicBezTo>
                  <a:cubicBezTo>
                    <a:pt x="336" y="466"/>
                    <a:pt x="337" y="466"/>
                    <a:pt x="337" y="466"/>
                  </a:cubicBezTo>
                  <a:cubicBezTo>
                    <a:pt x="353" y="459"/>
                    <a:pt x="368" y="450"/>
                    <a:pt x="382" y="440"/>
                  </a:cubicBezTo>
                  <a:cubicBezTo>
                    <a:pt x="539" y="597"/>
                    <a:pt x="539" y="597"/>
                    <a:pt x="539" y="597"/>
                  </a:cubicBezTo>
                  <a:cubicBezTo>
                    <a:pt x="555" y="613"/>
                    <a:pt x="581" y="613"/>
                    <a:pt x="597" y="597"/>
                  </a:cubicBezTo>
                  <a:cubicBezTo>
                    <a:pt x="613" y="581"/>
                    <a:pt x="613" y="555"/>
                    <a:pt x="597" y="539"/>
                  </a:cubicBezTo>
                  <a:close/>
                  <a:moveTo>
                    <a:pt x="242" y="453"/>
                  </a:moveTo>
                  <a:cubicBezTo>
                    <a:pt x="126" y="453"/>
                    <a:pt x="32" y="359"/>
                    <a:pt x="32" y="243"/>
                  </a:cubicBezTo>
                  <a:cubicBezTo>
                    <a:pt x="32" y="126"/>
                    <a:pt x="126" y="32"/>
                    <a:pt x="242" y="32"/>
                  </a:cubicBezTo>
                  <a:cubicBezTo>
                    <a:pt x="359" y="32"/>
                    <a:pt x="453" y="126"/>
                    <a:pt x="453" y="243"/>
                  </a:cubicBezTo>
                  <a:cubicBezTo>
                    <a:pt x="453" y="359"/>
                    <a:pt x="359" y="453"/>
                    <a:pt x="242" y="453"/>
                  </a:cubicBezTo>
                  <a:close/>
                </a:path>
              </a:pathLst>
            </a:custGeom>
            <a:solidFill>
              <a:srgbClr val="00E1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776787" y="3222625"/>
              <a:ext cx="1208088" cy="1030287"/>
              <a:chOff x="4776787" y="3222625"/>
              <a:chExt cx="1208088" cy="1030287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5734050" y="3906838"/>
                <a:ext cx="250825" cy="119062"/>
              </a:xfrm>
              <a:custGeom>
                <a:avLst/>
                <a:gdLst>
                  <a:gd name="T0" fmla="*/ 108 w 114"/>
                  <a:gd name="T1" fmla="*/ 0 h 52"/>
                  <a:gd name="T2" fmla="*/ 81 w 114"/>
                  <a:gd name="T3" fmla="*/ 11 h 52"/>
                  <a:gd name="T4" fmla="*/ 0 w 114"/>
                  <a:gd name="T5" fmla="*/ 33 h 52"/>
                  <a:gd name="T6" fmla="*/ 22 w 114"/>
                  <a:gd name="T7" fmla="*/ 50 h 52"/>
                  <a:gd name="T8" fmla="*/ 96 w 114"/>
                  <a:gd name="T9" fmla="*/ 30 h 52"/>
                  <a:gd name="T10" fmla="*/ 108 w 114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52">
                    <a:moveTo>
                      <a:pt x="108" y="0"/>
                    </a:moveTo>
                    <a:cubicBezTo>
                      <a:pt x="99" y="4"/>
                      <a:pt x="90" y="7"/>
                      <a:pt x="81" y="11"/>
                    </a:cubicBezTo>
                    <a:cubicBezTo>
                      <a:pt x="55" y="23"/>
                      <a:pt x="29" y="32"/>
                      <a:pt x="0" y="33"/>
                    </a:cubicBezTo>
                    <a:cubicBezTo>
                      <a:pt x="0" y="35"/>
                      <a:pt x="10" y="52"/>
                      <a:pt x="22" y="50"/>
                    </a:cubicBezTo>
                    <a:cubicBezTo>
                      <a:pt x="47" y="46"/>
                      <a:pt x="73" y="42"/>
                      <a:pt x="96" y="30"/>
                    </a:cubicBezTo>
                    <a:cubicBezTo>
                      <a:pt x="109" y="23"/>
                      <a:pt x="114" y="14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4776787" y="3333750"/>
                <a:ext cx="977900" cy="919162"/>
              </a:xfrm>
              <a:custGeom>
                <a:avLst/>
                <a:gdLst>
                  <a:gd name="T0" fmla="*/ 237 w 446"/>
                  <a:gd name="T1" fmla="*/ 206 h 401"/>
                  <a:gd name="T2" fmla="*/ 222 w 446"/>
                  <a:gd name="T3" fmla="*/ 195 h 401"/>
                  <a:gd name="T4" fmla="*/ 210 w 446"/>
                  <a:gd name="T5" fmla="*/ 195 h 401"/>
                  <a:gd name="T6" fmla="*/ 157 w 446"/>
                  <a:gd name="T7" fmla="*/ 171 h 401"/>
                  <a:gd name="T8" fmla="*/ 146 w 446"/>
                  <a:gd name="T9" fmla="*/ 135 h 401"/>
                  <a:gd name="T10" fmla="*/ 172 w 446"/>
                  <a:gd name="T11" fmla="*/ 81 h 401"/>
                  <a:gd name="T12" fmla="*/ 169 w 446"/>
                  <a:gd name="T13" fmla="*/ 40 h 401"/>
                  <a:gd name="T14" fmla="*/ 162 w 446"/>
                  <a:gd name="T15" fmla="*/ 30 h 401"/>
                  <a:gd name="T16" fmla="*/ 102 w 446"/>
                  <a:gd name="T17" fmla="*/ 6 h 401"/>
                  <a:gd name="T18" fmla="*/ 64 w 446"/>
                  <a:gd name="T19" fmla="*/ 51 h 401"/>
                  <a:gd name="T20" fmla="*/ 77 w 446"/>
                  <a:gd name="T21" fmla="*/ 122 h 401"/>
                  <a:gd name="T22" fmla="*/ 56 w 446"/>
                  <a:gd name="T23" fmla="*/ 178 h 401"/>
                  <a:gd name="T24" fmla="*/ 1 w 446"/>
                  <a:gd name="T25" fmla="*/ 247 h 401"/>
                  <a:gd name="T26" fmla="*/ 24 w 446"/>
                  <a:gd name="T27" fmla="*/ 284 h 401"/>
                  <a:gd name="T28" fmla="*/ 90 w 446"/>
                  <a:gd name="T29" fmla="*/ 299 h 401"/>
                  <a:gd name="T30" fmla="*/ 107 w 446"/>
                  <a:gd name="T31" fmla="*/ 320 h 401"/>
                  <a:gd name="T32" fmla="*/ 130 w 446"/>
                  <a:gd name="T33" fmla="*/ 362 h 401"/>
                  <a:gd name="T34" fmla="*/ 161 w 446"/>
                  <a:gd name="T35" fmla="*/ 376 h 401"/>
                  <a:gd name="T36" fmla="*/ 389 w 446"/>
                  <a:gd name="T37" fmla="*/ 376 h 401"/>
                  <a:gd name="T38" fmla="*/ 437 w 446"/>
                  <a:gd name="T39" fmla="*/ 288 h 401"/>
                  <a:gd name="T40" fmla="*/ 437 w 446"/>
                  <a:gd name="T41" fmla="*/ 283 h 401"/>
                  <a:gd name="T42" fmla="*/ 237 w 446"/>
                  <a:gd name="T43" fmla="*/ 206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6" h="401">
                    <a:moveTo>
                      <a:pt x="237" y="206"/>
                    </a:moveTo>
                    <a:cubicBezTo>
                      <a:pt x="233" y="201"/>
                      <a:pt x="227" y="199"/>
                      <a:pt x="222" y="195"/>
                    </a:cubicBezTo>
                    <a:cubicBezTo>
                      <a:pt x="218" y="199"/>
                      <a:pt x="214" y="198"/>
                      <a:pt x="210" y="195"/>
                    </a:cubicBezTo>
                    <a:cubicBezTo>
                      <a:pt x="193" y="185"/>
                      <a:pt x="175" y="178"/>
                      <a:pt x="157" y="171"/>
                    </a:cubicBezTo>
                    <a:cubicBezTo>
                      <a:pt x="137" y="164"/>
                      <a:pt x="133" y="152"/>
                      <a:pt x="146" y="135"/>
                    </a:cubicBezTo>
                    <a:cubicBezTo>
                      <a:pt x="160" y="119"/>
                      <a:pt x="159" y="97"/>
                      <a:pt x="172" y="81"/>
                    </a:cubicBezTo>
                    <a:cubicBezTo>
                      <a:pt x="173" y="67"/>
                      <a:pt x="174" y="53"/>
                      <a:pt x="169" y="40"/>
                    </a:cubicBezTo>
                    <a:cubicBezTo>
                      <a:pt x="167" y="37"/>
                      <a:pt x="164" y="34"/>
                      <a:pt x="162" y="30"/>
                    </a:cubicBezTo>
                    <a:cubicBezTo>
                      <a:pt x="148" y="9"/>
                      <a:pt x="127" y="0"/>
                      <a:pt x="102" y="6"/>
                    </a:cubicBezTo>
                    <a:cubicBezTo>
                      <a:pt x="79" y="11"/>
                      <a:pt x="67" y="24"/>
                      <a:pt x="64" y="51"/>
                    </a:cubicBezTo>
                    <a:cubicBezTo>
                      <a:pt x="61" y="76"/>
                      <a:pt x="64" y="100"/>
                      <a:pt x="77" y="122"/>
                    </a:cubicBezTo>
                    <a:cubicBezTo>
                      <a:pt x="98" y="162"/>
                      <a:pt x="99" y="163"/>
                      <a:pt x="56" y="178"/>
                    </a:cubicBezTo>
                    <a:cubicBezTo>
                      <a:pt x="20" y="189"/>
                      <a:pt x="5" y="212"/>
                      <a:pt x="1" y="247"/>
                    </a:cubicBezTo>
                    <a:cubicBezTo>
                      <a:pt x="0" y="267"/>
                      <a:pt x="7" y="277"/>
                      <a:pt x="24" y="284"/>
                    </a:cubicBezTo>
                    <a:cubicBezTo>
                      <a:pt x="45" y="292"/>
                      <a:pt x="67" y="298"/>
                      <a:pt x="90" y="299"/>
                    </a:cubicBezTo>
                    <a:cubicBezTo>
                      <a:pt x="104" y="300"/>
                      <a:pt x="111" y="305"/>
                      <a:pt x="107" y="320"/>
                    </a:cubicBezTo>
                    <a:cubicBezTo>
                      <a:pt x="101" y="341"/>
                      <a:pt x="112" y="354"/>
                      <a:pt x="130" y="362"/>
                    </a:cubicBezTo>
                    <a:cubicBezTo>
                      <a:pt x="140" y="367"/>
                      <a:pt x="151" y="371"/>
                      <a:pt x="161" y="376"/>
                    </a:cubicBezTo>
                    <a:cubicBezTo>
                      <a:pt x="183" y="385"/>
                      <a:pt x="320" y="401"/>
                      <a:pt x="389" y="376"/>
                    </a:cubicBezTo>
                    <a:cubicBezTo>
                      <a:pt x="446" y="352"/>
                      <a:pt x="446" y="352"/>
                      <a:pt x="437" y="288"/>
                    </a:cubicBezTo>
                    <a:cubicBezTo>
                      <a:pt x="437" y="287"/>
                      <a:pt x="437" y="285"/>
                      <a:pt x="437" y="283"/>
                    </a:cubicBezTo>
                    <a:cubicBezTo>
                      <a:pt x="358" y="288"/>
                      <a:pt x="291" y="264"/>
                      <a:pt x="237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5162550" y="3222625"/>
                <a:ext cx="536575" cy="687387"/>
              </a:xfrm>
              <a:custGeom>
                <a:avLst/>
                <a:gdLst>
                  <a:gd name="T0" fmla="*/ 216 w 245"/>
                  <a:gd name="T1" fmla="*/ 299 h 300"/>
                  <a:gd name="T2" fmla="*/ 245 w 245"/>
                  <a:gd name="T3" fmla="*/ 295 h 300"/>
                  <a:gd name="T4" fmla="*/ 219 w 245"/>
                  <a:gd name="T5" fmla="*/ 274 h 300"/>
                  <a:gd name="T6" fmla="*/ 157 w 245"/>
                  <a:gd name="T7" fmla="*/ 248 h 300"/>
                  <a:gd name="T8" fmla="*/ 143 w 245"/>
                  <a:gd name="T9" fmla="*/ 196 h 300"/>
                  <a:gd name="T10" fmla="*/ 172 w 245"/>
                  <a:gd name="T11" fmla="*/ 60 h 300"/>
                  <a:gd name="T12" fmla="*/ 120 w 245"/>
                  <a:gd name="T13" fmla="*/ 7 h 300"/>
                  <a:gd name="T14" fmla="*/ 45 w 245"/>
                  <a:gd name="T15" fmla="*/ 20 h 300"/>
                  <a:gd name="T16" fmla="*/ 36 w 245"/>
                  <a:gd name="T17" fmla="*/ 35 h 300"/>
                  <a:gd name="T18" fmla="*/ 216 w 245"/>
                  <a:gd name="T19" fmla="*/ 29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" h="300">
                    <a:moveTo>
                      <a:pt x="216" y="299"/>
                    </a:moveTo>
                    <a:cubicBezTo>
                      <a:pt x="226" y="300"/>
                      <a:pt x="236" y="300"/>
                      <a:pt x="245" y="295"/>
                    </a:cubicBezTo>
                    <a:cubicBezTo>
                      <a:pt x="240" y="284"/>
                      <a:pt x="230" y="279"/>
                      <a:pt x="219" y="274"/>
                    </a:cubicBezTo>
                    <a:cubicBezTo>
                      <a:pt x="199" y="265"/>
                      <a:pt x="178" y="257"/>
                      <a:pt x="157" y="248"/>
                    </a:cubicBezTo>
                    <a:cubicBezTo>
                      <a:pt x="129" y="237"/>
                      <a:pt x="125" y="220"/>
                      <a:pt x="143" y="196"/>
                    </a:cubicBezTo>
                    <a:cubicBezTo>
                      <a:pt x="174" y="155"/>
                      <a:pt x="181" y="109"/>
                      <a:pt x="172" y="60"/>
                    </a:cubicBezTo>
                    <a:cubicBezTo>
                      <a:pt x="167" y="31"/>
                      <a:pt x="148" y="14"/>
                      <a:pt x="120" y="7"/>
                    </a:cubicBezTo>
                    <a:cubicBezTo>
                      <a:pt x="93" y="0"/>
                      <a:pt x="68" y="7"/>
                      <a:pt x="45" y="20"/>
                    </a:cubicBezTo>
                    <a:cubicBezTo>
                      <a:pt x="39" y="23"/>
                      <a:pt x="38" y="29"/>
                      <a:pt x="36" y="35"/>
                    </a:cubicBezTo>
                    <a:cubicBezTo>
                      <a:pt x="0" y="155"/>
                      <a:pt x="92" y="289"/>
                      <a:pt x="216" y="2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5572125" y="3341688"/>
                <a:ext cx="381000" cy="557212"/>
              </a:xfrm>
              <a:custGeom>
                <a:avLst/>
                <a:gdLst>
                  <a:gd name="T0" fmla="*/ 28 w 174"/>
                  <a:gd name="T1" fmla="*/ 167 h 243"/>
                  <a:gd name="T2" fmla="*/ 0 w 174"/>
                  <a:gd name="T3" fmla="*/ 181 h 243"/>
                  <a:gd name="T4" fmla="*/ 35 w 174"/>
                  <a:gd name="T5" fmla="*/ 198 h 243"/>
                  <a:gd name="T6" fmla="*/ 73 w 174"/>
                  <a:gd name="T7" fmla="*/ 243 h 243"/>
                  <a:gd name="T8" fmla="*/ 174 w 174"/>
                  <a:gd name="T9" fmla="*/ 201 h 243"/>
                  <a:gd name="T10" fmla="*/ 110 w 174"/>
                  <a:gd name="T11" fmla="*/ 166 h 243"/>
                  <a:gd name="T12" fmla="*/ 100 w 174"/>
                  <a:gd name="T13" fmla="*/ 132 h 243"/>
                  <a:gd name="T14" fmla="*/ 122 w 174"/>
                  <a:gd name="T15" fmla="*/ 49 h 243"/>
                  <a:gd name="T16" fmla="*/ 70 w 174"/>
                  <a:gd name="T17" fmla="*/ 0 h 243"/>
                  <a:gd name="T18" fmla="*/ 18 w 174"/>
                  <a:gd name="T19" fmla="*/ 49 h 243"/>
                  <a:gd name="T20" fmla="*/ 38 w 174"/>
                  <a:gd name="T21" fmla="*/ 130 h 243"/>
                  <a:gd name="T22" fmla="*/ 28 w 174"/>
                  <a:gd name="T23" fmla="*/ 167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4" h="243">
                    <a:moveTo>
                      <a:pt x="28" y="167"/>
                    </a:moveTo>
                    <a:cubicBezTo>
                      <a:pt x="19" y="171"/>
                      <a:pt x="9" y="172"/>
                      <a:pt x="0" y="181"/>
                    </a:cubicBezTo>
                    <a:cubicBezTo>
                      <a:pt x="13" y="187"/>
                      <a:pt x="24" y="193"/>
                      <a:pt x="35" y="198"/>
                    </a:cubicBezTo>
                    <a:cubicBezTo>
                      <a:pt x="55" y="207"/>
                      <a:pt x="70" y="220"/>
                      <a:pt x="73" y="243"/>
                    </a:cubicBezTo>
                    <a:cubicBezTo>
                      <a:pt x="112" y="241"/>
                      <a:pt x="146" y="229"/>
                      <a:pt x="174" y="201"/>
                    </a:cubicBezTo>
                    <a:cubicBezTo>
                      <a:pt x="158" y="181"/>
                      <a:pt x="133" y="176"/>
                      <a:pt x="110" y="166"/>
                    </a:cubicBezTo>
                    <a:cubicBezTo>
                      <a:pt x="92" y="158"/>
                      <a:pt x="88" y="147"/>
                      <a:pt x="100" y="132"/>
                    </a:cubicBezTo>
                    <a:cubicBezTo>
                      <a:pt x="120" y="107"/>
                      <a:pt x="124" y="79"/>
                      <a:pt x="122" y="49"/>
                    </a:cubicBezTo>
                    <a:cubicBezTo>
                      <a:pt x="120" y="18"/>
                      <a:pt x="100" y="0"/>
                      <a:pt x="70" y="0"/>
                    </a:cubicBezTo>
                    <a:cubicBezTo>
                      <a:pt x="40" y="0"/>
                      <a:pt x="20" y="18"/>
                      <a:pt x="18" y="49"/>
                    </a:cubicBezTo>
                    <a:cubicBezTo>
                      <a:pt x="16" y="78"/>
                      <a:pt x="20" y="106"/>
                      <a:pt x="38" y="130"/>
                    </a:cubicBezTo>
                    <a:cubicBezTo>
                      <a:pt x="52" y="149"/>
                      <a:pt x="49" y="158"/>
                      <a:pt x="28" y="1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Content Placeholder 2"/>
          <p:cNvSpPr txBox="1">
            <a:spLocks/>
          </p:cNvSpPr>
          <p:nvPr/>
        </p:nvSpPr>
        <p:spPr>
          <a:xfrm>
            <a:off x="3215312" y="2627492"/>
            <a:ext cx="1682692" cy="1234184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C6DAEC"/>
                </a:solidFill>
              </a:rPr>
              <a:t># of auditors: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C6DAEC"/>
                </a:solidFill>
              </a:rPr>
              <a:t>783 of 3,704 auditors</a:t>
            </a:r>
          </a:p>
          <a:p>
            <a:pPr marL="0" indent="0" algn="ctr">
              <a:buNone/>
            </a:pPr>
            <a:endParaRPr lang="en-US" sz="1200" dirty="0">
              <a:solidFill>
                <a:srgbClr val="C6DAEC"/>
              </a:solidFill>
            </a:endParaRPr>
          </a:p>
          <a:p>
            <a:pPr marL="0" indent="0" algn="ctr">
              <a:buNone/>
            </a:pPr>
            <a:endParaRPr lang="en-US" sz="1200" dirty="0">
              <a:solidFill>
                <a:srgbClr val="C6DAEC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573417" y="1792536"/>
            <a:ext cx="595292" cy="542022"/>
            <a:chOff x="2787651" y="2900363"/>
            <a:chExt cx="1419225" cy="1292225"/>
          </a:xfrm>
          <a:solidFill>
            <a:srgbClr val="00E1C6"/>
          </a:solidFill>
        </p:grpSpPr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2787651" y="2900363"/>
              <a:ext cx="938213" cy="1165225"/>
            </a:xfrm>
            <a:custGeom>
              <a:avLst/>
              <a:gdLst>
                <a:gd name="T0" fmla="*/ 566 w 713"/>
                <a:gd name="T1" fmla="*/ 849 h 849"/>
                <a:gd name="T2" fmla="*/ 0 w 713"/>
                <a:gd name="T3" fmla="*/ 849 h 849"/>
                <a:gd name="T4" fmla="*/ 26 w 713"/>
                <a:gd name="T5" fmla="*/ 695 h 849"/>
                <a:gd name="T6" fmla="*/ 32 w 713"/>
                <a:gd name="T7" fmla="*/ 660 h 849"/>
                <a:gd name="T8" fmla="*/ 93 w 713"/>
                <a:gd name="T9" fmla="*/ 583 h 849"/>
                <a:gd name="T10" fmla="*/ 281 w 713"/>
                <a:gd name="T11" fmla="*/ 511 h 849"/>
                <a:gd name="T12" fmla="*/ 304 w 713"/>
                <a:gd name="T13" fmla="*/ 444 h 849"/>
                <a:gd name="T14" fmla="*/ 246 w 713"/>
                <a:gd name="T15" fmla="*/ 320 h 849"/>
                <a:gd name="T16" fmla="*/ 240 w 713"/>
                <a:gd name="T17" fmla="*/ 253 h 849"/>
                <a:gd name="T18" fmla="*/ 252 w 713"/>
                <a:gd name="T19" fmla="*/ 118 h 849"/>
                <a:gd name="T20" fmla="*/ 386 w 713"/>
                <a:gd name="T21" fmla="*/ 7 h 849"/>
                <a:gd name="T22" fmla="*/ 514 w 713"/>
                <a:gd name="T23" fmla="*/ 10 h 849"/>
                <a:gd name="T24" fmla="*/ 626 w 713"/>
                <a:gd name="T25" fmla="*/ 135 h 849"/>
                <a:gd name="T26" fmla="*/ 628 w 713"/>
                <a:gd name="T27" fmla="*/ 215 h 849"/>
                <a:gd name="T28" fmla="*/ 628 w 713"/>
                <a:gd name="T29" fmla="*/ 226 h 849"/>
                <a:gd name="T30" fmla="*/ 628 w 713"/>
                <a:gd name="T31" fmla="*/ 328 h 849"/>
                <a:gd name="T32" fmla="*/ 570 w 713"/>
                <a:gd name="T33" fmla="*/ 448 h 849"/>
                <a:gd name="T34" fmla="*/ 591 w 713"/>
                <a:gd name="T35" fmla="*/ 509 h 849"/>
                <a:gd name="T36" fmla="*/ 713 w 713"/>
                <a:gd name="T37" fmla="*/ 561 h 849"/>
                <a:gd name="T38" fmla="*/ 661 w 713"/>
                <a:gd name="T39" fmla="*/ 561 h 849"/>
                <a:gd name="T40" fmla="*/ 566 w 713"/>
                <a:gd name="T41" fmla="*/ 651 h 849"/>
                <a:gd name="T42" fmla="*/ 566 w 713"/>
                <a:gd name="T43" fmla="*/ 823 h 849"/>
                <a:gd name="T44" fmla="*/ 566 w 713"/>
                <a:gd name="T45" fmla="*/ 849 h 849"/>
                <a:gd name="T46" fmla="*/ 392 w 713"/>
                <a:gd name="T47" fmla="*/ 707 h 849"/>
                <a:gd name="T48" fmla="*/ 396 w 713"/>
                <a:gd name="T49" fmla="*/ 707 h 849"/>
                <a:gd name="T50" fmla="*/ 407 w 713"/>
                <a:gd name="T51" fmla="*/ 653 h 849"/>
                <a:gd name="T52" fmla="*/ 399 w 713"/>
                <a:gd name="T53" fmla="*/ 619 h 849"/>
                <a:gd name="T54" fmla="*/ 398 w 713"/>
                <a:gd name="T55" fmla="*/ 559 h 849"/>
                <a:gd name="T56" fmla="*/ 413 w 713"/>
                <a:gd name="T57" fmla="*/ 554 h 849"/>
                <a:gd name="T58" fmla="*/ 465 w 713"/>
                <a:gd name="T59" fmla="*/ 554 h 849"/>
                <a:gd name="T60" fmla="*/ 480 w 713"/>
                <a:gd name="T61" fmla="*/ 561 h 849"/>
                <a:gd name="T62" fmla="*/ 474 w 713"/>
                <a:gd name="T63" fmla="*/ 624 h 849"/>
                <a:gd name="T64" fmla="*/ 468 w 713"/>
                <a:gd name="T65" fmla="*/ 638 h 849"/>
                <a:gd name="T66" fmla="*/ 481 w 713"/>
                <a:gd name="T67" fmla="*/ 706 h 849"/>
                <a:gd name="T68" fmla="*/ 540 w 713"/>
                <a:gd name="T69" fmla="*/ 541 h 849"/>
                <a:gd name="T70" fmla="*/ 531 w 713"/>
                <a:gd name="T71" fmla="*/ 497 h 849"/>
                <a:gd name="T72" fmla="*/ 342 w 713"/>
                <a:gd name="T73" fmla="*/ 495 h 849"/>
                <a:gd name="T74" fmla="*/ 335 w 713"/>
                <a:gd name="T75" fmla="*/ 531 h 849"/>
                <a:gd name="T76" fmla="*/ 392 w 713"/>
                <a:gd name="T77" fmla="*/ 707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3" h="849">
                  <a:moveTo>
                    <a:pt x="566" y="849"/>
                  </a:moveTo>
                  <a:cubicBezTo>
                    <a:pt x="376" y="849"/>
                    <a:pt x="189" y="849"/>
                    <a:pt x="0" y="849"/>
                  </a:cubicBezTo>
                  <a:cubicBezTo>
                    <a:pt x="9" y="797"/>
                    <a:pt x="17" y="746"/>
                    <a:pt x="26" y="695"/>
                  </a:cubicBezTo>
                  <a:cubicBezTo>
                    <a:pt x="28" y="683"/>
                    <a:pt x="30" y="672"/>
                    <a:pt x="32" y="660"/>
                  </a:cubicBezTo>
                  <a:cubicBezTo>
                    <a:pt x="37" y="622"/>
                    <a:pt x="58" y="597"/>
                    <a:pt x="93" y="583"/>
                  </a:cubicBezTo>
                  <a:cubicBezTo>
                    <a:pt x="156" y="559"/>
                    <a:pt x="219" y="535"/>
                    <a:pt x="281" y="511"/>
                  </a:cubicBezTo>
                  <a:cubicBezTo>
                    <a:pt x="309" y="500"/>
                    <a:pt x="316" y="470"/>
                    <a:pt x="304" y="444"/>
                  </a:cubicBezTo>
                  <a:cubicBezTo>
                    <a:pt x="284" y="403"/>
                    <a:pt x="254" y="366"/>
                    <a:pt x="246" y="320"/>
                  </a:cubicBezTo>
                  <a:cubicBezTo>
                    <a:pt x="242" y="297"/>
                    <a:pt x="234" y="273"/>
                    <a:pt x="240" y="253"/>
                  </a:cubicBezTo>
                  <a:cubicBezTo>
                    <a:pt x="252" y="208"/>
                    <a:pt x="244" y="162"/>
                    <a:pt x="252" y="118"/>
                  </a:cubicBezTo>
                  <a:cubicBezTo>
                    <a:pt x="264" y="54"/>
                    <a:pt x="320" y="10"/>
                    <a:pt x="386" y="7"/>
                  </a:cubicBezTo>
                  <a:cubicBezTo>
                    <a:pt x="429" y="5"/>
                    <a:pt x="471" y="0"/>
                    <a:pt x="514" y="10"/>
                  </a:cubicBezTo>
                  <a:cubicBezTo>
                    <a:pt x="577" y="25"/>
                    <a:pt x="620" y="71"/>
                    <a:pt x="626" y="135"/>
                  </a:cubicBezTo>
                  <a:cubicBezTo>
                    <a:pt x="629" y="161"/>
                    <a:pt x="627" y="188"/>
                    <a:pt x="628" y="215"/>
                  </a:cubicBezTo>
                  <a:cubicBezTo>
                    <a:pt x="628" y="219"/>
                    <a:pt x="626" y="224"/>
                    <a:pt x="628" y="226"/>
                  </a:cubicBezTo>
                  <a:cubicBezTo>
                    <a:pt x="651" y="260"/>
                    <a:pt x="635" y="295"/>
                    <a:pt x="628" y="328"/>
                  </a:cubicBezTo>
                  <a:cubicBezTo>
                    <a:pt x="620" y="372"/>
                    <a:pt x="590" y="408"/>
                    <a:pt x="570" y="448"/>
                  </a:cubicBezTo>
                  <a:cubicBezTo>
                    <a:pt x="561" y="468"/>
                    <a:pt x="569" y="500"/>
                    <a:pt x="591" y="509"/>
                  </a:cubicBezTo>
                  <a:cubicBezTo>
                    <a:pt x="631" y="525"/>
                    <a:pt x="672" y="541"/>
                    <a:pt x="713" y="561"/>
                  </a:cubicBezTo>
                  <a:cubicBezTo>
                    <a:pt x="695" y="561"/>
                    <a:pt x="678" y="561"/>
                    <a:pt x="661" y="561"/>
                  </a:cubicBezTo>
                  <a:cubicBezTo>
                    <a:pt x="607" y="561"/>
                    <a:pt x="568" y="597"/>
                    <a:pt x="566" y="651"/>
                  </a:cubicBezTo>
                  <a:cubicBezTo>
                    <a:pt x="565" y="708"/>
                    <a:pt x="566" y="766"/>
                    <a:pt x="566" y="823"/>
                  </a:cubicBezTo>
                  <a:cubicBezTo>
                    <a:pt x="566" y="831"/>
                    <a:pt x="566" y="839"/>
                    <a:pt x="566" y="849"/>
                  </a:cubicBezTo>
                  <a:close/>
                  <a:moveTo>
                    <a:pt x="392" y="707"/>
                  </a:moveTo>
                  <a:cubicBezTo>
                    <a:pt x="393" y="707"/>
                    <a:pt x="394" y="707"/>
                    <a:pt x="396" y="707"/>
                  </a:cubicBezTo>
                  <a:cubicBezTo>
                    <a:pt x="399" y="689"/>
                    <a:pt x="403" y="671"/>
                    <a:pt x="407" y="653"/>
                  </a:cubicBezTo>
                  <a:cubicBezTo>
                    <a:pt x="410" y="640"/>
                    <a:pt x="409" y="630"/>
                    <a:pt x="399" y="619"/>
                  </a:cubicBezTo>
                  <a:cubicBezTo>
                    <a:pt x="388" y="608"/>
                    <a:pt x="388" y="571"/>
                    <a:pt x="398" y="559"/>
                  </a:cubicBezTo>
                  <a:cubicBezTo>
                    <a:pt x="401" y="555"/>
                    <a:pt x="408" y="554"/>
                    <a:pt x="413" y="554"/>
                  </a:cubicBezTo>
                  <a:cubicBezTo>
                    <a:pt x="430" y="553"/>
                    <a:pt x="447" y="553"/>
                    <a:pt x="465" y="554"/>
                  </a:cubicBezTo>
                  <a:cubicBezTo>
                    <a:pt x="470" y="554"/>
                    <a:pt x="479" y="557"/>
                    <a:pt x="480" y="561"/>
                  </a:cubicBezTo>
                  <a:cubicBezTo>
                    <a:pt x="487" y="583"/>
                    <a:pt x="494" y="605"/>
                    <a:pt x="474" y="624"/>
                  </a:cubicBezTo>
                  <a:cubicBezTo>
                    <a:pt x="471" y="628"/>
                    <a:pt x="467" y="634"/>
                    <a:pt x="468" y="638"/>
                  </a:cubicBezTo>
                  <a:cubicBezTo>
                    <a:pt x="471" y="661"/>
                    <a:pt x="476" y="683"/>
                    <a:pt x="481" y="706"/>
                  </a:cubicBezTo>
                  <a:cubicBezTo>
                    <a:pt x="503" y="651"/>
                    <a:pt x="521" y="596"/>
                    <a:pt x="540" y="541"/>
                  </a:cubicBezTo>
                  <a:cubicBezTo>
                    <a:pt x="546" y="524"/>
                    <a:pt x="540" y="511"/>
                    <a:pt x="531" y="497"/>
                  </a:cubicBezTo>
                  <a:cubicBezTo>
                    <a:pt x="483" y="545"/>
                    <a:pt x="401" y="552"/>
                    <a:pt x="342" y="495"/>
                  </a:cubicBezTo>
                  <a:cubicBezTo>
                    <a:pt x="339" y="509"/>
                    <a:pt x="332" y="521"/>
                    <a:pt x="335" y="531"/>
                  </a:cubicBezTo>
                  <a:cubicBezTo>
                    <a:pt x="353" y="590"/>
                    <a:pt x="373" y="648"/>
                    <a:pt x="392" y="7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3567113" y="3609975"/>
              <a:ext cx="639763" cy="582613"/>
            </a:xfrm>
            <a:custGeom>
              <a:avLst/>
              <a:gdLst>
                <a:gd name="T0" fmla="*/ 332 w 487"/>
                <a:gd name="T1" fmla="*/ 71 h 425"/>
                <a:gd name="T2" fmla="*/ 416 w 487"/>
                <a:gd name="T3" fmla="*/ 71 h 425"/>
                <a:gd name="T4" fmla="*/ 487 w 487"/>
                <a:gd name="T5" fmla="*/ 141 h 425"/>
                <a:gd name="T6" fmla="*/ 487 w 487"/>
                <a:gd name="T7" fmla="*/ 355 h 425"/>
                <a:gd name="T8" fmla="*/ 416 w 487"/>
                <a:gd name="T9" fmla="*/ 425 h 425"/>
                <a:gd name="T10" fmla="*/ 72 w 487"/>
                <a:gd name="T11" fmla="*/ 425 h 425"/>
                <a:gd name="T12" fmla="*/ 1 w 487"/>
                <a:gd name="T13" fmla="*/ 354 h 425"/>
                <a:gd name="T14" fmla="*/ 1 w 487"/>
                <a:gd name="T15" fmla="*/ 141 h 425"/>
                <a:gd name="T16" fmla="*/ 73 w 487"/>
                <a:gd name="T17" fmla="*/ 71 h 425"/>
                <a:gd name="T18" fmla="*/ 155 w 487"/>
                <a:gd name="T19" fmla="*/ 71 h 425"/>
                <a:gd name="T20" fmla="*/ 157 w 487"/>
                <a:gd name="T21" fmla="*/ 53 h 425"/>
                <a:gd name="T22" fmla="*/ 209 w 487"/>
                <a:gd name="T23" fmla="*/ 0 h 425"/>
                <a:gd name="T24" fmla="*/ 281 w 487"/>
                <a:gd name="T25" fmla="*/ 0 h 425"/>
                <a:gd name="T26" fmla="*/ 331 w 487"/>
                <a:gd name="T27" fmla="*/ 52 h 425"/>
                <a:gd name="T28" fmla="*/ 332 w 487"/>
                <a:gd name="T29" fmla="*/ 71 h 425"/>
                <a:gd name="T30" fmla="*/ 35 w 487"/>
                <a:gd name="T31" fmla="*/ 219 h 425"/>
                <a:gd name="T32" fmla="*/ 31 w 487"/>
                <a:gd name="T33" fmla="*/ 224 h 425"/>
                <a:gd name="T34" fmla="*/ 31 w 487"/>
                <a:gd name="T35" fmla="*/ 353 h 425"/>
                <a:gd name="T36" fmla="*/ 74 w 487"/>
                <a:gd name="T37" fmla="*/ 396 h 425"/>
                <a:gd name="T38" fmla="*/ 414 w 487"/>
                <a:gd name="T39" fmla="*/ 396 h 425"/>
                <a:gd name="T40" fmla="*/ 458 w 487"/>
                <a:gd name="T41" fmla="*/ 352 h 425"/>
                <a:gd name="T42" fmla="*/ 458 w 487"/>
                <a:gd name="T43" fmla="*/ 234 h 425"/>
                <a:gd name="T44" fmla="*/ 456 w 487"/>
                <a:gd name="T45" fmla="*/ 217 h 425"/>
                <a:gd name="T46" fmla="*/ 365 w 487"/>
                <a:gd name="T47" fmla="*/ 252 h 425"/>
                <a:gd name="T48" fmla="*/ 284 w 487"/>
                <a:gd name="T49" fmla="*/ 252 h 425"/>
                <a:gd name="T50" fmla="*/ 245 w 487"/>
                <a:gd name="T51" fmla="*/ 297 h 425"/>
                <a:gd name="T52" fmla="*/ 205 w 487"/>
                <a:gd name="T53" fmla="*/ 252 h 425"/>
                <a:gd name="T54" fmla="*/ 128 w 487"/>
                <a:gd name="T55" fmla="*/ 252 h 425"/>
                <a:gd name="T56" fmla="*/ 35 w 487"/>
                <a:gd name="T57" fmla="*/ 219 h 425"/>
                <a:gd name="T58" fmla="*/ 283 w 487"/>
                <a:gd name="T59" fmla="*/ 237 h 425"/>
                <a:gd name="T60" fmla="*/ 401 w 487"/>
                <a:gd name="T61" fmla="*/ 237 h 425"/>
                <a:gd name="T62" fmla="*/ 457 w 487"/>
                <a:gd name="T63" fmla="*/ 191 h 425"/>
                <a:gd name="T64" fmla="*/ 455 w 487"/>
                <a:gd name="T65" fmla="*/ 125 h 425"/>
                <a:gd name="T66" fmla="*/ 423 w 487"/>
                <a:gd name="T67" fmla="*/ 101 h 425"/>
                <a:gd name="T68" fmla="*/ 66 w 487"/>
                <a:gd name="T69" fmla="*/ 101 h 425"/>
                <a:gd name="T70" fmla="*/ 34 w 487"/>
                <a:gd name="T71" fmla="*/ 125 h 425"/>
                <a:gd name="T72" fmla="*/ 54 w 487"/>
                <a:gd name="T73" fmla="*/ 220 h 425"/>
                <a:gd name="T74" fmla="*/ 99 w 487"/>
                <a:gd name="T75" fmla="*/ 237 h 425"/>
                <a:gd name="T76" fmla="*/ 206 w 487"/>
                <a:gd name="T77" fmla="*/ 237 h 425"/>
                <a:gd name="T78" fmla="*/ 209 w 487"/>
                <a:gd name="T79" fmla="*/ 199 h 425"/>
                <a:gd name="T80" fmla="*/ 281 w 487"/>
                <a:gd name="T81" fmla="*/ 199 h 425"/>
                <a:gd name="T82" fmla="*/ 283 w 487"/>
                <a:gd name="T83" fmla="*/ 237 h 425"/>
                <a:gd name="T84" fmla="*/ 189 w 487"/>
                <a:gd name="T85" fmla="*/ 69 h 425"/>
                <a:gd name="T86" fmla="*/ 300 w 487"/>
                <a:gd name="T87" fmla="*/ 69 h 425"/>
                <a:gd name="T88" fmla="*/ 270 w 487"/>
                <a:gd name="T89" fmla="*/ 30 h 425"/>
                <a:gd name="T90" fmla="*/ 220 w 487"/>
                <a:gd name="T91" fmla="*/ 30 h 425"/>
                <a:gd name="T92" fmla="*/ 189 w 487"/>
                <a:gd name="T93" fmla="*/ 69 h 425"/>
                <a:gd name="T94" fmla="*/ 222 w 487"/>
                <a:gd name="T95" fmla="*/ 213 h 425"/>
                <a:gd name="T96" fmla="*/ 223 w 487"/>
                <a:gd name="T97" fmla="*/ 265 h 425"/>
                <a:gd name="T98" fmla="*/ 242 w 487"/>
                <a:gd name="T99" fmla="*/ 282 h 425"/>
                <a:gd name="T100" fmla="*/ 267 w 487"/>
                <a:gd name="T101" fmla="*/ 266 h 425"/>
                <a:gd name="T102" fmla="*/ 267 w 487"/>
                <a:gd name="T103" fmla="*/ 213 h 425"/>
                <a:gd name="T104" fmla="*/ 222 w 487"/>
                <a:gd name="T105" fmla="*/ 2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7" h="425">
                  <a:moveTo>
                    <a:pt x="332" y="71"/>
                  </a:moveTo>
                  <a:cubicBezTo>
                    <a:pt x="361" y="71"/>
                    <a:pt x="389" y="70"/>
                    <a:pt x="416" y="71"/>
                  </a:cubicBezTo>
                  <a:cubicBezTo>
                    <a:pt x="461" y="71"/>
                    <a:pt x="487" y="96"/>
                    <a:pt x="487" y="141"/>
                  </a:cubicBezTo>
                  <a:cubicBezTo>
                    <a:pt x="487" y="212"/>
                    <a:pt x="487" y="283"/>
                    <a:pt x="487" y="355"/>
                  </a:cubicBezTo>
                  <a:cubicBezTo>
                    <a:pt x="487" y="400"/>
                    <a:pt x="461" y="425"/>
                    <a:pt x="416" y="425"/>
                  </a:cubicBezTo>
                  <a:cubicBezTo>
                    <a:pt x="301" y="425"/>
                    <a:pt x="187" y="425"/>
                    <a:pt x="72" y="425"/>
                  </a:cubicBezTo>
                  <a:cubicBezTo>
                    <a:pt x="28" y="425"/>
                    <a:pt x="1" y="399"/>
                    <a:pt x="1" y="354"/>
                  </a:cubicBezTo>
                  <a:cubicBezTo>
                    <a:pt x="0" y="283"/>
                    <a:pt x="0" y="212"/>
                    <a:pt x="1" y="141"/>
                  </a:cubicBezTo>
                  <a:cubicBezTo>
                    <a:pt x="1" y="96"/>
                    <a:pt x="28" y="71"/>
                    <a:pt x="73" y="71"/>
                  </a:cubicBezTo>
                  <a:cubicBezTo>
                    <a:pt x="100" y="71"/>
                    <a:pt x="127" y="71"/>
                    <a:pt x="155" y="71"/>
                  </a:cubicBezTo>
                  <a:cubicBezTo>
                    <a:pt x="156" y="63"/>
                    <a:pt x="157" y="58"/>
                    <a:pt x="157" y="53"/>
                  </a:cubicBezTo>
                  <a:cubicBezTo>
                    <a:pt x="157" y="15"/>
                    <a:pt x="171" y="1"/>
                    <a:pt x="209" y="0"/>
                  </a:cubicBezTo>
                  <a:cubicBezTo>
                    <a:pt x="233" y="0"/>
                    <a:pt x="257" y="0"/>
                    <a:pt x="281" y="0"/>
                  </a:cubicBezTo>
                  <a:cubicBezTo>
                    <a:pt x="317" y="1"/>
                    <a:pt x="331" y="15"/>
                    <a:pt x="331" y="52"/>
                  </a:cubicBezTo>
                  <a:cubicBezTo>
                    <a:pt x="331" y="57"/>
                    <a:pt x="332" y="62"/>
                    <a:pt x="332" y="71"/>
                  </a:cubicBezTo>
                  <a:close/>
                  <a:moveTo>
                    <a:pt x="35" y="219"/>
                  </a:moveTo>
                  <a:cubicBezTo>
                    <a:pt x="33" y="221"/>
                    <a:pt x="32" y="222"/>
                    <a:pt x="31" y="224"/>
                  </a:cubicBezTo>
                  <a:cubicBezTo>
                    <a:pt x="31" y="267"/>
                    <a:pt x="31" y="310"/>
                    <a:pt x="31" y="353"/>
                  </a:cubicBezTo>
                  <a:cubicBezTo>
                    <a:pt x="31" y="382"/>
                    <a:pt x="44" y="396"/>
                    <a:pt x="74" y="396"/>
                  </a:cubicBezTo>
                  <a:cubicBezTo>
                    <a:pt x="187" y="396"/>
                    <a:pt x="301" y="396"/>
                    <a:pt x="414" y="396"/>
                  </a:cubicBezTo>
                  <a:cubicBezTo>
                    <a:pt x="444" y="396"/>
                    <a:pt x="458" y="383"/>
                    <a:pt x="458" y="352"/>
                  </a:cubicBezTo>
                  <a:cubicBezTo>
                    <a:pt x="459" y="313"/>
                    <a:pt x="459" y="273"/>
                    <a:pt x="458" y="234"/>
                  </a:cubicBezTo>
                  <a:cubicBezTo>
                    <a:pt x="458" y="230"/>
                    <a:pt x="458" y="227"/>
                    <a:pt x="456" y="217"/>
                  </a:cubicBezTo>
                  <a:cubicBezTo>
                    <a:pt x="431" y="252"/>
                    <a:pt x="399" y="253"/>
                    <a:pt x="365" y="252"/>
                  </a:cubicBezTo>
                  <a:cubicBezTo>
                    <a:pt x="338" y="251"/>
                    <a:pt x="310" y="252"/>
                    <a:pt x="284" y="252"/>
                  </a:cubicBezTo>
                  <a:cubicBezTo>
                    <a:pt x="278" y="289"/>
                    <a:pt x="271" y="297"/>
                    <a:pt x="245" y="297"/>
                  </a:cubicBezTo>
                  <a:cubicBezTo>
                    <a:pt x="218" y="297"/>
                    <a:pt x="211" y="290"/>
                    <a:pt x="205" y="252"/>
                  </a:cubicBezTo>
                  <a:cubicBezTo>
                    <a:pt x="180" y="252"/>
                    <a:pt x="154" y="251"/>
                    <a:pt x="128" y="252"/>
                  </a:cubicBezTo>
                  <a:cubicBezTo>
                    <a:pt x="94" y="252"/>
                    <a:pt x="58" y="256"/>
                    <a:pt x="35" y="219"/>
                  </a:cubicBezTo>
                  <a:close/>
                  <a:moveTo>
                    <a:pt x="283" y="237"/>
                  </a:moveTo>
                  <a:cubicBezTo>
                    <a:pt x="324" y="237"/>
                    <a:pt x="363" y="238"/>
                    <a:pt x="401" y="237"/>
                  </a:cubicBezTo>
                  <a:cubicBezTo>
                    <a:pt x="418" y="236"/>
                    <a:pt x="457" y="206"/>
                    <a:pt x="457" y="191"/>
                  </a:cubicBezTo>
                  <a:cubicBezTo>
                    <a:pt x="459" y="169"/>
                    <a:pt x="458" y="147"/>
                    <a:pt x="455" y="125"/>
                  </a:cubicBezTo>
                  <a:cubicBezTo>
                    <a:pt x="453" y="110"/>
                    <a:pt x="440" y="101"/>
                    <a:pt x="423" y="101"/>
                  </a:cubicBezTo>
                  <a:cubicBezTo>
                    <a:pt x="304" y="100"/>
                    <a:pt x="185" y="100"/>
                    <a:pt x="66" y="101"/>
                  </a:cubicBezTo>
                  <a:cubicBezTo>
                    <a:pt x="49" y="101"/>
                    <a:pt x="35" y="109"/>
                    <a:pt x="34" y="125"/>
                  </a:cubicBezTo>
                  <a:cubicBezTo>
                    <a:pt x="30" y="158"/>
                    <a:pt x="19" y="193"/>
                    <a:pt x="54" y="220"/>
                  </a:cubicBezTo>
                  <a:cubicBezTo>
                    <a:pt x="68" y="230"/>
                    <a:pt x="81" y="238"/>
                    <a:pt x="99" y="237"/>
                  </a:cubicBezTo>
                  <a:cubicBezTo>
                    <a:pt x="135" y="237"/>
                    <a:pt x="170" y="237"/>
                    <a:pt x="206" y="237"/>
                  </a:cubicBezTo>
                  <a:cubicBezTo>
                    <a:pt x="207" y="222"/>
                    <a:pt x="208" y="211"/>
                    <a:pt x="209" y="199"/>
                  </a:cubicBezTo>
                  <a:cubicBezTo>
                    <a:pt x="233" y="199"/>
                    <a:pt x="256" y="199"/>
                    <a:pt x="281" y="199"/>
                  </a:cubicBezTo>
                  <a:cubicBezTo>
                    <a:pt x="282" y="211"/>
                    <a:pt x="282" y="223"/>
                    <a:pt x="283" y="237"/>
                  </a:cubicBezTo>
                  <a:close/>
                  <a:moveTo>
                    <a:pt x="189" y="69"/>
                  </a:moveTo>
                  <a:cubicBezTo>
                    <a:pt x="227" y="69"/>
                    <a:pt x="264" y="69"/>
                    <a:pt x="300" y="69"/>
                  </a:cubicBezTo>
                  <a:cubicBezTo>
                    <a:pt x="306" y="34"/>
                    <a:pt x="302" y="30"/>
                    <a:pt x="270" y="30"/>
                  </a:cubicBezTo>
                  <a:cubicBezTo>
                    <a:pt x="253" y="30"/>
                    <a:pt x="237" y="30"/>
                    <a:pt x="220" y="30"/>
                  </a:cubicBezTo>
                  <a:cubicBezTo>
                    <a:pt x="186" y="30"/>
                    <a:pt x="184" y="33"/>
                    <a:pt x="189" y="69"/>
                  </a:cubicBezTo>
                  <a:close/>
                  <a:moveTo>
                    <a:pt x="222" y="213"/>
                  </a:moveTo>
                  <a:cubicBezTo>
                    <a:pt x="222" y="232"/>
                    <a:pt x="220" y="249"/>
                    <a:pt x="223" y="265"/>
                  </a:cubicBezTo>
                  <a:cubicBezTo>
                    <a:pt x="224" y="271"/>
                    <a:pt x="234" y="280"/>
                    <a:pt x="242" y="282"/>
                  </a:cubicBezTo>
                  <a:cubicBezTo>
                    <a:pt x="253" y="285"/>
                    <a:pt x="265" y="281"/>
                    <a:pt x="267" y="266"/>
                  </a:cubicBezTo>
                  <a:cubicBezTo>
                    <a:pt x="268" y="249"/>
                    <a:pt x="267" y="231"/>
                    <a:pt x="267" y="213"/>
                  </a:cubicBezTo>
                  <a:cubicBezTo>
                    <a:pt x="251" y="213"/>
                    <a:pt x="238" y="213"/>
                    <a:pt x="222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Content Placeholder 2"/>
          <p:cNvSpPr txBox="1">
            <a:spLocks/>
          </p:cNvSpPr>
          <p:nvPr/>
        </p:nvSpPr>
        <p:spPr>
          <a:xfrm>
            <a:off x="4977517" y="2627492"/>
            <a:ext cx="1733384" cy="1272143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C6DAEC"/>
                </a:solidFill>
              </a:rPr>
              <a:t>Auditor qualification: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C6DAEC"/>
                </a:solidFill>
              </a:rPr>
              <a:t>Accountant (in general) with technical support from MPWH</a:t>
            </a:r>
          </a:p>
          <a:p>
            <a:pPr marL="0" indent="0" algn="ctr">
              <a:buNone/>
            </a:pPr>
            <a:endParaRPr lang="en-US" sz="1200" dirty="0">
              <a:solidFill>
                <a:srgbClr val="C6DAE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81447" y="1614773"/>
            <a:ext cx="858586" cy="897548"/>
            <a:chOff x="4165601" y="2154238"/>
            <a:chExt cx="2868611" cy="2998787"/>
          </a:xfrm>
          <a:solidFill>
            <a:srgbClr val="00E1C6"/>
          </a:solidFill>
        </p:grpSpPr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4313238" y="2154238"/>
              <a:ext cx="860425" cy="896938"/>
            </a:xfrm>
            <a:custGeom>
              <a:avLst/>
              <a:gdLst>
                <a:gd name="T0" fmla="*/ 308 w 615"/>
                <a:gd name="T1" fmla="*/ 614 h 614"/>
                <a:gd name="T2" fmla="*/ 615 w 615"/>
                <a:gd name="T3" fmla="*/ 307 h 614"/>
                <a:gd name="T4" fmla="*/ 308 w 615"/>
                <a:gd name="T5" fmla="*/ 0 h 614"/>
                <a:gd name="T6" fmla="*/ 0 w 615"/>
                <a:gd name="T7" fmla="*/ 307 h 614"/>
                <a:gd name="T8" fmla="*/ 308 w 615"/>
                <a:gd name="T9" fmla="*/ 614 h 614"/>
                <a:gd name="T10" fmla="*/ 308 w 615"/>
                <a:gd name="T11" fmla="*/ 102 h 614"/>
                <a:gd name="T12" fmla="*/ 512 w 615"/>
                <a:gd name="T13" fmla="*/ 307 h 614"/>
                <a:gd name="T14" fmla="*/ 308 w 615"/>
                <a:gd name="T15" fmla="*/ 512 h 614"/>
                <a:gd name="T16" fmla="*/ 103 w 615"/>
                <a:gd name="T17" fmla="*/ 307 h 614"/>
                <a:gd name="T18" fmla="*/ 308 w 615"/>
                <a:gd name="T19" fmla="*/ 10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5" h="614">
                  <a:moveTo>
                    <a:pt x="308" y="614"/>
                  </a:moveTo>
                  <a:cubicBezTo>
                    <a:pt x="477" y="614"/>
                    <a:pt x="615" y="477"/>
                    <a:pt x="615" y="307"/>
                  </a:cubicBezTo>
                  <a:cubicBezTo>
                    <a:pt x="615" y="138"/>
                    <a:pt x="477" y="0"/>
                    <a:pt x="308" y="0"/>
                  </a:cubicBezTo>
                  <a:cubicBezTo>
                    <a:pt x="138" y="0"/>
                    <a:pt x="0" y="138"/>
                    <a:pt x="0" y="307"/>
                  </a:cubicBezTo>
                  <a:cubicBezTo>
                    <a:pt x="0" y="477"/>
                    <a:pt x="138" y="614"/>
                    <a:pt x="308" y="614"/>
                  </a:cubicBezTo>
                  <a:close/>
                  <a:moveTo>
                    <a:pt x="308" y="102"/>
                  </a:moveTo>
                  <a:cubicBezTo>
                    <a:pt x="421" y="102"/>
                    <a:pt x="512" y="194"/>
                    <a:pt x="512" y="307"/>
                  </a:cubicBezTo>
                  <a:cubicBezTo>
                    <a:pt x="512" y="420"/>
                    <a:pt x="421" y="512"/>
                    <a:pt x="308" y="512"/>
                  </a:cubicBezTo>
                  <a:cubicBezTo>
                    <a:pt x="194" y="512"/>
                    <a:pt x="103" y="420"/>
                    <a:pt x="103" y="307"/>
                  </a:cubicBezTo>
                  <a:cubicBezTo>
                    <a:pt x="103" y="194"/>
                    <a:pt x="194" y="102"/>
                    <a:pt x="308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314950" y="2901950"/>
              <a:ext cx="1719262" cy="2251075"/>
            </a:xfrm>
            <a:custGeom>
              <a:avLst/>
              <a:gdLst>
                <a:gd name="T0" fmla="*/ 1127 w 1229"/>
                <a:gd name="T1" fmla="*/ 0 h 1543"/>
                <a:gd name="T2" fmla="*/ 103 w 1229"/>
                <a:gd name="T3" fmla="*/ 0 h 1543"/>
                <a:gd name="T4" fmla="*/ 0 w 1229"/>
                <a:gd name="T5" fmla="*/ 102 h 1543"/>
                <a:gd name="T6" fmla="*/ 0 w 1229"/>
                <a:gd name="T7" fmla="*/ 181 h 1543"/>
                <a:gd name="T8" fmla="*/ 103 w 1229"/>
                <a:gd name="T9" fmla="*/ 232 h 1543"/>
                <a:gd name="T10" fmla="*/ 103 w 1229"/>
                <a:gd name="T11" fmla="*/ 102 h 1543"/>
                <a:gd name="T12" fmla="*/ 1127 w 1229"/>
                <a:gd name="T13" fmla="*/ 102 h 1543"/>
                <a:gd name="T14" fmla="*/ 1127 w 1229"/>
                <a:gd name="T15" fmla="*/ 922 h 1543"/>
                <a:gd name="T16" fmla="*/ 103 w 1229"/>
                <a:gd name="T17" fmla="*/ 922 h 1543"/>
                <a:gd name="T18" fmla="*/ 103 w 1229"/>
                <a:gd name="T19" fmla="*/ 800 h 1543"/>
                <a:gd name="T20" fmla="*/ 0 w 1229"/>
                <a:gd name="T21" fmla="*/ 774 h 1543"/>
                <a:gd name="T22" fmla="*/ 0 w 1229"/>
                <a:gd name="T23" fmla="*/ 922 h 1543"/>
                <a:gd name="T24" fmla="*/ 103 w 1229"/>
                <a:gd name="T25" fmla="*/ 1024 h 1543"/>
                <a:gd name="T26" fmla="*/ 524 w 1229"/>
                <a:gd name="T27" fmla="*/ 1024 h 1543"/>
                <a:gd name="T28" fmla="*/ 264 w 1229"/>
                <a:gd name="T29" fmla="*/ 1458 h 1543"/>
                <a:gd name="T30" fmla="*/ 281 w 1229"/>
                <a:gd name="T31" fmla="*/ 1529 h 1543"/>
                <a:gd name="T32" fmla="*/ 351 w 1229"/>
                <a:gd name="T33" fmla="*/ 1511 h 1543"/>
                <a:gd name="T34" fmla="*/ 563 w 1229"/>
                <a:gd name="T35" fmla="*/ 1158 h 1543"/>
                <a:gd name="T36" fmla="*/ 563 w 1229"/>
                <a:gd name="T37" fmla="*/ 1485 h 1543"/>
                <a:gd name="T38" fmla="*/ 615 w 1229"/>
                <a:gd name="T39" fmla="*/ 1536 h 1543"/>
                <a:gd name="T40" fmla="*/ 666 w 1229"/>
                <a:gd name="T41" fmla="*/ 1485 h 1543"/>
                <a:gd name="T42" fmla="*/ 666 w 1229"/>
                <a:gd name="T43" fmla="*/ 1158 h 1543"/>
                <a:gd name="T44" fmla="*/ 878 w 1229"/>
                <a:gd name="T45" fmla="*/ 1511 h 1543"/>
                <a:gd name="T46" fmla="*/ 922 w 1229"/>
                <a:gd name="T47" fmla="*/ 1536 h 1543"/>
                <a:gd name="T48" fmla="*/ 948 w 1229"/>
                <a:gd name="T49" fmla="*/ 1529 h 1543"/>
                <a:gd name="T50" fmla="*/ 966 w 1229"/>
                <a:gd name="T51" fmla="*/ 1458 h 1543"/>
                <a:gd name="T52" fmla="*/ 705 w 1229"/>
                <a:gd name="T53" fmla="*/ 1024 h 1543"/>
                <a:gd name="T54" fmla="*/ 1127 w 1229"/>
                <a:gd name="T55" fmla="*/ 1024 h 1543"/>
                <a:gd name="T56" fmla="*/ 1229 w 1229"/>
                <a:gd name="T57" fmla="*/ 921 h 1543"/>
                <a:gd name="T58" fmla="*/ 1229 w 1229"/>
                <a:gd name="T59" fmla="*/ 102 h 1543"/>
                <a:gd name="T60" fmla="*/ 1127 w 1229"/>
                <a:gd name="T61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9" h="1543">
                  <a:moveTo>
                    <a:pt x="1127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46" y="0"/>
                    <a:pt x="0" y="46"/>
                    <a:pt x="0" y="102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03" y="232"/>
                    <a:pt x="103" y="232"/>
                    <a:pt x="103" y="23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27" y="102"/>
                    <a:pt x="1127" y="102"/>
                    <a:pt x="1127" y="102"/>
                  </a:cubicBezTo>
                  <a:cubicBezTo>
                    <a:pt x="1127" y="922"/>
                    <a:pt x="1127" y="922"/>
                    <a:pt x="1127" y="922"/>
                  </a:cubicBezTo>
                  <a:cubicBezTo>
                    <a:pt x="103" y="922"/>
                    <a:pt x="103" y="922"/>
                    <a:pt x="103" y="922"/>
                  </a:cubicBezTo>
                  <a:cubicBezTo>
                    <a:pt x="103" y="800"/>
                    <a:pt x="103" y="800"/>
                    <a:pt x="103" y="800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0" y="922"/>
                    <a:pt x="0" y="922"/>
                    <a:pt x="0" y="922"/>
                  </a:cubicBezTo>
                  <a:cubicBezTo>
                    <a:pt x="0" y="978"/>
                    <a:pt x="46" y="1024"/>
                    <a:pt x="103" y="1024"/>
                  </a:cubicBezTo>
                  <a:cubicBezTo>
                    <a:pt x="524" y="1024"/>
                    <a:pt x="524" y="1024"/>
                    <a:pt x="524" y="1024"/>
                  </a:cubicBezTo>
                  <a:cubicBezTo>
                    <a:pt x="264" y="1458"/>
                    <a:pt x="264" y="1458"/>
                    <a:pt x="264" y="1458"/>
                  </a:cubicBezTo>
                  <a:cubicBezTo>
                    <a:pt x="249" y="1483"/>
                    <a:pt x="257" y="1514"/>
                    <a:pt x="281" y="1529"/>
                  </a:cubicBezTo>
                  <a:cubicBezTo>
                    <a:pt x="305" y="1543"/>
                    <a:pt x="337" y="1535"/>
                    <a:pt x="351" y="1511"/>
                  </a:cubicBezTo>
                  <a:cubicBezTo>
                    <a:pt x="563" y="1158"/>
                    <a:pt x="563" y="1158"/>
                    <a:pt x="563" y="1158"/>
                  </a:cubicBezTo>
                  <a:cubicBezTo>
                    <a:pt x="563" y="1485"/>
                    <a:pt x="563" y="1485"/>
                    <a:pt x="563" y="1485"/>
                  </a:cubicBezTo>
                  <a:cubicBezTo>
                    <a:pt x="563" y="1513"/>
                    <a:pt x="586" y="1536"/>
                    <a:pt x="615" y="1536"/>
                  </a:cubicBezTo>
                  <a:cubicBezTo>
                    <a:pt x="643" y="1536"/>
                    <a:pt x="666" y="1513"/>
                    <a:pt x="666" y="1485"/>
                  </a:cubicBezTo>
                  <a:cubicBezTo>
                    <a:pt x="666" y="1158"/>
                    <a:pt x="666" y="1158"/>
                    <a:pt x="666" y="1158"/>
                  </a:cubicBezTo>
                  <a:cubicBezTo>
                    <a:pt x="878" y="1511"/>
                    <a:pt x="878" y="1511"/>
                    <a:pt x="878" y="1511"/>
                  </a:cubicBezTo>
                  <a:cubicBezTo>
                    <a:pt x="887" y="1527"/>
                    <a:pt x="904" y="1536"/>
                    <a:pt x="922" y="1536"/>
                  </a:cubicBezTo>
                  <a:cubicBezTo>
                    <a:pt x="931" y="1536"/>
                    <a:pt x="940" y="1534"/>
                    <a:pt x="948" y="1529"/>
                  </a:cubicBezTo>
                  <a:cubicBezTo>
                    <a:pt x="972" y="1514"/>
                    <a:pt x="980" y="1483"/>
                    <a:pt x="966" y="1458"/>
                  </a:cubicBezTo>
                  <a:cubicBezTo>
                    <a:pt x="705" y="1024"/>
                    <a:pt x="705" y="1024"/>
                    <a:pt x="705" y="1024"/>
                  </a:cubicBezTo>
                  <a:cubicBezTo>
                    <a:pt x="1127" y="1024"/>
                    <a:pt x="1127" y="1024"/>
                    <a:pt x="1127" y="1024"/>
                  </a:cubicBezTo>
                  <a:cubicBezTo>
                    <a:pt x="1183" y="1024"/>
                    <a:pt x="1229" y="978"/>
                    <a:pt x="1229" y="921"/>
                  </a:cubicBezTo>
                  <a:cubicBezTo>
                    <a:pt x="1229" y="102"/>
                    <a:pt x="1229" y="102"/>
                    <a:pt x="1229" y="102"/>
                  </a:cubicBezTo>
                  <a:cubicBezTo>
                    <a:pt x="1229" y="46"/>
                    <a:pt x="1183" y="0"/>
                    <a:pt x="11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4165601" y="3200400"/>
              <a:ext cx="2519362" cy="1943100"/>
            </a:xfrm>
            <a:custGeom>
              <a:avLst/>
              <a:gdLst>
                <a:gd name="T0" fmla="*/ 1028 w 1802"/>
                <a:gd name="T1" fmla="*/ 512 h 1331"/>
                <a:gd name="T2" fmla="*/ 1091 w 1802"/>
                <a:gd name="T3" fmla="*/ 490 h 1331"/>
                <a:gd name="T4" fmla="*/ 1130 w 1802"/>
                <a:gd name="T5" fmla="*/ 409 h 1331"/>
                <a:gd name="T6" fmla="*/ 1130 w 1802"/>
                <a:gd name="T7" fmla="*/ 331 h 1331"/>
                <a:gd name="T8" fmla="*/ 1759 w 1802"/>
                <a:gd name="T9" fmla="*/ 151 h 1331"/>
                <a:gd name="T10" fmla="*/ 1794 w 1802"/>
                <a:gd name="T11" fmla="*/ 88 h 1331"/>
                <a:gd name="T12" fmla="*/ 1731 w 1802"/>
                <a:gd name="T13" fmla="*/ 53 h 1331"/>
                <a:gd name="T14" fmla="*/ 1099 w 1802"/>
                <a:gd name="T15" fmla="*/ 234 h 1331"/>
                <a:gd name="T16" fmla="*/ 1074 w 1802"/>
                <a:gd name="T17" fmla="*/ 215 h 1331"/>
                <a:gd name="T18" fmla="*/ 664 w 1802"/>
                <a:gd name="T19" fmla="*/ 11 h 1331"/>
                <a:gd name="T20" fmla="*/ 618 w 1802"/>
                <a:gd name="T21" fmla="*/ 0 h 1331"/>
                <a:gd name="T22" fmla="*/ 209 w 1802"/>
                <a:gd name="T23" fmla="*/ 0 h 1331"/>
                <a:gd name="T24" fmla="*/ 108 w 1802"/>
                <a:gd name="T25" fmla="*/ 84 h 1331"/>
                <a:gd name="T26" fmla="*/ 6 w 1802"/>
                <a:gd name="T27" fmla="*/ 647 h 1331"/>
                <a:gd name="T28" fmla="*/ 28 w 1802"/>
                <a:gd name="T29" fmla="*/ 731 h 1331"/>
                <a:gd name="T30" fmla="*/ 106 w 1802"/>
                <a:gd name="T31" fmla="*/ 768 h 1331"/>
                <a:gd name="T32" fmla="*/ 172 w 1802"/>
                <a:gd name="T33" fmla="*/ 768 h 1331"/>
                <a:gd name="T34" fmla="*/ 209 w 1802"/>
                <a:gd name="T35" fmla="*/ 1237 h 1331"/>
                <a:gd name="T36" fmla="*/ 311 w 1802"/>
                <a:gd name="T37" fmla="*/ 1331 h 1331"/>
                <a:gd name="T38" fmla="*/ 516 w 1802"/>
                <a:gd name="T39" fmla="*/ 1331 h 1331"/>
                <a:gd name="T40" fmla="*/ 618 w 1802"/>
                <a:gd name="T41" fmla="*/ 1240 h 1331"/>
                <a:gd name="T42" fmla="*/ 707 w 1802"/>
                <a:gd name="T43" fmla="*/ 435 h 1331"/>
                <a:gd name="T44" fmla="*/ 1003 w 1802"/>
                <a:gd name="T45" fmla="*/ 509 h 1331"/>
                <a:gd name="T46" fmla="*/ 1028 w 1802"/>
                <a:gd name="T47" fmla="*/ 512 h 1331"/>
                <a:gd name="T48" fmla="*/ 618 w 1802"/>
                <a:gd name="T49" fmla="*/ 307 h 1331"/>
                <a:gd name="T50" fmla="*/ 516 w 1802"/>
                <a:gd name="T51" fmla="*/ 1229 h 1331"/>
                <a:gd name="T52" fmla="*/ 311 w 1802"/>
                <a:gd name="T53" fmla="*/ 1229 h 1331"/>
                <a:gd name="T54" fmla="*/ 266 w 1802"/>
                <a:gd name="T55" fmla="*/ 665 h 1331"/>
                <a:gd name="T56" fmla="*/ 106 w 1802"/>
                <a:gd name="T57" fmla="*/ 665 h 1331"/>
                <a:gd name="T58" fmla="*/ 209 w 1802"/>
                <a:gd name="T59" fmla="*/ 102 h 1331"/>
                <a:gd name="T60" fmla="*/ 362 w 1802"/>
                <a:gd name="T61" fmla="*/ 102 h 1331"/>
                <a:gd name="T62" fmla="*/ 362 w 1802"/>
                <a:gd name="T63" fmla="*/ 414 h 1331"/>
                <a:gd name="T64" fmla="*/ 414 w 1802"/>
                <a:gd name="T65" fmla="*/ 465 h 1331"/>
                <a:gd name="T66" fmla="*/ 465 w 1802"/>
                <a:gd name="T67" fmla="*/ 414 h 1331"/>
                <a:gd name="T68" fmla="*/ 465 w 1802"/>
                <a:gd name="T69" fmla="*/ 102 h 1331"/>
                <a:gd name="T70" fmla="*/ 618 w 1802"/>
                <a:gd name="T71" fmla="*/ 102 h 1331"/>
                <a:gd name="T72" fmla="*/ 1028 w 1802"/>
                <a:gd name="T73" fmla="*/ 307 h 1331"/>
                <a:gd name="T74" fmla="*/ 1028 w 1802"/>
                <a:gd name="T75" fmla="*/ 409 h 1331"/>
                <a:gd name="T76" fmla="*/ 618 w 1802"/>
                <a:gd name="T77" fmla="*/ 307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2" h="1331">
                  <a:moveTo>
                    <a:pt x="1028" y="512"/>
                  </a:moveTo>
                  <a:cubicBezTo>
                    <a:pt x="1051" y="512"/>
                    <a:pt x="1073" y="504"/>
                    <a:pt x="1091" y="490"/>
                  </a:cubicBezTo>
                  <a:cubicBezTo>
                    <a:pt x="1116" y="471"/>
                    <a:pt x="1130" y="441"/>
                    <a:pt x="1130" y="409"/>
                  </a:cubicBezTo>
                  <a:cubicBezTo>
                    <a:pt x="1130" y="331"/>
                    <a:pt x="1130" y="331"/>
                    <a:pt x="1130" y="331"/>
                  </a:cubicBezTo>
                  <a:cubicBezTo>
                    <a:pt x="1759" y="151"/>
                    <a:pt x="1759" y="151"/>
                    <a:pt x="1759" y="151"/>
                  </a:cubicBezTo>
                  <a:cubicBezTo>
                    <a:pt x="1786" y="144"/>
                    <a:pt x="1802" y="115"/>
                    <a:pt x="1794" y="88"/>
                  </a:cubicBezTo>
                  <a:cubicBezTo>
                    <a:pt x="1786" y="61"/>
                    <a:pt x="1758" y="45"/>
                    <a:pt x="1731" y="53"/>
                  </a:cubicBezTo>
                  <a:cubicBezTo>
                    <a:pt x="1099" y="234"/>
                    <a:pt x="1099" y="234"/>
                    <a:pt x="1099" y="234"/>
                  </a:cubicBezTo>
                  <a:cubicBezTo>
                    <a:pt x="1091" y="226"/>
                    <a:pt x="1083" y="220"/>
                    <a:pt x="1074" y="215"/>
                  </a:cubicBezTo>
                  <a:cubicBezTo>
                    <a:pt x="664" y="11"/>
                    <a:pt x="664" y="11"/>
                    <a:pt x="664" y="11"/>
                  </a:cubicBezTo>
                  <a:cubicBezTo>
                    <a:pt x="650" y="3"/>
                    <a:pt x="634" y="0"/>
                    <a:pt x="618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59" y="0"/>
                    <a:pt x="117" y="35"/>
                    <a:pt x="108" y="84"/>
                  </a:cubicBezTo>
                  <a:cubicBezTo>
                    <a:pt x="6" y="647"/>
                    <a:pt x="6" y="647"/>
                    <a:pt x="6" y="647"/>
                  </a:cubicBezTo>
                  <a:cubicBezTo>
                    <a:pt x="0" y="677"/>
                    <a:pt x="8" y="708"/>
                    <a:pt x="28" y="731"/>
                  </a:cubicBezTo>
                  <a:cubicBezTo>
                    <a:pt x="47" y="754"/>
                    <a:pt x="76" y="768"/>
                    <a:pt x="106" y="768"/>
                  </a:cubicBezTo>
                  <a:cubicBezTo>
                    <a:pt x="172" y="768"/>
                    <a:pt x="172" y="768"/>
                    <a:pt x="172" y="768"/>
                  </a:cubicBezTo>
                  <a:cubicBezTo>
                    <a:pt x="209" y="1237"/>
                    <a:pt x="209" y="1237"/>
                    <a:pt x="209" y="1237"/>
                  </a:cubicBezTo>
                  <a:cubicBezTo>
                    <a:pt x="213" y="1290"/>
                    <a:pt x="258" y="1331"/>
                    <a:pt x="311" y="1331"/>
                  </a:cubicBezTo>
                  <a:cubicBezTo>
                    <a:pt x="516" y="1331"/>
                    <a:pt x="516" y="1331"/>
                    <a:pt x="516" y="1331"/>
                  </a:cubicBezTo>
                  <a:cubicBezTo>
                    <a:pt x="568" y="1331"/>
                    <a:pt x="612" y="1292"/>
                    <a:pt x="618" y="1240"/>
                  </a:cubicBezTo>
                  <a:cubicBezTo>
                    <a:pt x="707" y="435"/>
                    <a:pt x="707" y="435"/>
                    <a:pt x="707" y="435"/>
                  </a:cubicBezTo>
                  <a:cubicBezTo>
                    <a:pt x="1003" y="509"/>
                    <a:pt x="1003" y="509"/>
                    <a:pt x="1003" y="509"/>
                  </a:cubicBezTo>
                  <a:cubicBezTo>
                    <a:pt x="1011" y="511"/>
                    <a:pt x="1020" y="512"/>
                    <a:pt x="1028" y="512"/>
                  </a:cubicBezTo>
                  <a:close/>
                  <a:moveTo>
                    <a:pt x="618" y="307"/>
                  </a:moveTo>
                  <a:cubicBezTo>
                    <a:pt x="516" y="1229"/>
                    <a:pt x="516" y="1229"/>
                    <a:pt x="516" y="1229"/>
                  </a:cubicBezTo>
                  <a:cubicBezTo>
                    <a:pt x="311" y="1229"/>
                    <a:pt x="311" y="1229"/>
                    <a:pt x="311" y="1229"/>
                  </a:cubicBezTo>
                  <a:cubicBezTo>
                    <a:pt x="266" y="665"/>
                    <a:pt x="266" y="665"/>
                    <a:pt x="266" y="665"/>
                  </a:cubicBezTo>
                  <a:cubicBezTo>
                    <a:pt x="106" y="665"/>
                    <a:pt x="106" y="665"/>
                    <a:pt x="106" y="665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362" y="102"/>
                    <a:pt x="362" y="102"/>
                    <a:pt x="362" y="102"/>
                  </a:cubicBezTo>
                  <a:cubicBezTo>
                    <a:pt x="362" y="414"/>
                    <a:pt x="362" y="414"/>
                    <a:pt x="362" y="414"/>
                  </a:cubicBezTo>
                  <a:cubicBezTo>
                    <a:pt x="362" y="442"/>
                    <a:pt x="385" y="465"/>
                    <a:pt x="414" y="465"/>
                  </a:cubicBezTo>
                  <a:cubicBezTo>
                    <a:pt x="442" y="465"/>
                    <a:pt x="465" y="442"/>
                    <a:pt x="465" y="414"/>
                  </a:cubicBezTo>
                  <a:cubicBezTo>
                    <a:pt x="465" y="102"/>
                    <a:pt x="465" y="102"/>
                    <a:pt x="465" y="102"/>
                  </a:cubicBezTo>
                  <a:cubicBezTo>
                    <a:pt x="618" y="102"/>
                    <a:pt x="618" y="102"/>
                    <a:pt x="618" y="102"/>
                  </a:cubicBezTo>
                  <a:cubicBezTo>
                    <a:pt x="1028" y="307"/>
                    <a:pt x="1028" y="307"/>
                    <a:pt x="1028" y="307"/>
                  </a:cubicBezTo>
                  <a:cubicBezTo>
                    <a:pt x="1028" y="409"/>
                    <a:pt x="1028" y="409"/>
                    <a:pt x="1028" y="409"/>
                  </a:cubicBezTo>
                  <a:lnTo>
                    <a:pt x="618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7086021" y="2627492"/>
            <a:ext cx="1449436" cy="645305"/>
          </a:xfrm>
          <a:prstGeom prst="rect">
            <a:avLst/>
          </a:prstGeom>
        </p:spPr>
        <p:txBody>
          <a:bodyPr vert="horz" wrap="none" lIns="91440" tIns="91440" rIns="91440" bIns="9144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C6DAEC"/>
                </a:solidFill>
              </a:rPr>
              <a:t># of trained verifiers: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C6DAEC"/>
                </a:solidFill>
              </a:rPr>
              <a:t>350 verifiers</a:t>
            </a:r>
          </a:p>
        </p:txBody>
      </p:sp>
    </p:spTree>
    <p:extLst>
      <p:ext uri="{BB962C8B-B14F-4D97-AF65-F5344CB8AC3E}">
        <p14:creationId xmlns:p14="http://schemas.microsoft.com/office/powerpoint/2010/main" val="323078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348" y="1399429"/>
            <a:ext cx="4263136" cy="3494913"/>
          </a:xfrm>
          <a:prstGeom prst="rect">
            <a:avLst/>
          </a:prstGeom>
        </p:spPr>
      </p:pic>
      <p:sp>
        <p:nvSpPr>
          <p:cNvPr id="6" name="Shape 1554"/>
          <p:cNvSpPr txBox="1">
            <a:spLocks/>
          </p:cNvSpPr>
          <p:nvPr/>
        </p:nvSpPr>
        <p:spPr>
          <a:xfrm>
            <a:off x="1732699" y="554169"/>
            <a:ext cx="6752081" cy="6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</a:rPr>
              <a:t>Steps of Output Verification</a:t>
            </a:r>
            <a:endParaRPr lang="en" sz="3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55" y="1399430"/>
            <a:ext cx="901739" cy="3493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854" y="1402236"/>
            <a:ext cx="1199492" cy="36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896" y="1399431"/>
            <a:ext cx="1069848" cy="3272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9099" y="1399430"/>
            <a:ext cx="1067332" cy="327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1718" y="1399430"/>
            <a:ext cx="1047194" cy="32724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2065" y="1399429"/>
            <a:ext cx="1220001" cy="34932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7272" y="1399429"/>
            <a:ext cx="1068448" cy="34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54"/>
          <p:cNvSpPr txBox="1">
            <a:spLocks/>
          </p:cNvSpPr>
          <p:nvPr/>
        </p:nvSpPr>
        <p:spPr>
          <a:xfrm>
            <a:off x="1732700" y="557784"/>
            <a:ext cx="6759170" cy="584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</a:rPr>
              <a:t>Retaining Output Verification Quality</a:t>
            </a:r>
            <a:endParaRPr lang="en" sz="26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78780" y="1369219"/>
            <a:ext cx="2178771" cy="461635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Arial" panose="020B0604020202020204" pitchFamily="34" charset="0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Nixie One" panose="02000503080000020004" pitchFamily="2" charset="0"/>
                <a:ea typeface="Roboto Condensed" pitchFamily="2" charset="0"/>
              </a:rPr>
              <a:t>Capacity Building</a:t>
            </a:r>
            <a:endParaRPr lang="id-ID" sz="1800" dirty="0">
              <a:solidFill>
                <a:schemeClr val="bg1"/>
              </a:solidFill>
              <a:latin typeface="Nixie One" panose="02000503080000020004" pitchFamily="2" charset="0"/>
              <a:ea typeface="Roboto Condensed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8781" y="2741910"/>
            <a:ext cx="2157413" cy="68480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C6DAEC"/>
                </a:solidFill>
              </a:rPr>
              <a:t>Institutionalization of the verification mechanism within BPKP and capacity building for all BPKP representatives at the Provincial level.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86212" y="2741909"/>
            <a:ext cx="2157413" cy="68480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C6DAEC"/>
                </a:solidFill>
              </a:rPr>
              <a:t>Possible replication of BPKP verification of outputs to other institutions within the GOI, e.g. the Supreme Audit, and Local Treasury Unit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93644" y="2741910"/>
            <a:ext cx="2157413" cy="838691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C6DAEC"/>
                </a:solidFill>
              </a:rPr>
              <a:t>Involve line ministry (MPWH), Inspectorate General (IG) of MPWH, and/or consultants for technical and safeguards specialists for quality assurance.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026276" y="2162175"/>
            <a:ext cx="693737" cy="571501"/>
            <a:chOff x="7026276" y="2162175"/>
            <a:chExt cx="693737" cy="571501"/>
          </a:xfrm>
          <a:solidFill>
            <a:srgbClr val="00E1C6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7405688" y="2274888"/>
              <a:ext cx="314325" cy="458788"/>
            </a:xfrm>
            <a:custGeom>
              <a:avLst/>
              <a:gdLst>
                <a:gd name="T0" fmla="*/ 118 w 126"/>
                <a:gd name="T1" fmla="*/ 89 h 175"/>
                <a:gd name="T2" fmla="*/ 117 w 126"/>
                <a:gd name="T3" fmla="*/ 87 h 175"/>
                <a:gd name="T4" fmla="*/ 110 w 126"/>
                <a:gd name="T5" fmla="*/ 68 h 175"/>
                <a:gd name="T6" fmla="*/ 103 w 126"/>
                <a:gd name="T7" fmla="*/ 40 h 175"/>
                <a:gd name="T8" fmla="*/ 41 w 126"/>
                <a:gd name="T9" fmla="*/ 0 h 175"/>
                <a:gd name="T10" fmla="*/ 30 w 126"/>
                <a:gd name="T11" fmla="*/ 1 h 175"/>
                <a:gd name="T12" fmla="*/ 38 w 126"/>
                <a:gd name="T13" fmla="*/ 37 h 175"/>
                <a:gd name="T14" fmla="*/ 17 w 126"/>
                <a:gd name="T15" fmla="*/ 92 h 175"/>
                <a:gd name="T16" fmla="*/ 9 w 126"/>
                <a:gd name="T17" fmla="*/ 100 h 175"/>
                <a:gd name="T18" fmla="*/ 4 w 126"/>
                <a:gd name="T19" fmla="*/ 113 h 175"/>
                <a:gd name="T20" fmla="*/ 0 w 126"/>
                <a:gd name="T21" fmla="*/ 123 h 175"/>
                <a:gd name="T22" fmla="*/ 2 w 126"/>
                <a:gd name="T23" fmla="*/ 132 h 175"/>
                <a:gd name="T24" fmla="*/ 7 w 126"/>
                <a:gd name="T25" fmla="*/ 141 h 175"/>
                <a:gd name="T26" fmla="*/ 18 w 126"/>
                <a:gd name="T27" fmla="*/ 147 h 175"/>
                <a:gd name="T28" fmla="*/ 63 w 126"/>
                <a:gd name="T29" fmla="*/ 172 h 175"/>
                <a:gd name="T30" fmla="*/ 71 w 126"/>
                <a:gd name="T31" fmla="*/ 167 h 175"/>
                <a:gd name="T32" fmla="*/ 71 w 126"/>
                <a:gd name="T33" fmla="*/ 148 h 175"/>
                <a:gd name="T34" fmla="*/ 91 w 126"/>
                <a:gd name="T35" fmla="*/ 148 h 175"/>
                <a:gd name="T36" fmla="*/ 108 w 126"/>
                <a:gd name="T37" fmla="*/ 132 h 175"/>
                <a:gd name="T38" fmla="*/ 108 w 126"/>
                <a:gd name="T39" fmla="*/ 117 h 175"/>
                <a:gd name="T40" fmla="*/ 112 w 126"/>
                <a:gd name="T41" fmla="*/ 111 h 175"/>
                <a:gd name="T42" fmla="*/ 118 w 126"/>
                <a:gd name="T43" fmla="*/ 8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75">
                  <a:moveTo>
                    <a:pt x="118" y="89"/>
                  </a:moveTo>
                  <a:cubicBezTo>
                    <a:pt x="118" y="88"/>
                    <a:pt x="117" y="87"/>
                    <a:pt x="117" y="87"/>
                  </a:cubicBezTo>
                  <a:cubicBezTo>
                    <a:pt x="115" y="81"/>
                    <a:pt x="111" y="74"/>
                    <a:pt x="110" y="68"/>
                  </a:cubicBezTo>
                  <a:cubicBezTo>
                    <a:pt x="110" y="58"/>
                    <a:pt x="107" y="49"/>
                    <a:pt x="103" y="40"/>
                  </a:cubicBezTo>
                  <a:cubicBezTo>
                    <a:pt x="92" y="17"/>
                    <a:pt x="69" y="0"/>
                    <a:pt x="41" y="0"/>
                  </a:cubicBezTo>
                  <a:cubicBezTo>
                    <a:pt x="37" y="0"/>
                    <a:pt x="33" y="1"/>
                    <a:pt x="30" y="1"/>
                  </a:cubicBezTo>
                  <a:cubicBezTo>
                    <a:pt x="35" y="12"/>
                    <a:pt x="38" y="24"/>
                    <a:pt x="38" y="37"/>
                  </a:cubicBezTo>
                  <a:cubicBezTo>
                    <a:pt x="38" y="58"/>
                    <a:pt x="30" y="77"/>
                    <a:pt x="17" y="92"/>
                  </a:cubicBezTo>
                  <a:cubicBezTo>
                    <a:pt x="15" y="94"/>
                    <a:pt x="12" y="97"/>
                    <a:pt x="9" y="100"/>
                  </a:cubicBezTo>
                  <a:cubicBezTo>
                    <a:pt x="5" y="103"/>
                    <a:pt x="3" y="107"/>
                    <a:pt x="4" y="113"/>
                  </a:cubicBezTo>
                  <a:cubicBezTo>
                    <a:pt x="4" y="117"/>
                    <a:pt x="3" y="120"/>
                    <a:pt x="0" y="123"/>
                  </a:cubicBezTo>
                  <a:cubicBezTo>
                    <a:pt x="2" y="125"/>
                    <a:pt x="3" y="128"/>
                    <a:pt x="2" y="132"/>
                  </a:cubicBezTo>
                  <a:cubicBezTo>
                    <a:pt x="1" y="136"/>
                    <a:pt x="4" y="139"/>
                    <a:pt x="7" y="141"/>
                  </a:cubicBezTo>
                  <a:cubicBezTo>
                    <a:pt x="11" y="143"/>
                    <a:pt x="14" y="145"/>
                    <a:pt x="18" y="147"/>
                  </a:cubicBezTo>
                  <a:cubicBezTo>
                    <a:pt x="33" y="155"/>
                    <a:pt x="48" y="164"/>
                    <a:pt x="63" y="172"/>
                  </a:cubicBezTo>
                  <a:cubicBezTo>
                    <a:pt x="68" y="175"/>
                    <a:pt x="71" y="172"/>
                    <a:pt x="71" y="167"/>
                  </a:cubicBezTo>
                  <a:cubicBezTo>
                    <a:pt x="72" y="161"/>
                    <a:pt x="71" y="155"/>
                    <a:pt x="71" y="148"/>
                  </a:cubicBezTo>
                  <a:cubicBezTo>
                    <a:pt x="78" y="148"/>
                    <a:pt x="85" y="149"/>
                    <a:pt x="91" y="148"/>
                  </a:cubicBezTo>
                  <a:cubicBezTo>
                    <a:pt x="101" y="148"/>
                    <a:pt x="108" y="142"/>
                    <a:pt x="108" y="132"/>
                  </a:cubicBezTo>
                  <a:cubicBezTo>
                    <a:pt x="108" y="127"/>
                    <a:pt x="107" y="122"/>
                    <a:pt x="108" y="117"/>
                  </a:cubicBezTo>
                  <a:cubicBezTo>
                    <a:pt x="108" y="114"/>
                    <a:pt x="110" y="112"/>
                    <a:pt x="112" y="111"/>
                  </a:cubicBezTo>
                  <a:cubicBezTo>
                    <a:pt x="125" y="103"/>
                    <a:pt x="126" y="103"/>
                    <a:pt x="11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7026276" y="2162175"/>
              <a:ext cx="454025" cy="542925"/>
            </a:xfrm>
            <a:custGeom>
              <a:avLst/>
              <a:gdLst>
                <a:gd name="T0" fmla="*/ 9 w 181"/>
                <a:gd name="T1" fmla="*/ 105 h 207"/>
                <a:gd name="T2" fmla="*/ 10 w 181"/>
                <a:gd name="T3" fmla="*/ 102 h 207"/>
                <a:gd name="T4" fmla="*/ 18 w 181"/>
                <a:gd name="T5" fmla="*/ 80 h 207"/>
                <a:gd name="T6" fmla="*/ 27 w 181"/>
                <a:gd name="T7" fmla="*/ 47 h 207"/>
                <a:gd name="T8" fmla="*/ 100 w 181"/>
                <a:gd name="T9" fmla="*/ 0 h 207"/>
                <a:gd name="T10" fmla="*/ 181 w 181"/>
                <a:gd name="T11" fmla="*/ 80 h 207"/>
                <a:gd name="T12" fmla="*/ 160 w 181"/>
                <a:gd name="T13" fmla="*/ 135 h 207"/>
                <a:gd name="T14" fmla="*/ 152 w 181"/>
                <a:gd name="T15" fmla="*/ 143 h 207"/>
                <a:gd name="T16" fmla="*/ 147 w 181"/>
                <a:gd name="T17" fmla="*/ 156 h 207"/>
                <a:gd name="T18" fmla="*/ 140 w 181"/>
                <a:gd name="T19" fmla="*/ 167 h 207"/>
                <a:gd name="T20" fmla="*/ 128 w 181"/>
                <a:gd name="T21" fmla="*/ 173 h 207"/>
                <a:gd name="T22" fmla="*/ 75 w 181"/>
                <a:gd name="T23" fmla="*/ 204 h 207"/>
                <a:gd name="T24" fmla="*/ 64 w 181"/>
                <a:gd name="T25" fmla="*/ 197 h 207"/>
                <a:gd name="T26" fmla="*/ 64 w 181"/>
                <a:gd name="T27" fmla="*/ 176 h 207"/>
                <a:gd name="T28" fmla="*/ 41 w 181"/>
                <a:gd name="T29" fmla="*/ 176 h 207"/>
                <a:gd name="T30" fmla="*/ 21 w 181"/>
                <a:gd name="T31" fmla="*/ 156 h 207"/>
                <a:gd name="T32" fmla="*/ 21 w 181"/>
                <a:gd name="T33" fmla="*/ 138 h 207"/>
                <a:gd name="T34" fmla="*/ 17 w 181"/>
                <a:gd name="T35" fmla="*/ 131 h 207"/>
                <a:gd name="T36" fmla="*/ 9 w 181"/>
                <a:gd name="T37" fmla="*/ 10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1" h="207">
                  <a:moveTo>
                    <a:pt x="9" y="105"/>
                  </a:moveTo>
                  <a:cubicBezTo>
                    <a:pt x="9" y="104"/>
                    <a:pt x="10" y="103"/>
                    <a:pt x="10" y="102"/>
                  </a:cubicBezTo>
                  <a:cubicBezTo>
                    <a:pt x="13" y="95"/>
                    <a:pt x="18" y="88"/>
                    <a:pt x="18" y="80"/>
                  </a:cubicBezTo>
                  <a:cubicBezTo>
                    <a:pt x="19" y="68"/>
                    <a:pt x="22" y="57"/>
                    <a:pt x="27" y="47"/>
                  </a:cubicBezTo>
                  <a:cubicBezTo>
                    <a:pt x="39" y="19"/>
                    <a:pt x="68" y="0"/>
                    <a:pt x="100" y="0"/>
                  </a:cubicBezTo>
                  <a:cubicBezTo>
                    <a:pt x="145" y="0"/>
                    <a:pt x="181" y="36"/>
                    <a:pt x="181" y="80"/>
                  </a:cubicBezTo>
                  <a:cubicBezTo>
                    <a:pt x="181" y="101"/>
                    <a:pt x="173" y="120"/>
                    <a:pt x="160" y="135"/>
                  </a:cubicBezTo>
                  <a:cubicBezTo>
                    <a:pt x="158" y="137"/>
                    <a:pt x="155" y="140"/>
                    <a:pt x="152" y="143"/>
                  </a:cubicBezTo>
                  <a:cubicBezTo>
                    <a:pt x="148" y="146"/>
                    <a:pt x="146" y="150"/>
                    <a:pt x="147" y="156"/>
                  </a:cubicBezTo>
                  <a:cubicBezTo>
                    <a:pt x="148" y="161"/>
                    <a:pt x="145" y="165"/>
                    <a:pt x="140" y="167"/>
                  </a:cubicBezTo>
                  <a:cubicBezTo>
                    <a:pt x="136" y="169"/>
                    <a:pt x="132" y="171"/>
                    <a:pt x="128" y="173"/>
                  </a:cubicBezTo>
                  <a:cubicBezTo>
                    <a:pt x="110" y="183"/>
                    <a:pt x="93" y="194"/>
                    <a:pt x="75" y="204"/>
                  </a:cubicBezTo>
                  <a:cubicBezTo>
                    <a:pt x="69" y="207"/>
                    <a:pt x="65" y="204"/>
                    <a:pt x="64" y="197"/>
                  </a:cubicBezTo>
                  <a:cubicBezTo>
                    <a:pt x="64" y="190"/>
                    <a:pt x="64" y="184"/>
                    <a:pt x="64" y="176"/>
                  </a:cubicBezTo>
                  <a:cubicBezTo>
                    <a:pt x="56" y="176"/>
                    <a:pt x="49" y="176"/>
                    <a:pt x="41" y="176"/>
                  </a:cubicBezTo>
                  <a:cubicBezTo>
                    <a:pt x="29" y="176"/>
                    <a:pt x="21" y="168"/>
                    <a:pt x="21" y="156"/>
                  </a:cubicBezTo>
                  <a:cubicBezTo>
                    <a:pt x="21" y="150"/>
                    <a:pt x="22" y="144"/>
                    <a:pt x="21" y="138"/>
                  </a:cubicBezTo>
                  <a:cubicBezTo>
                    <a:pt x="21" y="135"/>
                    <a:pt x="19" y="132"/>
                    <a:pt x="17" y="131"/>
                  </a:cubicBezTo>
                  <a:cubicBezTo>
                    <a:pt x="0" y="121"/>
                    <a:pt x="0" y="121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4548188" y="2162175"/>
            <a:ext cx="682625" cy="534988"/>
          </a:xfrm>
          <a:custGeom>
            <a:avLst/>
            <a:gdLst>
              <a:gd name="T0" fmla="*/ 43 w 273"/>
              <a:gd name="T1" fmla="*/ 203 h 204"/>
              <a:gd name="T2" fmla="*/ 41 w 273"/>
              <a:gd name="T3" fmla="*/ 202 h 204"/>
              <a:gd name="T4" fmla="*/ 39 w 273"/>
              <a:gd name="T5" fmla="*/ 173 h 204"/>
              <a:gd name="T6" fmla="*/ 0 w 273"/>
              <a:gd name="T7" fmla="*/ 128 h 204"/>
              <a:gd name="T8" fmla="*/ 45 w 273"/>
              <a:gd name="T9" fmla="*/ 51 h 204"/>
              <a:gd name="T10" fmla="*/ 100 w 273"/>
              <a:gd name="T11" fmla="*/ 45 h 204"/>
              <a:gd name="T12" fmla="*/ 227 w 273"/>
              <a:gd name="T13" fmla="*/ 0 h 204"/>
              <a:gd name="T14" fmla="*/ 273 w 273"/>
              <a:gd name="T15" fmla="*/ 45 h 204"/>
              <a:gd name="T16" fmla="*/ 234 w 273"/>
              <a:gd name="T17" fmla="*/ 122 h 204"/>
              <a:gd name="T18" fmla="*/ 233 w 273"/>
              <a:gd name="T19" fmla="*/ 147 h 204"/>
              <a:gd name="T20" fmla="*/ 227 w 273"/>
              <a:gd name="T21" fmla="*/ 153 h 204"/>
              <a:gd name="T22" fmla="*/ 185 w 273"/>
              <a:gd name="T23" fmla="*/ 122 h 204"/>
              <a:gd name="T24" fmla="*/ 173 w 273"/>
              <a:gd name="T25" fmla="*/ 128 h 204"/>
              <a:gd name="T26" fmla="*/ 88 w 273"/>
              <a:gd name="T27" fmla="*/ 173 h 204"/>
              <a:gd name="T28" fmla="*/ 45 w 273"/>
              <a:gd name="T29" fmla="*/ 204 h 204"/>
              <a:gd name="T30" fmla="*/ 12 w 273"/>
              <a:gd name="T31" fmla="*/ 96 h 204"/>
              <a:gd name="T32" fmla="*/ 45 w 273"/>
              <a:gd name="T33" fmla="*/ 161 h 204"/>
              <a:gd name="T34" fmla="*/ 51 w 273"/>
              <a:gd name="T35" fmla="*/ 186 h 204"/>
              <a:gd name="T36" fmla="*/ 86 w 273"/>
              <a:gd name="T37" fmla="*/ 161 h 204"/>
              <a:gd name="T38" fmla="*/ 161 w 273"/>
              <a:gd name="T39" fmla="*/ 128 h 204"/>
              <a:gd name="T40" fmla="*/ 145 w 273"/>
              <a:gd name="T41" fmla="*/ 122 h 204"/>
              <a:gd name="T42" fmla="*/ 100 w 273"/>
              <a:gd name="T43" fmla="*/ 63 h 204"/>
              <a:gd name="T44" fmla="*/ 145 w 273"/>
              <a:gd name="T45" fmla="*/ 12 h 204"/>
              <a:gd name="T46" fmla="*/ 112 w 273"/>
              <a:gd name="T47" fmla="*/ 51 h 204"/>
              <a:gd name="T48" fmla="*/ 173 w 273"/>
              <a:gd name="T49" fmla="*/ 96 h 204"/>
              <a:gd name="T50" fmla="*/ 186 w 273"/>
              <a:gd name="T51" fmla="*/ 110 h 204"/>
              <a:gd name="T52" fmla="*/ 222 w 273"/>
              <a:gd name="T53" fmla="*/ 135 h 204"/>
              <a:gd name="T54" fmla="*/ 227 w 273"/>
              <a:gd name="T55" fmla="*/ 110 h 204"/>
              <a:gd name="T56" fmla="*/ 261 w 273"/>
              <a:gd name="T57" fmla="*/ 45 h 204"/>
              <a:gd name="T58" fmla="*/ 145 w 273"/>
              <a:gd name="T59" fmla="*/ 12 h 204"/>
              <a:gd name="T60" fmla="*/ 145 w 273"/>
              <a:gd name="T61" fmla="*/ 110 h 204"/>
              <a:gd name="T62" fmla="*/ 161 w 273"/>
              <a:gd name="T63" fmla="*/ 96 h 204"/>
              <a:gd name="T64" fmla="*/ 112 w 273"/>
              <a:gd name="T65" fmla="*/ 6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" h="204">
                <a:moveTo>
                  <a:pt x="45" y="204"/>
                </a:moveTo>
                <a:cubicBezTo>
                  <a:pt x="44" y="204"/>
                  <a:pt x="44" y="204"/>
                  <a:pt x="43" y="203"/>
                </a:cubicBezTo>
                <a:cubicBezTo>
                  <a:pt x="42" y="203"/>
                  <a:pt x="42" y="203"/>
                  <a:pt x="41" y="202"/>
                </a:cubicBezTo>
                <a:cubicBezTo>
                  <a:pt x="41" y="202"/>
                  <a:pt x="41" y="202"/>
                  <a:pt x="41" y="202"/>
                </a:cubicBezTo>
                <a:cubicBezTo>
                  <a:pt x="40" y="200"/>
                  <a:pt x="39" y="199"/>
                  <a:pt x="39" y="198"/>
                </a:cubicBezTo>
                <a:cubicBezTo>
                  <a:pt x="39" y="173"/>
                  <a:pt x="39" y="173"/>
                  <a:pt x="39" y="173"/>
                </a:cubicBezTo>
                <a:cubicBezTo>
                  <a:pt x="39" y="173"/>
                  <a:pt x="39" y="173"/>
                  <a:pt x="39" y="173"/>
                </a:cubicBezTo>
                <a:cubicBezTo>
                  <a:pt x="17" y="170"/>
                  <a:pt x="0" y="150"/>
                  <a:pt x="0" y="12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71"/>
                  <a:pt x="20" y="51"/>
                  <a:pt x="45" y="51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20"/>
                  <a:pt x="120" y="0"/>
                  <a:pt x="145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40" y="0"/>
                  <a:pt x="251" y="5"/>
                  <a:pt x="260" y="13"/>
                </a:cubicBezTo>
                <a:cubicBezTo>
                  <a:pt x="268" y="22"/>
                  <a:pt x="273" y="33"/>
                  <a:pt x="273" y="45"/>
                </a:cubicBezTo>
                <a:cubicBezTo>
                  <a:pt x="273" y="77"/>
                  <a:pt x="273" y="77"/>
                  <a:pt x="273" y="77"/>
                </a:cubicBezTo>
                <a:cubicBezTo>
                  <a:pt x="273" y="99"/>
                  <a:pt x="256" y="119"/>
                  <a:pt x="234" y="122"/>
                </a:cubicBezTo>
                <a:cubicBezTo>
                  <a:pt x="233" y="122"/>
                  <a:pt x="233" y="122"/>
                  <a:pt x="233" y="122"/>
                </a:cubicBezTo>
                <a:cubicBezTo>
                  <a:pt x="233" y="147"/>
                  <a:pt x="233" y="147"/>
                  <a:pt x="233" y="147"/>
                </a:cubicBezTo>
                <a:cubicBezTo>
                  <a:pt x="233" y="149"/>
                  <a:pt x="232" y="151"/>
                  <a:pt x="230" y="152"/>
                </a:cubicBezTo>
                <a:cubicBezTo>
                  <a:pt x="229" y="153"/>
                  <a:pt x="228" y="153"/>
                  <a:pt x="227" y="153"/>
                </a:cubicBezTo>
                <a:cubicBezTo>
                  <a:pt x="226" y="153"/>
                  <a:pt x="225" y="152"/>
                  <a:pt x="224" y="152"/>
                </a:cubicBezTo>
                <a:cubicBezTo>
                  <a:pt x="185" y="122"/>
                  <a:pt x="185" y="122"/>
                  <a:pt x="185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8"/>
                  <a:pt x="173" y="128"/>
                  <a:pt x="173" y="128"/>
                </a:cubicBezTo>
                <a:cubicBezTo>
                  <a:pt x="173" y="153"/>
                  <a:pt x="153" y="173"/>
                  <a:pt x="127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8" y="203"/>
                  <a:pt x="47" y="204"/>
                  <a:pt x="45" y="204"/>
                </a:cubicBezTo>
                <a:close/>
                <a:moveTo>
                  <a:pt x="45" y="63"/>
                </a:moveTo>
                <a:cubicBezTo>
                  <a:pt x="27" y="63"/>
                  <a:pt x="12" y="78"/>
                  <a:pt x="12" y="9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12" y="146"/>
                  <a:pt x="27" y="161"/>
                  <a:pt x="45" y="161"/>
                </a:cubicBezTo>
                <a:cubicBezTo>
                  <a:pt x="49" y="161"/>
                  <a:pt x="51" y="164"/>
                  <a:pt x="51" y="167"/>
                </a:cubicBezTo>
                <a:cubicBezTo>
                  <a:pt x="51" y="186"/>
                  <a:pt x="51" y="186"/>
                  <a:pt x="51" y="186"/>
                </a:cubicBezTo>
                <a:cubicBezTo>
                  <a:pt x="83" y="162"/>
                  <a:pt x="83" y="162"/>
                  <a:pt x="83" y="162"/>
                </a:cubicBezTo>
                <a:cubicBezTo>
                  <a:pt x="84" y="162"/>
                  <a:pt x="85" y="161"/>
                  <a:pt x="86" y="161"/>
                </a:cubicBezTo>
                <a:cubicBezTo>
                  <a:pt x="127" y="161"/>
                  <a:pt x="127" y="161"/>
                  <a:pt x="127" y="161"/>
                </a:cubicBezTo>
                <a:cubicBezTo>
                  <a:pt x="146" y="161"/>
                  <a:pt x="161" y="146"/>
                  <a:pt x="161" y="128"/>
                </a:cubicBezTo>
                <a:cubicBezTo>
                  <a:pt x="161" y="122"/>
                  <a:pt x="161" y="122"/>
                  <a:pt x="161" y="122"/>
                </a:cubicBezTo>
                <a:cubicBezTo>
                  <a:pt x="145" y="122"/>
                  <a:pt x="145" y="122"/>
                  <a:pt x="145" y="122"/>
                </a:cubicBezTo>
                <a:cubicBezTo>
                  <a:pt x="120" y="122"/>
                  <a:pt x="100" y="102"/>
                  <a:pt x="100" y="77"/>
                </a:cubicBezTo>
                <a:cubicBezTo>
                  <a:pt x="100" y="63"/>
                  <a:pt x="100" y="63"/>
                  <a:pt x="100" y="63"/>
                </a:cubicBezTo>
                <a:lnTo>
                  <a:pt x="45" y="63"/>
                </a:lnTo>
                <a:close/>
                <a:moveTo>
                  <a:pt x="145" y="12"/>
                </a:moveTo>
                <a:cubicBezTo>
                  <a:pt x="127" y="12"/>
                  <a:pt x="112" y="27"/>
                  <a:pt x="112" y="45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53" y="51"/>
                  <a:pt x="173" y="71"/>
                  <a:pt x="173" y="96"/>
                </a:cubicBezTo>
                <a:cubicBezTo>
                  <a:pt x="173" y="110"/>
                  <a:pt x="173" y="110"/>
                  <a:pt x="173" y="110"/>
                </a:cubicBezTo>
                <a:cubicBezTo>
                  <a:pt x="186" y="110"/>
                  <a:pt x="186" y="110"/>
                  <a:pt x="186" y="110"/>
                </a:cubicBezTo>
                <a:cubicBezTo>
                  <a:pt x="188" y="110"/>
                  <a:pt x="189" y="111"/>
                  <a:pt x="190" y="112"/>
                </a:cubicBezTo>
                <a:cubicBezTo>
                  <a:pt x="222" y="135"/>
                  <a:pt x="222" y="135"/>
                  <a:pt x="222" y="135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13"/>
                  <a:pt x="224" y="110"/>
                  <a:pt x="227" y="110"/>
                </a:cubicBezTo>
                <a:cubicBezTo>
                  <a:pt x="246" y="110"/>
                  <a:pt x="261" y="95"/>
                  <a:pt x="261" y="77"/>
                </a:cubicBezTo>
                <a:cubicBezTo>
                  <a:pt x="261" y="45"/>
                  <a:pt x="261" y="45"/>
                  <a:pt x="261" y="45"/>
                </a:cubicBezTo>
                <a:cubicBezTo>
                  <a:pt x="261" y="27"/>
                  <a:pt x="246" y="12"/>
                  <a:pt x="227" y="12"/>
                </a:cubicBezTo>
                <a:lnTo>
                  <a:pt x="145" y="12"/>
                </a:lnTo>
                <a:close/>
                <a:moveTo>
                  <a:pt x="112" y="77"/>
                </a:moveTo>
                <a:cubicBezTo>
                  <a:pt x="112" y="95"/>
                  <a:pt x="127" y="110"/>
                  <a:pt x="145" y="110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1" y="78"/>
                  <a:pt x="146" y="63"/>
                  <a:pt x="127" y="63"/>
                </a:cubicBezTo>
                <a:cubicBezTo>
                  <a:pt x="112" y="63"/>
                  <a:pt x="112" y="63"/>
                  <a:pt x="112" y="63"/>
                </a:cubicBezTo>
                <a:lnTo>
                  <a:pt x="112" y="77"/>
                </a:lnTo>
                <a:close/>
              </a:path>
            </a:pathLst>
          </a:custGeom>
          <a:solidFill>
            <a:srgbClr val="00E1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563813" y="2062163"/>
            <a:ext cx="390525" cy="628650"/>
            <a:chOff x="2563813" y="2062163"/>
            <a:chExt cx="390525" cy="628650"/>
          </a:xfrm>
          <a:solidFill>
            <a:srgbClr val="00E1C6"/>
          </a:solidFill>
        </p:grpSpPr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616201" y="2116138"/>
              <a:ext cx="158750" cy="173038"/>
            </a:xfrm>
            <a:custGeom>
              <a:avLst/>
              <a:gdLst>
                <a:gd name="T0" fmla="*/ 57 w 63"/>
                <a:gd name="T1" fmla="*/ 12 h 66"/>
                <a:gd name="T2" fmla="*/ 63 w 63"/>
                <a:gd name="T3" fmla="*/ 6 h 66"/>
                <a:gd name="T4" fmla="*/ 57 w 63"/>
                <a:gd name="T5" fmla="*/ 0 h 66"/>
                <a:gd name="T6" fmla="*/ 0 w 63"/>
                <a:gd name="T7" fmla="*/ 60 h 66"/>
                <a:gd name="T8" fmla="*/ 6 w 63"/>
                <a:gd name="T9" fmla="*/ 66 h 66"/>
                <a:gd name="T10" fmla="*/ 12 w 63"/>
                <a:gd name="T11" fmla="*/ 60 h 66"/>
                <a:gd name="T12" fmla="*/ 57 w 63"/>
                <a:gd name="T13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6">
                  <a:moveTo>
                    <a:pt x="57" y="12"/>
                  </a:moveTo>
                  <a:cubicBezTo>
                    <a:pt x="60" y="12"/>
                    <a:pt x="63" y="10"/>
                    <a:pt x="63" y="6"/>
                  </a:cubicBezTo>
                  <a:cubicBezTo>
                    <a:pt x="63" y="3"/>
                    <a:pt x="60" y="0"/>
                    <a:pt x="57" y="0"/>
                  </a:cubicBezTo>
                  <a:cubicBezTo>
                    <a:pt x="25" y="0"/>
                    <a:pt x="0" y="27"/>
                    <a:pt x="0" y="60"/>
                  </a:cubicBezTo>
                  <a:cubicBezTo>
                    <a:pt x="0" y="64"/>
                    <a:pt x="3" y="66"/>
                    <a:pt x="6" y="66"/>
                  </a:cubicBezTo>
                  <a:cubicBezTo>
                    <a:pt x="9" y="66"/>
                    <a:pt x="12" y="64"/>
                    <a:pt x="12" y="60"/>
                  </a:cubicBezTo>
                  <a:cubicBezTo>
                    <a:pt x="12" y="34"/>
                    <a:pt x="32" y="12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2676526" y="2208213"/>
              <a:ext cx="163513" cy="255588"/>
            </a:xfrm>
            <a:custGeom>
              <a:avLst/>
              <a:gdLst>
                <a:gd name="T0" fmla="*/ 64 w 65"/>
                <a:gd name="T1" fmla="*/ 39 h 98"/>
                <a:gd name="T2" fmla="*/ 60 w 65"/>
                <a:gd name="T3" fmla="*/ 36 h 98"/>
                <a:gd name="T4" fmla="*/ 40 w 65"/>
                <a:gd name="T5" fmla="*/ 36 h 98"/>
                <a:gd name="T6" fmla="*/ 44 w 65"/>
                <a:gd name="T7" fmla="*/ 7 h 98"/>
                <a:gd name="T8" fmla="*/ 40 w 65"/>
                <a:gd name="T9" fmla="*/ 1 h 98"/>
                <a:gd name="T10" fmla="*/ 34 w 65"/>
                <a:gd name="T11" fmla="*/ 3 h 98"/>
                <a:gd name="T12" fmla="*/ 1 w 65"/>
                <a:gd name="T13" fmla="*/ 54 h 98"/>
                <a:gd name="T14" fmla="*/ 1 w 65"/>
                <a:gd name="T15" fmla="*/ 60 h 98"/>
                <a:gd name="T16" fmla="*/ 6 w 65"/>
                <a:gd name="T17" fmla="*/ 63 h 98"/>
                <a:gd name="T18" fmla="*/ 25 w 65"/>
                <a:gd name="T19" fmla="*/ 63 h 98"/>
                <a:gd name="T20" fmla="*/ 21 w 65"/>
                <a:gd name="T21" fmla="*/ 92 h 98"/>
                <a:gd name="T22" fmla="*/ 25 w 65"/>
                <a:gd name="T23" fmla="*/ 98 h 98"/>
                <a:gd name="T24" fmla="*/ 27 w 65"/>
                <a:gd name="T25" fmla="*/ 98 h 98"/>
                <a:gd name="T26" fmla="*/ 31 w 65"/>
                <a:gd name="T27" fmla="*/ 96 h 98"/>
                <a:gd name="T28" fmla="*/ 64 w 65"/>
                <a:gd name="T29" fmla="*/ 44 h 98"/>
                <a:gd name="T30" fmla="*/ 64 w 65"/>
                <a:gd name="T31" fmla="*/ 39 h 98"/>
                <a:gd name="T32" fmla="*/ 35 w 65"/>
                <a:gd name="T33" fmla="*/ 69 h 98"/>
                <a:gd name="T34" fmla="*/ 37 w 65"/>
                <a:gd name="T35" fmla="*/ 58 h 98"/>
                <a:gd name="T36" fmla="*/ 35 w 65"/>
                <a:gd name="T37" fmla="*/ 54 h 98"/>
                <a:gd name="T38" fmla="*/ 31 w 65"/>
                <a:gd name="T39" fmla="*/ 52 h 98"/>
                <a:gd name="T40" fmla="*/ 15 w 65"/>
                <a:gd name="T41" fmla="*/ 52 h 98"/>
                <a:gd name="T42" fmla="*/ 30 w 65"/>
                <a:gd name="T43" fmla="*/ 29 h 98"/>
                <a:gd name="T44" fmla="*/ 28 w 65"/>
                <a:gd name="T45" fmla="*/ 41 h 98"/>
                <a:gd name="T46" fmla="*/ 30 w 65"/>
                <a:gd name="T47" fmla="*/ 45 h 98"/>
                <a:gd name="T48" fmla="*/ 34 w 65"/>
                <a:gd name="T49" fmla="*/ 47 h 98"/>
                <a:gd name="T50" fmla="*/ 50 w 65"/>
                <a:gd name="T51" fmla="*/ 47 h 98"/>
                <a:gd name="T52" fmla="*/ 35 w 65"/>
                <a:gd name="T53" fmla="*/ 6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98">
                  <a:moveTo>
                    <a:pt x="64" y="39"/>
                  </a:moveTo>
                  <a:cubicBezTo>
                    <a:pt x="63" y="37"/>
                    <a:pt x="61" y="36"/>
                    <a:pt x="6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4"/>
                    <a:pt x="43" y="2"/>
                    <a:pt x="40" y="1"/>
                  </a:cubicBezTo>
                  <a:cubicBezTo>
                    <a:pt x="38" y="0"/>
                    <a:pt x="35" y="1"/>
                    <a:pt x="34" y="3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6"/>
                    <a:pt x="0" y="58"/>
                    <a:pt x="1" y="60"/>
                  </a:cubicBezTo>
                  <a:cubicBezTo>
                    <a:pt x="2" y="62"/>
                    <a:pt x="4" y="63"/>
                    <a:pt x="6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4"/>
                    <a:pt x="22" y="97"/>
                    <a:pt x="25" y="98"/>
                  </a:cubicBezTo>
                  <a:cubicBezTo>
                    <a:pt x="25" y="98"/>
                    <a:pt x="26" y="98"/>
                    <a:pt x="27" y="98"/>
                  </a:cubicBezTo>
                  <a:cubicBezTo>
                    <a:pt x="28" y="98"/>
                    <a:pt x="30" y="97"/>
                    <a:pt x="31" y="96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2"/>
                    <a:pt x="65" y="40"/>
                    <a:pt x="64" y="39"/>
                  </a:cubicBezTo>
                  <a:close/>
                  <a:moveTo>
                    <a:pt x="35" y="69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6"/>
                    <a:pt x="36" y="55"/>
                    <a:pt x="35" y="54"/>
                  </a:cubicBezTo>
                  <a:cubicBezTo>
                    <a:pt x="34" y="53"/>
                    <a:pt x="33" y="52"/>
                    <a:pt x="31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2"/>
                    <a:pt x="29" y="44"/>
                    <a:pt x="30" y="45"/>
                  </a:cubicBezTo>
                  <a:cubicBezTo>
                    <a:pt x="31" y="46"/>
                    <a:pt x="32" y="47"/>
                    <a:pt x="34" y="47"/>
                  </a:cubicBezTo>
                  <a:cubicBezTo>
                    <a:pt x="50" y="47"/>
                    <a:pt x="50" y="47"/>
                    <a:pt x="50" y="47"/>
                  </a:cubicBezTo>
                  <a:lnTo>
                    <a:pt x="3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2563813" y="2062163"/>
              <a:ext cx="390525" cy="628650"/>
            </a:xfrm>
            <a:custGeom>
              <a:avLst/>
              <a:gdLst>
                <a:gd name="T0" fmla="*/ 133 w 155"/>
                <a:gd name="T1" fmla="*/ 24 h 241"/>
                <a:gd name="T2" fmla="*/ 129 w 155"/>
                <a:gd name="T3" fmla="*/ 21 h 241"/>
                <a:gd name="T4" fmla="*/ 78 w 155"/>
                <a:gd name="T5" fmla="*/ 0 h 241"/>
                <a:gd name="T6" fmla="*/ 0 w 155"/>
                <a:gd name="T7" fmla="*/ 81 h 241"/>
                <a:gd name="T8" fmla="*/ 21 w 155"/>
                <a:gd name="T9" fmla="*/ 143 h 241"/>
                <a:gd name="T10" fmla="*/ 36 w 155"/>
                <a:gd name="T11" fmla="*/ 188 h 241"/>
                <a:gd name="T12" fmla="*/ 36 w 155"/>
                <a:gd name="T13" fmla="*/ 226 h 241"/>
                <a:gd name="T14" fmla="*/ 40 w 155"/>
                <a:gd name="T15" fmla="*/ 236 h 241"/>
                <a:gd name="T16" fmla="*/ 51 w 155"/>
                <a:gd name="T17" fmla="*/ 241 h 241"/>
                <a:gd name="T18" fmla="*/ 104 w 155"/>
                <a:gd name="T19" fmla="*/ 241 h 241"/>
                <a:gd name="T20" fmla="*/ 119 w 155"/>
                <a:gd name="T21" fmla="*/ 226 h 241"/>
                <a:gd name="T22" fmla="*/ 119 w 155"/>
                <a:gd name="T23" fmla="*/ 188 h 241"/>
                <a:gd name="T24" fmla="*/ 134 w 155"/>
                <a:gd name="T25" fmla="*/ 143 h 241"/>
                <a:gd name="T26" fmla="*/ 155 w 155"/>
                <a:gd name="T27" fmla="*/ 81 h 241"/>
                <a:gd name="T28" fmla="*/ 133 w 155"/>
                <a:gd name="T29" fmla="*/ 24 h 241"/>
                <a:gd name="T30" fmla="*/ 107 w 155"/>
                <a:gd name="T31" fmla="*/ 207 h 241"/>
                <a:gd name="T32" fmla="*/ 78 w 155"/>
                <a:gd name="T33" fmla="*/ 207 h 241"/>
                <a:gd name="T34" fmla="*/ 72 w 155"/>
                <a:gd name="T35" fmla="*/ 213 h 241"/>
                <a:gd name="T36" fmla="*/ 78 w 155"/>
                <a:gd name="T37" fmla="*/ 219 h 241"/>
                <a:gd name="T38" fmla="*/ 107 w 155"/>
                <a:gd name="T39" fmla="*/ 219 h 241"/>
                <a:gd name="T40" fmla="*/ 107 w 155"/>
                <a:gd name="T41" fmla="*/ 226 h 241"/>
                <a:gd name="T42" fmla="*/ 104 w 155"/>
                <a:gd name="T43" fmla="*/ 229 h 241"/>
                <a:gd name="T44" fmla="*/ 51 w 155"/>
                <a:gd name="T45" fmla="*/ 229 h 241"/>
                <a:gd name="T46" fmla="*/ 48 w 155"/>
                <a:gd name="T47" fmla="*/ 226 h 241"/>
                <a:gd name="T48" fmla="*/ 48 w 155"/>
                <a:gd name="T49" fmla="*/ 198 h 241"/>
                <a:gd name="T50" fmla="*/ 107 w 155"/>
                <a:gd name="T51" fmla="*/ 198 h 241"/>
                <a:gd name="T52" fmla="*/ 107 w 155"/>
                <a:gd name="T53" fmla="*/ 207 h 241"/>
                <a:gd name="T54" fmla="*/ 125 w 155"/>
                <a:gd name="T55" fmla="*/ 136 h 241"/>
                <a:gd name="T56" fmla="*/ 107 w 155"/>
                <a:gd name="T57" fmla="*/ 186 h 241"/>
                <a:gd name="T58" fmla="*/ 48 w 155"/>
                <a:gd name="T59" fmla="*/ 186 h 241"/>
                <a:gd name="T60" fmla="*/ 30 w 155"/>
                <a:gd name="T61" fmla="*/ 136 h 241"/>
                <a:gd name="T62" fmla="*/ 12 w 155"/>
                <a:gd name="T63" fmla="*/ 81 h 241"/>
                <a:gd name="T64" fmla="*/ 78 w 155"/>
                <a:gd name="T65" fmla="*/ 12 h 241"/>
                <a:gd name="T66" fmla="*/ 143 w 155"/>
                <a:gd name="T67" fmla="*/ 81 h 241"/>
                <a:gd name="T68" fmla="*/ 125 w 155"/>
                <a:gd name="T69" fmla="*/ 13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241">
                  <a:moveTo>
                    <a:pt x="133" y="24"/>
                  </a:moveTo>
                  <a:cubicBezTo>
                    <a:pt x="132" y="23"/>
                    <a:pt x="130" y="22"/>
                    <a:pt x="129" y="21"/>
                  </a:cubicBezTo>
                  <a:cubicBezTo>
                    <a:pt x="115" y="8"/>
                    <a:pt x="97" y="0"/>
                    <a:pt x="78" y="0"/>
                  </a:cubicBezTo>
                  <a:cubicBezTo>
                    <a:pt x="35" y="0"/>
                    <a:pt x="0" y="37"/>
                    <a:pt x="0" y="81"/>
                  </a:cubicBezTo>
                  <a:cubicBezTo>
                    <a:pt x="0" y="102"/>
                    <a:pt x="8" y="124"/>
                    <a:pt x="21" y="143"/>
                  </a:cubicBezTo>
                  <a:cubicBezTo>
                    <a:pt x="31" y="157"/>
                    <a:pt x="36" y="172"/>
                    <a:pt x="36" y="188"/>
                  </a:cubicBezTo>
                  <a:cubicBezTo>
                    <a:pt x="36" y="226"/>
                    <a:pt x="36" y="226"/>
                    <a:pt x="36" y="226"/>
                  </a:cubicBezTo>
                  <a:cubicBezTo>
                    <a:pt x="36" y="230"/>
                    <a:pt x="37" y="234"/>
                    <a:pt x="40" y="236"/>
                  </a:cubicBezTo>
                  <a:cubicBezTo>
                    <a:pt x="43" y="239"/>
                    <a:pt x="47" y="241"/>
                    <a:pt x="51" y="241"/>
                  </a:cubicBezTo>
                  <a:cubicBezTo>
                    <a:pt x="104" y="241"/>
                    <a:pt x="104" y="241"/>
                    <a:pt x="104" y="241"/>
                  </a:cubicBezTo>
                  <a:cubicBezTo>
                    <a:pt x="112" y="241"/>
                    <a:pt x="119" y="234"/>
                    <a:pt x="119" y="226"/>
                  </a:cubicBezTo>
                  <a:cubicBezTo>
                    <a:pt x="119" y="188"/>
                    <a:pt x="119" y="188"/>
                    <a:pt x="119" y="188"/>
                  </a:cubicBezTo>
                  <a:cubicBezTo>
                    <a:pt x="119" y="172"/>
                    <a:pt x="124" y="157"/>
                    <a:pt x="134" y="143"/>
                  </a:cubicBezTo>
                  <a:cubicBezTo>
                    <a:pt x="147" y="124"/>
                    <a:pt x="155" y="102"/>
                    <a:pt x="155" y="81"/>
                  </a:cubicBezTo>
                  <a:cubicBezTo>
                    <a:pt x="155" y="59"/>
                    <a:pt x="146" y="39"/>
                    <a:pt x="133" y="24"/>
                  </a:cubicBezTo>
                  <a:close/>
                  <a:moveTo>
                    <a:pt x="107" y="207"/>
                  </a:moveTo>
                  <a:cubicBezTo>
                    <a:pt x="78" y="207"/>
                    <a:pt x="78" y="207"/>
                    <a:pt x="78" y="207"/>
                  </a:cubicBezTo>
                  <a:cubicBezTo>
                    <a:pt x="74" y="207"/>
                    <a:pt x="72" y="210"/>
                    <a:pt x="72" y="213"/>
                  </a:cubicBezTo>
                  <a:cubicBezTo>
                    <a:pt x="72" y="217"/>
                    <a:pt x="74" y="219"/>
                    <a:pt x="78" y="21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07" y="227"/>
                    <a:pt x="106" y="229"/>
                    <a:pt x="104" y="229"/>
                  </a:cubicBezTo>
                  <a:cubicBezTo>
                    <a:pt x="51" y="229"/>
                    <a:pt x="51" y="229"/>
                    <a:pt x="51" y="229"/>
                  </a:cubicBezTo>
                  <a:cubicBezTo>
                    <a:pt x="49" y="229"/>
                    <a:pt x="48" y="227"/>
                    <a:pt x="48" y="226"/>
                  </a:cubicBezTo>
                  <a:cubicBezTo>
                    <a:pt x="48" y="198"/>
                    <a:pt x="48" y="198"/>
                    <a:pt x="48" y="198"/>
                  </a:cubicBezTo>
                  <a:cubicBezTo>
                    <a:pt x="107" y="198"/>
                    <a:pt x="107" y="198"/>
                    <a:pt x="107" y="198"/>
                  </a:cubicBezTo>
                  <a:lnTo>
                    <a:pt x="107" y="207"/>
                  </a:lnTo>
                  <a:close/>
                  <a:moveTo>
                    <a:pt x="125" y="136"/>
                  </a:moveTo>
                  <a:cubicBezTo>
                    <a:pt x="114" y="151"/>
                    <a:pt x="108" y="168"/>
                    <a:pt x="107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68"/>
                    <a:pt x="41" y="151"/>
                    <a:pt x="30" y="136"/>
                  </a:cubicBezTo>
                  <a:cubicBezTo>
                    <a:pt x="19" y="120"/>
                    <a:pt x="12" y="99"/>
                    <a:pt x="12" y="81"/>
                  </a:cubicBezTo>
                  <a:cubicBezTo>
                    <a:pt x="12" y="43"/>
                    <a:pt x="41" y="12"/>
                    <a:pt x="78" y="12"/>
                  </a:cubicBezTo>
                  <a:cubicBezTo>
                    <a:pt x="114" y="12"/>
                    <a:pt x="143" y="43"/>
                    <a:pt x="143" y="81"/>
                  </a:cubicBezTo>
                  <a:cubicBezTo>
                    <a:pt x="143" y="99"/>
                    <a:pt x="136" y="120"/>
                    <a:pt x="12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623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678781" y="1369219"/>
            <a:ext cx="3445144" cy="461635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Arial" panose="020B0604020202020204" pitchFamily="34" charset="0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Nixie One" panose="02000503080000020004" pitchFamily="2" charset="0"/>
                <a:ea typeface="Roboto Condensed" pitchFamily="2" charset="0"/>
              </a:rPr>
              <a:t>Organization and Resources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8781" y="2741911"/>
            <a:ext cx="2157413" cy="68480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C6DAEC"/>
                </a:solidFill>
              </a:rPr>
              <a:t>BPKP developed a Verification Manual as a guidance for auditors of BPKP Province Representative Offices (LG level) in verifying the project outputs.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86212" y="2741911"/>
            <a:ext cx="2157413" cy="53091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C6DAEC"/>
                </a:solidFill>
              </a:rPr>
              <a:t>The Verification Manual is disseminated to the audit team at the beginning of the year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93644" y="2741911"/>
            <a:ext cx="2157413" cy="53091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C6DAEC"/>
                </a:solidFill>
              </a:rPr>
              <a:t>Establish a national level task force to oversee and validate the Verification Output functions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048500" y="2090738"/>
            <a:ext cx="654050" cy="582612"/>
          </a:xfrm>
          <a:custGeom>
            <a:avLst/>
            <a:gdLst>
              <a:gd name="T0" fmla="*/ 130 w 261"/>
              <a:gd name="T1" fmla="*/ 222 h 222"/>
              <a:gd name="T2" fmla="*/ 23 w 261"/>
              <a:gd name="T3" fmla="*/ 222 h 222"/>
              <a:gd name="T4" fmla="*/ 0 w 261"/>
              <a:gd name="T5" fmla="*/ 199 h 222"/>
              <a:gd name="T6" fmla="*/ 0 w 261"/>
              <a:gd name="T7" fmla="*/ 50 h 222"/>
              <a:gd name="T8" fmla="*/ 22 w 261"/>
              <a:gd name="T9" fmla="*/ 28 h 222"/>
              <a:gd name="T10" fmla="*/ 81 w 261"/>
              <a:gd name="T11" fmla="*/ 28 h 222"/>
              <a:gd name="T12" fmla="*/ 91 w 261"/>
              <a:gd name="T13" fmla="*/ 18 h 222"/>
              <a:gd name="T14" fmla="*/ 91 w 261"/>
              <a:gd name="T15" fmla="*/ 13 h 222"/>
              <a:gd name="T16" fmla="*/ 103 w 261"/>
              <a:gd name="T17" fmla="*/ 0 h 222"/>
              <a:gd name="T18" fmla="*/ 157 w 261"/>
              <a:gd name="T19" fmla="*/ 0 h 222"/>
              <a:gd name="T20" fmla="*/ 170 w 261"/>
              <a:gd name="T21" fmla="*/ 12 h 222"/>
              <a:gd name="T22" fmla="*/ 187 w 261"/>
              <a:gd name="T23" fmla="*/ 28 h 222"/>
              <a:gd name="T24" fmla="*/ 241 w 261"/>
              <a:gd name="T25" fmla="*/ 28 h 222"/>
              <a:gd name="T26" fmla="*/ 261 w 261"/>
              <a:gd name="T27" fmla="*/ 48 h 222"/>
              <a:gd name="T28" fmla="*/ 261 w 261"/>
              <a:gd name="T29" fmla="*/ 199 h 222"/>
              <a:gd name="T30" fmla="*/ 237 w 261"/>
              <a:gd name="T31" fmla="*/ 222 h 222"/>
              <a:gd name="T32" fmla="*/ 130 w 261"/>
              <a:gd name="T33" fmla="*/ 222 h 222"/>
              <a:gd name="T34" fmla="*/ 152 w 261"/>
              <a:gd name="T35" fmla="*/ 114 h 222"/>
              <a:gd name="T36" fmla="*/ 152 w 261"/>
              <a:gd name="T37" fmla="*/ 130 h 222"/>
              <a:gd name="T38" fmla="*/ 159 w 261"/>
              <a:gd name="T39" fmla="*/ 137 h 222"/>
              <a:gd name="T40" fmla="*/ 226 w 261"/>
              <a:gd name="T41" fmla="*/ 137 h 222"/>
              <a:gd name="T42" fmla="*/ 250 w 261"/>
              <a:gd name="T43" fmla="*/ 112 h 222"/>
              <a:gd name="T44" fmla="*/ 251 w 261"/>
              <a:gd name="T45" fmla="*/ 53 h 222"/>
              <a:gd name="T46" fmla="*/ 236 w 261"/>
              <a:gd name="T47" fmla="*/ 38 h 222"/>
              <a:gd name="T48" fmla="*/ 21 w 261"/>
              <a:gd name="T49" fmla="*/ 38 h 222"/>
              <a:gd name="T50" fmla="*/ 9 w 261"/>
              <a:gd name="T51" fmla="*/ 49 h 222"/>
              <a:gd name="T52" fmla="*/ 9 w 261"/>
              <a:gd name="T53" fmla="*/ 109 h 222"/>
              <a:gd name="T54" fmla="*/ 38 w 261"/>
              <a:gd name="T55" fmla="*/ 137 h 222"/>
              <a:gd name="T56" fmla="*/ 90 w 261"/>
              <a:gd name="T57" fmla="*/ 137 h 222"/>
              <a:gd name="T58" fmla="*/ 107 w 261"/>
              <a:gd name="T59" fmla="*/ 121 h 222"/>
              <a:gd name="T60" fmla="*/ 114 w 261"/>
              <a:gd name="T61" fmla="*/ 114 h 222"/>
              <a:gd name="T62" fmla="*/ 152 w 261"/>
              <a:gd name="T63" fmla="*/ 114 h 222"/>
              <a:gd name="T64" fmla="*/ 250 w 261"/>
              <a:gd name="T65" fmla="*/ 142 h 222"/>
              <a:gd name="T66" fmla="*/ 213 w 261"/>
              <a:gd name="T67" fmla="*/ 147 h 222"/>
              <a:gd name="T68" fmla="*/ 159 w 261"/>
              <a:gd name="T69" fmla="*/ 147 h 222"/>
              <a:gd name="T70" fmla="*/ 152 w 261"/>
              <a:gd name="T71" fmla="*/ 153 h 222"/>
              <a:gd name="T72" fmla="*/ 139 w 261"/>
              <a:gd name="T73" fmla="*/ 164 h 222"/>
              <a:gd name="T74" fmla="*/ 127 w 261"/>
              <a:gd name="T75" fmla="*/ 164 h 222"/>
              <a:gd name="T76" fmla="*/ 106 w 261"/>
              <a:gd name="T77" fmla="*/ 147 h 222"/>
              <a:gd name="T78" fmla="*/ 48 w 261"/>
              <a:gd name="T79" fmla="*/ 147 h 222"/>
              <a:gd name="T80" fmla="*/ 10 w 261"/>
              <a:gd name="T81" fmla="*/ 142 h 222"/>
              <a:gd name="T82" fmla="*/ 9 w 261"/>
              <a:gd name="T83" fmla="*/ 149 h 222"/>
              <a:gd name="T84" fmla="*/ 9 w 261"/>
              <a:gd name="T85" fmla="*/ 197 h 222"/>
              <a:gd name="T86" fmla="*/ 24 w 261"/>
              <a:gd name="T87" fmla="*/ 212 h 222"/>
              <a:gd name="T88" fmla="*/ 236 w 261"/>
              <a:gd name="T89" fmla="*/ 212 h 222"/>
              <a:gd name="T90" fmla="*/ 243 w 261"/>
              <a:gd name="T91" fmla="*/ 211 h 222"/>
              <a:gd name="T92" fmla="*/ 250 w 261"/>
              <a:gd name="T93" fmla="*/ 204 h 222"/>
              <a:gd name="T94" fmla="*/ 250 w 261"/>
              <a:gd name="T95" fmla="*/ 142 h 222"/>
              <a:gd name="T96" fmla="*/ 159 w 261"/>
              <a:gd name="T97" fmla="*/ 10 h 222"/>
              <a:gd name="T98" fmla="*/ 101 w 261"/>
              <a:gd name="T99" fmla="*/ 10 h 222"/>
              <a:gd name="T100" fmla="*/ 101 w 261"/>
              <a:gd name="T101" fmla="*/ 16 h 222"/>
              <a:gd name="T102" fmla="*/ 113 w 261"/>
              <a:gd name="T103" fmla="*/ 28 h 222"/>
              <a:gd name="T104" fmla="*/ 147 w 261"/>
              <a:gd name="T105" fmla="*/ 28 h 222"/>
              <a:gd name="T106" fmla="*/ 160 w 261"/>
              <a:gd name="T107" fmla="*/ 14 h 222"/>
              <a:gd name="T108" fmla="*/ 159 w 261"/>
              <a:gd name="T109" fmla="*/ 10 h 222"/>
              <a:gd name="T110" fmla="*/ 118 w 261"/>
              <a:gd name="T111" fmla="*/ 154 h 222"/>
              <a:gd name="T112" fmla="*/ 138 w 261"/>
              <a:gd name="T113" fmla="*/ 154 h 222"/>
              <a:gd name="T114" fmla="*/ 142 w 261"/>
              <a:gd name="T115" fmla="*/ 151 h 222"/>
              <a:gd name="T116" fmla="*/ 141 w 261"/>
              <a:gd name="T117" fmla="*/ 126 h 222"/>
              <a:gd name="T118" fmla="*/ 124 w 261"/>
              <a:gd name="T119" fmla="*/ 124 h 222"/>
              <a:gd name="T120" fmla="*/ 123 w 261"/>
              <a:gd name="T121" fmla="*/ 124 h 222"/>
              <a:gd name="T122" fmla="*/ 118 w 261"/>
              <a:gd name="T123" fmla="*/ 130 h 222"/>
              <a:gd name="T124" fmla="*/ 118 w 261"/>
              <a:gd name="T125" fmla="*/ 15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" h="222">
                <a:moveTo>
                  <a:pt x="130" y="222"/>
                </a:moveTo>
                <a:cubicBezTo>
                  <a:pt x="94" y="222"/>
                  <a:pt x="59" y="222"/>
                  <a:pt x="23" y="222"/>
                </a:cubicBezTo>
                <a:cubicBezTo>
                  <a:pt x="5" y="222"/>
                  <a:pt x="0" y="217"/>
                  <a:pt x="0" y="199"/>
                </a:cubicBezTo>
                <a:cubicBezTo>
                  <a:pt x="0" y="149"/>
                  <a:pt x="0" y="100"/>
                  <a:pt x="0" y="50"/>
                </a:cubicBezTo>
                <a:cubicBezTo>
                  <a:pt x="0" y="32"/>
                  <a:pt x="4" y="28"/>
                  <a:pt x="22" y="28"/>
                </a:cubicBezTo>
                <a:cubicBezTo>
                  <a:pt x="42" y="28"/>
                  <a:pt x="61" y="28"/>
                  <a:pt x="81" y="28"/>
                </a:cubicBezTo>
                <a:cubicBezTo>
                  <a:pt x="88" y="29"/>
                  <a:pt x="92" y="27"/>
                  <a:pt x="91" y="18"/>
                </a:cubicBezTo>
                <a:cubicBezTo>
                  <a:pt x="91" y="16"/>
                  <a:pt x="91" y="14"/>
                  <a:pt x="91" y="13"/>
                </a:cubicBezTo>
                <a:cubicBezTo>
                  <a:pt x="91" y="3"/>
                  <a:pt x="94" y="0"/>
                  <a:pt x="103" y="0"/>
                </a:cubicBezTo>
                <a:cubicBezTo>
                  <a:pt x="121" y="0"/>
                  <a:pt x="139" y="0"/>
                  <a:pt x="157" y="0"/>
                </a:cubicBezTo>
                <a:cubicBezTo>
                  <a:pt x="166" y="0"/>
                  <a:pt x="169" y="4"/>
                  <a:pt x="170" y="12"/>
                </a:cubicBezTo>
                <a:cubicBezTo>
                  <a:pt x="171" y="28"/>
                  <a:pt x="171" y="28"/>
                  <a:pt x="187" y="28"/>
                </a:cubicBezTo>
                <a:cubicBezTo>
                  <a:pt x="205" y="28"/>
                  <a:pt x="223" y="28"/>
                  <a:pt x="241" y="28"/>
                </a:cubicBezTo>
                <a:cubicBezTo>
                  <a:pt x="256" y="28"/>
                  <a:pt x="261" y="34"/>
                  <a:pt x="261" y="48"/>
                </a:cubicBezTo>
                <a:cubicBezTo>
                  <a:pt x="261" y="98"/>
                  <a:pt x="261" y="148"/>
                  <a:pt x="261" y="199"/>
                </a:cubicBezTo>
                <a:cubicBezTo>
                  <a:pt x="261" y="216"/>
                  <a:pt x="255" y="222"/>
                  <a:pt x="237" y="222"/>
                </a:cubicBezTo>
                <a:cubicBezTo>
                  <a:pt x="201" y="222"/>
                  <a:pt x="166" y="222"/>
                  <a:pt x="130" y="222"/>
                </a:cubicBezTo>
                <a:close/>
                <a:moveTo>
                  <a:pt x="152" y="114"/>
                </a:moveTo>
                <a:cubicBezTo>
                  <a:pt x="152" y="120"/>
                  <a:pt x="151" y="126"/>
                  <a:pt x="152" y="130"/>
                </a:cubicBezTo>
                <a:cubicBezTo>
                  <a:pt x="153" y="133"/>
                  <a:pt x="157" y="137"/>
                  <a:pt x="159" y="137"/>
                </a:cubicBezTo>
                <a:cubicBezTo>
                  <a:pt x="181" y="138"/>
                  <a:pt x="204" y="138"/>
                  <a:pt x="226" y="137"/>
                </a:cubicBezTo>
                <a:cubicBezTo>
                  <a:pt x="242" y="137"/>
                  <a:pt x="250" y="127"/>
                  <a:pt x="250" y="112"/>
                </a:cubicBezTo>
                <a:cubicBezTo>
                  <a:pt x="251" y="92"/>
                  <a:pt x="251" y="72"/>
                  <a:pt x="251" y="53"/>
                </a:cubicBezTo>
                <a:cubicBezTo>
                  <a:pt x="251" y="38"/>
                  <a:pt x="250" y="38"/>
                  <a:pt x="236" y="38"/>
                </a:cubicBezTo>
                <a:cubicBezTo>
                  <a:pt x="164" y="38"/>
                  <a:pt x="92" y="38"/>
                  <a:pt x="21" y="38"/>
                </a:cubicBezTo>
                <a:cubicBezTo>
                  <a:pt x="12" y="38"/>
                  <a:pt x="9" y="41"/>
                  <a:pt x="9" y="49"/>
                </a:cubicBezTo>
                <a:cubicBezTo>
                  <a:pt x="9" y="69"/>
                  <a:pt x="9" y="89"/>
                  <a:pt x="9" y="109"/>
                </a:cubicBezTo>
                <a:cubicBezTo>
                  <a:pt x="9" y="128"/>
                  <a:pt x="19" y="137"/>
                  <a:pt x="38" y="137"/>
                </a:cubicBezTo>
                <a:cubicBezTo>
                  <a:pt x="55" y="137"/>
                  <a:pt x="73" y="137"/>
                  <a:pt x="90" y="137"/>
                </a:cubicBezTo>
                <a:cubicBezTo>
                  <a:pt x="107" y="137"/>
                  <a:pt x="107" y="137"/>
                  <a:pt x="107" y="121"/>
                </a:cubicBezTo>
                <a:cubicBezTo>
                  <a:pt x="107" y="116"/>
                  <a:pt x="109" y="114"/>
                  <a:pt x="114" y="114"/>
                </a:cubicBezTo>
                <a:cubicBezTo>
                  <a:pt x="126" y="114"/>
                  <a:pt x="139" y="114"/>
                  <a:pt x="152" y="114"/>
                </a:cubicBezTo>
                <a:close/>
                <a:moveTo>
                  <a:pt x="250" y="142"/>
                </a:moveTo>
                <a:cubicBezTo>
                  <a:pt x="237" y="144"/>
                  <a:pt x="225" y="147"/>
                  <a:pt x="213" y="147"/>
                </a:cubicBezTo>
                <a:cubicBezTo>
                  <a:pt x="195" y="148"/>
                  <a:pt x="177" y="148"/>
                  <a:pt x="159" y="147"/>
                </a:cubicBezTo>
                <a:cubicBezTo>
                  <a:pt x="155" y="147"/>
                  <a:pt x="152" y="148"/>
                  <a:pt x="152" y="153"/>
                </a:cubicBezTo>
                <a:cubicBezTo>
                  <a:pt x="151" y="161"/>
                  <a:pt x="146" y="165"/>
                  <a:pt x="139" y="164"/>
                </a:cubicBezTo>
                <a:cubicBezTo>
                  <a:pt x="135" y="164"/>
                  <a:pt x="131" y="164"/>
                  <a:pt x="127" y="164"/>
                </a:cubicBezTo>
                <a:cubicBezTo>
                  <a:pt x="111" y="164"/>
                  <a:pt x="110" y="164"/>
                  <a:pt x="106" y="147"/>
                </a:cubicBezTo>
                <a:cubicBezTo>
                  <a:pt x="87" y="147"/>
                  <a:pt x="67" y="148"/>
                  <a:pt x="48" y="147"/>
                </a:cubicBezTo>
                <a:cubicBezTo>
                  <a:pt x="35" y="147"/>
                  <a:pt x="23" y="144"/>
                  <a:pt x="10" y="142"/>
                </a:cubicBezTo>
                <a:cubicBezTo>
                  <a:pt x="10" y="143"/>
                  <a:pt x="9" y="146"/>
                  <a:pt x="9" y="149"/>
                </a:cubicBezTo>
                <a:cubicBezTo>
                  <a:pt x="9" y="165"/>
                  <a:pt x="9" y="181"/>
                  <a:pt x="9" y="197"/>
                </a:cubicBezTo>
                <a:cubicBezTo>
                  <a:pt x="9" y="210"/>
                  <a:pt x="11" y="212"/>
                  <a:pt x="24" y="212"/>
                </a:cubicBezTo>
                <a:cubicBezTo>
                  <a:pt x="95" y="212"/>
                  <a:pt x="165" y="212"/>
                  <a:pt x="236" y="212"/>
                </a:cubicBezTo>
                <a:cubicBezTo>
                  <a:pt x="239" y="212"/>
                  <a:pt x="241" y="212"/>
                  <a:pt x="243" y="211"/>
                </a:cubicBezTo>
                <a:cubicBezTo>
                  <a:pt x="246" y="210"/>
                  <a:pt x="250" y="207"/>
                  <a:pt x="250" y="204"/>
                </a:cubicBezTo>
                <a:cubicBezTo>
                  <a:pt x="251" y="183"/>
                  <a:pt x="250" y="162"/>
                  <a:pt x="250" y="142"/>
                </a:cubicBezTo>
                <a:close/>
                <a:moveTo>
                  <a:pt x="159" y="10"/>
                </a:moveTo>
                <a:cubicBezTo>
                  <a:pt x="140" y="10"/>
                  <a:pt x="121" y="10"/>
                  <a:pt x="101" y="10"/>
                </a:cubicBezTo>
                <a:cubicBezTo>
                  <a:pt x="101" y="13"/>
                  <a:pt x="101" y="14"/>
                  <a:pt x="101" y="16"/>
                </a:cubicBezTo>
                <a:cubicBezTo>
                  <a:pt x="101" y="28"/>
                  <a:pt x="101" y="28"/>
                  <a:pt x="113" y="28"/>
                </a:cubicBezTo>
                <a:cubicBezTo>
                  <a:pt x="124" y="28"/>
                  <a:pt x="135" y="28"/>
                  <a:pt x="147" y="28"/>
                </a:cubicBezTo>
                <a:cubicBezTo>
                  <a:pt x="160" y="28"/>
                  <a:pt x="160" y="28"/>
                  <a:pt x="160" y="14"/>
                </a:cubicBezTo>
                <a:cubicBezTo>
                  <a:pt x="160" y="13"/>
                  <a:pt x="159" y="12"/>
                  <a:pt x="159" y="10"/>
                </a:cubicBezTo>
                <a:close/>
                <a:moveTo>
                  <a:pt x="118" y="154"/>
                </a:moveTo>
                <a:cubicBezTo>
                  <a:pt x="125" y="154"/>
                  <a:pt x="132" y="154"/>
                  <a:pt x="138" y="154"/>
                </a:cubicBezTo>
                <a:cubicBezTo>
                  <a:pt x="139" y="154"/>
                  <a:pt x="142" y="152"/>
                  <a:pt x="142" y="151"/>
                </a:cubicBezTo>
                <a:cubicBezTo>
                  <a:pt x="142" y="143"/>
                  <a:pt x="143" y="134"/>
                  <a:pt x="141" y="126"/>
                </a:cubicBezTo>
                <a:cubicBezTo>
                  <a:pt x="140" y="124"/>
                  <a:pt x="130" y="124"/>
                  <a:pt x="124" y="124"/>
                </a:cubicBezTo>
                <a:cubicBezTo>
                  <a:pt x="124" y="124"/>
                  <a:pt x="123" y="124"/>
                  <a:pt x="123" y="124"/>
                </a:cubicBezTo>
                <a:cubicBezTo>
                  <a:pt x="121" y="126"/>
                  <a:pt x="118" y="128"/>
                  <a:pt x="118" y="130"/>
                </a:cubicBezTo>
                <a:cubicBezTo>
                  <a:pt x="117" y="137"/>
                  <a:pt x="118" y="145"/>
                  <a:pt x="118" y="154"/>
                </a:cubicBezTo>
                <a:close/>
              </a:path>
            </a:pathLst>
          </a:custGeom>
          <a:solidFill>
            <a:srgbClr val="00E1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706938" y="2090738"/>
            <a:ext cx="573087" cy="593725"/>
            <a:chOff x="4706938" y="2090738"/>
            <a:chExt cx="573087" cy="593725"/>
          </a:xfrm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706938" y="2090738"/>
              <a:ext cx="395287" cy="593725"/>
            </a:xfrm>
            <a:custGeom>
              <a:avLst/>
              <a:gdLst>
                <a:gd name="T0" fmla="*/ 149 w 158"/>
                <a:gd name="T1" fmla="*/ 183 h 227"/>
                <a:gd name="T2" fmla="*/ 149 w 158"/>
                <a:gd name="T3" fmla="*/ 200 h 227"/>
                <a:gd name="T4" fmla="*/ 131 w 158"/>
                <a:gd name="T5" fmla="*/ 219 h 227"/>
                <a:gd name="T6" fmla="*/ 28 w 158"/>
                <a:gd name="T7" fmla="*/ 219 h 227"/>
                <a:gd name="T8" fmla="*/ 9 w 158"/>
                <a:gd name="T9" fmla="*/ 200 h 227"/>
                <a:gd name="T10" fmla="*/ 9 w 158"/>
                <a:gd name="T11" fmla="*/ 27 h 227"/>
                <a:gd name="T12" fmla="*/ 27 w 158"/>
                <a:gd name="T13" fmla="*/ 9 h 227"/>
                <a:gd name="T14" fmla="*/ 129 w 158"/>
                <a:gd name="T15" fmla="*/ 9 h 227"/>
                <a:gd name="T16" fmla="*/ 149 w 158"/>
                <a:gd name="T17" fmla="*/ 29 h 227"/>
                <a:gd name="T18" fmla="*/ 149 w 158"/>
                <a:gd name="T19" fmla="*/ 50 h 227"/>
                <a:gd name="T20" fmla="*/ 157 w 158"/>
                <a:gd name="T21" fmla="*/ 50 h 227"/>
                <a:gd name="T22" fmla="*/ 157 w 158"/>
                <a:gd name="T23" fmla="*/ 26 h 227"/>
                <a:gd name="T24" fmla="*/ 132 w 158"/>
                <a:gd name="T25" fmla="*/ 0 h 227"/>
                <a:gd name="T26" fmla="*/ 28 w 158"/>
                <a:gd name="T27" fmla="*/ 0 h 227"/>
                <a:gd name="T28" fmla="*/ 0 w 158"/>
                <a:gd name="T29" fmla="*/ 28 h 227"/>
                <a:gd name="T30" fmla="*/ 0 w 158"/>
                <a:gd name="T31" fmla="*/ 98 h 227"/>
                <a:gd name="T32" fmla="*/ 0 w 158"/>
                <a:gd name="T33" fmla="*/ 201 h 227"/>
                <a:gd name="T34" fmla="*/ 26 w 158"/>
                <a:gd name="T35" fmla="*/ 227 h 227"/>
                <a:gd name="T36" fmla="*/ 53 w 158"/>
                <a:gd name="T37" fmla="*/ 227 h 227"/>
                <a:gd name="T38" fmla="*/ 134 w 158"/>
                <a:gd name="T39" fmla="*/ 227 h 227"/>
                <a:gd name="T40" fmla="*/ 157 w 158"/>
                <a:gd name="T41" fmla="*/ 209 h 227"/>
                <a:gd name="T42" fmla="*/ 157 w 158"/>
                <a:gd name="T43" fmla="*/ 183 h 227"/>
                <a:gd name="T44" fmla="*/ 149 w 158"/>
                <a:gd name="T45" fmla="*/ 18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27">
                  <a:moveTo>
                    <a:pt x="149" y="183"/>
                  </a:moveTo>
                  <a:cubicBezTo>
                    <a:pt x="149" y="189"/>
                    <a:pt x="149" y="195"/>
                    <a:pt x="149" y="200"/>
                  </a:cubicBezTo>
                  <a:cubicBezTo>
                    <a:pt x="149" y="212"/>
                    <a:pt x="143" y="219"/>
                    <a:pt x="131" y="219"/>
                  </a:cubicBezTo>
                  <a:cubicBezTo>
                    <a:pt x="97" y="219"/>
                    <a:pt x="62" y="219"/>
                    <a:pt x="28" y="219"/>
                  </a:cubicBezTo>
                  <a:cubicBezTo>
                    <a:pt x="15" y="219"/>
                    <a:pt x="9" y="212"/>
                    <a:pt x="9" y="200"/>
                  </a:cubicBezTo>
                  <a:cubicBezTo>
                    <a:pt x="9" y="142"/>
                    <a:pt x="9" y="85"/>
                    <a:pt x="9" y="27"/>
                  </a:cubicBezTo>
                  <a:cubicBezTo>
                    <a:pt x="9" y="15"/>
                    <a:pt x="15" y="9"/>
                    <a:pt x="27" y="9"/>
                  </a:cubicBezTo>
                  <a:cubicBezTo>
                    <a:pt x="61" y="9"/>
                    <a:pt x="95" y="9"/>
                    <a:pt x="129" y="9"/>
                  </a:cubicBezTo>
                  <a:cubicBezTo>
                    <a:pt x="144" y="9"/>
                    <a:pt x="149" y="14"/>
                    <a:pt x="149" y="29"/>
                  </a:cubicBezTo>
                  <a:cubicBezTo>
                    <a:pt x="149" y="36"/>
                    <a:pt x="149" y="43"/>
                    <a:pt x="149" y="50"/>
                  </a:cubicBezTo>
                  <a:cubicBezTo>
                    <a:pt x="152" y="50"/>
                    <a:pt x="154" y="50"/>
                    <a:pt x="157" y="50"/>
                  </a:cubicBezTo>
                  <a:cubicBezTo>
                    <a:pt x="157" y="42"/>
                    <a:pt x="157" y="34"/>
                    <a:pt x="157" y="26"/>
                  </a:cubicBezTo>
                  <a:cubicBezTo>
                    <a:pt x="157" y="10"/>
                    <a:pt x="148" y="0"/>
                    <a:pt x="132" y="0"/>
                  </a:cubicBezTo>
                  <a:cubicBezTo>
                    <a:pt x="97" y="0"/>
                    <a:pt x="62" y="0"/>
                    <a:pt x="28" y="0"/>
                  </a:cubicBezTo>
                  <a:cubicBezTo>
                    <a:pt x="10" y="0"/>
                    <a:pt x="0" y="10"/>
                    <a:pt x="0" y="28"/>
                  </a:cubicBezTo>
                  <a:cubicBezTo>
                    <a:pt x="0" y="51"/>
                    <a:pt x="0" y="75"/>
                    <a:pt x="0" y="98"/>
                  </a:cubicBezTo>
                  <a:cubicBezTo>
                    <a:pt x="0" y="132"/>
                    <a:pt x="0" y="167"/>
                    <a:pt x="0" y="201"/>
                  </a:cubicBezTo>
                  <a:cubicBezTo>
                    <a:pt x="0" y="217"/>
                    <a:pt x="10" y="227"/>
                    <a:pt x="26" y="227"/>
                  </a:cubicBezTo>
                  <a:cubicBezTo>
                    <a:pt x="35" y="227"/>
                    <a:pt x="44" y="227"/>
                    <a:pt x="53" y="227"/>
                  </a:cubicBezTo>
                  <a:cubicBezTo>
                    <a:pt x="80" y="227"/>
                    <a:pt x="107" y="227"/>
                    <a:pt x="134" y="227"/>
                  </a:cubicBezTo>
                  <a:cubicBezTo>
                    <a:pt x="145" y="227"/>
                    <a:pt x="155" y="220"/>
                    <a:pt x="157" y="209"/>
                  </a:cubicBezTo>
                  <a:cubicBezTo>
                    <a:pt x="158" y="201"/>
                    <a:pt x="157" y="192"/>
                    <a:pt x="157" y="183"/>
                  </a:cubicBezTo>
                  <a:cubicBezTo>
                    <a:pt x="154" y="183"/>
                    <a:pt x="152" y="183"/>
                    <a:pt x="149" y="183"/>
                  </a:cubicBezTo>
                  <a:close/>
                </a:path>
              </a:pathLst>
            </a:custGeom>
            <a:solidFill>
              <a:srgbClr val="00E1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765675" y="2189163"/>
              <a:ext cx="276225" cy="395288"/>
            </a:xfrm>
            <a:custGeom>
              <a:avLst/>
              <a:gdLst>
                <a:gd name="T0" fmla="*/ 13 w 110"/>
                <a:gd name="T1" fmla="*/ 8 h 151"/>
                <a:gd name="T2" fmla="*/ 97 w 110"/>
                <a:gd name="T3" fmla="*/ 8 h 151"/>
                <a:gd name="T4" fmla="*/ 101 w 110"/>
                <a:gd name="T5" fmla="*/ 9 h 151"/>
                <a:gd name="T6" fmla="*/ 110 w 110"/>
                <a:gd name="T7" fmla="*/ 12 h 151"/>
                <a:gd name="T8" fmla="*/ 110 w 110"/>
                <a:gd name="T9" fmla="*/ 0 h 151"/>
                <a:gd name="T10" fmla="*/ 0 w 110"/>
                <a:gd name="T11" fmla="*/ 0 h 151"/>
                <a:gd name="T12" fmla="*/ 0 w 110"/>
                <a:gd name="T13" fmla="*/ 151 h 151"/>
                <a:gd name="T14" fmla="*/ 110 w 110"/>
                <a:gd name="T15" fmla="*/ 151 h 151"/>
                <a:gd name="T16" fmla="*/ 110 w 110"/>
                <a:gd name="T17" fmla="*/ 130 h 151"/>
                <a:gd name="T18" fmla="*/ 101 w 110"/>
                <a:gd name="T19" fmla="*/ 130 h 151"/>
                <a:gd name="T20" fmla="*/ 101 w 110"/>
                <a:gd name="T21" fmla="*/ 144 h 151"/>
                <a:gd name="T22" fmla="*/ 9 w 110"/>
                <a:gd name="T23" fmla="*/ 144 h 151"/>
                <a:gd name="T24" fmla="*/ 8 w 110"/>
                <a:gd name="T25" fmla="*/ 141 h 151"/>
                <a:gd name="T26" fmla="*/ 8 w 110"/>
                <a:gd name="T27" fmla="*/ 13 h 151"/>
                <a:gd name="T28" fmla="*/ 13 w 110"/>
                <a:gd name="T29" fmla="*/ 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51">
                  <a:moveTo>
                    <a:pt x="13" y="8"/>
                  </a:moveTo>
                  <a:cubicBezTo>
                    <a:pt x="41" y="8"/>
                    <a:pt x="69" y="8"/>
                    <a:pt x="97" y="8"/>
                  </a:cubicBezTo>
                  <a:cubicBezTo>
                    <a:pt x="98" y="8"/>
                    <a:pt x="101" y="8"/>
                    <a:pt x="101" y="9"/>
                  </a:cubicBezTo>
                  <a:cubicBezTo>
                    <a:pt x="102" y="15"/>
                    <a:pt x="106" y="12"/>
                    <a:pt x="110" y="12"/>
                  </a:cubicBezTo>
                  <a:cubicBezTo>
                    <a:pt x="110" y="8"/>
                    <a:pt x="110" y="4"/>
                    <a:pt x="110" y="0"/>
                  </a:cubicBezTo>
                  <a:cubicBezTo>
                    <a:pt x="73" y="0"/>
                    <a:pt x="37" y="0"/>
                    <a:pt x="0" y="0"/>
                  </a:cubicBezTo>
                  <a:cubicBezTo>
                    <a:pt x="0" y="50"/>
                    <a:pt x="0" y="101"/>
                    <a:pt x="0" y="151"/>
                  </a:cubicBezTo>
                  <a:cubicBezTo>
                    <a:pt x="37" y="151"/>
                    <a:pt x="73" y="151"/>
                    <a:pt x="110" y="151"/>
                  </a:cubicBezTo>
                  <a:cubicBezTo>
                    <a:pt x="110" y="144"/>
                    <a:pt x="110" y="137"/>
                    <a:pt x="110" y="130"/>
                  </a:cubicBezTo>
                  <a:cubicBezTo>
                    <a:pt x="107" y="130"/>
                    <a:pt x="104" y="130"/>
                    <a:pt x="101" y="130"/>
                  </a:cubicBezTo>
                  <a:cubicBezTo>
                    <a:pt x="101" y="134"/>
                    <a:pt x="101" y="139"/>
                    <a:pt x="101" y="144"/>
                  </a:cubicBezTo>
                  <a:cubicBezTo>
                    <a:pt x="70" y="144"/>
                    <a:pt x="39" y="144"/>
                    <a:pt x="9" y="144"/>
                  </a:cubicBezTo>
                  <a:cubicBezTo>
                    <a:pt x="9" y="142"/>
                    <a:pt x="8" y="141"/>
                    <a:pt x="8" y="141"/>
                  </a:cubicBezTo>
                  <a:cubicBezTo>
                    <a:pt x="8" y="98"/>
                    <a:pt x="8" y="55"/>
                    <a:pt x="8" y="13"/>
                  </a:cubicBezTo>
                  <a:cubicBezTo>
                    <a:pt x="8" y="9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00E1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016500" y="2373313"/>
              <a:ext cx="246062" cy="177800"/>
            </a:xfrm>
            <a:custGeom>
              <a:avLst/>
              <a:gdLst>
                <a:gd name="T0" fmla="*/ 42 w 98"/>
                <a:gd name="T1" fmla="*/ 0 h 68"/>
                <a:gd name="T2" fmla="*/ 0 w 98"/>
                <a:gd name="T3" fmla="*/ 33 h 68"/>
                <a:gd name="T4" fmla="*/ 43 w 98"/>
                <a:gd name="T5" fmla="*/ 68 h 68"/>
                <a:gd name="T6" fmla="*/ 43 w 98"/>
                <a:gd name="T7" fmla="*/ 49 h 68"/>
                <a:gd name="T8" fmla="*/ 98 w 98"/>
                <a:gd name="T9" fmla="*/ 49 h 68"/>
                <a:gd name="T10" fmla="*/ 98 w 98"/>
                <a:gd name="T11" fmla="*/ 18 h 68"/>
                <a:gd name="T12" fmla="*/ 42 w 98"/>
                <a:gd name="T13" fmla="*/ 18 h 68"/>
                <a:gd name="T14" fmla="*/ 42 w 98"/>
                <a:gd name="T15" fmla="*/ 0 h 68"/>
                <a:gd name="T16" fmla="*/ 89 w 98"/>
                <a:gd name="T17" fmla="*/ 26 h 68"/>
                <a:gd name="T18" fmla="*/ 89 w 98"/>
                <a:gd name="T19" fmla="*/ 40 h 68"/>
                <a:gd name="T20" fmla="*/ 34 w 98"/>
                <a:gd name="T21" fmla="*/ 40 h 68"/>
                <a:gd name="T22" fmla="*/ 33 w 98"/>
                <a:gd name="T23" fmla="*/ 49 h 68"/>
                <a:gd name="T24" fmla="*/ 14 w 98"/>
                <a:gd name="T25" fmla="*/ 33 h 68"/>
                <a:gd name="T26" fmla="*/ 33 w 98"/>
                <a:gd name="T27" fmla="*/ 19 h 68"/>
                <a:gd name="T28" fmla="*/ 34 w 98"/>
                <a:gd name="T29" fmla="*/ 26 h 68"/>
                <a:gd name="T30" fmla="*/ 89 w 98"/>
                <a:gd name="T31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68">
                  <a:moveTo>
                    <a:pt x="42" y="0"/>
                  </a:moveTo>
                  <a:cubicBezTo>
                    <a:pt x="28" y="11"/>
                    <a:pt x="14" y="22"/>
                    <a:pt x="0" y="33"/>
                  </a:cubicBezTo>
                  <a:cubicBezTo>
                    <a:pt x="14" y="45"/>
                    <a:pt x="28" y="56"/>
                    <a:pt x="43" y="68"/>
                  </a:cubicBezTo>
                  <a:cubicBezTo>
                    <a:pt x="43" y="61"/>
                    <a:pt x="43" y="56"/>
                    <a:pt x="43" y="49"/>
                  </a:cubicBezTo>
                  <a:cubicBezTo>
                    <a:pt x="62" y="49"/>
                    <a:pt x="80" y="49"/>
                    <a:pt x="98" y="49"/>
                  </a:cubicBezTo>
                  <a:cubicBezTo>
                    <a:pt x="98" y="39"/>
                    <a:pt x="98" y="29"/>
                    <a:pt x="98" y="18"/>
                  </a:cubicBezTo>
                  <a:cubicBezTo>
                    <a:pt x="80" y="18"/>
                    <a:pt x="61" y="18"/>
                    <a:pt x="42" y="18"/>
                  </a:cubicBezTo>
                  <a:cubicBezTo>
                    <a:pt x="42" y="12"/>
                    <a:pt x="42" y="6"/>
                    <a:pt x="42" y="0"/>
                  </a:cubicBezTo>
                  <a:close/>
                  <a:moveTo>
                    <a:pt x="89" y="26"/>
                  </a:moveTo>
                  <a:cubicBezTo>
                    <a:pt x="89" y="31"/>
                    <a:pt x="89" y="35"/>
                    <a:pt x="89" y="40"/>
                  </a:cubicBezTo>
                  <a:cubicBezTo>
                    <a:pt x="71" y="40"/>
                    <a:pt x="53" y="40"/>
                    <a:pt x="34" y="40"/>
                  </a:cubicBezTo>
                  <a:cubicBezTo>
                    <a:pt x="34" y="43"/>
                    <a:pt x="34" y="46"/>
                    <a:pt x="33" y="49"/>
                  </a:cubicBezTo>
                  <a:cubicBezTo>
                    <a:pt x="27" y="44"/>
                    <a:pt x="21" y="39"/>
                    <a:pt x="14" y="33"/>
                  </a:cubicBezTo>
                  <a:cubicBezTo>
                    <a:pt x="21" y="28"/>
                    <a:pt x="27" y="24"/>
                    <a:pt x="33" y="19"/>
                  </a:cubicBezTo>
                  <a:cubicBezTo>
                    <a:pt x="34" y="22"/>
                    <a:pt x="34" y="24"/>
                    <a:pt x="34" y="26"/>
                  </a:cubicBezTo>
                  <a:cubicBezTo>
                    <a:pt x="53" y="26"/>
                    <a:pt x="71" y="26"/>
                    <a:pt x="89" y="26"/>
                  </a:cubicBezTo>
                  <a:close/>
                </a:path>
              </a:pathLst>
            </a:custGeom>
            <a:solidFill>
              <a:srgbClr val="00E1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032375" y="2212976"/>
              <a:ext cx="247650" cy="177800"/>
            </a:xfrm>
            <a:custGeom>
              <a:avLst/>
              <a:gdLst>
                <a:gd name="T0" fmla="*/ 0 w 99"/>
                <a:gd name="T1" fmla="*/ 19 h 68"/>
                <a:gd name="T2" fmla="*/ 0 w 99"/>
                <a:gd name="T3" fmla="*/ 50 h 68"/>
                <a:gd name="T4" fmla="*/ 7 w 99"/>
                <a:gd name="T5" fmla="*/ 50 h 68"/>
                <a:gd name="T6" fmla="*/ 51 w 99"/>
                <a:gd name="T7" fmla="*/ 49 h 68"/>
                <a:gd name="T8" fmla="*/ 56 w 99"/>
                <a:gd name="T9" fmla="*/ 54 h 68"/>
                <a:gd name="T10" fmla="*/ 56 w 99"/>
                <a:gd name="T11" fmla="*/ 68 h 68"/>
                <a:gd name="T12" fmla="*/ 99 w 99"/>
                <a:gd name="T13" fmla="*/ 33 h 68"/>
                <a:gd name="T14" fmla="*/ 56 w 99"/>
                <a:gd name="T15" fmla="*/ 0 h 68"/>
                <a:gd name="T16" fmla="*/ 56 w 99"/>
                <a:gd name="T17" fmla="*/ 10 h 68"/>
                <a:gd name="T18" fmla="*/ 48 w 99"/>
                <a:gd name="T19" fmla="*/ 19 h 68"/>
                <a:gd name="T20" fmla="*/ 0 w 99"/>
                <a:gd name="T21" fmla="*/ 19 h 68"/>
                <a:gd name="T22" fmla="*/ 64 w 99"/>
                <a:gd name="T23" fmla="*/ 27 h 68"/>
                <a:gd name="T24" fmla="*/ 65 w 99"/>
                <a:gd name="T25" fmla="*/ 18 h 68"/>
                <a:gd name="T26" fmla="*/ 84 w 99"/>
                <a:gd name="T27" fmla="*/ 33 h 68"/>
                <a:gd name="T28" fmla="*/ 65 w 99"/>
                <a:gd name="T29" fmla="*/ 49 h 68"/>
                <a:gd name="T30" fmla="*/ 64 w 99"/>
                <a:gd name="T31" fmla="*/ 42 h 68"/>
                <a:gd name="T32" fmla="*/ 52 w 99"/>
                <a:gd name="T33" fmla="*/ 42 h 68"/>
                <a:gd name="T34" fmla="*/ 15 w 99"/>
                <a:gd name="T35" fmla="*/ 42 h 68"/>
                <a:gd name="T36" fmla="*/ 9 w 99"/>
                <a:gd name="T37" fmla="*/ 36 h 68"/>
                <a:gd name="T38" fmla="*/ 9 w 99"/>
                <a:gd name="T39" fmla="*/ 27 h 68"/>
                <a:gd name="T40" fmla="*/ 64 w 99"/>
                <a:gd name="T41" fmla="*/ 2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68">
                  <a:moveTo>
                    <a:pt x="0" y="19"/>
                  </a:moveTo>
                  <a:cubicBezTo>
                    <a:pt x="0" y="29"/>
                    <a:pt x="0" y="39"/>
                    <a:pt x="0" y="50"/>
                  </a:cubicBezTo>
                  <a:cubicBezTo>
                    <a:pt x="3" y="50"/>
                    <a:pt x="5" y="50"/>
                    <a:pt x="7" y="50"/>
                  </a:cubicBezTo>
                  <a:cubicBezTo>
                    <a:pt x="22" y="50"/>
                    <a:pt x="36" y="50"/>
                    <a:pt x="51" y="49"/>
                  </a:cubicBezTo>
                  <a:cubicBezTo>
                    <a:pt x="55" y="49"/>
                    <a:pt x="56" y="51"/>
                    <a:pt x="56" y="54"/>
                  </a:cubicBezTo>
                  <a:cubicBezTo>
                    <a:pt x="56" y="59"/>
                    <a:pt x="56" y="63"/>
                    <a:pt x="56" y="68"/>
                  </a:cubicBezTo>
                  <a:cubicBezTo>
                    <a:pt x="71" y="56"/>
                    <a:pt x="85" y="45"/>
                    <a:pt x="99" y="33"/>
                  </a:cubicBezTo>
                  <a:cubicBezTo>
                    <a:pt x="85" y="22"/>
                    <a:pt x="71" y="11"/>
                    <a:pt x="56" y="0"/>
                  </a:cubicBezTo>
                  <a:cubicBezTo>
                    <a:pt x="56" y="4"/>
                    <a:pt x="56" y="7"/>
                    <a:pt x="56" y="10"/>
                  </a:cubicBezTo>
                  <a:cubicBezTo>
                    <a:pt x="56" y="19"/>
                    <a:pt x="56" y="19"/>
                    <a:pt x="48" y="19"/>
                  </a:cubicBezTo>
                  <a:cubicBezTo>
                    <a:pt x="32" y="19"/>
                    <a:pt x="16" y="19"/>
                    <a:pt x="0" y="19"/>
                  </a:cubicBezTo>
                  <a:close/>
                  <a:moveTo>
                    <a:pt x="64" y="27"/>
                  </a:moveTo>
                  <a:cubicBezTo>
                    <a:pt x="64" y="24"/>
                    <a:pt x="65" y="22"/>
                    <a:pt x="65" y="18"/>
                  </a:cubicBezTo>
                  <a:cubicBezTo>
                    <a:pt x="72" y="23"/>
                    <a:pt x="78" y="28"/>
                    <a:pt x="84" y="33"/>
                  </a:cubicBezTo>
                  <a:cubicBezTo>
                    <a:pt x="78" y="39"/>
                    <a:pt x="72" y="44"/>
                    <a:pt x="65" y="49"/>
                  </a:cubicBezTo>
                  <a:cubicBezTo>
                    <a:pt x="65" y="46"/>
                    <a:pt x="64" y="44"/>
                    <a:pt x="64" y="42"/>
                  </a:cubicBezTo>
                  <a:cubicBezTo>
                    <a:pt x="60" y="42"/>
                    <a:pt x="56" y="42"/>
                    <a:pt x="52" y="42"/>
                  </a:cubicBezTo>
                  <a:cubicBezTo>
                    <a:pt x="40" y="42"/>
                    <a:pt x="27" y="41"/>
                    <a:pt x="15" y="42"/>
                  </a:cubicBezTo>
                  <a:cubicBezTo>
                    <a:pt x="10" y="42"/>
                    <a:pt x="8" y="41"/>
                    <a:pt x="9" y="36"/>
                  </a:cubicBezTo>
                  <a:cubicBezTo>
                    <a:pt x="9" y="33"/>
                    <a:pt x="9" y="31"/>
                    <a:pt x="9" y="27"/>
                  </a:cubicBezTo>
                  <a:cubicBezTo>
                    <a:pt x="27" y="27"/>
                    <a:pt x="46" y="27"/>
                    <a:pt x="64" y="27"/>
                  </a:cubicBezTo>
                  <a:close/>
                </a:path>
              </a:pathLst>
            </a:custGeom>
            <a:solidFill>
              <a:srgbClr val="00E1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57425" y="2087563"/>
            <a:ext cx="501651" cy="593725"/>
            <a:chOff x="2257425" y="2087563"/>
            <a:chExt cx="501651" cy="593725"/>
          </a:xfrm>
          <a:solidFill>
            <a:srgbClr val="00E1C6"/>
          </a:solidFill>
        </p:grpSpPr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257425" y="2087563"/>
              <a:ext cx="374650" cy="593725"/>
            </a:xfrm>
            <a:custGeom>
              <a:avLst/>
              <a:gdLst>
                <a:gd name="T0" fmla="*/ 149 w 149"/>
                <a:gd name="T1" fmla="*/ 176 h 227"/>
                <a:gd name="T2" fmla="*/ 136 w 149"/>
                <a:gd name="T3" fmla="*/ 176 h 227"/>
                <a:gd name="T4" fmla="*/ 136 w 149"/>
                <a:gd name="T5" fmla="*/ 178 h 227"/>
                <a:gd name="T6" fmla="*/ 136 w 149"/>
                <a:gd name="T7" fmla="*/ 188 h 227"/>
                <a:gd name="T8" fmla="*/ 137 w 149"/>
                <a:gd name="T9" fmla="*/ 209 h 227"/>
                <a:gd name="T10" fmla="*/ 136 w 149"/>
                <a:gd name="T11" fmla="*/ 214 h 227"/>
                <a:gd name="T12" fmla="*/ 131 w 149"/>
                <a:gd name="T13" fmla="*/ 215 h 227"/>
                <a:gd name="T14" fmla="*/ 59 w 149"/>
                <a:gd name="T15" fmla="*/ 215 h 227"/>
                <a:gd name="T16" fmla="*/ 21 w 149"/>
                <a:gd name="T17" fmla="*/ 215 h 227"/>
                <a:gd name="T18" fmla="*/ 13 w 149"/>
                <a:gd name="T19" fmla="*/ 214 h 227"/>
                <a:gd name="T20" fmla="*/ 12 w 149"/>
                <a:gd name="T21" fmla="*/ 206 h 227"/>
                <a:gd name="T22" fmla="*/ 12 w 149"/>
                <a:gd name="T23" fmla="*/ 19 h 227"/>
                <a:gd name="T24" fmla="*/ 13 w 149"/>
                <a:gd name="T25" fmla="*/ 14 h 227"/>
                <a:gd name="T26" fmla="*/ 13 w 149"/>
                <a:gd name="T27" fmla="*/ 13 h 227"/>
                <a:gd name="T28" fmla="*/ 137 w 149"/>
                <a:gd name="T29" fmla="*/ 13 h 227"/>
                <a:gd name="T30" fmla="*/ 137 w 149"/>
                <a:gd name="T31" fmla="*/ 41 h 227"/>
                <a:gd name="T32" fmla="*/ 149 w 149"/>
                <a:gd name="T33" fmla="*/ 41 h 227"/>
                <a:gd name="T34" fmla="*/ 149 w 149"/>
                <a:gd name="T35" fmla="*/ 39 h 227"/>
                <a:gd name="T36" fmla="*/ 149 w 149"/>
                <a:gd name="T37" fmla="*/ 30 h 227"/>
                <a:gd name="T38" fmla="*/ 149 w 149"/>
                <a:gd name="T39" fmla="*/ 11 h 227"/>
                <a:gd name="T40" fmla="*/ 147 w 149"/>
                <a:gd name="T41" fmla="*/ 2 h 227"/>
                <a:gd name="T42" fmla="*/ 138 w 149"/>
                <a:gd name="T43" fmla="*/ 0 h 227"/>
                <a:gd name="T44" fmla="*/ 12 w 149"/>
                <a:gd name="T45" fmla="*/ 0 h 227"/>
                <a:gd name="T46" fmla="*/ 2 w 149"/>
                <a:gd name="T47" fmla="*/ 2 h 227"/>
                <a:gd name="T48" fmla="*/ 0 w 149"/>
                <a:gd name="T49" fmla="*/ 11 h 227"/>
                <a:gd name="T50" fmla="*/ 0 w 149"/>
                <a:gd name="T51" fmla="*/ 216 h 227"/>
                <a:gd name="T52" fmla="*/ 2 w 149"/>
                <a:gd name="T53" fmla="*/ 225 h 227"/>
                <a:gd name="T54" fmla="*/ 11 w 149"/>
                <a:gd name="T55" fmla="*/ 227 h 227"/>
                <a:gd name="T56" fmla="*/ 94 w 149"/>
                <a:gd name="T57" fmla="*/ 227 h 227"/>
                <a:gd name="T58" fmla="*/ 124 w 149"/>
                <a:gd name="T59" fmla="*/ 227 h 227"/>
                <a:gd name="T60" fmla="*/ 129 w 149"/>
                <a:gd name="T61" fmla="*/ 227 h 227"/>
                <a:gd name="T62" fmla="*/ 133 w 149"/>
                <a:gd name="T63" fmla="*/ 227 h 227"/>
                <a:gd name="T64" fmla="*/ 142 w 149"/>
                <a:gd name="T65" fmla="*/ 227 h 227"/>
                <a:gd name="T66" fmla="*/ 149 w 149"/>
                <a:gd name="T67" fmla="*/ 220 h 227"/>
                <a:gd name="T68" fmla="*/ 149 w 149"/>
                <a:gd name="T69" fmla="*/ 188 h 227"/>
                <a:gd name="T70" fmla="*/ 149 w 149"/>
                <a:gd name="T71" fmla="*/ 17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9" h="227">
                  <a:moveTo>
                    <a:pt x="149" y="176"/>
                  </a:moveTo>
                  <a:cubicBezTo>
                    <a:pt x="136" y="176"/>
                    <a:pt x="136" y="176"/>
                    <a:pt x="136" y="176"/>
                  </a:cubicBezTo>
                  <a:cubicBezTo>
                    <a:pt x="136" y="178"/>
                    <a:pt x="136" y="178"/>
                    <a:pt x="136" y="178"/>
                  </a:cubicBezTo>
                  <a:cubicBezTo>
                    <a:pt x="136" y="181"/>
                    <a:pt x="136" y="184"/>
                    <a:pt x="136" y="188"/>
                  </a:cubicBezTo>
                  <a:cubicBezTo>
                    <a:pt x="136" y="195"/>
                    <a:pt x="136" y="202"/>
                    <a:pt x="137" y="209"/>
                  </a:cubicBezTo>
                  <a:cubicBezTo>
                    <a:pt x="137" y="212"/>
                    <a:pt x="136" y="213"/>
                    <a:pt x="136" y="214"/>
                  </a:cubicBezTo>
                  <a:cubicBezTo>
                    <a:pt x="135" y="215"/>
                    <a:pt x="133" y="215"/>
                    <a:pt x="131" y="215"/>
                  </a:cubicBezTo>
                  <a:cubicBezTo>
                    <a:pt x="107" y="215"/>
                    <a:pt x="83" y="215"/>
                    <a:pt x="59" y="215"/>
                  </a:cubicBezTo>
                  <a:cubicBezTo>
                    <a:pt x="47" y="215"/>
                    <a:pt x="34" y="215"/>
                    <a:pt x="21" y="215"/>
                  </a:cubicBezTo>
                  <a:cubicBezTo>
                    <a:pt x="17" y="215"/>
                    <a:pt x="14" y="215"/>
                    <a:pt x="13" y="214"/>
                  </a:cubicBezTo>
                  <a:cubicBezTo>
                    <a:pt x="12" y="213"/>
                    <a:pt x="12" y="210"/>
                    <a:pt x="12" y="206"/>
                  </a:cubicBezTo>
                  <a:cubicBezTo>
                    <a:pt x="12" y="144"/>
                    <a:pt x="12" y="81"/>
                    <a:pt x="12" y="19"/>
                  </a:cubicBezTo>
                  <a:cubicBezTo>
                    <a:pt x="12" y="17"/>
                    <a:pt x="12" y="16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49" y="36"/>
                    <a:pt x="149" y="33"/>
                    <a:pt x="149" y="30"/>
                  </a:cubicBezTo>
                  <a:cubicBezTo>
                    <a:pt x="149" y="24"/>
                    <a:pt x="149" y="18"/>
                    <a:pt x="149" y="11"/>
                  </a:cubicBezTo>
                  <a:cubicBezTo>
                    <a:pt x="149" y="7"/>
                    <a:pt x="149" y="4"/>
                    <a:pt x="147" y="2"/>
                  </a:cubicBezTo>
                  <a:cubicBezTo>
                    <a:pt x="145" y="0"/>
                    <a:pt x="142" y="0"/>
                    <a:pt x="138" y="0"/>
                  </a:cubicBezTo>
                  <a:cubicBezTo>
                    <a:pt x="92" y="0"/>
                    <a:pt x="51" y="0"/>
                    <a:pt x="12" y="0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1" y="4"/>
                    <a:pt x="0" y="7"/>
                    <a:pt x="0" y="11"/>
                  </a:cubicBezTo>
                  <a:cubicBezTo>
                    <a:pt x="0" y="79"/>
                    <a:pt x="0" y="148"/>
                    <a:pt x="0" y="216"/>
                  </a:cubicBezTo>
                  <a:cubicBezTo>
                    <a:pt x="0" y="220"/>
                    <a:pt x="1" y="223"/>
                    <a:pt x="2" y="225"/>
                  </a:cubicBezTo>
                  <a:cubicBezTo>
                    <a:pt x="5" y="227"/>
                    <a:pt x="8" y="227"/>
                    <a:pt x="11" y="227"/>
                  </a:cubicBezTo>
                  <a:cubicBezTo>
                    <a:pt x="39" y="227"/>
                    <a:pt x="67" y="227"/>
                    <a:pt x="94" y="227"/>
                  </a:cubicBezTo>
                  <a:cubicBezTo>
                    <a:pt x="124" y="227"/>
                    <a:pt x="124" y="227"/>
                    <a:pt x="124" y="227"/>
                  </a:cubicBezTo>
                  <a:cubicBezTo>
                    <a:pt x="125" y="227"/>
                    <a:pt x="127" y="227"/>
                    <a:pt x="129" y="227"/>
                  </a:cubicBezTo>
                  <a:cubicBezTo>
                    <a:pt x="130" y="227"/>
                    <a:pt x="132" y="227"/>
                    <a:pt x="133" y="227"/>
                  </a:cubicBezTo>
                  <a:cubicBezTo>
                    <a:pt x="136" y="227"/>
                    <a:pt x="139" y="227"/>
                    <a:pt x="142" y="227"/>
                  </a:cubicBezTo>
                  <a:cubicBezTo>
                    <a:pt x="144" y="226"/>
                    <a:pt x="149" y="223"/>
                    <a:pt x="149" y="220"/>
                  </a:cubicBezTo>
                  <a:cubicBezTo>
                    <a:pt x="149" y="209"/>
                    <a:pt x="149" y="199"/>
                    <a:pt x="149" y="188"/>
                  </a:cubicBezTo>
                  <a:lnTo>
                    <a:pt x="14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2395538" y="2197101"/>
              <a:ext cx="363538" cy="401638"/>
            </a:xfrm>
            <a:custGeom>
              <a:avLst/>
              <a:gdLst>
                <a:gd name="T0" fmla="*/ 141 w 145"/>
                <a:gd name="T1" fmla="*/ 141 h 153"/>
                <a:gd name="T2" fmla="*/ 113 w 145"/>
                <a:gd name="T3" fmla="*/ 114 h 153"/>
                <a:gd name="T4" fmla="*/ 114 w 145"/>
                <a:gd name="T5" fmla="*/ 113 h 153"/>
                <a:gd name="T6" fmla="*/ 115 w 145"/>
                <a:gd name="T7" fmla="*/ 111 h 153"/>
                <a:gd name="T8" fmla="*/ 129 w 145"/>
                <a:gd name="T9" fmla="*/ 46 h 153"/>
                <a:gd name="T10" fmla="*/ 75 w 145"/>
                <a:gd name="T11" fmla="*/ 2 h 153"/>
                <a:gd name="T12" fmla="*/ 19 w 145"/>
                <a:gd name="T13" fmla="*/ 24 h 153"/>
                <a:gd name="T14" fmla="*/ 5 w 145"/>
                <a:gd name="T15" fmla="*/ 83 h 153"/>
                <a:gd name="T16" fmla="*/ 42 w 145"/>
                <a:gd name="T17" fmla="*/ 126 h 153"/>
                <a:gd name="T18" fmla="*/ 101 w 145"/>
                <a:gd name="T19" fmla="*/ 122 h 153"/>
                <a:gd name="T20" fmla="*/ 106 w 145"/>
                <a:gd name="T21" fmla="*/ 123 h 153"/>
                <a:gd name="T22" fmla="*/ 122 w 145"/>
                <a:gd name="T23" fmla="*/ 139 h 153"/>
                <a:gd name="T24" fmla="*/ 132 w 145"/>
                <a:gd name="T25" fmla="*/ 149 h 153"/>
                <a:gd name="T26" fmla="*/ 132 w 145"/>
                <a:gd name="T27" fmla="*/ 150 h 153"/>
                <a:gd name="T28" fmla="*/ 138 w 145"/>
                <a:gd name="T29" fmla="*/ 153 h 153"/>
                <a:gd name="T30" fmla="*/ 143 w 145"/>
                <a:gd name="T31" fmla="*/ 151 h 153"/>
                <a:gd name="T32" fmla="*/ 145 w 145"/>
                <a:gd name="T33" fmla="*/ 146 h 153"/>
                <a:gd name="T34" fmla="*/ 141 w 145"/>
                <a:gd name="T35" fmla="*/ 141 h 153"/>
                <a:gd name="T36" fmla="*/ 121 w 145"/>
                <a:gd name="T37" fmla="*/ 67 h 153"/>
                <a:gd name="T38" fmla="*/ 105 w 145"/>
                <a:gd name="T39" fmla="*/ 104 h 153"/>
                <a:gd name="T40" fmla="*/ 68 w 145"/>
                <a:gd name="T41" fmla="*/ 119 h 153"/>
                <a:gd name="T42" fmla="*/ 68 w 145"/>
                <a:gd name="T43" fmla="*/ 119 h 153"/>
                <a:gd name="T44" fmla="*/ 31 w 145"/>
                <a:gd name="T45" fmla="*/ 103 h 153"/>
                <a:gd name="T46" fmla="*/ 16 w 145"/>
                <a:gd name="T47" fmla="*/ 67 h 153"/>
                <a:gd name="T48" fmla="*/ 68 w 145"/>
                <a:gd name="T49" fmla="*/ 14 h 153"/>
                <a:gd name="T50" fmla="*/ 68 w 145"/>
                <a:gd name="T51" fmla="*/ 14 h 153"/>
                <a:gd name="T52" fmla="*/ 121 w 145"/>
                <a:gd name="T53" fmla="*/ 6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153">
                  <a:moveTo>
                    <a:pt x="141" y="141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14" y="112"/>
                    <a:pt x="115" y="112"/>
                    <a:pt x="115" y="111"/>
                  </a:cubicBezTo>
                  <a:cubicBezTo>
                    <a:pt x="133" y="93"/>
                    <a:pt x="137" y="70"/>
                    <a:pt x="129" y="46"/>
                  </a:cubicBezTo>
                  <a:cubicBezTo>
                    <a:pt x="121" y="20"/>
                    <a:pt x="102" y="5"/>
                    <a:pt x="75" y="2"/>
                  </a:cubicBezTo>
                  <a:cubicBezTo>
                    <a:pt x="54" y="0"/>
                    <a:pt x="33" y="8"/>
                    <a:pt x="19" y="24"/>
                  </a:cubicBezTo>
                  <a:cubicBezTo>
                    <a:pt x="5" y="39"/>
                    <a:pt x="0" y="61"/>
                    <a:pt x="5" y="83"/>
                  </a:cubicBezTo>
                  <a:cubicBezTo>
                    <a:pt x="10" y="102"/>
                    <a:pt x="24" y="118"/>
                    <a:pt x="42" y="126"/>
                  </a:cubicBezTo>
                  <a:cubicBezTo>
                    <a:pt x="61" y="134"/>
                    <a:pt x="83" y="133"/>
                    <a:pt x="101" y="122"/>
                  </a:cubicBezTo>
                  <a:cubicBezTo>
                    <a:pt x="103" y="121"/>
                    <a:pt x="104" y="121"/>
                    <a:pt x="106" y="123"/>
                  </a:cubicBezTo>
                  <a:cubicBezTo>
                    <a:pt x="111" y="129"/>
                    <a:pt x="117" y="134"/>
                    <a:pt x="122" y="139"/>
                  </a:cubicBezTo>
                  <a:cubicBezTo>
                    <a:pt x="125" y="142"/>
                    <a:pt x="129" y="146"/>
                    <a:pt x="132" y="149"/>
                  </a:cubicBezTo>
                  <a:cubicBezTo>
                    <a:pt x="132" y="150"/>
                    <a:pt x="132" y="150"/>
                    <a:pt x="132" y="150"/>
                  </a:cubicBezTo>
                  <a:cubicBezTo>
                    <a:pt x="134" y="151"/>
                    <a:pt x="136" y="153"/>
                    <a:pt x="138" y="153"/>
                  </a:cubicBezTo>
                  <a:cubicBezTo>
                    <a:pt x="139" y="153"/>
                    <a:pt x="141" y="152"/>
                    <a:pt x="143" y="151"/>
                  </a:cubicBezTo>
                  <a:cubicBezTo>
                    <a:pt x="144" y="150"/>
                    <a:pt x="145" y="148"/>
                    <a:pt x="145" y="146"/>
                  </a:cubicBezTo>
                  <a:cubicBezTo>
                    <a:pt x="145" y="144"/>
                    <a:pt x="143" y="142"/>
                    <a:pt x="141" y="141"/>
                  </a:cubicBezTo>
                  <a:close/>
                  <a:moveTo>
                    <a:pt x="121" y="67"/>
                  </a:moveTo>
                  <a:cubicBezTo>
                    <a:pt x="121" y="80"/>
                    <a:pt x="115" y="94"/>
                    <a:pt x="105" y="104"/>
                  </a:cubicBezTo>
                  <a:cubicBezTo>
                    <a:pt x="95" y="114"/>
                    <a:pt x="82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54" y="119"/>
                    <a:pt x="41" y="113"/>
                    <a:pt x="31" y="103"/>
                  </a:cubicBezTo>
                  <a:cubicBezTo>
                    <a:pt x="21" y="93"/>
                    <a:pt x="16" y="80"/>
                    <a:pt x="16" y="67"/>
                  </a:cubicBezTo>
                  <a:cubicBezTo>
                    <a:pt x="16" y="37"/>
                    <a:pt x="39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97" y="14"/>
                    <a:pt x="120" y="37"/>
                    <a:pt x="12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2316163" y="2176463"/>
              <a:ext cx="155575" cy="31750"/>
            </a:xfrm>
            <a:custGeom>
              <a:avLst/>
              <a:gdLst>
                <a:gd name="T0" fmla="*/ 62 w 62"/>
                <a:gd name="T1" fmla="*/ 12 h 12"/>
                <a:gd name="T2" fmla="*/ 62 w 62"/>
                <a:gd name="T3" fmla="*/ 0 h 12"/>
                <a:gd name="T4" fmla="*/ 49 w 62"/>
                <a:gd name="T5" fmla="*/ 0 h 12"/>
                <a:gd name="T6" fmla="*/ 7 w 62"/>
                <a:gd name="T7" fmla="*/ 0 h 12"/>
                <a:gd name="T8" fmla="*/ 2 w 62"/>
                <a:gd name="T9" fmla="*/ 3 h 12"/>
                <a:gd name="T10" fmla="*/ 1 w 62"/>
                <a:gd name="T11" fmla="*/ 5 h 12"/>
                <a:gd name="T12" fmla="*/ 0 w 62"/>
                <a:gd name="T13" fmla="*/ 6 h 12"/>
                <a:gd name="T14" fmla="*/ 1 w 62"/>
                <a:gd name="T15" fmla="*/ 7 h 12"/>
                <a:gd name="T16" fmla="*/ 2 w 62"/>
                <a:gd name="T17" fmla="*/ 9 h 12"/>
                <a:gd name="T18" fmla="*/ 7 w 62"/>
                <a:gd name="T19" fmla="*/ 12 h 12"/>
                <a:gd name="T20" fmla="*/ 38 w 62"/>
                <a:gd name="T21" fmla="*/ 12 h 12"/>
                <a:gd name="T22" fmla="*/ 49 w 62"/>
                <a:gd name="T23" fmla="*/ 12 h 12"/>
                <a:gd name="T24" fmla="*/ 62 w 62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2">
                  <a:moveTo>
                    <a:pt x="62" y="12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0"/>
                    <a:pt x="21" y="0"/>
                    <a:pt x="7" y="0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3" y="10"/>
                    <a:pt x="5" y="12"/>
                    <a:pt x="7" y="12"/>
                  </a:cubicBezTo>
                  <a:cubicBezTo>
                    <a:pt x="17" y="12"/>
                    <a:pt x="28" y="12"/>
                    <a:pt x="38" y="12"/>
                  </a:cubicBezTo>
                  <a:cubicBezTo>
                    <a:pt x="42" y="12"/>
                    <a:pt x="46" y="12"/>
                    <a:pt x="49" y="12"/>
                  </a:cubicBezTo>
                  <a:lnTo>
                    <a:pt x="6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2312988" y="2228851"/>
              <a:ext cx="111125" cy="31750"/>
            </a:xfrm>
            <a:custGeom>
              <a:avLst/>
              <a:gdLst>
                <a:gd name="T0" fmla="*/ 43 w 44"/>
                <a:gd name="T1" fmla="*/ 10 h 12"/>
                <a:gd name="T2" fmla="*/ 43 w 44"/>
                <a:gd name="T3" fmla="*/ 1 h 12"/>
                <a:gd name="T4" fmla="*/ 43 w 44"/>
                <a:gd name="T5" fmla="*/ 0 h 12"/>
                <a:gd name="T6" fmla="*/ 40 w 44"/>
                <a:gd name="T7" fmla="*/ 0 h 12"/>
                <a:gd name="T8" fmla="*/ 38 w 44"/>
                <a:gd name="T9" fmla="*/ 0 h 12"/>
                <a:gd name="T10" fmla="*/ 30 w 44"/>
                <a:gd name="T11" fmla="*/ 0 h 12"/>
                <a:gd name="T12" fmla="*/ 10 w 44"/>
                <a:gd name="T13" fmla="*/ 0 h 12"/>
                <a:gd name="T14" fmla="*/ 4 w 44"/>
                <a:gd name="T15" fmla="*/ 2 h 12"/>
                <a:gd name="T16" fmla="*/ 3 w 44"/>
                <a:gd name="T17" fmla="*/ 4 h 12"/>
                <a:gd name="T18" fmla="*/ 0 w 44"/>
                <a:gd name="T19" fmla="*/ 5 h 12"/>
                <a:gd name="T20" fmla="*/ 2 w 44"/>
                <a:gd name="T21" fmla="*/ 7 h 12"/>
                <a:gd name="T22" fmla="*/ 4 w 44"/>
                <a:gd name="T23" fmla="*/ 8 h 12"/>
                <a:gd name="T24" fmla="*/ 10 w 44"/>
                <a:gd name="T25" fmla="*/ 12 h 12"/>
                <a:gd name="T26" fmla="*/ 23 w 44"/>
                <a:gd name="T27" fmla="*/ 12 h 12"/>
                <a:gd name="T28" fmla="*/ 35 w 44"/>
                <a:gd name="T29" fmla="*/ 12 h 12"/>
                <a:gd name="T30" fmla="*/ 36 w 44"/>
                <a:gd name="T31" fmla="*/ 12 h 12"/>
                <a:gd name="T32" fmla="*/ 43 w 44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2">
                  <a:moveTo>
                    <a:pt x="43" y="10"/>
                  </a:moveTo>
                  <a:cubicBezTo>
                    <a:pt x="44" y="8"/>
                    <a:pt x="44" y="4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0"/>
                    <a:pt x="17" y="0"/>
                    <a:pt x="10" y="0"/>
                  </a:cubicBezTo>
                  <a:cubicBezTo>
                    <a:pt x="8" y="0"/>
                    <a:pt x="6" y="1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6" y="10"/>
                    <a:pt x="7" y="12"/>
                    <a:pt x="10" y="12"/>
                  </a:cubicBezTo>
                  <a:cubicBezTo>
                    <a:pt x="14" y="12"/>
                    <a:pt x="18" y="12"/>
                    <a:pt x="23" y="12"/>
                  </a:cubicBezTo>
                  <a:cubicBezTo>
                    <a:pt x="27" y="12"/>
                    <a:pt x="31" y="12"/>
                    <a:pt x="35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2"/>
                    <a:pt x="41" y="12"/>
                    <a:pt x="4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317750" y="2571751"/>
              <a:ext cx="106363" cy="31750"/>
            </a:xfrm>
            <a:custGeom>
              <a:avLst/>
              <a:gdLst>
                <a:gd name="T0" fmla="*/ 41 w 42"/>
                <a:gd name="T1" fmla="*/ 10 h 12"/>
                <a:gd name="T2" fmla="*/ 41 w 42"/>
                <a:gd name="T3" fmla="*/ 2 h 12"/>
                <a:gd name="T4" fmla="*/ 33 w 42"/>
                <a:gd name="T5" fmla="*/ 0 h 12"/>
                <a:gd name="T6" fmla="*/ 14 w 42"/>
                <a:gd name="T7" fmla="*/ 0 h 12"/>
                <a:gd name="T8" fmla="*/ 5 w 42"/>
                <a:gd name="T9" fmla="*/ 0 h 12"/>
                <a:gd name="T10" fmla="*/ 3 w 42"/>
                <a:gd name="T11" fmla="*/ 0 h 12"/>
                <a:gd name="T12" fmla="*/ 2 w 42"/>
                <a:gd name="T13" fmla="*/ 1 h 12"/>
                <a:gd name="T14" fmla="*/ 0 w 42"/>
                <a:gd name="T15" fmla="*/ 1 h 12"/>
                <a:gd name="T16" fmla="*/ 0 w 42"/>
                <a:gd name="T17" fmla="*/ 12 h 12"/>
                <a:gd name="T18" fmla="*/ 40 w 42"/>
                <a:gd name="T19" fmla="*/ 12 h 12"/>
                <a:gd name="T20" fmla="*/ 41 w 42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2">
                  <a:moveTo>
                    <a:pt x="41" y="10"/>
                  </a:moveTo>
                  <a:cubicBezTo>
                    <a:pt x="42" y="8"/>
                    <a:pt x="42" y="5"/>
                    <a:pt x="41" y="2"/>
                  </a:cubicBezTo>
                  <a:cubicBezTo>
                    <a:pt x="39" y="0"/>
                    <a:pt x="36" y="0"/>
                    <a:pt x="33" y="0"/>
                  </a:cubicBezTo>
                  <a:cubicBezTo>
                    <a:pt x="27" y="0"/>
                    <a:pt x="21" y="0"/>
                    <a:pt x="14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0" y="12"/>
                    <a:pt x="40" y="12"/>
                    <a:pt x="40" y="12"/>
                  </a:cubicBezTo>
                  <a:lnTo>
                    <a:pt x="4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317750" y="2278063"/>
              <a:ext cx="682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317750" y="2381251"/>
              <a:ext cx="71438" cy="33338"/>
            </a:xfrm>
            <a:custGeom>
              <a:avLst/>
              <a:gdLst>
                <a:gd name="T0" fmla="*/ 26 w 28"/>
                <a:gd name="T1" fmla="*/ 2 h 13"/>
                <a:gd name="T2" fmla="*/ 26 w 28"/>
                <a:gd name="T3" fmla="*/ 0 h 13"/>
                <a:gd name="T4" fmla="*/ 24 w 28"/>
                <a:gd name="T5" fmla="*/ 0 h 13"/>
                <a:gd name="T6" fmla="*/ 19 w 28"/>
                <a:gd name="T7" fmla="*/ 0 h 13"/>
                <a:gd name="T8" fmla="*/ 5 w 28"/>
                <a:gd name="T9" fmla="*/ 1 h 13"/>
                <a:gd name="T10" fmla="*/ 1 w 28"/>
                <a:gd name="T11" fmla="*/ 4 h 13"/>
                <a:gd name="T12" fmla="*/ 0 w 28"/>
                <a:gd name="T13" fmla="*/ 6 h 13"/>
                <a:gd name="T14" fmla="*/ 5 w 28"/>
                <a:gd name="T15" fmla="*/ 12 h 13"/>
                <a:gd name="T16" fmla="*/ 14 w 28"/>
                <a:gd name="T17" fmla="*/ 12 h 13"/>
                <a:gd name="T18" fmla="*/ 20 w 28"/>
                <a:gd name="T19" fmla="*/ 12 h 13"/>
                <a:gd name="T20" fmla="*/ 20 w 28"/>
                <a:gd name="T21" fmla="*/ 13 h 13"/>
                <a:gd name="T22" fmla="*/ 26 w 28"/>
                <a:gd name="T23" fmla="*/ 10 h 13"/>
                <a:gd name="T24" fmla="*/ 26 w 28"/>
                <a:gd name="T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3">
                  <a:moveTo>
                    <a:pt x="26" y="2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19" y="0"/>
                  </a:cubicBezTo>
                  <a:cubicBezTo>
                    <a:pt x="14" y="0"/>
                    <a:pt x="10" y="0"/>
                    <a:pt x="5" y="1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9"/>
                    <a:pt x="3" y="12"/>
                    <a:pt x="5" y="12"/>
                  </a:cubicBezTo>
                  <a:cubicBezTo>
                    <a:pt x="8" y="13"/>
                    <a:pt x="11" y="12"/>
                    <a:pt x="14" y="12"/>
                  </a:cubicBezTo>
                  <a:cubicBezTo>
                    <a:pt x="16" y="12"/>
                    <a:pt x="18" y="12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3" y="13"/>
                    <a:pt x="25" y="12"/>
                    <a:pt x="26" y="10"/>
                  </a:cubicBezTo>
                  <a:cubicBezTo>
                    <a:pt x="28" y="8"/>
                    <a:pt x="27" y="5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316163" y="2330451"/>
              <a:ext cx="66675" cy="31750"/>
            </a:xfrm>
            <a:custGeom>
              <a:avLst/>
              <a:gdLst>
                <a:gd name="T0" fmla="*/ 2 w 27"/>
                <a:gd name="T1" fmla="*/ 10 h 12"/>
                <a:gd name="T2" fmla="*/ 8 w 27"/>
                <a:gd name="T3" fmla="*/ 12 h 12"/>
                <a:gd name="T4" fmla="*/ 9 w 27"/>
                <a:gd name="T5" fmla="*/ 12 h 12"/>
                <a:gd name="T6" fmla="*/ 20 w 27"/>
                <a:gd name="T7" fmla="*/ 12 h 12"/>
                <a:gd name="T8" fmla="*/ 25 w 27"/>
                <a:gd name="T9" fmla="*/ 12 h 12"/>
                <a:gd name="T10" fmla="*/ 27 w 27"/>
                <a:gd name="T11" fmla="*/ 12 h 12"/>
                <a:gd name="T12" fmla="*/ 27 w 27"/>
                <a:gd name="T13" fmla="*/ 0 h 12"/>
                <a:gd name="T14" fmla="*/ 2 w 27"/>
                <a:gd name="T15" fmla="*/ 0 h 12"/>
                <a:gd name="T16" fmla="*/ 1 w 27"/>
                <a:gd name="T17" fmla="*/ 2 h 12"/>
                <a:gd name="T18" fmla="*/ 2 w 27"/>
                <a:gd name="T1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2">
                  <a:moveTo>
                    <a:pt x="2" y="10"/>
                  </a:moveTo>
                  <a:cubicBezTo>
                    <a:pt x="3" y="11"/>
                    <a:pt x="5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3" y="12"/>
                    <a:pt x="16" y="12"/>
                    <a:pt x="20" y="12"/>
                  </a:cubicBezTo>
                  <a:cubicBezTo>
                    <a:pt x="22" y="12"/>
                    <a:pt x="24" y="12"/>
                    <a:pt x="25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5"/>
                    <a:pt x="0" y="8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2317750" y="2516188"/>
              <a:ext cx="68263" cy="34925"/>
            </a:xfrm>
            <a:custGeom>
              <a:avLst/>
              <a:gdLst>
                <a:gd name="T0" fmla="*/ 27 w 27"/>
                <a:gd name="T1" fmla="*/ 13 h 13"/>
                <a:gd name="T2" fmla="*/ 27 w 27"/>
                <a:gd name="T3" fmla="*/ 11 h 13"/>
                <a:gd name="T4" fmla="*/ 24 w 27"/>
                <a:gd name="T5" fmla="*/ 3 h 13"/>
                <a:gd name="T6" fmla="*/ 2 w 27"/>
                <a:gd name="T7" fmla="*/ 2 h 13"/>
                <a:gd name="T8" fmla="*/ 0 w 27"/>
                <a:gd name="T9" fmla="*/ 2 h 13"/>
                <a:gd name="T10" fmla="*/ 0 w 27"/>
                <a:gd name="T11" fmla="*/ 13 h 13"/>
                <a:gd name="T12" fmla="*/ 27 w 27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3">
                  <a:moveTo>
                    <a:pt x="27" y="13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7" y="8"/>
                    <a:pt x="27" y="5"/>
                    <a:pt x="24" y="3"/>
                  </a:cubicBezTo>
                  <a:cubicBezTo>
                    <a:pt x="21" y="0"/>
                    <a:pt x="14" y="0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2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2317750" y="2419351"/>
              <a:ext cx="55563" cy="30163"/>
            </a:xfrm>
            <a:custGeom>
              <a:avLst/>
              <a:gdLst>
                <a:gd name="T0" fmla="*/ 35 w 35"/>
                <a:gd name="T1" fmla="*/ 0 h 19"/>
                <a:gd name="T2" fmla="*/ 0 w 35"/>
                <a:gd name="T3" fmla="*/ 0 h 19"/>
                <a:gd name="T4" fmla="*/ 0 w 35"/>
                <a:gd name="T5" fmla="*/ 19 h 19"/>
                <a:gd name="T6" fmla="*/ 34 w 35"/>
                <a:gd name="T7" fmla="*/ 19 h 19"/>
                <a:gd name="T8" fmla="*/ 35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34" y="19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317750" y="2470151"/>
              <a:ext cx="301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2486025" y="2301876"/>
              <a:ext cx="146050" cy="31750"/>
            </a:xfrm>
            <a:custGeom>
              <a:avLst/>
              <a:gdLst>
                <a:gd name="T0" fmla="*/ 8 w 58"/>
                <a:gd name="T1" fmla="*/ 0 h 12"/>
                <a:gd name="T2" fmla="*/ 8 w 58"/>
                <a:gd name="T3" fmla="*/ 0 h 12"/>
                <a:gd name="T4" fmla="*/ 2 w 58"/>
                <a:gd name="T5" fmla="*/ 2 h 12"/>
                <a:gd name="T6" fmla="*/ 2 w 58"/>
                <a:gd name="T7" fmla="*/ 11 h 12"/>
                <a:gd name="T8" fmla="*/ 2 w 58"/>
                <a:gd name="T9" fmla="*/ 12 h 12"/>
                <a:gd name="T10" fmla="*/ 58 w 58"/>
                <a:gd name="T11" fmla="*/ 12 h 12"/>
                <a:gd name="T12" fmla="*/ 58 w 58"/>
                <a:gd name="T13" fmla="*/ 0 h 12"/>
                <a:gd name="T14" fmla="*/ 42 w 58"/>
                <a:gd name="T15" fmla="*/ 0 h 12"/>
                <a:gd name="T16" fmla="*/ 8 w 58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2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0" y="5"/>
                    <a:pt x="1" y="8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1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2484438" y="2354263"/>
              <a:ext cx="147638" cy="31750"/>
            </a:xfrm>
            <a:custGeom>
              <a:avLst/>
              <a:gdLst>
                <a:gd name="T0" fmla="*/ 8 w 59"/>
                <a:gd name="T1" fmla="*/ 1 h 12"/>
                <a:gd name="T2" fmla="*/ 3 w 59"/>
                <a:gd name="T3" fmla="*/ 5 h 12"/>
                <a:gd name="T4" fmla="*/ 2 w 59"/>
                <a:gd name="T5" fmla="*/ 7 h 12"/>
                <a:gd name="T6" fmla="*/ 0 w 59"/>
                <a:gd name="T7" fmla="*/ 9 h 12"/>
                <a:gd name="T8" fmla="*/ 5 w 59"/>
                <a:gd name="T9" fmla="*/ 12 h 12"/>
                <a:gd name="T10" fmla="*/ 59 w 59"/>
                <a:gd name="T11" fmla="*/ 12 h 12"/>
                <a:gd name="T12" fmla="*/ 59 w 59"/>
                <a:gd name="T13" fmla="*/ 1 h 12"/>
                <a:gd name="T14" fmla="*/ 46 w 59"/>
                <a:gd name="T15" fmla="*/ 0 h 12"/>
                <a:gd name="T16" fmla="*/ 8 w 59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">
                  <a:moveTo>
                    <a:pt x="8" y="1"/>
                  </a:moveTo>
                  <a:cubicBezTo>
                    <a:pt x="6" y="1"/>
                    <a:pt x="4" y="3"/>
                    <a:pt x="3" y="5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3" y="0"/>
                    <a:pt x="21" y="0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2489200" y="2406651"/>
              <a:ext cx="92075" cy="34925"/>
            </a:xfrm>
            <a:custGeom>
              <a:avLst/>
              <a:gdLst>
                <a:gd name="T0" fmla="*/ 0 w 37"/>
                <a:gd name="T1" fmla="*/ 3 h 13"/>
                <a:gd name="T2" fmla="*/ 0 w 37"/>
                <a:gd name="T3" fmla="*/ 5 h 13"/>
                <a:gd name="T4" fmla="*/ 1 w 37"/>
                <a:gd name="T5" fmla="*/ 11 h 13"/>
                <a:gd name="T6" fmla="*/ 7 w 37"/>
                <a:gd name="T7" fmla="*/ 13 h 13"/>
                <a:gd name="T8" fmla="*/ 18 w 37"/>
                <a:gd name="T9" fmla="*/ 13 h 13"/>
                <a:gd name="T10" fmla="*/ 26 w 37"/>
                <a:gd name="T11" fmla="*/ 13 h 13"/>
                <a:gd name="T12" fmla="*/ 37 w 37"/>
                <a:gd name="T13" fmla="*/ 13 h 13"/>
                <a:gd name="T14" fmla="*/ 37 w 37"/>
                <a:gd name="T15" fmla="*/ 0 h 13"/>
                <a:gd name="T16" fmla="*/ 0 w 37"/>
                <a:gd name="T17" fmla="*/ 0 h 13"/>
                <a:gd name="T18" fmla="*/ 0 w 37"/>
                <a:gd name="T1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3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2"/>
                    <a:pt x="4" y="13"/>
                    <a:pt x="7" y="13"/>
                  </a:cubicBezTo>
                  <a:cubicBezTo>
                    <a:pt x="10" y="13"/>
                    <a:pt x="14" y="13"/>
                    <a:pt x="18" y="13"/>
                  </a:cubicBezTo>
                  <a:cubicBezTo>
                    <a:pt x="20" y="13"/>
                    <a:pt x="23" y="13"/>
                    <a:pt x="2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Shape 1554"/>
          <p:cNvSpPr txBox="1">
            <a:spLocks/>
          </p:cNvSpPr>
          <p:nvPr/>
        </p:nvSpPr>
        <p:spPr>
          <a:xfrm>
            <a:off x="1732700" y="557784"/>
            <a:ext cx="6759170" cy="584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600" b="1" dirty="0">
                <a:solidFill>
                  <a:schemeClr val="bg1"/>
                </a:solidFill>
              </a:rPr>
              <a:t>Retaining Output Verification Quality</a:t>
            </a:r>
            <a:endParaRPr lang="en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3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54"/>
          <p:cNvSpPr txBox="1">
            <a:spLocks/>
          </p:cNvSpPr>
          <p:nvPr/>
        </p:nvSpPr>
        <p:spPr>
          <a:xfrm>
            <a:off x="1678781" y="375145"/>
            <a:ext cx="6759170" cy="923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Benefits of Having BPKP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Output Verification Report</a:t>
            </a:r>
            <a:endParaRPr lang="en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78781" y="2275777"/>
            <a:ext cx="1557338" cy="2185214"/>
          </a:xfrm>
          <a:prstGeom prst="rect">
            <a:avLst/>
          </a:prstGeom>
          <a:noFill/>
          <a:ln>
            <a:noFill/>
          </a:ln>
        </p:spPr>
        <p:txBody>
          <a:bodyPr lIns="91440" tIns="91440" rIns="91440" bIns="9144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Arial" panose="020B0604020202020204" pitchFamily="34" charset="0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ctr"/>
            <a:r>
              <a:rPr lang="en-US" sz="1000" dirty="0">
                <a:solidFill>
                  <a:srgbClr val="00E1C6"/>
                </a:solidFill>
                <a:latin typeface="Roboto Condensed" pitchFamily="2" charset="0"/>
                <a:ea typeface="Roboto Condensed" pitchFamily="2" charset="0"/>
              </a:rPr>
              <a:t>BPKP Central Office</a:t>
            </a:r>
          </a:p>
          <a:p>
            <a:pPr algn="ctr"/>
            <a:endParaRPr lang="en-US" sz="1000" dirty="0">
              <a:solidFill>
                <a:srgbClr val="00E1C6"/>
              </a:solidFill>
              <a:latin typeface="Roboto Condensed" pitchFamily="2" charset="0"/>
              <a:ea typeface="Roboto Condensed" pitchFamily="2" charset="0"/>
            </a:endParaRPr>
          </a:p>
          <a:p>
            <a:pPr algn="ctr"/>
            <a:r>
              <a:rPr lang="en-US" sz="1000" dirty="0">
                <a:latin typeface="Roboto Condensed" pitchFamily="2" charset="0"/>
                <a:ea typeface="Roboto Condensed" pitchFamily="2" charset="0"/>
              </a:rPr>
              <a:t>Analyze internal control status of Local Governments</a:t>
            </a:r>
          </a:p>
          <a:p>
            <a:pPr algn="ctr"/>
            <a:endParaRPr lang="en-US" sz="1000" dirty="0">
              <a:solidFill>
                <a:srgbClr val="00E1C6"/>
              </a:solidFill>
              <a:latin typeface="Roboto Condensed" pitchFamily="2" charset="0"/>
              <a:ea typeface="Roboto Condensed" pitchFamily="2" charset="0"/>
            </a:endParaRPr>
          </a:p>
          <a:p>
            <a:pPr algn="ctr"/>
            <a:endParaRPr lang="en-US" sz="1000" dirty="0">
              <a:solidFill>
                <a:srgbClr val="00E1C6"/>
              </a:solidFill>
              <a:latin typeface="Roboto Condensed" pitchFamily="2" charset="0"/>
              <a:ea typeface="Roboto Condensed" pitchFamily="2" charset="0"/>
            </a:endParaRPr>
          </a:p>
          <a:p>
            <a:pPr algn="ctr"/>
            <a:r>
              <a:rPr lang="en-US" sz="1000" dirty="0">
                <a:solidFill>
                  <a:srgbClr val="00E1C6"/>
                </a:solidFill>
                <a:latin typeface="Roboto Condensed" pitchFamily="2" charset="0"/>
                <a:ea typeface="Roboto Condensed" pitchFamily="2" charset="0"/>
              </a:rPr>
              <a:t>BPKP Regional Offices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  <a:p>
            <a:pPr algn="ctr"/>
            <a:r>
              <a:rPr lang="en-US" sz="1000" dirty="0">
                <a:latin typeface="Roboto Condensed" pitchFamily="2" charset="0"/>
                <a:ea typeface="Roboto Condensed" pitchFamily="2" charset="0"/>
              </a:rPr>
              <a:t>Provide Management Report and recommendations for Local Govts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50487" y="2275777"/>
            <a:ext cx="1557338" cy="1005403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>
                <a:solidFill>
                  <a:srgbClr val="00E1C6"/>
                </a:solidFill>
              </a:rPr>
              <a:t>Ministry of Finance</a:t>
            </a:r>
          </a:p>
          <a:p>
            <a:pPr marL="0" indent="0" algn="ctr">
              <a:buNone/>
            </a:pPr>
            <a:r>
              <a:rPr lang="en-US" sz="1000" dirty="0">
                <a:solidFill>
                  <a:srgbClr val="C6DAEC"/>
                </a:solidFill>
              </a:rPr>
              <a:t>Policy decision on the allocation of DAK infrastructure and implementation analysis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89516" y="2275777"/>
            <a:ext cx="1557338" cy="1143903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>
                <a:solidFill>
                  <a:srgbClr val="00E1C6"/>
                </a:solidFill>
              </a:rPr>
              <a:t>Ministry of Public Works and Housing</a:t>
            </a:r>
          </a:p>
          <a:p>
            <a:pPr marL="0" indent="0" algn="ctr">
              <a:buNone/>
            </a:pPr>
            <a:r>
              <a:rPr lang="en-US" sz="1000" dirty="0">
                <a:solidFill>
                  <a:srgbClr val="C6DAEC"/>
                </a:solidFill>
              </a:rPr>
              <a:t>Review performance of local governments on the implementation of DAK infrastructure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86809" y="2275777"/>
            <a:ext cx="1557338" cy="1005403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>
                <a:solidFill>
                  <a:srgbClr val="00E1C6"/>
                </a:solidFill>
              </a:rPr>
              <a:t>Ministry of Home Affairs</a:t>
            </a:r>
          </a:p>
          <a:p>
            <a:pPr marL="0" indent="0" algn="ctr">
              <a:buNone/>
            </a:pPr>
            <a:r>
              <a:rPr lang="en-US" sz="1000" dirty="0">
                <a:solidFill>
                  <a:srgbClr val="C6DAEC"/>
                </a:solidFill>
              </a:rPr>
              <a:t>Evaluation on online reporting effectiveness (using WBRS information) in Specific Purpose Grant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495" y="1748572"/>
            <a:ext cx="912486" cy="365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369" y="1657118"/>
            <a:ext cx="486218" cy="631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705" y="1657118"/>
            <a:ext cx="664902" cy="632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663" y="1657118"/>
            <a:ext cx="523394" cy="6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4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699" y="640080"/>
            <a:ext cx="5844893" cy="6453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BPKP Competitive Advantage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699" y="2729186"/>
            <a:ext cx="2176800" cy="1200298"/>
          </a:xfr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C6DAEC"/>
                </a:solidFill>
              </a:rPr>
              <a:t>Capacity building program for BPKP verifiers have internalized in the BPKP Training Curricula</a:t>
            </a:r>
          </a:p>
          <a:p>
            <a:endParaRPr lang="en-US" sz="1100" dirty="0">
              <a:solidFill>
                <a:srgbClr val="C6DAEC"/>
              </a:solidFill>
            </a:endParaRPr>
          </a:p>
          <a:p>
            <a:r>
              <a:rPr lang="en-US" sz="1100" dirty="0">
                <a:solidFill>
                  <a:srgbClr val="C6DAEC"/>
                </a:solidFill>
              </a:rPr>
              <a:t>Including e-learning and face to face training methodology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020972" y="2729186"/>
            <a:ext cx="2176800" cy="692467"/>
          </a:xfr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C6DAEC"/>
                </a:solidFill>
              </a:rPr>
              <a:t>BPKP role has transformed from project auditor to support project implementation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6309244" y="2729186"/>
            <a:ext cx="2176800" cy="861744"/>
          </a:xfr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C6DAEC"/>
                </a:solidFill>
              </a:rPr>
              <a:t>Adaptation of output verification mechanism in other projects, both financed by the World Bank and other donors</a:t>
            </a: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6984698" y="2045573"/>
            <a:ext cx="592894" cy="345249"/>
          </a:xfrm>
          <a:custGeom>
            <a:avLst/>
            <a:gdLst>
              <a:gd name="T0" fmla="*/ 1292 w 1645"/>
              <a:gd name="T1" fmla="*/ 656 h 916"/>
              <a:gd name="T2" fmla="*/ 1197 w 1645"/>
              <a:gd name="T3" fmla="*/ 727 h 916"/>
              <a:gd name="T4" fmla="*/ 1070 w 1645"/>
              <a:gd name="T5" fmla="*/ 808 h 916"/>
              <a:gd name="T6" fmla="*/ 888 w 1645"/>
              <a:gd name="T7" fmla="*/ 890 h 916"/>
              <a:gd name="T8" fmla="*/ 633 w 1645"/>
              <a:gd name="T9" fmla="*/ 847 h 916"/>
              <a:gd name="T10" fmla="*/ 311 w 1645"/>
              <a:gd name="T11" fmla="*/ 632 h 916"/>
              <a:gd name="T12" fmla="*/ 55 w 1645"/>
              <a:gd name="T13" fmla="*/ 686 h 916"/>
              <a:gd name="T14" fmla="*/ 44 w 1645"/>
              <a:gd name="T15" fmla="*/ 325 h 916"/>
              <a:gd name="T16" fmla="*/ 128 w 1645"/>
              <a:gd name="T17" fmla="*/ 37 h 916"/>
              <a:gd name="T18" fmla="*/ 415 w 1645"/>
              <a:gd name="T19" fmla="*/ 65 h 916"/>
              <a:gd name="T20" fmla="*/ 627 w 1645"/>
              <a:gd name="T21" fmla="*/ 33 h 916"/>
              <a:gd name="T22" fmla="*/ 1043 w 1645"/>
              <a:gd name="T23" fmla="*/ 37 h 916"/>
              <a:gd name="T24" fmla="*/ 1296 w 1645"/>
              <a:gd name="T25" fmla="*/ 99 h 916"/>
              <a:gd name="T26" fmla="*/ 1517 w 1645"/>
              <a:gd name="T27" fmla="*/ 65 h 916"/>
              <a:gd name="T28" fmla="*/ 1595 w 1645"/>
              <a:gd name="T29" fmla="*/ 302 h 916"/>
              <a:gd name="T30" fmla="*/ 1643 w 1645"/>
              <a:gd name="T31" fmla="*/ 666 h 916"/>
              <a:gd name="T32" fmla="*/ 1393 w 1645"/>
              <a:gd name="T33" fmla="*/ 715 h 916"/>
              <a:gd name="T34" fmla="*/ 1324 w 1645"/>
              <a:gd name="T35" fmla="*/ 617 h 916"/>
              <a:gd name="T36" fmla="*/ 807 w 1645"/>
              <a:gd name="T37" fmla="*/ 820 h 916"/>
              <a:gd name="T38" fmla="*/ 697 w 1645"/>
              <a:gd name="T39" fmla="*/ 685 h 916"/>
              <a:gd name="T40" fmla="*/ 846 w 1645"/>
              <a:gd name="T41" fmla="*/ 749 h 916"/>
              <a:gd name="T42" fmla="*/ 990 w 1645"/>
              <a:gd name="T43" fmla="*/ 783 h 916"/>
              <a:gd name="T44" fmla="*/ 796 w 1645"/>
              <a:gd name="T45" fmla="*/ 587 h 916"/>
              <a:gd name="T46" fmla="*/ 942 w 1645"/>
              <a:gd name="T47" fmla="*/ 655 h 916"/>
              <a:gd name="T48" fmla="*/ 1115 w 1645"/>
              <a:gd name="T49" fmla="*/ 697 h 916"/>
              <a:gd name="T50" fmla="*/ 920 w 1645"/>
              <a:gd name="T51" fmla="*/ 558 h 916"/>
              <a:gd name="T52" fmla="*/ 977 w 1645"/>
              <a:gd name="T53" fmla="*/ 501 h 916"/>
              <a:gd name="T54" fmla="*/ 1177 w 1645"/>
              <a:gd name="T55" fmla="*/ 633 h 916"/>
              <a:gd name="T56" fmla="*/ 1209 w 1645"/>
              <a:gd name="T57" fmla="*/ 596 h 916"/>
              <a:gd name="T58" fmla="*/ 800 w 1645"/>
              <a:gd name="T59" fmla="*/ 304 h 916"/>
              <a:gd name="T60" fmla="*/ 639 w 1645"/>
              <a:gd name="T61" fmla="*/ 401 h 916"/>
              <a:gd name="T62" fmla="*/ 466 w 1645"/>
              <a:gd name="T63" fmla="*/ 264 h 916"/>
              <a:gd name="T64" fmla="*/ 504 w 1645"/>
              <a:gd name="T65" fmla="*/ 145 h 916"/>
              <a:gd name="T66" fmla="*/ 383 w 1645"/>
              <a:gd name="T67" fmla="*/ 162 h 916"/>
              <a:gd name="T68" fmla="*/ 337 w 1645"/>
              <a:gd name="T69" fmla="*/ 530 h 916"/>
              <a:gd name="T70" fmla="*/ 724 w 1645"/>
              <a:gd name="T71" fmla="*/ 810 h 916"/>
              <a:gd name="T72" fmla="*/ 797 w 1645"/>
              <a:gd name="T73" fmla="*/ 83 h 916"/>
              <a:gd name="T74" fmla="*/ 643 w 1645"/>
              <a:gd name="T75" fmla="*/ 113 h 916"/>
              <a:gd name="T76" fmla="*/ 547 w 1645"/>
              <a:gd name="T77" fmla="*/ 314 h 916"/>
              <a:gd name="T78" fmla="*/ 667 w 1645"/>
              <a:gd name="T79" fmla="*/ 261 h 916"/>
              <a:gd name="T80" fmla="*/ 786 w 1645"/>
              <a:gd name="T81" fmla="*/ 217 h 916"/>
              <a:gd name="T82" fmla="*/ 1079 w 1645"/>
              <a:gd name="T83" fmla="*/ 388 h 916"/>
              <a:gd name="T84" fmla="*/ 1280 w 1645"/>
              <a:gd name="T85" fmla="*/ 536 h 916"/>
              <a:gd name="T86" fmla="*/ 1265 w 1645"/>
              <a:gd name="T87" fmla="*/ 208 h 916"/>
              <a:gd name="T88" fmla="*/ 1029 w 1645"/>
              <a:gd name="T89" fmla="*/ 117 h 916"/>
              <a:gd name="T90" fmla="*/ 1496 w 1645"/>
              <a:gd name="T91" fmla="*/ 149 h 916"/>
              <a:gd name="T92" fmla="*/ 1377 w 1645"/>
              <a:gd name="T93" fmla="*/ 166 h 916"/>
              <a:gd name="T94" fmla="*/ 1362 w 1645"/>
              <a:gd name="T95" fmla="*/ 385 h 916"/>
              <a:gd name="T96" fmla="*/ 1430 w 1645"/>
              <a:gd name="T97" fmla="*/ 636 h 916"/>
              <a:gd name="T98" fmla="*/ 1556 w 1645"/>
              <a:gd name="T99" fmla="*/ 611 h 916"/>
              <a:gd name="T100" fmla="*/ 1496 w 1645"/>
              <a:gd name="T101" fmla="*/ 149 h 916"/>
              <a:gd name="T102" fmla="*/ 222 w 1645"/>
              <a:gd name="T103" fmla="*/ 609 h 916"/>
              <a:gd name="T104" fmla="*/ 255 w 1645"/>
              <a:gd name="T105" fmla="*/ 533 h 916"/>
              <a:gd name="T106" fmla="*/ 303 w 1645"/>
              <a:gd name="T107" fmla="*/ 160 h 916"/>
              <a:gd name="T108" fmla="*/ 165 w 1645"/>
              <a:gd name="T109" fmla="*/ 124 h 916"/>
              <a:gd name="T110" fmla="*/ 132 w 1645"/>
              <a:gd name="T111" fmla="*/ 269 h 916"/>
              <a:gd name="T112" fmla="*/ 89 w 1645"/>
              <a:gd name="T113" fmla="*/ 60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45" h="916">
                <a:moveTo>
                  <a:pt x="1324" y="617"/>
                </a:moveTo>
                <a:cubicBezTo>
                  <a:pt x="1312" y="632"/>
                  <a:pt x="1302" y="644"/>
                  <a:pt x="1292" y="656"/>
                </a:cubicBezTo>
                <a:cubicBezTo>
                  <a:pt x="1271" y="682"/>
                  <a:pt x="1248" y="705"/>
                  <a:pt x="1213" y="713"/>
                </a:cubicBezTo>
                <a:cubicBezTo>
                  <a:pt x="1207" y="715"/>
                  <a:pt x="1201" y="721"/>
                  <a:pt x="1197" y="727"/>
                </a:cubicBezTo>
                <a:cubicBezTo>
                  <a:pt x="1170" y="765"/>
                  <a:pt x="1134" y="790"/>
                  <a:pt x="1086" y="797"/>
                </a:cubicBezTo>
                <a:cubicBezTo>
                  <a:pt x="1080" y="798"/>
                  <a:pt x="1072" y="803"/>
                  <a:pt x="1070" y="808"/>
                </a:cubicBezTo>
                <a:cubicBezTo>
                  <a:pt x="1050" y="858"/>
                  <a:pt x="993" y="885"/>
                  <a:pt x="941" y="877"/>
                </a:cubicBezTo>
                <a:cubicBezTo>
                  <a:pt x="920" y="874"/>
                  <a:pt x="905" y="876"/>
                  <a:pt x="888" y="890"/>
                </a:cubicBezTo>
                <a:cubicBezTo>
                  <a:pt x="860" y="914"/>
                  <a:pt x="826" y="916"/>
                  <a:pt x="790" y="914"/>
                </a:cubicBezTo>
                <a:cubicBezTo>
                  <a:pt x="730" y="910"/>
                  <a:pt x="681" y="880"/>
                  <a:pt x="633" y="847"/>
                </a:cubicBezTo>
                <a:cubicBezTo>
                  <a:pt x="531" y="777"/>
                  <a:pt x="429" y="708"/>
                  <a:pt x="326" y="638"/>
                </a:cubicBezTo>
                <a:cubicBezTo>
                  <a:pt x="322" y="635"/>
                  <a:pt x="316" y="634"/>
                  <a:pt x="311" y="632"/>
                </a:cubicBezTo>
                <a:cubicBezTo>
                  <a:pt x="287" y="683"/>
                  <a:pt x="299" y="690"/>
                  <a:pt x="225" y="688"/>
                </a:cubicBezTo>
                <a:cubicBezTo>
                  <a:pt x="169" y="687"/>
                  <a:pt x="112" y="687"/>
                  <a:pt x="55" y="686"/>
                </a:cubicBezTo>
                <a:cubicBezTo>
                  <a:pt x="12" y="685"/>
                  <a:pt x="0" y="671"/>
                  <a:pt x="6" y="628"/>
                </a:cubicBezTo>
                <a:cubicBezTo>
                  <a:pt x="19" y="527"/>
                  <a:pt x="31" y="426"/>
                  <a:pt x="44" y="325"/>
                </a:cubicBezTo>
                <a:cubicBezTo>
                  <a:pt x="55" y="240"/>
                  <a:pt x="67" y="155"/>
                  <a:pt x="79" y="69"/>
                </a:cubicBezTo>
                <a:cubicBezTo>
                  <a:pt x="82" y="48"/>
                  <a:pt x="104" y="33"/>
                  <a:pt x="128" y="37"/>
                </a:cubicBezTo>
                <a:cubicBezTo>
                  <a:pt x="190" y="46"/>
                  <a:pt x="252" y="57"/>
                  <a:pt x="314" y="64"/>
                </a:cubicBezTo>
                <a:cubicBezTo>
                  <a:pt x="347" y="68"/>
                  <a:pt x="381" y="66"/>
                  <a:pt x="415" y="65"/>
                </a:cubicBezTo>
                <a:cubicBezTo>
                  <a:pt x="443" y="64"/>
                  <a:pt x="471" y="60"/>
                  <a:pt x="499" y="60"/>
                </a:cubicBezTo>
                <a:cubicBezTo>
                  <a:pt x="544" y="60"/>
                  <a:pt x="586" y="56"/>
                  <a:pt x="627" y="33"/>
                </a:cubicBezTo>
                <a:cubicBezTo>
                  <a:pt x="683" y="3"/>
                  <a:pt x="746" y="0"/>
                  <a:pt x="808" y="2"/>
                </a:cubicBezTo>
                <a:cubicBezTo>
                  <a:pt x="887" y="5"/>
                  <a:pt x="966" y="17"/>
                  <a:pt x="1043" y="37"/>
                </a:cubicBezTo>
                <a:cubicBezTo>
                  <a:pt x="1112" y="55"/>
                  <a:pt x="1180" y="78"/>
                  <a:pt x="1248" y="99"/>
                </a:cubicBezTo>
                <a:cubicBezTo>
                  <a:pt x="1265" y="105"/>
                  <a:pt x="1277" y="108"/>
                  <a:pt x="1296" y="99"/>
                </a:cubicBezTo>
                <a:cubicBezTo>
                  <a:pt x="1318" y="88"/>
                  <a:pt x="1345" y="88"/>
                  <a:pt x="1370" y="85"/>
                </a:cubicBezTo>
                <a:cubicBezTo>
                  <a:pt x="1419" y="78"/>
                  <a:pt x="1468" y="72"/>
                  <a:pt x="1517" y="65"/>
                </a:cubicBezTo>
                <a:cubicBezTo>
                  <a:pt x="1549" y="61"/>
                  <a:pt x="1564" y="72"/>
                  <a:pt x="1569" y="104"/>
                </a:cubicBezTo>
                <a:cubicBezTo>
                  <a:pt x="1578" y="170"/>
                  <a:pt x="1586" y="236"/>
                  <a:pt x="1595" y="302"/>
                </a:cubicBezTo>
                <a:cubicBezTo>
                  <a:pt x="1609" y="403"/>
                  <a:pt x="1623" y="505"/>
                  <a:pt x="1637" y="606"/>
                </a:cubicBezTo>
                <a:cubicBezTo>
                  <a:pt x="1640" y="626"/>
                  <a:pt x="1642" y="646"/>
                  <a:pt x="1643" y="666"/>
                </a:cubicBezTo>
                <a:cubicBezTo>
                  <a:pt x="1645" y="694"/>
                  <a:pt x="1631" y="711"/>
                  <a:pt x="1603" y="711"/>
                </a:cubicBezTo>
                <a:cubicBezTo>
                  <a:pt x="1533" y="713"/>
                  <a:pt x="1463" y="714"/>
                  <a:pt x="1393" y="715"/>
                </a:cubicBezTo>
                <a:cubicBezTo>
                  <a:pt x="1364" y="715"/>
                  <a:pt x="1353" y="705"/>
                  <a:pt x="1340" y="666"/>
                </a:cubicBezTo>
                <a:cubicBezTo>
                  <a:pt x="1336" y="651"/>
                  <a:pt x="1331" y="637"/>
                  <a:pt x="1324" y="617"/>
                </a:cubicBezTo>
                <a:close/>
                <a:moveTo>
                  <a:pt x="822" y="834"/>
                </a:moveTo>
                <a:cubicBezTo>
                  <a:pt x="814" y="826"/>
                  <a:pt x="811" y="823"/>
                  <a:pt x="807" y="820"/>
                </a:cubicBezTo>
                <a:cubicBezTo>
                  <a:pt x="774" y="794"/>
                  <a:pt x="741" y="768"/>
                  <a:pt x="709" y="743"/>
                </a:cubicBezTo>
                <a:cubicBezTo>
                  <a:pt x="689" y="727"/>
                  <a:pt x="684" y="702"/>
                  <a:pt x="697" y="685"/>
                </a:cubicBezTo>
                <a:cubicBezTo>
                  <a:pt x="712" y="666"/>
                  <a:pt x="736" y="663"/>
                  <a:pt x="757" y="679"/>
                </a:cubicBezTo>
                <a:cubicBezTo>
                  <a:pt x="787" y="702"/>
                  <a:pt x="816" y="726"/>
                  <a:pt x="846" y="749"/>
                </a:cubicBezTo>
                <a:cubicBezTo>
                  <a:pt x="878" y="774"/>
                  <a:pt x="911" y="795"/>
                  <a:pt x="953" y="799"/>
                </a:cubicBezTo>
                <a:cubicBezTo>
                  <a:pt x="967" y="800"/>
                  <a:pt x="981" y="797"/>
                  <a:pt x="990" y="783"/>
                </a:cubicBezTo>
                <a:cubicBezTo>
                  <a:pt x="916" y="747"/>
                  <a:pt x="861" y="690"/>
                  <a:pt x="799" y="642"/>
                </a:cubicBezTo>
                <a:cubicBezTo>
                  <a:pt x="781" y="628"/>
                  <a:pt x="782" y="603"/>
                  <a:pt x="796" y="587"/>
                </a:cubicBezTo>
                <a:cubicBezTo>
                  <a:pt x="810" y="571"/>
                  <a:pt x="834" y="569"/>
                  <a:pt x="852" y="583"/>
                </a:cubicBezTo>
                <a:cubicBezTo>
                  <a:pt x="882" y="607"/>
                  <a:pt x="912" y="630"/>
                  <a:pt x="942" y="655"/>
                </a:cubicBezTo>
                <a:cubicBezTo>
                  <a:pt x="974" y="682"/>
                  <a:pt x="1006" y="707"/>
                  <a:pt x="1049" y="717"/>
                </a:cubicBezTo>
                <a:cubicBezTo>
                  <a:pt x="1073" y="723"/>
                  <a:pt x="1095" y="718"/>
                  <a:pt x="1115" y="697"/>
                </a:cubicBezTo>
                <a:cubicBezTo>
                  <a:pt x="1107" y="693"/>
                  <a:pt x="1101" y="689"/>
                  <a:pt x="1095" y="686"/>
                </a:cubicBezTo>
                <a:cubicBezTo>
                  <a:pt x="1028" y="654"/>
                  <a:pt x="971" y="610"/>
                  <a:pt x="920" y="558"/>
                </a:cubicBezTo>
                <a:cubicBezTo>
                  <a:pt x="899" y="537"/>
                  <a:pt x="897" y="510"/>
                  <a:pt x="914" y="494"/>
                </a:cubicBezTo>
                <a:cubicBezTo>
                  <a:pt x="931" y="478"/>
                  <a:pt x="956" y="482"/>
                  <a:pt x="977" y="501"/>
                </a:cubicBezTo>
                <a:cubicBezTo>
                  <a:pt x="997" y="520"/>
                  <a:pt x="1017" y="539"/>
                  <a:pt x="1039" y="557"/>
                </a:cubicBezTo>
                <a:cubicBezTo>
                  <a:pt x="1080" y="591"/>
                  <a:pt x="1126" y="618"/>
                  <a:pt x="1177" y="633"/>
                </a:cubicBezTo>
                <a:cubicBezTo>
                  <a:pt x="1186" y="635"/>
                  <a:pt x="1199" y="631"/>
                  <a:pt x="1207" y="626"/>
                </a:cubicBezTo>
                <a:cubicBezTo>
                  <a:pt x="1219" y="619"/>
                  <a:pt x="1214" y="608"/>
                  <a:pt x="1209" y="596"/>
                </a:cubicBezTo>
                <a:cubicBezTo>
                  <a:pt x="1191" y="559"/>
                  <a:pt x="1159" y="538"/>
                  <a:pt x="1128" y="517"/>
                </a:cubicBezTo>
                <a:cubicBezTo>
                  <a:pt x="1019" y="445"/>
                  <a:pt x="909" y="374"/>
                  <a:pt x="800" y="304"/>
                </a:cubicBezTo>
                <a:cubicBezTo>
                  <a:pt x="784" y="293"/>
                  <a:pt x="739" y="304"/>
                  <a:pt x="725" y="319"/>
                </a:cubicBezTo>
                <a:cubicBezTo>
                  <a:pt x="697" y="347"/>
                  <a:pt x="670" y="377"/>
                  <a:pt x="639" y="401"/>
                </a:cubicBezTo>
                <a:cubicBezTo>
                  <a:pt x="600" y="432"/>
                  <a:pt x="548" y="434"/>
                  <a:pt x="515" y="408"/>
                </a:cubicBezTo>
                <a:cubicBezTo>
                  <a:pt x="468" y="372"/>
                  <a:pt x="460" y="319"/>
                  <a:pt x="466" y="264"/>
                </a:cubicBezTo>
                <a:cubicBezTo>
                  <a:pt x="469" y="236"/>
                  <a:pt x="479" y="209"/>
                  <a:pt x="487" y="182"/>
                </a:cubicBezTo>
                <a:cubicBezTo>
                  <a:pt x="491" y="169"/>
                  <a:pt x="498" y="157"/>
                  <a:pt x="504" y="145"/>
                </a:cubicBezTo>
                <a:cubicBezTo>
                  <a:pt x="466" y="145"/>
                  <a:pt x="431" y="144"/>
                  <a:pt x="396" y="145"/>
                </a:cubicBezTo>
                <a:cubicBezTo>
                  <a:pt x="384" y="145"/>
                  <a:pt x="383" y="153"/>
                  <a:pt x="383" y="162"/>
                </a:cubicBezTo>
                <a:cubicBezTo>
                  <a:pt x="379" y="216"/>
                  <a:pt x="378" y="270"/>
                  <a:pt x="371" y="323"/>
                </a:cubicBezTo>
                <a:cubicBezTo>
                  <a:pt x="362" y="393"/>
                  <a:pt x="349" y="461"/>
                  <a:pt x="337" y="530"/>
                </a:cubicBezTo>
                <a:cubicBezTo>
                  <a:pt x="334" y="543"/>
                  <a:pt x="338" y="550"/>
                  <a:pt x="349" y="558"/>
                </a:cubicBezTo>
                <a:cubicBezTo>
                  <a:pt x="474" y="642"/>
                  <a:pt x="599" y="727"/>
                  <a:pt x="724" y="810"/>
                </a:cubicBezTo>
                <a:cubicBezTo>
                  <a:pt x="751" y="829"/>
                  <a:pt x="783" y="836"/>
                  <a:pt x="822" y="834"/>
                </a:cubicBezTo>
                <a:close/>
                <a:moveTo>
                  <a:pt x="797" y="83"/>
                </a:moveTo>
                <a:cubicBezTo>
                  <a:pt x="781" y="83"/>
                  <a:pt x="765" y="82"/>
                  <a:pt x="749" y="83"/>
                </a:cubicBezTo>
                <a:cubicBezTo>
                  <a:pt x="712" y="86"/>
                  <a:pt x="675" y="93"/>
                  <a:pt x="643" y="113"/>
                </a:cubicBezTo>
                <a:cubicBezTo>
                  <a:pt x="590" y="145"/>
                  <a:pt x="560" y="195"/>
                  <a:pt x="548" y="254"/>
                </a:cubicBezTo>
                <a:cubicBezTo>
                  <a:pt x="544" y="274"/>
                  <a:pt x="545" y="294"/>
                  <a:pt x="547" y="314"/>
                </a:cubicBezTo>
                <a:cubicBezTo>
                  <a:pt x="550" y="346"/>
                  <a:pt x="568" y="355"/>
                  <a:pt x="592" y="336"/>
                </a:cubicBezTo>
                <a:cubicBezTo>
                  <a:pt x="619" y="314"/>
                  <a:pt x="642" y="286"/>
                  <a:pt x="667" y="261"/>
                </a:cubicBezTo>
                <a:cubicBezTo>
                  <a:pt x="677" y="251"/>
                  <a:pt x="688" y="239"/>
                  <a:pt x="700" y="235"/>
                </a:cubicBezTo>
                <a:cubicBezTo>
                  <a:pt x="728" y="226"/>
                  <a:pt x="757" y="221"/>
                  <a:pt x="786" y="217"/>
                </a:cubicBezTo>
                <a:cubicBezTo>
                  <a:pt x="797" y="215"/>
                  <a:pt x="812" y="218"/>
                  <a:pt x="821" y="224"/>
                </a:cubicBezTo>
                <a:cubicBezTo>
                  <a:pt x="908" y="278"/>
                  <a:pt x="994" y="332"/>
                  <a:pt x="1079" y="388"/>
                </a:cubicBezTo>
                <a:cubicBezTo>
                  <a:pt x="1146" y="433"/>
                  <a:pt x="1218" y="470"/>
                  <a:pt x="1268" y="537"/>
                </a:cubicBezTo>
                <a:cubicBezTo>
                  <a:pt x="1269" y="539"/>
                  <a:pt x="1278" y="539"/>
                  <a:pt x="1280" y="536"/>
                </a:cubicBezTo>
                <a:cubicBezTo>
                  <a:pt x="1294" y="522"/>
                  <a:pt x="1302" y="506"/>
                  <a:pt x="1297" y="483"/>
                </a:cubicBezTo>
                <a:cubicBezTo>
                  <a:pt x="1279" y="393"/>
                  <a:pt x="1265" y="301"/>
                  <a:pt x="1265" y="208"/>
                </a:cubicBezTo>
                <a:cubicBezTo>
                  <a:pt x="1265" y="193"/>
                  <a:pt x="1260" y="187"/>
                  <a:pt x="1246" y="183"/>
                </a:cubicBezTo>
                <a:cubicBezTo>
                  <a:pt x="1174" y="161"/>
                  <a:pt x="1102" y="138"/>
                  <a:pt x="1029" y="117"/>
                </a:cubicBezTo>
                <a:cubicBezTo>
                  <a:pt x="954" y="95"/>
                  <a:pt x="876" y="83"/>
                  <a:pt x="797" y="83"/>
                </a:cubicBezTo>
                <a:close/>
                <a:moveTo>
                  <a:pt x="1496" y="149"/>
                </a:moveTo>
                <a:cubicBezTo>
                  <a:pt x="1487" y="150"/>
                  <a:pt x="1482" y="150"/>
                  <a:pt x="1477" y="151"/>
                </a:cubicBezTo>
                <a:cubicBezTo>
                  <a:pt x="1444" y="156"/>
                  <a:pt x="1410" y="162"/>
                  <a:pt x="1377" y="166"/>
                </a:cubicBezTo>
                <a:cubicBezTo>
                  <a:pt x="1344" y="170"/>
                  <a:pt x="1341" y="169"/>
                  <a:pt x="1344" y="203"/>
                </a:cubicBezTo>
                <a:cubicBezTo>
                  <a:pt x="1348" y="264"/>
                  <a:pt x="1354" y="325"/>
                  <a:pt x="1362" y="385"/>
                </a:cubicBezTo>
                <a:cubicBezTo>
                  <a:pt x="1373" y="465"/>
                  <a:pt x="1383" y="545"/>
                  <a:pt x="1410" y="621"/>
                </a:cubicBezTo>
                <a:cubicBezTo>
                  <a:pt x="1414" y="632"/>
                  <a:pt x="1419" y="636"/>
                  <a:pt x="1430" y="636"/>
                </a:cubicBezTo>
                <a:cubicBezTo>
                  <a:pt x="1465" y="635"/>
                  <a:pt x="1499" y="634"/>
                  <a:pt x="1534" y="635"/>
                </a:cubicBezTo>
                <a:cubicBezTo>
                  <a:pt x="1553" y="635"/>
                  <a:pt x="1559" y="630"/>
                  <a:pt x="1556" y="611"/>
                </a:cubicBezTo>
                <a:cubicBezTo>
                  <a:pt x="1547" y="553"/>
                  <a:pt x="1540" y="495"/>
                  <a:pt x="1532" y="437"/>
                </a:cubicBezTo>
                <a:cubicBezTo>
                  <a:pt x="1520" y="342"/>
                  <a:pt x="1508" y="247"/>
                  <a:pt x="1496" y="149"/>
                </a:cubicBezTo>
                <a:close/>
                <a:moveTo>
                  <a:pt x="89" y="609"/>
                </a:moveTo>
                <a:cubicBezTo>
                  <a:pt x="136" y="609"/>
                  <a:pt x="179" y="610"/>
                  <a:pt x="222" y="609"/>
                </a:cubicBezTo>
                <a:cubicBezTo>
                  <a:pt x="227" y="609"/>
                  <a:pt x="233" y="603"/>
                  <a:pt x="235" y="599"/>
                </a:cubicBezTo>
                <a:cubicBezTo>
                  <a:pt x="243" y="577"/>
                  <a:pt x="252" y="556"/>
                  <a:pt x="255" y="533"/>
                </a:cubicBezTo>
                <a:cubicBezTo>
                  <a:pt x="272" y="437"/>
                  <a:pt x="287" y="341"/>
                  <a:pt x="300" y="245"/>
                </a:cubicBezTo>
                <a:cubicBezTo>
                  <a:pt x="304" y="217"/>
                  <a:pt x="303" y="188"/>
                  <a:pt x="303" y="160"/>
                </a:cubicBezTo>
                <a:cubicBezTo>
                  <a:pt x="303" y="154"/>
                  <a:pt x="297" y="144"/>
                  <a:pt x="293" y="143"/>
                </a:cubicBezTo>
                <a:cubicBezTo>
                  <a:pt x="251" y="136"/>
                  <a:pt x="208" y="130"/>
                  <a:pt x="165" y="124"/>
                </a:cubicBezTo>
                <a:cubicBezTo>
                  <a:pt x="161" y="124"/>
                  <a:pt x="152" y="132"/>
                  <a:pt x="151" y="137"/>
                </a:cubicBezTo>
                <a:cubicBezTo>
                  <a:pt x="144" y="181"/>
                  <a:pt x="138" y="225"/>
                  <a:pt x="132" y="269"/>
                </a:cubicBezTo>
                <a:cubicBezTo>
                  <a:pt x="120" y="361"/>
                  <a:pt x="108" y="453"/>
                  <a:pt x="96" y="544"/>
                </a:cubicBezTo>
                <a:cubicBezTo>
                  <a:pt x="94" y="564"/>
                  <a:pt x="92" y="584"/>
                  <a:pt x="89" y="609"/>
                </a:cubicBez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804494" y="1974992"/>
            <a:ext cx="462134" cy="486410"/>
            <a:chOff x="5735638" y="3630613"/>
            <a:chExt cx="815975" cy="858838"/>
          </a:xfrm>
          <a:solidFill>
            <a:srgbClr val="3292E1"/>
          </a:solidFill>
        </p:grpSpPr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5735638" y="3630613"/>
              <a:ext cx="815975" cy="858838"/>
            </a:xfrm>
            <a:custGeom>
              <a:avLst/>
              <a:gdLst>
                <a:gd name="T0" fmla="*/ 576 w 576"/>
                <a:gd name="T1" fmla="*/ 37 h 582"/>
                <a:gd name="T2" fmla="*/ 539 w 576"/>
                <a:gd name="T3" fmla="*/ 0 h 582"/>
                <a:gd name="T4" fmla="*/ 335 w 576"/>
                <a:gd name="T5" fmla="*/ 0 h 582"/>
                <a:gd name="T6" fmla="*/ 335 w 576"/>
                <a:gd name="T7" fmla="*/ 0 h 582"/>
                <a:gd name="T8" fmla="*/ 126 w 576"/>
                <a:gd name="T9" fmla="*/ 0 h 582"/>
                <a:gd name="T10" fmla="*/ 108 w 576"/>
                <a:gd name="T11" fmla="*/ 6 h 582"/>
                <a:gd name="T12" fmla="*/ 93 w 576"/>
                <a:gd name="T13" fmla="*/ 37 h 582"/>
                <a:gd name="T14" fmla="*/ 93 w 576"/>
                <a:gd name="T15" fmla="*/ 310 h 582"/>
                <a:gd name="T16" fmla="*/ 86 w 576"/>
                <a:gd name="T17" fmla="*/ 317 h 582"/>
                <a:gd name="T18" fmla="*/ 35 w 576"/>
                <a:gd name="T19" fmla="*/ 317 h 582"/>
                <a:gd name="T20" fmla="*/ 24 w 576"/>
                <a:gd name="T21" fmla="*/ 319 h 582"/>
                <a:gd name="T22" fmla="*/ 1 w 576"/>
                <a:gd name="T23" fmla="*/ 354 h 582"/>
                <a:gd name="T24" fmla="*/ 1 w 576"/>
                <a:gd name="T25" fmla="*/ 545 h 582"/>
                <a:gd name="T26" fmla="*/ 37 w 576"/>
                <a:gd name="T27" fmla="*/ 582 h 582"/>
                <a:gd name="T28" fmla="*/ 224 w 576"/>
                <a:gd name="T29" fmla="*/ 582 h 582"/>
                <a:gd name="T30" fmla="*/ 259 w 576"/>
                <a:gd name="T31" fmla="*/ 546 h 582"/>
                <a:gd name="T32" fmla="*/ 259 w 576"/>
                <a:gd name="T33" fmla="*/ 490 h 582"/>
                <a:gd name="T34" fmla="*/ 266 w 576"/>
                <a:gd name="T35" fmla="*/ 483 h 582"/>
                <a:gd name="T36" fmla="*/ 325 w 576"/>
                <a:gd name="T37" fmla="*/ 483 h 582"/>
                <a:gd name="T38" fmla="*/ 542 w 576"/>
                <a:gd name="T39" fmla="*/ 483 h 582"/>
                <a:gd name="T40" fmla="*/ 576 w 576"/>
                <a:gd name="T41" fmla="*/ 450 h 582"/>
                <a:gd name="T42" fmla="*/ 576 w 576"/>
                <a:gd name="T43" fmla="*/ 37 h 582"/>
                <a:gd name="T44" fmla="*/ 193 w 576"/>
                <a:gd name="T45" fmla="*/ 510 h 582"/>
                <a:gd name="T46" fmla="*/ 187 w 576"/>
                <a:gd name="T47" fmla="*/ 516 h 582"/>
                <a:gd name="T48" fmla="*/ 72 w 576"/>
                <a:gd name="T49" fmla="*/ 516 h 582"/>
                <a:gd name="T50" fmla="*/ 67 w 576"/>
                <a:gd name="T51" fmla="*/ 510 h 582"/>
                <a:gd name="T52" fmla="*/ 67 w 576"/>
                <a:gd name="T53" fmla="*/ 449 h 582"/>
                <a:gd name="T54" fmla="*/ 67 w 576"/>
                <a:gd name="T55" fmla="*/ 449 h 582"/>
                <a:gd name="T56" fmla="*/ 67 w 576"/>
                <a:gd name="T57" fmla="*/ 390 h 582"/>
                <a:gd name="T58" fmla="*/ 74 w 576"/>
                <a:gd name="T59" fmla="*/ 383 h 582"/>
                <a:gd name="T60" fmla="*/ 93 w 576"/>
                <a:gd name="T61" fmla="*/ 403 h 582"/>
                <a:gd name="T62" fmla="*/ 93 w 576"/>
                <a:gd name="T63" fmla="*/ 449 h 582"/>
                <a:gd name="T64" fmla="*/ 127 w 576"/>
                <a:gd name="T65" fmla="*/ 483 h 582"/>
                <a:gd name="T66" fmla="*/ 186 w 576"/>
                <a:gd name="T67" fmla="*/ 483 h 582"/>
                <a:gd name="T68" fmla="*/ 193 w 576"/>
                <a:gd name="T69" fmla="*/ 489 h 582"/>
                <a:gd name="T70" fmla="*/ 193 w 576"/>
                <a:gd name="T71" fmla="*/ 510 h 582"/>
                <a:gd name="T72" fmla="*/ 160 w 576"/>
                <a:gd name="T73" fmla="*/ 400 h 582"/>
                <a:gd name="T74" fmla="*/ 176 w 576"/>
                <a:gd name="T75" fmla="*/ 384 h 582"/>
                <a:gd name="T76" fmla="*/ 192 w 576"/>
                <a:gd name="T77" fmla="*/ 400 h 582"/>
                <a:gd name="T78" fmla="*/ 176 w 576"/>
                <a:gd name="T79" fmla="*/ 416 h 582"/>
                <a:gd name="T80" fmla="*/ 160 w 576"/>
                <a:gd name="T81" fmla="*/ 400 h 582"/>
                <a:gd name="T82" fmla="*/ 501 w 576"/>
                <a:gd name="T83" fmla="*/ 417 h 582"/>
                <a:gd name="T84" fmla="*/ 267 w 576"/>
                <a:gd name="T85" fmla="*/ 417 h 582"/>
                <a:gd name="T86" fmla="*/ 259 w 576"/>
                <a:gd name="T87" fmla="*/ 408 h 582"/>
                <a:gd name="T88" fmla="*/ 259 w 576"/>
                <a:gd name="T89" fmla="*/ 356 h 582"/>
                <a:gd name="T90" fmla="*/ 219 w 576"/>
                <a:gd name="T91" fmla="*/ 317 h 582"/>
                <a:gd name="T92" fmla="*/ 167 w 576"/>
                <a:gd name="T93" fmla="*/ 317 h 582"/>
                <a:gd name="T94" fmla="*/ 159 w 576"/>
                <a:gd name="T95" fmla="*/ 310 h 582"/>
                <a:gd name="T96" fmla="*/ 159 w 576"/>
                <a:gd name="T97" fmla="*/ 74 h 582"/>
                <a:gd name="T98" fmla="*/ 167 w 576"/>
                <a:gd name="T99" fmla="*/ 66 h 582"/>
                <a:gd name="T100" fmla="*/ 306 w 576"/>
                <a:gd name="T101" fmla="*/ 66 h 582"/>
                <a:gd name="T102" fmla="*/ 501 w 576"/>
                <a:gd name="T103" fmla="*/ 66 h 582"/>
                <a:gd name="T104" fmla="*/ 510 w 576"/>
                <a:gd name="T105" fmla="*/ 75 h 582"/>
                <a:gd name="T106" fmla="*/ 510 w 576"/>
                <a:gd name="T107" fmla="*/ 242 h 582"/>
                <a:gd name="T108" fmla="*/ 510 w 576"/>
                <a:gd name="T109" fmla="*/ 408 h 582"/>
                <a:gd name="T110" fmla="*/ 501 w 576"/>
                <a:gd name="T111" fmla="*/ 417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6" h="582">
                  <a:moveTo>
                    <a:pt x="576" y="37"/>
                  </a:moveTo>
                  <a:cubicBezTo>
                    <a:pt x="576" y="15"/>
                    <a:pt x="561" y="0"/>
                    <a:pt x="539" y="0"/>
                  </a:cubicBezTo>
                  <a:cubicBezTo>
                    <a:pt x="471" y="1"/>
                    <a:pt x="403" y="0"/>
                    <a:pt x="335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65" y="0"/>
                    <a:pt x="196" y="0"/>
                    <a:pt x="126" y="0"/>
                  </a:cubicBezTo>
                  <a:cubicBezTo>
                    <a:pt x="120" y="0"/>
                    <a:pt x="114" y="3"/>
                    <a:pt x="108" y="6"/>
                  </a:cubicBezTo>
                  <a:cubicBezTo>
                    <a:pt x="97" y="13"/>
                    <a:pt x="93" y="24"/>
                    <a:pt x="93" y="37"/>
                  </a:cubicBezTo>
                  <a:cubicBezTo>
                    <a:pt x="93" y="128"/>
                    <a:pt x="93" y="219"/>
                    <a:pt x="93" y="310"/>
                  </a:cubicBezTo>
                  <a:cubicBezTo>
                    <a:pt x="93" y="316"/>
                    <a:pt x="92" y="318"/>
                    <a:pt x="86" y="317"/>
                  </a:cubicBezTo>
                  <a:cubicBezTo>
                    <a:pt x="69" y="317"/>
                    <a:pt x="52" y="317"/>
                    <a:pt x="35" y="317"/>
                  </a:cubicBezTo>
                  <a:cubicBezTo>
                    <a:pt x="31" y="317"/>
                    <a:pt x="28" y="318"/>
                    <a:pt x="24" y="319"/>
                  </a:cubicBezTo>
                  <a:cubicBezTo>
                    <a:pt x="8" y="325"/>
                    <a:pt x="1" y="336"/>
                    <a:pt x="1" y="354"/>
                  </a:cubicBezTo>
                  <a:cubicBezTo>
                    <a:pt x="1" y="418"/>
                    <a:pt x="1" y="482"/>
                    <a:pt x="1" y="545"/>
                  </a:cubicBezTo>
                  <a:cubicBezTo>
                    <a:pt x="0" y="565"/>
                    <a:pt x="16" y="582"/>
                    <a:pt x="37" y="582"/>
                  </a:cubicBezTo>
                  <a:cubicBezTo>
                    <a:pt x="99" y="581"/>
                    <a:pt x="161" y="582"/>
                    <a:pt x="224" y="582"/>
                  </a:cubicBezTo>
                  <a:cubicBezTo>
                    <a:pt x="245" y="582"/>
                    <a:pt x="259" y="568"/>
                    <a:pt x="259" y="546"/>
                  </a:cubicBezTo>
                  <a:cubicBezTo>
                    <a:pt x="259" y="528"/>
                    <a:pt x="259" y="509"/>
                    <a:pt x="259" y="490"/>
                  </a:cubicBezTo>
                  <a:cubicBezTo>
                    <a:pt x="259" y="485"/>
                    <a:pt x="260" y="483"/>
                    <a:pt x="266" y="483"/>
                  </a:cubicBezTo>
                  <a:cubicBezTo>
                    <a:pt x="286" y="483"/>
                    <a:pt x="305" y="483"/>
                    <a:pt x="325" y="483"/>
                  </a:cubicBezTo>
                  <a:cubicBezTo>
                    <a:pt x="397" y="483"/>
                    <a:pt x="469" y="483"/>
                    <a:pt x="542" y="483"/>
                  </a:cubicBezTo>
                  <a:cubicBezTo>
                    <a:pt x="561" y="483"/>
                    <a:pt x="576" y="468"/>
                    <a:pt x="576" y="450"/>
                  </a:cubicBezTo>
                  <a:cubicBezTo>
                    <a:pt x="576" y="312"/>
                    <a:pt x="576" y="175"/>
                    <a:pt x="576" y="37"/>
                  </a:cubicBezTo>
                  <a:close/>
                  <a:moveTo>
                    <a:pt x="193" y="510"/>
                  </a:moveTo>
                  <a:cubicBezTo>
                    <a:pt x="193" y="514"/>
                    <a:pt x="192" y="516"/>
                    <a:pt x="187" y="516"/>
                  </a:cubicBezTo>
                  <a:cubicBezTo>
                    <a:pt x="149" y="516"/>
                    <a:pt x="111" y="516"/>
                    <a:pt x="72" y="516"/>
                  </a:cubicBezTo>
                  <a:cubicBezTo>
                    <a:pt x="68" y="516"/>
                    <a:pt x="67" y="514"/>
                    <a:pt x="67" y="510"/>
                  </a:cubicBezTo>
                  <a:cubicBezTo>
                    <a:pt x="67" y="489"/>
                    <a:pt x="67" y="469"/>
                    <a:pt x="67" y="449"/>
                  </a:cubicBezTo>
                  <a:cubicBezTo>
                    <a:pt x="67" y="449"/>
                    <a:pt x="67" y="449"/>
                    <a:pt x="67" y="449"/>
                  </a:cubicBezTo>
                  <a:cubicBezTo>
                    <a:pt x="67" y="429"/>
                    <a:pt x="67" y="410"/>
                    <a:pt x="67" y="390"/>
                  </a:cubicBezTo>
                  <a:cubicBezTo>
                    <a:pt x="67" y="385"/>
                    <a:pt x="69" y="383"/>
                    <a:pt x="74" y="383"/>
                  </a:cubicBezTo>
                  <a:cubicBezTo>
                    <a:pt x="93" y="383"/>
                    <a:pt x="93" y="383"/>
                    <a:pt x="93" y="403"/>
                  </a:cubicBezTo>
                  <a:cubicBezTo>
                    <a:pt x="93" y="418"/>
                    <a:pt x="93" y="434"/>
                    <a:pt x="93" y="449"/>
                  </a:cubicBezTo>
                  <a:cubicBezTo>
                    <a:pt x="94" y="469"/>
                    <a:pt x="107" y="482"/>
                    <a:pt x="127" y="483"/>
                  </a:cubicBezTo>
                  <a:cubicBezTo>
                    <a:pt x="146" y="483"/>
                    <a:pt x="166" y="483"/>
                    <a:pt x="186" y="483"/>
                  </a:cubicBezTo>
                  <a:cubicBezTo>
                    <a:pt x="191" y="483"/>
                    <a:pt x="193" y="484"/>
                    <a:pt x="193" y="489"/>
                  </a:cubicBezTo>
                  <a:cubicBezTo>
                    <a:pt x="192" y="496"/>
                    <a:pt x="192" y="503"/>
                    <a:pt x="193" y="510"/>
                  </a:cubicBezTo>
                  <a:close/>
                  <a:moveTo>
                    <a:pt x="160" y="400"/>
                  </a:moveTo>
                  <a:cubicBezTo>
                    <a:pt x="160" y="384"/>
                    <a:pt x="160" y="384"/>
                    <a:pt x="176" y="384"/>
                  </a:cubicBezTo>
                  <a:cubicBezTo>
                    <a:pt x="192" y="384"/>
                    <a:pt x="192" y="384"/>
                    <a:pt x="192" y="400"/>
                  </a:cubicBezTo>
                  <a:cubicBezTo>
                    <a:pt x="192" y="416"/>
                    <a:pt x="192" y="416"/>
                    <a:pt x="176" y="416"/>
                  </a:cubicBezTo>
                  <a:cubicBezTo>
                    <a:pt x="160" y="416"/>
                    <a:pt x="160" y="416"/>
                    <a:pt x="160" y="400"/>
                  </a:cubicBezTo>
                  <a:close/>
                  <a:moveTo>
                    <a:pt x="501" y="417"/>
                  </a:moveTo>
                  <a:cubicBezTo>
                    <a:pt x="423" y="416"/>
                    <a:pt x="345" y="416"/>
                    <a:pt x="267" y="417"/>
                  </a:cubicBezTo>
                  <a:cubicBezTo>
                    <a:pt x="260" y="417"/>
                    <a:pt x="258" y="415"/>
                    <a:pt x="259" y="408"/>
                  </a:cubicBezTo>
                  <a:cubicBezTo>
                    <a:pt x="259" y="391"/>
                    <a:pt x="258" y="374"/>
                    <a:pt x="259" y="356"/>
                  </a:cubicBezTo>
                  <a:cubicBezTo>
                    <a:pt x="260" y="333"/>
                    <a:pt x="244" y="316"/>
                    <a:pt x="219" y="317"/>
                  </a:cubicBezTo>
                  <a:cubicBezTo>
                    <a:pt x="202" y="318"/>
                    <a:pt x="184" y="317"/>
                    <a:pt x="167" y="317"/>
                  </a:cubicBezTo>
                  <a:cubicBezTo>
                    <a:pt x="161" y="318"/>
                    <a:pt x="159" y="316"/>
                    <a:pt x="159" y="310"/>
                  </a:cubicBezTo>
                  <a:cubicBezTo>
                    <a:pt x="160" y="232"/>
                    <a:pt x="160" y="153"/>
                    <a:pt x="159" y="74"/>
                  </a:cubicBezTo>
                  <a:cubicBezTo>
                    <a:pt x="159" y="67"/>
                    <a:pt x="162" y="66"/>
                    <a:pt x="167" y="66"/>
                  </a:cubicBezTo>
                  <a:cubicBezTo>
                    <a:pt x="214" y="66"/>
                    <a:pt x="260" y="66"/>
                    <a:pt x="306" y="66"/>
                  </a:cubicBezTo>
                  <a:cubicBezTo>
                    <a:pt x="371" y="66"/>
                    <a:pt x="436" y="66"/>
                    <a:pt x="501" y="66"/>
                  </a:cubicBezTo>
                  <a:cubicBezTo>
                    <a:pt x="510" y="66"/>
                    <a:pt x="510" y="66"/>
                    <a:pt x="510" y="75"/>
                  </a:cubicBezTo>
                  <a:cubicBezTo>
                    <a:pt x="510" y="131"/>
                    <a:pt x="510" y="186"/>
                    <a:pt x="510" y="242"/>
                  </a:cubicBezTo>
                  <a:cubicBezTo>
                    <a:pt x="510" y="297"/>
                    <a:pt x="510" y="353"/>
                    <a:pt x="510" y="408"/>
                  </a:cubicBezTo>
                  <a:cubicBezTo>
                    <a:pt x="510" y="415"/>
                    <a:pt x="508" y="417"/>
                    <a:pt x="501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6100763" y="3760788"/>
              <a:ext cx="330200" cy="344488"/>
            </a:xfrm>
            <a:custGeom>
              <a:avLst/>
              <a:gdLst>
                <a:gd name="T0" fmla="*/ 193 w 233"/>
                <a:gd name="T1" fmla="*/ 2 h 234"/>
                <a:gd name="T2" fmla="*/ 36 w 233"/>
                <a:gd name="T3" fmla="*/ 11 h 234"/>
                <a:gd name="T4" fmla="*/ 9 w 233"/>
                <a:gd name="T5" fmla="*/ 56 h 234"/>
                <a:gd name="T6" fmla="*/ 44 w 233"/>
                <a:gd name="T7" fmla="*/ 77 h 234"/>
                <a:gd name="T8" fmla="*/ 103 w 233"/>
                <a:gd name="T9" fmla="*/ 73 h 234"/>
                <a:gd name="T10" fmla="*/ 111 w 233"/>
                <a:gd name="T11" fmla="*/ 74 h 234"/>
                <a:gd name="T12" fmla="*/ 106 w 233"/>
                <a:gd name="T13" fmla="*/ 80 h 234"/>
                <a:gd name="T14" fmla="*/ 75 w 233"/>
                <a:gd name="T15" fmla="*/ 111 h 234"/>
                <a:gd name="T16" fmla="*/ 16 w 233"/>
                <a:gd name="T17" fmla="*/ 170 h 234"/>
                <a:gd name="T18" fmla="*/ 9 w 233"/>
                <a:gd name="T19" fmla="*/ 210 h 234"/>
                <a:gd name="T20" fmla="*/ 63 w 233"/>
                <a:gd name="T21" fmla="*/ 217 h 234"/>
                <a:gd name="T22" fmla="*/ 151 w 233"/>
                <a:gd name="T23" fmla="*/ 129 h 234"/>
                <a:gd name="T24" fmla="*/ 155 w 233"/>
                <a:gd name="T25" fmla="*/ 121 h 234"/>
                <a:gd name="T26" fmla="*/ 159 w 233"/>
                <a:gd name="T27" fmla="*/ 123 h 234"/>
                <a:gd name="T28" fmla="*/ 159 w 233"/>
                <a:gd name="T29" fmla="*/ 130 h 234"/>
                <a:gd name="T30" fmla="*/ 156 w 233"/>
                <a:gd name="T31" fmla="*/ 189 h 234"/>
                <a:gd name="T32" fmla="*/ 159 w 233"/>
                <a:gd name="T33" fmla="*/ 207 h 234"/>
                <a:gd name="T34" fmla="*/ 195 w 233"/>
                <a:gd name="T35" fmla="*/ 226 h 234"/>
                <a:gd name="T36" fmla="*/ 222 w 233"/>
                <a:gd name="T37" fmla="*/ 198 h 234"/>
                <a:gd name="T38" fmla="*/ 225 w 233"/>
                <a:gd name="T39" fmla="*/ 150 h 234"/>
                <a:gd name="T40" fmla="*/ 231 w 233"/>
                <a:gd name="T41" fmla="*/ 41 h 234"/>
                <a:gd name="T42" fmla="*/ 193 w 233"/>
                <a:gd name="T43" fmla="*/ 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3" h="234">
                  <a:moveTo>
                    <a:pt x="193" y="2"/>
                  </a:moveTo>
                  <a:cubicBezTo>
                    <a:pt x="140" y="5"/>
                    <a:pt x="88" y="8"/>
                    <a:pt x="36" y="11"/>
                  </a:cubicBezTo>
                  <a:cubicBezTo>
                    <a:pt x="15" y="12"/>
                    <a:pt x="0" y="36"/>
                    <a:pt x="9" y="56"/>
                  </a:cubicBezTo>
                  <a:cubicBezTo>
                    <a:pt x="16" y="71"/>
                    <a:pt x="27" y="78"/>
                    <a:pt x="44" y="77"/>
                  </a:cubicBezTo>
                  <a:cubicBezTo>
                    <a:pt x="64" y="76"/>
                    <a:pt x="83" y="75"/>
                    <a:pt x="103" y="73"/>
                  </a:cubicBezTo>
                  <a:cubicBezTo>
                    <a:pt x="105" y="73"/>
                    <a:pt x="107" y="74"/>
                    <a:pt x="111" y="74"/>
                  </a:cubicBezTo>
                  <a:cubicBezTo>
                    <a:pt x="109" y="77"/>
                    <a:pt x="107" y="79"/>
                    <a:pt x="106" y="80"/>
                  </a:cubicBezTo>
                  <a:cubicBezTo>
                    <a:pt x="96" y="90"/>
                    <a:pt x="85" y="101"/>
                    <a:pt x="75" y="111"/>
                  </a:cubicBezTo>
                  <a:cubicBezTo>
                    <a:pt x="55" y="131"/>
                    <a:pt x="35" y="150"/>
                    <a:pt x="16" y="170"/>
                  </a:cubicBezTo>
                  <a:cubicBezTo>
                    <a:pt x="5" y="182"/>
                    <a:pt x="2" y="197"/>
                    <a:pt x="9" y="210"/>
                  </a:cubicBezTo>
                  <a:cubicBezTo>
                    <a:pt x="20" y="230"/>
                    <a:pt x="46" y="234"/>
                    <a:pt x="63" y="217"/>
                  </a:cubicBezTo>
                  <a:cubicBezTo>
                    <a:pt x="92" y="187"/>
                    <a:pt x="122" y="158"/>
                    <a:pt x="151" y="129"/>
                  </a:cubicBezTo>
                  <a:cubicBezTo>
                    <a:pt x="153" y="127"/>
                    <a:pt x="154" y="123"/>
                    <a:pt x="155" y="121"/>
                  </a:cubicBezTo>
                  <a:cubicBezTo>
                    <a:pt x="157" y="122"/>
                    <a:pt x="158" y="122"/>
                    <a:pt x="159" y="123"/>
                  </a:cubicBezTo>
                  <a:cubicBezTo>
                    <a:pt x="159" y="126"/>
                    <a:pt x="160" y="128"/>
                    <a:pt x="159" y="130"/>
                  </a:cubicBezTo>
                  <a:cubicBezTo>
                    <a:pt x="158" y="150"/>
                    <a:pt x="157" y="169"/>
                    <a:pt x="156" y="189"/>
                  </a:cubicBezTo>
                  <a:cubicBezTo>
                    <a:pt x="156" y="195"/>
                    <a:pt x="157" y="201"/>
                    <a:pt x="159" y="207"/>
                  </a:cubicBezTo>
                  <a:cubicBezTo>
                    <a:pt x="164" y="220"/>
                    <a:pt x="180" y="228"/>
                    <a:pt x="195" y="226"/>
                  </a:cubicBezTo>
                  <a:cubicBezTo>
                    <a:pt x="209" y="224"/>
                    <a:pt x="221" y="211"/>
                    <a:pt x="222" y="198"/>
                  </a:cubicBezTo>
                  <a:cubicBezTo>
                    <a:pt x="223" y="182"/>
                    <a:pt x="224" y="166"/>
                    <a:pt x="225" y="150"/>
                  </a:cubicBezTo>
                  <a:cubicBezTo>
                    <a:pt x="227" y="113"/>
                    <a:pt x="228" y="77"/>
                    <a:pt x="231" y="41"/>
                  </a:cubicBezTo>
                  <a:cubicBezTo>
                    <a:pt x="233" y="17"/>
                    <a:pt x="216" y="0"/>
                    <a:pt x="19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477355" y="1923320"/>
            <a:ext cx="603470" cy="500290"/>
            <a:chOff x="4411663" y="3486150"/>
            <a:chExt cx="1411288" cy="1169988"/>
          </a:xfrm>
          <a:solidFill>
            <a:srgbClr val="3292E1"/>
          </a:solidFill>
        </p:grpSpPr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5003801" y="3486150"/>
              <a:ext cx="819150" cy="1169988"/>
            </a:xfrm>
            <a:custGeom>
              <a:avLst/>
              <a:gdLst>
                <a:gd name="T0" fmla="*/ 799 w 801"/>
                <a:gd name="T1" fmla="*/ 74 h 1097"/>
                <a:gd name="T2" fmla="*/ 780 w 801"/>
                <a:gd name="T3" fmla="*/ 42 h 1097"/>
                <a:gd name="T4" fmla="*/ 742 w 801"/>
                <a:gd name="T5" fmla="*/ 32 h 1097"/>
                <a:gd name="T6" fmla="*/ 572 w 801"/>
                <a:gd name="T7" fmla="*/ 32 h 1097"/>
                <a:gd name="T8" fmla="*/ 538 w 801"/>
                <a:gd name="T9" fmla="*/ 0 h 1097"/>
                <a:gd name="T10" fmla="*/ 292 w 801"/>
                <a:gd name="T11" fmla="*/ 1 h 1097"/>
                <a:gd name="T12" fmla="*/ 264 w 801"/>
                <a:gd name="T13" fmla="*/ 18 h 1097"/>
                <a:gd name="T14" fmla="*/ 239 w 801"/>
                <a:gd name="T15" fmla="*/ 32 h 1097"/>
                <a:gd name="T16" fmla="*/ 57 w 801"/>
                <a:gd name="T17" fmla="*/ 32 h 1097"/>
                <a:gd name="T18" fmla="*/ 0 w 801"/>
                <a:gd name="T19" fmla="*/ 88 h 1097"/>
                <a:gd name="T20" fmla="*/ 0 w 801"/>
                <a:gd name="T21" fmla="*/ 1038 h 1097"/>
                <a:gd name="T22" fmla="*/ 60 w 801"/>
                <a:gd name="T23" fmla="*/ 1097 h 1097"/>
                <a:gd name="T24" fmla="*/ 740 w 801"/>
                <a:gd name="T25" fmla="*/ 1097 h 1097"/>
                <a:gd name="T26" fmla="*/ 799 w 801"/>
                <a:gd name="T27" fmla="*/ 1038 h 1097"/>
                <a:gd name="T28" fmla="*/ 799 w 801"/>
                <a:gd name="T29" fmla="*/ 90 h 1097"/>
                <a:gd name="T30" fmla="*/ 799 w 801"/>
                <a:gd name="T31" fmla="*/ 74 h 1097"/>
                <a:gd name="T32" fmla="*/ 513 w 801"/>
                <a:gd name="T33" fmla="*/ 38 h 1097"/>
                <a:gd name="T34" fmla="*/ 524 w 801"/>
                <a:gd name="T35" fmla="*/ 61 h 1097"/>
                <a:gd name="T36" fmla="*/ 511 w 801"/>
                <a:gd name="T37" fmla="*/ 73 h 1097"/>
                <a:gd name="T38" fmla="*/ 498 w 801"/>
                <a:gd name="T39" fmla="*/ 57 h 1097"/>
                <a:gd name="T40" fmla="*/ 513 w 801"/>
                <a:gd name="T41" fmla="*/ 38 h 1097"/>
                <a:gd name="T42" fmla="*/ 319 w 801"/>
                <a:gd name="T43" fmla="*/ 45 h 1097"/>
                <a:gd name="T44" fmla="*/ 332 w 801"/>
                <a:gd name="T45" fmla="*/ 61 h 1097"/>
                <a:gd name="T46" fmla="*/ 318 w 801"/>
                <a:gd name="T47" fmla="*/ 79 h 1097"/>
                <a:gd name="T48" fmla="*/ 305 w 801"/>
                <a:gd name="T49" fmla="*/ 60 h 1097"/>
                <a:gd name="T50" fmla="*/ 319 w 801"/>
                <a:gd name="T51" fmla="*/ 45 h 1097"/>
                <a:gd name="T52" fmla="*/ 737 w 801"/>
                <a:gd name="T53" fmla="*/ 117 h 1097"/>
                <a:gd name="T54" fmla="*/ 737 w 801"/>
                <a:gd name="T55" fmla="*/ 518 h 1097"/>
                <a:gd name="T56" fmla="*/ 737 w 801"/>
                <a:gd name="T57" fmla="*/ 562 h 1097"/>
                <a:gd name="T58" fmla="*/ 737 w 801"/>
                <a:gd name="T59" fmla="*/ 1006 h 1097"/>
                <a:gd name="T60" fmla="*/ 709 w 801"/>
                <a:gd name="T61" fmla="*/ 1035 h 1097"/>
                <a:gd name="T62" fmla="*/ 91 w 801"/>
                <a:gd name="T63" fmla="*/ 1035 h 1097"/>
                <a:gd name="T64" fmla="*/ 62 w 801"/>
                <a:gd name="T65" fmla="*/ 1006 h 1097"/>
                <a:gd name="T66" fmla="*/ 62 w 801"/>
                <a:gd name="T67" fmla="*/ 118 h 1097"/>
                <a:gd name="T68" fmla="*/ 88 w 801"/>
                <a:gd name="T69" fmla="*/ 94 h 1097"/>
                <a:gd name="T70" fmla="*/ 240 w 801"/>
                <a:gd name="T71" fmla="*/ 93 h 1097"/>
                <a:gd name="T72" fmla="*/ 263 w 801"/>
                <a:gd name="T73" fmla="*/ 107 h 1097"/>
                <a:gd name="T74" fmla="*/ 291 w 801"/>
                <a:gd name="T75" fmla="*/ 124 h 1097"/>
                <a:gd name="T76" fmla="*/ 539 w 801"/>
                <a:gd name="T77" fmla="*/ 124 h 1097"/>
                <a:gd name="T78" fmla="*/ 568 w 801"/>
                <a:gd name="T79" fmla="*/ 105 h 1097"/>
                <a:gd name="T80" fmla="*/ 585 w 801"/>
                <a:gd name="T81" fmla="*/ 94 h 1097"/>
                <a:gd name="T82" fmla="*/ 719 w 801"/>
                <a:gd name="T83" fmla="*/ 93 h 1097"/>
                <a:gd name="T84" fmla="*/ 737 w 801"/>
                <a:gd name="T85" fmla="*/ 11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1" h="1097">
                  <a:moveTo>
                    <a:pt x="799" y="74"/>
                  </a:moveTo>
                  <a:cubicBezTo>
                    <a:pt x="794" y="63"/>
                    <a:pt x="789" y="49"/>
                    <a:pt x="780" y="42"/>
                  </a:cubicBezTo>
                  <a:cubicBezTo>
                    <a:pt x="770" y="35"/>
                    <a:pt x="755" y="32"/>
                    <a:pt x="742" y="32"/>
                  </a:cubicBezTo>
                  <a:cubicBezTo>
                    <a:pt x="686" y="31"/>
                    <a:pt x="629" y="32"/>
                    <a:pt x="572" y="32"/>
                  </a:cubicBezTo>
                  <a:cubicBezTo>
                    <a:pt x="566" y="14"/>
                    <a:pt x="558" y="0"/>
                    <a:pt x="538" y="0"/>
                  </a:cubicBezTo>
                  <a:cubicBezTo>
                    <a:pt x="456" y="0"/>
                    <a:pt x="374" y="0"/>
                    <a:pt x="292" y="1"/>
                  </a:cubicBezTo>
                  <a:cubicBezTo>
                    <a:pt x="282" y="1"/>
                    <a:pt x="268" y="9"/>
                    <a:pt x="264" y="18"/>
                  </a:cubicBezTo>
                  <a:cubicBezTo>
                    <a:pt x="257" y="30"/>
                    <a:pt x="251" y="32"/>
                    <a:pt x="239" y="32"/>
                  </a:cubicBezTo>
                  <a:cubicBezTo>
                    <a:pt x="179" y="31"/>
                    <a:pt x="118" y="32"/>
                    <a:pt x="57" y="32"/>
                  </a:cubicBezTo>
                  <a:cubicBezTo>
                    <a:pt x="17" y="32"/>
                    <a:pt x="0" y="48"/>
                    <a:pt x="0" y="88"/>
                  </a:cubicBezTo>
                  <a:cubicBezTo>
                    <a:pt x="0" y="405"/>
                    <a:pt x="0" y="722"/>
                    <a:pt x="0" y="1038"/>
                  </a:cubicBezTo>
                  <a:cubicBezTo>
                    <a:pt x="0" y="1080"/>
                    <a:pt x="17" y="1097"/>
                    <a:pt x="60" y="1097"/>
                  </a:cubicBezTo>
                  <a:cubicBezTo>
                    <a:pt x="286" y="1097"/>
                    <a:pt x="513" y="1097"/>
                    <a:pt x="740" y="1097"/>
                  </a:cubicBezTo>
                  <a:cubicBezTo>
                    <a:pt x="782" y="1097"/>
                    <a:pt x="799" y="1080"/>
                    <a:pt x="799" y="1038"/>
                  </a:cubicBezTo>
                  <a:cubicBezTo>
                    <a:pt x="799" y="722"/>
                    <a:pt x="799" y="406"/>
                    <a:pt x="799" y="90"/>
                  </a:cubicBezTo>
                  <a:cubicBezTo>
                    <a:pt x="799" y="85"/>
                    <a:pt x="801" y="79"/>
                    <a:pt x="799" y="74"/>
                  </a:cubicBezTo>
                  <a:close/>
                  <a:moveTo>
                    <a:pt x="513" y="38"/>
                  </a:moveTo>
                  <a:cubicBezTo>
                    <a:pt x="519" y="49"/>
                    <a:pt x="525" y="55"/>
                    <a:pt x="524" y="61"/>
                  </a:cubicBezTo>
                  <a:cubicBezTo>
                    <a:pt x="524" y="65"/>
                    <a:pt x="514" y="74"/>
                    <a:pt x="511" y="73"/>
                  </a:cubicBezTo>
                  <a:cubicBezTo>
                    <a:pt x="505" y="71"/>
                    <a:pt x="499" y="63"/>
                    <a:pt x="498" y="57"/>
                  </a:cubicBezTo>
                  <a:cubicBezTo>
                    <a:pt x="497" y="53"/>
                    <a:pt x="505" y="48"/>
                    <a:pt x="513" y="38"/>
                  </a:cubicBezTo>
                  <a:close/>
                  <a:moveTo>
                    <a:pt x="319" y="45"/>
                  </a:moveTo>
                  <a:cubicBezTo>
                    <a:pt x="323" y="50"/>
                    <a:pt x="331" y="55"/>
                    <a:pt x="332" y="61"/>
                  </a:cubicBezTo>
                  <a:cubicBezTo>
                    <a:pt x="333" y="65"/>
                    <a:pt x="325" y="71"/>
                    <a:pt x="318" y="79"/>
                  </a:cubicBezTo>
                  <a:cubicBezTo>
                    <a:pt x="311" y="70"/>
                    <a:pt x="304" y="64"/>
                    <a:pt x="305" y="60"/>
                  </a:cubicBezTo>
                  <a:cubicBezTo>
                    <a:pt x="306" y="54"/>
                    <a:pt x="314" y="50"/>
                    <a:pt x="319" y="45"/>
                  </a:cubicBezTo>
                  <a:close/>
                  <a:moveTo>
                    <a:pt x="737" y="117"/>
                  </a:moveTo>
                  <a:cubicBezTo>
                    <a:pt x="737" y="250"/>
                    <a:pt x="737" y="384"/>
                    <a:pt x="737" y="518"/>
                  </a:cubicBezTo>
                  <a:cubicBezTo>
                    <a:pt x="737" y="533"/>
                    <a:pt x="737" y="548"/>
                    <a:pt x="737" y="562"/>
                  </a:cubicBezTo>
                  <a:cubicBezTo>
                    <a:pt x="737" y="710"/>
                    <a:pt x="737" y="858"/>
                    <a:pt x="737" y="1006"/>
                  </a:cubicBezTo>
                  <a:cubicBezTo>
                    <a:pt x="737" y="1031"/>
                    <a:pt x="734" y="1035"/>
                    <a:pt x="709" y="1035"/>
                  </a:cubicBezTo>
                  <a:cubicBezTo>
                    <a:pt x="503" y="1035"/>
                    <a:pt x="297" y="1035"/>
                    <a:pt x="91" y="1035"/>
                  </a:cubicBezTo>
                  <a:cubicBezTo>
                    <a:pt x="66" y="1035"/>
                    <a:pt x="62" y="1031"/>
                    <a:pt x="62" y="1006"/>
                  </a:cubicBezTo>
                  <a:cubicBezTo>
                    <a:pt x="62" y="710"/>
                    <a:pt x="62" y="414"/>
                    <a:pt x="62" y="118"/>
                  </a:cubicBezTo>
                  <a:cubicBezTo>
                    <a:pt x="62" y="93"/>
                    <a:pt x="63" y="93"/>
                    <a:pt x="88" y="94"/>
                  </a:cubicBezTo>
                  <a:cubicBezTo>
                    <a:pt x="139" y="94"/>
                    <a:pt x="190" y="94"/>
                    <a:pt x="240" y="93"/>
                  </a:cubicBezTo>
                  <a:cubicBezTo>
                    <a:pt x="251" y="93"/>
                    <a:pt x="257" y="95"/>
                    <a:pt x="263" y="107"/>
                  </a:cubicBezTo>
                  <a:cubicBezTo>
                    <a:pt x="268" y="115"/>
                    <a:pt x="281" y="124"/>
                    <a:pt x="291" y="124"/>
                  </a:cubicBezTo>
                  <a:cubicBezTo>
                    <a:pt x="374" y="126"/>
                    <a:pt x="456" y="126"/>
                    <a:pt x="539" y="124"/>
                  </a:cubicBezTo>
                  <a:cubicBezTo>
                    <a:pt x="549" y="124"/>
                    <a:pt x="558" y="111"/>
                    <a:pt x="568" y="105"/>
                  </a:cubicBezTo>
                  <a:cubicBezTo>
                    <a:pt x="574" y="101"/>
                    <a:pt x="579" y="94"/>
                    <a:pt x="585" y="94"/>
                  </a:cubicBezTo>
                  <a:cubicBezTo>
                    <a:pt x="630" y="93"/>
                    <a:pt x="675" y="94"/>
                    <a:pt x="719" y="93"/>
                  </a:cubicBezTo>
                  <a:cubicBezTo>
                    <a:pt x="738" y="93"/>
                    <a:pt x="737" y="104"/>
                    <a:pt x="737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4411663" y="3586163"/>
              <a:ext cx="528638" cy="769938"/>
            </a:xfrm>
            <a:custGeom>
              <a:avLst/>
              <a:gdLst>
                <a:gd name="T0" fmla="*/ 45 w 517"/>
                <a:gd name="T1" fmla="*/ 0 h 721"/>
                <a:gd name="T2" fmla="*/ 0 w 517"/>
                <a:gd name="T3" fmla="*/ 47 h 721"/>
                <a:gd name="T4" fmla="*/ 0 w 517"/>
                <a:gd name="T5" fmla="*/ 667 h 721"/>
                <a:gd name="T6" fmla="*/ 56 w 517"/>
                <a:gd name="T7" fmla="*/ 721 h 721"/>
                <a:gd name="T8" fmla="*/ 494 w 517"/>
                <a:gd name="T9" fmla="*/ 721 h 721"/>
                <a:gd name="T10" fmla="*/ 516 w 517"/>
                <a:gd name="T11" fmla="*/ 721 h 721"/>
                <a:gd name="T12" fmla="*/ 516 w 517"/>
                <a:gd name="T13" fmla="*/ 643 h 721"/>
                <a:gd name="T14" fmla="*/ 491 w 517"/>
                <a:gd name="T15" fmla="*/ 643 h 721"/>
                <a:gd name="T16" fmla="*/ 105 w 517"/>
                <a:gd name="T17" fmla="*/ 643 h 721"/>
                <a:gd name="T18" fmla="*/ 78 w 517"/>
                <a:gd name="T19" fmla="*/ 615 h 721"/>
                <a:gd name="T20" fmla="*/ 78 w 517"/>
                <a:gd name="T21" fmla="*/ 102 h 721"/>
                <a:gd name="T22" fmla="*/ 102 w 517"/>
                <a:gd name="T23" fmla="*/ 78 h 721"/>
                <a:gd name="T24" fmla="*/ 494 w 517"/>
                <a:gd name="T25" fmla="*/ 78 h 721"/>
                <a:gd name="T26" fmla="*/ 517 w 517"/>
                <a:gd name="T27" fmla="*/ 78 h 721"/>
                <a:gd name="T28" fmla="*/ 517 w 517"/>
                <a:gd name="T29" fmla="*/ 1 h 721"/>
                <a:gd name="T30" fmla="*/ 505 w 517"/>
                <a:gd name="T31" fmla="*/ 0 h 721"/>
                <a:gd name="T32" fmla="*/ 45 w 517"/>
                <a:gd name="T33" fmla="*/ 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7" h="721">
                  <a:moveTo>
                    <a:pt x="45" y="0"/>
                  </a:moveTo>
                  <a:cubicBezTo>
                    <a:pt x="12" y="0"/>
                    <a:pt x="0" y="13"/>
                    <a:pt x="0" y="47"/>
                  </a:cubicBezTo>
                  <a:cubicBezTo>
                    <a:pt x="0" y="254"/>
                    <a:pt x="0" y="460"/>
                    <a:pt x="0" y="667"/>
                  </a:cubicBezTo>
                  <a:cubicBezTo>
                    <a:pt x="0" y="708"/>
                    <a:pt x="14" y="721"/>
                    <a:pt x="56" y="721"/>
                  </a:cubicBezTo>
                  <a:cubicBezTo>
                    <a:pt x="202" y="721"/>
                    <a:pt x="348" y="721"/>
                    <a:pt x="494" y="721"/>
                  </a:cubicBezTo>
                  <a:cubicBezTo>
                    <a:pt x="501" y="721"/>
                    <a:pt x="508" y="721"/>
                    <a:pt x="516" y="721"/>
                  </a:cubicBezTo>
                  <a:cubicBezTo>
                    <a:pt x="516" y="694"/>
                    <a:pt x="516" y="669"/>
                    <a:pt x="516" y="643"/>
                  </a:cubicBezTo>
                  <a:cubicBezTo>
                    <a:pt x="507" y="643"/>
                    <a:pt x="499" y="643"/>
                    <a:pt x="491" y="643"/>
                  </a:cubicBezTo>
                  <a:cubicBezTo>
                    <a:pt x="363" y="643"/>
                    <a:pt x="234" y="643"/>
                    <a:pt x="105" y="643"/>
                  </a:cubicBezTo>
                  <a:cubicBezTo>
                    <a:pt x="80" y="643"/>
                    <a:pt x="78" y="641"/>
                    <a:pt x="78" y="615"/>
                  </a:cubicBezTo>
                  <a:cubicBezTo>
                    <a:pt x="78" y="444"/>
                    <a:pt x="78" y="273"/>
                    <a:pt x="78" y="102"/>
                  </a:cubicBezTo>
                  <a:cubicBezTo>
                    <a:pt x="78" y="83"/>
                    <a:pt x="84" y="78"/>
                    <a:pt x="102" y="78"/>
                  </a:cubicBezTo>
                  <a:cubicBezTo>
                    <a:pt x="232" y="79"/>
                    <a:pt x="363" y="78"/>
                    <a:pt x="494" y="78"/>
                  </a:cubicBezTo>
                  <a:cubicBezTo>
                    <a:pt x="501" y="78"/>
                    <a:pt x="509" y="78"/>
                    <a:pt x="517" y="78"/>
                  </a:cubicBezTo>
                  <a:cubicBezTo>
                    <a:pt x="517" y="51"/>
                    <a:pt x="517" y="27"/>
                    <a:pt x="517" y="1"/>
                  </a:cubicBezTo>
                  <a:cubicBezTo>
                    <a:pt x="512" y="1"/>
                    <a:pt x="508" y="0"/>
                    <a:pt x="505" y="0"/>
                  </a:cubicBezTo>
                  <a:cubicBezTo>
                    <a:pt x="352" y="0"/>
                    <a:pt x="199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4525963" y="3792538"/>
              <a:ext cx="412750" cy="444500"/>
            </a:xfrm>
            <a:custGeom>
              <a:avLst/>
              <a:gdLst>
                <a:gd name="T0" fmla="*/ 225 w 405"/>
                <a:gd name="T1" fmla="*/ 273 h 417"/>
                <a:gd name="T2" fmla="*/ 162 w 405"/>
                <a:gd name="T3" fmla="*/ 166 h 417"/>
                <a:gd name="T4" fmla="*/ 0 w 405"/>
                <a:gd name="T5" fmla="*/ 0 h 417"/>
                <a:gd name="T6" fmla="*/ 0 w 405"/>
                <a:gd name="T7" fmla="*/ 417 h 417"/>
                <a:gd name="T8" fmla="*/ 405 w 405"/>
                <a:gd name="T9" fmla="*/ 417 h 417"/>
                <a:gd name="T10" fmla="*/ 405 w 405"/>
                <a:gd name="T11" fmla="*/ 279 h 417"/>
                <a:gd name="T12" fmla="*/ 381 w 405"/>
                <a:gd name="T13" fmla="*/ 288 h 417"/>
                <a:gd name="T14" fmla="*/ 225 w 405"/>
                <a:gd name="T15" fmla="*/ 273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17">
                  <a:moveTo>
                    <a:pt x="225" y="273"/>
                  </a:moveTo>
                  <a:cubicBezTo>
                    <a:pt x="187" y="247"/>
                    <a:pt x="170" y="210"/>
                    <a:pt x="162" y="166"/>
                  </a:cubicBezTo>
                  <a:cubicBezTo>
                    <a:pt x="146" y="78"/>
                    <a:pt x="84" y="16"/>
                    <a:pt x="0" y="0"/>
                  </a:cubicBezTo>
                  <a:cubicBezTo>
                    <a:pt x="0" y="139"/>
                    <a:pt x="0" y="278"/>
                    <a:pt x="0" y="417"/>
                  </a:cubicBezTo>
                  <a:cubicBezTo>
                    <a:pt x="136" y="417"/>
                    <a:pt x="270" y="417"/>
                    <a:pt x="405" y="417"/>
                  </a:cubicBezTo>
                  <a:cubicBezTo>
                    <a:pt x="405" y="370"/>
                    <a:pt x="405" y="325"/>
                    <a:pt x="405" y="279"/>
                  </a:cubicBezTo>
                  <a:cubicBezTo>
                    <a:pt x="396" y="282"/>
                    <a:pt x="389" y="285"/>
                    <a:pt x="381" y="288"/>
                  </a:cubicBezTo>
                  <a:cubicBezTo>
                    <a:pt x="327" y="306"/>
                    <a:pt x="274" y="306"/>
                    <a:pt x="225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4829176" y="4391025"/>
              <a:ext cx="109538" cy="131763"/>
            </a:xfrm>
            <a:custGeom>
              <a:avLst/>
              <a:gdLst>
                <a:gd name="T0" fmla="*/ 0 w 107"/>
                <a:gd name="T1" fmla="*/ 0 h 123"/>
                <a:gd name="T2" fmla="*/ 0 w 107"/>
                <a:gd name="T3" fmla="*/ 123 h 123"/>
                <a:gd name="T4" fmla="*/ 107 w 107"/>
                <a:gd name="T5" fmla="*/ 123 h 123"/>
                <a:gd name="T6" fmla="*/ 107 w 107"/>
                <a:gd name="T7" fmla="*/ 0 h 123"/>
                <a:gd name="T8" fmla="*/ 0 w 107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3">
                  <a:moveTo>
                    <a:pt x="0" y="0"/>
                  </a:moveTo>
                  <a:cubicBezTo>
                    <a:pt x="0" y="42"/>
                    <a:pt x="0" y="82"/>
                    <a:pt x="0" y="123"/>
                  </a:cubicBezTo>
                  <a:cubicBezTo>
                    <a:pt x="36" y="123"/>
                    <a:pt x="71" y="123"/>
                    <a:pt x="107" y="123"/>
                  </a:cubicBezTo>
                  <a:cubicBezTo>
                    <a:pt x="107" y="81"/>
                    <a:pt x="107" y="41"/>
                    <a:pt x="107" y="0"/>
                  </a:cubicBezTo>
                  <a:cubicBezTo>
                    <a:pt x="71" y="0"/>
                    <a:pt x="36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4635501" y="4557713"/>
              <a:ext cx="304800" cy="30163"/>
            </a:xfrm>
            <a:custGeom>
              <a:avLst/>
              <a:gdLst>
                <a:gd name="T0" fmla="*/ 2 w 298"/>
                <a:gd name="T1" fmla="*/ 28 h 28"/>
                <a:gd name="T2" fmla="*/ 298 w 298"/>
                <a:gd name="T3" fmla="*/ 28 h 28"/>
                <a:gd name="T4" fmla="*/ 298 w 298"/>
                <a:gd name="T5" fmla="*/ 0 h 28"/>
                <a:gd name="T6" fmla="*/ 0 w 298"/>
                <a:gd name="T7" fmla="*/ 0 h 28"/>
                <a:gd name="T8" fmla="*/ 2 w 29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8">
                  <a:moveTo>
                    <a:pt x="2" y="28"/>
                  </a:moveTo>
                  <a:cubicBezTo>
                    <a:pt x="102" y="28"/>
                    <a:pt x="199" y="28"/>
                    <a:pt x="298" y="28"/>
                  </a:cubicBezTo>
                  <a:cubicBezTo>
                    <a:pt x="298" y="19"/>
                    <a:pt x="298" y="10"/>
                    <a:pt x="298" y="0"/>
                  </a:cubicBezTo>
                  <a:cubicBezTo>
                    <a:pt x="198" y="0"/>
                    <a:pt x="100" y="0"/>
                    <a:pt x="0" y="0"/>
                  </a:cubicBezTo>
                  <a:cubicBezTo>
                    <a:pt x="1" y="11"/>
                    <a:pt x="1" y="2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5133976" y="3722688"/>
              <a:ext cx="173038" cy="180975"/>
            </a:xfrm>
            <a:custGeom>
              <a:avLst/>
              <a:gdLst>
                <a:gd name="T0" fmla="*/ 170 w 170"/>
                <a:gd name="T1" fmla="*/ 0 h 170"/>
                <a:gd name="T2" fmla="*/ 0 w 170"/>
                <a:gd name="T3" fmla="*/ 0 h 170"/>
                <a:gd name="T4" fmla="*/ 0 w 170"/>
                <a:gd name="T5" fmla="*/ 170 h 170"/>
                <a:gd name="T6" fmla="*/ 170 w 170"/>
                <a:gd name="T7" fmla="*/ 170 h 170"/>
                <a:gd name="T8" fmla="*/ 170 w 170"/>
                <a:gd name="T9" fmla="*/ 0 h 170"/>
                <a:gd name="T10" fmla="*/ 138 w 170"/>
                <a:gd name="T11" fmla="*/ 138 h 170"/>
                <a:gd name="T12" fmla="*/ 31 w 170"/>
                <a:gd name="T13" fmla="*/ 138 h 170"/>
                <a:gd name="T14" fmla="*/ 31 w 170"/>
                <a:gd name="T15" fmla="*/ 31 h 170"/>
                <a:gd name="T16" fmla="*/ 138 w 170"/>
                <a:gd name="T17" fmla="*/ 31 h 170"/>
                <a:gd name="T18" fmla="*/ 138 w 170"/>
                <a:gd name="T19" fmla="*/ 13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170" y="0"/>
                  </a:moveTo>
                  <a:cubicBezTo>
                    <a:pt x="112" y="0"/>
                    <a:pt x="56" y="0"/>
                    <a:pt x="0" y="0"/>
                  </a:cubicBezTo>
                  <a:cubicBezTo>
                    <a:pt x="0" y="58"/>
                    <a:pt x="0" y="114"/>
                    <a:pt x="0" y="170"/>
                  </a:cubicBezTo>
                  <a:cubicBezTo>
                    <a:pt x="57" y="170"/>
                    <a:pt x="113" y="170"/>
                    <a:pt x="170" y="170"/>
                  </a:cubicBezTo>
                  <a:cubicBezTo>
                    <a:pt x="170" y="113"/>
                    <a:pt x="170" y="58"/>
                    <a:pt x="170" y="0"/>
                  </a:cubicBezTo>
                  <a:close/>
                  <a:moveTo>
                    <a:pt x="138" y="138"/>
                  </a:moveTo>
                  <a:cubicBezTo>
                    <a:pt x="102" y="138"/>
                    <a:pt x="67" y="138"/>
                    <a:pt x="31" y="138"/>
                  </a:cubicBezTo>
                  <a:cubicBezTo>
                    <a:pt x="31" y="103"/>
                    <a:pt x="31" y="68"/>
                    <a:pt x="31" y="31"/>
                  </a:cubicBezTo>
                  <a:cubicBezTo>
                    <a:pt x="66" y="31"/>
                    <a:pt x="101" y="31"/>
                    <a:pt x="138" y="31"/>
                  </a:cubicBezTo>
                  <a:cubicBezTo>
                    <a:pt x="138" y="67"/>
                    <a:pt x="138" y="102"/>
                    <a:pt x="138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5133976" y="4289425"/>
              <a:ext cx="173038" cy="182563"/>
            </a:xfrm>
            <a:custGeom>
              <a:avLst/>
              <a:gdLst>
                <a:gd name="T0" fmla="*/ 0 w 169"/>
                <a:gd name="T1" fmla="*/ 171 h 171"/>
                <a:gd name="T2" fmla="*/ 169 w 169"/>
                <a:gd name="T3" fmla="*/ 171 h 171"/>
                <a:gd name="T4" fmla="*/ 169 w 169"/>
                <a:gd name="T5" fmla="*/ 0 h 171"/>
                <a:gd name="T6" fmla="*/ 0 w 169"/>
                <a:gd name="T7" fmla="*/ 0 h 171"/>
                <a:gd name="T8" fmla="*/ 0 w 169"/>
                <a:gd name="T9" fmla="*/ 171 h 171"/>
                <a:gd name="T10" fmla="*/ 31 w 169"/>
                <a:gd name="T11" fmla="*/ 32 h 171"/>
                <a:gd name="T12" fmla="*/ 138 w 169"/>
                <a:gd name="T13" fmla="*/ 32 h 171"/>
                <a:gd name="T14" fmla="*/ 138 w 169"/>
                <a:gd name="T15" fmla="*/ 139 h 171"/>
                <a:gd name="T16" fmla="*/ 31 w 169"/>
                <a:gd name="T17" fmla="*/ 139 h 171"/>
                <a:gd name="T18" fmla="*/ 31 w 169"/>
                <a:gd name="T19" fmla="*/ 3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71">
                  <a:moveTo>
                    <a:pt x="0" y="171"/>
                  </a:moveTo>
                  <a:cubicBezTo>
                    <a:pt x="57" y="171"/>
                    <a:pt x="112" y="171"/>
                    <a:pt x="169" y="171"/>
                  </a:cubicBezTo>
                  <a:cubicBezTo>
                    <a:pt x="169" y="113"/>
                    <a:pt x="169" y="57"/>
                    <a:pt x="169" y="0"/>
                  </a:cubicBezTo>
                  <a:cubicBezTo>
                    <a:pt x="112" y="0"/>
                    <a:pt x="56" y="0"/>
                    <a:pt x="0" y="0"/>
                  </a:cubicBezTo>
                  <a:cubicBezTo>
                    <a:pt x="0" y="58"/>
                    <a:pt x="0" y="114"/>
                    <a:pt x="0" y="171"/>
                  </a:cubicBezTo>
                  <a:close/>
                  <a:moveTo>
                    <a:pt x="31" y="32"/>
                  </a:moveTo>
                  <a:cubicBezTo>
                    <a:pt x="66" y="32"/>
                    <a:pt x="101" y="32"/>
                    <a:pt x="138" y="32"/>
                  </a:cubicBezTo>
                  <a:cubicBezTo>
                    <a:pt x="138" y="67"/>
                    <a:pt x="138" y="102"/>
                    <a:pt x="138" y="139"/>
                  </a:cubicBezTo>
                  <a:cubicBezTo>
                    <a:pt x="102" y="139"/>
                    <a:pt x="67" y="139"/>
                    <a:pt x="31" y="139"/>
                  </a:cubicBezTo>
                  <a:cubicBezTo>
                    <a:pt x="31" y="103"/>
                    <a:pt x="31" y="69"/>
                    <a:pt x="3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5132388" y="4006850"/>
              <a:ext cx="174625" cy="180975"/>
            </a:xfrm>
            <a:custGeom>
              <a:avLst/>
              <a:gdLst>
                <a:gd name="T0" fmla="*/ 0 w 171"/>
                <a:gd name="T1" fmla="*/ 169 h 169"/>
                <a:gd name="T2" fmla="*/ 171 w 171"/>
                <a:gd name="T3" fmla="*/ 169 h 169"/>
                <a:gd name="T4" fmla="*/ 171 w 171"/>
                <a:gd name="T5" fmla="*/ 0 h 169"/>
                <a:gd name="T6" fmla="*/ 0 w 171"/>
                <a:gd name="T7" fmla="*/ 0 h 169"/>
                <a:gd name="T8" fmla="*/ 0 w 171"/>
                <a:gd name="T9" fmla="*/ 169 h 169"/>
                <a:gd name="T10" fmla="*/ 32 w 171"/>
                <a:gd name="T11" fmla="*/ 30 h 169"/>
                <a:gd name="T12" fmla="*/ 139 w 171"/>
                <a:gd name="T13" fmla="*/ 30 h 169"/>
                <a:gd name="T14" fmla="*/ 139 w 171"/>
                <a:gd name="T15" fmla="*/ 138 h 169"/>
                <a:gd name="T16" fmla="*/ 32 w 171"/>
                <a:gd name="T17" fmla="*/ 138 h 169"/>
                <a:gd name="T18" fmla="*/ 32 w 171"/>
                <a:gd name="T19" fmla="*/ 3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69">
                  <a:moveTo>
                    <a:pt x="0" y="169"/>
                  </a:moveTo>
                  <a:cubicBezTo>
                    <a:pt x="58" y="169"/>
                    <a:pt x="114" y="169"/>
                    <a:pt x="171" y="169"/>
                  </a:cubicBezTo>
                  <a:cubicBezTo>
                    <a:pt x="171" y="112"/>
                    <a:pt x="171" y="57"/>
                    <a:pt x="171" y="0"/>
                  </a:cubicBezTo>
                  <a:cubicBezTo>
                    <a:pt x="113" y="0"/>
                    <a:pt x="57" y="0"/>
                    <a:pt x="0" y="0"/>
                  </a:cubicBezTo>
                  <a:cubicBezTo>
                    <a:pt x="0" y="57"/>
                    <a:pt x="0" y="112"/>
                    <a:pt x="0" y="169"/>
                  </a:cubicBezTo>
                  <a:close/>
                  <a:moveTo>
                    <a:pt x="32" y="30"/>
                  </a:moveTo>
                  <a:cubicBezTo>
                    <a:pt x="68" y="30"/>
                    <a:pt x="103" y="30"/>
                    <a:pt x="139" y="30"/>
                  </a:cubicBezTo>
                  <a:cubicBezTo>
                    <a:pt x="139" y="66"/>
                    <a:pt x="139" y="102"/>
                    <a:pt x="139" y="138"/>
                  </a:cubicBezTo>
                  <a:cubicBezTo>
                    <a:pt x="103" y="138"/>
                    <a:pt x="68" y="138"/>
                    <a:pt x="32" y="138"/>
                  </a:cubicBezTo>
                  <a:cubicBezTo>
                    <a:pt x="32" y="102"/>
                    <a:pt x="32" y="67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5357813" y="4006850"/>
              <a:ext cx="317500" cy="30163"/>
            </a:xfrm>
            <a:custGeom>
              <a:avLst/>
              <a:gdLst>
                <a:gd name="T0" fmla="*/ 0 w 311"/>
                <a:gd name="T1" fmla="*/ 28 h 28"/>
                <a:gd name="T2" fmla="*/ 311 w 311"/>
                <a:gd name="T3" fmla="*/ 28 h 28"/>
                <a:gd name="T4" fmla="*/ 311 w 311"/>
                <a:gd name="T5" fmla="*/ 0 h 28"/>
                <a:gd name="T6" fmla="*/ 0 w 311"/>
                <a:gd name="T7" fmla="*/ 0 h 28"/>
                <a:gd name="T8" fmla="*/ 0 w 31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8">
                  <a:moveTo>
                    <a:pt x="0" y="28"/>
                  </a:moveTo>
                  <a:cubicBezTo>
                    <a:pt x="105" y="28"/>
                    <a:pt x="208" y="28"/>
                    <a:pt x="311" y="28"/>
                  </a:cubicBezTo>
                  <a:cubicBezTo>
                    <a:pt x="311" y="17"/>
                    <a:pt x="311" y="9"/>
                    <a:pt x="311" y="0"/>
                  </a:cubicBezTo>
                  <a:cubicBezTo>
                    <a:pt x="206" y="0"/>
                    <a:pt x="103" y="0"/>
                    <a:pt x="0" y="0"/>
                  </a:cubicBezTo>
                  <a:cubicBezTo>
                    <a:pt x="0" y="10"/>
                    <a:pt x="0" y="1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5359401" y="4140200"/>
              <a:ext cx="300038" cy="30163"/>
            </a:xfrm>
            <a:custGeom>
              <a:avLst/>
              <a:gdLst>
                <a:gd name="T0" fmla="*/ 0 w 295"/>
                <a:gd name="T1" fmla="*/ 28 h 28"/>
                <a:gd name="T2" fmla="*/ 295 w 295"/>
                <a:gd name="T3" fmla="*/ 28 h 28"/>
                <a:gd name="T4" fmla="*/ 295 w 295"/>
                <a:gd name="T5" fmla="*/ 0 h 28"/>
                <a:gd name="T6" fmla="*/ 0 w 295"/>
                <a:gd name="T7" fmla="*/ 0 h 28"/>
                <a:gd name="T8" fmla="*/ 0 w 29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8">
                  <a:moveTo>
                    <a:pt x="0" y="28"/>
                  </a:moveTo>
                  <a:cubicBezTo>
                    <a:pt x="99" y="28"/>
                    <a:pt x="196" y="28"/>
                    <a:pt x="295" y="28"/>
                  </a:cubicBezTo>
                  <a:cubicBezTo>
                    <a:pt x="295" y="18"/>
                    <a:pt x="295" y="10"/>
                    <a:pt x="295" y="0"/>
                  </a:cubicBezTo>
                  <a:cubicBezTo>
                    <a:pt x="195" y="0"/>
                    <a:pt x="97" y="0"/>
                    <a:pt x="0" y="0"/>
                  </a:cubicBezTo>
                  <a:cubicBezTo>
                    <a:pt x="0" y="10"/>
                    <a:pt x="0" y="19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5357813" y="3756025"/>
              <a:ext cx="333375" cy="28575"/>
            </a:xfrm>
            <a:custGeom>
              <a:avLst/>
              <a:gdLst>
                <a:gd name="T0" fmla="*/ 0 w 326"/>
                <a:gd name="T1" fmla="*/ 27 h 27"/>
                <a:gd name="T2" fmla="*/ 326 w 326"/>
                <a:gd name="T3" fmla="*/ 27 h 27"/>
                <a:gd name="T4" fmla="*/ 326 w 326"/>
                <a:gd name="T5" fmla="*/ 0 h 27"/>
                <a:gd name="T6" fmla="*/ 0 w 326"/>
                <a:gd name="T7" fmla="*/ 0 h 27"/>
                <a:gd name="T8" fmla="*/ 0 w 3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27">
                  <a:moveTo>
                    <a:pt x="0" y="27"/>
                  </a:moveTo>
                  <a:cubicBezTo>
                    <a:pt x="110" y="27"/>
                    <a:pt x="218" y="27"/>
                    <a:pt x="326" y="27"/>
                  </a:cubicBezTo>
                  <a:cubicBezTo>
                    <a:pt x="326" y="17"/>
                    <a:pt x="326" y="8"/>
                    <a:pt x="326" y="0"/>
                  </a:cubicBezTo>
                  <a:cubicBezTo>
                    <a:pt x="217" y="0"/>
                    <a:pt x="109" y="0"/>
                    <a:pt x="0" y="0"/>
                  </a:cubicBezTo>
                  <a:cubicBezTo>
                    <a:pt x="0" y="9"/>
                    <a:pt x="0" y="18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5357813" y="3822700"/>
              <a:ext cx="284163" cy="30163"/>
            </a:xfrm>
            <a:custGeom>
              <a:avLst/>
              <a:gdLst>
                <a:gd name="T0" fmla="*/ 279 w 279"/>
                <a:gd name="T1" fmla="*/ 0 h 29"/>
                <a:gd name="T2" fmla="*/ 0 w 279"/>
                <a:gd name="T3" fmla="*/ 0 h 29"/>
                <a:gd name="T4" fmla="*/ 0 w 279"/>
                <a:gd name="T5" fmla="*/ 29 h 29"/>
                <a:gd name="T6" fmla="*/ 279 w 279"/>
                <a:gd name="T7" fmla="*/ 29 h 29"/>
                <a:gd name="T8" fmla="*/ 279 w 27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9">
                  <a:moveTo>
                    <a:pt x="279" y="0"/>
                  </a:moveTo>
                  <a:cubicBezTo>
                    <a:pt x="186" y="0"/>
                    <a:pt x="93" y="0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94" y="29"/>
                    <a:pt x="187" y="29"/>
                    <a:pt x="279" y="29"/>
                  </a:cubicBezTo>
                  <a:cubicBezTo>
                    <a:pt x="279" y="19"/>
                    <a:pt x="279" y="1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5357813" y="4324350"/>
              <a:ext cx="269875" cy="30163"/>
            </a:xfrm>
            <a:custGeom>
              <a:avLst/>
              <a:gdLst>
                <a:gd name="T0" fmla="*/ 0 w 264"/>
                <a:gd name="T1" fmla="*/ 29 h 29"/>
                <a:gd name="T2" fmla="*/ 264 w 264"/>
                <a:gd name="T3" fmla="*/ 29 h 29"/>
                <a:gd name="T4" fmla="*/ 264 w 264"/>
                <a:gd name="T5" fmla="*/ 0 h 29"/>
                <a:gd name="T6" fmla="*/ 0 w 264"/>
                <a:gd name="T7" fmla="*/ 0 h 29"/>
                <a:gd name="T8" fmla="*/ 0 w 264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9">
                  <a:moveTo>
                    <a:pt x="0" y="29"/>
                  </a:moveTo>
                  <a:cubicBezTo>
                    <a:pt x="89" y="29"/>
                    <a:pt x="176" y="29"/>
                    <a:pt x="264" y="29"/>
                  </a:cubicBezTo>
                  <a:cubicBezTo>
                    <a:pt x="264" y="19"/>
                    <a:pt x="264" y="10"/>
                    <a:pt x="264" y="0"/>
                  </a:cubicBezTo>
                  <a:cubicBezTo>
                    <a:pt x="176" y="0"/>
                    <a:pt x="88" y="0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5357813" y="4073525"/>
              <a:ext cx="254000" cy="30163"/>
            </a:xfrm>
            <a:custGeom>
              <a:avLst/>
              <a:gdLst>
                <a:gd name="T0" fmla="*/ 248 w 248"/>
                <a:gd name="T1" fmla="*/ 0 h 29"/>
                <a:gd name="T2" fmla="*/ 0 w 248"/>
                <a:gd name="T3" fmla="*/ 0 h 29"/>
                <a:gd name="T4" fmla="*/ 0 w 248"/>
                <a:gd name="T5" fmla="*/ 29 h 29"/>
                <a:gd name="T6" fmla="*/ 248 w 248"/>
                <a:gd name="T7" fmla="*/ 29 h 29"/>
                <a:gd name="T8" fmla="*/ 248 w 24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9">
                  <a:moveTo>
                    <a:pt x="248" y="0"/>
                  </a:moveTo>
                  <a:cubicBezTo>
                    <a:pt x="165" y="0"/>
                    <a:pt x="83" y="0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83" y="29"/>
                    <a:pt x="166" y="29"/>
                    <a:pt x="248" y="29"/>
                  </a:cubicBezTo>
                  <a:cubicBezTo>
                    <a:pt x="248" y="19"/>
                    <a:pt x="248" y="10"/>
                    <a:pt x="2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5357813" y="4391025"/>
              <a:ext cx="173038" cy="30163"/>
            </a:xfrm>
            <a:custGeom>
              <a:avLst/>
              <a:gdLst>
                <a:gd name="T0" fmla="*/ 0 w 170"/>
                <a:gd name="T1" fmla="*/ 28 h 28"/>
                <a:gd name="T2" fmla="*/ 170 w 170"/>
                <a:gd name="T3" fmla="*/ 28 h 28"/>
                <a:gd name="T4" fmla="*/ 170 w 170"/>
                <a:gd name="T5" fmla="*/ 0 h 28"/>
                <a:gd name="T6" fmla="*/ 0 w 170"/>
                <a:gd name="T7" fmla="*/ 0 h 28"/>
                <a:gd name="T8" fmla="*/ 0 w 170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8">
                  <a:moveTo>
                    <a:pt x="0" y="28"/>
                  </a:moveTo>
                  <a:cubicBezTo>
                    <a:pt x="58" y="28"/>
                    <a:pt x="114" y="28"/>
                    <a:pt x="170" y="28"/>
                  </a:cubicBezTo>
                  <a:cubicBezTo>
                    <a:pt x="170" y="18"/>
                    <a:pt x="170" y="10"/>
                    <a:pt x="170" y="0"/>
                  </a:cubicBezTo>
                  <a:cubicBezTo>
                    <a:pt x="113" y="0"/>
                    <a:pt x="57" y="0"/>
                    <a:pt x="0" y="0"/>
                  </a:cubicBezTo>
                  <a:cubicBezTo>
                    <a:pt x="0" y="10"/>
                    <a:pt x="0" y="1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243944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540</Words>
  <Application>Microsoft Office PowerPoint</Application>
  <PresentationFormat>On-screen Show (16:9)</PresentationFormat>
  <Paragraphs>93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Roboto</vt:lpstr>
      <vt:lpstr>Nixie One</vt:lpstr>
      <vt:lpstr>Roboto Condensed</vt:lpstr>
      <vt:lpstr>Arial</vt:lpstr>
      <vt:lpstr>Muli</vt:lpstr>
      <vt:lpstr>Imogen template</vt:lpstr>
      <vt:lpstr>Indonesia Experience in Improving Transparency and Reporting</vt:lpstr>
      <vt:lpstr>Indonesia Supervisory Structure</vt:lpstr>
      <vt:lpstr>Role of BPKP and Arrangements for DAK output verification</vt:lpstr>
      <vt:lpstr>Involvement of substantial resources</vt:lpstr>
      <vt:lpstr>PowerPoint Presentation</vt:lpstr>
      <vt:lpstr>PowerPoint Presentation</vt:lpstr>
      <vt:lpstr>PowerPoint Presentation</vt:lpstr>
      <vt:lpstr>PowerPoint Presentation</vt:lpstr>
      <vt:lpstr>BPKP Competitive Advantage</vt:lpstr>
      <vt:lpstr>Remaining Challenges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Indra Irnawan</dc:creator>
  <cp:lastModifiedBy>Griya Rufianne</cp:lastModifiedBy>
  <cp:revision>62</cp:revision>
  <cp:lastPrinted>2017-05-08T08:33:41Z</cp:lastPrinted>
  <dcterms:modified xsi:type="dcterms:W3CDTF">2017-05-09T01:38:30Z</dcterms:modified>
</cp:coreProperties>
</file>