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3">
  <p:sldMasterIdLst>
    <p:sldMasterId id="2147485197" r:id="rId1"/>
    <p:sldMasterId id="2147485265" r:id="rId2"/>
    <p:sldMasterId id="2147485424" r:id="rId3"/>
    <p:sldMasterId id="2147485446" r:id="rId4"/>
    <p:sldMasterId id="2147485456" r:id="rId5"/>
    <p:sldMasterId id="2147485490" r:id="rId6"/>
  </p:sldMasterIdLst>
  <p:notesMasterIdLst>
    <p:notesMasterId r:id="rId13"/>
  </p:notesMasterIdLst>
  <p:handoutMasterIdLst>
    <p:handoutMasterId r:id="rId14"/>
  </p:handoutMasterIdLst>
  <p:sldIdLst>
    <p:sldId id="512" r:id="rId7"/>
    <p:sldId id="513" r:id="rId8"/>
    <p:sldId id="514" r:id="rId9"/>
    <p:sldId id="515" r:id="rId10"/>
    <p:sldId id="516" r:id="rId11"/>
    <p:sldId id="518" r:id="rId1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har Grigorian" initials="G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67669" autoAdjust="0"/>
  </p:normalViewPr>
  <p:slideViewPr>
    <p:cSldViewPr snapToGrid="0" snapToObjects="1">
      <p:cViewPr varScale="1">
        <p:scale>
          <a:sx n="64" d="100"/>
          <a:sy n="64" d="100"/>
        </p:scale>
        <p:origin x="10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63A73407-9E61-424A-B0F2-5A623095F2BC}" type="datetimeFigureOut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6928F1E-31BD-4991-8F9D-46CA2C54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5F77F1B4-B009-41BF-A2EA-B40E14E8E4BB}" type="datetimeFigureOut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88" y="4687174"/>
            <a:ext cx="5387390" cy="4439503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FC9B17A6-8FF8-405B-9CCE-AE6A392A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9B17A6-8FF8-405B-9CCE-AE6A392A6C0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0569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6.jpeg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912" y="306742"/>
            <a:ext cx="4014520" cy="561607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295616"/>
            <a:ext cx="6942667" cy="5592567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425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1" y="288637"/>
            <a:ext cx="11377423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983838"/>
            <a:ext cx="6942667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890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89" y="288637"/>
            <a:ext cx="11425544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455" y="1443790"/>
            <a:ext cx="7076351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8125" y="1003049"/>
            <a:ext cx="4117137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30234" y="976313"/>
            <a:ext cx="7058749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413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12" y="1788583"/>
            <a:ext cx="5511031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09904" y="1788510"/>
            <a:ext cx="5510784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475912" y="1429561"/>
            <a:ext cx="5511031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209905" y="1421540"/>
            <a:ext cx="5510784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5166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34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8047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4557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79072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51256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7460628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97955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6"/>
            <a:ext cx="11252869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80465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635321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62013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62013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62013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62013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3095344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926010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910822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910822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910822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910822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546858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5299252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528406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528406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528406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528406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7817477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7648144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763295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763295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763295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763295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10181948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10012615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9997426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9997426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9997426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9997426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4654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80040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51353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7470304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98052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81433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64499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62980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62980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62980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62980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3105020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93568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920498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920498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920498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920498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547826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5308928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529373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529373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529373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529373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7827153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7657820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764263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764263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764263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764263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10191624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10022291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10007102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10007102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10007102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10007102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005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4064002"/>
            <a:ext cx="530523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5107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128685" y="5302250"/>
            <a:ext cx="7063316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3075216"/>
            <a:ext cx="530523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9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7" y="1132417"/>
            <a:ext cx="11260667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3490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9852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280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462845" y="114088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468489" y="371686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364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6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154547" y="1306550"/>
            <a:ext cx="9728968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134806" y="3074089"/>
            <a:ext cx="9771695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0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1" y="288637"/>
            <a:ext cx="11377423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6373" y="968964"/>
            <a:ext cx="11372849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070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/>
          <a:p>
            <a:fld id="{371166F7-FEBA-3B46-9CA5-8AE60F5A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9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b247868\Desktop\New POWERPOINT TEMPLATES\Template 1\images\images\template2_0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32"/>
          <a:stretch/>
        </p:blipFill>
        <p:spPr bwMode="auto">
          <a:xfrm flipV="1">
            <a:off x="1" y="0"/>
            <a:ext cx="12224225" cy="2222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6667500"/>
            <a:ext cx="3657599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34544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750764-EB7A-40E0-9262-039BC724AE8A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WBG-SURR-Horizontal-RGB-high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92875"/>
            <a:ext cx="2743200" cy="3651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53698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17" y="1590"/>
          <a:ext cx="20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3" name="Object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" y="1590"/>
                        <a:ext cx="201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1" y="260352"/>
            <a:ext cx="11328400" cy="576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31801" y="852040"/>
            <a:ext cx="11328400" cy="274320"/>
          </a:xfrm>
          <a:noFill/>
          <a:ln>
            <a:noFill/>
          </a:ln>
          <a:effectLst/>
        </p:spPr>
        <p:txBody>
          <a:bodyPr vert="horz" wrap="square" lIns="0" tIns="0" rIns="0" bIns="18000" numCol="1" anchor="t" anchorCtr="0" compatLnSpc="1">
            <a:prstTxWarp prst="textNoShape">
              <a:avLst/>
            </a:prstTxWarp>
            <a:normAutofit/>
          </a:bodyPr>
          <a:lstStyle>
            <a:lvl1pPr algn="l" defTabSz="435437" rtl="0" eaLnBrk="1" latinLnBrk="0" hangingPunct="1">
              <a:spcBef>
                <a:spcPct val="0"/>
              </a:spcBef>
              <a:buFontTx/>
              <a:buNone/>
              <a:defRPr lang="de-DE" sz="1714" b="0" kern="1200" noProof="0" dirty="0">
                <a:solidFill>
                  <a:schemeClr val="tx2"/>
                </a:solidFill>
                <a:latin typeface="+mj-lt"/>
                <a:ea typeface="+mj-ea"/>
                <a:cs typeface="Arial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441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FF758475-CBAC-4C17-93A0-2B15C7C3AF5F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7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obs Full Page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11282705" cy="756707"/>
          </a:xfrm>
        </p:spPr>
        <p:txBody>
          <a:bodyPr anchor="t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159329"/>
            <a:ext cx="11303000" cy="50530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2155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02126"/>
            <a:ext cx="12192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861340" y="1189790"/>
            <a:ext cx="938596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878236" y="3000005"/>
            <a:ext cx="9369065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622118" y="6116639"/>
            <a:ext cx="3625849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92763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10068676" y="215920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3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65364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D33A1-7D54-4980-B6AE-E0A6A8B6D590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945384" y="215920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6"/>
            <a:ext cx="9401565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B5E21-0814-4E53-8E0F-037F2094EB7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65" name="Picture 6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739078" y="353503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3" y="301625"/>
            <a:ext cx="953796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3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3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909402" y="130491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912" y="811658"/>
            <a:ext cx="4014520" cy="5111160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811658"/>
            <a:ext cx="6942667" cy="507652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945384" y="1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288637"/>
            <a:ext cx="9606461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983838"/>
            <a:ext cx="6942667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10082372" y="1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90" y="288637"/>
            <a:ext cx="9505537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455" y="1443790"/>
            <a:ext cx="7076351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8125" y="1003049"/>
            <a:ext cx="4117137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30234" y="976313"/>
            <a:ext cx="7058749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975264" y="1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7475"/>
            <a:ext cx="956536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12" y="1788583"/>
            <a:ext cx="5511031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09904" y="1788510"/>
            <a:ext cx="5510784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475912" y="1429561"/>
            <a:ext cx="5511031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209905" y="1421540"/>
            <a:ext cx="5510784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945384" y="376532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58131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3" y="301625"/>
            <a:ext cx="9469472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3" y="1845423"/>
            <a:ext cx="11253740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3" y="1204562"/>
            <a:ext cx="11247297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9" r="16177" b="51577"/>
          <a:stretch/>
        </p:blipFill>
        <p:spPr>
          <a:xfrm>
            <a:off x="9998765" y="151891"/>
            <a:ext cx="1724445" cy="87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58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069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4557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79072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51256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7460628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97955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6"/>
            <a:ext cx="11252869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80465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635321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62013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62013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62013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62013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3095344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926010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910822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910822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910822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910822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546858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5299252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528406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528406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528406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528406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7817477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7648144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763295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763295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763295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763295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10181948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10012615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9997426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9997426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9997426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9997426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4654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80040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51353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7470304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98052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81433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64499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62980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62980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62980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62980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3105020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93568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920498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920498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920498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920498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547826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5308928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529373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529373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529373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529373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7827153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7657820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764263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764263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764263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764263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10191624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10022291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10007102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10007102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10007102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10007102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4064002"/>
            <a:ext cx="530523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0942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128685" y="5302250"/>
            <a:ext cx="7063316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3075216"/>
            <a:ext cx="530523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3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7" y="1132417"/>
            <a:ext cx="11260667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101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219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519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462845" y="114088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468489" y="371686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7832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6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154547" y="1306550"/>
            <a:ext cx="9728968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134806" y="3074089"/>
            <a:ext cx="9771695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1" y="288637"/>
            <a:ext cx="11377423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6373" y="968964"/>
            <a:ext cx="11372849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289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92763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5" r="8818" b="53458"/>
          <a:stretch/>
        </p:blipFill>
        <p:spPr>
          <a:xfrm>
            <a:off x="10124661" y="215921"/>
            <a:ext cx="1981200" cy="84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8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972800" cy="9906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/>
          <a:p>
            <a:fld id="{1A7B7AFB-31DA-4FA7-A970-3C966B6E658D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>
              <a:solidFill>
                <a:srgbClr val="02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6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139AF0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>
              <a:solidFill>
                <a:srgbClr val="02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0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02126"/>
            <a:ext cx="12192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861340" y="1189790"/>
            <a:ext cx="938596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878236" y="3000005"/>
            <a:ext cx="9369065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622118" y="6116639"/>
            <a:ext cx="3625849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>
              <a:solidFill>
                <a:srgbClr val="02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4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21F43">
                    <a:tint val="75000"/>
                  </a:srgbClr>
                </a:solidFill>
              </a:rPr>
              <a:t>Presentation Title</a:t>
            </a:r>
            <a:endParaRPr lang="en-US" dirty="0">
              <a:solidFill>
                <a:srgbClr val="021F43">
                  <a:tint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F62D93A-3BA0-8848-BFA3-D7046C1B555D}" type="slidenum">
              <a:rPr lang="en-US" smtClean="0">
                <a:solidFill>
                  <a:srgbClr val="021F4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2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5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25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11282705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33A1-7D54-4980-B6AE-E0A6A8B6D590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6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5E21-0814-4E53-8E0F-037F2094EB7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2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3" y="301625"/>
            <a:ext cx="11252649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3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3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9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912" y="306742"/>
            <a:ext cx="4014520" cy="561607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295616"/>
            <a:ext cx="6942667" cy="5592567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19609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92763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4" r="8255" b="53458"/>
          <a:stretch/>
        </p:blipFill>
        <p:spPr>
          <a:xfrm>
            <a:off x="10104967" y="215921"/>
            <a:ext cx="2020772" cy="84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1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1" y="288637"/>
            <a:ext cx="11377423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983838"/>
            <a:ext cx="6942667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4238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89" y="288637"/>
            <a:ext cx="11425544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455" y="1443790"/>
            <a:ext cx="7076351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8125" y="1003049"/>
            <a:ext cx="4117137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30234" y="976313"/>
            <a:ext cx="7058749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729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12" y="1788583"/>
            <a:ext cx="5511031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09904" y="1788510"/>
            <a:ext cx="5510784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475912" y="1429561"/>
            <a:ext cx="5511031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209905" y="1421540"/>
            <a:ext cx="5510784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37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6127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376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4557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79072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51256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7460628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97955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6"/>
            <a:ext cx="11252869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80465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635321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62013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62013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62013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62013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3095344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926010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910822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910822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910822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910822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546858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5299252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528406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528406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528406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528406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7817477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7648144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763295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763295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763295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763295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10181948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10012615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9997426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9997426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9997426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9997426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4654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80040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51353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7470304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98052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81433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64499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62980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62980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62980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62980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3105020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93568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920498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920498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920498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920498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547826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5308928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529373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529373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529373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529373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7827153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7657820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764263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764263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764263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764263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10191624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10022291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10007102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10007102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10007102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10007102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7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4064002"/>
            <a:ext cx="530523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5860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128685" y="5302250"/>
            <a:ext cx="7063316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3075216"/>
            <a:ext cx="530523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7" y="1132417"/>
            <a:ext cx="11260667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654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3322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92763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10068676" y="215920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8538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462845" y="114088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468489" y="371686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076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6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154547" y="1306550"/>
            <a:ext cx="9728968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134806" y="3074089"/>
            <a:ext cx="9771695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812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1" y="288637"/>
            <a:ext cx="11377423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6373" y="968964"/>
            <a:ext cx="11372849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1579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972800" cy="9906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7AFB-31DA-4FA7-A970-3C966B6E658D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2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7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92763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1050842" y="6356351"/>
            <a:ext cx="571062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10068676" y="215920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7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6" name="Picture 6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9233" y="6287452"/>
            <a:ext cx="2078567" cy="50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92763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10068676" y="215920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2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3" y="301625"/>
            <a:ext cx="9469472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3" y="1845423"/>
            <a:ext cx="11253740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3" y="1204562"/>
            <a:ext cx="11247297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945384" y="151891"/>
            <a:ext cx="1931541" cy="928119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9233" y="6287452"/>
            <a:ext cx="2078567" cy="50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26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912" y="306742"/>
            <a:ext cx="4014520" cy="561607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295616"/>
            <a:ext cx="6942667" cy="5592567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05877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9592763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10068676" y="215920"/>
            <a:ext cx="1931541" cy="9281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9118-7A22-4BC9-B902-C4F9EC943E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6884" y="6502400"/>
            <a:ext cx="1219200" cy="9144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17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1" y="288637"/>
            <a:ext cx="11377423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7" y="983838"/>
            <a:ext cx="6942667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3992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89" y="288637"/>
            <a:ext cx="11425544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455" y="1443790"/>
            <a:ext cx="7076351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8125" y="1003049"/>
            <a:ext cx="4117137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30234" y="976313"/>
            <a:ext cx="7058749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0269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12" y="1788583"/>
            <a:ext cx="5511031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09904" y="1788510"/>
            <a:ext cx="5510784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475912" y="1429561"/>
            <a:ext cx="5511031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209905" y="1421540"/>
            <a:ext cx="5510784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7735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2752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46364"/>
            <a:ext cx="4194123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6" y="346365"/>
            <a:ext cx="6889193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0945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4557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79072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51256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7460628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9795579" y="372134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6"/>
            <a:ext cx="11252869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80465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635321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62013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62013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62013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62013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3095344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926010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910822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910822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910822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910822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546858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5299252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5284063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5284063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5284063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5284063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7817477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7648144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763295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763295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763295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763295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10181948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10012615" y="4049121"/>
            <a:ext cx="1583267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9997426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9997426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9997426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9997426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4654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80040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51353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7470304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9805255" y="1370028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81433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64499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62980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62980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62980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62980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3105020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935687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920498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920498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920498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920498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547826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5308928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5293739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5293739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5293739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5293739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7827153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7657820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764263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764263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764263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764263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10191624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10022291" y="1697806"/>
            <a:ext cx="1583267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10007102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10007102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10007102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10007102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5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4064002"/>
            <a:ext cx="530523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18364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128685" y="5302250"/>
            <a:ext cx="7063316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89" y="3075216"/>
            <a:ext cx="530523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8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7" y="1132417"/>
            <a:ext cx="11260667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607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0551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3" y="301625"/>
            <a:ext cx="9469472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3" y="1845423"/>
            <a:ext cx="11253740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3" y="1204562"/>
            <a:ext cx="11247297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9945384" y="151891"/>
            <a:ext cx="1931541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8" y="1147233"/>
            <a:ext cx="5545665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00578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2" y="307475"/>
            <a:ext cx="11213472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78" y="114723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2" y="372321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462845" y="1140883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468489" y="3716867"/>
            <a:ext cx="5545665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4084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6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154547" y="1306550"/>
            <a:ext cx="9728968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134806" y="3074089"/>
            <a:ext cx="9771695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68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1" y="288637"/>
            <a:ext cx="11377423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6373" y="968964"/>
            <a:ext cx="11372849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7230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6F7-FEBA-3B46-9CA5-8AE60F5A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755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b247868\Desktop\New POWERPOINT TEMPLATES\Template 1\images\images\template2_0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32"/>
          <a:stretch/>
        </p:blipFill>
        <p:spPr bwMode="auto">
          <a:xfrm flipV="1">
            <a:off x="1" y="0"/>
            <a:ext cx="12224225" cy="2222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6667500"/>
            <a:ext cx="3657599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34544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750764-EB7A-40E0-9262-039BC724AE8A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WBG-SURR-Horizontal-RGB-high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92875"/>
            <a:ext cx="2743200" cy="3651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679234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17" y="1590"/>
          <a:ext cx="20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3" name="Object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" y="1590"/>
                        <a:ext cx="201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1" y="260352"/>
            <a:ext cx="11328400" cy="576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31801" y="852040"/>
            <a:ext cx="11328400" cy="274320"/>
          </a:xfrm>
          <a:noFill/>
          <a:ln>
            <a:noFill/>
          </a:ln>
          <a:effectLst/>
        </p:spPr>
        <p:txBody>
          <a:bodyPr vert="horz" wrap="square" lIns="0" tIns="0" rIns="0" bIns="18000" numCol="1" anchor="t" anchorCtr="0" compatLnSpc="1">
            <a:prstTxWarp prst="textNoShape">
              <a:avLst/>
            </a:prstTxWarp>
            <a:normAutofit/>
          </a:bodyPr>
          <a:lstStyle>
            <a:lvl1pPr algn="l" defTabSz="435437" rtl="0" eaLnBrk="1" latinLnBrk="0" hangingPunct="1">
              <a:spcBef>
                <a:spcPct val="0"/>
              </a:spcBef>
              <a:buFontTx/>
              <a:buNone/>
              <a:defRPr lang="de-DE" sz="1714" b="0" kern="1200" noProof="0" dirty="0">
                <a:solidFill>
                  <a:schemeClr val="tx2"/>
                </a:solidFill>
                <a:latin typeface="+mj-lt"/>
                <a:ea typeface="+mj-ea"/>
                <a:cs typeface="Arial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627028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FF758475-CBAC-4C17-93A0-2B15C7C3AF5F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E024-831B-42B7-AA81-51BE908FD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3484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obs Full Page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11282705" cy="756707"/>
          </a:xfrm>
        </p:spPr>
        <p:txBody>
          <a:bodyPr anchor="t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159329"/>
            <a:ext cx="11303000" cy="50530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E18969D-16CF-4DFE-AEF6-C766460D688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470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31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4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50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slideLayout" Target="../slideLayouts/slideLayout75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Relationship Id="rId22" Type="http://schemas.openxmlformats.org/officeDocument/2006/relationships/image" Target="../media/image8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78.xml"/><Relationship Id="rId21" Type="http://schemas.openxmlformats.org/officeDocument/2006/relationships/slideLayout" Target="../slideLayouts/slideLayout96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slideLayout" Target="../slideLayouts/slideLayout92.xml"/><Relationship Id="rId25" Type="http://schemas.openxmlformats.org/officeDocument/2006/relationships/image" Target="../media/image8.jpeg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20" Type="http://schemas.openxmlformats.org/officeDocument/2006/relationships/slideLayout" Target="../slideLayouts/slideLayout95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24" Type="http://schemas.openxmlformats.org/officeDocument/2006/relationships/theme" Target="../theme/theme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23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85.xml"/><Relationship Id="rId19" Type="http://schemas.openxmlformats.org/officeDocument/2006/relationships/slideLayout" Target="../slideLayouts/slideLayout94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Relationship Id="rId22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71538"/>
            <a:ext cx="10363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797300" y="6356351"/>
            <a:ext cx="74676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912284" y="6329364"/>
            <a:ext cx="28448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  <p:sldLayoutId id="2147485403" r:id="rId2"/>
    <p:sldLayoutId id="2147485404" r:id="rId3"/>
    <p:sldLayoutId id="2147485486" r:id="rId4"/>
    <p:sldLayoutId id="2147485488" r:id="rId5"/>
    <p:sldLayoutId id="2147485514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10919884" y="6323014"/>
            <a:ext cx="465667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2" y="301625"/>
            <a:ext cx="1128183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39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1578167" y="6207125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9660D9-7752-489B-BDF8-9A9060DE1D4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901115" y="6154256"/>
            <a:ext cx="5694815" cy="548640"/>
            <a:chOff x="47624" y="5908127"/>
            <a:chExt cx="3636873" cy="467170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652F06F5-5C03-436A-8D4A-6B06BB9F17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2" y="5947058"/>
              <a:ext cx="1984545" cy="389308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BD4770F-3544-4585-900C-FC11BDC67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24" y="5908127"/>
              <a:ext cx="1529318" cy="46717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408" r:id="rId10"/>
    <p:sldLayoutId id="2147485396" r:id="rId11"/>
    <p:sldLayoutId id="2147485409" r:id="rId12"/>
    <p:sldLayoutId id="2147485397" r:id="rId13"/>
    <p:sldLayoutId id="2147485398" r:id="rId14"/>
    <p:sldLayoutId id="2147485399" r:id="rId15"/>
    <p:sldLayoutId id="2147485400" r:id="rId16"/>
    <p:sldLayoutId id="2147485410" r:id="rId17"/>
    <p:sldLayoutId id="2147485401" r:id="rId18"/>
    <p:sldLayoutId id="2147485480" r:id="rId19"/>
    <p:sldLayoutId id="2147485481" r:id="rId20"/>
    <p:sldLayoutId id="2147485482" r:id="rId21"/>
    <p:sldLayoutId id="2147485483" r:id="rId22"/>
    <p:sldLayoutId id="2147485484" r:id="rId23"/>
    <p:sldLayoutId id="2147485515" r:id="rId24"/>
    <p:sldLayoutId id="2147485516" r:id="rId25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10919884" y="6323014"/>
            <a:ext cx="465667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2" y="301625"/>
            <a:ext cx="1128183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39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1578167" y="6207125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8485" y="6356351"/>
            <a:ext cx="8426950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00416" y="6345642"/>
            <a:ext cx="1970116" cy="3865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5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  <p:sldLayoutId id="2147485437" r:id="rId13"/>
    <p:sldLayoutId id="2147485438" r:id="rId14"/>
    <p:sldLayoutId id="2147485439" r:id="rId15"/>
    <p:sldLayoutId id="2147485440" r:id="rId16"/>
    <p:sldLayoutId id="2147485441" r:id="rId17"/>
    <p:sldLayoutId id="2147485442" r:id="rId18"/>
    <p:sldLayoutId id="2147485443" r:id="rId19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71538"/>
            <a:ext cx="10363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797300" y="6356351"/>
            <a:ext cx="74676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21F43">
                    <a:tint val="75000"/>
                  </a:srgbClr>
                </a:solidFill>
              </a:rPr>
              <a:t>Presentation Title</a:t>
            </a:r>
            <a:endParaRPr lang="en-US" dirty="0">
              <a:solidFill>
                <a:srgbClr val="021F43">
                  <a:tint val="75000"/>
                </a:srgb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912284" y="6329364"/>
            <a:ext cx="28448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21F4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47" r:id="rId1"/>
    <p:sldLayoutId id="2147485448" r:id="rId2"/>
    <p:sldLayoutId id="2147485449" r:id="rId3"/>
    <p:sldLayoutId id="2147485451" r:id="rId4"/>
    <p:sldLayoutId id="2147485454" r:id="rId5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10919884" y="6323014"/>
            <a:ext cx="465667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2" y="301625"/>
            <a:ext cx="1128183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39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1578167" y="6207125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>
              <a:solidFill>
                <a:srgbClr val="021F4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278FDC0-69C8-4E1A-B751-B4BF4EA2AB12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8485" y="6356351"/>
            <a:ext cx="7886700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052" y="6350408"/>
            <a:ext cx="2624032" cy="38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3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57" r:id="rId1"/>
    <p:sldLayoutId id="2147485458" r:id="rId2"/>
    <p:sldLayoutId id="2147485459" r:id="rId3"/>
    <p:sldLayoutId id="2147485460" r:id="rId4"/>
    <p:sldLayoutId id="2147485461" r:id="rId5"/>
    <p:sldLayoutId id="2147485462" r:id="rId6"/>
    <p:sldLayoutId id="2147485463" r:id="rId7"/>
    <p:sldLayoutId id="2147485464" r:id="rId8"/>
    <p:sldLayoutId id="2147485465" r:id="rId9"/>
    <p:sldLayoutId id="2147485466" r:id="rId10"/>
    <p:sldLayoutId id="2147485467" r:id="rId11"/>
    <p:sldLayoutId id="2147485468" r:id="rId12"/>
    <p:sldLayoutId id="2147485469" r:id="rId13"/>
    <p:sldLayoutId id="2147485470" r:id="rId14"/>
    <p:sldLayoutId id="2147485471" r:id="rId15"/>
    <p:sldLayoutId id="2147485472" r:id="rId16"/>
    <p:sldLayoutId id="2147485473" r:id="rId17"/>
    <p:sldLayoutId id="2147485474" r:id="rId18"/>
    <p:sldLayoutId id="2147485475" r:id="rId19"/>
    <p:sldLayoutId id="2147485476" r:id="rId2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10919884" y="6323014"/>
            <a:ext cx="465667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2" y="301625"/>
            <a:ext cx="1128183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39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1578167" y="6207125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80484" y="6356351"/>
            <a:ext cx="423333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278FDC0-69C8-4E1A-B751-B4BF4EA2A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8485" y="6356351"/>
            <a:ext cx="8692228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1251" y="6311900"/>
            <a:ext cx="1970116" cy="3865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1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91" r:id="rId1"/>
    <p:sldLayoutId id="2147485492" r:id="rId2"/>
    <p:sldLayoutId id="2147485493" r:id="rId3"/>
    <p:sldLayoutId id="2147485494" r:id="rId4"/>
    <p:sldLayoutId id="2147485495" r:id="rId5"/>
    <p:sldLayoutId id="2147485496" r:id="rId6"/>
    <p:sldLayoutId id="2147485497" r:id="rId7"/>
    <p:sldLayoutId id="2147485498" r:id="rId8"/>
    <p:sldLayoutId id="2147485499" r:id="rId9"/>
    <p:sldLayoutId id="2147485500" r:id="rId10"/>
    <p:sldLayoutId id="2147485501" r:id="rId11"/>
    <p:sldLayoutId id="2147485502" r:id="rId12"/>
    <p:sldLayoutId id="2147485503" r:id="rId13"/>
    <p:sldLayoutId id="2147485504" r:id="rId14"/>
    <p:sldLayoutId id="2147485505" r:id="rId15"/>
    <p:sldLayoutId id="2147485506" r:id="rId16"/>
    <p:sldLayoutId id="2147485507" r:id="rId17"/>
    <p:sldLayoutId id="2147485508" r:id="rId18"/>
    <p:sldLayoutId id="2147485509" r:id="rId19"/>
    <p:sldLayoutId id="2147485510" r:id="rId20"/>
    <p:sldLayoutId id="2147485511" r:id="rId21"/>
    <p:sldLayoutId id="2147485512" r:id="rId22"/>
    <p:sldLayoutId id="2147485513" r:id="rId2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4389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7" r="26016" b="50350"/>
          <a:stretch/>
        </p:blipFill>
        <p:spPr>
          <a:xfrm>
            <a:off x="10390215" y="162735"/>
            <a:ext cx="1571513" cy="9874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" y="2900899"/>
            <a:ext cx="8070573" cy="830997"/>
          </a:xfrm>
          <a:prstGeom prst="rect">
            <a:avLst/>
          </a:prstGeom>
          <a:solidFill>
            <a:srgbClr val="021F43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0" kern="0" dirty="0">
                <a:solidFill>
                  <a:schemeClr val="bg1"/>
                </a:solidFill>
                <a:latin typeface="Calibri" panose="020F0502020204030204" pitchFamily="34" charset="0"/>
              </a:rPr>
              <a:t>&lt;Country Name&gt; Action Plan</a:t>
            </a:r>
            <a:endParaRPr lang="en-US" sz="3200" b="0" kern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E7D85F-6DFB-4884-AE12-4936E92DCA92}"/>
              </a:ext>
            </a:extLst>
          </p:cNvPr>
          <p:cNvSpPr/>
          <p:nvPr/>
        </p:nvSpPr>
        <p:spPr>
          <a:xfrm>
            <a:off x="3171909" y="4735175"/>
            <a:ext cx="8544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0" kern="0" dirty="0">
                <a:solidFill>
                  <a:srgbClr val="002060"/>
                </a:solidFill>
                <a:latin typeface="Calibri" panose="020F0502020204030204" pitchFamily="34" charset="0"/>
              </a:rPr>
              <a:t>Technical Deep Dive on Aging Cities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0" kern="0" dirty="0">
                <a:solidFill>
                  <a:srgbClr val="002060"/>
                </a:solidFill>
                <a:latin typeface="Calibri" panose="020F0502020204030204" pitchFamily="34" charset="0"/>
              </a:rPr>
              <a:t>Tokyo and Toyama, Japan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0" kern="0" dirty="0">
                <a:solidFill>
                  <a:srgbClr val="002060"/>
                </a:solidFill>
                <a:latin typeface="Calibri" panose="020F0502020204030204" pitchFamily="34" charset="0"/>
              </a:rPr>
              <a:t>May 21 to 25, 2018</a:t>
            </a:r>
          </a:p>
        </p:txBody>
      </p:sp>
    </p:spTree>
    <p:extLst>
      <p:ext uri="{BB962C8B-B14F-4D97-AF65-F5344CB8AC3E}">
        <p14:creationId xmlns:p14="http://schemas.microsoft.com/office/powerpoint/2010/main" val="22678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80484" y="6356351"/>
            <a:ext cx="96900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Key Takeaways from TDD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662296" y="1559892"/>
            <a:ext cx="10727947" cy="46008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&lt;Key Takeaway&gt;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97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34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571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EB3AA1-939D-4B5B-8C58-E68AB54D2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707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1007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80484" y="6356351"/>
            <a:ext cx="96900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Implications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548811" y="1559891"/>
            <a:ext cx="8440305" cy="46008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&lt;Implication&gt;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&lt;Implication&gt;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&lt;Implication&gt;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&lt;Implication&gt;</a:t>
            </a:r>
          </a:p>
          <a:p>
            <a:pPr marL="0" indent="0">
              <a:spcAft>
                <a:spcPts val="600"/>
              </a:spcAft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A726D0-43FD-49CC-80D2-7FF3D93D3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97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0182008-1ED5-4891-A2CC-A81351893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34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EBB90E6-827A-4548-9D2F-4D887081A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571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15B290-4CF6-4DE5-8CEA-AC027679E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707" y="4676512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3747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80484" y="6356351"/>
            <a:ext cx="96900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Actions to be Taken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480484" y="1493631"/>
            <a:ext cx="11108542" cy="4600863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Short-term: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Medium-term: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Long-term: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80484" y="6356351"/>
            <a:ext cx="96900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Lending and TA Active or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535559" y="1506884"/>
            <a:ext cx="8440305" cy="4600863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b="1" u="sng" dirty="0">
                <a:latin typeface="+mn-lt"/>
              </a:rPr>
              <a:t>Technical Assistance Work Planned</a:t>
            </a:r>
            <a:r>
              <a:rPr lang="en-US" b="1" u="sng" dirty="0">
                <a:latin typeface="+mn-lt"/>
              </a:rPr>
              <a:t>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&lt;TA component&gt;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&lt;TA component&gt;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&lt;TA component&gt; &lt;Cost Estimates&gt;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Investment Work Planned: 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&lt;Goods/ Works/ Services&gt;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&lt;Goods/ Works/ Services&gt; &lt;Cost Estimates&gt;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&lt;Goods/ Works/ Services&gt; &lt;Cost Estimates&gt;</a:t>
            </a:r>
          </a:p>
        </p:txBody>
      </p:sp>
    </p:spTree>
    <p:extLst>
      <p:ext uri="{BB962C8B-B14F-4D97-AF65-F5344CB8AC3E}">
        <p14:creationId xmlns:p14="http://schemas.microsoft.com/office/powerpoint/2010/main" val="158070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80484" y="6356351"/>
            <a:ext cx="96900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Support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475913" y="1335882"/>
            <a:ext cx="8440305" cy="4742920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World Bank: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TDLC Program (Japan)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Knowledge Products (Case Studies,  Policy Notes, etc.)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8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BG-Any_Logo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WBG-Any_Logo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Full Page Interior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WBG-Any_Logo</Template>
  <TotalTime>26206</TotalTime>
  <Words>268</Words>
  <Application>Microsoft Office PowerPoint</Application>
  <PresentationFormat>Widescreen</PresentationFormat>
  <Paragraphs>50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3" baseType="lpstr">
      <vt:lpstr>ＭＳ Ｐゴシック</vt:lpstr>
      <vt:lpstr>ＭＳ Ｐゴシック</vt:lpstr>
      <vt:lpstr>ＭＳ 明朝</vt:lpstr>
      <vt:lpstr>Andes ExtraLight</vt:lpstr>
      <vt:lpstr>Arial</vt:lpstr>
      <vt:lpstr>Arial Bold</vt:lpstr>
      <vt:lpstr>Calibri</vt:lpstr>
      <vt:lpstr>Times New Roman</vt:lpstr>
      <vt:lpstr>Trebuchet MS</vt:lpstr>
      <vt:lpstr>Wingdings</vt:lpstr>
      <vt:lpstr>WBG-Any_Logo</vt:lpstr>
      <vt:lpstr>Full Page Interior</vt:lpstr>
      <vt:lpstr>1_Full Page Interior</vt:lpstr>
      <vt:lpstr>1_WBG-Any_Logo</vt:lpstr>
      <vt:lpstr>2_Full Page Interior</vt:lpstr>
      <vt:lpstr>3_Full Page Interior</vt:lpstr>
      <vt:lpstr>think-cell Slide</vt:lpstr>
      <vt:lpstr>PowerPoint Presentation</vt:lpstr>
      <vt:lpstr>&lt;Country&gt; Key Takeaways from TDD</vt:lpstr>
      <vt:lpstr>&lt;Country&gt; Implications</vt:lpstr>
      <vt:lpstr>&lt;Country&gt; Actions to be Taken</vt:lpstr>
      <vt:lpstr>&lt;Country&gt; Lending and TA Active or Needed</vt:lpstr>
      <vt:lpstr>&lt;Country&gt; Support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FY2016 TDLC Steering Committee</dc:title>
  <dc:creator>Daniel Levine</dc:creator>
  <cp:lastModifiedBy>Haruka Imoto</cp:lastModifiedBy>
  <cp:revision>483</cp:revision>
  <cp:lastPrinted>2017-06-13T05:50:10Z</cp:lastPrinted>
  <dcterms:created xsi:type="dcterms:W3CDTF">2014-09-04T17:37:55Z</dcterms:created>
  <dcterms:modified xsi:type="dcterms:W3CDTF">2018-05-18T09:38:03Z</dcterms:modified>
</cp:coreProperties>
</file>