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402" r:id="rId2"/>
    <p:sldMasterId id="2147485388" r:id="rId3"/>
    <p:sldMasterId id="2147485392" r:id="rId4"/>
  </p:sldMasterIdLst>
  <p:notesMasterIdLst>
    <p:notesMasterId r:id="rId21"/>
  </p:notesMasterIdLst>
  <p:handoutMasterIdLst>
    <p:handoutMasterId r:id="rId22"/>
  </p:handoutMasterIdLst>
  <p:sldIdLst>
    <p:sldId id="256" r:id="rId5"/>
    <p:sldId id="276" r:id="rId6"/>
    <p:sldId id="284" r:id="rId7"/>
    <p:sldId id="288" r:id="rId8"/>
    <p:sldId id="278" r:id="rId9"/>
    <p:sldId id="257" r:id="rId10"/>
    <p:sldId id="258" r:id="rId11"/>
    <p:sldId id="259" r:id="rId12"/>
    <p:sldId id="280" r:id="rId13"/>
    <p:sldId id="263" r:id="rId14"/>
    <p:sldId id="264" r:id="rId15"/>
    <p:sldId id="281" r:id="rId16"/>
    <p:sldId id="265" r:id="rId17"/>
    <p:sldId id="285" r:id="rId18"/>
    <p:sldId id="289" r:id="rId19"/>
    <p:sldId id="261" r:id="rId20"/>
  </p:sldIdLst>
  <p:sldSz cx="12192000" cy="6858000"/>
  <p:notesSz cx="7010400" cy="9236075"/>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P. Gambrill" initials="MPG" lastIdx="1" clrIdx="0">
    <p:extLst>
      <p:ext uri="{19B8F6BF-5375-455C-9EA6-DF929625EA0E}">
        <p15:presenceInfo xmlns:p15="http://schemas.microsoft.com/office/powerpoint/2012/main" userId="S-1-5-21-88094858-919529-1617787245-23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39AF0"/>
    <a:srgbClr val="021F43"/>
    <a:srgbClr val="002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2626" autoAdjust="0"/>
  </p:normalViewPr>
  <p:slideViewPr>
    <p:cSldViewPr snapToGrid="0" snapToObjects="1">
      <p:cViewPr varScale="1">
        <p:scale>
          <a:sx n="64" d="100"/>
          <a:sy n="64" d="100"/>
        </p:scale>
        <p:origin x="744"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9" d="100"/>
          <a:sy n="69" d="100"/>
        </p:scale>
        <p:origin x="3048" y="77"/>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E7F5C-391B-4E0C-950E-27730A226401}" type="doc">
      <dgm:prSet loTypeId="urn:microsoft.com/office/officeart/2008/layout/HexagonCluster" loCatId="relationship" qsTypeId="urn:microsoft.com/office/officeart/2005/8/quickstyle/simple1" qsCatId="simple" csTypeId="urn:microsoft.com/office/officeart/2005/8/colors/colorful2" csCatId="colorful" phldr="1"/>
      <dgm:spPr/>
      <dgm:t>
        <a:bodyPr/>
        <a:lstStyle/>
        <a:p>
          <a:endParaRPr lang="en-US"/>
        </a:p>
      </dgm:t>
    </dgm:pt>
    <dgm:pt modelId="{844FA054-7E7D-47C1-884C-93750A1B9B6A}">
      <dgm:prSet phldrT="[Text]" custT="1"/>
      <dgm:spPr/>
      <dgm:t>
        <a:bodyPr/>
        <a:lstStyle/>
        <a:p>
          <a:r>
            <a:rPr lang="en-US" sz="2400" b="1" dirty="0">
              <a:latin typeface="Calibri" panose="020F0502020204030204" pitchFamily="34" charset="0"/>
              <a:cs typeface="Calibri" panose="020F0502020204030204" pitchFamily="34" charset="0"/>
            </a:rPr>
            <a:t>Integrated Participatory Planning</a:t>
          </a:r>
        </a:p>
      </dgm:t>
    </dgm:pt>
    <dgm:pt modelId="{87C40214-8B69-4AA8-A77F-538F276FCF25}" type="parTrans" cxnId="{6CD9E449-F304-4854-89AD-8BF34BE19C41}">
      <dgm:prSet/>
      <dgm:spPr/>
      <dgm:t>
        <a:bodyPr/>
        <a:lstStyle/>
        <a:p>
          <a:endParaRPr lang="en-US"/>
        </a:p>
      </dgm:t>
    </dgm:pt>
    <dgm:pt modelId="{F077F9C6-DBF1-4429-8300-1174D87A22EC}" type="sibTrans" cxnId="{6CD9E449-F304-4854-89AD-8BF34BE19C41}">
      <dgm:prSet/>
      <dgm:spPr>
        <a:blipFill rotWithShape="1">
          <a:blip xmlns:r="http://schemas.openxmlformats.org/officeDocument/2006/relationships" r:embed="rId1"/>
          <a:stretch>
            <a:fillRect/>
          </a:stretch>
        </a:blipFill>
      </dgm:spPr>
      <dgm:t>
        <a:bodyPr/>
        <a:lstStyle/>
        <a:p>
          <a:endParaRPr lang="en-US"/>
        </a:p>
      </dgm:t>
    </dgm:pt>
    <dgm:pt modelId="{D7BD8AB4-E39C-4AFD-BF17-8BDAAB6B3051}">
      <dgm:prSet phldrT="[Text]" custT="1"/>
      <dgm:spPr/>
      <dgm:t>
        <a:bodyPr/>
        <a:lstStyle/>
        <a:p>
          <a:r>
            <a:rPr lang="en-US" sz="2400" b="1" dirty="0">
              <a:latin typeface="Calibri" panose="020F0502020204030204" pitchFamily="34" charset="0"/>
              <a:cs typeface="Calibri" panose="020F0502020204030204" pitchFamily="34" charset="0"/>
            </a:rPr>
            <a:t>Coordinated Execution</a:t>
          </a:r>
        </a:p>
      </dgm:t>
    </dgm:pt>
    <dgm:pt modelId="{6798DEB2-1C28-41C9-9103-AF001B289E3B}" type="parTrans" cxnId="{DA4B9B90-A8A7-4F04-843C-3A93019A384F}">
      <dgm:prSet/>
      <dgm:spPr/>
      <dgm:t>
        <a:bodyPr/>
        <a:lstStyle/>
        <a:p>
          <a:endParaRPr lang="en-US"/>
        </a:p>
      </dgm:t>
    </dgm:pt>
    <dgm:pt modelId="{D12A1CFC-F23C-4154-8FEF-F369B26697E8}" type="sibTrans" cxnId="{DA4B9B90-A8A7-4F04-843C-3A93019A384F}">
      <dgm:prSet/>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1D7ACB67-876B-4463-A7CB-C282FAEF42E8}">
      <dgm:prSet phldrT="[Text]" custT="1"/>
      <dgm:spPr/>
      <dgm:t>
        <a:bodyPr/>
        <a:lstStyle/>
        <a:p>
          <a:r>
            <a:rPr lang="en-US" sz="2400" b="1" dirty="0">
              <a:latin typeface="Calibri" panose="020F0502020204030204" pitchFamily="34" charset="0"/>
              <a:cs typeface="Calibri" panose="020F0502020204030204" pitchFamily="34" charset="0"/>
            </a:rPr>
            <a:t>Cross-Sector Tailored  Solutions</a:t>
          </a:r>
        </a:p>
      </dgm:t>
    </dgm:pt>
    <dgm:pt modelId="{91C287B8-4E30-4F8A-8014-A4C57955F596}" type="parTrans" cxnId="{7E015424-C655-42A1-BFCE-879426BAA157}">
      <dgm:prSet/>
      <dgm:spPr/>
      <dgm:t>
        <a:bodyPr/>
        <a:lstStyle/>
        <a:p>
          <a:endParaRPr lang="en-US"/>
        </a:p>
      </dgm:t>
    </dgm:pt>
    <dgm:pt modelId="{BD5153DF-97D9-4098-BF2E-2D0E672AF05E}" type="sibTrans" cxnId="{7E015424-C655-42A1-BFCE-879426BAA157}">
      <dgm:prSet/>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pt>
    <dgm:pt modelId="{A98172A6-2EEC-415D-9470-76451BCE459F}" type="pres">
      <dgm:prSet presAssocID="{BF5E7F5C-391B-4E0C-950E-27730A226401}" presName="Name0" presStyleCnt="0">
        <dgm:presLayoutVars>
          <dgm:chMax val="21"/>
          <dgm:chPref val="21"/>
        </dgm:presLayoutVars>
      </dgm:prSet>
      <dgm:spPr/>
      <dgm:t>
        <a:bodyPr/>
        <a:lstStyle/>
        <a:p>
          <a:endParaRPr lang="en-US"/>
        </a:p>
      </dgm:t>
    </dgm:pt>
    <dgm:pt modelId="{238FE18A-4574-438B-BA23-68BC0CC9B6FD}" type="pres">
      <dgm:prSet presAssocID="{844FA054-7E7D-47C1-884C-93750A1B9B6A}" presName="text1" presStyleCnt="0"/>
      <dgm:spPr/>
    </dgm:pt>
    <dgm:pt modelId="{92C585F4-E7A8-4CF6-AD0B-229E192ED916}" type="pres">
      <dgm:prSet presAssocID="{844FA054-7E7D-47C1-884C-93750A1B9B6A}" presName="textRepeatNode" presStyleLbl="alignNode1" presStyleIdx="0" presStyleCnt="3" custScaleX="106448">
        <dgm:presLayoutVars>
          <dgm:chMax val="0"/>
          <dgm:chPref val="0"/>
          <dgm:bulletEnabled val="1"/>
        </dgm:presLayoutVars>
      </dgm:prSet>
      <dgm:spPr/>
      <dgm:t>
        <a:bodyPr/>
        <a:lstStyle/>
        <a:p>
          <a:endParaRPr lang="en-US"/>
        </a:p>
      </dgm:t>
    </dgm:pt>
    <dgm:pt modelId="{CF62E9AF-2715-4D9F-A948-57F233BA1D31}" type="pres">
      <dgm:prSet presAssocID="{844FA054-7E7D-47C1-884C-93750A1B9B6A}" presName="textaccent1" presStyleCnt="0"/>
      <dgm:spPr/>
    </dgm:pt>
    <dgm:pt modelId="{981BD644-C847-4324-A4D3-1DE952F9FF1A}" type="pres">
      <dgm:prSet presAssocID="{844FA054-7E7D-47C1-884C-93750A1B9B6A}" presName="accentRepeatNode" presStyleLbl="solidAlignAcc1" presStyleIdx="0" presStyleCnt="6"/>
      <dgm:spPr>
        <a:noFill/>
      </dgm:spPr>
    </dgm:pt>
    <dgm:pt modelId="{1C481E24-16B3-4E27-8CDA-784537B8AF5C}" type="pres">
      <dgm:prSet presAssocID="{F077F9C6-DBF1-4429-8300-1174D87A22EC}" presName="image1" presStyleCnt="0"/>
      <dgm:spPr/>
    </dgm:pt>
    <dgm:pt modelId="{C800FE37-E37C-48F9-A95F-455092A62A6C}" type="pres">
      <dgm:prSet presAssocID="{F077F9C6-DBF1-4429-8300-1174D87A22EC}" presName="imageRepeatNode" presStyleLbl="alignAcc1" presStyleIdx="0" presStyleCnt="3"/>
      <dgm:spPr/>
      <dgm:t>
        <a:bodyPr/>
        <a:lstStyle/>
        <a:p>
          <a:endParaRPr lang="en-US"/>
        </a:p>
      </dgm:t>
    </dgm:pt>
    <dgm:pt modelId="{9BB58376-B597-4B62-AC89-2B8CF45BFD60}" type="pres">
      <dgm:prSet presAssocID="{F077F9C6-DBF1-4429-8300-1174D87A22EC}" presName="imageaccent1" presStyleCnt="0"/>
      <dgm:spPr/>
    </dgm:pt>
    <dgm:pt modelId="{31EF1D55-9EAA-4E67-8744-08A49A09CBBC}" type="pres">
      <dgm:prSet presAssocID="{F077F9C6-DBF1-4429-8300-1174D87A22EC}" presName="accentRepeatNode" presStyleLbl="solidAlignAcc1" presStyleIdx="1" presStyleCnt="6" custLinFactX="134435" custLinFactNeighborX="200000"/>
      <dgm:spPr>
        <a:noFill/>
        <a:ln>
          <a:noFill/>
        </a:ln>
      </dgm:spPr>
    </dgm:pt>
    <dgm:pt modelId="{E5854B30-59C2-42A8-8E4A-16D9C5C04AFC}" type="pres">
      <dgm:prSet presAssocID="{D7BD8AB4-E39C-4AFD-BF17-8BDAAB6B3051}" presName="text2" presStyleCnt="0"/>
      <dgm:spPr/>
    </dgm:pt>
    <dgm:pt modelId="{517171B9-5E30-44FD-B2F8-E1A6EE9585AA}" type="pres">
      <dgm:prSet presAssocID="{D7BD8AB4-E39C-4AFD-BF17-8BDAAB6B3051}" presName="textRepeatNode" presStyleLbl="alignNode1" presStyleIdx="1" presStyleCnt="3">
        <dgm:presLayoutVars>
          <dgm:chMax val="0"/>
          <dgm:chPref val="0"/>
          <dgm:bulletEnabled val="1"/>
        </dgm:presLayoutVars>
      </dgm:prSet>
      <dgm:spPr/>
      <dgm:t>
        <a:bodyPr/>
        <a:lstStyle/>
        <a:p>
          <a:endParaRPr lang="en-US"/>
        </a:p>
      </dgm:t>
    </dgm:pt>
    <dgm:pt modelId="{9CB67A34-599F-4E21-92DA-9B46BACD59C0}" type="pres">
      <dgm:prSet presAssocID="{D7BD8AB4-E39C-4AFD-BF17-8BDAAB6B3051}" presName="textaccent2" presStyleCnt="0"/>
      <dgm:spPr/>
    </dgm:pt>
    <dgm:pt modelId="{63382E5B-4980-44E1-854B-BD55458D1EE4}" type="pres">
      <dgm:prSet presAssocID="{D7BD8AB4-E39C-4AFD-BF17-8BDAAB6B3051}" presName="accentRepeatNode" presStyleLbl="solidAlignAcc1" presStyleIdx="2" presStyleCnt="6"/>
      <dgm:spPr>
        <a:noFill/>
        <a:ln>
          <a:solidFill>
            <a:srgbClr val="00D25F"/>
          </a:solidFill>
        </a:ln>
      </dgm:spPr>
    </dgm:pt>
    <dgm:pt modelId="{0E504901-AEB4-470C-9955-D4526A16FCF4}" type="pres">
      <dgm:prSet presAssocID="{D12A1CFC-F23C-4154-8FEF-F369B26697E8}" presName="image2" presStyleCnt="0"/>
      <dgm:spPr/>
    </dgm:pt>
    <dgm:pt modelId="{CF5AD2C1-B4EB-4EB5-BAB2-6CA5044F45EF}" type="pres">
      <dgm:prSet presAssocID="{D12A1CFC-F23C-4154-8FEF-F369B26697E8}" presName="imageRepeatNode" presStyleLbl="alignAcc1" presStyleIdx="1" presStyleCnt="3"/>
      <dgm:spPr/>
      <dgm:t>
        <a:bodyPr/>
        <a:lstStyle/>
        <a:p>
          <a:endParaRPr lang="en-US"/>
        </a:p>
      </dgm:t>
    </dgm:pt>
    <dgm:pt modelId="{8D23D34A-230F-438E-884F-08890B083578}" type="pres">
      <dgm:prSet presAssocID="{D12A1CFC-F23C-4154-8FEF-F369B26697E8}" presName="imageaccent2" presStyleCnt="0"/>
      <dgm:spPr/>
    </dgm:pt>
    <dgm:pt modelId="{259C5BC3-1F37-48C6-AEE8-B3F025F14354}" type="pres">
      <dgm:prSet presAssocID="{D12A1CFC-F23C-4154-8FEF-F369B26697E8}" presName="accentRepeatNode" presStyleLbl="solidAlignAcc1" presStyleIdx="3" presStyleCnt="6"/>
      <dgm:spPr>
        <a:noFill/>
        <a:ln>
          <a:noFill/>
        </a:ln>
      </dgm:spPr>
    </dgm:pt>
    <dgm:pt modelId="{1F415A88-EC9C-4D0D-8C18-51081DD46BC9}" type="pres">
      <dgm:prSet presAssocID="{1D7ACB67-876B-4463-A7CB-C282FAEF42E8}" presName="text3" presStyleCnt="0"/>
      <dgm:spPr/>
    </dgm:pt>
    <dgm:pt modelId="{A061F9E1-52C0-4BEB-89C3-00D635B30D9C}" type="pres">
      <dgm:prSet presAssocID="{1D7ACB67-876B-4463-A7CB-C282FAEF42E8}" presName="textRepeatNode" presStyleLbl="alignNode1" presStyleIdx="2" presStyleCnt="3">
        <dgm:presLayoutVars>
          <dgm:chMax val="0"/>
          <dgm:chPref val="0"/>
          <dgm:bulletEnabled val="1"/>
        </dgm:presLayoutVars>
      </dgm:prSet>
      <dgm:spPr/>
      <dgm:t>
        <a:bodyPr/>
        <a:lstStyle/>
        <a:p>
          <a:endParaRPr lang="en-US"/>
        </a:p>
      </dgm:t>
    </dgm:pt>
    <dgm:pt modelId="{283CF017-C3E1-4F9D-9F29-4A15B6A6FB9C}" type="pres">
      <dgm:prSet presAssocID="{1D7ACB67-876B-4463-A7CB-C282FAEF42E8}" presName="textaccent3" presStyleCnt="0"/>
      <dgm:spPr/>
    </dgm:pt>
    <dgm:pt modelId="{32D0346C-7E4C-44C9-B0AA-E43397DB9BA7}" type="pres">
      <dgm:prSet presAssocID="{1D7ACB67-876B-4463-A7CB-C282FAEF42E8}" presName="accentRepeatNode" presStyleLbl="solidAlignAcc1" presStyleIdx="4" presStyleCnt="6"/>
      <dgm:spPr>
        <a:noFill/>
        <a:ln>
          <a:noFill/>
        </a:ln>
      </dgm:spPr>
    </dgm:pt>
    <dgm:pt modelId="{F2E4F681-4E8E-4ED6-9BC3-150AE32B4F31}" type="pres">
      <dgm:prSet presAssocID="{BD5153DF-97D9-4098-BF2E-2D0E672AF05E}" presName="image3" presStyleCnt="0"/>
      <dgm:spPr/>
    </dgm:pt>
    <dgm:pt modelId="{C96F6AFE-7C6D-4196-A416-295898340E9A}" type="pres">
      <dgm:prSet presAssocID="{BD5153DF-97D9-4098-BF2E-2D0E672AF05E}" presName="imageRepeatNode" presStyleLbl="alignAcc1" presStyleIdx="2" presStyleCnt="3"/>
      <dgm:spPr/>
      <dgm:t>
        <a:bodyPr/>
        <a:lstStyle/>
        <a:p>
          <a:endParaRPr lang="en-US"/>
        </a:p>
      </dgm:t>
    </dgm:pt>
    <dgm:pt modelId="{2B46D945-C86B-417C-ADB8-EF80ACB062EA}" type="pres">
      <dgm:prSet presAssocID="{BD5153DF-97D9-4098-BF2E-2D0E672AF05E}" presName="imageaccent3" presStyleCnt="0"/>
      <dgm:spPr/>
    </dgm:pt>
    <dgm:pt modelId="{624BD4AE-750E-4FAB-B74D-C8B55C0E4218}" type="pres">
      <dgm:prSet presAssocID="{BD5153DF-97D9-4098-BF2E-2D0E672AF05E}" presName="accentRepeatNode" presStyleLbl="solidAlignAcc1" presStyleIdx="5" presStyleCnt="6"/>
      <dgm:spPr>
        <a:noFill/>
        <a:ln>
          <a:noFill/>
        </a:ln>
      </dgm:spPr>
    </dgm:pt>
  </dgm:ptLst>
  <dgm:cxnLst>
    <dgm:cxn modelId="{D6471D42-C9A2-4F14-B222-47D5E196F78C}" type="presOf" srcId="{D7BD8AB4-E39C-4AFD-BF17-8BDAAB6B3051}" destId="{517171B9-5E30-44FD-B2F8-E1A6EE9585AA}" srcOrd="0" destOrd="0" presId="urn:microsoft.com/office/officeart/2008/layout/HexagonCluster"/>
    <dgm:cxn modelId="{DA4B9B90-A8A7-4F04-843C-3A93019A384F}" srcId="{BF5E7F5C-391B-4E0C-950E-27730A226401}" destId="{D7BD8AB4-E39C-4AFD-BF17-8BDAAB6B3051}" srcOrd="1" destOrd="0" parTransId="{6798DEB2-1C28-41C9-9103-AF001B289E3B}" sibTransId="{D12A1CFC-F23C-4154-8FEF-F369B26697E8}"/>
    <dgm:cxn modelId="{BF23098F-5EB7-4482-BC84-2A14BED78D7C}" type="presOf" srcId="{F077F9C6-DBF1-4429-8300-1174D87A22EC}" destId="{C800FE37-E37C-48F9-A95F-455092A62A6C}" srcOrd="0" destOrd="0" presId="urn:microsoft.com/office/officeart/2008/layout/HexagonCluster"/>
    <dgm:cxn modelId="{F88FD157-EC0D-4D26-9F0C-47F140C8935C}" type="presOf" srcId="{844FA054-7E7D-47C1-884C-93750A1B9B6A}" destId="{92C585F4-E7A8-4CF6-AD0B-229E192ED916}" srcOrd="0" destOrd="0" presId="urn:microsoft.com/office/officeart/2008/layout/HexagonCluster"/>
    <dgm:cxn modelId="{7FC00C9E-1D1E-466B-B713-2252D5CAEA7C}" type="presOf" srcId="{1D7ACB67-876B-4463-A7CB-C282FAEF42E8}" destId="{A061F9E1-52C0-4BEB-89C3-00D635B30D9C}" srcOrd="0" destOrd="0" presId="urn:microsoft.com/office/officeart/2008/layout/HexagonCluster"/>
    <dgm:cxn modelId="{CC4EE720-6A97-46C3-B881-A8901D4CB83C}" type="presOf" srcId="{BD5153DF-97D9-4098-BF2E-2D0E672AF05E}" destId="{C96F6AFE-7C6D-4196-A416-295898340E9A}" srcOrd="0" destOrd="0" presId="urn:microsoft.com/office/officeart/2008/layout/HexagonCluster"/>
    <dgm:cxn modelId="{335E6E0D-D626-4359-97A9-0558FBB0E763}" type="presOf" srcId="{BF5E7F5C-391B-4E0C-950E-27730A226401}" destId="{A98172A6-2EEC-415D-9470-76451BCE459F}" srcOrd="0" destOrd="0" presId="urn:microsoft.com/office/officeart/2008/layout/HexagonCluster"/>
    <dgm:cxn modelId="{6CD9E449-F304-4854-89AD-8BF34BE19C41}" srcId="{BF5E7F5C-391B-4E0C-950E-27730A226401}" destId="{844FA054-7E7D-47C1-884C-93750A1B9B6A}" srcOrd="0" destOrd="0" parTransId="{87C40214-8B69-4AA8-A77F-538F276FCF25}" sibTransId="{F077F9C6-DBF1-4429-8300-1174D87A22EC}"/>
    <dgm:cxn modelId="{7E015424-C655-42A1-BFCE-879426BAA157}" srcId="{BF5E7F5C-391B-4E0C-950E-27730A226401}" destId="{1D7ACB67-876B-4463-A7CB-C282FAEF42E8}" srcOrd="2" destOrd="0" parTransId="{91C287B8-4E30-4F8A-8014-A4C57955F596}" sibTransId="{BD5153DF-97D9-4098-BF2E-2D0E672AF05E}"/>
    <dgm:cxn modelId="{73132EF1-C8E3-4F88-8251-434AE01F5FB1}" type="presOf" srcId="{D12A1CFC-F23C-4154-8FEF-F369B26697E8}" destId="{CF5AD2C1-B4EB-4EB5-BAB2-6CA5044F45EF}" srcOrd="0" destOrd="0" presId="urn:microsoft.com/office/officeart/2008/layout/HexagonCluster"/>
    <dgm:cxn modelId="{ED2A11DA-6BEE-4C49-A057-411B859A094C}" type="presParOf" srcId="{A98172A6-2EEC-415D-9470-76451BCE459F}" destId="{238FE18A-4574-438B-BA23-68BC0CC9B6FD}" srcOrd="0" destOrd="0" presId="urn:microsoft.com/office/officeart/2008/layout/HexagonCluster"/>
    <dgm:cxn modelId="{3C05CCB3-5121-4388-86B9-27588618F65C}" type="presParOf" srcId="{238FE18A-4574-438B-BA23-68BC0CC9B6FD}" destId="{92C585F4-E7A8-4CF6-AD0B-229E192ED916}" srcOrd="0" destOrd="0" presId="urn:microsoft.com/office/officeart/2008/layout/HexagonCluster"/>
    <dgm:cxn modelId="{DA900AF4-A469-4591-8B04-CDEF55810A4E}" type="presParOf" srcId="{A98172A6-2EEC-415D-9470-76451BCE459F}" destId="{CF62E9AF-2715-4D9F-A948-57F233BA1D31}" srcOrd="1" destOrd="0" presId="urn:microsoft.com/office/officeart/2008/layout/HexagonCluster"/>
    <dgm:cxn modelId="{0EA85E4A-1BF7-4D85-BD2B-603433E63760}" type="presParOf" srcId="{CF62E9AF-2715-4D9F-A948-57F233BA1D31}" destId="{981BD644-C847-4324-A4D3-1DE952F9FF1A}" srcOrd="0" destOrd="0" presId="urn:microsoft.com/office/officeart/2008/layout/HexagonCluster"/>
    <dgm:cxn modelId="{515314DB-AD36-4192-AD2E-959D7068DB0D}" type="presParOf" srcId="{A98172A6-2EEC-415D-9470-76451BCE459F}" destId="{1C481E24-16B3-4E27-8CDA-784537B8AF5C}" srcOrd="2" destOrd="0" presId="urn:microsoft.com/office/officeart/2008/layout/HexagonCluster"/>
    <dgm:cxn modelId="{8AC783BE-B4ED-41A1-B66B-E42462D539E5}" type="presParOf" srcId="{1C481E24-16B3-4E27-8CDA-784537B8AF5C}" destId="{C800FE37-E37C-48F9-A95F-455092A62A6C}" srcOrd="0" destOrd="0" presId="urn:microsoft.com/office/officeart/2008/layout/HexagonCluster"/>
    <dgm:cxn modelId="{39DA0EBE-8342-4A53-9EA6-F55D32DCF0B9}" type="presParOf" srcId="{A98172A6-2EEC-415D-9470-76451BCE459F}" destId="{9BB58376-B597-4B62-AC89-2B8CF45BFD60}" srcOrd="3" destOrd="0" presId="urn:microsoft.com/office/officeart/2008/layout/HexagonCluster"/>
    <dgm:cxn modelId="{89DB147C-E891-489D-8324-46F915D4371B}" type="presParOf" srcId="{9BB58376-B597-4B62-AC89-2B8CF45BFD60}" destId="{31EF1D55-9EAA-4E67-8744-08A49A09CBBC}" srcOrd="0" destOrd="0" presId="urn:microsoft.com/office/officeart/2008/layout/HexagonCluster"/>
    <dgm:cxn modelId="{2993B1C8-E385-494C-9394-C8C39760E831}" type="presParOf" srcId="{A98172A6-2EEC-415D-9470-76451BCE459F}" destId="{E5854B30-59C2-42A8-8E4A-16D9C5C04AFC}" srcOrd="4" destOrd="0" presId="urn:microsoft.com/office/officeart/2008/layout/HexagonCluster"/>
    <dgm:cxn modelId="{90F44D59-449C-433F-A6F0-CC0C58FAD312}" type="presParOf" srcId="{E5854B30-59C2-42A8-8E4A-16D9C5C04AFC}" destId="{517171B9-5E30-44FD-B2F8-E1A6EE9585AA}" srcOrd="0" destOrd="0" presId="urn:microsoft.com/office/officeart/2008/layout/HexagonCluster"/>
    <dgm:cxn modelId="{CC8D5CC2-5F86-41EA-BDEA-703BAFE10297}" type="presParOf" srcId="{A98172A6-2EEC-415D-9470-76451BCE459F}" destId="{9CB67A34-599F-4E21-92DA-9B46BACD59C0}" srcOrd="5" destOrd="0" presId="urn:microsoft.com/office/officeart/2008/layout/HexagonCluster"/>
    <dgm:cxn modelId="{AC884B32-C43D-4360-A727-901B6F10A051}" type="presParOf" srcId="{9CB67A34-599F-4E21-92DA-9B46BACD59C0}" destId="{63382E5B-4980-44E1-854B-BD55458D1EE4}" srcOrd="0" destOrd="0" presId="urn:microsoft.com/office/officeart/2008/layout/HexagonCluster"/>
    <dgm:cxn modelId="{CDB3D68D-7B5D-4B0F-9394-CCE05FA280AA}" type="presParOf" srcId="{A98172A6-2EEC-415D-9470-76451BCE459F}" destId="{0E504901-AEB4-470C-9955-D4526A16FCF4}" srcOrd="6" destOrd="0" presId="urn:microsoft.com/office/officeart/2008/layout/HexagonCluster"/>
    <dgm:cxn modelId="{F7B77FDE-7C1B-4B11-A945-54FABEBD90D9}" type="presParOf" srcId="{0E504901-AEB4-470C-9955-D4526A16FCF4}" destId="{CF5AD2C1-B4EB-4EB5-BAB2-6CA5044F45EF}" srcOrd="0" destOrd="0" presId="urn:microsoft.com/office/officeart/2008/layout/HexagonCluster"/>
    <dgm:cxn modelId="{DF150A4B-8D8B-4DCE-B1B5-16417D2E698E}" type="presParOf" srcId="{A98172A6-2EEC-415D-9470-76451BCE459F}" destId="{8D23D34A-230F-438E-884F-08890B083578}" srcOrd="7" destOrd="0" presId="urn:microsoft.com/office/officeart/2008/layout/HexagonCluster"/>
    <dgm:cxn modelId="{6C2FC5D2-4BBA-495F-98E0-D96DE85151E6}" type="presParOf" srcId="{8D23D34A-230F-438E-884F-08890B083578}" destId="{259C5BC3-1F37-48C6-AEE8-B3F025F14354}" srcOrd="0" destOrd="0" presId="urn:microsoft.com/office/officeart/2008/layout/HexagonCluster"/>
    <dgm:cxn modelId="{81A177CD-0DEF-442E-8E65-013EFB780137}" type="presParOf" srcId="{A98172A6-2EEC-415D-9470-76451BCE459F}" destId="{1F415A88-EC9C-4D0D-8C18-51081DD46BC9}" srcOrd="8" destOrd="0" presId="urn:microsoft.com/office/officeart/2008/layout/HexagonCluster"/>
    <dgm:cxn modelId="{C24243DD-987C-4C76-AB80-F5D65A0E5F4E}" type="presParOf" srcId="{1F415A88-EC9C-4D0D-8C18-51081DD46BC9}" destId="{A061F9E1-52C0-4BEB-89C3-00D635B30D9C}" srcOrd="0" destOrd="0" presId="urn:microsoft.com/office/officeart/2008/layout/HexagonCluster"/>
    <dgm:cxn modelId="{10795EB5-B8BF-4A0F-9220-3B564CBD4825}" type="presParOf" srcId="{A98172A6-2EEC-415D-9470-76451BCE459F}" destId="{283CF017-C3E1-4F9D-9F29-4A15B6A6FB9C}" srcOrd="9" destOrd="0" presId="urn:microsoft.com/office/officeart/2008/layout/HexagonCluster"/>
    <dgm:cxn modelId="{31CE4AA9-D6A9-42AA-A64C-5C37E68EA2DF}" type="presParOf" srcId="{283CF017-C3E1-4F9D-9F29-4A15B6A6FB9C}" destId="{32D0346C-7E4C-44C9-B0AA-E43397DB9BA7}" srcOrd="0" destOrd="0" presId="urn:microsoft.com/office/officeart/2008/layout/HexagonCluster"/>
    <dgm:cxn modelId="{7DEBAB4D-A7F0-4D54-B648-613743EB556F}" type="presParOf" srcId="{A98172A6-2EEC-415D-9470-76451BCE459F}" destId="{F2E4F681-4E8E-4ED6-9BC3-150AE32B4F31}" srcOrd="10" destOrd="0" presId="urn:microsoft.com/office/officeart/2008/layout/HexagonCluster"/>
    <dgm:cxn modelId="{97497E3A-01CC-403B-841F-94A552BDF08A}" type="presParOf" srcId="{F2E4F681-4E8E-4ED6-9BC3-150AE32B4F31}" destId="{C96F6AFE-7C6D-4196-A416-295898340E9A}" srcOrd="0" destOrd="0" presId="urn:microsoft.com/office/officeart/2008/layout/HexagonCluster"/>
    <dgm:cxn modelId="{305B5045-4790-4442-B20D-0C71DAB83D08}" type="presParOf" srcId="{A98172A6-2EEC-415D-9470-76451BCE459F}" destId="{2B46D945-C86B-417C-ADB8-EF80ACB062EA}" srcOrd="11" destOrd="0" presId="urn:microsoft.com/office/officeart/2008/layout/HexagonCluster"/>
    <dgm:cxn modelId="{465C37B1-1871-46C9-9354-FFD9DC9A7B86}" type="presParOf" srcId="{2B46D945-C86B-417C-ADB8-EF80ACB062EA}" destId="{624BD4AE-750E-4FAB-B74D-C8B55C0E421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585F4-E7A8-4CF6-AD0B-229E192ED916}">
      <dsp:nvSpPr>
        <dsp:cNvPr id="0" name=""/>
        <dsp:cNvSpPr/>
      </dsp:nvSpPr>
      <dsp:spPr>
        <a:xfrm>
          <a:off x="1878710" y="3341447"/>
          <a:ext cx="2431238" cy="1969178"/>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b="1" kern="1200" dirty="0">
              <a:latin typeface="Calibri" panose="020F0502020204030204" pitchFamily="34" charset="0"/>
              <a:cs typeface="Calibri" panose="020F0502020204030204" pitchFamily="34" charset="0"/>
            </a:rPr>
            <a:t>Integrated Participatory Planning</a:t>
          </a:r>
        </a:p>
      </dsp:txBody>
      <dsp:txXfrm>
        <a:off x="2245411" y="3638456"/>
        <a:ext cx="1697836" cy="1375160"/>
      </dsp:txXfrm>
    </dsp:sp>
    <dsp:sp modelId="{981BD644-C847-4324-A4D3-1DE952F9FF1A}">
      <dsp:nvSpPr>
        <dsp:cNvPr id="0" name=""/>
        <dsp:cNvSpPr/>
      </dsp:nvSpPr>
      <dsp:spPr>
        <a:xfrm>
          <a:off x="2011680" y="4210799"/>
          <a:ext cx="267411" cy="230474"/>
        </a:xfrm>
        <a:prstGeom prst="hexagon">
          <a:avLst>
            <a:gd name="adj" fmla="val 25000"/>
            <a:gd name="vf" fmla="val 115470"/>
          </a:avLst>
        </a:prstGeom>
        <a:no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0FE37-E37C-48F9-A95F-455092A62A6C}">
      <dsp:nvSpPr>
        <dsp:cNvPr id="0" name=""/>
        <dsp:cNvSpPr/>
      </dsp:nvSpPr>
      <dsp:spPr>
        <a:xfrm>
          <a:off x="0" y="2283761"/>
          <a:ext cx="2283968" cy="1969178"/>
        </a:xfrm>
        <a:prstGeom prst="hexagon">
          <a:avLst>
            <a:gd name="adj" fmla="val 25000"/>
            <a:gd name="vf" fmla="val 115470"/>
          </a:avLst>
        </a:prstGeom>
        <a:blipFill rotWithShape="1">
          <a:blip xmlns:r="http://schemas.openxmlformats.org/officeDocument/2006/relationships" r:embed="rId1"/>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EF1D55-9EAA-4E67-8744-08A49A09CBBC}">
      <dsp:nvSpPr>
        <dsp:cNvPr id="0" name=""/>
        <dsp:cNvSpPr/>
      </dsp:nvSpPr>
      <dsp:spPr>
        <a:xfrm>
          <a:off x="2449203" y="3992811"/>
          <a:ext cx="267411" cy="23047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17171B9-5E30-44FD-B2F8-E1A6EE9585AA}">
      <dsp:nvSpPr>
        <dsp:cNvPr id="0" name=""/>
        <dsp:cNvSpPr/>
      </dsp:nvSpPr>
      <dsp:spPr>
        <a:xfrm>
          <a:off x="3898188" y="2260350"/>
          <a:ext cx="2283968" cy="1969178"/>
        </a:xfrm>
        <a:prstGeom prst="hexagon">
          <a:avLst>
            <a:gd name="adj" fmla="val 25000"/>
            <a:gd name="vf" fmla="val 115470"/>
          </a:avLst>
        </a:prstGeom>
        <a:solidFill>
          <a:schemeClr val="accent2">
            <a:hueOff val="-2908552"/>
            <a:satOff val="8186"/>
            <a:lumOff val="3040"/>
            <a:alphaOff val="0"/>
          </a:schemeClr>
        </a:solidFill>
        <a:ln w="25400" cap="flat" cmpd="sng" algn="ctr">
          <a:solidFill>
            <a:schemeClr val="accent2">
              <a:hueOff val="-2908552"/>
              <a:satOff val="8186"/>
              <a:lumOff val="30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b="1" kern="1200" dirty="0">
              <a:latin typeface="Calibri" panose="020F0502020204030204" pitchFamily="34" charset="0"/>
              <a:cs typeface="Calibri" panose="020F0502020204030204" pitchFamily="34" charset="0"/>
            </a:rPr>
            <a:t>Coordinated Execution</a:t>
          </a:r>
        </a:p>
      </dsp:txBody>
      <dsp:txXfrm>
        <a:off x="4252617" y="2565929"/>
        <a:ext cx="1575110" cy="1358020"/>
      </dsp:txXfrm>
    </dsp:sp>
    <dsp:sp modelId="{63382E5B-4980-44E1-854B-BD55458D1EE4}">
      <dsp:nvSpPr>
        <dsp:cNvPr id="0" name=""/>
        <dsp:cNvSpPr/>
      </dsp:nvSpPr>
      <dsp:spPr>
        <a:xfrm>
          <a:off x="5459577" y="3967318"/>
          <a:ext cx="267411" cy="230474"/>
        </a:xfrm>
        <a:prstGeom prst="hexagon">
          <a:avLst>
            <a:gd name="adj" fmla="val 25000"/>
            <a:gd name="vf" fmla="val 115470"/>
          </a:avLst>
        </a:prstGeom>
        <a:noFill/>
        <a:ln w="25400" cap="flat" cmpd="sng" algn="ctr">
          <a:solidFill>
            <a:srgbClr val="00D25F"/>
          </a:solidFill>
          <a:prstDash val="solid"/>
        </a:ln>
        <a:effectLst/>
      </dsp:spPr>
      <dsp:style>
        <a:lnRef idx="2">
          <a:scrgbClr r="0" g="0" b="0"/>
        </a:lnRef>
        <a:fillRef idx="1">
          <a:scrgbClr r="0" g="0" b="0"/>
        </a:fillRef>
        <a:effectRef idx="0">
          <a:scrgbClr r="0" g="0" b="0"/>
        </a:effectRef>
        <a:fontRef idx="minor"/>
      </dsp:style>
    </dsp:sp>
    <dsp:sp modelId="{CF5AD2C1-B4EB-4EB5-BAB2-6CA5044F45EF}">
      <dsp:nvSpPr>
        <dsp:cNvPr id="0" name=""/>
        <dsp:cNvSpPr/>
      </dsp:nvSpPr>
      <dsp:spPr>
        <a:xfrm>
          <a:off x="5844032" y="3341447"/>
          <a:ext cx="2283968" cy="1969178"/>
        </a:xfrm>
        <a:prstGeom prst="hexagon">
          <a:avLst>
            <a:gd name="adj" fmla="val 25000"/>
            <a:gd name="vf" fmla="val 11547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2">
              <a:hueOff val="-2908552"/>
              <a:satOff val="8186"/>
              <a:lumOff val="3040"/>
              <a:alphaOff val="0"/>
            </a:schemeClr>
          </a:solidFill>
          <a:prstDash val="solid"/>
        </a:ln>
        <a:effectLst/>
      </dsp:spPr>
      <dsp:style>
        <a:lnRef idx="2">
          <a:scrgbClr r="0" g="0" b="0"/>
        </a:lnRef>
        <a:fillRef idx="1">
          <a:scrgbClr r="0" g="0" b="0"/>
        </a:fillRef>
        <a:effectRef idx="0">
          <a:scrgbClr r="0" g="0" b="0"/>
        </a:effectRef>
        <a:fontRef idx="minor"/>
      </dsp:style>
    </dsp:sp>
    <dsp:sp modelId="{259C5BC3-1F37-48C6-AEE8-B3F025F14354}">
      <dsp:nvSpPr>
        <dsp:cNvPr id="0" name=""/>
        <dsp:cNvSpPr/>
      </dsp:nvSpPr>
      <dsp:spPr>
        <a:xfrm>
          <a:off x="5903366" y="4210799"/>
          <a:ext cx="267411" cy="23047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061F9E1-52C0-4BEB-89C3-00D635B30D9C}">
      <dsp:nvSpPr>
        <dsp:cNvPr id="0" name=""/>
        <dsp:cNvSpPr/>
      </dsp:nvSpPr>
      <dsp:spPr>
        <a:xfrm>
          <a:off x="1952345" y="1183935"/>
          <a:ext cx="2283968" cy="1969178"/>
        </a:xfrm>
        <a:prstGeom prst="hexagon">
          <a:avLst>
            <a:gd name="adj" fmla="val 25000"/>
            <a:gd name="vf" fmla="val 115470"/>
          </a:avLst>
        </a:prstGeom>
        <a:solidFill>
          <a:schemeClr val="accent2">
            <a:hueOff val="-5817104"/>
            <a:satOff val="16372"/>
            <a:lumOff val="6081"/>
            <a:alphaOff val="0"/>
          </a:schemeClr>
        </a:solidFill>
        <a:ln w="25400" cap="flat" cmpd="sng" algn="ctr">
          <a:solidFill>
            <a:schemeClr val="accent2">
              <a:hueOff val="-5817104"/>
              <a:satOff val="16372"/>
              <a:lumOff val="60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b="1" kern="1200" dirty="0">
              <a:latin typeface="Calibri" panose="020F0502020204030204" pitchFamily="34" charset="0"/>
              <a:cs typeface="Calibri" panose="020F0502020204030204" pitchFamily="34" charset="0"/>
            </a:rPr>
            <a:t>Cross-Sector Tailored  Solutions</a:t>
          </a:r>
        </a:p>
      </dsp:txBody>
      <dsp:txXfrm>
        <a:off x="2306774" y="1489514"/>
        <a:ext cx="1575110" cy="1358020"/>
      </dsp:txXfrm>
    </dsp:sp>
    <dsp:sp modelId="{32D0346C-7E4C-44C9-B0AA-E43397DB9BA7}">
      <dsp:nvSpPr>
        <dsp:cNvPr id="0" name=""/>
        <dsp:cNvSpPr/>
      </dsp:nvSpPr>
      <dsp:spPr>
        <a:xfrm>
          <a:off x="3500729" y="1226596"/>
          <a:ext cx="267411" cy="23047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96F6AFE-7C6D-4196-A416-295898340E9A}">
      <dsp:nvSpPr>
        <dsp:cNvPr id="0" name=""/>
        <dsp:cNvSpPr/>
      </dsp:nvSpPr>
      <dsp:spPr>
        <a:xfrm>
          <a:off x="3898188" y="108040"/>
          <a:ext cx="2283968" cy="1969178"/>
        </a:xfrm>
        <a:prstGeom prst="hexagon">
          <a:avLst>
            <a:gd name="adj" fmla="val 25000"/>
            <a:gd name="vf" fmla="val 11547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accent2">
              <a:hueOff val="-5817104"/>
              <a:satOff val="16372"/>
              <a:lumOff val="6081"/>
              <a:alphaOff val="0"/>
            </a:schemeClr>
          </a:solidFill>
          <a:prstDash val="solid"/>
        </a:ln>
        <a:effectLst/>
      </dsp:spPr>
      <dsp:style>
        <a:lnRef idx="2">
          <a:scrgbClr r="0" g="0" b="0"/>
        </a:lnRef>
        <a:fillRef idx="1">
          <a:scrgbClr r="0" g="0" b="0"/>
        </a:fillRef>
        <a:effectRef idx="0">
          <a:scrgbClr r="0" g="0" b="0"/>
        </a:effectRef>
        <a:fontRef idx="minor"/>
      </dsp:style>
    </dsp:sp>
    <dsp:sp modelId="{624BD4AE-750E-4FAB-B74D-C8B55C0E4218}">
      <dsp:nvSpPr>
        <dsp:cNvPr id="0" name=""/>
        <dsp:cNvSpPr/>
      </dsp:nvSpPr>
      <dsp:spPr>
        <a:xfrm>
          <a:off x="3965651" y="972710"/>
          <a:ext cx="267411" cy="23047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2120"/>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41" y="0"/>
            <a:ext cx="3038475" cy="46212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98B76C-46F2-4F40-90B4-A930B6D1F519}" type="datetimeFigureOut">
              <a:rPr lang="en-US" altLang="en-US"/>
              <a:pPr>
                <a:defRPr/>
              </a:pPr>
              <a:t>1/28/2019</a:t>
            </a:fld>
            <a:endParaRPr lang="en-US" altLang="en-US"/>
          </a:p>
        </p:txBody>
      </p:sp>
      <p:sp>
        <p:nvSpPr>
          <p:cNvPr id="4" name="Footer Placeholder 3"/>
          <p:cNvSpPr>
            <a:spLocks noGrp="1"/>
          </p:cNvSpPr>
          <p:nvPr>
            <p:ph type="ftr" sz="quarter" idx="2"/>
          </p:nvPr>
        </p:nvSpPr>
        <p:spPr>
          <a:xfrm>
            <a:off x="3" y="8772378"/>
            <a:ext cx="3038475" cy="462120"/>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41" y="8772378"/>
            <a:ext cx="3038475" cy="46212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B240320-DBAC-4722-88F3-7C6206E88D5F}" type="slidenum">
              <a:rPr lang="en-US" altLang="en-US"/>
              <a:pPr>
                <a:defRPr/>
              </a:pPr>
              <a:t>‹#›</a:t>
            </a:fld>
            <a:endParaRPr lang="en-US" altLang="en-US"/>
          </a:p>
        </p:txBody>
      </p:sp>
    </p:spTree>
    <p:extLst>
      <p:ext uri="{BB962C8B-B14F-4D97-AF65-F5344CB8AC3E}">
        <p14:creationId xmlns:p14="http://schemas.microsoft.com/office/powerpoint/2010/main" val="2742678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2120"/>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41" y="0"/>
            <a:ext cx="3038475" cy="46212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A45E28C7-99EF-4C29-B2FE-4BF6A49E22DF}" type="datetimeFigureOut">
              <a:rPr lang="en-US" altLang="en-US"/>
              <a:pPr>
                <a:defRPr/>
              </a:pPr>
              <a:t>1/28/2019</a:t>
            </a:fld>
            <a:endParaRPr lang="en-US" alt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387769"/>
            <a:ext cx="5607050" cy="415591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772378"/>
            <a:ext cx="3038475" cy="462120"/>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41" y="8772378"/>
            <a:ext cx="3038475" cy="46212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27CE920-BC4E-4EF0-973E-FD48CA1CE24D}" type="slidenum">
              <a:rPr lang="en-US" altLang="en-US"/>
              <a:pPr>
                <a:defRPr/>
              </a:pPr>
              <a:t>‹#›</a:t>
            </a:fld>
            <a:endParaRPr lang="en-US" altLang="en-US"/>
          </a:p>
        </p:txBody>
      </p:sp>
    </p:spTree>
    <p:extLst>
      <p:ext uri="{BB962C8B-B14F-4D97-AF65-F5344CB8AC3E}">
        <p14:creationId xmlns:p14="http://schemas.microsoft.com/office/powerpoint/2010/main" val="344801454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0</a:t>
            </a:fld>
            <a:endParaRPr lang="en-US" altLang="en-US"/>
          </a:p>
        </p:txBody>
      </p:sp>
    </p:spTree>
    <p:extLst>
      <p:ext uri="{BB962C8B-B14F-4D97-AF65-F5344CB8AC3E}">
        <p14:creationId xmlns:p14="http://schemas.microsoft.com/office/powerpoint/2010/main" val="48427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4620" marR="232410">
              <a:lnSpc>
                <a:spcPct val="96300"/>
              </a:lnSpc>
            </a:pPr>
            <a:r>
              <a:rPr lang="en-US" sz="1200" b="0" dirty="0">
                <a:solidFill>
                  <a:srgbClr val="00B050"/>
                </a:solidFill>
                <a:latin typeface="Calibri" panose="020F0502020204030204" pitchFamily="34" charset="0"/>
                <a:ea typeface="Century Gothic" charset="0"/>
                <a:cs typeface="Century Gothic" charset="0"/>
              </a:rPr>
              <a:t>FYI - Before and after pictures top from </a:t>
            </a:r>
            <a:r>
              <a:rPr lang="en-US" sz="1200" b="0" baseline="0" dirty="0">
                <a:solidFill>
                  <a:srgbClr val="00B050"/>
                </a:solidFill>
                <a:latin typeface="Calibri" panose="020F0502020204030204" pitchFamily="34" charset="0"/>
                <a:ea typeface="Century Gothic" charset="0"/>
                <a:cs typeface="Century Gothic" charset="0"/>
              </a:rPr>
              <a:t>Teresina – Phase 1; bottom from </a:t>
            </a:r>
            <a:r>
              <a:rPr lang="en-US" sz="1200" b="0" baseline="0" dirty="0" err="1">
                <a:solidFill>
                  <a:srgbClr val="00B050"/>
                </a:solidFill>
                <a:latin typeface="Calibri" panose="020F0502020204030204" pitchFamily="34" charset="0"/>
                <a:ea typeface="Century Gothic" charset="0"/>
                <a:cs typeface="Century Gothic" charset="0"/>
              </a:rPr>
              <a:t>Mananciais</a:t>
            </a:r>
            <a:r>
              <a:rPr lang="en-US" sz="1200" b="0" baseline="0" dirty="0">
                <a:solidFill>
                  <a:srgbClr val="00B050"/>
                </a:solidFill>
                <a:latin typeface="Calibri" panose="020F0502020204030204" pitchFamily="34" charset="0"/>
                <a:ea typeface="Century Gothic" charset="0"/>
                <a:cs typeface="Century Gothic" charset="0"/>
              </a:rPr>
              <a:t> Program in São Paulo</a:t>
            </a:r>
            <a:endParaRPr lang="en-US" sz="1200" b="0" dirty="0">
              <a:solidFill>
                <a:srgbClr val="00B050"/>
              </a:solidFill>
              <a:latin typeface="Calibri" panose="020F0502020204030204" pitchFamily="34" charset="0"/>
              <a:ea typeface="Century Gothic" charset="0"/>
              <a:cs typeface="Century Gothic" charset="0"/>
            </a:endParaRPr>
          </a:p>
          <a:p>
            <a:pPr marL="134620" marR="232410">
              <a:lnSpc>
                <a:spcPct val="96300"/>
              </a:lnSpc>
            </a:pPr>
            <a:endParaRPr lang="en-US" sz="1200" b="1" dirty="0">
              <a:solidFill>
                <a:srgbClr val="00B050"/>
              </a:solidFill>
              <a:latin typeface="Calibri" panose="020F0502020204030204" pitchFamily="34" charset="0"/>
              <a:ea typeface="Century Gothic" charset="0"/>
              <a:cs typeface="Century Gothic" charset="0"/>
            </a:endParaRPr>
          </a:p>
          <a:p>
            <a:pPr marL="134620" marR="232410">
              <a:lnSpc>
                <a:spcPct val="96300"/>
              </a:lnSpc>
            </a:pPr>
            <a:r>
              <a:rPr lang="en-US" sz="1200" b="1" dirty="0">
                <a:solidFill>
                  <a:srgbClr val="00B050"/>
                </a:solidFill>
                <a:latin typeface="Calibri" panose="020F0502020204030204" pitchFamily="34" charset="0"/>
                <a:ea typeface="Century Gothic" charset="0"/>
                <a:cs typeface="Century Gothic" charset="0"/>
              </a:rPr>
              <a:t>What does it take to implement integrated</a:t>
            </a:r>
            <a:r>
              <a:rPr lang="en-US" sz="1200" b="1" baseline="0" dirty="0">
                <a:solidFill>
                  <a:srgbClr val="00B050"/>
                </a:solidFill>
                <a:latin typeface="Calibri" panose="020F0502020204030204" pitchFamily="34" charset="0"/>
                <a:ea typeface="Century Gothic" charset="0"/>
                <a:cs typeface="Century Gothic" charset="0"/>
              </a:rPr>
              <a:t> sustainable solutions?</a:t>
            </a:r>
          </a:p>
          <a:p>
            <a:pPr marL="134620" marR="232410" indent="0">
              <a:lnSpc>
                <a:spcPct val="96300"/>
              </a:lnSpc>
              <a:buFont typeface="Arial" charset="0"/>
              <a:buNone/>
            </a:pPr>
            <a:r>
              <a:rPr lang="en-US" sz="1200" b="1" dirty="0">
                <a:solidFill>
                  <a:srgbClr val="A9BE04"/>
                </a:solidFill>
                <a:latin typeface="Calibri" panose="020F0502020204030204" pitchFamily="34" charset="0"/>
                <a:ea typeface="Century Gothic" charset="0"/>
                <a:cs typeface="Century Gothic" charset="0"/>
              </a:rPr>
              <a:t>Land use:</a:t>
            </a:r>
            <a:r>
              <a:rPr lang="en-US" sz="1200" b="1" spc="-90" dirty="0">
                <a:solidFill>
                  <a:srgbClr val="A9BE04"/>
                </a:solidFill>
                <a:latin typeface="Calibri" panose="020F0502020204030204" pitchFamily="34" charset="0"/>
                <a:ea typeface="Century Gothic" charset="0"/>
                <a:cs typeface="Century Gothic" charset="0"/>
              </a:rPr>
              <a:t> </a:t>
            </a:r>
            <a:r>
              <a:rPr lang="en-US" sz="1200" spc="-20" dirty="0">
                <a:solidFill>
                  <a:srgbClr val="231F20"/>
                </a:solidFill>
                <a:latin typeface="Calibri" panose="020F0502020204030204" pitchFamily="34" charset="0"/>
                <a:ea typeface="Century Gothic" charset="0"/>
                <a:cs typeface="Century Gothic" charset="0"/>
              </a:rPr>
              <a:t>r</a:t>
            </a:r>
            <a:r>
              <a:rPr lang="en-US" sz="1200" spc="-10" dirty="0">
                <a:solidFill>
                  <a:srgbClr val="231F20"/>
                </a:solidFill>
                <a:latin typeface="Calibri" panose="020F0502020204030204" pitchFamily="34" charset="0"/>
                <a:ea typeface="Century Gothic" charset="0"/>
                <a:cs typeface="Century Gothic" charset="0"/>
              </a:rPr>
              <a:t>eduction</a:t>
            </a:r>
            <a:r>
              <a:rPr lang="en-US" sz="1200" dirty="0">
                <a:solidFill>
                  <a:srgbClr val="231F20"/>
                </a:solidFill>
                <a:latin typeface="Calibri" panose="020F0502020204030204" pitchFamily="34" charset="0"/>
                <a:ea typeface="Century Gothic" charset="0"/>
                <a:cs typeface="Century Gothic" charset="0"/>
              </a:rPr>
              <a:t> of ir</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egular occup</a:t>
            </a:r>
            <a:r>
              <a:rPr lang="en-US" sz="1200" spc="-15" dirty="0">
                <a:solidFill>
                  <a:srgbClr val="231F20"/>
                </a:solidFill>
                <a:latin typeface="Calibri" panose="020F0502020204030204" pitchFamily="34" charset="0"/>
                <a:ea typeface="Century Gothic" charset="0"/>
                <a:cs typeface="Century Gothic" charset="0"/>
              </a:rPr>
              <a:t>a</a:t>
            </a:r>
            <a:r>
              <a:rPr lang="en-US" sz="1200" spc="-10" dirty="0">
                <a:solidFill>
                  <a:srgbClr val="231F20"/>
                </a:solidFill>
                <a:latin typeface="Calibri" panose="020F0502020204030204" pitchFamily="34" charset="0"/>
                <a:ea typeface="Century Gothic" charset="0"/>
                <a:cs typeface="Century Gothic" charset="0"/>
              </a:rPr>
              <a:t>tions;</a:t>
            </a:r>
            <a:r>
              <a:rPr lang="en-US" sz="1200" dirty="0">
                <a:solidFill>
                  <a:srgbClr val="231F20"/>
                </a:solidFill>
                <a:latin typeface="Calibri" panose="020F0502020204030204" pitchFamily="34" charset="0"/>
                <a:ea typeface="Century Gothic" charset="0"/>
                <a:cs typeface="Century Gothic" charset="0"/>
              </a:rPr>
              <a:t> </a:t>
            </a:r>
            <a:r>
              <a:rPr lang="en-US" sz="1200" spc="-25" dirty="0">
                <a:solidFill>
                  <a:srgbClr val="231F20"/>
                </a:solidFill>
                <a:latin typeface="Calibri" panose="020F0502020204030204" pitchFamily="34" charset="0"/>
                <a:ea typeface="Century Gothic" charset="0"/>
                <a:cs typeface="Century Gothic" charset="0"/>
              </a:rPr>
              <a:t>a</a:t>
            </a:r>
            <a:r>
              <a:rPr lang="en-US" sz="1200" spc="-15" dirty="0">
                <a:solidFill>
                  <a:srgbClr val="231F20"/>
                </a:solidFill>
                <a:latin typeface="Calibri" panose="020F0502020204030204" pitchFamily="34" charset="0"/>
                <a:ea typeface="Century Gothic" charset="0"/>
                <a:cs typeface="Century Gothic" charset="0"/>
              </a:rPr>
              <a:t>v</a:t>
            </a:r>
            <a:r>
              <a:rPr lang="en-US" sz="1200" dirty="0">
                <a:solidFill>
                  <a:srgbClr val="231F20"/>
                </a:solidFill>
                <a:latin typeface="Calibri" panose="020F0502020204030204" pitchFamily="34" charset="0"/>
                <a:ea typeface="Century Gothic" charset="0"/>
                <a:cs typeface="Century Gothic" charset="0"/>
              </a:rPr>
              <a:t>oid occup</a:t>
            </a:r>
            <a:r>
              <a:rPr lang="en-US" sz="1200" spc="-10" dirty="0">
                <a:solidFill>
                  <a:srgbClr val="231F20"/>
                </a:solidFill>
                <a:latin typeface="Calibri" panose="020F0502020204030204" pitchFamily="34" charset="0"/>
                <a:ea typeface="Century Gothic" charset="0"/>
                <a:cs typeface="Century Gothic" charset="0"/>
              </a:rPr>
              <a:t>ation</a:t>
            </a:r>
            <a:r>
              <a:rPr lang="en-US" sz="1200" dirty="0">
                <a:solidFill>
                  <a:srgbClr val="231F20"/>
                </a:solidFill>
                <a:latin typeface="Calibri" panose="020F0502020204030204" pitchFamily="34" charset="0"/>
                <a:ea typeface="Century Gothic" charset="0"/>
                <a:cs typeface="Century Gothic" charset="0"/>
              </a:rPr>
              <a:t> of a</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eas of risk; </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egul</a:t>
            </a:r>
            <a:r>
              <a:rPr lang="en-US" sz="1200" spc="-15" dirty="0">
                <a:solidFill>
                  <a:srgbClr val="231F20"/>
                </a:solidFill>
                <a:latin typeface="Calibri" panose="020F0502020204030204" pitchFamily="34" charset="0"/>
                <a:ea typeface="Century Gothic" charset="0"/>
                <a:cs typeface="Century Gothic" charset="0"/>
              </a:rPr>
              <a:t>a</a:t>
            </a:r>
            <a:r>
              <a:rPr lang="en-US" sz="1200" spc="-10" dirty="0">
                <a:solidFill>
                  <a:srgbClr val="231F20"/>
                </a:solidFill>
                <a:latin typeface="Calibri" panose="020F0502020204030204" pitchFamily="34" charset="0"/>
                <a:ea typeface="Century Gothic" charset="0"/>
                <a:cs typeface="Century Gothic" charset="0"/>
              </a:rPr>
              <a:t>tions</a:t>
            </a:r>
            <a:r>
              <a:rPr lang="en-US" sz="1200" dirty="0">
                <a:solidFill>
                  <a:srgbClr val="231F20"/>
                </a:solidFill>
                <a:latin typeface="Calibri" panose="020F0502020204030204" pitchFamily="34" charset="0"/>
                <a:ea typeface="Century Gothic" charset="0"/>
                <a:cs typeface="Century Gothic" charset="0"/>
              </a:rPr>
              <a:t> and ince</a:t>
            </a:r>
            <a:r>
              <a:rPr lang="en-US" sz="1200" spc="-10" dirty="0">
                <a:solidFill>
                  <a:srgbClr val="231F20"/>
                </a:solidFill>
                <a:latin typeface="Calibri" panose="020F0502020204030204" pitchFamily="34" charset="0"/>
                <a:ea typeface="Century Gothic" charset="0"/>
                <a:cs typeface="Century Gothic" charset="0"/>
              </a:rPr>
              <a:t>n</a:t>
            </a:r>
            <a:r>
              <a:rPr lang="en-US" sz="1200" spc="-5" dirty="0">
                <a:solidFill>
                  <a:srgbClr val="231F20"/>
                </a:solidFill>
                <a:latin typeface="Calibri" panose="020F0502020204030204" pitchFamily="34" charset="0"/>
                <a:ea typeface="Century Gothic" charset="0"/>
                <a:cs typeface="Century Gothic" charset="0"/>
              </a:rPr>
              <a:t>ti</a:t>
            </a:r>
            <a:r>
              <a:rPr lang="en-US" sz="1200" spc="-25" dirty="0">
                <a:solidFill>
                  <a:srgbClr val="231F20"/>
                </a:solidFill>
                <a:latin typeface="Calibri" panose="020F0502020204030204" pitchFamily="34" charset="0"/>
                <a:ea typeface="Century Gothic" charset="0"/>
                <a:cs typeface="Century Gothic" charset="0"/>
              </a:rPr>
              <a:t>v</a:t>
            </a:r>
            <a:r>
              <a:rPr lang="en-US" sz="1200" dirty="0">
                <a:solidFill>
                  <a:srgbClr val="231F20"/>
                </a:solidFill>
                <a:latin typeface="Calibri" panose="020F0502020204030204" pitchFamily="34" charset="0"/>
                <a:ea typeface="Century Gothic" charset="0"/>
                <a:cs typeface="Century Gothic" charset="0"/>
              </a:rPr>
              <a:t>es </a:t>
            </a:r>
            <a:r>
              <a:rPr lang="en-US" sz="1200" spc="-30" dirty="0">
                <a:solidFill>
                  <a:srgbClr val="231F20"/>
                </a:solidFill>
                <a:latin typeface="Calibri" panose="020F0502020204030204" pitchFamily="34" charset="0"/>
                <a:ea typeface="Century Gothic" charset="0"/>
                <a:cs typeface="Century Gothic" charset="0"/>
              </a:rPr>
              <a:t>f</a:t>
            </a:r>
            <a:r>
              <a:rPr lang="en-US" sz="1200" dirty="0">
                <a:solidFill>
                  <a:srgbClr val="231F20"/>
                </a:solidFill>
                <a:latin typeface="Calibri" panose="020F0502020204030204" pitchFamily="34" charset="0"/>
                <a:ea typeface="Century Gothic" charset="0"/>
                <a:cs typeface="Century Gothic" charset="0"/>
              </a:rPr>
              <a:t>or su</a:t>
            </a:r>
            <a:r>
              <a:rPr lang="en-US" sz="1200" spc="-15" dirty="0">
                <a:solidFill>
                  <a:srgbClr val="231F20"/>
                </a:solidFill>
                <a:latin typeface="Calibri" panose="020F0502020204030204" pitchFamily="34" charset="0"/>
                <a:ea typeface="Century Gothic" charset="0"/>
                <a:cs typeface="Century Gothic" charset="0"/>
              </a:rPr>
              <a:t>s</a:t>
            </a:r>
            <a:r>
              <a:rPr lang="en-US" sz="1200" spc="-20" dirty="0">
                <a:solidFill>
                  <a:srgbClr val="231F20"/>
                </a:solidFill>
                <a:latin typeface="Calibri" panose="020F0502020204030204" pitchFamily="34" charset="0"/>
                <a:ea typeface="Century Gothic" charset="0"/>
                <a:cs typeface="Century Gothic" charset="0"/>
              </a:rPr>
              <a:t>t</a:t>
            </a:r>
            <a:r>
              <a:rPr lang="en-US" sz="1200" dirty="0">
                <a:solidFill>
                  <a:srgbClr val="231F20"/>
                </a:solidFill>
                <a:latin typeface="Calibri" panose="020F0502020204030204" pitchFamily="34" charset="0"/>
                <a:ea typeface="Century Gothic" charset="0"/>
                <a:cs typeface="Century Gothic" charset="0"/>
              </a:rPr>
              <a:t>ainable occup</a:t>
            </a:r>
            <a:r>
              <a:rPr lang="en-US" sz="1200" spc="-10" dirty="0">
                <a:solidFill>
                  <a:srgbClr val="231F20"/>
                </a:solidFill>
                <a:latin typeface="Calibri" panose="020F0502020204030204" pitchFamily="34" charset="0"/>
                <a:ea typeface="Century Gothic" charset="0"/>
                <a:cs typeface="Century Gothic" charset="0"/>
              </a:rPr>
              <a:t>ation</a:t>
            </a:r>
            <a:endParaRPr lang="en-US" sz="1200" dirty="0">
              <a:latin typeface="Calibri" panose="020F0502020204030204" pitchFamily="34" charset="0"/>
              <a:ea typeface="Century Gothic" charset="0"/>
              <a:cs typeface="Century Gothic" charset="0"/>
            </a:endParaRPr>
          </a:p>
          <a:p>
            <a:pPr marL="134620" marR="5080" indent="0">
              <a:lnSpc>
                <a:spcPct val="98100"/>
              </a:lnSpc>
              <a:buFont typeface="Arial" charset="0"/>
              <a:buNone/>
            </a:pPr>
            <a:r>
              <a:rPr lang="en-US" sz="1200" b="1" spc="-65" dirty="0">
                <a:solidFill>
                  <a:srgbClr val="A9BE04"/>
                </a:solidFill>
                <a:latin typeface="Calibri" panose="020F0502020204030204" pitchFamily="34" charset="0"/>
                <a:ea typeface="Century Gothic" charset="0"/>
                <a:cs typeface="Century Gothic" charset="0"/>
              </a:rPr>
              <a:t>W</a:t>
            </a:r>
            <a:r>
              <a:rPr lang="en-US" sz="1200" b="1" spc="-20" dirty="0">
                <a:solidFill>
                  <a:srgbClr val="A9BE04"/>
                </a:solidFill>
                <a:latin typeface="Calibri" panose="020F0502020204030204" pitchFamily="34" charset="0"/>
                <a:ea typeface="Century Gothic" charset="0"/>
                <a:cs typeface="Century Gothic" charset="0"/>
              </a:rPr>
              <a:t>at</a:t>
            </a:r>
            <a:r>
              <a:rPr lang="en-US" sz="1200" b="1" dirty="0">
                <a:solidFill>
                  <a:srgbClr val="A9BE04"/>
                </a:solidFill>
                <a:latin typeface="Calibri" panose="020F0502020204030204" pitchFamily="34" charset="0"/>
                <a:ea typeface="Century Gothic" charset="0"/>
                <a:cs typeface="Century Gothic" charset="0"/>
              </a:rPr>
              <a:t>er Supply &amp; Sani</a:t>
            </a:r>
            <a:r>
              <a:rPr lang="en-US" sz="1200" b="1" spc="-20" dirty="0">
                <a:solidFill>
                  <a:srgbClr val="A9BE04"/>
                </a:solidFill>
                <a:latin typeface="Calibri" panose="020F0502020204030204" pitchFamily="34" charset="0"/>
                <a:ea typeface="Century Gothic" charset="0"/>
                <a:cs typeface="Century Gothic" charset="0"/>
              </a:rPr>
              <a:t>ta</a:t>
            </a:r>
            <a:r>
              <a:rPr lang="en-US" sz="1200" b="1" spc="-10" dirty="0">
                <a:solidFill>
                  <a:srgbClr val="A9BE04"/>
                </a:solidFill>
                <a:latin typeface="Calibri" panose="020F0502020204030204" pitchFamily="34" charset="0"/>
                <a:ea typeface="Century Gothic" charset="0"/>
                <a:cs typeface="Century Gothic" charset="0"/>
              </a:rPr>
              <a:t>tion:</a:t>
            </a:r>
            <a:r>
              <a:rPr lang="en-US" sz="1200" b="1" spc="-90" dirty="0">
                <a:solidFill>
                  <a:srgbClr val="A9BE04"/>
                </a:solidFill>
                <a:latin typeface="Calibri" panose="020F0502020204030204" pitchFamily="34" charset="0"/>
                <a:ea typeface="Century Gothic" charset="0"/>
                <a:cs typeface="Century Gothic" charset="0"/>
              </a:rPr>
              <a:t> </a:t>
            </a:r>
            <a:r>
              <a:rPr lang="en-US" sz="1200" dirty="0">
                <a:solidFill>
                  <a:srgbClr val="231F20"/>
                </a:solidFill>
                <a:latin typeface="Calibri" panose="020F0502020204030204" pitchFamily="34" charset="0"/>
                <a:ea typeface="Century Gothic" charset="0"/>
                <a:cs typeface="Century Gothic" charset="0"/>
              </a:rPr>
              <a:t>p</a:t>
            </a:r>
            <a:r>
              <a:rPr lang="en-US" sz="1200" spc="-25"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o</a:t>
            </a:r>
            <a:r>
              <a:rPr lang="en-US" sz="1200" spc="-15" dirty="0">
                <a:solidFill>
                  <a:srgbClr val="231F20"/>
                </a:solidFill>
                <a:latin typeface="Calibri" panose="020F0502020204030204" pitchFamily="34" charset="0"/>
                <a:ea typeface="Century Gothic" charset="0"/>
                <a:cs typeface="Century Gothic" charset="0"/>
              </a:rPr>
              <a:t>t</a:t>
            </a:r>
            <a:r>
              <a:rPr lang="en-US" sz="1200" spc="-10" dirty="0">
                <a:solidFill>
                  <a:srgbClr val="231F20"/>
                </a:solidFill>
                <a:latin typeface="Calibri" panose="020F0502020204030204" pitchFamily="34" charset="0"/>
                <a:ea typeface="Century Gothic" charset="0"/>
                <a:cs typeface="Century Gothic" charset="0"/>
              </a:rPr>
              <a:t>ection</a:t>
            </a:r>
            <a:r>
              <a:rPr lang="en-US" sz="1200" dirty="0">
                <a:solidFill>
                  <a:srgbClr val="231F20"/>
                </a:solidFill>
                <a:latin typeface="Calibri" panose="020F0502020204030204" pitchFamily="34" charset="0"/>
                <a:ea typeface="Century Gothic" charset="0"/>
                <a:cs typeface="Century Gothic" charset="0"/>
              </a:rPr>
              <a:t> of ri</a:t>
            </a:r>
            <a:r>
              <a:rPr lang="en-US" sz="1200" spc="-15" dirty="0">
                <a:solidFill>
                  <a:srgbClr val="231F20"/>
                </a:solidFill>
                <a:latin typeface="Calibri" panose="020F0502020204030204" pitchFamily="34" charset="0"/>
                <a:ea typeface="Century Gothic" charset="0"/>
                <a:cs typeface="Century Gothic" charset="0"/>
              </a:rPr>
              <a:t>v</a:t>
            </a:r>
            <a:r>
              <a:rPr lang="en-US" sz="1200" dirty="0">
                <a:solidFill>
                  <a:srgbClr val="231F20"/>
                </a:solidFill>
                <a:latin typeface="Calibri" panose="020F0502020204030204" pitchFamily="34" charset="0"/>
                <a:ea typeface="Century Gothic" charset="0"/>
                <a:cs typeface="Century Gothic" charset="0"/>
              </a:rPr>
              <a:t>er basin </a:t>
            </a:r>
            <a:r>
              <a:rPr lang="en-US" sz="1200" spc="-15" dirty="0">
                <a:solidFill>
                  <a:srgbClr val="231F20"/>
                </a:solidFill>
                <a:latin typeface="Calibri" panose="020F0502020204030204" pitchFamily="34" charset="0"/>
                <a:ea typeface="Century Gothic" charset="0"/>
                <a:cs typeface="Century Gothic" charset="0"/>
              </a:rPr>
              <a:t>t</a:t>
            </a:r>
            <a:r>
              <a:rPr lang="en-US" sz="1200" dirty="0">
                <a:solidFill>
                  <a:srgbClr val="231F20"/>
                </a:solidFill>
                <a:latin typeface="Calibri" panose="020F0502020204030204" pitchFamily="34" charset="0"/>
                <a:ea typeface="Century Gothic" charset="0"/>
                <a:cs typeface="Century Gothic" charset="0"/>
              </a:rPr>
              <a:t>o p</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ese</a:t>
            </a:r>
            <a:r>
              <a:rPr lang="en-US" sz="1200" spc="10" dirty="0">
                <a:solidFill>
                  <a:srgbClr val="231F20"/>
                </a:solidFill>
                <a:latin typeface="Calibri" panose="020F0502020204030204" pitchFamily="34" charset="0"/>
                <a:ea typeface="Century Gothic" charset="0"/>
                <a:cs typeface="Century Gothic" charset="0"/>
              </a:rPr>
              <a:t>r</a:t>
            </a:r>
            <a:r>
              <a:rPr lang="en-US" sz="1200" spc="-15" dirty="0">
                <a:solidFill>
                  <a:srgbClr val="231F20"/>
                </a:solidFill>
                <a:latin typeface="Calibri" panose="020F0502020204030204" pitchFamily="34" charset="0"/>
                <a:ea typeface="Century Gothic" charset="0"/>
                <a:cs typeface="Century Gothic" charset="0"/>
              </a:rPr>
              <a:t>v</a:t>
            </a:r>
            <a:r>
              <a:rPr lang="en-US" sz="1200" dirty="0">
                <a:solidFill>
                  <a:srgbClr val="231F20"/>
                </a:solidFill>
                <a:latin typeface="Calibri" panose="020F0502020204030204" pitchFamily="34" charset="0"/>
                <a:ea typeface="Century Gothic" charset="0"/>
                <a:cs typeface="Century Gothic" charset="0"/>
              </a:rPr>
              <a:t>e the quality of </a:t>
            </a:r>
            <a:r>
              <a:rPr lang="en-US" sz="1200" spc="-15" dirty="0">
                <a:solidFill>
                  <a:srgbClr val="231F20"/>
                </a:solidFill>
                <a:latin typeface="Calibri" panose="020F0502020204030204" pitchFamily="34" charset="0"/>
                <a:ea typeface="Century Gothic" charset="0"/>
                <a:cs typeface="Century Gothic" charset="0"/>
              </a:rPr>
              <a:t>wa</a:t>
            </a:r>
            <a:r>
              <a:rPr lang="en-US" sz="1200" spc="-20" dirty="0">
                <a:solidFill>
                  <a:srgbClr val="231F20"/>
                </a:solidFill>
                <a:latin typeface="Calibri" panose="020F0502020204030204" pitchFamily="34" charset="0"/>
                <a:ea typeface="Century Gothic" charset="0"/>
                <a:cs typeface="Century Gothic" charset="0"/>
              </a:rPr>
              <a:t>t</a:t>
            </a:r>
            <a:r>
              <a:rPr lang="en-US" sz="1200" dirty="0">
                <a:solidFill>
                  <a:srgbClr val="231F20"/>
                </a:solidFill>
                <a:latin typeface="Calibri" panose="020F0502020204030204" pitchFamily="34" charset="0"/>
                <a:ea typeface="Century Gothic" charset="0"/>
                <a:cs typeface="Century Gothic" charset="0"/>
              </a:rPr>
              <a:t>er supplies; </a:t>
            </a:r>
            <a:r>
              <a:rPr lang="en-US" sz="1200" spc="-15" dirty="0">
                <a:solidFill>
                  <a:srgbClr val="231F20"/>
                </a:solidFill>
                <a:latin typeface="Calibri" panose="020F0502020204030204" pitchFamily="34" charset="0"/>
                <a:ea typeface="Century Gothic" charset="0"/>
                <a:cs typeface="Century Gothic" charset="0"/>
              </a:rPr>
              <a:t>e</a:t>
            </a:r>
            <a:r>
              <a:rPr lang="en-US" sz="1200" spc="-10" dirty="0">
                <a:solidFill>
                  <a:srgbClr val="231F20"/>
                </a:solidFill>
                <a:latin typeface="Calibri" panose="020F0502020204030204" pitchFamily="34" charset="0"/>
                <a:ea typeface="Century Gothic" charset="0"/>
                <a:cs typeface="Century Gothic" charset="0"/>
              </a:rPr>
              <a:t>fficiency</a:t>
            </a:r>
            <a:r>
              <a:rPr lang="en-US" sz="1200" dirty="0">
                <a:solidFill>
                  <a:srgbClr val="231F20"/>
                </a:solidFill>
                <a:latin typeface="Calibri" panose="020F0502020204030204" pitchFamily="34" charset="0"/>
                <a:ea typeface="Century Gothic" charset="0"/>
                <a:cs typeface="Century Gothic" charset="0"/>
              </a:rPr>
              <a:t> in </a:t>
            </a:r>
            <a:r>
              <a:rPr lang="en-US" sz="1200" spc="-10" dirty="0">
                <a:solidFill>
                  <a:srgbClr val="231F20"/>
                </a:solidFill>
                <a:latin typeface="Calibri" panose="020F0502020204030204" pitchFamily="34" charset="0"/>
                <a:ea typeface="Century Gothic" charset="0"/>
                <a:cs typeface="Century Gothic" charset="0"/>
              </a:rPr>
              <a:t>W</a:t>
            </a:r>
            <a:r>
              <a:rPr lang="en-US" sz="1200" dirty="0">
                <a:solidFill>
                  <a:srgbClr val="231F20"/>
                </a:solidFill>
                <a:latin typeface="Calibri" panose="020F0502020204030204" pitchFamily="34" charset="0"/>
                <a:ea typeface="Century Gothic" charset="0"/>
                <a:cs typeface="Century Gothic" charset="0"/>
              </a:rPr>
              <a:t>SS se</a:t>
            </a:r>
            <a:r>
              <a:rPr lang="en-US" sz="1200" spc="1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vices; high </a:t>
            </a:r>
            <a:r>
              <a:rPr lang="en-US" sz="1200" spc="-15" dirty="0">
                <a:solidFill>
                  <a:srgbClr val="231F20"/>
                </a:solidFill>
                <a:latin typeface="Calibri" panose="020F0502020204030204" pitchFamily="34" charset="0"/>
                <a:ea typeface="Century Gothic" charset="0"/>
                <a:cs typeface="Century Gothic" charset="0"/>
              </a:rPr>
              <a:t>c</a:t>
            </a:r>
            <a:r>
              <a:rPr lang="en-US" sz="1200" spc="-10" dirty="0">
                <a:solidFill>
                  <a:srgbClr val="231F20"/>
                </a:solidFill>
                <a:latin typeface="Calibri" panose="020F0502020204030204" pitchFamily="34" charset="0"/>
                <a:ea typeface="Century Gothic" charset="0"/>
                <a:cs typeface="Century Gothic" charset="0"/>
              </a:rPr>
              <a:t>o</a:t>
            </a:r>
            <a:r>
              <a:rPr lang="en-US" sz="1200" spc="-15" dirty="0">
                <a:solidFill>
                  <a:srgbClr val="231F20"/>
                </a:solidFill>
                <a:latin typeface="Calibri" panose="020F0502020204030204" pitchFamily="34" charset="0"/>
                <a:ea typeface="Century Gothic" charset="0"/>
                <a:cs typeface="Century Gothic" charset="0"/>
              </a:rPr>
              <a:t>v</a:t>
            </a:r>
            <a:r>
              <a:rPr lang="en-US" sz="1200" dirty="0">
                <a:solidFill>
                  <a:srgbClr val="231F20"/>
                </a:solidFill>
                <a:latin typeface="Calibri" panose="020F0502020204030204" pitchFamily="34" charset="0"/>
                <a:ea typeface="Century Gothic" charset="0"/>
                <a:cs typeface="Century Gothic" charset="0"/>
              </a:rPr>
              <a:t>e</a:t>
            </a:r>
            <a:r>
              <a:rPr lang="en-US" sz="1200" spc="-3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a</a:t>
            </a:r>
            <a:r>
              <a:rPr lang="en-US" sz="1200" spc="-15" dirty="0">
                <a:solidFill>
                  <a:srgbClr val="231F20"/>
                </a:solidFill>
                <a:latin typeface="Calibri" panose="020F0502020204030204" pitchFamily="34" charset="0"/>
                <a:ea typeface="Century Gothic" charset="0"/>
                <a:cs typeface="Century Gothic" charset="0"/>
              </a:rPr>
              <a:t>g</a:t>
            </a:r>
            <a:r>
              <a:rPr lang="en-US" sz="1200" dirty="0">
                <a:solidFill>
                  <a:srgbClr val="231F20"/>
                </a:solidFill>
                <a:latin typeface="Calibri" panose="020F0502020204030204" pitchFamily="34" charset="0"/>
                <a:ea typeface="Century Gothic" charset="0"/>
                <a:cs typeface="Century Gothic" charset="0"/>
              </a:rPr>
              <a:t>e of sani</a:t>
            </a:r>
            <a:r>
              <a:rPr lang="en-US" sz="1200" spc="-20" dirty="0">
                <a:solidFill>
                  <a:srgbClr val="231F20"/>
                </a:solidFill>
                <a:latin typeface="Calibri" panose="020F0502020204030204" pitchFamily="34" charset="0"/>
                <a:ea typeface="Century Gothic" charset="0"/>
                <a:cs typeface="Century Gothic" charset="0"/>
              </a:rPr>
              <a:t>t</a:t>
            </a:r>
            <a:r>
              <a:rPr lang="en-US" sz="1200" spc="-15" dirty="0">
                <a:solidFill>
                  <a:srgbClr val="231F20"/>
                </a:solidFill>
                <a:latin typeface="Calibri" panose="020F0502020204030204" pitchFamily="34" charset="0"/>
                <a:ea typeface="Century Gothic" charset="0"/>
                <a:cs typeface="Century Gothic" charset="0"/>
              </a:rPr>
              <a:t>a</a:t>
            </a:r>
            <a:r>
              <a:rPr lang="en-US" sz="1200" spc="-10" dirty="0">
                <a:solidFill>
                  <a:srgbClr val="231F20"/>
                </a:solidFill>
                <a:latin typeface="Calibri" panose="020F0502020204030204" pitchFamily="34" charset="0"/>
                <a:ea typeface="Century Gothic" charset="0"/>
                <a:cs typeface="Century Gothic" charset="0"/>
              </a:rPr>
              <a:t>tion</a:t>
            </a:r>
            <a:r>
              <a:rPr lang="en-US" sz="1200" spc="-5" dirty="0">
                <a:solidFill>
                  <a:srgbClr val="231F20"/>
                </a:solidFill>
                <a:latin typeface="Calibri" panose="020F0502020204030204" pitchFamily="34" charset="0"/>
                <a:ea typeface="Century Gothic" charset="0"/>
                <a:cs typeface="Century Gothic" charset="0"/>
              </a:rPr>
              <a:t> </a:t>
            </a:r>
            <a:r>
              <a:rPr lang="en-US" sz="1200" dirty="0">
                <a:solidFill>
                  <a:srgbClr val="231F20"/>
                </a:solidFill>
                <a:latin typeface="Calibri" panose="020F0502020204030204" pitchFamily="34" charset="0"/>
                <a:ea typeface="Century Gothic" charset="0"/>
                <a:cs typeface="Century Gothic" charset="0"/>
              </a:rPr>
              <a:t>and </a:t>
            </a:r>
            <a:r>
              <a:rPr lang="en-US" sz="1200" spc="-15" dirty="0">
                <a:solidFill>
                  <a:srgbClr val="231F20"/>
                </a:solidFill>
                <a:latin typeface="Calibri" panose="020F0502020204030204" pitchFamily="34" charset="0"/>
                <a:ea typeface="Century Gothic" charset="0"/>
                <a:cs typeface="Century Gothic" charset="0"/>
              </a:rPr>
              <a:t>wa</a:t>
            </a:r>
            <a:r>
              <a:rPr lang="en-US" sz="1200" spc="-20" dirty="0">
                <a:solidFill>
                  <a:srgbClr val="231F20"/>
                </a:solidFill>
                <a:latin typeface="Calibri" panose="020F0502020204030204" pitchFamily="34" charset="0"/>
                <a:ea typeface="Century Gothic" charset="0"/>
                <a:cs typeface="Century Gothic" charset="0"/>
              </a:rPr>
              <a:t>t</a:t>
            </a:r>
            <a:r>
              <a:rPr lang="en-US" sz="1200" dirty="0">
                <a:solidFill>
                  <a:srgbClr val="231F20"/>
                </a:solidFill>
                <a:latin typeface="Calibri" panose="020F0502020204030204" pitchFamily="34" charset="0"/>
                <a:ea typeface="Century Gothic" charset="0"/>
                <a:cs typeface="Century Gothic" charset="0"/>
              </a:rPr>
              <a:t>er quality </a:t>
            </a:r>
            <a:r>
              <a:rPr lang="en-US" sz="1200" spc="-10" dirty="0">
                <a:solidFill>
                  <a:srgbClr val="231F20"/>
                </a:solidFill>
                <a:latin typeface="Calibri" panose="020F0502020204030204" pitchFamily="34" charset="0"/>
                <a:ea typeface="Century Gothic" charset="0"/>
                <a:cs typeface="Century Gothic" charset="0"/>
              </a:rPr>
              <a:t>g</a:t>
            </a:r>
            <a:r>
              <a:rPr lang="en-US" sz="1200" dirty="0">
                <a:solidFill>
                  <a:srgbClr val="231F20"/>
                </a:solidFill>
                <a:latin typeface="Calibri" panose="020F0502020204030204" pitchFamily="34" charset="0"/>
                <a:ea typeface="Century Gothic" charset="0"/>
                <a:cs typeface="Century Gothic" charset="0"/>
              </a:rPr>
              <a:t>oals</a:t>
            </a:r>
            <a:endParaRPr lang="en-US" sz="1200" dirty="0">
              <a:latin typeface="Calibri" panose="020F0502020204030204" pitchFamily="34" charset="0"/>
              <a:ea typeface="Century Gothic" charset="0"/>
              <a:cs typeface="Century Gothic" charset="0"/>
            </a:endParaRPr>
          </a:p>
          <a:p>
            <a:pPr marL="134620" marR="18415" indent="0">
              <a:lnSpc>
                <a:spcPct val="96300"/>
              </a:lnSpc>
              <a:buFont typeface="Arial" charset="0"/>
              <a:buNone/>
            </a:pPr>
            <a:r>
              <a:rPr lang="en-US" sz="1200" b="1" dirty="0" err="1">
                <a:solidFill>
                  <a:srgbClr val="A9BE04"/>
                </a:solidFill>
                <a:latin typeface="Calibri" panose="020F0502020204030204" pitchFamily="34" charset="0"/>
                <a:ea typeface="Century Gothic" charset="0"/>
                <a:cs typeface="Century Gothic" charset="0"/>
              </a:rPr>
              <a:t>S</a:t>
            </a:r>
            <a:r>
              <a:rPr lang="en-US" sz="1200" b="1" spc="-20" dirty="0" err="1">
                <a:solidFill>
                  <a:srgbClr val="A9BE04"/>
                </a:solidFill>
                <a:latin typeface="Calibri" panose="020F0502020204030204" pitchFamily="34" charset="0"/>
                <a:ea typeface="Century Gothic" charset="0"/>
                <a:cs typeface="Century Gothic" charset="0"/>
              </a:rPr>
              <a:t>t</a:t>
            </a:r>
            <a:r>
              <a:rPr lang="en-US" sz="1200" b="1" dirty="0" err="1">
                <a:solidFill>
                  <a:srgbClr val="A9BE04"/>
                </a:solidFill>
                <a:latin typeface="Calibri" panose="020F0502020204030204" pitchFamily="34" charset="0"/>
                <a:ea typeface="Century Gothic" charset="0"/>
                <a:cs typeface="Century Gothic" charset="0"/>
              </a:rPr>
              <a:t>or</a:t>
            </a:r>
            <a:r>
              <a:rPr lang="en-US" sz="1200" b="1" spc="-15" dirty="0" err="1">
                <a:solidFill>
                  <a:srgbClr val="A9BE04"/>
                </a:solidFill>
                <a:latin typeface="Calibri" panose="020F0502020204030204" pitchFamily="34" charset="0"/>
                <a:ea typeface="Century Gothic" charset="0"/>
                <a:cs typeface="Century Gothic" charset="0"/>
              </a:rPr>
              <a:t>m</a:t>
            </a:r>
            <a:r>
              <a:rPr lang="en-US" sz="1200" b="1" spc="-25" dirty="0" err="1">
                <a:solidFill>
                  <a:srgbClr val="A9BE04"/>
                </a:solidFill>
                <a:latin typeface="Calibri" panose="020F0502020204030204" pitchFamily="34" charset="0"/>
                <a:ea typeface="Century Gothic" charset="0"/>
                <a:cs typeface="Century Gothic" charset="0"/>
              </a:rPr>
              <a:t>w</a:t>
            </a:r>
            <a:r>
              <a:rPr lang="en-US" sz="1200" b="1" spc="-20" dirty="0" err="1">
                <a:solidFill>
                  <a:srgbClr val="A9BE04"/>
                </a:solidFill>
                <a:latin typeface="Calibri" panose="020F0502020204030204" pitchFamily="34" charset="0"/>
                <a:ea typeface="Century Gothic" charset="0"/>
                <a:cs typeface="Century Gothic" charset="0"/>
              </a:rPr>
              <a:t>at</a:t>
            </a:r>
            <a:r>
              <a:rPr lang="en-US" sz="1200" b="1" dirty="0" err="1">
                <a:solidFill>
                  <a:srgbClr val="A9BE04"/>
                </a:solidFill>
                <a:latin typeface="Calibri" panose="020F0502020204030204" pitchFamily="34" charset="0"/>
                <a:ea typeface="Century Gothic" charset="0"/>
                <a:cs typeface="Century Gothic" charset="0"/>
              </a:rPr>
              <a:t>er</a:t>
            </a:r>
            <a:r>
              <a:rPr lang="en-US" sz="1200" b="1" dirty="0">
                <a:solidFill>
                  <a:srgbClr val="A9BE04"/>
                </a:solidFill>
                <a:latin typeface="Calibri" panose="020F0502020204030204" pitchFamily="34" charset="0"/>
                <a:ea typeface="Century Gothic" charset="0"/>
                <a:cs typeface="Century Gothic" charset="0"/>
              </a:rPr>
              <a:t>:</a:t>
            </a:r>
            <a:r>
              <a:rPr lang="en-US" sz="1200" b="1" spc="-5" dirty="0">
                <a:solidFill>
                  <a:srgbClr val="A9BE04"/>
                </a:solidFill>
                <a:latin typeface="Calibri" panose="020F0502020204030204" pitchFamily="34" charset="0"/>
                <a:ea typeface="Century Gothic" charset="0"/>
                <a:cs typeface="Century Gothic" charset="0"/>
              </a:rPr>
              <a:t> </a:t>
            </a:r>
            <a:r>
              <a:rPr lang="en-US" sz="1200" dirty="0">
                <a:solidFill>
                  <a:srgbClr val="231F20"/>
                </a:solidFill>
                <a:latin typeface="Calibri" panose="020F0502020204030204" pitchFamily="34" charset="0"/>
                <a:ea typeface="Century Gothic" charset="0"/>
                <a:cs typeface="Century Gothic" charset="0"/>
              </a:rPr>
              <a:t>ince</a:t>
            </a:r>
            <a:r>
              <a:rPr lang="en-US" sz="1200" spc="-15" dirty="0">
                <a:solidFill>
                  <a:srgbClr val="231F20"/>
                </a:solidFill>
                <a:latin typeface="Calibri" panose="020F0502020204030204" pitchFamily="34" charset="0"/>
                <a:ea typeface="Century Gothic" charset="0"/>
                <a:cs typeface="Century Gothic" charset="0"/>
              </a:rPr>
              <a:t>n</a:t>
            </a:r>
            <a:r>
              <a:rPr lang="en-US" sz="1200" spc="-5" dirty="0">
                <a:solidFill>
                  <a:srgbClr val="231F20"/>
                </a:solidFill>
                <a:latin typeface="Calibri" panose="020F0502020204030204" pitchFamily="34" charset="0"/>
                <a:ea typeface="Century Gothic" charset="0"/>
                <a:cs typeface="Century Gothic" charset="0"/>
              </a:rPr>
              <a:t>ti</a:t>
            </a:r>
            <a:r>
              <a:rPr lang="en-US" sz="1200" spc="-25" dirty="0">
                <a:solidFill>
                  <a:srgbClr val="231F20"/>
                </a:solidFill>
                <a:latin typeface="Calibri" panose="020F0502020204030204" pitchFamily="34" charset="0"/>
                <a:ea typeface="Century Gothic" charset="0"/>
                <a:cs typeface="Century Gothic" charset="0"/>
              </a:rPr>
              <a:t>v</a:t>
            </a:r>
            <a:r>
              <a:rPr lang="en-US" sz="1200" dirty="0">
                <a:solidFill>
                  <a:srgbClr val="231F20"/>
                </a:solidFill>
                <a:latin typeface="Calibri" panose="020F0502020204030204" pitchFamily="34" charset="0"/>
                <a:ea typeface="Century Gothic" charset="0"/>
                <a:cs typeface="Century Gothic" charset="0"/>
              </a:rPr>
              <a:t>es and </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egul</a:t>
            </a:r>
            <a:r>
              <a:rPr lang="en-US" sz="1200" spc="-15" dirty="0">
                <a:solidFill>
                  <a:srgbClr val="231F20"/>
                </a:solidFill>
                <a:latin typeface="Calibri" panose="020F0502020204030204" pitchFamily="34" charset="0"/>
                <a:ea typeface="Century Gothic" charset="0"/>
                <a:cs typeface="Century Gothic" charset="0"/>
              </a:rPr>
              <a:t>a</a:t>
            </a:r>
            <a:r>
              <a:rPr lang="en-US" sz="1200" spc="-10" dirty="0">
                <a:solidFill>
                  <a:srgbClr val="231F20"/>
                </a:solidFill>
                <a:latin typeface="Calibri" panose="020F0502020204030204" pitchFamily="34" charset="0"/>
                <a:ea typeface="Century Gothic" charset="0"/>
                <a:cs typeface="Century Gothic" charset="0"/>
              </a:rPr>
              <a:t>tions</a:t>
            </a:r>
            <a:r>
              <a:rPr lang="en-US" sz="1200" dirty="0">
                <a:solidFill>
                  <a:srgbClr val="231F20"/>
                </a:solidFill>
                <a:latin typeface="Calibri" panose="020F0502020204030204" pitchFamily="34" charset="0"/>
                <a:ea typeface="Century Gothic" charset="0"/>
                <a:cs typeface="Century Gothic" charset="0"/>
              </a:rPr>
              <a:t> </a:t>
            </a:r>
            <a:r>
              <a:rPr lang="en-US" sz="1200" spc="-30" dirty="0">
                <a:solidFill>
                  <a:srgbClr val="231F20"/>
                </a:solidFill>
                <a:latin typeface="Calibri" panose="020F0502020204030204" pitchFamily="34" charset="0"/>
                <a:ea typeface="Century Gothic" charset="0"/>
                <a:cs typeface="Century Gothic" charset="0"/>
              </a:rPr>
              <a:t>f</a:t>
            </a:r>
            <a:r>
              <a:rPr lang="en-US" sz="1200" dirty="0">
                <a:solidFill>
                  <a:srgbClr val="231F20"/>
                </a:solidFill>
                <a:latin typeface="Calibri" panose="020F0502020204030204" pitchFamily="34" charset="0"/>
                <a:ea typeface="Century Gothic" charset="0"/>
                <a:cs typeface="Century Gothic" charset="0"/>
              </a:rPr>
              <a:t>or sou</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ce measu</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es </a:t>
            </a:r>
            <a:r>
              <a:rPr lang="en-US" sz="1200" spc="-15" dirty="0">
                <a:solidFill>
                  <a:srgbClr val="231F20"/>
                </a:solidFill>
                <a:latin typeface="Calibri" panose="020F0502020204030204" pitchFamily="34" charset="0"/>
                <a:ea typeface="Century Gothic" charset="0"/>
                <a:cs typeface="Century Gothic" charset="0"/>
              </a:rPr>
              <a:t>t</a:t>
            </a:r>
            <a:r>
              <a:rPr lang="en-US" sz="1200" dirty="0">
                <a:solidFill>
                  <a:srgbClr val="231F20"/>
                </a:solidFill>
                <a:latin typeface="Calibri" panose="020F0502020204030204" pitchFamily="34" charset="0"/>
                <a:ea typeface="Century Gothic" charset="0"/>
                <a:cs typeface="Century Gothic" charset="0"/>
              </a:rPr>
              <a:t>o inc</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ease on- si</a:t>
            </a:r>
            <a:r>
              <a:rPr lang="en-US" sz="1200" spc="-15" dirty="0">
                <a:solidFill>
                  <a:srgbClr val="231F20"/>
                </a:solidFill>
                <a:latin typeface="Calibri" panose="020F0502020204030204" pitchFamily="34" charset="0"/>
                <a:ea typeface="Century Gothic" charset="0"/>
                <a:cs typeface="Century Gothic" charset="0"/>
              </a:rPr>
              <a:t>t</a:t>
            </a:r>
            <a:r>
              <a:rPr lang="en-US" sz="1200" dirty="0">
                <a:solidFill>
                  <a:srgbClr val="231F20"/>
                </a:solidFill>
                <a:latin typeface="Calibri" panose="020F0502020204030204" pitchFamily="34" charset="0"/>
                <a:ea typeface="Century Gothic" charset="0"/>
                <a:cs typeface="Century Gothic" charset="0"/>
              </a:rPr>
              <a:t>e i</a:t>
            </a:r>
            <a:r>
              <a:rPr lang="en-US" sz="1200" spc="-10" dirty="0">
                <a:solidFill>
                  <a:srgbClr val="231F20"/>
                </a:solidFill>
                <a:latin typeface="Calibri" panose="020F0502020204030204" pitchFamily="34" charset="0"/>
                <a:ea typeface="Century Gothic" charset="0"/>
                <a:cs typeface="Century Gothic" charset="0"/>
              </a:rPr>
              <a:t>n</a:t>
            </a:r>
            <a:r>
              <a:rPr lang="en-US" sz="1200" spc="-5" dirty="0">
                <a:solidFill>
                  <a:srgbClr val="231F20"/>
                </a:solidFill>
                <a:latin typeface="Calibri" panose="020F0502020204030204" pitchFamily="34" charset="0"/>
                <a:ea typeface="Century Gothic" charset="0"/>
                <a:cs typeface="Century Gothic" charset="0"/>
              </a:rPr>
              <a:t>filt</a:t>
            </a:r>
            <a:r>
              <a:rPr lang="en-US" sz="1200" spc="-35" dirty="0">
                <a:solidFill>
                  <a:srgbClr val="231F20"/>
                </a:solidFill>
                <a:latin typeface="Calibri" panose="020F0502020204030204" pitchFamily="34" charset="0"/>
                <a:ea typeface="Century Gothic" charset="0"/>
                <a:cs typeface="Century Gothic" charset="0"/>
              </a:rPr>
              <a:t>r</a:t>
            </a:r>
            <a:r>
              <a:rPr lang="en-US" sz="1200" spc="-15" dirty="0">
                <a:solidFill>
                  <a:srgbClr val="231F20"/>
                </a:solidFill>
                <a:latin typeface="Calibri" panose="020F0502020204030204" pitchFamily="34" charset="0"/>
                <a:ea typeface="Century Gothic" charset="0"/>
                <a:cs typeface="Century Gothic" charset="0"/>
              </a:rPr>
              <a:t>a</a:t>
            </a:r>
            <a:r>
              <a:rPr lang="en-US" sz="1200" spc="-10" dirty="0">
                <a:solidFill>
                  <a:srgbClr val="231F20"/>
                </a:solidFill>
                <a:latin typeface="Calibri" panose="020F0502020204030204" pitchFamily="34" charset="0"/>
                <a:ea typeface="Century Gothic" charset="0"/>
                <a:cs typeface="Century Gothic" charset="0"/>
              </a:rPr>
              <a:t>tion;</a:t>
            </a:r>
            <a:r>
              <a:rPr lang="en-US" sz="1200" dirty="0">
                <a:solidFill>
                  <a:srgbClr val="231F20"/>
                </a:solidFill>
                <a:latin typeface="Calibri" panose="020F0502020204030204" pitchFamily="34" charset="0"/>
                <a:ea typeface="Century Gothic" charset="0"/>
                <a:cs typeface="Century Gothic" charset="0"/>
              </a:rPr>
              <a:t> d</a:t>
            </a:r>
            <a:r>
              <a:rPr lang="en-US" sz="1200" spc="-10" dirty="0">
                <a:solidFill>
                  <a:srgbClr val="231F20"/>
                </a:solidFill>
                <a:latin typeface="Calibri" panose="020F0502020204030204" pitchFamily="34" charset="0"/>
                <a:ea typeface="Century Gothic" charset="0"/>
                <a:cs typeface="Century Gothic" charset="0"/>
              </a:rPr>
              <a:t>e</a:t>
            </a:r>
            <a:r>
              <a:rPr lang="en-US" sz="1200" spc="-20" dirty="0">
                <a:solidFill>
                  <a:srgbClr val="231F20"/>
                </a:solidFill>
                <a:latin typeface="Calibri" panose="020F0502020204030204" pitchFamily="34" charset="0"/>
                <a:ea typeface="Century Gothic" charset="0"/>
                <a:cs typeface="Century Gothic" charset="0"/>
              </a:rPr>
              <a:t>t</a:t>
            </a:r>
            <a:r>
              <a:rPr lang="en-US" sz="1200" dirty="0">
                <a:solidFill>
                  <a:srgbClr val="231F20"/>
                </a:solidFill>
                <a:latin typeface="Calibri" panose="020F0502020204030204" pitchFamily="34" charset="0"/>
                <a:ea typeface="Century Gothic" charset="0"/>
                <a:cs typeface="Century Gothic" charset="0"/>
              </a:rPr>
              <a:t>e</a:t>
            </a:r>
            <a:r>
              <a:rPr lang="en-US" sz="1200" spc="-15" dirty="0">
                <a:solidFill>
                  <a:srgbClr val="231F20"/>
                </a:solidFill>
                <a:latin typeface="Calibri" panose="020F0502020204030204" pitchFamily="34" charset="0"/>
                <a:ea typeface="Century Gothic" charset="0"/>
                <a:cs typeface="Century Gothic" charset="0"/>
              </a:rPr>
              <a:t>n</a:t>
            </a:r>
            <a:r>
              <a:rPr lang="en-US" sz="1200" spc="-10" dirty="0">
                <a:solidFill>
                  <a:srgbClr val="231F20"/>
                </a:solidFill>
                <a:latin typeface="Calibri" panose="020F0502020204030204" pitchFamily="34" charset="0"/>
                <a:ea typeface="Century Gothic" charset="0"/>
                <a:cs typeface="Century Gothic" charset="0"/>
              </a:rPr>
              <a:t>tion</a:t>
            </a:r>
            <a:r>
              <a:rPr lang="en-US" sz="1200" dirty="0">
                <a:solidFill>
                  <a:srgbClr val="231F20"/>
                </a:solidFill>
                <a:latin typeface="Calibri" panose="020F0502020204030204" pitchFamily="34" charset="0"/>
                <a:ea typeface="Century Gothic" charset="0"/>
                <a:cs typeface="Century Gothic" charset="0"/>
              </a:rPr>
              <a:t> </a:t>
            </a:r>
            <a:r>
              <a:rPr lang="en-US" sz="1200" spc="-30" dirty="0">
                <a:solidFill>
                  <a:srgbClr val="231F20"/>
                </a:solidFill>
                <a:latin typeface="Calibri" panose="020F0502020204030204" pitchFamily="34" charset="0"/>
                <a:ea typeface="Century Gothic" charset="0"/>
                <a:cs typeface="Century Gothic" charset="0"/>
              </a:rPr>
              <a:t>f</a:t>
            </a:r>
            <a:r>
              <a:rPr lang="en-US" sz="1200" spc="-5" dirty="0">
                <a:solidFill>
                  <a:srgbClr val="231F20"/>
                </a:solidFill>
                <a:latin typeface="Calibri" panose="020F0502020204030204" pitchFamily="34" charset="0"/>
                <a:ea typeface="Century Gothic" charset="0"/>
                <a:cs typeface="Century Gothic" charset="0"/>
              </a:rPr>
              <a:t>acilities;</a:t>
            </a:r>
            <a:r>
              <a:rPr lang="en-US" sz="1200" dirty="0">
                <a:solidFill>
                  <a:srgbClr val="231F20"/>
                </a:solidFill>
                <a:latin typeface="Calibri" panose="020F0502020204030204" pitchFamily="34" charset="0"/>
                <a:ea typeface="Century Gothic" charset="0"/>
                <a:cs typeface="Century Gothic" charset="0"/>
              </a:rPr>
              <a:t> i</a:t>
            </a:r>
            <a:r>
              <a:rPr lang="en-US" sz="1200" spc="-15" dirty="0">
                <a:solidFill>
                  <a:srgbClr val="231F20"/>
                </a:solidFill>
                <a:latin typeface="Calibri" panose="020F0502020204030204" pitchFamily="34" charset="0"/>
                <a:ea typeface="Century Gothic" charset="0"/>
                <a:cs typeface="Century Gothic" charset="0"/>
              </a:rPr>
              <a:t>nt</a:t>
            </a:r>
            <a:r>
              <a:rPr lang="en-US" sz="1200" dirty="0">
                <a:solidFill>
                  <a:srgbClr val="231F20"/>
                </a:solidFill>
                <a:latin typeface="Calibri" panose="020F0502020204030204" pitchFamily="34" charset="0"/>
                <a:ea typeface="Century Gothic" charset="0"/>
                <a:cs typeface="Century Gothic" charset="0"/>
              </a:rPr>
              <a:t>eg</a:t>
            </a:r>
            <a:r>
              <a:rPr lang="en-US" sz="1200" spc="-35" dirty="0">
                <a:solidFill>
                  <a:srgbClr val="231F20"/>
                </a:solidFill>
                <a:latin typeface="Calibri" panose="020F0502020204030204" pitchFamily="34" charset="0"/>
                <a:ea typeface="Century Gothic" charset="0"/>
                <a:cs typeface="Century Gothic" charset="0"/>
              </a:rPr>
              <a:t>r</a:t>
            </a:r>
            <a:r>
              <a:rPr lang="en-US" sz="1200" spc="-15" dirty="0">
                <a:solidFill>
                  <a:srgbClr val="231F20"/>
                </a:solidFill>
                <a:latin typeface="Calibri" panose="020F0502020204030204" pitchFamily="34" charset="0"/>
                <a:ea typeface="Century Gothic" charset="0"/>
                <a:cs typeface="Century Gothic" charset="0"/>
              </a:rPr>
              <a:t>a</a:t>
            </a:r>
            <a:r>
              <a:rPr lang="en-US" sz="1200" spc="-20" dirty="0">
                <a:solidFill>
                  <a:srgbClr val="231F20"/>
                </a:solidFill>
                <a:latin typeface="Calibri" panose="020F0502020204030204" pitchFamily="34" charset="0"/>
                <a:ea typeface="Century Gothic" charset="0"/>
                <a:cs typeface="Century Gothic" charset="0"/>
              </a:rPr>
              <a:t>t</a:t>
            </a:r>
            <a:r>
              <a:rPr lang="en-US" sz="1200" dirty="0">
                <a:solidFill>
                  <a:srgbClr val="231F20"/>
                </a:solidFill>
                <a:latin typeface="Calibri" panose="020F0502020204030204" pitchFamily="34" charset="0"/>
                <a:ea typeface="Century Gothic" charset="0"/>
                <a:cs typeface="Century Gothic" charset="0"/>
              </a:rPr>
              <a:t>ed </a:t>
            </a:r>
            <a:r>
              <a:rPr lang="en-US" sz="1200" spc="-10" dirty="0">
                <a:solidFill>
                  <a:srgbClr val="231F20"/>
                </a:solidFill>
                <a:latin typeface="Calibri" panose="020F0502020204030204" pitchFamily="34" charset="0"/>
                <a:ea typeface="Century Gothic" charset="0"/>
                <a:cs typeface="Century Gothic" charset="0"/>
              </a:rPr>
              <a:t>amenities</a:t>
            </a:r>
            <a:endParaRPr lang="en-US" sz="1200" spc="0" dirty="0">
              <a:solidFill>
                <a:schemeClr val="tx1"/>
              </a:solidFill>
              <a:latin typeface="Calibri" panose="020F0502020204030204" pitchFamily="34" charset="0"/>
              <a:ea typeface="Century Gothic" charset="0"/>
              <a:cs typeface="Century Gothic" charset="0"/>
            </a:endParaRPr>
          </a:p>
          <a:p>
            <a:pPr marL="134620" marR="18415" indent="0">
              <a:lnSpc>
                <a:spcPct val="96300"/>
              </a:lnSpc>
              <a:buFont typeface="Arial" charset="0"/>
              <a:buNone/>
            </a:pPr>
            <a:r>
              <a:rPr lang="en-US" sz="1200" b="1" dirty="0">
                <a:solidFill>
                  <a:srgbClr val="A9BE04"/>
                </a:solidFill>
                <a:latin typeface="Calibri" panose="020F0502020204030204" pitchFamily="34" charset="0"/>
                <a:ea typeface="Century Gothic" charset="0"/>
                <a:cs typeface="Century Gothic" charset="0"/>
              </a:rPr>
              <a:t>Solid </a:t>
            </a:r>
            <a:r>
              <a:rPr lang="en-US" sz="1200" b="1" spc="-20" dirty="0">
                <a:solidFill>
                  <a:srgbClr val="A9BE04"/>
                </a:solidFill>
                <a:latin typeface="Calibri" panose="020F0502020204030204" pitchFamily="34" charset="0"/>
                <a:ea typeface="Century Gothic" charset="0"/>
                <a:cs typeface="Century Gothic" charset="0"/>
              </a:rPr>
              <a:t>w</a:t>
            </a:r>
            <a:r>
              <a:rPr lang="en-US" sz="1200" b="1" dirty="0">
                <a:solidFill>
                  <a:srgbClr val="A9BE04"/>
                </a:solidFill>
                <a:latin typeface="Calibri" panose="020F0502020204030204" pitchFamily="34" charset="0"/>
                <a:ea typeface="Century Gothic" charset="0"/>
                <a:cs typeface="Century Gothic" charset="0"/>
              </a:rPr>
              <a:t>a</a:t>
            </a:r>
            <a:r>
              <a:rPr lang="en-US" sz="1200" b="1" spc="-20" dirty="0">
                <a:solidFill>
                  <a:srgbClr val="A9BE04"/>
                </a:solidFill>
                <a:latin typeface="Calibri" panose="020F0502020204030204" pitchFamily="34" charset="0"/>
                <a:ea typeface="Century Gothic" charset="0"/>
                <a:cs typeface="Century Gothic" charset="0"/>
              </a:rPr>
              <a:t>st</a:t>
            </a:r>
            <a:r>
              <a:rPr lang="en-US" sz="1200" b="1" dirty="0">
                <a:solidFill>
                  <a:srgbClr val="A9BE04"/>
                </a:solidFill>
                <a:latin typeface="Calibri" panose="020F0502020204030204" pitchFamily="34" charset="0"/>
                <a:ea typeface="Century Gothic" charset="0"/>
                <a:cs typeface="Century Gothic" charset="0"/>
              </a:rPr>
              <a:t>e:</a:t>
            </a:r>
            <a:r>
              <a:rPr lang="en-US" sz="1200" b="1" spc="-5" dirty="0">
                <a:solidFill>
                  <a:srgbClr val="A9BE04"/>
                </a:solidFill>
                <a:latin typeface="Calibri" panose="020F0502020204030204" pitchFamily="34" charset="0"/>
                <a:ea typeface="Century Gothic" charset="0"/>
                <a:cs typeface="Century Gothic" charset="0"/>
              </a:rPr>
              <a:t> </a:t>
            </a:r>
            <a:r>
              <a:rPr lang="en-US" sz="1200" spc="-15" dirty="0">
                <a:solidFill>
                  <a:srgbClr val="231F20"/>
                </a:solidFill>
                <a:latin typeface="Calibri" panose="020F0502020204030204" pitchFamily="34" charset="0"/>
                <a:ea typeface="Century Gothic" charset="0"/>
                <a:cs typeface="Century Gothic" charset="0"/>
              </a:rPr>
              <a:t>c</a:t>
            </a:r>
            <a:r>
              <a:rPr lang="en-US" sz="1200" spc="-10" dirty="0">
                <a:solidFill>
                  <a:srgbClr val="231F20"/>
                </a:solidFill>
                <a:latin typeface="Calibri" panose="020F0502020204030204" pitchFamily="34" charset="0"/>
                <a:ea typeface="Century Gothic" charset="0"/>
                <a:cs typeface="Century Gothic" charset="0"/>
              </a:rPr>
              <a:t>ollection</a:t>
            </a:r>
            <a:r>
              <a:rPr lang="en-US" sz="1200" dirty="0">
                <a:solidFill>
                  <a:srgbClr val="231F20"/>
                </a:solidFill>
                <a:latin typeface="Calibri" panose="020F0502020204030204" pitchFamily="34" charset="0"/>
                <a:ea typeface="Century Gothic" charset="0"/>
                <a:cs typeface="Century Gothic" charset="0"/>
              </a:rPr>
              <a:t> and t</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a:t>
            </a:r>
            <a:r>
              <a:rPr lang="en-US" sz="1200" spc="-15" dirty="0">
                <a:solidFill>
                  <a:srgbClr val="231F20"/>
                </a:solidFill>
                <a:latin typeface="Calibri" panose="020F0502020204030204" pitchFamily="34" charset="0"/>
                <a:ea typeface="Century Gothic" charset="0"/>
                <a:cs typeface="Century Gothic" charset="0"/>
              </a:rPr>
              <a:t>a</a:t>
            </a:r>
            <a:r>
              <a:rPr lang="en-US" sz="1200" dirty="0">
                <a:solidFill>
                  <a:srgbClr val="231F20"/>
                </a:solidFill>
                <a:latin typeface="Calibri" panose="020F0502020204030204" pitchFamily="34" charset="0"/>
                <a:ea typeface="Century Gothic" charset="0"/>
                <a:cs typeface="Century Gothic" charset="0"/>
              </a:rPr>
              <a:t>tme</a:t>
            </a:r>
            <a:r>
              <a:rPr lang="en-US" sz="1200" spc="-15" dirty="0">
                <a:solidFill>
                  <a:srgbClr val="231F20"/>
                </a:solidFill>
                <a:latin typeface="Calibri" panose="020F0502020204030204" pitchFamily="34" charset="0"/>
                <a:ea typeface="Century Gothic" charset="0"/>
                <a:cs typeface="Century Gothic" charset="0"/>
              </a:rPr>
              <a:t>n</a:t>
            </a:r>
            <a:r>
              <a:rPr lang="en-US" sz="1200" dirty="0">
                <a:solidFill>
                  <a:srgbClr val="231F20"/>
                </a:solidFill>
                <a:latin typeface="Calibri" panose="020F0502020204030204" pitchFamily="34" charset="0"/>
                <a:ea typeface="Century Gothic" charset="0"/>
                <a:cs typeface="Century Gothic" charset="0"/>
              </a:rPr>
              <a:t>t (sani</a:t>
            </a:r>
            <a:r>
              <a:rPr lang="en-US" sz="1200" spc="-20" dirty="0">
                <a:solidFill>
                  <a:srgbClr val="231F20"/>
                </a:solidFill>
                <a:latin typeface="Calibri" panose="020F0502020204030204" pitchFamily="34" charset="0"/>
                <a:ea typeface="Century Gothic" charset="0"/>
                <a:cs typeface="Century Gothic" charset="0"/>
              </a:rPr>
              <a:t>t</a:t>
            </a:r>
            <a:r>
              <a:rPr lang="en-US" sz="1200" dirty="0">
                <a:solidFill>
                  <a:srgbClr val="231F20"/>
                </a:solidFill>
                <a:latin typeface="Calibri" panose="020F0502020204030204" pitchFamily="34" charset="0"/>
                <a:ea typeface="Century Gothic" charset="0"/>
                <a:cs typeface="Century Gothic" charset="0"/>
              </a:rPr>
              <a:t>a</a:t>
            </a:r>
            <a:r>
              <a:rPr lang="en-US" sz="1200" spc="5"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y </a:t>
            </a:r>
            <a:r>
              <a:rPr lang="en-US" sz="1200" spc="-5" dirty="0">
                <a:solidFill>
                  <a:srgbClr val="231F20"/>
                </a:solidFill>
                <a:latin typeface="Calibri" panose="020F0502020204030204" pitchFamily="34" charset="0"/>
                <a:ea typeface="Century Gothic" charset="0"/>
                <a:cs typeface="Century Gothic" charset="0"/>
              </a:rPr>
              <a:t>landfills);</a:t>
            </a:r>
            <a:r>
              <a:rPr lang="en-US" sz="1200" dirty="0">
                <a:solidFill>
                  <a:srgbClr val="231F20"/>
                </a:solidFill>
                <a:latin typeface="Calibri" panose="020F0502020204030204" pitchFamily="34" charset="0"/>
                <a:ea typeface="Century Gothic" charset="0"/>
                <a:cs typeface="Century Gothic" charset="0"/>
              </a:rPr>
              <a:t> </a:t>
            </a:r>
            <a:r>
              <a:rPr lang="en-US" sz="1200" spc="-25" dirty="0">
                <a:solidFill>
                  <a:srgbClr val="231F20"/>
                </a:solidFill>
                <a:latin typeface="Calibri" panose="020F0502020204030204" pitchFamily="34" charset="0"/>
                <a:ea typeface="Century Gothic" charset="0"/>
                <a:cs typeface="Century Gothic" charset="0"/>
              </a:rPr>
              <a:t>a</a:t>
            </a:r>
            <a:r>
              <a:rPr lang="en-US" sz="1200" spc="-15" dirty="0">
                <a:solidFill>
                  <a:srgbClr val="231F20"/>
                </a:solidFill>
                <a:latin typeface="Calibri" panose="020F0502020204030204" pitchFamily="34" charset="0"/>
                <a:ea typeface="Century Gothic" charset="0"/>
                <a:cs typeface="Century Gothic" charset="0"/>
              </a:rPr>
              <a:t>v</a:t>
            </a:r>
            <a:r>
              <a:rPr lang="en-US" sz="1200" dirty="0">
                <a:solidFill>
                  <a:srgbClr val="231F20"/>
                </a:solidFill>
                <a:latin typeface="Calibri" panose="020F0502020204030204" pitchFamily="34" charset="0"/>
                <a:ea typeface="Century Gothic" charset="0"/>
                <a:cs typeface="Century Gothic" charset="0"/>
              </a:rPr>
              <a:t>oid p</a:t>
            </a:r>
            <a:r>
              <a:rPr lang="en-US" sz="1200" spc="-25"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oli</a:t>
            </a:r>
            <a:r>
              <a:rPr lang="en-US" sz="1200" spc="-35" dirty="0">
                <a:solidFill>
                  <a:srgbClr val="231F20"/>
                </a:solidFill>
                <a:latin typeface="Calibri" panose="020F0502020204030204" pitchFamily="34" charset="0"/>
                <a:ea typeface="Century Gothic" charset="0"/>
                <a:cs typeface="Century Gothic" charset="0"/>
              </a:rPr>
              <a:t>f</a:t>
            </a:r>
            <a:r>
              <a:rPr lang="en-US" sz="1200" dirty="0">
                <a:solidFill>
                  <a:srgbClr val="231F20"/>
                </a:solidFill>
                <a:latin typeface="Calibri" panose="020F0502020204030204" pitchFamily="34" charset="0"/>
                <a:ea typeface="Century Gothic" charset="0"/>
                <a:cs typeface="Century Gothic" charset="0"/>
              </a:rPr>
              <a:t>e</a:t>
            </a:r>
            <a:r>
              <a:rPr lang="en-US" sz="1200" spc="-30" dirty="0">
                <a:solidFill>
                  <a:srgbClr val="231F20"/>
                </a:solidFill>
                <a:latin typeface="Calibri" panose="020F0502020204030204" pitchFamily="34" charset="0"/>
                <a:ea typeface="Century Gothic" charset="0"/>
                <a:cs typeface="Century Gothic" charset="0"/>
              </a:rPr>
              <a:t>r</a:t>
            </a:r>
            <a:r>
              <a:rPr lang="en-US" sz="1200" spc="-15" dirty="0">
                <a:solidFill>
                  <a:srgbClr val="231F20"/>
                </a:solidFill>
                <a:latin typeface="Calibri" panose="020F0502020204030204" pitchFamily="34" charset="0"/>
                <a:ea typeface="Century Gothic" charset="0"/>
                <a:cs typeface="Century Gothic" charset="0"/>
              </a:rPr>
              <a:t>a</a:t>
            </a:r>
            <a:r>
              <a:rPr lang="en-US" sz="1200" spc="-10" dirty="0">
                <a:solidFill>
                  <a:srgbClr val="231F20"/>
                </a:solidFill>
                <a:latin typeface="Calibri" panose="020F0502020204030204" pitchFamily="34" charset="0"/>
                <a:ea typeface="Century Gothic" charset="0"/>
                <a:cs typeface="Century Gothic" charset="0"/>
              </a:rPr>
              <a:t>tion</a:t>
            </a:r>
            <a:r>
              <a:rPr lang="en-US" sz="1200" spc="-5" dirty="0">
                <a:solidFill>
                  <a:srgbClr val="231F20"/>
                </a:solidFill>
                <a:latin typeface="Calibri" panose="020F0502020204030204" pitchFamily="34" charset="0"/>
                <a:ea typeface="Century Gothic" charset="0"/>
                <a:cs typeface="Century Gothic" charset="0"/>
              </a:rPr>
              <a:t> </a:t>
            </a:r>
            <a:r>
              <a:rPr lang="en-US" sz="1200" dirty="0">
                <a:solidFill>
                  <a:srgbClr val="231F20"/>
                </a:solidFill>
                <a:latin typeface="Calibri" panose="020F0502020204030204" pitchFamily="34" charset="0"/>
                <a:ea typeface="Century Gothic" charset="0"/>
                <a:cs typeface="Century Gothic" charset="0"/>
              </a:rPr>
              <a:t>of deg</a:t>
            </a:r>
            <a:r>
              <a:rPr lang="en-US" sz="1200" spc="-3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aded a</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eas; p</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ese</a:t>
            </a:r>
            <a:r>
              <a:rPr lang="en-US" sz="1200" spc="10" dirty="0">
                <a:solidFill>
                  <a:srgbClr val="231F20"/>
                </a:solidFill>
                <a:latin typeface="Calibri" panose="020F0502020204030204" pitchFamily="34" charset="0"/>
                <a:ea typeface="Century Gothic" charset="0"/>
                <a:cs typeface="Century Gothic" charset="0"/>
              </a:rPr>
              <a:t>r</a:t>
            </a:r>
            <a:r>
              <a:rPr lang="en-US" sz="1200" spc="-15" dirty="0">
                <a:solidFill>
                  <a:srgbClr val="231F20"/>
                </a:solidFill>
                <a:latin typeface="Calibri" panose="020F0502020204030204" pitchFamily="34" charset="0"/>
                <a:ea typeface="Century Gothic" charset="0"/>
                <a:cs typeface="Century Gothic" charset="0"/>
              </a:rPr>
              <a:t>v</a:t>
            </a:r>
            <a:r>
              <a:rPr lang="en-US" sz="1200" dirty="0">
                <a:solidFill>
                  <a:srgbClr val="231F20"/>
                </a:solidFill>
                <a:latin typeface="Calibri" panose="020F0502020204030204" pitchFamily="34" charset="0"/>
                <a:ea typeface="Century Gothic" charset="0"/>
                <a:cs typeface="Century Gothic" charset="0"/>
              </a:rPr>
              <a:t>e </a:t>
            </a:r>
            <a:r>
              <a:rPr lang="en-US" sz="1200" spc="-10" dirty="0">
                <a:solidFill>
                  <a:srgbClr val="231F20"/>
                </a:solidFill>
                <a:latin typeface="Calibri" panose="020F0502020204030204" pitchFamily="34" charset="0"/>
                <a:ea typeface="Century Gothic" charset="0"/>
                <a:cs typeface="Century Gothic" charset="0"/>
              </a:rPr>
              <a:t>functionality</a:t>
            </a:r>
            <a:r>
              <a:rPr lang="en-US" sz="1200" dirty="0">
                <a:solidFill>
                  <a:srgbClr val="231F20"/>
                </a:solidFill>
                <a:latin typeface="Calibri" panose="020F0502020204030204" pitchFamily="34" charset="0"/>
                <a:ea typeface="Century Gothic" charset="0"/>
                <a:cs typeface="Century Gothic" charset="0"/>
              </a:rPr>
              <a:t> of </a:t>
            </a:r>
            <a:r>
              <a:rPr lang="en-US" sz="1200" spc="-25" dirty="0">
                <a:solidFill>
                  <a:srgbClr val="231F20"/>
                </a:solidFill>
                <a:latin typeface="Calibri" panose="020F0502020204030204" pitchFamily="34" charset="0"/>
                <a:ea typeface="Century Gothic" charset="0"/>
                <a:cs typeface="Century Gothic" charset="0"/>
              </a:rPr>
              <a:t>h</a:t>
            </a:r>
            <a:r>
              <a:rPr lang="en-US" sz="1200" spc="-20" dirty="0">
                <a:solidFill>
                  <a:srgbClr val="231F20"/>
                </a:solidFill>
                <a:latin typeface="Calibri" panose="020F0502020204030204" pitchFamily="34" charset="0"/>
                <a:ea typeface="Century Gothic" charset="0"/>
                <a:cs typeface="Century Gothic" charset="0"/>
              </a:rPr>
              <a:t>y</a:t>
            </a:r>
            <a:r>
              <a:rPr lang="en-US" sz="1200" dirty="0">
                <a:solidFill>
                  <a:srgbClr val="231F20"/>
                </a:solidFill>
                <a:latin typeface="Calibri" panose="020F0502020204030204" pitchFamily="34" charset="0"/>
                <a:ea typeface="Century Gothic" charset="0"/>
                <a:cs typeface="Century Gothic" charset="0"/>
              </a:rPr>
              <a:t>d</a:t>
            </a:r>
            <a:r>
              <a:rPr lang="en-US" sz="1200" spc="-3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aulic i</a:t>
            </a:r>
            <a:r>
              <a:rPr lang="en-US" sz="1200" spc="-10" dirty="0">
                <a:solidFill>
                  <a:srgbClr val="231F20"/>
                </a:solidFill>
                <a:latin typeface="Calibri" panose="020F0502020204030204" pitchFamily="34" charset="0"/>
                <a:ea typeface="Century Gothic" charset="0"/>
                <a:cs typeface="Century Gothic" charset="0"/>
              </a:rPr>
              <a:t>n</a:t>
            </a:r>
            <a:r>
              <a:rPr lang="en-US" sz="1200" dirty="0">
                <a:solidFill>
                  <a:srgbClr val="231F20"/>
                </a:solidFill>
                <a:latin typeface="Calibri" panose="020F0502020204030204" pitchFamily="34" charset="0"/>
                <a:ea typeface="Century Gothic" charset="0"/>
                <a:cs typeface="Century Gothic" charset="0"/>
              </a:rPr>
              <a:t>f</a:t>
            </a:r>
            <a:r>
              <a:rPr lang="en-US" sz="1200" spc="-3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a</a:t>
            </a:r>
            <a:r>
              <a:rPr lang="en-US" sz="1200" spc="-20" dirty="0">
                <a:solidFill>
                  <a:srgbClr val="231F20"/>
                </a:solidFill>
                <a:latin typeface="Calibri" panose="020F0502020204030204" pitchFamily="34" charset="0"/>
                <a:ea typeface="Century Gothic" charset="0"/>
                <a:cs typeface="Century Gothic" charset="0"/>
              </a:rPr>
              <a:t>s</a:t>
            </a:r>
            <a:r>
              <a:rPr lang="en-US" sz="1200" dirty="0">
                <a:solidFill>
                  <a:srgbClr val="231F20"/>
                </a:solidFill>
                <a:latin typeface="Calibri" panose="020F0502020204030204" pitchFamily="34" charset="0"/>
                <a:ea typeface="Century Gothic" charset="0"/>
                <a:cs typeface="Century Gothic" charset="0"/>
              </a:rPr>
              <a:t>tructu</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 </a:t>
            </a:r>
            <a:r>
              <a:rPr lang="en-US" sz="1200" spc="-25"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educe-</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euse-</a:t>
            </a:r>
            <a:r>
              <a:rPr lang="en-US" sz="1200" spc="-20" dirty="0">
                <a:solidFill>
                  <a:srgbClr val="231F20"/>
                </a:solidFill>
                <a:latin typeface="Calibri" panose="020F0502020204030204" pitchFamily="34" charset="0"/>
                <a:ea typeface="Century Gothic" charset="0"/>
                <a:cs typeface="Century Gothic" charset="0"/>
              </a:rPr>
              <a:t>r</a:t>
            </a:r>
            <a:r>
              <a:rPr lang="en-US" sz="1200" dirty="0">
                <a:solidFill>
                  <a:srgbClr val="231F20"/>
                </a:solidFill>
                <a:latin typeface="Calibri" panose="020F0502020204030204" pitchFamily="34" charset="0"/>
                <a:ea typeface="Century Gothic" charset="0"/>
                <a:cs typeface="Century Gothic" charset="0"/>
              </a:rPr>
              <a:t>ec</a:t>
            </a:r>
            <a:r>
              <a:rPr lang="en-US" sz="1200" spc="-20" dirty="0">
                <a:solidFill>
                  <a:srgbClr val="231F20"/>
                </a:solidFill>
                <a:latin typeface="Calibri" panose="020F0502020204030204" pitchFamily="34" charset="0"/>
                <a:ea typeface="Century Gothic" charset="0"/>
                <a:cs typeface="Century Gothic" charset="0"/>
              </a:rPr>
              <a:t>y</a:t>
            </a:r>
            <a:r>
              <a:rPr lang="en-US" sz="1200" dirty="0">
                <a:solidFill>
                  <a:srgbClr val="231F20"/>
                </a:solidFill>
                <a:latin typeface="Calibri" panose="020F0502020204030204" pitchFamily="34" charset="0"/>
                <a:ea typeface="Century Gothic" charset="0"/>
                <a:cs typeface="Century Gothic" charset="0"/>
              </a:rPr>
              <a:t>cle</a:t>
            </a:r>
          </a:p>
          <a:p>
            <a:pPr marL="134620" marR="18415" indent="0">
              <a:lnSpc>
                <a:spcPct val="96300"/>
              </a:lnSpc>
              <a:buFont typeface="Arial" charset="0"/>
              <a:buNone/>
            </a:pPr>
            <a:r>
              <a:rPr lang="en-US" b="1" dirty="0">
                <a:solidFill>
                  <a:srgbClr val="A9BE04"/>
                </a:solidFill>
                <a:latin typeface="Calibri" panose="020F0502020204030204" pitchFamily="34" charset="0"/>
                <a:ea typeface="Century Gothic" charset="0"/>
                <a:cs typeface="Century Gothic" charset="0"/>
              </a:rPr>
              <a:t>Housing</a:t>
            </a:r>
            <a:r>
              <a:rPr lang="en-US" dirty="0">
                <a:solidFill>
                  <a:srgbClr val="231F20"/>
                </a:solidFill>
                <a:latin typeface="Calibri" panose="020F0502020204030204" pitchFamily="34" charset="0"/>
                <a:ea typeface="Century Gothic" charset="0"/>
                <a:cs typeface="Century Gothic" charset="0"/>
              </a:rPr>
              <a:t> development is important, particularly if you are working in areas that are risk-prone.</a:t>
            </a:r>
            <a:endParaRPr lang="en-US" sz="1200" dirty="0">
              <a:solidFill>
                <a:srgbClr val="231F20"/>
              </a:solidFill>
              <a:latin typeface="Calibri" panose="020F0502020204030204" pitchFamily="34" charset="0"/>
              <a:ea typeface="Century Gothic" charset="0"/>
              <a:cs typeface="Century Gothic" charset="0"/>
            </a:endParaRPr>
          </a:p>
          <a:p>
            <a:pPr marL="134620" marR="18415" indent="0">
              <a:lnSpc>
                <a:spcPct val="96300"/>
              </a:lnSpc>
              <a:buFont typeface="Arial" charset="0"/>
              <a:buNone/>
            </a:pPr>
            <a:r>
              <a:rPr lang="en-US" sz="1200" b="1" dirty="0">
                <a:solidFill>
                  <a:srgbClr val="A9BE04"/>
                </a:solidFill>
                <a:latin typeface="Calibri" panose="020F0502020204030204" pitchFamily="34" charset="0"/>
                <a:ea typeface="Century Gothic" charset="0"/>
                <a:cs typeface="Century Gothic" charset="0"/>
              </a:rPr>
              <a:t>Other sectors:  </a:t>
            </a:r>
            <a:r>
              <a:rPr lang="en-US" sz="1200" b="0" dirty="0">
                <a:latin typeface="Calibri" panose="020F0502020204030204" pitchFamily="34" charset="0"/>
                <a:ea typeface="Century Gothic" charset="0"/>
                <a:cs typeface="Century Gothic" charset="0"/>
              </a:rPr>
              <a:t>such</a:t>
            </a:r>
            <a:r>
              <a:rPr lang="en-US" sz="1200" b="0" baseline="0" dirty="0">
                <a:latin typeface="Calibri" panose="020F0502020204030204" pitchFamily="34" charset="0"/>
                <a:ea typeface="Century Gothic" charset="0"/>
                <a:cs typeface="Century Gothic" charset="0"/>
              </a:rPr>
              <a:t> as transport can/should be integrated in the solutions, the planning could also take into consideration education and health services offered for the particular area in question always</a:t>
            </a:r>
            <a:r>
              <a:rPr lang="en-US" sz="1200" b="0" dirty="0">
                <a:latin typeface="Calibri" panose="020F0502020204030204" pitchFamily="34" charset="0"/>
                <a:ea typeface="Century Gothic" charset="0"/>
                <a:cs typeface="Century Gothic" charset="0"/>
              </a:rPr>
              <a:t> aiming for </a:t>
            </a:r>
            <a:r>
              <a:rPr lang="en-US" dirty="0">
                <a:latin typeface="Calibri" panose="020F0502020204030204" pitchFamily="34" charset="0"/>
                <a:ea typeface="Century Gothic" charset="0"/>
                <a:cs typeface="Century Gothic" charset="0"/>
              </a:rPr>
              <a:t> improvement in quality of life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9</a:t>
            </a:fld>
            <a:endParaRPr lang="en-US" altLang="en-US"/>
          </a:p>
        </p:txBody>
      </p:sp>
    </p:spTree>
    <p:extLst>
      <p:ext uri="{BB962C8B-B14F-4D97-AF65-F5344CB8AC3E}">
        <p14:creationId xmlns:p14="http://schemas.microsoft.com/office/powerpoint/2010/main" val="308258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a:t>
            </a:r>
            <a:r>
              <a:rPr lang="en-US" baseline="0" dirty="0"/>
              <a:t> are before and after </a:t>
            </a:r>
            <a:r>
              <a:rPr lang="en-US" dirty="0"/>
              <a:t>of Seoul </a:t>
            </a:r>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10</a:t>
            </a:fld>
            <a:endParaRPr lang="en-US" altLang="en-US"/>
          </a:p>
        </p:txBody>
      </p:sp>
    </p:spTree>
    <p:extLst>
      <p:ext uri="{BB962C8B-B14F-4D97-AF65-F5344CB8AC3E}">
        <p14:creationId xmlns:p14="http://schemas.microsoft.com/office/powerpoint/2010/main" val="393836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solidFill>
                  <a:srgbClr val="4F81BD"/>
                </a:solidFill>
                <a:latin typeface="Cambria"/>
                <a:ea typeface="ＭＳ 明朝"/>
                <a:cs typeface="Times New Roman"/>
              </a:rPr>
              <a:t>An IUWM approach takes into account the needs of all users within the basin/watershed (2) while working across vertical and horizontal administrative boundaries (1) to overcome the traditional fragmentation of the Urban Water Cycle (3) and integrate interdependent sectors (urban (in green) and water (in blue)).</a:t>
            </a:r>
            <a:r>
              <a:rPr lang="en-US" b="1" dirty="0">
                <a:solidFill>
                  <a:srgbClr val="4F81BD"/>
                </a:solidFill>
                <a:latin typeface="Cambria"/>
                <a:ea typeface="ＭＳ 明朝"/>
                <a:cs typeface="Times New Roman"/>
              </a:rPr>
              <a:t> </a:t>
            </a:r>
            <a:endParaRPr lang="en-US" sz="1100" b="1" dirty="0">
              <a:solidFill>
                <a:srgbClr val="4F81BD"/>
              </a:solidFill>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11</a:t>
            </a:fld>
            <a:endParaRPr lang="en-US" altLang="en-US"/>
          </a:p>
        </p:txBody>
      </p:sp>
    </p:spTree>
    <p:extLst>
      <p:ext uri="{BB962C8B-B14F-4D97-AF65-F5344CB8AC3E}">
        <p14:creationId xmlns:p14="http://schemas.microsoft.com/office/powerpoint/2010/main" val="1242282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7038" y="4387769"/>
            <a:ext cx="6156325" cy="4155919"/>
          </a:xfrm>
        </p:spPr>
        <p:txBody>
          <a:bodyPr/>
          <a:lstStyle/>
          <a:p>
            <a:r>
              <a:rPr lang="en-US" dirty="0"/>
              <a:t>This is an example of how a team can engage</a:t>
            </a:r>
            <a:r>
              <a:rPr lang="en-US" baseline="0" dirty="0"/>
              <a:t> on IUWM, based on the methodology developed during the Blue Water Green Cities Initiative in Latin America.  </a:t>
            </a:r>
          </a:p>
          <a:p>
            <a:r>
              <a:rPr lang="en-US" baseline="0" dirty="0"/>
              <a:t>This methodology can and has been changed and adapted to specific local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1" dirty="0"/>
              <a:t>Phase 1</a:t>
            </a:r>
            <a:r>
              <a:rPr lang="en-US" dirty="0"/>
              <a:t> – you identify a champion, assemble a small local planning</a:t>
            </a:r>
            <a:r>
              <a:rPr lang="en-US" baseline="0" dirty="0"/>
              <a:t> team and identify stakeholders to be involved.  On the stakeholders the net should be cast as broad as possible to include civil society, universities, water utilities, municipal departments in charge of urban planning, storm and solid waste management, any institution that can contribute with information and that is important to be ‘integrated’.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1" dirty="0"/>
              <a:t>Phase</a:t>
            </a:r>
            <a:r>
              <a:rPr lang="en-US" b="1" baseline="0" dirty="0"/>
              <a:t> 2</a:t>
            </a:r>
            <a:r>
              <a:rPr lang="en-US" baseline="0" dirty="0"/>
              <a:t> – You bring these stakeholders together for some capacity building and brainstorming on water and urban issues, their main causes and consequences.  As part of the brainstorming process a catalog is built with the sources of information available, sector plans, reports, data that the team can use to build and substantiate a quick assessment/diagnostic of the current situation.  The idea is not to re-invent the wheel but start working in a pragmatic way based on information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t>
            </a:r>
            <a:r>
              <a:rPr lang="en-US" b="1" baseline="0" dirty="0"/>
              <a:t>Phase 3</a:t>
            </a:r>
            <a:r>
              <a:rPr lang="en-US" baseline="0" dirty="0"/>
              <a:t> – You continue discussions around the diagnostic and engage in a participatory and integrated planning process that evaluates potential strategies, identifies priority areas of intervention and works towards preparing an action plan for the short- and medium-terms that will help move the process forward – the actions can range from studies/integrated master plans as well as investments, implementation of mechanisms for better cooperation.   This can build and enhance already existing investment plans.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Phase</a:t>
            </a:r>
            <a:r>
              <a:rPr lang="en-US" b="1" baseline="0" dirty="0"/>
              <a:t> 4</a:t>
            </a:r>
            <a:r>
              <a:rPr lang="en-US" baseline="0" dirty="0"/>
              <a:t> represents a move towards a coordinated implementation of the action plan, and systematic brainstorming and review of the action plan as the different initiatives are implemented and more information becomes available and also to take into account changes in the political economy.</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12</a:t>
            </a:fld>
            <a:endParaRPr lang="en-US" altLang="en-US"/>
          </a:p>
        </p:txBody>
      </p:sp>
    </p:spTree>
    <p:extLst>
      <p:ext uri="{BB962C8B-B14F-4D97-AF65-F5344CB8AC3E}">
        <p14:creationId xmlns:p14="http://schemas.microsoft.com/office/powerpoint/2010/main" val="162552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Calibri" panose="020F0502020204030204" pitchFamily="34" charset="0"/>
              </a:rPr>
              <a:t>Loss of forests has:</a:t>
            </a:r>
          </a:p>
          <a:p>
            <a:pPr lvl="1"/>
            <a:r>
              <a:rPr lang="en-US" sz="2400" dirty="0">
                <a:latin typeface="Calibri" panose="020F0502020204030204" pitchFamily="34" charset="0"/>
              </a:rPr>
              <a:t>Contributed to desertification in the northern part of the State </a:t>
            </a:r>
          </a:p>
          <a:p>
            <a:pPr lvl="1"/>
            <a:r>
              <a:rPr lang="en-US" sz="2400" dirty="0">
                <a:latin typeface="Calibri" panose="020F0502020204030204" pitchFamily="34" charset="0"/>
              </a:rPr>
              <a:t>Reduced groundwater recharge, </a:t>
            </a:r>
          </a:p>
          <a:p>
            <a:pPr lvl="1"/>
            <a:r>
              <a:rPr lang="en-US" sz="2400" dirty="0">
                <a:latin typeface="Calibri" panose="020F0502020204030204" pitchFamily="34" charset="0"/>
              </a:rPr>
              <a:t>Increased velocity of surface runoff, resulting in erosion and higher levels of sedimentation in the water</a:t>
            </a:r>
          </a:p>
          <a:p>
            <a:r>
              <a:rPr lang="en-US" sz="2400" dirty="0">
                <a:latin typeface="Calibri" panose="020F0502020204030204" pitchFamily="34" charset="0"/>
              </a:rPr>
              <a:t>Rapid unplanned urban growth in the Greater Vitória Metropolitan Region has:</a:t>
            </a:r>
          </a:p>
          <a:p>
            <a:pPr lvl="1"/>
            <a:r>
              <a:rPr lang="en-US" sz="2400" dirty="0">
                <a:latin typeface="Calibri" panose="020F0502020204030204" pitchFamily="34" charset="0"/>
              </a:rPr>
              <a:t>Put pressure on the quality and availability of water</a:t>
            </a:r>
          </a:p>
          <a:p>
            <a:pPr lvl="1"/>
            <a:r>
              <a:rPr lang="en-US" sz="2400" dirty="0">
                <a:latin typeface="Calibri" panose="020F0502020204030204" pitchFamily="34" charset="0"/>
              </a:rPr>
              <a:t>Led to increased recurrent flooding in key areas due to the nature of the unplanned growth and inadequate drainage infrastructure</a:t>
            </a:r>
          </a:p>
          <a:p>
            <a:r>
              <a:rPr lang="en-US" sz="2400" dirty="0">
                <a:latin typeface="Calibri" panose="020F0502020204030204" pitchFamily="34" charset="0"/>
              </a:rPr>
              <a:t>Pollution of water resources (sanitation and agricultural runoff)</a:t>
            </a:r>
          </a:p>
          <a:p>
            <a:r>
              <a:rPr lang="en-US" sz="2400" dirty="0">
                <a:latin typeface="Calibri" panose="020F0502020204030204" pitchFamily="34" charset="0"/>
              </a:rPr>
              <a:t>Increase in intensity and frequency of extreme events in recent years (i.e., floods, landslides, drought) accentuating conflicts between various water uses</a:t>
            </a:r>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13</a:t>
            </a:fld>
            <a:endParaRPr lang="en-US" altLang="en-US"/>
          </a:p>
        </p:txBody>
      </p:sp>
    </p:spTree>
    <p:extLst>
      <p:ext uri="{BB962C8B-B14F-4D97-AF65-F5344CB8AC3E}">
        <p14:creationId xmlns:p14="http://schemas.microsoft.com/office/powerpoint/2010/main" val="44257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two of the publications we have on Integrated Urban Water Management:  A guidance note and lessons from regional experiences in Latin America, Central Asia and Africa.</a:t>
            </a:r>
          </a:p>
          <a:p>
            <a:endParaRPr lang="en-US" baseline="0" dirty="0"/>
          </a:p>
          <a:p>
            <a:r>
              <a:rPr lang="en-US" baseline="0" dirty="0"/>
              <a:t>Tomorrow at 9:30 there is a Showcase Session in which the Guidance Note will be presented/discussed in more detail.</a:t>
            </a:r>
          </a:p>
          <a:p>
            <a:endParaRPr lang="en-US" dirty="0"/>
          </a:p>
          <a:p>
            <a:r>
              <a:rPr lang="en-US" dirty="0"/>
              <a:t>Thank you!</a:t>
            </a:r>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15</a:t>
            </a:fld>
            <a:endParaRPr lang="en-US" altLang="en-US"/>
          </a:p>
        </p:txBody>
      </p:sp>
    </p:spTree>
    <p:extLst>
      <p:ext uri="{BB962C8B-B14F-4D97-AF65-F5344CB8AC3E}">
        <p14:creationId xmlns:p14="http://schemas.microsoft.com/office/powerpoint/2010/main" val="139674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0" spc="-10" dirty="0">
                <a:solidFill>
                  <a:srgbClr val="FFFFFF"/>
                </a:solidFill>
                <a:latin typeface="Century Gothic"/>
                <a:cs typeface="Century Gothic"/>
              </a:rPr>
              <a:t>An</a:t>
            </a:r>
            <a:r>
              <a:rPr lang="en-US" sz="1200" i="0" spc="-5" dirty="0">
                <a:solidFill>
                  <a:srgbClr val="FFFFFF"/>
                </a:solidFill>
                <a:latin typeface="Century Gothic"/>
                <a:cs typeface="Century Gothic"/>
              </a:rPr>
              <a:t> </a:t>
            </a:r>
            <a:r>
              <a:rPr lang="en-US" sz="1200" i="0" dirty="0">
                <a:solidFill>
                  <a:srgbClr val="FFFFFF"/>
                </a:solidFill>
                <a:latin typeface="Century Gothic"/>
                <a:cs typeface="Century Gothic"/>
              </a:rPr>
              <a:t>estimated</a:t>
            </a:r>
            <a:r>
              <a:rPr lang="en-US" sz="1200" i="0" spc="-5" dirty="0">
                <a:solidFill>
                  <a:srgbClr val="FFFFFF"/>
                </a:solidFill>
                <a:latin typeface="Century Gothic"/>
                <a:cs typeface="Century Gothic"/>
              </a:rPr>
              <a:t> </a:t>
            </a:r>
            <a:r>
              <a:rPr lang="en-US" sz="1200" b="1" i="0" spc="-5" dirty="0">
                <a:solidFill>
                  <a:srgbClr val="90FF0F"/>
                </a:solidFill>
                <a:latin typeface="Century Gothic"/>
                <a:cs typeface="Century Gothic"/>
              </a:rPr>
              <a:t>15</a:t>
            </a:r>
            <a:r>
              <a:rPr lang="en-US" sz="1200" b="1" i="0" dirty="0">
                <a:solidFill>
                  <a:srgbClr val="90FF0F"/>
                </a:solidFill>
                <a:latin typeface="Century Gothic"/>
                <a:cs typeface="Century Gothic"/>
              </a:rPr>
              <a:t>0 </a:t>
            </a:r>
            <a:r>
              <a:rPr lang="en-US" sz="1200" b="1" i="0" spc="-10" dirty="0">
                <a:solidFill>
                  <a:srgbClr val="90FF0F"/>
                </a:solidFill>
                <a:latin typeface="Century Gothic"/>
                <a:cs typeface="Century Gothic"/>
              </a:rPr>
              <a:t>million</a:t>
            </a:r>
            <a:r>
              <a:rPr lang="en-US" sz="1200" b="1" i="0" dirty="0">
                <a:solidFill>
                  <a:srgbClr val="90FF0F"/>
                </a:solidFill>
                <a:latin typeface="Century Gothic"/>
                <a:cs typeface="Century Gothic"/>
              </a:rPr>
              <a:t> </a:t>
            </a:r>
            <a:r>
              <a:rPr lang="en-US" sz="1200" b="1" i="0" spc="-5" dirty="0">
                <a:solidFill>
                  <a:srgbClr val="90FF0F"/>
                </a:solidFill>
                <a:latin typeface="Century Gothic"/>
                <a:cs typeface="Century Gothic"/>
              </a:rPr>
              <a:t>peopl</a:t>
            </a:r>
            <a:r>
              <a:rPr lang="en-US" sz="1200" b="1" i="0" dirty="0">
                <a:solidFill>
                  <a:srgbClr val="90FF0F"/>
                </a:solidFill>
                <a:latin typeface="Century Gothic"/>
                <a:cs typeface="Century Gothic"/>
              </a:rPr>
              <a:t>e </a:t>
            </a:r>
            <a:r>
              <a:rPr lang="en-US" sz="1200" b="1" i="0" spc="-15" dirty="0">
                <a:solidFill>
                  <a:srgbClr val="FFFFFF"/>
                </a:solidFill>
                <a:latin typeface="Century Gothic"/>
                <a:cs typeface="Century Gothic"/>
              </a:rPr>
              <a:t>currentl</a:t>
            </a:r>
            <a:r>
              <a:rPr lang="en-US" sz="1200" b="1" i="0" spc="-10" dirty="0">
                <a:solidFill>
                  <a:srgbClr val="FFFFFF"/>
                </a:solidFill>
                <a:latin typeface="Century Gothic"/>
                <a:cs typeface="Century Gothic"/>
              </a:rPr>
              <a:t>y</a:t>
            </a:r>
            <a:r>
              <a:rPr lang="en-US" sz="1200" b="1" i="0" dirty="0">
                <a:solidFill>
                  <a:srgbClr val="FFFFFF"/>
                </a:solidFill>
                <a:latin typeface="Century Gothic"/>
                <a:cs typeface="Century Gothic"/>
              </a:rPr>
              <a:t> </a:t>
            </a:r>
            <a:r>
              <a:rPr lang="en-US" sz="1200" b="1" i="0" spc="-10" dirty="0">
                <a:solidFill>
                  <a:srgbClr val="FFFFFF"/>
                </a:solidFill>
                <a:latin typeface="Century Gothic"/>
                <a:cs typeface="Century Gothic"/>
              </a:rPr>
              <a:t>live</a:t>
            </a:r>
            <a:r>
              <a:rPr lang="en-US" sz="1200" b="1" i="0" spc="-5" dirty="0">
                <a:solidFill>
                  <a:srgbClr val="FFFFFF"/>
                </a:solidFill>
                <a:latin typeface="Century Gothic"/>
                <a:cs typeface="Century Gothic"/>
              </a:rPr>
              <a:t> </a:t>
            </a:r>
            <a:r>
              <a:rPr lang="en-US" sz="1200" b="1" i="0" spc="-10" dirty="0">
                <a:solidFill>
                  <a:srgbClr val="FFFFFF"/>
                </a:solidFill>
                <a:latin typeface="Century Gothic"/>
                <a:cs typeface="Century Gothic"/>
              </a:rPr>
              <a:t>in</a:t>
            </a:r>
            <a:r>
              <a:rPr lang="en-US" sz="1200" b="1" i="0" spc="-5" dirty="0">
                <a:solidFill>
                  <a:srgbClr val="FFFFFF"/>
                </a:solidFill>
                <a:latin typeface="Century Gothic"/>
                <a:cs typeface="Century Gothic"/>
              </a:rPr>
              <a:t> </a:t>
            </a:r>
            <a:r>
              <a:rPr lang="en-US" sz="1200" b="1" i="0" spc="-15" dirty="0">
                <a:solidFill>
                  <a:srgbClr val="FFFFFF"/>
                </a:solidFill>
                <a:latin typeface="Century Gothic"/>
                <a:cs typeface="Century Gothic"/>
              </a:rPr>
              <a:t>citie</a:t>
            </a:r>
            <a:r>
              <a:rPr lang="en-US" sz="1200" b="1" i="0" spc="-10" dirty="0">
                <a:solidFill>
                  <a:srgbClr val="FFFFFF"/>
                </a:solidFill>
                <a:latin typeface="Century Gothic"/>
                <a:cs typeface="Century Gothic"/>
              </a:rPr>
              <a:t>s</a:t>
            </a:r>
            <a:r>
              <a:rPr lang="en-US" sz="1200" b="1" i="0" dirty="0">
                <a:solidFill>
                  <a:srgbClr val="FFFFFF"/>
                </a:solidFill>
                <a:latin typeface="Century Gothic"/>
                <a:cs typeface="Century Gothic"/>
              </a:rPr>
              <a:t> </a:t>
            </a:r>
            <a:r>
              <a:rPr lang="en-US" sz="1200" b="1" i="0" spc="-10" dirty="0">
                <a:solidFill>
                  <a:srgbClr val="90FF0F"/>
                </a:solidFill>
                <a:latin typeface="Century Gothic"/>
                <a:cs typeface="Century Gothic"/>
              </a:rPr>
              <a:t>with</a:t>
            </a:r>
            <a:r>
              <a:rPr lang="en-US" sz="1200" b="1" i="0" spc="-5" dirty="0">
                <a:solidFill>
                  <a:srgbClr val="90FF0F"/>
                </a:solidFill>
                <a:latin typeface="Century Gothic"/>
                <a:cs typeface="Century Gothic"/>
              </a:rPr>
              <a:t> perennia</a:t>
            </a:r>
            <a:r>
              <a:rPr lang="en-US" sz="1200" b="1" i="0" dirty="0">
                <a:solidFill>
                  <a:srgbClr val="90FF0F"/>
                </a:solidFill>
                <a:latin typeface="Century Gothic"/>
                <a:cs typeface="Century Gothic"/>
              </a:rPr>
              <a:t>l </a:t>
            </a:r>
            <a:r>
              <a:rPr lang="en-US" sz="1200" b="1" i="0" spc="-10" dirty="0">
                <a:solidFill>
                  <a:srgbClr val="90FF0F"/>
                </a:solidFill>
                <a:latin typeface="Century Gothic"/>
                <a:cs typeface="Century Gothic"/>
              </a:rPr>
              <a:t>water</a:t>
            </a:r>
            <a:r>
              <a:rPr lang="en-US" sz="1200" b="1" i="0" spc="-5" dirty="0">
                <a:solidFill>
                  <a:srgbClr val="90FF0F"/>
                </a:solidFill>
                <a:latin typeface="Century Gothic"/>
                <a:cs typeface="Century Gothic"/>
              </a:rPr>
              <a:t> </a:t>
            </a:r>
            <a:r>
              <a:rPr lang="en-US" sz="1200" b="1" i="0" dirty="0">
                <a:solidFill>
                  <a:srgbClr val="90FF0F"/>
                </a:solidFill>
                <a:latin typeface="Century Gothic"/>
                <a:cs typeface="Century Gothic"/>
              </a:rPr>
              <a:t>shortag</a:t>
            </a:r>
            <a:r>
              <a:rPr lang="en-US" sz="1200" b="1" i="0" spc="-5" dirty="0">
                <a:solidFill>
                  <a:srgbClr val="90FF0F"/>
                </a:solidFill>
                <a:latin typeface="Century Gothic"/>
                <a:cs typeface="Century Gothic"/>
              </a:rPr>
              <a:t>e</a:t>
            </a:r>
            <a:r>
              <a:rPr lang="en-US" sz="1200" i="0" spc="-5" dirty="0">
                <a:solidFill>
                  <a:srgbClr val="FFFFFF"/>
                </a:solidFill>
                <a:latin typeface="Century Gothic"/>
                <a:cs typeface="Century Gothic"/>
              </a:rPr>
              <a:t>; </a:t>
            </a:r>
            <a:r>
              <a:rPr lang="en-US" sz="1200" i="0" spc="-15" dirty="0">
                <a:solidFill>
                  <a:srgbClr val="FFFFFF"/>
                </a:solidFill>
                <a:latin typeface="Century Gothic"/>
                <a:cs typeface="Century Gothic"/>
              </a:rPr>
              <a:t>populatio</a:t>
            </a:r>
            <a:r>
              <a:rPr lang="en-US" sz="1200" i="0" spc="-10" dirty="0">
                <a:solidFill>
                  <a:srgbClr val="FFFFFF"/>
                </a:solidFill>
                <a:latin typeface="Century Gothic"/>
                <a:cs typeface="Century Gothic"/>
              </a:rPr>
              <a:t>n</a:t>
            </a:r>
            <a:r>
              <a:rPr lang="en-US" sz="1200" i="0" dirty="0">
                <a:solidFill>
                  <a:srgbClr val="FFFFFF"/>
                </a:solidFill>
                <a:latin typeface="Century Gothic"/>
                <a:cs typeface="Century Gothic"/>
              </a:rPr>
              <a:t> </a:t>
            </a:r>
            <a:r>
              <a:rPr lang="en-US" sz="1200" i="0" spc="-10" dirty="0">
                <a:solidFill>
                  <a:srgbClr val="FFFFFF"/>
                </a:solidFill>
                <a:latin typeface="Century Gothic"/>
                <a:cs typeface="Century Gothic"/>
              </a:rPr>
              <a:t>growth</a:t>
            </a:r>
            <a:r>
              <a:rPr lang="en-US" sz="1200" i="0" spc="-5" dirty="0">
                <a:solidFill>
                  <a:srgbClr val="FFFFFF"/>
                </a:solidFill>
                <a:latin typeface="Century Gothic"/>
                <a:cs typeface="Century Gothic"/>
              </a:rPr>
              <a:t> an</a:t>
            </a:r>
            <a:r>
              <a:rPr lang="en-US" sz="1200" i="0" dirty="0">
                <a:solidFill>
                  <a:srgbClr val="FFFFFF"/>
                </a:solidFill>
                <a:latin typeface="Century Gothic"/>
                <a:cs typeface="Century Gothic"/>
              </a:rPr>
              <a:t>d climate</a:t>
            </a:r>
            <a:r>
              <a:rPr lang="en-US" sz="1200" i="0" spc="-5" dirty="0">
                <a:solidFill>
                  <a:srgbClr val="FFFFFF"/>
                </a:solidFill>
                <a:latin typeface="Century Gothic"/>
                <a:cs typeface="Century Gothic"/>
              </a:rPr>
              <a:t> variabilit</a:t>
            </a:r>
            <a:r>
              <a:rPr lang="en-US" sz="1200" i="0" dirty="0">
                <a:solidFill>
                  <a:srgbClr val="FFFFFF"/>
                </a:solidFill>
                <a:latin typeface="Century Gothic"/>
                <a:cs typeface="Century Gothic"/>
              </a:rPr>
              <a:t>y may</a:t>
            </a:r>
            <a:r>
              <a:rPr lang="en-US" sz="1200" i="0" spc="-5" dirty="0">
                <a:solidFill>
                  <a:srgbClr val="FFFFFF"/>
                </a:solidFill>
                <a:latin typeface="Century Gothic"/>
                <a:cs typeface="Century Gothic"/>
              </a:rPr>
              <a:t> </a:t>
            </a:r>
            <a:r>
              <a:rPr lang="en-US" sz="1200" i="0" spc="-15" dirty="0">
                <a:solidFill>
                  <a:srgbClr val="FFFFFF"/>
                </a:solidFill>
                <a:latin typeface="Century Gothic"/>
                <a:cs typeface="Century Gothic"/>
              </a:rPr>
              <a:t>increas</a:t>
            </a:r>
            <a:r>
              <a:rPr lang="en-US" sz="1200" i="0" spc="-10" dirty="0">
                <a:solidFill>
                  <a:srgbClr val="FFFFFF"/>
                </a:solidFill>
                <a:latin typeface="Century Gothic"/>
                <a:cs typeface="Century Gothic"/>
              </a:rPr>
              <a:t>e</a:t>
            </a:r>
            <a:r>
              <a:rPr lang="en-US" sz="1200" i="0" dirty="0">
                <a:solidFill>
                  <a:srgbClr val="FFFFFF"/>
                </a:solidFill>
                <a:latin typeface="Century Gothic"/>
                <a:cs typeface="Century Gothic"/>
              </a:rPr>
              <a:t> this</a:t>
            </a:r>
            <a:r>
              <a:rPr lang="en-US" sz="1200" i="0" spc="-5" dirty="0">
                <a:solidFill>
                  <a:srgbClr val="FFFFFF"/>
                </a:solidFill>
                <a:latin typeface="Century Gothic"/>
                <a:cs typeface="Century Gothic"/>
              </a:rPr>
              <a:t> </a:t>
            </a:r>
            <a:r>
              <a:rPr lang="en-US" sz="1200" i="0" spc="-10" dirty="0">
                <a:solidFill>
                  <a:srgbClr val="FFFFFF"/>
                </a:solidFill>
                <a:latin typeface="Century Gothic"/>
                <a:cs typeface="Century Gothic"/>
              </a:rPr>
              <a:t>number</a:t>
            </a:r>
            <a:r>
              <a:rPr lang="en-US" sz="1200" i="0" spc="-5" dirty="0">
                <a:solidFill>
                  <a:srgbClr val="FFFFFF"/>
                </a:solidFill>
                <a:latin typeface="Century Gothic"/>
                <a:cs typeface="Century Gothic"/>
              </a:rPr>
              <a:t> </a:t>
            </a:r>
            <a:r>
              <a:rPr lang="en-US" sz="1200" i="0" spc="-10" dirty="0">
                <a:solidFill>
                  <a:srgbClr val="FFFFFF"/>
                </a:solidFill>
                <a:latin typeface="Century Gothic"/>
                <a:cs typeface="Century Gothic"/>
              </a:rPr>
              <a:t>to</a:t>
            </a:r>
            <a:r>
              <a:rPr lang="en-US" sz="1200" i="0" spc="-5" dirty="0">
                <a:solidFill>
                  <a:srgbClr val="FFFFFF"/>
                </a:solidFill>
                <a:latin typeface="Century Gothic"/>
                <a:cs typeface="Century Gothic"/>
              </a:rPr>
              <a:t> </a:t>
            </a:r>
            <a:r>
              <a:rPr lang="en-US" sz="1200" b="1" i="0" dirty="0">
                <a:solidFill>
                  <a:srgbClr val="00C2A8"/>
                </a:solidFill>
                <a:latin typeface="Century Gothic"/>
                <a:cs typeface="Century Gothic"/>
              </a:rPr>
              <a:t>1 </a:t>
            </a:r>
            <a:r>
              <a:rPr lang="en-US" sz="1200" b="1" i="0" spc="-15" dirty="0">
                <a:solidFill>
                  <a:srgbClr val="00C2A8"/>
                </a:solidFill>
                <a:latin typeface="Century Gothic"/>
                <a:cs typeface="Century Gothic"/>
              </a:rPr>
              <a:t>billio</a:t>
            </a:r>
            <a:r>
              <a:rPr lang="en-US" sz="1200" b="1" i="0" spc="-10" dirty="0">
                <a:solidFill>
                  <a:srgbClr val="00C2A8"/>
                </a:solidFill>
                <a:latin typeface="Century Gothic"/>
                <a:cs typeface="Century Gothic"/>
              </a:rPr>
              <a:t>n</a:t>
            </a:r>
            <a:r>
              <a:rPr lang="en-US" sz="1200" b="1" i="0" dirty="0">
                <a:solidFill>
                  <a:srgbClr val="00C2A8"/>
                </a:solidFill>
                <a:latin typeface="Century Gothic"/>
                <a:cs typeface="Century Gothic"/>
              </a:rPr>
              <a:t> </a:t>
            </a:r>
            <a:r>
              <a:rPr lang="en-US" sz="1200" b="1" i="0" spc="-5" dirty="0">
                <a:solidFill>
                  <a:srgbClr val="00C2A8"/>
                </a:solidFill>
                <a:latin typeface="Century Gothic"/>
                <a:cs typeface="Century Gothic"/>
              </a:rPr>
              <a:t>b</a:t>
            </a:r>
            <a:r>
              <a:rPr lang="en-US" sz="1200" b="1" i="0" dirty="0">
                <a:solidFill>
                  <a:srgbClr val="00C2A8"/>
                </a:solidFill>
                <a:latin typeface="Century Gothic"/>
                <a:cs typeface="Century Gothic"/>
              </a:rPr>
              <a:t>y 2050</a:t>
            </a:r>
            <a:r>
              <a:rPr lang="en-US" sz="1200" b="1" i="0" spc="-10" baseline="0" dirty="0">
                <a:solidFill>
                  <a:srgbClr val="00C2A8"/>
                </a:solidFill>
                <a:latin typeface="Century Gothic"/>
                <a:cs typeface="Century Gothic"/>
              </a:rPr>
              <a:t> (McDonald 2011)</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aseline="31250" dirty="0">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a:t>
            </a:fld>
            <a:endParaRPr lang="en-US" altLang="en-US"/>
          </a:p>
        </p:txBody>
      </p:sp>
    </p:spTree>
    <p:extLst>
      <p:ext uri="{BB962C8B-B14F-4D97-AF65-F5344CB8AC3E}">
        <p14:creationId xmlns:p14="http://schemas.microsoft.com/office/powerpoint/2010/main" val="155606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a:latin typeface="Century Gothic"/>
                <a:cs typeface="Century Gothic"/>
              </a:rPr>
              <a:t>Climate</a:t>
            </a:r>
            <a:r>
              <a:rPr lang="en-US" sz="1200" b="1" spc="-5" dirty="0">
                <a:latin typeface="Century Gothic"/>
                <a:cs typeface="Century Gothic"/>
              </a:rPr>
              <a:t> </a:t>
            </a:r>
            <a:r>
              <a:rPr lang="en-US" sz="1200" b="1" spc="-10" dirty="0">
                <a:latin typeface="Century Gothic"/>
                <a:cs typeface="Century Gothic"/>
              </a:rPr>
              <a:t>change</a:t>
            </a:r>
            <a:r>
              <a:rPr lang="en-US" sz="1200" b="1" dirty="0">
                <a:latin typeface="Century Gothic"/>
                <a:cs typeface="Century Gothic"/>
              </a:rPr>
              <a:t> </a:t>
            </a:r>
            <a:r>
              <a:rPr lang="en-US" sz="1200" b="1" spc="-5" dirty="0">
                <a:latin typeface="Century Gothic"/>
                <a:cs typeface="Century Gothic"/>
              </a:rPr>
              <a:t>i</a:t>
            </a:r>
            <a:r>
              <a:rPr lang="en-US" sz="1200" b="1" dirty="0">
                <a:latin typeface="Century Gothic"/>
                <a:cs typeface="Century Gothic"/>
              </a:rPr>
              <a:t>s </a:t>
            </a:r>
            <a:r>
              <a:rPr lang="en-US" sz="1200" b="1" spc="-5" dirty="0">
                <a:latin typeface="Century Gothic"/>
                <a:cs typeface="Century Gothic"/>
              </a:rPr>
              <a:t>addin</a:t>
            </a:r>
            <a:r>
              <a:rPr lang="en-US" sz="1200" b="1" dirty="0">
                <a:latin typeface="Century Gothic"/>
                <a:cs typeface="Century Gothic"/>
              </a:rPr>
              <a:t>g </a:t>
            </a:r>
            <a:r>
              <a:rPr lang="en-US" sz="1200" b="1" spc="-10" dirty="0">
                <a:latin typeface="Century Gothic"/>
                <a:cs typeface="Century Gothic"/>
              </a:rPr>
              <a:t>more</a:t>
            </a:r>
            <a:r>
              <a:rPr lang="en-US" sz="1200" b="1" dirty="0">
                <a:latin typeface="Century Gothic"/>
                <a:cs typeface="Century Gothic"/>
              </a:rPr>
              <a:t> </a:t>
            </a:r>
            <a:r>
              <a:rPr lang="en-US" sz="1200" b="1" spc="-10" dirty="0">
                <a:latin typeface="Century Gothic"/>
                <a:cs typeface="Century Gothic"/>
              </a:rPr>
              <a:t>uncertainty</a:t>
            </a:r>
            <a:r>
              <a:rPr lang="en-US" sz="1200" b="1" spc="-5" dirty="0">
                <a:latin typeface="Century Gothic"/>
                <a:cs typeface="Century Gothic"/>
              </a:rPr>
              <a:t> an</a:t>
            </a:r>
            <a:r>
              <a:rPr lang="en-US" sz="1200" b="1" dirty="0">
                <a:latin typeface="Century Gothic"/>
                <a:cs typeface="Century Gothic"/>
              </a:rPr>
              <a:t>d </a:t>
            </a:r>
            <a:r>
              <a:rPr lang="en-US" sz="1200" b="1" spc="-5" dirty="0">
                <a:latin typeface="Century Gothic"/>
                <a:cs typeface="Century Gothic"/>
              </a:rPr>
              <a:t>vulnerabilit</a:t>
            </a:r>
            <a:r>
              <a:rPr lang="en-US" sz="1200" b="1" dirty="0">
                <a:latin typeface="Century Gothic"/>
                <a:cs typeface="Century Gothic"/>
              </a:rPr>
              <a:t>y</a:t>
            </a:r>
            <a:r>
              <a:rPr lang="en-US" sz="1200" spc="5" dirty="0">
                <a:latin typeface="Century Gothic"/>
                <a:cs typeface="Century Gothic"/>
              </a:rPr>
              <a:t> </a:t>
            </a:r>
            <a:r>
              <a:rPr lang="en-US" sz="1200" spc="-10" dirty="0">
                <a:latin typeface="Century Gothic"/>
                <a:cs typeface="Century Gothic"/>
              </a:rPr>
              <a:t>to</a:t>
            </a:r>
            <a:r>
              <a:rPr lang="en-US" sz="1200" dirty="0">
                <a:latin typeface="Century Gothic"/>
                <a:cs typeface="Century Gothic"/>
              </a:rPr>
              <a:t> </a:t>
            </a:r>
            <a:r>
              <a:rPr lang="en-US" sz="1200" spc="-10" dirty="0">
                <a:latin typeface="Century Gothic"/>
                <a:cs typeface="Century Gothic"/>
              </a:rPr>
              <a:t>these</a:t>
            </a:r>
            <a:r>
              <a:rPr lang="en-US" sz="1200" spc="-5" dirty="0">
                <a:latin typeface="Century Gothic"/>
                <a:cs typeface="Century Gothic"/>
              </a:rPr>
              <a:t> </a:t>
            </a:r>
            <a:r>
              <a:rPr lang="en-US" sz="1200" dirty="0">
                <a:latin typeface="Century Gothic"/>
                <a:cs typeface="Century Gothic"/>
              </a:rPr>
              <a:t>challenges</a:t>
            </a:r>
            <a:r>
              <a:rPr lang="en-US" sz="1200" spc="-5" dirty="0">
                <a:latin typeface="Century Gothic"/>
                <a:cs typeface="Century Gothic"/>
              </a:rPr>
              <a:t> a</a:t>
            </a:r>
            <a:r>
              <a:rPr lang="en-US" sz="1200" dirty="0">
                <a:latin typeface="Century Gothic"/>
                <a:cs typeface="Century Gothic"/>
              </a:rPr>
              <a:t>s</a:t>
            </a:r>
            <a:r>
              <a:rPr lang="en-US" sz="1200" spc="-5" dirty="0">
                <a:latin typeface="Century Gothic"/>
                <a:cs typeface="Century Gothic"/>
              </a:rPr>
              <a:t> </a:t>
            </a:r>
            <a:r>
              <a:rPr lang="en-US" sz="1200" spc="-15" dirty="0">
                <a:latin typeface="Century Gothic"/>
                <a:cs typeface="Century Gothic"/>
              </a:rPr>
              <a:t>wate</a:t>
            </a:r>
            <a:r>
              <a:rPr lang="en-US" sz="1200" spc="-5" dirty="0">
                <a:latin typeface="Century Gothic"/>
                <a:cs typeface="Century Gothic"/>
              </a:rPr>
              <a:t>r</a:t>
            </a:r>
            <a:r>
              <a:rPr lang="en-US" sz="1200" dirty="0">
                <a:latin typeface="Century Gothic"/>
                <a:cs typeface="Century Gothic"/>
              </a:rPr>
              <a:t> </a:t>
            </a:r>
            <a:r>
              <a:rPr lang="en-US" sz="1200" spc="-10" dirty="0">
                <a:latin typeface="Century Gothic"/>
                <a:cs typeface="Century Gothic"/>
              </a:rPr>
              <a:t>management</a:t>
            </a:r>
            <a:r>
              <a:rPr lang="en-US" sz="1200" spc="-5" dirty="0">
                <a:latin typeface="Century Gothic"/>
                <a:cs typeface="Century Gothic"/>
              </a:rPr>
              <a:t> </a:t>
            </a:r>
            <a:r>
              <a:rPr lang="en-US" sz="1200" dirty="0">
                <a:latin typeface="Century Gothic"/>
                <a:cs typeface="Century Gothic"/>
              </a:rPr>
              <a:t>has to take into account the additional stresses stemming from rising temperatures, changes in precipitation patterns and weather variability.  </a:t>
            </a:r>
            <a:r>
              <a:rPr lang="en-US" sz="1200" baseline="0" dirty="0">
                <a:latin typeface="Century Gothic"/>
                <a:cs typeface="Century Gothic"/>
              </a:rPr>
              <a:t>In many areas we have experienced shorted and more intense periods of precipitation as well as unforeseen and longer lasting drought periods.</a:t>
            </a:r>
            <a:endParaRPr lang="en-US" sz="1200" spc="-10" dirty="0">
              <a:solidFill>
                <a:srgbClr val="231F20"/>
              </a:solidFill>
              <a:latin typeface="Century Gothic" charset="0"/>
              <a:ea typeface="Century Gothic" charset="0"/>
              <a:cs typeface="Century Gothic" charset="0"/>
            </a:endParaRPr>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2</a:t>
            </a:fld>
            <a:endParaRPr lang="en-US" altLang="en-US"/>
          </a:p>
        </p:txBody>
      </p:sp>
    </p:spTree>
    <p:extLst>
      <p:ext uri="{BB962C8B-B14F-4D97-AF65-F5344CB8AC3E}">
        <p14:creationId xmlns:p14="http://schemas.microsoft.com/office/powerpoint/2010/main" val="129910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21447D-75A8-4F69-B33D-4BB29B74B1C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632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Business as usual is no longer working … </a:t>
            </a:r>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4</a:t>
            </a:fld>
            <a:endParaRPr lang="en-US" altLang="en-US"/>
          </a:p>
        </p:txBody>
      </p:sp>
    </p:spTree>
    <p:extLst>
      <p:ext uri="{BB962C8B-B14F-4D97-AF65-F5344CB8AC3E}">
        <p14:creationId xmlns:p14="http://schemas.microsoft.com/office/powerpoint/2010/main" val="239203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Integrated Urban Water Management</a:t>
            </a:r>
            <a:r>
              <a:rPr lang="en-US" sz="1200" baseline="0" dirty="0"/>
              <a:t> is</a:t>
            </a:r>
            <a:r>
              <a:rPr lang="en-US" sz="1200" dirty="0"/>
              <a:t> a  </a:t>
            </a:r>
            <a:r>
              <a:rPr lang="en-US" sz="1200" kern="1200" dirty="0">
                <a:solidFill>
                  <a:schemeClr val="tx1"/>
                </a:solidFill>
                <a:effectLst/>
                <a:latin typeface="+mn-lt"/>
                <a:ea typeface="MS PGothic" pitchFamily="34" charset="-128"/>
                <a:cs typeface="+mn-cs"/>
              </a:rPr>
              <a:t>holistic way of strategic planning by taking a landscape approach and managing competing water users at the level of the watershed, recognizing the needs of the city as well as those of upstream and downstream users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brings diverse actors and services/sectors together around common goals.</a:t>
            </a:r>
            <a:r>
              <a:rPr lang="en-US" sz="1200" baseline="0" dirty="0"/>
              <a:t>  The idea is to make the whole of the interventions be bigger than the sum of each of its parts.</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5</a:t>
            </a:fld>
            <a:endParaRPr lang="en-US" altLang="en-US"/>
          </a:p>
        </p:txBody>
      </p:sp>
    </p:spTree>
    <p:extLst>
      <p:ext uri="{BB962C8B-B14F-4D97-AF65-F5344CB8AC3E}">
        <p14:creationId xmlns:p14="http://schemas.microsoft.com/office/powerpoint/2010/main" val="182379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6</a:t>
            </a:fld>
            <a:endParaRPr lang="en-US" altLang="en-US"/>
          </a:p>
        </p:txBody>
      </p:sp>
    </p:spTree>
    <p:extLst>
      <p:ext uri="{BB962C8B-B14F-4D97-AF65-F5344CB8AC3E}">
        <p14:creationId xmlns:p14="http://schemas.microsoft.com/office/powerpoint/2010/main" val="416589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and after pictures top from Teresina – Phase 1; bottom from </a:t>
            </a:r>
            <a:r>
              <a:rPr lang="en-US" baseline="0" dirty="0" err="1"/>
              <a:t>Mananciais</a:t>
            </a:r>
            <a:r>
              <a:rPr lang="en-US" baseline="0" dirty="0"/>
              <a:t> Program in São Paulo</a:t>
            </a:r>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7</a:t>
            </a:fld>
            <a:endParaRPr lang="en-US" altLang="en-US"/>
          </a:p>
        </p:txBody>
      </p:sp>
    </p:spTree>
    <p:extLst>
      <p:ext uri="{BB962C8B-B14F-4D97-AF65-F5344CB8AC3E}">
        <p14:creationId xmlns:p14="http://schemas.microsoft.com/office/powerpoint/2010/main" val="104820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323340"/>
            <a:ext cx="5607050" cy="4616303"/>
          </a:xfrm>
        </p:spPr>
        <p:txBody>
          <a:bodyPr/>
          <a:lstStyle/>
          <a:p>
            <a:pPr eaLnBrk="1" hangingPunct="1">
              <a:spcBef>
                <a:spcPct val="0"/>
              </a:spcBef>
            </a:pPr>
            <a:r>
              <a:rPr lang="en-US" dirty="0"/>
              <a:t>Cities</a:t>
            </a:r>
            <a:r>
              <a:rPr lang="en-US" baseline="0" dirty="0"/>
              <a:t> in developed countries have transitioned their service delivery functions through these phases, spurred by socio-political drivers: </a:t>
            </a:r>
          </a:p>
          <a:p>
            <a:pPr eaLnBrk="1" hangingPunct="1">
              <a:spcBef>
                <a:spcPct val="0"/>
              </a:spcBef>
            </a:pPr>
            <a:r>
              <a:rPr lang="en-US" baseline="0" dirty="0"/>
              <a:t>1: Water Supply</a:t>
            </a:r>
          </a:p>
          <a:p>
            <a:pPr lvl="1" eaLnBrk="1" hangingPunct="1">
              <a:spcBef>
                <a:spcPct val="0"/>
              </a:spcBef>
            </a:pPr>
            <a:r>
              <a:rPr lang="en-US" baseline="0" dirty="0"/>
              <a:t>Socio-political driver: access and security</a:t>
            </a:r>
          </a:p>
          <a:p>
            <a:pPr lvl="1" eaLnBrk="1" hangingPunct="1">
              <a:spcBef>
                <a:spcPct val="0"/>
              </a:spcBef>
            </a:pPr>
            <a:r>
              <a:rPr lang="en-US" baseline="0" dirty="0"/>
              <a:t>Service delivery function: water supply hydraulics</a:t>
            </a:r>
          </a:p>
          <a:p>
            <a:pPr eaLnBrk="1" hangingPunct="1">
              <a:spcBef>
                <a:spcPct val="0"/>
              </a:spcBef>
            </a:pPr>
            <a:r>
              <a:rPr lang="en-US" baseline="0" dirty="0"/>
              <a:t>2: Sewerage</a:t>
            </a:r>
          </a:p>
          <a:p>
            <a:pPr lvl="1" eaLnBrk="1" hangingPunct="1">
              <a:spcBef>
                <a:spcPct val="0"/>
              </a:spcBef>
            </a:pPr>
            <a:r>
              <a:rPr lang="en-US" baseline="0" dirty="0"/>
              <a:t>Socio-political driver: public health protection</a:t>
            </a:r>
          </a:p>
          <a:p>
            <a:pPr lvl="1" eaLnBrk="1" hangingPunct="1">
              <a:spcBef>
                <a:spcPct val="0"/>
              </a:spcBef>
            </a:pPr>
            <a:r>
              <a:rPr lang="en-US" baseline="0" dirty="0"/>
              <a:t>Service delivery function: separate sewerage schemes</a:t>
            </a:r>
          </a:p>
          <a:p>
            <a:pPr eaLnBrk="1" hangingPunct="1">
              <a:spcBef>
                <a:spcPct val="0"/>
              </a:spcBef>
            </a:pPr>
            <a:r>
              <a:rPr lang="en-US" baseline="0" dirty="0"/>
              <a:t>3. Drainage</a:t>
            </a:r>
          </a:p>
          <a:p>
            <a:pPr lvl="1" eaLnBrk="1" hangingPunct="1">
              <a:spcBef>
                <a:spcPct val="0"/>
              </a:spcBef>
            </a:pPr>
            <a:r>
              <a:rPr lang="en-US" baseline="0" dirty="0"/>
              <a:t>Socio-political driver: flood protection</a:t>
            </a:r>
          </a:p>
          <a:p>
            <a:pPr lvl="1" eaLnBrk="1" hangingPunct="1">
              <a:spcBef>
                <a:spcPct val="0"/>
              </a:spcBef>
            </a:pPr>
            <a:r>
              <a:rPr lang="en-US" baseline="0" dirty="0"/>
              <a:t>Service delivery function: drainage, channelization</a:t>
            </a:r>
          </a:p>
          <a:p>
            <a:pPr eaLnBrk="1" hangingPunct="1">
              <a:spcBef>
                <a:spcPct val="0"/>
              </a:spcBef>
            </a:pPr>
            <a:r>
              <a:rPr lang="en-US" baseline="0" dirty="0"/>
              <a:t>4. Waterways</a:t>
            </a:r>
          </a:p>
          <a:p>
            <a:pPr lvl="1" eaLnBrk="1" hangingPunct="1">
              <a:spcBef>
                <a:spcPct val="0"/>
              </a:spcBef>
            </a:pPr>
            <a:r>
              <a:rPr lang="en-US" baseline="0" dirty="0"/>
              <a:t>Socio-political driver: social amenity, environmental protection</a:t>
            </a:r>
          </a:p>
          <a:p>
            <a:pPr lvl="1" eaLnBrk="1" hangingPunct="1">
              <a:spcBef>
                <a:spcPct val="0"/>
              </a:spcBef>
            </a:pPr>
            <a:r>
              <a:rPr lang="en-US" baseline="0" dirty="0"/>
              <a:t>Service delivery function: point and diffuse source pollution management</a:t>
            </a:r>
          </a:p>
          <a:p>
            <a:pPr eaLnBrk="1" hangingPunct="1">
              <a:spcBef>
                <a:spcPct val="0"/>
              </a:spcBef>
            </a:pPr>
            <a:r>
              <a:rPr lang="en-US" baseline="0" dirty="0"/>
              <a:t>5. Water cycle</a:t>
            </a:r>
          </a:p>
          <a:p>
            <a:pPr lvl="1" eaLnBrk="1" hangingPunct="1">
              <a:spcBef>
                <a:spcPct val="0"/>
              </a:spcBef>
            </a:pPr>
            <a:r>
              <a:rPr lang="en-US" baseline="0" dirty="0"/>
              <a:t>Socio-political driver:  limits on natural resources</a:t>
            </a:r>
          </a:p>
          <a:p>
            <a:pPr lvl="1" eaLnBrk="1" hangingPunct="1">
              <a:spcBef>
                <a:spcPct val="0"/>
              </a:spcBef>
            </a:pPr>
            <a:r>
              <a:rPr lang="en-US" baseline="0" dirty="0"/>
              <a:t>Service delivery function: diverse, fit-for-purpose sources and end-use     </a:t>
            </a:r>
          </a:p>
          <a:p>
            <a:pPr lvl="1" eaLnBrk="1" hangingPunct="1">
              <a:spcBef>
                <a:spcPct val="0"/>
              </a:spcBef>
            </a:pPr>
            <a:r>
              <a:rPr lang="en-US" dirty="0"/>
              <a:t>                                              </a:t>
            </a:r>
            <a:r>
              <a:rPr lang="en-US" baseline="0" dirty="0"/>
              <a:t>efficiency, waterway health restoration</a:t>
            </a:r>
          </a:p>
          <a:p>
            <a:pPr eaLnBrk="1" hangingPunct="1">
              <a:spcBef>
                <a:spcPct val="0"/>
              </a:spcBef>
            </a:pPr>
            <a:r>
              <a:rPr lang="en-US" baseline="0" dirty="0"/>
              <a:t>6. Water wise</a:t>
            </a:r>
          </a:p>
          <a:p>
            <a:pPr lvl="1" eaLnBrk="1" hangingPunct="1">
              <a:spcBef>
                <a:spcPct val="0"/>
              </a:spcBef>
            </a:pPr>
            <a:r>
              <a:rPr lang="en-US" baseline="0" dirty="0"/>
              <a:t>Socio-political driver: intergenerational equity, resilience to climate change</a:t>
            </a:r>
          </a:p>
          <a:p>
            <a:pPr lvl="1" eaLnBrk="1" hangingPunct="1">
              <a:spcBef>
                <a:spcPct val="0"/>
              </a:spcBef>
            </a:pPr>
            <a:r>
              <a:rPr lang="en-US" baseline="0" dirty="0"/>
              <a:t>Service delivery function: adaptive, multi-functional infrastructure &amp; urban  </a:t>
            </a:r>
          </a:p>
          <a:p>
            <a:pPr lvl="1" eaLnBrk="1" hangingPunct="1">
              <a:spcBef>
                <a:spcPct val="0"/>
              </a:spcBef>
            </a:pPr>
            <a:r>
              <a:rPr lang="en-US" dirty="0"/>
              <a:t>                                             </a:t>
            </a:r>
            <a:r>
              <a:rPr lang="en-US" baseline="0" dirty="0"/>
              <a:t>design reinforcing water sensitive values </a:t>
            </a:r>
            <a:r>
              <a:rPr lang="en-US" dirty="0"/>
              <a:t>&amp;</a:t>
            </a:r>
            <a:r>
              <a:rPr lang="en-US" baseline="0" dirty="0"/>
              <a:t> behaviors	</a:t>
            </a:r>
          </a:p>
          <a:p>
            <a:pPr eaLnBrk="1" hangingPunct="1">
              <a:spcBef>
                <a:spcPct val="0"/>
              </a:spcBef>
            </a:pPr>
            <a:r>
              <a:rPr lang="en-US" baseline="0" dirty="0"/>
              <a:t>Fast-growing cities in the developing world could ‘leap-frog’ to water-sensitive cities in order to avoid the mistakes of developed-country cities.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8</a:t>
            </a:fld>
            <a:endParaRPr lang="en-US" altLang="en-US"/>
          </a:p>
        </p:txBody>
      </p:sp>
    </p:spTree>
    <p:extLst>
      <p:ext uri="{BB962C8B-B14F-4D97-AF65-F5344CB8AC3E}">
        <p14:creationId xmlns:p14="http://schemas.microsoft.com/office/powerpoint/2010/main" val="717038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pic>
        <p:nvPicPr>
          <p:cNvPr id="69" name="Picture 68"/>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b="-8739"/>
          <a:stretch/>
        </p:blipFill>
        <p:spPr>
          <a:xfrm flipV="1">
            <a:off x="8128" y="4545016"/>
            <a:ext cx="12183872" cy="2312987"/>
          </a:xfrm>
          <a:prstGeom prst="rect">
            <a:avLst/>
          </a:prstGeom>
        </p:spPr>
      </p:pic>
      <p:sp>
        <p:nvSpPr>
          <p:cNvPr id="6" name="Rectangle 5"/>
          <p:cNvSpPr>
            <a:spLocks noChangeArrowheads="1"/>
          </p:cNvSpPr>
          <p:nvPr/>
        </p:nvSpPr>
        <p:spPr bwMode="auto">
          <a:xfrm flipV="1">
            <a:off x="0" y="3"/>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7" name="Line 1086"/>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8" name="Line 1087"/>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9" name="Rectangle 1088"/>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10" name="Rectangle 1089"/>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11" name="Freeform 1098"/>
          <p:cNvSpPr>
            <a:spLocks/>
          </p:cNvSpPr>
          <p:nvPr/>
        </p:nvSpPr>
        <p:spPr bwMode="auto">
          <a:xfrm>
            <a:off x="649820" y="617541"/>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2" name="Freeform 1115"/>
          <p:cNvSpPr>
            <a:spLocks/>
          </p:cNvSpPr>
          <p:nvPr/>
        </p:nvSpPr>
        <p:spPr bwMode="auto">
          <a:xfrm>
            <a:off x="611720" y="473075"/>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3" name="Freeform 1120"/>
          <p:cNvSpPr>
            <a:spLocks/>
          </p:cNvSpPr>
          <p:nvPr/>
        </p:nvSpPr>
        <p:spPr bwMode="auto">
          <a:xfrm>
            <a:off x="611720" y="463553"/>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4" name="Freeform 1134"/>
          <p:cNvSpPr>
            <a:spLocks/>
          </p:cNvSpPr>
          <p:nvPr/>
        </p:nvSpPr>
        <p:spPr bwMode="auto">
          <a:xfrm>
            <a:off x="937686"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5" name="Freeform 1141"/>
          <p:cNvSpPr>
            <a:spLocks/>
          </p:cNvSpPr>
          <p:nvPr/>
        </p:nvSpPr>
        <p:spPr bwMode="auto">
          <a:xfrm>
            <a:off x="941919" y="479425"/>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6" name="Freeform 1148"/>
          <p:cNvSpPr>
            <a:spLocks/>
          </p:cNvSpPr>
          <p:nvPr/>
        </p:nvSpPr>
        <p:spPr bwMode="auto">
          <a:xfrm>
            <a:off x="924986"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7" name="Freeform 1150"/>
          <p:cNvSpPr>
            <a:spLocks/>
          </p:cNvSpPr>
          <p:nvPr/>
        </p:nvSpPr>
        <p:spPr bwMode="auto">
          <a:xfrm>
            <a:off x="912286" y="447677"/>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8" name="Freeform 1152"/>
          <p:cNvSpPr>
            <a:spLocks/>
          </p:cNvSpPr>
          <p:nvPr/>
        </p:nvSpPr>
        <p:spPr bwMode="auto">
          <a:xfrm>
            <a:off x="912286" y="447677"/>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9" name="Freeform 1154"/>
          <p:cNvSpPr>
            <a:spLocks/>
          </p:cNvSpPr>
          <p:nvPr/>
        </p:nvSpPr>
        <p:spPr bwMode="auto">
          <a:xfrm>
            <a:off x="886886"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0" name="Freeform 1156"/>
          <p:cNvSpPr>
            <a:spLocks/>
          </p:cNvSpPr>
          <p:nvPr/>
        </p:nvSpPr>
        <p:spPr bwMode="auto">
          <a:xfrm>
            <a:off x="886886"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1" name="Freeform 1163"/>
          <p:cNvSpPr>
            <a:spLocks/>
          </p:cNvSpPr>
          <p:nvPr/>
        </p:nvSpPr>
        <p:spPr bwMode="auto">
          <a:xfrm>
            <a:off x="814917" y="415928"/>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2" name="Freeform 1172"/>
          <p:cNvSpPr>
            <a:spLocks/>
          </p:cNvSpPr>
          <p:nvPr/>
        </p:nvSpPr>
        <p:spPr bwMode="auto">
          <a:xfrm>
            <a:off x="776820" y="476253"/>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3" name="Freeform 1177"/>
          <p:cNvSpPr>
            <a:spLocks/>
          </p:cNvSpPr>
          <p:nvPr/>
        </p:nvSpPr>
        <p:spPr bwMode="auto">
          <a:xfrm>
            <a:off x="742953" y="534991"/>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4" name="Freeform 1180"/>
          <p:cNvSpPr>
            <a:spLocks/>
          </p:cNvSpPr>
          <p:nvPr/>
        </p:nvSpPr>
        <p:spPr bwMode="auto">
          <a:xfrm>
            <a:off x="747186" y="530228"/>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5" name="Line 1187"/>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6" name="Line 1188"/>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7" name="Freeform 1208"/>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8" name="Freeform 1210"/>
          <p:cNvSpPr>
            <a:spLocks/>
          </p:cNvSpPr>
          <p:nvPr/>
        </p:nvSpPr>
        <p:spPr bwMode="auto">
          <a:xfrm>
            <a:off x="793753" y="557216"/>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9" name="Freeform 1214"/>
          <p:cNvSpPr>
            <a:spLocks/>
          </p:cNvSpPr>
          <p:nvPr/>
        </p:nvSpPr>
        <p:spPr bwMode="auto">
          <a:xfrm>
            <a:off x="793753" y="557216"/>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0" name="Rectangle 1215"/>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31" name="Freeform 1217"/>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2" name="Freeform 1219"/>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3" name="Freeform 1221"/>
          <p:cNvSpPr>
            <a:spLocks/>
          </p:cNvSpPr>
          <p:nvPr/>
        </p:nvSpPr>
        <p:spPr bwMode="auto">
          <a:xfrm>
            <a:off x="975786" y="541341"/>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4" name="Freeform 1234"/>
          <p:cNvSpPr>
            <a:spLocks/>
          </p:cNvSpPr>
          <p:nvPr/>
        </p:nvSpPr>
        <p:spPr bwMode="auto">
          <a:xfrm>
            <a:off x="963086" y="550866"/>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5" name="Line 1237"/>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6" name="Line 1238"/>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7" name="Freeform 1240"/>
          <p:cNvSpPr>
            <a:spLocks/>
          </p:cNvSpPr>
          <p:nvPr/>
        </p:nvSpPr>
        <p:spPr bwMode="auto">
          <a:xfrm>
            <a:off x="971551" y="541341"/>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8" name="Freeform 1243"/>
          <p:cNvSpPr>
            <a:spLocks/>
          </p:cNvSpPr>
          <p:nvPr/>
        </p:nvSpPr>
        <p:spPr bwMode="auto">
          <a:xfrm>
            <a:off x="971553" y="538166"/>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9" name="Freeform 1246"/>
          <p:cNvSpPr>
            <a:spLocks/>
          </p:cNvSpPr>
          <p:nvPr/>
        </p:nvSpPr>
        <p:spPr bwMode="auto">
          <a:xfrm>
            <a:off x="967320" y="547691"/>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0" name="Freeform 1250"/>
          <p:cNvSpPr>
            <a:spLocks/>
          </p:cNvSpPr>
          <p:nvPr/>
        </p:nvSpPr>
        <p:spPr bwMode="auto">
          <a:xfrm>
            <a:off x="975786"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1" name="Freeform 1252"/>
          <p:cNvSpPr>
            <a:spLocks/>
          </p:cNvSpPr>
          <p:nvPr/>
        </p:nvSpPr>
        <p:spPr bwMode="auto">
          <a:xfrm>
            <a:off x="975786" y="527050"/>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2" name="Freeform 1255"/>
          <p:cNvSpPr>
            <a:spLocks/>
          </p:cNvSpPr>
          <p:nvPr/>
        </p:nvSpPr>
        <p:spPr bwMode="auto">
          <a:xfrm>
            <a:off x="950386" y="550866"/>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3" name="Rectangle 1256"/>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44" name="Freeform 1258"/>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5" name="Freeform 1266"/>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6" name="Freeform 1269"/>
          <p:cNvSpPr>
            <a:spLocks/>
          </p:cNvSpPr>
          <p:nvPr/>
        </p:nvSpPr>
        <p:spPr bwMode="auto">
          <a:xfrm>
            <a:off x="971553" y="530228"/>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7"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8"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9"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0"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1"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2"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3" name="Freeform 1277"/>
          <p:cNvSpPr>
            <a:spLocks/>
          </p:cNvSpPr>
          <p:nvPr/>
        </p:nvSpPr>
        <p:spPr bwMode="auto">
          <a:xfrm>
            <a:off x="971551" y="523878"/>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4" name="Freeform 1287"/>
          <p:cNvSpPr>
            <a:spLocks/>
          </p:cNvSpPr>
          <p:nvPr/>
        </p:nvSpPr>
        <p:spPr bwMode="auto">
          <a:xfrm>
            <a:off x="958853" y="514350"/>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5" name="Freeform 1290"/>
          <p:cNvSpPr>
            <a:spLocks/>
          </p:cNvSpPr>
          <p:nvPr/>
        </p:nvSpPr>
        <p:spPr bwMode="auto">
          <a:xfrm>
            <a:off x="958853" y="517527"/>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6"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7"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8"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9"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0"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1"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2"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3" name="Rectangle 1344"/>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4" name="Rectangle 63"/>
          <p:cNvSpPr>
            <a:spLocks noChangeArrowheads="1"/>
          </p:cNvSpPr>
          <p:nvPr/>
        </p:nvSpPr>
        <p:spPr bwMode="auto">
          <a:xfrm>
            <a:off x="0" y="4302128"/>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endParaRPr>
          </a:p>
        </p:txBody>
      </p:sp>
      <p:sp>
        <p:nvSpPr>
          <p:cNvPr id="71" name="Title 329"/>
          <p:cNvSpPr>
            <a:spLocks noGrp="1"/>
          </p:cNvSpPr>
          <p:nvPr>
            <p:ph type="title" hasCustomPrompt="1"/>
          </p:nvPr>
        </p:nvSpPr>
        <p:spPr>
          <a:xfrm>
            <a:off x="1706880" y="2003620"/>
            <a:ext cx="9295741" cy="415498"/>
          </a:xfrm>
          <a:prstGeom prst="rect">
            <a:avLst/>
          </a:prstGeom>
        </p:spPr>
        <p:txBody>
          <a:bodyPr anchor="b"/>
          <a:lstStyle>
            <a:lvl1pPr>
              <a:lnSpc>
                <a:spcPct val="100000"/>
              </a:lnSpc>
              <a:spcBef>
                <a:spcPts val="0"/>
              </a:spcBef>
              <a:defRPr sz="2700" b="1" baseline="0">
                <a:solidFill>
                  <a:schemeClr val="bg1"/>
                </a:solidFill>
              </a:defRPr>
            </a:lvl1pPr>
          </a:lstStyle>
          <a:p>
            <a:r>
              <a:rPr lang="en-US" dirty="0"/>
              <a:t>TITLE OF YOUR PRESENTATION</a:t>
            </a:r>
          </a:p>
        </p:txBody>
      </p:sp>
      <p:sp>
        <p:nvSpPr>
          <p:cNvPr id="72" name="Text Placeholder 331"/>
          <p:cNvSpPr>
            <a:spLocks noGrp="1"/>
          </p:cNvSpPr>
          <p:nvPr>
            <p:ph type="body" sz="quarter" idx="13" hasCustomPrompt="1"/>
          </p:nvPr>
        </p:nvSpPr>
        <p:spPr>
          <a:xfrm>
            <a:off x="1701065" y="2437320"/>
            <a:ext cx="9279009" cy="875885"/>
          </a:xfrm>
          <a:prstGeom prst="rect">
            <a:avLst/>
          </a:prstGeom>
        </p:spPr>
        <p:txBody>
          <a:bodyPr lIns="0" tIns="0" rIns="0" bIns="0">
            <a:normAutofit/>
          </a:bodyPr>
          <a:lstStyle>
            <a:lvl1pPr>
              <a:lnSpc>
                <a:spcPct val="100000"/>
              </a:lnSpc>
              <a:spcBef>
                <a:spcPts val="0"/>
              </a:spcBef>
              <a:defRPr sz="1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sp>
        <p:nvSpPr>
          <p:cNvPr id="75" name="Text Placeholder 331"/>
          <p:cNvSpPr>
            <a:spLocks noGrp="1"/>
          </p:cNvSpPr>
          <p:nvPr>
            <p:ph type="body" sz="quarter" idx="15" hasCustomPrompt="1"/>
          </p:nvPr>
        </p:nvSpPr>
        <p:spPr>
          <a:xfrm>
            <a:off x="1701064" y="3717893"/>
            <a:ext cx="7475027" cy="593759"/>
          </a:xfrm>
          <a:prstGeom prst="rect">
            <a:avLst/>
          </a:prstGeom>
        </p:spPr>
        <p:txBody>
          <a:bodyPr lIns="0" tIns="0" rIns="0" bIns="0" anchor="t"/>
          <a:lstStyle>
            <a:lvl1pPr algn="l">
              <a:lnSpc>
                <a:spcPct val="100000"/>
              </a:lnSpc>
              <a:spcBef>
                <a:spcPts val="0"/>
              </a:spcBef>
              <a:defRPr sz="1125" b="0" i="0" baseline="0">
                <a:solidFill>
                  <a:schemeClr val="bg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Name of Presenter, Title</a:t>
            </a:r>
            <a:br>
              <a:rPr lang="en-US" dirty="0"/>
            </a:br>
            <a:r>
              <a:rPr lang="en-US" dirty="0"/>
              <a:t>Location, Date</a:t>
            </a:r>
          </a:p>
        </p:txBody>
      </p:sp>
    </p:spTree>
    <p:extLst>
      <p:ext uri="{BB962C8B-B14F-4D97-AF65-F5344CB8AC3E}">
        <p14:creationId xmlns:p14="http://schemas.microsoft.com/office/powerpoint/2010/main" val="239661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Blue Closing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6"/>
            <a:ext cx="12192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 name="Rectangle 5"/>
          <p:cNvSpPr>
            <a:spLocks noChangeArrowheads="1"/>
          </p:cNvSpPr>
          <p:nvPr/>
        </p:nvSpPr>
        <p:spPr bwMode="auto">
          <a:xfrm flipV="1">
            <a:off x="0" y="3"/>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7" name="Line 1086"/>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8" name="Line 1087"/>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9" name="Rectangle 1088"/>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10" name="Rectangle 1089"/>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11" name="Freeform 1098"/>
          <p:cNvSpPr>
            <a:spLocks/>
          </p:cNvSpPr>
          <p:nvPr/>
        </p:nvSpPr>
        <p:spPr bwMode="auto">
          <a:xfrm>
            <a:off x="649820" y="617541"/>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2" name="Freeform 1115"/>
          <p:cNvSpPr>
            <a:spLocks/>
          </p:cNvSpPr>
          <p:nvPr/>
        </p:nvSpPr>
        <p:spPr bwMode="auto">
          <a:xfrm>
            <a:off x="611720" y="473075"/>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3" name="Freeform 1120"/>
          <p:cNvSpPr>
            <a:spLocks/>
          </p:cNvSpPr>
          <p:nvPr/>
        </p:nvSpPr>
        <p:spPr bwMode="auto">
          <a:xfrm>
            <a:off x="611720" y="463553"/>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4" name="Freeform 1134"/>
          <p:cNvSpPr>
            <a:spLocks/>
          </p:cNvSpPr>
          <p:nvPr/>
        </p:nvSpPr>
        <p:spPr bwMode="auto">
          <a:xfrm>
            <a:off x="937686"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5" name="Freeform 1141"/>
          <p:cNvSpPr>
            <a:spLocks/>
          </p:cNvSpPr>
          <p:nvPr/>
        </p:nvSpPr>
        <p:spPr bwMode="auto">
          <a:xfrm>
            <a:off x="941919" y="479425"/>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6" name="Freeform 1148"/>
          <p:cNvSpPr>
            <a:spLocks/>
          </p:cNvSpPr>
          <p:nvPr/>
        </p:nvSpPr>
        <p:spPr bwMode="auto">
          <a:xfrm>
            <a:off x="924986"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7" name="Freeform 1150"/>
          <p:cNvSpPr>
            <a:spLocks/>
          </p:cNvSpPr>
          <p:nvPr/>
        </p:nvSpPr>
        <p:spPr bwMode="auto">
          <a:xfrm>
            <a:off x="912286" y="447677"/>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8" name="Freeform 1152"/>
          <p:cNvSpPr>
            <a:spLocks/>
          </p:cNvSpPr>
          <p:nvPr/>
        </p:nvSpPr>
        <p:spPr bwMode="auto">
          <a:xfrm>
            <a:off x="912286" y="447677"/>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9" name="Freeform 1154"/>
          <p:cNvSpPr>
            <a:spLocks/>
          </p:cNvSpPr>
          <p:nvPr/>
        </p:nvSpPr>
        <p:spPr bwMode="auto">
          <a:xfrm>
            <a:off x="886886"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0" name="Freeform 1156"/>
          <p:cNvSpPr>
            <a:spLocks/>
          </p:cNvSpPr>
          <p:nvPr/>
        </p:nvSpPr>
        <p:spPr bwMode="auto">
          <a:xfrm>
            <a:off x="886886"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1" name="Freeform 1163"/>
          <p:cNvSpPr>
            <a:spLocks/>
          </p:cNvSpPr>
          <p:nvPr/>
        </p:nvSpPr>
        <p:spPr bwMode="auto">
          <a:xfrm>
            <a:off x="814917" y="415928"/>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2" name="Freeform 1172"/>
          <p:cNvSpPr>
            <a:spLocks/>
          </p:cNvSpPr>
          <p:nvPr/>
        </p:nvSpPr>
        <p:spPr bwMode="auto">
          <a:xfrm>
            <a:off x="776820" y="476253"/>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3" name="Freeform 1177"/>
          <p:cNvSpPr>
            <a:spLocks/>
          </p:cNvSpPr>
          <p:nvPr/>
        </p:nvSpPr>
        <p:spPr bwMode="auto">
          <a:xfrm>
            <a:off x="742953" y="534991"/>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4" name="Freeform 1180"/>
          <p:cNvSpPr>
            <a:spLocks/>
          </p:cNvSpPr>
          <p:nvPr/>
        </p:nvSpPr>
        <p:spPr bwMode="auto">
          <a:xfrm>
            <a:off x="747186" y="530228"/>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5" name="Line 1187"/>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6" name="Line 1188"/>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7" name="Freeform 1208"/>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8" name="Freeform 1210"/>
          <p:cNvSpPr>
            <a:spLocks/>
          </p:cNvSpPr>
          <p:nvPr/>
        </p:nvSpPr>
        <p:spPr bwMode="auto">
          <a:xfrm>
            <a:off x="793753" y="557216"/>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9" name="Freeform 1214"/>
          <p:cNvSpPr>
            <a:spLocks/>
          </p:cNvSpPr>
          <p:nvPr/>
        </p:nvSpPr>
        <p:spPr bwMode="auto">
          <a:xfrm>
            <a:off x="793753" y="557216"/>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0" name="Rectangle 1215"/>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31" name="Freeform 1217"/>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2" name="Freeform 1219"/>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3" name="Freeform 1221"/>
          <p:cNvSpPr>
            <a:spLocks/>
          </p:cNvSpPr>
          <p:nvPr/>
        </p:nvSpPr>
        <p:spPr bwMode="auto">
          <a:xfrm>
            <a:off x="975786" y="541341"/>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4" name="Freeform 1234"/>
          <p:cNvSpPr>
            <a:spLocks/>
          </p:cNvSpPr>
          <p:nvPr/>
        </p:nvSpPr>
        <p:spPr bwMode="auto">
          <a:xfrm>
            <a:off x="963086" y="550866"/>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5" name="Line 1237"/>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6" name="Line 1238"/>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7" name="Freeform 1240"/>
          <p:cNvSpPr>
            <a:spLocks/>
          </p:cNvSpPr>
          <p:nvPr/>
        </p:nvSpPr>
        <p:spPr bwMode="auto">
          <a:xfrm>
            <a:off x="971551" y="541341"/>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8" name="Freeform 1243"/>
          <p:cNvSpPr>
            <a:spLocks/>
          </p:cNvSpPr>
          <p:nvPr/>
        </p:nvSpPr>
        <p:spPr bwMode="auto">
          <a:xfrm>
            <a:off x="971553" y="538166"/>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9" name="Freeform 1246"/>
          <p:cNvSpPr>
            <a:spLocks/>
          </p:cNvSpPr>
          <p:nvPr/>
        </p:nvSpPr>
        <p:spPr bwMode="auto">
          <a:xfrm>
            <a:off x="967320" y="547691"/>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0" name="Freeform 1250"/>
          <p:cNvSpPr>
            <a:spLocks/>
          </p:cNvSpPr>
          <p:nvPr/>
        </p:nvSpPr>
        <p:spPr bwMode="auto">
          <a:xfrm>
            <a:off x="975786"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1" name="Freeform 1252"/>
          <p:cNvSpPr>
            <a:spLocks/>
          </p:cNvSpPr>
          <p:nvPr/>
        </p:nvSpPr>
        <p:spPr bwMode="auto">
          <a:xfrm>
            <a:off x="975786" y="527050"/>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2" name="Freeform 1255"/>
          <p:cNvSpPr>
            <a:spLocks/>
          </p:cNvSpPr>
          <p:nvPr/>
        </p:nvSpPr>
        <p:spPr bwMode="auto">
          <a:xfrm>
            <a:off x="950386" y="550866"/>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3" name="Rectangle 1256"/>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44" name="Freeform 1258"/>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5" name="Freeform 1266"/>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6" name="Freeform 1269"/>
          <p:cNvSpPr>
            <a:spLocks/>
          </p:cNvSpPr>
          <p:nvPr/>
        </p:nvSpPr>
        <p:spPr bwMode="auto">
          <a:xfrm>
            <a:off x="971553" y="530228"/>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7"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8"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9"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0"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1"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2"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3" name="Freeform 1277"/>
          <p:cNvSpPr>
            <a:spLocks/>
          </p:cNvSpPr>
          <p:nvPr/>
        </p:nvSpPr>
        <p:spPr bwMode="auto">
          <a:xfrm>
            <a:off x="971551" y="523878"/>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4" name="Freeform 1287"/>
          <p:cNvSpPr>
            <a:spLocks/>
          </p:cNvSpPr>
          <p:nvPr/>
        </p:nvSpPr>
        <p:spPr bwMode="auto">
          <a:xfrm>
            <a:off x="958853" y="514350"/>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5" name="Freeform 1290"/>
          <p:cNvSpPr>
            <a:spLocks/>
          </p:cNvSpPr>
          <p:nvPr/>
        </p:nvSpPr>
        <p:spPr bwMode="auto">
          <a:xfrm>
            <a:off x="958853" y="517527"/>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6"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7"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8"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59"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0"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1"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2"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3" name="Rectangle 1344"/>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p>
        </p:txBody>
      </p:sp>
      <p:sp>
        <p:nvSpPr>
          <p:cNvPr id="64" name="Rectangle 63"/>
          <p:cNvSpPr>
            <a:spLocks noChangeArrowheads="1"/>
          </p:cNvSpPr>
          <p:nvPr/>
        </p:nvSpPr>
        <p:spPr bwMode="auto">
          <a:xfrm>
            <a:off x="0" y="4302128"/>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endParaRPr>
          </a:p>
        </p:txBody>
      </p:sp>
      <p:sp>
        <p:nvSpPr>
          <p:cNvPr id="71" name="Title 329"/>
          <p:cNvSpPr>
            <a:spLocks noGrp="1"/>
          </p:cNvSpPr>
          <p:nvPr>
            <p:ph type="title" hasCustomPrompt="1"/>
          </p:nvPr>
        </p:nvSpPr>
        <p:spPr>
          <a:xfrm>
            <a:off x="1706880" y="1955552"/>
            <a:ext cx="9295741" cy="1107996"/>
          </a:xfrm>
          <a:prstGeom prst="rect">
            <a:avLst/>
          </a:prstGeom>
        </p:spPr>
        <p:txBody>
          <a:bodyPr anchor="b"/>
          <a:lstStyle>
            <a:lvl1pPr>
              <a:lnSpc>
                <a:spcPct val="100000"/>
              </a:lnSpc>
              <a:spcBef>
                <a:spcPts val="0"/>
              </a:spcBef>
              <a:defRPr sz="2700" b="1" baseline="0">
                <a:solidFill>
                  <a:schemeClr val="bg1"/>
                </a:solidFill>
              </a:defRPr>
            </a:lvl1pPr>
          </a:lstStyle>
          <a:p>
            <a:r>
              <a:rPr lang="en-US" dirty="0"/>
              <a:t>WRITE “THANK YOU”, “GRACIAS” OR “MERCI” HERE</a:t>
            </a:r>
          </a:p>
        </p:txBody>
      </p:sp>
    </p:spTree>
    <p:extLst>
      <p:ext uri="{BB962C8B-B14F-4D97-AF65-F5344CB8AC3E}">
        <p14:creationId xmlns:p14="http://schemas.microsoft.com/office/powerpoint/2010/main" val="20709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Here (Arial 30, Bold)</a:t>
            </a:r>
          </a:p>
        </p:txBody>
      </p:sp>
      <p:sp>
        <p:nvSpPr>
          <p:cNvPr id="5" name="Text Placeholder 4"/>
          <p:cNvSpPr>
            <a:spLocks noGrp="1"/>
          </p:cNvSpPr>
          <p:nvPr>
            <p:ph type="body" sz="quarter" idx="11" hasCustomPrompt="1"/>
          </p:nvPr>
        </p:nvSpPr>
        <p:spPr>
          <a:xfrm>
            <a:off x="609601" y="1466850"/>
            <a:ext cx="10972800" cy="4592638"/>
          </a:xfrm>
        </p:spPr>
        <p:txBody>
          <a:bodyPr/>
          <a:lstStyle>
            <a:lvl1pPr marL="342900" marR="0" indent="-342900"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3"/>
          <p:cNvSpPr>
            <a:spLocks noGrp="1"/>
          </p:cNvSpPr>
          <p:nvPr>
            <p:ph type="sldNum" sz="quarter" idx="4"/>
          </p:nvPr>
        </p:nvSpPr>
        <p:spPr>
          <a:xfrm>
            <a:off x="-172995" y="6486493"/>
            <a:ext cx="641267" cy="365125"/>
          </a:xfrm>
          <a:prstGeom prst="rect">
            <a:avLst/>
          </a:prstGeom>
        </p:spPr>
        <p:txBody>
          <a:bodyPr vert="horz" lIns="91440" tIns="45720" rIns="91440" bIns="45720" rtlCol="0" anchor="ctr"/>
          <a:lstStyle>
            <a:lvl1pPr algn="r">
              <a:defRPr sz="75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223688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 (Arial 30, Bold)</a:t>
            </a:r>
          </a:p>
        </p:txBody>
      </p:sp>
      <p:sp>
        <p:nvSpPr>
          <p:cNvPr id="8" name="Slide Number Placeholder 13"/>
          <p:cNvSpPr>
            <a:spLocks noGrp="1"/>
          </p:cNvSpPr>
          <p:nvPr>
            <p:ph type="sldNum" sz="quarter" idx="4"/>
          </p:nvPr>
        </p:nvSpPr>
        <p:spPr>
          <a:xfrm>
            <a:off x="-247134" y="6479581"/>
            <a:ext cx="641267" cy="365125"/>
          </a:xfrm>
          <a:prstGeom prst="rect">
            <a:avLst/>
          </a:prstGeom>
        </p:spPr>
        <p:txBody>
          <a:bodyPr vert="horz" lIns="91440" tIns="45720" rIns="91440" bIns="45720" rtlCol="0" anchor="ctr"/>
          <a:lstStyle>
            <a:lvl1pPr algn="r">
              <a:defRPr sz="750">
                <a:solidFill>
                  <a:schemeClr val="tx2">
                    <a:lumMod val="65000"/>
                    <a:lumOff val="35000"/>
                  </a:schemeClr>
                </a:solidFill>
                <a:latin typeface="+mj-lt"/>
              </a:defRPr>
            </a:lvl1pPr>
          </a:lstStyle>
          <a:p>
            <a:fld id="{F9F971E6-D8D4-4C59-A1A0-5FE329A63D94}" type="slidenum">
              <a:rPr lang="en-US" smtClean="0"/>
              <a:pPr/>
              <a:t>‹#›</a:t>
            </a:fld>
            <a:endParaRPr lang="en-US" dirty="0"/>
          </a:p>
        </p:txBody>
      </p:sp>
      <p:sp>
        <p:nvSpPr>
          <p:cNvPr id="10" name="Content Placeholder 9"/>
          <p:cNvSpPr>
            <a:spLocks noGrp="1"/>
          </p:cNvSpPr>
          <p:nvPr>
            <p:ph sz="quarter" idx="12" hasCustomPrompt="1"/>
          </p:nvPr>
        </p:nvSpPr>
        <p:spPr>
          <a:xfrm>
            <a:off x="609600" y="1448564"/>
            <a:ext cx="10972800" cy="4560887"/>
          </a:xfrm>
        </p:spPr>
        <p:txBody>
          <a:bodyPr/>
          <a:lstStyle>
            <a:lvl1pPr marL="0" indent="0">
              <a:buNone/>
              <a:defRPr baseline="0"/>
            </a:lvl1pPr>
          </a:lstStyle>
          <a:p>
            <a:pPr lvl="0"/>
            <a:r>
              <a:rPr lang="en-US" dirty="0"/>
              <a:t>Picture, Graph, etc.</a:t>
            </a:r>
          </a:p>
        </p:txBody>
      </p:sp>
    </p:spTree>
    <p:extLst>
      <p:ext uri="{BB962C8B-B14F-4D97-AF65-F5344CB8AC3E}">
        <p14:creationId xmlns:p14="http://schemas.microsoft.com/office/powerpoint/2010/main" val="261417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609600" y="1600203"/>
            <a:ext cx="5384800" cy="4525963"/>
          </a:xfrm>
        </p:spPr>
        <p:txBody>
          <a:bodyPr/>
          <a:lstStyle>
            <a:lvl1pPr>
              <a:defRPr sz="1950"/>
            </a:lvl1pPr>
            <a:lvl2pPr>
              <a:defRPr sz="16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3"/>
          <p:cNvSpPr>
            <a:spLocks noGrp="1"/>
          </p:cNvSpPr>
          <p:nvPr>
            <p:ph type="sldNum" sz="quarter" idx="4"/>
          </p:nvPr>
        </p:nvSpPr>
        <p:spPr>
          <a:xfrm>
            <a:off x="-230661" y="6486493"/>
            <a:ext cx="641267" cy="365125"/>
          </a:xfrm>
          <a:prstGeom prst="rect">
            <a:avLst/>
          </a:prstGeom>
        </p:spPr>
        <p:txBody>
          <a:bodyPr vert="horz" lIns="91440" tIns="45720" rIns="91440" bIns="45720" rtlCol="0" anchor="ctr"/>
          <a:lstStyle>
            <a:lvl1pPr algn="r">
              <a:defRPr sz="75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51222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ntent Slide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Text Placeholder 2"/>
          <p:cNvSpPr>
            <a:spLocks noGrp="1"/>
          </p:cNvSpPr>
          <p:nvPr>
            <p:ph type="body" idx="1" hasCustomPrompt="1"/>
          </p:nvPr>
        </p:nvSpPr>
        <p:spPr>
          <a:xfrm>
            <a:off x="609600" y="1535113"/>
            <a:ext cx="5386917" cy="63976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 here</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9" y="1535113"/>
            <a:ext cx="5389033" cy="63976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 here</a:t>
            </a:r>
          </a:p>
        </p:txBody>
      </p:sp>
      <p:sp>
        <p:nvSpPr>
          <p:cNvPr id="6" name="Content Placeholder 5"/>
          <p:cNvSpPr>
            <a:spLocks noGrp="1"/>
          </p:cNvSpPr>
          <p:nvPr>
            <p:ph sz="quarter" idx="4" hasCustomPrompt="1"/>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3"/>
          <p:cNvSpPr>
            <a:spLocks noGrp="1"/>
          </p:cNvSpPr>
          <p:nvPr>
            <p:ph type="sldNum" sz="quarter" idx="10"/>
          </p:nvPr>
        </p:nvSpPr>
        <p:spPr>
          <a:xfrm>
            <a:off x="-230659" y="6486493"/>
            <a:ext cx="641267" cy="365125"/>
          </a:xfrm>
          <a:prstGeom prst="rect">
            <a:avLst/>
          </a:prstGeom>
        </p:spPr>
        <p:txBody>
          <a:bodyPr vert="horz" lIns="91440" tIns="45720" rIns="91440" bIns="45720" rtlCol="0" anchor="ctr"/>
          <a:lstStyle>
            <a:lvl1pPr algn="r">
              <a:defRPr sz="75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28091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76253" y="301628"/>
            <a:ext cx="11281833" cy="492125"/>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E067091C-D2E8-4B35-9C05-5008AC765F06}" type="slidenum">
              <a:rPr lang="en-US" smtClean="0"/>
              <a:pPr>
                <a:defRPr/>
              </a:pPr>
              <a:t>‹#›</a:t>
            </a:fld>
            <a:endParaRPr lang="en-US" dirty="0"/>
          </a:p>
        </p:txBody>
      </p:sp>
      <p:pic>
        <p:nvPicPr>
          <p:cNvPr id="4" name="Picture 3"/>
          <p:cNvPicPr>
            <a:picLocks noChangeAspect="1"/>
          </p:cNvPicPr>
          <p:nvPr userDrawn="1"/>
        </p:nvPicPr>
        <p:blipFill>
          <a:blip r:embed="rId2" cstate="email">
            <a:extLst>
              <a:ext uri="{BEBA8EAE-BF5A-486C-A8C5-ECC9F3942E4B}">
                <a14:imgProps xmlns:a14="http://schemas.microsoft.com/office/drawing/2010/main">
                  <a14:imgLayer r:embed="rId3">
                    <a14:imgEffect>
                      <a14:colorTemperature colorTemp="7125"/>
                    </a14:imgEffect>
                    <a14:imgEffect>
                      <a14:saturation sat="316000"/>
                    </a14:imgEffect>
                  </a14:imgLayer>
                </a14:imgProps>
              </a:ex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blipFill>
            <a:blip r:embed="rId4"/>
            <a:tile tx="0" ty="0" sx="100000" sy="100000" flip="none" algn="tl"/>
          </a:blipFill>
          <a:ln>
            <a:noFill/>
          </a:ln>
          <a:effectLst/>
          <a:extLst/>
        </p:spPr>
      </p:pic>
      <p:sp>
        <p:nvSpPr>
          <p:cNvPr id="6" name="Text Placeholder 331"/>
          <p:cNvSpPr>
            <a:spLocks noGrp="1"/>
          </p:cNvSpPr>
          <p:nvPr>
            <p:ph type="body" sz="quarter" idx="13" hasCustomPrompt="1"/>
          </p:nvPr>
        </p:nvSpPr>
        <p:spPr>
          <a:xfrm>
            <a:off x="2033565" y="2437320"/>
            <a:ext cx="9279009" cy="875885"/>
          </a:xfrm>
          <a:prstGeom prst="rect">
            <a:avLst/>
          </a:prstGeom>
        </p:spPr>
        <p:txBody>
          <a:bodyPr lIns="0" tIns="0" rIns="0" bIns="0">
            <a:normAutofit/>
          </a:bodyPr>
          <a:lstStyle>
            <a:lvl1pPr>
              <a:lnSpc>
                <a:spcPct val="100000"/>
              </a:lnSpc>
              <a:spcBef>
                <a:spcPts val="0"/>
              </a:spcBef>
              <a:defRPr sz="195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sp>
        <p:nvSpPr>
          <p:cNvPr id="7" name="Text Placeholder 331"/>
          <p:cNvSpPr>
            <a:spLocks noGrp="1"/>
          </p:cNvSpPr>
          <p:nvPr>
            <p:ph type="body" sz="quarter" idx="14" hasCustomPrompt="1"/>
          </p:nvPr>
        </p:nvSpPr>
        <p:spPr>
          <a:xfrm>
            <a:off x="2025198" y="1561435"/>
            <a:ext cx="9279009" cy="875885"/>
          </a:xfrm>
          <a:prstGeom prst="rect">
            <a:avLst/>
          </a:prstGeom>
        </p:spPr>
        <p:txBody>
          <a:bodyPr lIns="0" tIns="0" rIns="0" bIns="0">
            <a:normAutofit/>
          </a:bodyPr>
          <a:lstStyle>
            <a:lvl1pPr>
              <a:lnSpc>
                <a:spcPct val="100000"/>
              </a:lnSpc>
              <a:spcBef>
                <a:spcPts val="0"/>
              </a:spcBef>
              <a:defRPr sz="2700" b="1"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r>
              <a:rPr lang="en-US" kern="0" dirty="0"/>
              <a:t>ADD NEW SECTION TITLE</a:t>
            </a:r>
          </a:p>
        </p:txBody>
      </p:sp>
    </p:spTree>
    <p:extLst>
      <p:ext uri="{BB962C8B-B14F-4D97-AF65-F5344CB8AC3E}">
        <p14:creationId xmlns:p14="http://schemas.microsoft.com/office/powerpoint/2010/main" val="246753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ection Slide">
    <p:spTree>
      <p:nvGrpSpPr>
        <p:cNvPr id="1" name=""/>
        <p:cNvGrpSpPr/>
        <p:nvPr/>
      </p:nvGrpSpPr>
      <p:grpSpPr>
        <a:xfrm>
          <a:off x="0" y="0"/>
          <a:ext cx="0" cy="0"/>
          <a:chOff x="0" y="0"/>
          <a:chExt cx="0" cy="0"/>
        </a:xfrm>
      </p:grpSpPr>
      <p:sp>
        <p:nvSpPr>
          <p:cNvPr id="4" name="Line 1086"/>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 name="Line 1087"/>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6" name="Rectangle 1088"/>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7" name="Rectangle 1089"/>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8" name="Freeform 1098"/>
          <p:cNvSpPr>
            <a:spLocks/>
          </p:cNvSpPr>
          <p:nvPr/>
        </p:nvSpPr>
        <p:spPr bwMode="auto">
          <a:xfrm>
            <a:off x="649820" y="617541"/>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9" name="Freeform 1115"/>
          <p:cNvSpPr>
            <a:spLocks/>
          </p:cNvSpPr>
          <p:nvPr/>
        </p:nvSpPr>
        <p:spPr bwMode="auto">
          <a:xfrm>
            <a:off x="611720"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0" name="Freeform 1120"/>
          <p:cNvSpPr>
            <a:spLocks/>
          </p:cNvSpPr>
          <p:nvPr/>
        </p:nvSpPr>
        <p:spPr bwMode="auto">
          <a:xfrm>
            <a:off x="611720" y="463553"/>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1" name="Freeform 1134"/>
          <p:cNvSpPr>
            <a:spLocks/>
          </p:cNvSpPr>
          <p:nvPr/>
        </p:nvSpPr>
        <p:spPr bwMode="auto">
          <a:xfrm>
            <a:off x="937686"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2" name="Freeform 1141"/>
          <p:cNvSpPr>
            <a:spLocks/>
          </p:cNvSpPr>
          <p:nvPr/>
        </p:nvSpPr>
        <p:spPr bwMode="auto">
          <a:xfrm>
            <a:off x="941919"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3" name="Freeform 1148"/>
          <p:cNvSpPr>
            <a:spLocks/>
          </p:cNvSpPr>
          <p:nvPr/>
        </p:nvSpPr>
        <p:spPr bwMode="auto">
          <a:xfrm>
            <a:off x="924986"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4" name="Freeform 1150"/>
          <p:cNvSpPr>
            <a:spLocks/>
          </p:cNvSpPr>
          <p:nvPr/>
        </p:nvSpPr>
        <p:spPr bwMode="auto">
          <a:xfrm>
            <a:off x="912286" y="447677"/>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5" name="Freeform 1152"/>
          <p:cNvSpPr>
            <a:spLocks/>
          </p:cNvSpPr>
          <p:nvPr/>
        </p:nvSpPr>
        <p:spPr bwMode="auto">
          <a:xfrm>
            <a:off x="912286" y="447677"/>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6" name="Freeform 1154"/>
          <p:cNvSpPr>
            <a:spLocks/>
          </p:cNvSpPr>
          <p:nvPr/>
        </p:nvSpPr>
        <p:spPr bwMode="auto">
          <a:xfrm>
            <a:off x="886886"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7" name="Freeform 1156"/>
          <p:cNvSpPr>
            <a:spLocks/>
          </p:cNvSpPr>
          <p:nvPr/>
        </p:nvSpPr>
        <p:spPr bwMode="auto">
          <a:xfrm>
            <a:off x="886886"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8" name="Freeform 1163"/>
          <p:cNvSpPr>
            <a:spLocks/>
          </p:cNvSpPr>
          <p:nvPr/>
        </p:nvSpPr>
        <p:spPr bwMode="auto">
          <a:xfrm>
            <a:off x="814917" y="415928"/>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9" name="Freeform 1172"/>
          <p:cNvSpPr>
            <a:spLocks/>
          </p:cNvSpPr>
          <p:nvPr/>
        </p:nvSpPr>
        <p:spPr bwMode="auto">
          <a:xfrm>
            <a:off x="776820" y="476253"/>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0" name="Freeform 1177"/>
          <p:cNvSpPr>
            <a:spLocks/>
          </p:cNvSpPr>
          <p:nvPr/>
        </p:nvSpPr>
        <p:spPr bwMode="auto">
          <a:xfrm>
            <a:off x="742953" y="534991"/>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1" name="Freeform 1180"/>
          <p:cNvSpPr>
            <a:spLocks/>
          </p:cNvSpPr>
          <p:nvPr/>
        </p:nvSpPr>
        <p:spPr bwMode="auto">
          <a:xfrm>
            <a:off x="747186" y="530228"/>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2" name="Line 1187"/>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3" name="Line 1188"/>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4" name="Freeform 1208"/>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5" name="Freeform 1210"/>
          <p:cNvSpPr>
            <a:spLocks/>
          </p:cNvSpPr>
          <p:nvPr/>
        </p:nvSpPr>
        <p:spPr bwMode="auto">
          <a:xfrm>
            <a:off x="793753" y="557216"/>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6" name="Freeform 1214"/>
          <p:cNvSpPr>
            <a:spLocks/>
          </p:cNvSpPr>
          <p:nvPr/>
        </p:nvSpPr>
        <p:spPr bwMode="auto">
          <a:xfrm>
            <a:off x="793753" y="557216"/>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7" name="Rectangle 1215"/>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28" name="Freeform 1217"/>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9" name="Freeform 1219"/>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0" name="Freeform 1221"/>
          <p:cNvSpPr>
            <a:spLocks/>
          </p:cNvSpPr>
          <p:nvPr/>
        </p:nvSpPr>
        <p:spPr bwMode="auto">
          <a:xfrm>
            <a:off x="975786" y="541341"/>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1" name="Freeform 1234"/>
          <p:cNvSpPr>
            <a:spLocks/>
          </p:cNvSpPr>
          <p:nvPr/>
        </p:nvSpPr>
        <p:spPr bwMode="auto">
          <a:xfrm>
            <a:off x="963086" y="550866"/>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2" name="Line 1237"/>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3" name="Line 1238"/>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4" name="Freeform 1240"/>
          <p:cNvSpPr>
            <a:spLocks/>
          </p:cNvSpPr>
          <p:nvPr/>
        </p:nvSpPr>
        <p:spPr bwMode="auto">
          <a:xfrm>
            <a:off x="971551" y="541341"/>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5" name="Freeform 1243"/>
          <p:cNvSpPr>
            <a:spLocks/>
          </p:cNvSpPr>
          <p:nvPr/>
        </p:nvSpPr>
        <p:spPr bwMode="auto">
          <a:xfrm>
            <a:off x="971553" y="538166"/>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6" name="Freeform 1246"/>
          <p:cNvSpPr>
            <a:spLocks/>
          </p:cNvSpPr>
          <p:nvPr/>
        </p:nvSpPr>
        <p:spPr bwMode="auto">
          <a:xfrm>
            <a:off x="967320" y="547691"/>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7" name="Freeform 1250"/>
          <p:cNvSpPr>
            <a:spLocks/>
          </p:cNvSpPr>
          <p:nvPr/>
        </p:nvSpPr>
        <p:spPr bwMode="auto">
          <a:xfrm>
            <a:off x="975786"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8" name="Freeform 1252"/>
          <p:cNvSpPr>
            <a:spLocks/>
          </p:cNvSpPr>
          <p:nvPr/>
        </p:nvSpPr>
        <p:spPr bwMode="auto">
          <a:xfrm>
            <a:off x="975786"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9" name="Freeform 1255"/>
          <p:cNvSpPr>
            <a:spLocks/>
          </p:cNvSpPr>
          <p:nvPr/>
        </p:nvSpPr>
        <p:spPr bwMode="auto">
          <a:xfrm>
            <a:off x="950386" y="550866"/>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0" name="Rectangle 1256"/>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41" name="Freeform 1258"/>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2" name="Freeform 1266"/>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3" name="Freeform 1269"/>
          <p:cNvSpPr>
            <a:spLocks/>
          </p:cNvSpPr>
          <p:nvPr/>
        </p:nvSpPr>
        <p:spPr bwMode="auto">
          <a:xfrm>
            <a:off x="971553" y="530228"/>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0" name="Freeform 1277"/>
          <p:cNvSpPr>
            <a:spLocks/>
          </p:cNvSpPr>
          <p:nvPr/>
        </p:nvSpPr>
        <p:spPr bwMode="auto">
          <a:xfrm>
            <a:off x="971551" y="523878"/>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1" name="Freeform 1287"/>
          <p:cNvSpPr>
            <a:spLocks/>
          </p:cNvSpPr>
          <p:nvPr/>
        </p:nvSpPr>
        <p:spPr bwMode="auto">
          <a:xfrm>
            <a:off x="958853"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2" name="Freeform 1290"/>
          <p:cNvSpPr>
            <a:spLocks/>
          </p:cNvSpPr>
          <p:nvPr/>
        </p:nvSpPr>
        <p:spPr bwMode="auto">
          <a:xfrm>
            <a:off x="958853" y="517527"/>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3"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4"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5"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6"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7"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8"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9"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60" name="Rectangle 1344"/>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61" name="Rectangle 60"/>
          <p:cNvSpPr>
            <a:spLocks noChangeArrowheads="1"/>
          </p:cNvSpPr>
          <p:nvPr/>
        </p:nvSpPr>
        <p:spPr bwMode="auto">
          <a:xfrm>
            <a:off x="0" y="2828928"/>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solidFill>
                <a:schemeClr val="bg1"/>
              </a:solidFill>
            </a:endParaRPr>
          </a:p>
        </p:txBody>
      </p:sp>
      <p:sp>
        <p:nvSpPr>
          <p:cNvPr id="330" name="Title 329"/>
          <p:cNvSpPr>
            <a:spLocks noGrp="1"/>
          </p:cNvSpPr>
          <p:nvPr>
            <p:ph type="title" hasCustomPrompt="1"/>
          </p:nvPr>
        </p:nvSpPr>
        <p:spPr>
          <a:xfrm>
            <a:off x="1154547" y="1306550"/>
            <a:ext cx="9728968" cy="1450437"/>
          </a:xfrm>
          <a:prstGeom prst="rect">
            <a:avLst/>
          </a:prstGeom>
        </p:spPr>
        <p:txBody>
          <a:bodyPr lIns="0" tIns="0" rIns="0" bIns="0" anchor="b">
            <a:normAutofit/>
          </a:bodyPr>
          <a:lstStyle>
            <a:lvl1pPr>
              <a:defRPr sz="2700" b="1" cap="none" baseline="0">
                <a:solidFill>
                  <a:schemeClr val="bg2"/>
                </a:solidFill>
              </a:defRPr>
            </a:lvl1pPr>
          </a:lstStyle>
          <a:p>
            <a:r>
              <a:rPr lang="en-US" dirty="0"/>
              <a:t>ADD NEW SECTION TITLE</a:t>
            </a:r>
          </a:p>
        </p:txBody>
      </p:sp>
      <p:sp>
        <p:nvSpPr>
          <p:cNvPr id="332" name="Text Placeholder 331"/>
          <p:cNvSpPr>
            <a:spLocks noGrp="1"/>
          </p:cNvSpPr>
          <p:nvPr>
            <p:ph type="body" sz="quarter" idx="13" hasCustomPrompt="1"/>
          </p:nvPr>
        </p:nvSpPr>
        <p:spPr>
          <a:xfrm>
            <a:off x="1134807" y="3074091"/>
            <a:ext cx="9771695" cy="2397495"/>
          </a:xfrm>
          <a:prstGeom prst="rect">
            <a:avLst/>
          </a:prstGeom>
        </p:spPr>
        <p:txBody>
          <a:bodyPr lIns="0" tIns="0" rIns="0" bIns="0">
            <a:normAutofit/>
          </a:bodyPr>
          <a:lstStyle>
            <a:lvl1pPr>
              <a:lnSpc>
                <a:spcPct val="100000"/>
              </a:lnSpc>
              <a:defRPr sz="225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spTree>
    <p:extLst>
      <p:ext uri="{BB962C8B-B14F-4D97-AF65-F5344CB8AC3E}">
        <p14:creationId xmlns:p14="http://schemas.microsoft.com/office/powerpoint/2010/main" val="544974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lue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6858000"/>
          </a:xfrm>
          <a:prstGeom prst="rect">
            <a:avLst/>
          </a:prstGeom>
          <a:solidFill>
            <a:schemeClr val="tx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 name="Line 1086"/>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6" name="Line 1087"/>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7" name="Rectangle 1088"/>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8" name="Rectangle 1089"/>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9" name="Freeform 1098"/>
          <p:cNvSpPr>
            <a:spLocks/>
          </p:cNvSpPr>
          <p:nvPr/>
        </p:nvSpPr>
        <p:spPr bwMode="auto">
          <a:xfrm>
            <a:off x="649820" y="617541"/>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0" name="Freeform 1115"/>
          <p:cNvSpPr>
            <a:spLocks/>
          </p:cNvSpPr>
          <p:nvPr/>
        </p:nvSpPr>
        <p:spPr bwMode="auto">
          <a:xfrm>
            <a:off x="611720"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1" name="Freeform 1120"/>
          <p:cNvSpPr>
            <a:spLocks/>
          </p:cNvSpPr>
          <p:nvPr/>
        </p:nvSpPr>
        <p:spPr bwMode="auto">
          <a:xfrm>
            <a:off x="611720" y="463553"/>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2" name="Freeform 1134"/>
          <p:cNvSpPr>
            <a:spLocks/>
          </p:cNvSpPr>
          <p:nvPr/>
        </p:nvSpPr>
        <p:spPr bwMode="auto">
          <a:xfrm>
            <a:off x="937686"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3" name="Freeform 1141"/>
          <p:cNvSpPr>
            <a:spLocks/>
          </p:cNvSpPr>
          <p:nvPr/>
        </p:nvSpPr>
        <p:spPr bwMode="auto">
          <a:xfrm>
            <a:off x="941919"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4" name="Freeform 1148"/>
          <p:cNvSpPr>
            <a:spLocks/>
          </p:cNvSpPr>
          <p:nvPr/>
        </p:nvSpPr>
        <p:spPr bwMode="auto">
          <a:xfrm>
            <a:off x="924986"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5" name="Freeform 1150"/>
          <p:cNvSpPr>
            <a:spLocks/>
          </p:cNvSpPr>
          <p:nvPr/>
        </p:nvSpPr>
        <p:spPr bwMode="auto">
          <a:xfrm>
            <a:off x="912286" y="447677"/>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6" name="Freeform 1152"/>
          <p:cNvSpPr>
            <a:spLocks/>
          </p:cNvSpPr>
          <p:nvPr/>
        </p:nvSpPr>
        <p:spPr bwMode="auto">
          <a:xfrm>
            <a:off x="912286" y="447677"/>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7" name="Freeform 1154"/>
          <p:cNvSpPr>
            <a:spLocks/>
          </p:cNvSpPr>
          <p:nvPr/>
        </p:nvSpPr>
        <p:spPr bwMode="auto">
          <a:xfrm>
            <a:off x="886886"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8" name="Freeform 1156"/>
          <p:cNvSpPr>
            <a:spLocks/>
          </p:cNvSpPr>
          <p:nvPr/>
        </p:nvSpPr>
        <p:spPr bwMode="auto">
          <a:xfrm>
            <a:off x="886886"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19" name="Freeform 1163"/>
          <p:cNvSpPr>
            <a:spLocks/>
          </p:cNvSpPr>
          <p:nvPr/>
        </p:nvSpPr>
        <p:spPr bwMode="auto">
          <a:xfrm>
            <a:off x="814917" y="415928"/>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0" name="Freeform 1172"/>
          <p:cNvSpPr>
            <a:spLocks/>
          </p:cNvSpPr>
          <p:nvPr/>
        </p:nvSpPr>
        <p:spPr bwMode="auto">
          <a:xfrm>
            <a:off x="776820" y="476253"/>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1" name="Freeform 1177"/>
          <p:cNvSpPr>
            <a:spLocks/>
          </p:cNvSpPr>
          <p:nvPr/>
        </p:nvSpPr>
        <p:spPr bwMode="auto">
          <a:xfrm>
            <a:off x="742953" y="534991"/>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2" name="Freeform 1180"/>
          <p:cNvSpPr>
            <a:spLocks/>
          </p:cNvSpPr>
          <p:nvPr/>
        </p:nvSpPr>
        <p:spPr bwMode="auto">
          <a:xfrm>
            <a:off x="747186" y="530228"/>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3" name="Line 1187"/>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4" name="Line 1188"/>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5" name="Freeform 1208"/>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6" name="Freeform 1210"/>
          <p:cNvSpPr>
            <a:spLocks/>
          </p:cNvSpPr>
          <p:nvPr/>
        </p:nvSpPr>
        <p:spPr bwMode="auto">
          <a:xfrm>
            <a:off x="793753" y="557216"/>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7" name="Freeform 1214"/>
          <p:cNvSpPr>
            <a:spLocks/>
          </p:cNvSpPr>
          <p:nvPr/>
        </p:nvSpPr>
        <p:spPr bwMode="auto">
          <a:xfrm>
            <a:off x="793753" y="557216"/>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28" name="Rectangle 1215"/>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29" name="Freeform 1217"/>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0" name="Freeform 1219"/>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1" name="Freeform 1221"/>
          <p:cNvSpPr>
            <a:spLocks/>
          </p:cNvSpPr>
          <p:nvPr/>
        </p:nvSpPr>
        <p:spPr bwMode="auto">
          <a:xfrm>
            <a:off x="975786" y="541341"/>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2" name="Freeform 1234"/>
          <p:cNvSpPr>
            <a:spLocks/>
          </p:cNvSpPr>
          <p:nvPr/>
        </p:nvSpPr>
        <p:spPr bwMode="auto">
          <a:xfrm>
            <a:off x="963086" y="550866"/>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3" name="Line 1237"/>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4" name="Line 1238"/>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5" name="Freeform 1240"/>
          <p:cNvSpPr>
            <a:spLocks/>
          </p:cNvSpPr>
          <p:nvPr/>
        </p:nvSpPr>
        <p:spPr bwMode="auto">
          <a:xfrm>
            <a:off x="971551" y="541341"/>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6" name="Freeform 1243"/>
          <p:cNvSpPr>
            <a:spLocks/>
          </p:cNvSpPr>
          <p:nvPr/>
        </p:nvSpPr>
        <p:spPr bwMode="auto">
          <a:xfrm>
            <a:off x="971553" y="538166"/>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7" name="Freeform 1246"/>
          <p:cNvSpPr>
            <a:spLocks/>
          </p:cNvSpPr>
          <p:nvPr/>
        </p:nvSpPr>
        <p:spPr bwMode="auto">
          <a:xfrm>
            <a:off x="967320" y="547691"/>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8" name="Freeform 1250"/>
          <p:cNvSpPr>
            <a:spLocks/>
          </p:cNvSpPr>
          <p:nvPr/>
        </p:nvSpPr>
        <p:spPr bwMode="auto">
          <a:xfrm>
            <a:off x="975786"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39" name="Freeform 1252"/>
          <p:cNvSpPr>
            <a:spLocks/>
          </p:cNvSpPr>
          <p:nvPr/>
        </p:nvSpPr>
        <p:spPr bwMode="auto">
          <a:xfrm>
            <a:off x="975786"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0" name="Freeform 1255"/>
          <p:cNvSpPr>
            <a:spLocks/>
          </p:cNvSpPr>
          <p:nvPr/>
        </p:nvSpPr>
        <p:spPr bwMode="auto">
          <a:xfrm>
            <a:off x="950386" y="550866"/>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1" name="Rectangle 1256"/>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42" name="Freeform 1258"/>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3" name="Freeform 1266"/>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4" name="Freeform 1269"/>
          <p:cNvSpPr>
            <a:spLocks/>
          </p:cNvSpPr>
          <p:nvPr/>
        </p:nvSpPr>
        <p:spPr bwMode="auto">
          <a:xfrm>
            <a:off x="971553" y="530228"/>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5"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6"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47"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48"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49"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0"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1" name="Freeform 1277"/>
          <p:cNvSpPr>
            <a:spLocks/>
          </p:cNvSpPr>
          <p:nvPr/>
        </p:nvSpPr>
        <p:spPr bwMode="auto">
          <a:xfrm>
            <a:off x="971551" y="523878"/>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2" name="Freeform 1287"/>
          <p:cNvSpPr>
            <a:spLocks/>
          </p:cNvSpPr>
          <p:nvPr/>
        </p:nvSpPr>
        <p:spPr bwMode="auto">
          <a:xfrm>
            <a:off x="958853"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3" name="Freeform 1290"/>
          <p:cNvSpPr>
            <a:spLocks/>
          </p:cNvSpPr>
          <p:nvPr/>
        </p:nvSpPr>
        <p:spPr bwMode="auto">
          <a:xfrm>
            <a:off x="958853" y="517527"/>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p>
        </p:txBody>
      </p:sp>
      <p:sp>
        <p:nvSpPr>
          <p:cNvPr id="54"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5"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6"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7"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8"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59"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60"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61" name="Rectangle 1344"/>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62" name="Rectangle 61"/>
          <p:cNvSpPr>
            <a:spLocks noChangeArrowheads="1"/>
          </p:cNvSpPr>
          <p:nvPr/>
        </p:nvSpPr>
        <p:spPr bwMode="auto">
          <a:xfrm>
            <a:off x="0" y="2828928"/>
            <a:ext cx="12192000" cy="176213"/>
          </a:xfrm>
          <a:prstGeom prst="rect">
            <a:avLst/>
          </a:prstGeom>
          <a:solidFill>
            <a:schemeClr val="bg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solidFill>
                <a:schemeClr val="bg1"/>
              </a:solidFill>
            </a:endParaRPr>
          </a:p>
        </p:txBody>
      </p:sp>
      <p:sp>
        <p:nvSpPr>
          <p:cNvPr id="330" name="Title 329"/>
          <p:cNvSpPr>
            <a:spLocks noGrp="1"/>
          </p:cNvSpPr>
          <p:nvPr>
            <p:ph type="title" hasCustomPrompt="1"/>
          </p:nvPr>
        </p:nvSpPr>
        <p:spPr>
          <a:xfrm>
            <a:off x="1154547" y="1306553"/>
            <a:ext cx="9728968" cy="1353523"/>
          </a:xfrm>
          <a:prstGeom prst="rect">
            <a:avLst/>
          </a:prstGeom>
        </p:spPr>
        <p:txBody>
          <a:bodyPr lIns="0" tIns="0" rIns="0" bIns="0" anchor="b">
            <a:normAutofit/>
          </a:bodyPr>
          <a:lstStyle>
            <a:lvl1pPr>
              <a:defRPr sz="2850" b="1" cap="none" baseline="0">
                <a:solidFill>
                  <a:schemeClr val="bg1"/>
                </a:solidFill>
              </a:defRPr>
            </a:lvl1pPr>
          </a:lstStyle>
          <a:p>
            <a:r>
              <a:rPr lang="en-US" kern="0" dirty="0"/>
              <a:t>ADD NEW SECTION TITLE</a:t>
            </a:r>
          </a:p>
        </p:txBody>
      </p:sp>
      <p:sp>
        <p:nvSpPr>
          <p:cNvPr id="332" name="Text Placeholder 331"/>
          <p:cNvSpPr>
            <a:spLocks noGrp="1"/>
          </p:cNvSpPr>
          <p:nvPr>
            <p:ph type="body" sz="quarter" idx="13" hasCustomPrompt="1"/>
          </p:nvPr>
        </p:nvSpPr>
        <p:spPr>
          <a:xfrm>
            <a:off x="1134807" y="3074091"/>
            <a:ext cx="9771695" cy="2397495"/>
          </a:xfrm>
          <a:prstGeom prst="rect">
            <a:avLst/>
          </a:prstGeom>
        </p:spPr>
        <p:txBody>
          <a:bodyPr lIns="0" tIns="0" rIns="0" bIns="0">
            <a:normAutofit/>
          </a:bodyPr>
          <a:lstStyle>
            <a:lvl1pPr>
              <a:lnSpc>
                <a:spcPct val="100000"/>
              </a:lnSpc>
              <a:defRPr sz="225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spTree>
    <p:extLst>
      <p:ext uri="{BB962C8B-B14F-4D97-AF65-F5344CB8AC3E}">
        <p14:creationId xmlns:p14="http://schemas.microsoft.com/office/powerpoint/2010/main" val="65310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479928"/>
            <a:ext cx="12192000" cy="2378075"/>
          </a:xfrm>
          <a:prstGeom prst="rect">
            <a:avLst/>
          </a:prstGeom>
          <a:solidFill>
            <a:schemeClr val="tx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975" b="0"/>
          </a:p>
        </p:txBody>
      </p:sp>
      <p:sp>
        <p:nvSpPr>
          <p:cNvPr id="18" name="Text Placeholder 331"/>
          <p:cNvSpPr>
            <a:spLocks noGrp="1"/>
          </p:cNvSpPr>
          <p:nvPr>
            <p:ph type="body" sz="quarter" idx="13" hasCustomPrompt="1"/>
          </p:nvPr>
        </p:nvSpPr>
        <p:spPr>
          <a:xfrm>
            <a:off x="575733" y="4681311"/>
            <a:ext cx="11046691" cy="1550156"/>
          </a:xfrm>
          <a:prstGeom prst="rect">
            <a:avLst/>
          </a:prstGeom>
        </p:spPr>
        <p:txBody>
          <a:bodyPr lIns="0" tIns="0" rIns="0" bIns="0"/>
          <a:lstStyle>
            <a:lvl1pPr>
              <a:lnSpc>
                <a:spcPct val="100000"/>
              </a:lnSpc>
              <a:defRPr sz="195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Add New Section Title</a:t>
            </a:r>
          </a:p>
        </p:txBody>
      </p:sp>
      <p:sp>
        <p:nvSpPr>
          <p:cNvPr id="3" name="Picture Placeholder 2"/>
          <p:cNvSpPr>
            <a:spLocks noGrp="1"/>
          </p:cNvSpPr>
          <p:nvPr>
            <p:ph type="pic" sz="quarter" idx="14"/>
          </p:nvPr>
        </p:nvSpPr>
        <p:spPr>
          <a:xfrm>
            <a:off x="0" y="3"/>
            <a:ext cx="12192000" cy="4479925"/>
          </a:xfrm>
          <a:prstGeom prst="rect">
            <a:avLst/>
          </a:prstGeo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93685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6253" y="301627"/>
            <a:ext cx="11281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Cover slide</a:t>
            </a:r>
          </a:p>
        </p:txBody>
      </p:sp>
      <p:sp>
        <p:nvSpPr>
          <p:cNvPr id="3" name="Rectangle 6"/>
          <p:cNvSpPr>
            <a:spLocks noGrp="1" noChangeArrowheads="1"/>
          </p:cNvSpPr>
          <p:nvPr>
            <p:ph type="sldNum" sz="quarter" idx="4"/>
          </p:nvPr>
        </p:nvSpPr>
        <p:spPr bwMode="auto">
          <a:xfrm>
            <a:off x="476251" y="6311900"/>
            <a:ext cx="383116"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a:defRPr sz="675"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362" r:id="rId1"/>
  </p:sldLayoutIdLst>
  <p:hf hdr="0" ftr="0" dt="0"/>
  <p:txStyles>
    <p:titleStyle>
      <a:lvl1pPr algn="l" rtl="0" eaLnBrk="1" fontAlgn="base" hangingPunct="1">
        <a:spcBef>
          <a:spcPct val="0"/>
        </a:spcBef>
        <a:spcAft>
          <a:spcPct val="0"/>
        </a:spcAft>
        <a:defRPr sz="2400" baseline="0">
          <a:solidFill>
            <a:schemeClr val="tx1"/>
          </a:solidFill>
          <a:latin typeface="+mn-lt"/>
          <a:ea typeface="MS PGothic" pitchFamily="34" charset="-128"/>
          <a:cs typeface="+mj-cs"/>
        </a:defRPr>
      </a:lvl1pPr>
      <a:lvl2pPr algn="l" rtl="0" eaLnBrk="1" fontAlgn="base" hangingPunct="1">
        <a:spcBef>
          <a:spcPct val="0"/>
        </a:spcBef>
        <a:spcAft>
          <a:spcPct val="0"/>
        </a:spcAft>
        <a:defRPr sz="2400">
          <a:solidFill>
            <a:schemeClr val="tx1"/>
          </a:solidFill>
          <a:latin typeface="Arial" charset="0"/>
          <a:ea typeface="MS PGothic" pitchFamily="34" charset="-128"/>
        </a:defRPr>
      </a:lvl2pPr>
      <a:lvl3pPr algn="l" rtl="0" eaLnBrk="1" fontAlgn="base" hangingPunct="1">
        <a:spcBef>
          <a:spcPct val="0"/>
        </a:spcBef>
        <a:spcAft>
          <a:spcPct val="0"/>
        </a:spcAft>
        <a:defRPr sz="2400">
          <a:solidFill>
            <a:schemeClr val="tx1"/>
          </a:solidFill>
          <a:latin typeface="Arial" charset="0"/>
          <a:ea typeface="MS PGothic" pitchFamily="34" charset="-128"/>
        </a:defRPr>
      </a:lvl3pPr>
      <a:lvl4pPr algn="l" rtl="0" eaLnBrk="1" fontAlgn="base" hangingPunct="1">
        <a:spcBef>
          <a:spcPct val="0"/>
        </a:spcBef>
        <a:spcAft>
          <a:spcPct val="0"/>
        </a:spcAft>
        <a:defRPr sz="2400">
          <a:solidFill>
            <a:schemeClr val="tx1"/>
          </a:solidFill>
          <a:latin typeface="Arial" charset="0"/>
          <a:ea typeface="MS PGothic" pitchFamily="34" charset="-128"/>
        </a:defRPr>
      </a:lvl4pPr>
      <a:lvl5pPr algn="l" rtl="0" eaLnBrk="1" fontAlgn="base" hangingPunct="1">
        <a:spcBef>
          <a:spcPct val="0"/>
        </a:spcBef>
        <a:spcAft>
          <a:spcPct val="0"/>
        </a:spcAft>
        <a:defRPr sz="2400">
          <a:solidFill>
            <a:schemeClr val="tx1"/>
          </a:solidFill>
          <a:latin typeface="Arial" charset="0"/>
          <a:ea typeface="MS PGothic" pitchFamily="34" charset="-128"/>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3572"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1885950" indent="-171450" algn="l" rtl="0" eaLnBrk="1" fontAlgn="base" hangingPunct="1">
        <a:spcBef>
          <a:spcPct val="20000"/>
        </a:spcBef>
        <a:spcAft>
          <a:spcPct val="0"/>
        </a:spcAft>
        <a:buClr>
          <a:srgbClr val="00783C"/>
        </a:buClr>
        <a:buChar char="»"/>
        <a:defRPr sz="1200">
          <a:solidFill>
            <a:schemeClr val="tx1"/>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cstate="email">
            <a:alphaModFix/>
            <a:extLst>
              <a:ext uri="{28A0092B-C50C-407E-A947-70E740481C1C}">
                <a14:useLocalDpi xmlns:a14="http://schemas.microsoft.com/office/drawing/2010/main"/>
              </a:ext>
            </a:extLst>
          </a:blip>
          <a:srcRect b="-8739"/>
          <a:stretch/>
        </p:blipFill>
        <p:spPr>
          <a:xfrm flipH="1">
            <a:off x="8128" y="0"/>
            <a:ext cx="12183872" cy="2848528"/>
          </a:xfrm>
          <a:prstGeom prst="rect">
            <a:avLst/>
          </a:prstGeom>
        </p:spPr>
      </p:pic>
      <p:pic>
        <p:nvPicPr>
          <p:cNvPr id="4" name="Picture 3"/>
          <p:cNvPicPr>
            <a:picLocks noChangeAspect="1"/>
          </p:cNvPicPr>
          <p:nvPr userDrawn="1"/>
        </p:nvPicPr>
        <p:blipFill>
          <a:blip r:embed="rId7" cstate="email">
            <a:alphaModFix amt="35000"/>
            <a:extLst>
              <a:ext uri="{28A0092B-C50C-407E-A947-70E740481C1C}">
                <a14:useLocalDpi xmlns:a14="http://schemas.microsoft.com/office/drawing/2010/main"/>
              </a:ext>
            </a:extLst>
          </a:blip>
          <a:stretch>
            <a:fillRect/>
          </a:stretch>
        </p:blipFill>
        <p:spPr>
          <a:xfrm>
            <a:off x="5144965" y="3822357"/>
            <a:ext cx="7038907" cy="2839784"/>
          </a:xfrm>
          <a:prstGeom prst="rect">
            <a:avLst/>
          </a:prstGeom>
        </p:spPr>
      </p:pic>
      <p:sp>
        <p:nvSpPr>
          <p:cNvPr id="2" name="Title Placeholder 1"/>
          <p:cNvSpPr>
            <a:spLocks noGrp="1"/>
          </p:cNvSpPr>
          <p:nvPr>
            <p:ph type="title"/>
          </p:nvPr>
        </p:nvSpPr>
        <p:spPr>
          <a:xfrm>
            <a:off x="609600" y="274638"/>
            <a:ext cx="10972800" cy="710100"/>
          </a:xfrm>
          <a:prstGeom prst="rect">
            <a:avLst/>
          </a:prstGeom>
        </p:spPr>
        <p:txBody>
          <a:bodyPr vert="horz" lIns="91440" tIns="45720" rIns="91440" bIns="45720" rtlCol="0" anchor="ctr">
            <a:normAutofit/>
          </a:bodyPr>
          <a:lstStyle/>
          <a:p>
            <a:r>
              <a:rPr lang="en-US" dirty="0"/>
              <a:t>Title Here (Arial 30, Bold)</a:t>
            </a:r>
          </a:p>
        </p:txBody>
      </p:sp>
      <p:sp>
        <p:nvSpPr>
          <p:cNvPr id="3" name="Text Placeholder 2"/>
          <p:cNvSpPr>
            <a:spLocks noGrp="1"/>
          </p:cNvSpPr>
          <p:nvPr>
            <p:ph type="body" idx="1"/>
          </p:nvPr>
        </p:nvSpPr>
        <p:spPr>
          <a:xfrm>
            <a:off x="609600" y="1408389"/>
            <a:ext cx="10972800" cy="4717777"/>
          </a:xfrm>
          <a:prstGeom prst="rect">
            <a:avLst/>
          </a:prstGeom>
        </p:spPr>
        <p:txBody>
          <a:bodyPr vert="horz" lIns="91440" tIns="45720" rIns="91440" bIns="45720" rtlCol="0">
            <a:normAutofit/>
          </a:body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a:spLocks noChangeArrowheads="1"/>
          </p:cNvSpPr>
          <p:nvPr userDrawn="1"/>
        </p:nvSpPr>
        <p:spPr bwMode="auto">
          <a:xfrm>
            <a:off x="0" y="1142512"/>
            <a:ext cx="12192000" cy="9144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endParaRPr>
          </a:p>
        </p:txBody>
      </p:sp>
      <p:sp>
        <p:nvSpPr>
          <p:cNvPr id="15" name="Slide Number Placeholder 13"/>
          <p:cNvSpPr>
            <a:spLocks noGrp="1"/>
          </p:cNvSpPr>
          <p:nvPr>
            <p:ph type="sldNum" sz="quarter" idx="4"/>
          </p:nvPr>
        </p:nvSpPr>
        <p:spPr>
          <a:xfrm>
            <a:off x="-230665" y="6519444"/>
            <a:ext cx="641267" cy="365125"/>
          </a:xfrm>
          <a:prstGeom prst="rect">
            <a:avLst/>
          </a:prstGeom>
        </p:spPr>
        <p:txBody>
          <a:bodyPr vert="horz" lIns="91440" tIns="45720" rIns="91440" bIns="45720" rtlCol="0" anchor="ctr"/>
          <a:lstStyle>
            <a:lvl1pPr algn="r">
              <a:defRPr sz="75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1189016535"/>
      </p:ext>
    </p:extLst>
  </p:cSld>
  <p:clrMap bg1="lt1" tx1="dk1" bg2="lt2" tx2="dk2" accent1="accent1" accent2="accent2" accent3="accent3" accent4="accent4" accent5="accent5" accent6="accent6" hlink="hlink" folHlink="folHlink"/>
  <p:sldLayoutIdLst>
    <p:sldLayoutId id="2147485420" r:id="rId1"/>
    <p:sldLayoutId id="2147485418" r:id="rId2"/>
    <p:sldLayoutId id="2147485406" r:id="rId3"/>
    <p:sldLayoutId id="2147485407" r:id="rId4"/>
  </p:sldLayoutIdLst>
  <p:hf hdr="0" ftr="0" dt="0"/>
  <p:txStyles>
    <p:titleStyle>
      <a:lvl1pPr algn="l" defTabSz="685800" rtl="0" eaLnBrk="1" latinLnBrk="0" hangingPunct="1">
        <a:spcBef>
          <a:spcPct val="0"/>
        </a:spcBef>
        <a:buNone/>
        <a:defRPr sz="2250" b="1" kern="1200" baseline="0">
          <a:solidFill>
            <a:schemeClr val="tx1"/>
          </a:solidFill>
          <a:latin typeface="Arial" panose="020B0604020202020204" pitchFamily="34" charset="0"/>
          <a:ea typeface="+mj-ea"/>
          <a:cs typeface="Arial" panose="020B0604020202020204" pitchFamily="34" charset="0"/>
        </a:defRPr>
      </a:lvl1pPr>
    </p:titleStyle>
    <p:bodyStyle>
      <a:lvl1pPr marL="342900" marR="0" indent="-342900"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sz="195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650" kern="1200">
          <a:solidFill>
            <a:schemeClr val="bg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204397" y="6468422"/>
            <a:ext cx="383116"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a:defRPr sz="675"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extLst>
      <p:ext uri="{BB962C8B-B14F-4D97-AF65-F5344CB8AC3E}">
        <p14:creationId xmlns:p14="http://schemas.microsoft.com/office/powerpoint/2010/main" val="2968806202"/>
      </p:ext>
    </p:extLst>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Lst>
  <p:hf hdr="0" ftr="0" dt="0"/>
  <p:txStyles>
    <p:titleStyle>
      <a:lvl1pPr algn="l" rtl="0" eaLnBrk="1" fontAlgn="base" hangingPunct="1">
        <a:spcBef>
          <a:spcPct val="0"/>
        </a:spcBef>
        <a:spcAft>
          <a:spcPct val="0"/>
        </a:spcAft>
        <a:defRPr sz="2400" baseline="0">
          <a:solidFill>
            <a:schemeClr val="tx1"/>
          </a:solidFill>
          <a:latin typeface="+mn-lt"/>
          <a:ea typeface="MS PGothic" pitchFamily="34" charset="-128"/>
          <a:cs typeface="+mj-cs"/>
        </a:defRPr>
      </a:lvl1pPr>
      <a:lvl2pPr algn="l" rtl="0" eaLnBrk="1" fontAlgn="base" hangingPunct="1">
        <a:spcBef>
          <a:spcPct val="0"/>
        </a:spcBef>
        <a:spcAft>
          <a:spcPct val="0"/>
        </a:spcAft>
        <a:defRPr sz="2400">
          <a:solidFill>
            <a:schemeClr val="tx1"/>
          </a:solidFill>
          <a:latin typeface="Arial" charset="0"/>
          <a:ea typeface="MS PGothic" pitchFamily="34" charset="-128"/>
        </a:defRPr>
      </a:lvl2pPr>
      <a:lvl3pPr algn="l" rtl="0" eaLnBrk="1" fontAlgn="base" hangingPunct="1">
        <a:spcBef>
          <a:spcPct val="0"/>
        </a:spcBef>
        <a:spcAft>
          <a:spcPct val="0"/>
        </a:spcAft>
        <a:defRPr sz="2400">
          <a:solidFill>
            <a:schemeClr val="tx1"/>
          </a:solidFill>
          <a:latin typeface="Arial" charset="0"/>
          <a:ea typeface="MS PGothic" pitchFamily="34" charset="-128"/>
        </a:defRPr>
      </a:lvl3pPr>
      <a:lvl4pPr algn="l" rtl="0" eaLnBrk="1" fontAlgn="base" hangingPunct="1">
        <a:spcBef>
          <a:spcPct val="0"/>
        </a:spcBef>
        <a:spcAft>
          <a:spcPct val="0"/>
        </a:spcAft>
        <a:defRPr sz="2400">
          <a:solidFill>
            <a:schemeClr val="tx1"/>
          </a:solidFill>
          <a:latin typeface="Arial" charset="0"/>
          <a:ea typeface="MS PGothic" pitchFamily="34" charset="-128"/>
        </a:defRPr>
      </a:lvl4pPr>
      <a:lvl5pPr algn="l" rtl="0" eaLnBrk="1" fontAlgn="base" hangingPunct="1">
        <a:spcBef>
          <a:spcPct val="0"/>
        </a:spcBef>
        <a:spcAft>
          <a:spcPct val="0"/>
        </a:spcAft>
        <a:defRPr sz="2400">
          <a:solidFill>
            <a:schemeClr val="tx1"/>
          </a:solidFill>
          <a:latin typeface="Arial" charset="0"/>
          <a:ea typeface="MS PGothic" pitchFamily="34" charset="-128"/>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3572"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1885950" indent="-171450" algn="l" rtl="0" eaLnBrk="1" fontAlgn="base" hangingPunct="1">
        <a:spcBef>
          <a:spcPct val="20000"/>
        </a:spcBef>
        <a:spcAft>
          <a:spcPct val="0"/>
        </a:spcAft>
        <a:buClr>
          <a:srgbClr val="00783C"/>
        </a:buClr>
        <a:buChar char="»"/>
        <a:defRPr sz="1200">
          <a:solidFill>
            <a:schemeClr val="tx1"/>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476251" y="6311900"/>
            <a:ext cx="383116"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a:defRPr sz="675"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extLst>
      <p:ext uri="{BB962C8B-B14F-4D97-AF65-F5344CB8AC3E}">
        <p14:creationId xmlns:p14="http://schemas.microsoft.com/office/powerpoint/2010/main" val="1214840669"/>
      </p:ext>
    </p:extLst>
  </p:cSld>
  <p:clrMap bg1="lt1" tx1="dk1" bg2="lt2" tx2="dk2" accent1="accent1" accent2="accent2" accent3="accent3" accent4="accent4" accent5="accent5" accent6="accent6" hlink="hlink" folHlink="folHlink"/>
  <p:sldLayoutIdLst>
    <p:sldLayoutId id="2147485395" r:id="rId1"/>
  </p:sldLayoutIdLst>
  <p:hf hdr="0" ftr="0" dt="0"/>
  <p:txStyles>
    <p:titleStyle>
      <a:lvl1pPr algn="l" rtl="0" eaLnBrk="1" fontAlgn="base" hangingPunct="1">
        <a:spcBef>
          <a:spcPct val="0"/>
        </a:spcBef>
        <a:spcAft>
          <a:spcPct val="0"/>
        </a:spcAft>
        <a:defRPr sz="2400" baseline="0">
          <a:solidFill>
            <a:schemeClr val="tx1"/>
          </a:solidFill>
          <a:latin typeface="+mn-lt"/>
          <a:ea typeface="MS PGothic" pitchFamily="34" charset="-128"/>
          <a:cs typeface="+mj-cs"/>
        </a:defRPr>
      </a:lvl1pPr>
      <a:lvl2pPr algn="l" rtl="0" eaLnBrk="1" fontAlgn="base" hangingPunct="1">
        <a:spcBef>
          <a:spcPct val="0"/>
        </a:spcBef>
        <a:spcAft>
          <a:spcPct val="0"/>
        </a:spcAft>
        <a:defRPr sz="2400">
          <a:solidFill>
            <a:schemeClr val="tx1"/>
          </a:solidFill>
          <a:latin typeface="Arial" charset="0"/>
          <a:ea typeface="MS PGothic" pitchFamily="34" charset="-128"/>
        </a:defRPr>
      </a:lvl2pPr>
      <a:lvl3pPr algn="l" rtl="0" eaLnBrk="1" fontAlgn="base" hangingPunct="1">
        <a:spcBef>
          <a:spcPct val="0"/>
        </a:spcBef>
        <a:spcAft>
          <a:spcPct val="0"/>
        </a:spcAft>
        <a:defRPr sz="2400">
          <a:solidFill>
            <a:schemeClr val="tx1"/>
          </a:solidFill>
          <a:latin typeface="Arial" charset="0"/>
          <a:ea typeface="MS PGothic" pitchFamily="34" charset="-128"/>
        </a:defRPr>
      </a:lvl3pPr>
      <a:lvl4pPr algn="l" rtl="0" eaLnBrk="1" fontAlgn="base" hangingPunct="1">
        <a:spcBef>
          <a:spcPct val="0"/>
        </a:spcBef>
        <a:spcAft>
          <a:spcPct val="0"/>
        </a:spcAft>
        <a:defRPr sz="2400">
          <a:solidFill>
            <a:schemeClr val="tx1"/>
          </a:solidFill>
          <a:latin typeface="Arial" charset="0"/>
          <a:ea typeface="MS PGothic" pitchFamily="34" charset="-128"/>
        </a:defRPr>
      </a:lvl4pPr>
      <a:lvl5pPr algn="l" rtl="0" eaLnBrk="1" fontAlgn="base" hangingPunct="1">
        <a:spcBef>
          <a:spcPct val="0"/>
        </a:spcBef>
        <a:spcAft>
          <a:spcPct val="0"/>
        </a:spcAft>
        <a:defRPr sz="2400">
          <a:solidFill>
            <a:schemeClr val="tx1"/>
          </a:solidFill>
          <a:latin typeface="Arial" charset="0"/>
          <a:ea typeface="MS PGothic" pitchFamily="34" charset="-128"/>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3572"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1885950" indent="-171450" algn="l" rtl="0" eaLnBrk="1" fontAlgn="base" hangingPunct="1">
        <a:spcBef>
          <a:spcPct val="20000"/>
        </a:spcBef>
        <a:spcAft>
          <a:spcPct val="0"/>
        </a:spcAft>
        <a:buClr>
          <a:srgbClr val="00783C"/>
        </a:buClr>
        <a:buChar char="»"/>
        <a:defRPr sz="1200">
          <a:solidFill>
            <a:schemeClr val="tx1"/>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ewater.org.au/uploads/images/source-composite-web.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119" y="1962240"/>
            <a:ext cx="11215656" cy="415498"/>
          </a:xfrm>
        </p:spPr>
        <p:txBody>
          <a:bodyPr/>
          <a:lstStyle/>
          <a:p>
            <a:pPr algn="ctr"/>
            <a:r>
              <a:rPr lang="en-US" dirty="0"/>
              <a:t>Integrated Urban Water Management – An Overview</a:t>
            </a:r>
          </a:p>
        </p:txBody>
      </p:sp>
      <p:pic>
        <p:nvPicPr>
          <p:cNvPr id="2051" name="Picture 7">
            <a:extLst>
              <a:ext uri="{FF2B5EF4-FFF2-40B4-BE49-F238E27FC236}">
                <a16:creationId xmlns:a16="http://schemas.microsoft.com/office/drawing/2014/main" id="{5DA426BB-14D6-4ADC-8393-FD82369A6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827" y="228600"/>
            <a:ext cx="677862" cy="8191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9">
            <a:extLst>
              <a:ext uri="{FF2B5EF4-FFF2-40B4-BE49-F238E27FC236}">
                <a16:creationId xmlns:a16="http://schemas.microsoft.com/office/drawing/2014/main" id="{F97A668E-36D9-4FFA-8B40-C985EAA8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92" y="170313"/>
            <a:ext cx="1543021" cy="9314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a:extLst>
              <a:ext uri="{FF2B5EF4-FFF2-40B4-BE49-F238E27FC236}">
                <a16:creationId xmlns:a16="http://schemas.microsoft.com/office/drawing/2014/main" id="{75862837-AEC5-4FD0-8730-83652CB73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762" y="260662"/>
            <a:ext cx="661988" cy="6619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8F4AC587-2A97-4DD3-B5D3-B25EBD21DC4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5">
            <a:extLst>
              <a:ext uri="{FF2B5EF4-FFF2-40B4-BE49-F238E27FC236}">
                <a16:creationId xmlns:a16="http://schemas.microsoft.com/office/drawing/2014/main" id="{0824699F-FC35-4A38-A55B-FDAAD0B8116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pt-B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pt-B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pt-BR" sz="1800" b="0" i="0" u="none" strike="noStrike" cap="none" normalizeH="0" baseline="0">
              <a:ln>
                <a:noFill/>
              </a:ln>
              <a:solidFill>
                <a:schemeClr val="tx1"/>
              </a:solidFill>
              <a:effectLst/>
              <a:latin typeface="Arial" panose="020B0604020202020204" pitchFamily="34" charset="0"/>
            </a:endParaRPr>
          </a:p>
        </p:txBody>
      </p:sp>
      <p:sp>
        <p:nvSpPr>
          <p:cNvPr id="7" name="Retângulo 6">
            <a:extLst>
              <a:ext uri="{FF2B5EF4-FFF2-40B4-BE49-F238E27FC236}">
                <a16:creationId xmlns:a16="http://schemas.microsoft.com/office/drawing/2014/main" id="{99706F7B-3075-4039-A944-50B357DF395E}"/>
              </a:ext>
            </a:extLst>
          </p:cNvPr>
          <p:cNvSpPr/>
          <p:nvPr/>
        </p:nvSpPr>
        <p:spPr>
          <a:xfrm>
            <a:off x="3458224" y="1425080"/>
            <a:ext cx="5615447" cy="342786"/>
          </a:xfrm>
          <a:prstGeom prst="rect">
            <a:avLst/>
          </a:prstGeom>
        </p:spPr>
        <p:txBody>
          <a:bodyPr wrap="none">
            <a:spAutoFit/>
          </a:bodyPr>
          <a:lstStyle/>
          <a:p>
            <a:pPr algn="ct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Integrated Urban Water Management Workshop in Indonesia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Espaço Reservado para Texto 7">
            <a:extLst>
              <a:ext uri="{FF2B5EF4-FFF2-40B4-BE49-F238E27FC236}">
                <a16:creationId xmlns:a16="http://schemas.microsoft.com/office/drawing/2014/main" id="{55AE02BF-93C9-46A0-8679-4777D2A926F4}"/>
              </a:ext>
            </a:extLst>
          </p:cNvPr>
          <p:cNvSpPr>
            <a:spLocks noGrp="1"/>
          </p:cNvSpPr>
          <p:nvPr>
            <p:ph type="body" sz="quarter" idx="15"/>
          </p:nvPr>
        </p:nvSpPr>
        <p:spPr>
          <a:xfrm>
            <a:off x="2056318" y="2735745"/>
            <a:ext cx="7475027" cy="830997"/>
          </a:xfrm>
        </p:spPr>
        <p:txBody>
          <a:bodyPr/>
          <a:lstStyle/>
          <a:p>
            <a:pPr algn="ctr"/>
            <a:r>
              <a:rPr lang="pt-BR" sz="2000" dirty="0" err="1"/>
              <a:t>Dr</a:t>
            </a:r>
            <a:r>
              <a:rPr lang="pt-BR" sz="2000" dirty="0"/>
              <a:t> Carlos E M Tucci</a:t>
            </a:r>
          </a:p>
          <a:p>
            <a:pPr algn="ctr"/>
            <a:r>
              <a:rPr lang="pt-BR" sz="2000" dirty="0"/>
              <a:t>WB </a:t>
            </a:r>
            <a:r>
              <a:rPr lang="pt-BR" sz="2000" dirty="0" err="1"/>
              <a:t>Consultant</a:t>
            </a:r>
            <a:endParaRPr lang="pt-BR" sz="2000" dirty="0"/>
          </a:p>
        </p:txBody>
      </p:sp>
      <p:sp>
        <p:nvSpPr>
          <p:cNvPr id="9" name="CaixaDeTexto 8">
            <a:extLst>
              <a:ext uri="{FF2B5EF4-FFF2-40B4-BE49-F238E27FC236}">
                <a16:creationId xmlns:a16="http://schemas.microsoft.com/office/drawing/2014/main" id="{62A792B7-FFB0-4C31-A75E-83B3A355632D}"/>
              </a:ext>
            </a:extLst>
          </p:cNvPr>
          <p:cNvSpPr txBox="1"/>
          <p:nvPr/>
        </p:nvSpPr>
        <p:spPr bwMode="auto">
          <a:xfrm>
            <a:off x="4457216" y="260662"/>
            <a:ext cx="5416378" cy="1661993"/>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spcBef>
                <a:spcPts val="400"/>
              </a:spcBef>
            </a:pPr>
            <a:r>
              <a:rPr lang="en-US" sz="2800" dirty="0">
                <a:solidFill>
                  <a:schemeClr val="bg1"/>
                </a:solidFill>
                <a:latin typeface="+mn-lt"/>
              </a:rPr>
              <a:t>IUWM Workshop in Indonesia</a:t>
            </a:r>
          </a:p>
          <a:p>
            <a:pPr>
              <a:spcBef>
                <a:spcPts val="400"/>
              </a:spcBef>
            </a:pPr>
            <a:r>
              <a:rPr lang="en-US" sz="1800" i="1" dirty="0">
                <a:solidFill>
                  <a:schemeClr val="bg1"/>
                </a:solidFill>
              </a:rPr>
              <a:t>Jakarta &amp; Bogor, January 28 – February 1, 2019</a:t>
            </a:r>
            <a:endParaRPr lang="pt-BR" sz="1800" dirty="0">
              <a:solidFill>
                <a:schemeClr val="bg1"/>
              </a:solidFill>
            </a:endParaRPr>
          </a:p>
          <a:p>
            <a:pPr>
              <a:spcBef>
                <a:spcPts val="400"/>
              </a:spcBef>
            </a:pPr>
            <a:endParaRPr lang="pt-BR" sz="2800" dirty="0">
              <a:solidFill>
                <a:schemeClr val="bg1"/>
              </a:solidFill>
              <a:latin typeface="+mn-lt"/>
            </a:endParaRPr>
          </a:p>
          <a:p>
            <a:pPr>
              <a:spcBef>
                <a:spcPts val="400"/>
              </a:spcBef>
            </a:pPr>
            <a:endParaRPr lang="pt-BR" sz="2400" kern="0" dirty="0">
              <a:solidFill>
                <a:schemeClr val="bg1"/>
              </a:solidFill>
            </a:endParaRPr>
          </a:p>
        </p:txBody>
      </p:sp>
    </p:spTree>
    <p:extLst>
      <p:ext uri="{BB962C8B-B14F-4D97-AF65-F5344CB8AC3E}">
        <p14:creationId xmlns:p14="http://schemas.microsoft.com/office/powerpoint/2010/main" val="336443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9F971E6-D8D4-4C59-A1A0-5FE329A63D94}" type="slidenum">
              <a:rPr lang="en-US" smtClean="0"/>
              <a:pPr/>
              <a:t>9</a:t>
            </a:fld>
            <a:endParaRPr lang="en-US" dirty="0"/>
          </a:p>
        </p:txBody>
      </p:sp>
      <p:sp>
        <p:nvSpPr>
          <p:cNvPr id="3" name="Title 1"/>
          <p:cNvSpPr>
            <a:spLocks noGrp="1"/>
          </p:cNvSpPr>
          <p:nvPr>
            <p:ph type="title"/>
          </p:nvPr>
        </p:nvSpPr>
        <p:spPr>
          <a:xfrm>
            <a:off x="452178" y="412888"/>
            <a:ext cx="11379200" cy="576064"/>
          </a:xfrm>
        </p:spPr>
        <p:txBody>
          <a:bodyPr/>
          <a:lstStyle/>
          <a:p>
            <a:r>
              <a:rPr lang="en-US" b="1" dirty="0"/>
              <a:t>Implementing Integrated Urban Water Management</a:t>
            </a:r>
          </a:p>
        </p:txBody>
      </p:sp>
      <p:sp>
        <p:nvSpPr>
          <p:cNvPr id="5" name="object 3"/>
          <p:cNvSpPr txBox="1"/>
          <p:nvPr/>
        </p:nvSpPr>
        <p:spPr>
          <a:xfrm>
            <a:off x="396192" y="1800183"/>
            <a:ext cx="4736188" cy="4358181"/>
          </a:xfrm>
          <a:prstGeom prst="rect">
            <a:avLst/>
          </a:prstGeom>
        </p:spPr>
        <p:txBody>
          <a:bodyPr vert="horz" wrap="square" lIns="0" tIns="0" rIns="0" bIns="0" rtlCol="0">
            <a:spAutoFit/>
          </a:bodyPr>
          <a:lstStyle/>
          <a:p>
            <a:pPr marL="477520" marR="5080" indent="-342900">
              <a:lnSpc>
                <a:spcPct val="98100"/>
              </a:lnSpc>
              <a:spcAft>
                <a:spcPts val="600"/>
              </a:spcAft>
              <a:buFont typeface="Arial" charset="0"/>
              <a:buChar char="•"/>
            </a:pPr>
            <a:r>
              <a:rPr lang="en-US" sz="2200" spc="-65" dirty="0">
                <a:solidFill>
                  <a:srgbClr val="0070C0"/>
                </a:solidFill>
                <a:latin typeface="Calibri" panose="020F0502020204030204" pitchFamily="34" charset="0"/>
                <a:ea typeface="Century Gothic" charset="0"/>
                <a:cs typeface="Calibri" panose="020F0502020204030204" pitchFamily="34" charset="0"/>
              </a:rPr>
              <a:t>Water Resources Management</a:t>
            </a:r>
          </a:p>
          <a:p>
            <a:pPr marL="477520" marR="5080" indent="-342900">
              <a:lnSpc>
                <a:spcPct val="98100"/>
              </a:lnSpc>
              <a:spcAft>
                <a:spcPts val="600"/>
              </a:spcAft>
              <a:buFont typeface="Arial" charset="0"/>
              <a:buChar char="•"/>
            </a:pPr>
            <a:r>
              <a:rPr lang="en-US" sz="2200" spc="-65" dirty="0">
                <a:solidFill>
                  <a:srgbClr val="0070C0"/>
                </a:solidFill>
                <a:latin typeface="Calibri" panose="020F0502020204030204" pitchFamily="34" charset="0"/>
                <a:ea typeface="Century Gothic" charset="0"/>
                <a:cs typeface="Calibri" panose="020F0502020204030204" pitchFamily="34" charset="0"/>
              </a:rPr>
              <a:t>W</a:t>
            </a:r>
            <a:r>
              <a:rPr lang="en-US" sz="2200" spc="-20" dirty="0">
                <a:solidFill>
                  <a:srgbClr val="0070C0"/>
                </a:solidFill>
                <a:latin typeface="Calibri" panose="020F0502020204030204" pitchFamily="34" charset="0"/>
                <a:ea typeface="Century Gothic" charset="0"/>
                <a:cs typeface="Calibri" panose="020F0502020204030204" pitchFamily="34" charset="0"/>
              </a:rPr>
              <a:t>at</a:t>
            </a:r>
            <a:r>
              <a:rPr lang="en-US" sz="2200" dirty="0">
                <a:solidFill>
                  <a:srgbClr val="0070C0"/>
                </a:solidFill>
                <a:latin typeface="Calibri" panose="020F0502020204030204" pitchFamily="34" charset="0"/>
                <a:ea typeface="Century Gothic" charset="0"/>
                <a:cs typeface="Calibri" panose="020F0502020204030204" pitchFamily="34" charset="0"/>
              </a:rPr>
              <a:t>er Supply &amp; Sani</a:t>
            </a:r>
            <a:r>
              <a:rPr lang="en-US" sz="2200" spc="-20" dirty="0">
                <a:solidFill>
                  <a:srgbClr val="0070C0"/>
                </a:solidFill>
                <a:latin typeface="Calibri" panose="020F0502020204030204" pitchFamily="34" charset="0"/>
                <a:ea typeface="Century Gothic" charset="0"/>
                <a:cs typeface="Calibri" panose="020F0502020204030204" pitchFamily="34" charset="0"/>
              </a:rPr>
              <a:t>ta</a:t>
            </a:r>
            <a:r>
              <a:rPr lang="en-US" sz="2200" spc="-10" dirty="0">
                <a:solidFill>
                  <a:srgbClr val="0070C0"/>
                </a:solidFill>
                <a:latin typeface="Calibri" panose="020F0502020204030204" pitchFamily="34" charset="0"/>
                <a:ea typeface="Century Gothic" charset="0"/>
                <a:cs typeface="Calibri" panose="020F0502020204030204" pitchFamily="34" charset="0"/>
              </a:rPr>
              <a:t>tion</a:t>
            </a:r>
            <a:endParaRPr lang="en-US" sz="2200" dirty="0">
              <a:solidFill>
                <a:srgbClr val="0070C0"/>
              </a:solidFill>
              <a:latin typeface="Calibri" panose="020F0502020204030204" pitchFamily="34" charset="0"/>
              <a:ea typeface="Century Gothic" charset="0"/>
              <a:cs typeface="Calibri" panose="020F0502020204030204" pitchFamily="34" charset="0"/>
            </a:endParaRPr>
          </a:p>
          <a:p>
            <a:pPr marL="477520" marR="18415" indent="-342900">
              <a:lnSpc>
                <a:spcPct val="96300"/>
              </a:lnSpc>
              <a:spcAft>
                <a:spcPts val="1200"/>
              </a:spcAft>
              <a:buFont typeface="Arial" charset="0"/>
              <a:buChar char="•"/>
            </a:pPr>
            <a:r>
              <a:rPr lang="en-US" sz="2200" dirty="0">
                <a:solidFill>
                  <a:srgbClr val="0070C0"/>
                </a:solidFill>
                <a:latin typeface="Calibri" panose="020F0502020204030204" pitchFamily="34" charset="0"/>
                <a:ea typeface="Century Gothic" charset="0"/>
                <a:cs typeface="Calibri" panose="020F0502020204030204" pitchFamily="34" charset="0"/>
              </a:rPr>
              <a:t>Sustainable S</a:t>
            </a:r>
            <a:r>
              <a:rPr lang="en-US" sz="2200" spc="-20" dirty="0">
                <a:solidFill>
                  <a:srgbClr val="0070C0"/>
                </a:solidFill>
                <a:latin typeface="Calibri" panose="020F0502020204030204" pitchFamily="34" charset="0"/>
                <a:ea typeface="Century Gothic" charset="0"/>
                <a:cs typeface="Calibri" panose="020F0502020204030204" pitchFamily="34" charset="0"/>
              </a:rPr>
              <a:t>t</a:t>
            </a:r>
            <a:r>
              <a:rPr lang="en-US" sz="2200" dirty="0">
                <a:solidFill>
                  <a:srgbClr val="0070C0"/>
                </a:solidFill>
                <a:latin typeface="Calibri" panose="020F0502020204030204" pitchFamily="34" charset="0"/>
                <a:ea typeface="Century Gothic" charset="0"/>
                <a:cs typeface="Calibri" panose="020F0502020204030204" pitchFamily="34" charset="0"/>
              </a:rPr>
              <a:t>or</a:t>
            </a:r>
            <a:r>
              <a:rPr lang="en-US" sz="2200" spc="-15" dirty="0">
                <a:solidFill>
                  <a:srgbClr val="0070C0"/>
                </a:solidFill>
                <a:latin typeface="Calibri" panose="020F0502020204030204" pitchFamily="34" charset="0"/>
                <a:ea typeface="Century Gothic" charset="0"/>
                <a:cs typeface="Calibri" panose="020F0502020204030204" pitchFamily="34" charset="0"/>
              </a:rPr>
              <a:t>m</a:t>
            </a:r>
            <a:r>
              <a:rPr lang="en-US" sz="2200" spc="-25" dirty="0">
                <a:solidFill>
                  <a:srgbClr val="0070C0"/>
                </a:solidFill>
                <a:latin typeface="Calibri" panose="020F0502020204030204" pitchFamily="34" charset="0"/>
                <a:ea typeface="Century Gothic" charset="0"/>
                <a:cs typeface="Calibri" panose="020F0502020204030204" pitchFamily="34" charset="0"/>
              </a:rPr>
              <a:t>w</a:t>
            </a:r>
            <a:r>
              <a:rPr lang="en-US" sz="2200" spc="-20" dirty="0">
                <a:solidFill>
                  <a:srgbClr val="0070C0"/>
                </a:solidFill>
                <a:latin typeface="Calibri" panose="020F0502020204030204" pitchFamily="34" charset="0"/>
                <a:ea typeface="Century Gothic" charset="0"/>
                <a:cs typeface="Calibri" panose="020F0502020204030204" pitchFamily="34" charset="0"/>
              </a:rPr>
              <a:t>at</a:t>
            </a:r>
            <a:r>
              <a:rPr lang="en-US" sz="2200" dirty="0">
                <a:solidFill>
                  <a:srgbClr val="0070C0"/>
                </a:solidFill>
                <a:latin typeface="Calibri" panose="020F0502020204030204" pitchFamily="34" charset="0"/>
                <a:ea typeface="Century Gothic" charset="0"/>
                <a:cs typeface="Calibri" panose="020F0502020204030204" pitchFamily="34" charset="0"/>
              </a:rPr>
              <a:t>er</a:t>
            </a:r>
          </a:p>
          <a:p>
            <a:pPr marL="134620" marR="232410">
              <a:lnSpc>
                <a:spcPct val="96300"/>
              </a:lnSpc>
              <a:spcAft>
                <a:spcPts val="1200"/>
              </a:spcAft>
            </a:pPr>
            <a:r>
              <a:rPr lang="en-US" sz="2200" dirty="0">
                <a:solidFill>
                  <a:srgbClr val="00B050"/>
                </a:solidFill>
                <a:latin typeface="Calibri" panose="020F0502020204030204" pitchFamily="34" charset="0"/>
                <a:ea typeface="Century Gothic" charset="0"/>
                <a:cs typeface="Calibri" panose="020F0502020204030204" pitchFamily="34" charset="0"/>
              </a:rPr>
              <a:t>… </a:t>
            </a:r>
            <a:r>
              <a:rPr lang="en-US" sz="2200" dirty="0">
                <a:solidFill>
                  <a:srgbClr val="0070C0"/>
                </a:solidFill>
                <a:latin typeface="Calibri" panose="020F0502020204030204" pitchFamily="34" charset="0"/>
                <a:ea typeface="Century Gothic" charset="0"/>
                <a:cs typeface="Calibri" panose="020F0502020204030204" pitchFamily="34" charset="0"/>
              </a:rPr>
              <a:t>a</a:t>
            </a:r>
            <a:r>
              <a:rPr lang="en-US" sz="2200" dirty="0">
                <a:solidFill>
                  <a:srgbClr val="00B050"/>
                </a:solidFill>
                <a:latin typeface="Calibri" panose="020F0502020204030204" pitchFamily="34" charset="0"/>
                <a:ea typeface="Century Gothic" charset="0"/>
                <a:cs typeface="Calibri" panose="020F0502020204030204" pitchFamily="34" charset="0"/>
              </a:rPr>
              <a:t>n</a:t>
            </a:r>
            <a:r>
              <a:rPr lang="en-US" sz="2200" dirty="0">
                <a:solidFill>
                  <a:srgbClr val="0070C0"/>
                </a:solidFill>
                <a:latin typeface="Calibri" panose="020F0502020204030204" pitchFamily="34" charset="0"/>
                <a:ea typeface="Century Gothic" charset="0"/>
                <a:cs typeface="Calibri" panose="020F0502020204030204" pitchFamily="34" charset="0"/>
              </a:rPr>
              <a:t>d</a:t>
            </a:r>
            <a:r>
              <a:rPr lang="en-US" sz="2200" dirty="0">
                <a:solidFill>
                  <a:srgbClr val="00B050"/>
                </a:solidFill>
                <a:latin typeface="Calibri" panose="020F0502020204030204" pitchFamily="34" charset="0"/>
                <a:ea typeface="Century Gothic" charset="0"/>
                <a:cs typeface="Calibri" panose="020F0502020204030204" pitchFamily="34" charset="0"/>
              </a:rPr>
              <a:t> b</a:t>
            </a:r>
            <a:r>
              <a:rPr lang="en-US" sz="2200" dirty="0">
                <a:solidFill>
                  <a:srgbClr val="0070C0"/>
                </a:solidFill>
                <a:latin typeface="Calibri" panose="020F0502020204030204" pitchFamily="34" charset="0"/>
                <a:ea typeface="Century Gothic" charset="0"/>
                <a:cs typeface="Calibri" panose="020F0502020204030204" pitchFamily="34" charset="0"/>
              </a:rPr>
              <a:t>e</a:t>
            </a:r>
            <a:r>
              <a:rPr lang="en-US" sz="2200" dirty="0">
                <a:solidFill>
                  <a:srgbClr val="00B050"/>
                </a:solidFill>
                <a:latin typeface="Calibri" panose="020F0502020204030204" pitchFamily="34" charset="0"/>
                <a:ea typeface="Century Gothic" charset="0"/>
                <a:cs typeface="Calibri" panose="020F0502020204030204" pitchFamily="34" charset="0"/>
              </a:rPr>
              <a:t>y</a:t>
            </a:r>
            <a:r>
              <a:rPr lang="en-US" sz="2200" dirty="0">
                <a:solidFill>
                  <a:srgbClr val="0070C0"/>
                </a:solidFill>
                <a:latin typeface="Calibri" panose="020F0502020204030204" pitchFamily="34" charset="0"/>
                <a:ea typeface="Century Gothic" charset="0"/>
                <a:cs typeface="Calibri" panose="020F0502020204030204" pitchFamily="34" charset="0"/>
              </a:rPr>
              <a:t>o</a:t>
            </a:r>
            <a:r>
              <a:rPr lang="en-US" sz="2200" dirty="0">
                <a:solidFill>
                  <a:srgbClr val="00B050"/>
                </a:solidFill>
                <a:latin typeface="Calibri" panose="020F0502020204030204" pitchFamily="34" charset="0"/>
                <a:ea typeface="Century Gothic" charset="0"/>
                <a:cs typeface="Calibri" panose="020F0502020204030204" pitchFamily="34" charset="0"/>
              </a:rPr>
              <a:t>n</a:t>
            </a:r>
            <a:r>
              <a:rPr lang="en-US" sz="2200" dirty="0">
                <a:solidFill>
                  <a:srgbClr val="0070C0"/>
                </a:solidFill>
                <a:latin typeface="Calibri" panose="020F0502020204030204" pitchFamily="34" charset="0"/>
                <a:ea typeface="Century Gothic" charset="0"/>
                <a:cs typeface="Calibri" panose="020F0502020204030204" pitchFamily="34" charset="0"/>
              </a:rPr>
              <a:t>d</a:t>
            </a:r>
            <a:r>
              <a:rPr lang="en-US" sz="2200" dirty="0">
                <a:solidFill>
                  <a:srgbClr val="00B050"/>
                </a:solidFill>
                <a:latin typeface="Calibri" panose="020F0502020204030204" pitchFamily="34" charset="0"/>
                <a:ea typeface="Century Gothic" charset="0"/>
                <a:cs typeface="Calibri" panose="020F0502020204030204" pitchFamily="34" charset="0"/>
              </a:rPr>
              <a:t> w</a:t>
            </a:r>
            <a:r>
              <a:rPr lang="en-US" sz="2200" dirty="0">
                <a:solidFill>
                  <a:srgbClr val="0070C0"/>
                </a:solidFill>
                <a:latin typeface="Calibri" panose="020F0502020204030204" pitchFamily="34" charset="0"/>
                <a:ea typeface="Century Gothic" charset="0"/>
                <a:cs typeface="Calibri" panose="020F0502020204030204" pitchFamily="34" charset="0"/>
              </a:rPr>
              <a:t>a</a:t>
            </a:r>
            <a:r>
              <a:rPr lang="en-US" sz="2200" dirty="0">
                <a:solidFill>
                  <a:srgbClr val="00B050"/>
                </a:solidFill>
                <a:latin typeface="Calibri" panose="020F0502020204030204" pitchFamily="34" charset="0"/>
                <a:ea typeface="Century Gothic" charset="0"/>
                <a:cs typeface="Calibri" panose="020F0502020204030204" pitchFamily="34" charset="0"/>
              </a:rPr>
              <a:t>t</a:t>
            </a:r>
            <a:r>
              <a:rPr lang="en-US" sz="2200" dirty="0">
                <a:solidFill>
                  <a:srgbClr val="0070C0"/>
                </a:solidFill>
                <a:latin typeface="Calibri" panose="020F0502020204030204" pitchFamily="34" charset="0"/>
                <a:ea typeface="Century Gothic" charset="0"/>
                <a:cs typeface="Calibri" panose="020F0502020204030204" pitchFamily="34" charset="0"/>
              </a:rPr>
              <a:t>e</a:t>
            </a:r>
            <a:r>
              <a:rPr lang="en-US" sz="2200" dirty="0">
                <a:solidFill>
                  <a:srgbClr val="00B050"/>
                </a:solidFill>
                <a:latin typeface="Calibri" panose="020F0502020204030204" pitchFamily="34" charset="0"/>
                <a:ea typeface="Century Gothic" charset="0"/>
                <a:cs typeface="Calibri" panose="020F0502020204030204" pitchFamily="34" charset="0"/>
              </a:rPr>
              <a:t>r </a:t>
            </a:r>
            <a:r>
              <a:rPr lang="en-US" sz="2200" dirty="0">
                <a:solidFill>
                  <a:srgbClr val="0070C0"/>
                </a:solidFill>
                <a:latin typeface="Calibri" panose="020F0502020204030204" pitchFamily="34" charset="0"/>
                <a:ea typeface="Century Gothic" charset="0"/>
                <a:cs typeface="Calibri" panose="020F0502020204030204" pitchFamily="34" charset="0"/>
              </a:rPr>
              <a:t>…</a:t>
            </a:r>
          </a:p>
          <a:p>
            <a:pPr marL="477520" marR="232410" indent="-342900">
              <a:lnSpc>
                <a:spcPct val="96300"/>
              </a:lnSpc>
              <a:spcAft>
                <a:spcPts val="600"/>
              </a:spcAft>
              <a:buFont typeface="Arial" charset="0"/>
              <a:buChar char="•"/>
            </a:pPr>
            <a:r>
              <a:rPr lang="en-US" sz="2200" dirty="0">
                <a:solidFill>
                  <a:srgbClr val="00B050"/>
                </a:solidFill>
                <a:latin typeface="Calibri" panose="020F0502020204030204" pitchFamily="34" charset="0"/>
                <a:ea typeface="Century Gothic" charset="0"/>
                <a:cs typeface="Calibri" panose="020F0502020204030204" pitchFamily="34" charset="0"/>
              </a:rPr>
              <a:t>Urban Planning, </a:t>
            </a:r>
            <a:r>
              <a:rPr sz="2200" dirty="0">
                <a:solidFill>
                  <a:srgbClr val="00B050"/>
                </a:solidFill>
                <a:latin typeface="Calibri" panose="020F0502020204030204" pitchFamily="34" charset="0"/>
                <a:ea typeface="Century Gothic" charset="0"/>
                <a:cs typeface="Calibri" panose="020F0502020204030204" pitchFamily="34" charset="0"/>
              </a:rPr>
              <a:t>Land use</a:t>
            </a:r>
          </a:p>
          <a:p>
            <a:pPr marL="477520" marR="18415" indent="-342900">
              <a:lnSpc>
                <a:spcPct val="96300"/>
              </a:lnSpc>
              <a:spcAft>
                <a:spcPts val="600"/>
              </a:spcAft>
              <a:buFont typeface="Arial" charset="0"/>
              <a:buChar char="•"/>
            </a:pPr>
            <a:r>
              <a:rPr lang="en-US" sz="2200" dirty="0">
                <a:solidFill>
                  <a:srgbClr val="00B050"/>
                </a:solidFill>
                <a:latin typeface="Calibri" panose="020F0502020204030204" pitchFamily="34" charset="0"/>
                <a:ea typeface="Century Gothic" charset="0"/>
                <a:cs typeface="Calibri" panose="020F0502020204030204" pitchFamily="34" charset="0"/>
              </a:rPr>
              <a:t>Solid waste</a:t>
            </a:r>
          </a:p>
          <a:p>
            <a:pPr marL="477520" marR="18415" indent="-342900">
              <a:lnSpc>
                <a:spcPct val="96300"/>
              </a:lnSpc>
              <a:spcAft>
                <a:spcPts val="600"/>
              </a:spcAft>
              <a:buFont typeface="Arial" charset="0"/>
              <a:buChar char="•"/>
            </a:pPr>
            <a:r>
              <a:rPr lang="en-US" sz="2200" dirty="0">
                <a:solidFill>
                  <a:srgbClr val="00B050"/>
                </a:solidFill>
                <a:latin typeface="Calibri" panose="020F0502020204030204" pitchFamily="34" charset="0"/>
                <a:ea typeface="Century Gothic" charset="0"/>
                <a:cs typeface="Calibri" panose="020F0502020204030204" pitchFamily="34" charset="0"/>
              </a:rPr>
              <a:t>Environment, recreational</a:t>
            </a:r>
          </a:p>
          <a:p>
            <a:pPr marL="477520" marR="18415" indent="-342900">
              <a:lnSpc>
                <a:spcPct val="96300"/>
              </a:lnSpc>
              <a:spcAft>
                <a:spcPts val="600"/>
              </a:spcAft>
              <a:buFont typeface="Arial" charset="0"/>
              <a:buChar char="•"/>
            </a:pPr>
            <a:r>
              <a:rPr lang="en-US" sz="2200" dirty="0">
                <a:solidFill>
                  <a:srgbClr val="00B050"/>
                </a:solidFill>
                <a:latin typeface="Calibri" panose="020F0502020204030204" pitchFamily="34" charset="0"/>
                <a:ea typeface="Century Gothic" charset="0"/>
                <a:cs typeface="Calibri" panose="020F0502020204030204" pitchFamily="34" charset="0"/>
              </a:rPr>
              <a:t>Housing</a:t>
            </a:r>
          </a:p>
          <a:p>
            <a:pPr marL="477520" marR="18415" indent="-342900">
              <a:lnSpc>
                <a:spcPct val="96300"/>
              </a:lnSpc>
              <a:spcAft>
                <a:spcPts val="1200"/>
              </a:spcAft>
              <a:buFont typeface="Arial" charset="0"/>
              <a:buChar char="•"/>
            </a:pPr>
            <a:r>
              <a:rPr lang="en-US" sz="2200" dirty="0">
                <a:solidFill>
                  <a:srgbClr val="00B050"/>
                </a:solidFill>
                <a:latin typeface="Calibri" panose="020F0502020204030204" pitchFamily="34" charset="0"/>
                <a:ea typeface="Century Gothic" charset="0"/>
                <a:cs typeface="Calibri" panose="020F0502020204030204" pitchFamily="34" charset="0"/>
              </a:rPr>
              <a:t>Regulations, policies, non-structural measures (e.g., flood zoning, permits, etc.)</a:t>
            </a:r>
            <a:endParaRPr sz="2200" dirty="0">
              <a:solidFill>
                <a:srgbClr val="00B050"/>
              </a:solidFill>
              <a:latin typeface="Calibri" panose="020F0502020204030204" pitchFamily="34" charset="0"/>
              <a:ea typeface="Century Gothic" charset="0"/>
              <a:cs typeface="Calibri" panose="020F0502020204030204" pitchFamily="34" charset="0"/>
            </a:endParaRPr>
          </a:p>
        </p:txBody>
      </p:sp>
      <p:sp>
        <p:nvSpPr>
          <p:cNvPr id="8" name="TextBox 7"/>
          <p:cNvSpPr txBox="1"/>
          <p:nvPr/>
        </p:nvSpPr>
        <p:spPr>
          <a:xfrm>
            <a:off x="471148" y="1325335"/>
            <a:ext cx="2917722" cy="461665"/>
          </a:xfrm>
          <a:prstGeom prst="rect">
            <a:avLst/>
          </a:prstGeom>
          <a:noFill/>
        </p:spPr>
        <p:txBody>
          <a:bodyPr wrap="none" rtlCol="0">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Sustainable Solutions</a:t>
            </a:r>
            <a:endParaRPr lang="en-US" sz="2400" dirty="0">
              <a:solidFill>
                <a:schemeClr val="accent2">
                  <a:lumMod val="75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5207610" y="1265191"/>
            <a:ext cx="890950" cy="707886"/>
          </a:xfrm>
          <a:prstGeom prst="rect">
            <a:avLst/>
          </a:prstGeom>
          <a:noFill/>
        </p:spPr>
        <p:txBody>
          <a:bodyPr wrap="none">
            <a:spAutoFit/>
          </a:bodyPr>
          <a:lstStyle/>
          <a:p>
            <a:pPr>
              <a:defRPr/>
            </a:pPr>
            <a:r>
              <a:rPr lang="en-US" sz="2000" b="1" dirty="0">
                <a:solidFill>
                  <a:srgbClr val="0070C0"/>
                </a:solidFill>
                <a:latin typeface="Calibri" panose="020F0502020204030204" pitchFamily="34" charset="0"/>
              </a:rPr>
              <a:t>Before</a:t>
            </a:r>
          </a:p>
          <a:p>
            <a:pPr>
              <a:defRPr/>
            </a:pPr>
            <a:endParaRPr lang="en-US" sz="2000" b="1" dirty="0">
              <a:solidFill>
                <a:srgbClr val="0070C0"/>
              </a:solidFill>
              <a:latin typeface="Calibri" panose="020F0502020204030204" pitchFamily="34" charset="0"/>
            </a:endParaRPr>
          </a:p>
        </p:txBody>
      </p:sp>
      <p:sp>
        <p:nvSpPr>
          <p:cNvPr id="10" name="TextBox 9"/>
          <p:cNvSpPr txBox="1"/>
          <p:nvPr/>
        </p:nvSpPr>
        <p:spPr>
          <a:xfrm>
            <a:off x="8669171" y="1250734"/>
            <a:ext cx="728148" cy="707886"/>
          </a:xfrm>
          <a:prstGeom prst="rect">
            <a:avLst/>
          </a:prstGeom>
          <a:noFill/>
        </p:spPr>
        <p:txBody>
          <a:bodyPr wrap="none">
            <a:spAutoFit/>
          </a:bodyPr>
          <a:lstStyle/>
          <a:p>
            <a:pPr>
              <a:defRPr/>
            </a:pPr>
            <a:r>
              <a:rPr lang="en-US" sz="2000" b="1" dirty="0">
                <a:solidFill>
                  <a:srgbClr val="0070C0"/>
                </a:solidFill>
                <a:latin typeface="Calibri" panose="020F0502020204030204" pitchFamily="34" charset="0"/>
              </a:rPr>
              <a:t>After</a:t>
            </a:r>
          </a:p>
          <a:p>
            <a:pPr>
              <a:defRPr/>
            </a:pPr>
            <a:endParaRPr lang="en-US" sz="2000" b="1" dirty="0">
              <a:solidFill>
                <a:srgbClr val="0070C0"/>
              </a:solidFill>
              <a:latin typeface="Calibri" panose="020F0502020204030204" pitchFamily="34" charset="0"/>
            </a:endParaRPr>
          </a:p>
        </p:txBody>
      </p:sp>
      <p:pic>
        <p:nvPicPr>
          <p:cNvPr id="11" name="Picture 3" descr="C:\Documents and Settings\Apoio UGP\Desktop\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9994" y="1676705"/>
            <a:ext cx="3189964" cy="2199974"/>
          </a:xfrm>
          <a:prstGeom prst="rect">
            <a:avLst/>
          </a:prstGeom>
          <a:noFill/>
          <a:ln>
            <a:noFill/>
          </a:ln>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2" name="Picture 2" descr="PAC (6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2379" y="1687390"/>
            <a:ext cx="3120200" cy="2189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C:\Users\amauri.pollachi\Documents\PAC\FOTOS\fotos Amauri Pollachi\Lote 04\Vinte\antes\FO-Vinte-foto 010-ant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32380" y="3767523"/>
            <a:ext cx="3120199" cy="2404024"/>
          </a:xfrm>
          <a:prstGeom prst="rect">
            <a:avLst/>
          </a:prstGeom>
          <a:noFill/>
        </p:spPr>
      </p:pic>
      <p:pic>
        <p:nvPicPr>
          <p:cNvPr id="14" name="Picture 2" descr="C:\Users\amauri.pollachi\Documents\PAC\FOTOS\fotos Amauri Pollachi\Lote 04\Vinte\antes\Favela XX (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29994" y="3979273"/>
            <a:ext cx="3189964" cy="2179091"/>
          </a:xfrm>
          <a:prstGeom prst="rect">
            <a:avLst/>
          </a:prstGeom>
          <a:noFill/>
        </p:spPr>
      </p:pic>
    </p:spTree>
    <p:extLst>
      <p:ext uri="{BB962C8B-B14F-4D97-AF65-F5344CB8AC3E}">
        <p14:creationId xmlns:p14="http://schemas.microsoft.com/office/powerpoint/2010/main" val="12424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9F971E6-D8D4-4C59-A1A0-5FE329A63D94}" type="slidenum">
              <a:rPr lang="en-US" smtClean="0"/>
              <a:pPr/>
              <a:t>10</a:t>
            </a:fld>
            <a:endParaRPr lang="en-US" dirty="0"/>
          </a:p>
        </p:txBody>
      </p:sp>
      <p:sp>
        <p:nvSpPr>
          <p:cNvPr id="3" name="Title 1"/>
          <p:cNvSpPr>
            <a:spLocks noGrp="1"/>
          </p:cNvSpPr>
          <p:nvPr>
            <p:ph type="title"/>
          </p:nvPr>
        </p:nvSpPr>
        <p:spPr>
          <a:xfrm>
            <a:off x="471148" y="429287"/>
            <a:ext cx="11379200" cy="576064"/>
          </a:xfrm>
        </p:spPr>
        <p:txBody>
          <a:bodyPr/>
          <a:lstStyle/>
          <a:p>
            <a:r>
              <a:rPr lang="en-US" b="1" dirty="0"/>
              <a:t>Key Elements</a:t>
            </a:r>
          </a:p>
        </p:txBody>
      </p:sp>
      <p:graphicFrame>
        <p:nvGraphicFramePr>
          <p:cNvPr id="5" name="Diagram 4"/>
          <p:cNvGraphicFramePr/>
          <p:nvPr>
            <p:extLst>
              <p:ext uri="{D42A27DB-BD31-4B8C-83A1-F6EECF244321}">
                <p14:modId xmlns:p14="http://schemas.microsoft.com/office/powerpoint/2010/main" val="3216571628"/>
              </p:ext>
            </p:extLst>
          </p:nvPr>
        </p:nvGraphicFramePr>
        <p:xfrm>
          <a:off x="1372391" y="11316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or: Curved 5"/>
          <p:cNvCxnSpPr/>
          <p:nvPr/>
        </p:nvCxnSpPr>
        <p:spPr>
          <a:xfrm rot="16200000" flipH="1">
            <a:off x="7006568" y="3049674"/>
            <a:ext cx="1778558" cy="944545"/>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60517" y="1458504"/>
            <a:ext cx="3989430" cy="1200329"/>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Main Drivers: </a:t>
            </a:r>
          </a:p>
          <a:p>
            <a:r>
              <a:rPr lang="en-US" sz="2400" b="1" dirty="0">
                <a:latin typeface="Calibri" panose="020F0502020204030204" pitchFamily="34" charset="0"/>
                <a:cs typeface="Calibri" panose="020F0502020204030204" pitchFamily="34" charset="0"/>
              </a:rPr>
              <a:t>Urban Planning and Land Use as well as…</a:t>
            </a:r>
          </a:p>
        </p:txBody>
      </p:sp>
      <p:sp>
        <p:nvSpPr>
          <p:cNvPr id="8" name="TextBox 7"/>
          <p:cNvSpPr txBox="1"/>
          <p:nvPr/>
        </p:nvSpPr>
        <p:spPr>
          <a:xfrm>
            <a:off x="7767387" y="2493598"/>
            <a:ext cx="4250444" cy="830997"/>
          </a:xfrm>
          <a:prstGeom prst="rect">
            <a:avLst/>
          </a:prstGeom>
          <a:noFill/>
        </p:spPr>
        <p:txBody>
          <a:bodyPr wrap="square" rtlCol="0">
            <a:spAutoFit/>
          </a:bodyPr>
          <a:lstStyle>
            <a:defPPr>
              <a:defRPr lang="en-US"/>
            </a:defPPr>
            <a:lvl1pPr>
              <a:defRPr sz="2400" b="1">
                <a:solidFill>
                  <a:srgbClr val="0070C0"/>
                </a:solidFill>
                <a:latin typeface="Calibri" panose="020F0502020204030204" pitchFamily="34" charset="0"/>
                <a:cs typeface="Calibri" panose="020F0502020204030204" pitchFamily="34" charset="0"/>
              </a:defRPr>
            </a:lvl1pPr>
          </a:lstStyle>
          <a:p>
            <a:r>
              <a:rPr lang="en-US" dirty="0">
                <a:solidFill>
                  <a:schemeClr val="accent2">
                    <a:lumMod val="75000"/>
                  </a:schemeClr>
                </a:solidFill>
              </a:rPr>
              <a:t>For the improvement of quality of life and the environment</a:t>
            </a:r>
          </a:p>
        </p:txBody>
      </p:sp>
      <p:sp>
        <p:nvSpPr>
          <p:cNvPr id="11" name="TextBox 10"/>
          <p:cNvSpPr txBox="1"/>
          <p:nvPr/>
        </p:nvSpPr>
        <p:spPr>
          <a:xfrm>
            <a:off x="279918" y="5429166"/>
            <a:ext cx="3615565"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…stakeholder and community engagement </a:t>
            </a:r>
          </a:p>
        </p:txBody>
      </p:sp>
    </p:spTree>
    <p:extLst>
      <p:ext uri="{BB962C8B-B14F-4D97-AF65-F5344CB8AC3E}">
        <p14:creationId xmlns:p14="http://schemas.microsoft.com/office/powerpoint/2010/main" val="308232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Multiple Layers of Integration</a:t>
            </a:r>
          </a:p>
        </p:txBody>
      </p:sp>
      <p:sp>
        <p:nvSpPr>
          <p:cNvPr id="4" name="Slide Number Placeholder 3"/>
          <p:cNvSpPr>
            <a:spLocks noGrp="1"/>
          </p:cNvSpPr>
          <p:nvPr>
            <p:ph type="sldNum" sz="quarter" idx="4"/>
          </p:nvPr>
        </p:nvSpPr>
        <p:spPr/>
        <p:txBody>
          <a:bodyPr/>
          <a:lstStyle/>
          <a:p>
            <a:fld id="{F9F971E6-D8D4-4C59-A1A0-5FE329A63D94}" type="slidenum">
              <a:rPr lang="en-US" smtClean="0"/>
              <a:pPr/>
              <a:t>11</a:t>
            </a:fld>
            <a:endParaRPr lang="en-US" dirty="0"/>
          </a:p>
        </p:txBody>
      </p:sp>
      <p:pic>
        <p:nvPicPr>
          <p:cNvPr id="6" name="Picture 5" descr="Screen Shot 2016-04-04 at 20.33.26.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013" y="1234841"/>
            <a:ext cx="7407244" cy="5078410"/>
          </a:xfrm>
          <a:prstGeom prst="rect">
            <a:avLst/>
          </a:prstGeom>
        </p:spPr>
      </p:pic>
      <p:sp>
        <p:nvSpPr>
          <p:cNvPr id="7" name="TextBox 6"/>
          <p:cNvSpPr txBox="1"/>
          <p:nvPr/>
        </p:nvSpPr>
        <p:spPr>
          <a:xfrm>
            <a:off x="528535" y="6459168"/>
            <a:ext cx="5113506" cy="261610"/>
          </a:xfrm>
          <a:prstGeom prst="rect">
            <a:avLst/>
          </a:prstGeom>
          <a:noFill/>
        </p:spPr>
        <p:txBody>
          <a:bodyPr wrap="square" rtlCol="0">
            <a:spAutoFit/>
          </a:bodyPr>
          <a:lstStyle/>
          <a:p>
            <a:r>
              <a:rPr lang="en-US" sz="1100" b="0" dirty="0"/>
              <a:t>Source: World Bank (2016) IUWM Guidance Note, based on ICLEI (2011)</a:t>
            </a:r>
          </a:p>
        </p:txBody>
      </p:sp>
      <p:sp>
        <p:nvSpPr>
          <p:cNvPr id="9" name="TextBox 8"/>
          <p:cNvSpPr txBox="1"/>
          <p:nvPr/>
        </p:nvSpPr>
        <p:spPr>
          <a:xfrm>
            <a:off x="8167645" y="1420238"/>
            <a:ext cx="4360824" cy="1477328"/>
          </a:xfrm>
          <a:prstGeom prst="rect">
            <a:avLst/>
          </a:prstGeom>
          <a:noFill/>
        </p:spPr>
        <p:txBody>
          <a:bodyPr wrap="square" rtlCol="0">
            <a:spAutoFit/>
          </a:bodyPr>
          <a:lstStyle/>
          <a:p>
            <a:pPr marL="342900" indent="-342900">
              <a:buAutoNum type="arabicParenBoth"/>
            </a:pPr>
            <a:r>
              <a:rPr lang="en-US" sz="1800" kern="0" dirty="0">
                <a:solidFill>
                  <a:schemeClr val="tx1">
                    <a:lumMod val="75000"/>
                    <a:lumOff val="25000"/>
                  </a:schemeClr>
                </a:solidFill>
                <a:latin typeface="Arial"/>
              </a:rPr>
              <a:t>National/local government level</a:t>
            </a:r>
          </a:p>
          <a:p>
            <a:pPr marL="342900" indent="-342900">
              <a:buAutoNum type="arabicParenBoth"/>
            </a:pPr>
            <a:endParaRPr lang="en-US" sz="1800" kern="0" dirty="0">
              <a:solidFill>
                <a:schemeClr val="tx1">
                  <a:lumMod val="75000"/>
                  <a:lumOff val="25000"/>
                </a:schemeClr>
              </a:solidFill>
              <a:latin typeface="Arial"/>
            </a:endParaRPr>
          </a:p>
          <a:p>
            <a:pPr marL="342900" indent="-342900">
              <a:buAutoNum type="arabicParenBoth"/>
            </a:pPr>
            <a:r>
              <a:rPr lang="en-US" sz="1800" kern="0" dirty="0">
                <a:solidFill>
                  <a:schemeClr val="tx1">
                    <a:lumMod val="75000"/>
                    <a:lumOff val="25000"/>
                  </a:schemeClr>
                </a:solidFill>
                <a:latin typeface="Arial"/>
              </a:rPr>
              <a:t>Watershed/basin level</a:t>
            </a:r>
          </a:p>
          <a:p>
            <a:pPr marL="342900" indent="-342900">
              <a:buAutoNum type="arabicParenBoth"/>
            </a:pPr>
            <a:endParaRPr lang="en-US" sz="1800" kern="0" dirty="0">
              <a:solidFill>
                <a:schemeClr val="tx1">
                  <a:lumMod val="75000"/>
                  <a:lumOff val="25000"/>
                </a:schemeClr>
              </a:solidFill>
              <a:latin typeface="Arial"/>
            </a:endParaRPr>
          </a:p>
          <a:p>
            <a:pPr marL="342900" indent="-342900">
              <a:buAutoNum type="arabicParenBoth"/>
            </a:pPr>
            <a:r>
              <a:rPr lang="en-US" sz="1800" kern="0" dirty="0">
                <a:solidFill>
                  <a:schemeClr val="tx1">
                    <a:lumMod val="75000"/>
                    <a:lumOff val="25000"/>
                  </a:schemeClr>
                </a:solidFill>
                <a:latin typeface="Arial"/>
              </a:rPr>
              <a:t>City level</a:t>
            </a:r>
            <a:endParaRPr lang="en-US" sz="1800" dirty="0">
              <a:solidFill>
                <a:schemeClr val="tx1">
                  <a:lumMod val="75000"/>
                  <a:lumOff val="25000"/>
                </a:schemeClr>
              </a:solidFill>
            </a:endParaRPr>
          </a:p>
        </p:txBody>
      </p:sp>
    </p:spTree>
    <p:extLst>
      <p:ext uri="{BB962C8B-B14F-4D97-AF65-F5344CB8AC3E}">
        <p14:creationId xmlns:p14="http://schemas.microsoft.com/office/powerpoint/2010/main" val="182988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9F971E6-D8D4-4C59-A1A0-5FE329A63D94}" type="slidenum">
              <a:rPr lang="en-US" smtClean="0"/>
              <a:pPr/>
              <a:t>12</a:t>
            </a:fld>
            <a:endParaRPr lang="en-US" dirty="0"/>
          </a:p>
        </p:txBody>
      </p:sp>
      <p:sp>
        <p:nvSpPr>
          <p:cNvPr id="3" name="Title 1"/>
          <p:cNvSpPr>
            <a:spLocks noGrp="1"/>
          </p:cNvSpPr>
          <p:nvPr>
            <p:ph type="title"/>
          </p:nvPr>
        </p:nvSpPr>
        <p:spPr>
          <a:xfrm>
            <a:off x="471148" y="429287"/>
            <a:ext cx="11379200" cy="576064"/>
          </a:xfrm>
        </p:spPr>
        <p:txBody>
          <a:bodyPr/>
          <a:lstStyle/>
          <a:p>
            <a:r>
              <a:rPr lang="en-US" b="1" dirty="0"/>
              <a:t>Process</a:t>
            </a:r>
          </a:p>
        </p:txBody>
      </p:sp>
      <p:pic>
        <p:nvPicPr>
          <p:cNvPr id="5" name="Picture 4"/>
          <p:cNvPicPr>
            <a:picLocks noChangeAspect="1"/>
          </p:cNvPicPr>
          <p:nvPr/>
        </p:nvPicPr>
        <p:blipFill>
          <a:blip r:embed="rId3"/>
          <a:stretch>
            <a:fillRect/>
          </a:stretch>
        </p:blipFill>
        <p:spPr>
          <a:xfrm>
            <a:off x="2698614" y="361489"/>
            <a:ext cx="9289325" cy="6358157"/>
          </a:xfrm>
          <a:prstGeom prst="rect">
            <a:avLst/>
          </a:prstGeom>
        </p:spPr>
      </p:pic>
      <p:sp>
        <p:nvSpPr>
          <p:cNvPr id="6" name="TextBox 5"/>
          <p:cNvSpPr txBox="1"/>
          <p:nvPr/>
        </p:nvSpPr>
        <p:spPr>
          <a:xfrm>
            <a:off x="252248" y="1287510"/>
            <a:ext cx="2519527" cy="4832092"/>
          </a:xfrm>
          <a:prstGeom prst="rect">
            <a:avLst/>
          </a:prstGeom>
          <a:noFill/>
        </p:spPr>
        <p:txBody>
          <a:bodyPr wrap="square" rtlCol="0">
            <a:spAutoFit/>
          </a:bodyPr>
          <a:lstStyle/>
          <a:p>
            <a:r>
              <a:rPr lang="en-US" sz="2800" b="1" dirty="0">
                <a:solidFill>
                  <a:srgbClr val="0070C0"/>
                </a:solidFill>
                <a:latin typeface="Calibri" panose="020F0502020204030204" pitchFamily="34" charset="0"/>
                <a:cs typeface="Calibri" panose="020F0502020204030204" pitchFamily="34" charset="0"/>
              </a:rPr>
              <a:t>Range of players and sectors involved for…</a:t>
            </a:r>
          </a:p>
          <a:p>
            <a:endParaRPr lang="en-US" sz="2800" b="1" dirty="0">
              <a:solidFill>
                <a:srgbClr val="0070C0"/>
              </a:solidFill>
              <a:latin typeface="Calibri" panose="020F0502020204030204" pitchFamily="34" charset="0"/>
              <a:cs typeface="Calibri" panose="020F0502020204030204" pitchFamily="34" charset="0"/>
            </a:endParaRPr>
          </a:p>
          <a:p>
            <a:endParaRPr lang="en-US" sz="2800" b="1" dirty="0">
              <a:solidFill>
                <a:srgbClr val="0070C0"/>
              </a:solidFill>
              <a:latin typeface="Calibri" panose="020F0502020204030204" pitchFamily="34" charset="0"/>
              <a:cs typeface="Calibri" panose="020F0502020204030204" pitchFamily="34" charset="0"/>
            </a:endParaRPr>
          </a:p>
          <a:p>
            <a:r>
              <a:rPr lang="en-US" sz="2800" b="1" dirty="0">
                <a:solidFill>
                  <a:srgbClr val="0070C0"/>
                </a:solidFill>
                <a:latin typeface="Calibri" panose="020F0502020204030204" pitchFamily="34" charset="0"/>
                <a:cs typeface="Calibri" panose="020F0502020204030204" pitchFamily="34" charset="0"/>
              </a:rPr>
              <a:t>…an integrated solution tailored to local context and dynamics</a:t>
            </a:r>
          </a:p>
        </p:txBody>
      </p:sp>
    </p:spTree>
    <p:extLst>
      <p:ext uri="{BB962C8B-B14F-4D97-AF65-F5344CB8AC3E}">
        <p14:creationId xmlns:p14="http://schemas.microsoft.com/office/powerpoint/2010/main" val="140579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23" y="255182"/>
            <a:ext cx="10972800" cy="710100"/>
          </a:xfrm>
        </p:spPr>
        <p:txBody>
          <a:bodyPr>
            <a:noAutofit/>
          </a:bodyPr>
          <a:lstStyle/>
          <a:p>
            <a:r>
              <a:rPr lang="en-US" dirty="0"/>
              <a:t>Example: Brazil – </a:t>
            </a:r>
            <a:r>
              <a:rPr lang="en-US" dirty="0" err="1"/>
              <a:t>Espírito</a:t>
            </a:r>
            <a:r>
              <a:rPr lang="en-US" dirty="0"/>
              <a:t> Santo</a:t>
            </a:r>
            <a:br>
              <a:rPr lang="en-US" dirty="0"/>
            </a:br>
            <a:r>
              <a:rPr lang="en-US" dirty="0"/>
              <a:t>Integrated Sustainable Water Management Project</a:t>
            </a:r>
          </a:p>
        </p:txBody>
      </p:sp>
      <p:sp>
        <p:nvSpPr>
          <p:cNvPr id="3" name="Slide Number Placeholder 2"/>
          <p:cNvSpPr>
            <a:spLocks noGrp="1"/>
          </p:cNvSpPr>
          <p:nvPr>
            <p:ph type="sldNum" sz="quarter" idx="4"/>
          </p:nvPr>
        </p:nvSpPr>
        <p:spPr/>
        <p:txBody>
          <a:bodyPr/>
          <a:lstStyle/>
          <a:p>
            <a:fld id="{F9F971E6-D8D4-4C59-A1A0-5FE329A63D94}" type="slidenum">
              <a:rPr lang="en-US" smtClean="0"/>
              <a:pPr/>
              <a:t>13</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3122" y="1068677"/>
            <a:ext cx="3014966" cy="5713630"/>
          </a:xfrm>
          <a:prstGeom prst="rect">
            <a:avLst/>
          </a:prstGeom>
        </p:spPr>
      </p:pic>
      <p:sp>
        <p:nvSpPr>
          <p:cNvPr id="6" name="Left Arrow 5"/>
          <p:cNvSpPr/>
          <p:nvPr/>
        </p:nvSpPr>
        <p:spPr>
          <a:xfrm>
            <a:off x="6615439" y="2107948"/>
            <a:ext cx="729754" cy="17742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61093" y="1898510"/>
            <a:ext cx="4870244" cy="584775"/>
          </a:xfrm>
          <a:prstGeom prst="rect">
            <a:avLst/>
          </a:prstGeom>
          <a:noFill/>
        </p:spPr>
        <p:txBody>
          <a:bodyPr wrap="none" rtlCol="0">
            <a:spAutoFit/>
          </a:bodyPr>
          <a:lstStyle/>
          <a:p>
            <a:r>
              <a:rPr lang="en-US" dirty="0"/>
              <a:t>Watershed Management</a:t>
            </a:r>
          </a:p>
          <a:p>
            <a:r>
              <a:rPr lang="en-US" dirty="0"/>
              <a:t>(Scaling up Payment for Environmental Services)</a:t>
            </a:r>
          </a:p>
        </p:txBody>
      </p:sp>
      <p:sp>
        <p:nvSpPr>
          <p:cNvPr id="8" name="TextBox 7"/>
          <p:cNvSpPr txBox="1"/>
          <p:nvPr/>
        </p:nvSpPr>
        <p:spPr>
          <a:xfrm>
            <a:off x="260276" y="2196658"/>
            <a:ext cx="3254417" cy="338554"/>
          </a:xfrm>
          <a:prstGeom prst="rect">
            <a:avLst/>
          </a:prstGeom>
          <a:noFill/>
        </p:spPr>
        <p:txBody>
          <a:bodyPr wrap="none" rtlCol="0">
            <a:spAutoFit/>
          </a:bodyPr>
          <a:lstStyle/>
          <a:p>
            <a:r>
              <a:rPr lang="en-US" dirty="0"/>
              <a:t>Basin Planning and Management</a:t>
            </a:r>
          </a:p>
        </p:txBody>
      </p:sp>
      <p:sp>
        <p:nvSpPr>
          <p:cNvPr id="9" name="Left Arrow 8"/>
          <p:cNvSpPr/>
          <p:nvPr/>
        </p:nvSpPr>
        <p:spPr>
          <a:xfrm rot="10800000">
            <a:off x="3600472" y="2285368"/>
            <a:ext cx="826091" cy="17742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172" y="5172433"/>
            <a:ext cx="3933251" cy="584775"/>
          </a:xfrm>
          <a:prstGeom prst="rect">
            <a:avLst/>
          </a:prstGeom>
        </p:spPr>
        <p:txBody>
          <a:bodyPr wrap="square">
            <a:spAutoFit/>
          </a:bodyPr>
          <a:lstStyle/>
          <a:p>
            <a:pPr algn="ctr"/>
            <a:r>
              <a:rPr lang="en-US" dirty="0"/>
              <a:t>Wastewater collection and treatment Metropolitan </a:t>
            </a:r>
            <a:r>
              <a:rPr lang="en-US" dirty="0" err="1"/>
              <a:t>Vitória</a:t>
            </a:r>
            <a:r>
              <a:rPr lang="en-US" dirty="0"/>
              <a:t> - CESAN</a:t>
            </a:r>
          </a:p>
        </p:txBody>
      </p:sp>
      <p:sp>
        <p:nvSpPr>
          <p:cNvPr id="11" name="Left Arrow 10"/>
          <p:cNvSpPr/>
          <p:nvPr/>
        </p:nvSpPr>
        <p:spPr>
          <a:xfrm rot="10800000">
            <a:off x="3813605" y="5343942"/>
            <a:ext cx="826091" cy="17742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420" y="3182132"/>
            <a:ext cx="3933251" cy="830997"/>
          </a:xfrm>
          <a:prstGeom prst="rect">
            <a:avLst/>
          </a:prstGeom>
        </p:spPr>
        <p:txBody>
          <a:bodyPr wrap="square">
            <a:spAutoFit/>
          </a:bodyPr>
          <a:lstStyle/>
          <a:p>
            <a:pPr algn="ctr"/>
            <a:r>
              <a:rPr lang="en-US" dirty="0"/>
              <a:t>Wastewater collection and treatment Small towns upstream of Metro </a:t>
            </a:r>
            <a:r>
              <a:rPr lang="en-US" dirty="0" err="1"/>
              <a:t>Vitória</a:t>
            </a:r>
            <a:r>
              <a:rPr lang="en-US" dirty="0"/>
              <a:t>  and </a:t>
            </a:r>
            <a:r>
              <a:rPr lang="en-US" dirty="0" err="1"/>
              <a:t>Caparaó</a:t>
            </a:r>
            <a:r>
              <a:rPr lang="en-US" dirty="0"/>
              <a:t> - CESAN</a:t>
            </a:r>
          </a:p>
        </p:txBody>
      </p:sp>
      <p:sp>
        <p:nvSpPr>
          <p:cNvPr id="13" name="Left Arrow 12"/>
          <p:cNvSpPr/>
          <p:nvPr/>
        </p:nvSpPr>
        <p:spPr>
          <a:xfrm rot="10800000">
            <a:off x="3761289" y="3776723"/>
            <a:ext cx="826091" cy="17742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86703" y="5882770"/>
            <a:ext cx="2427268" cy="338554"/>
          </a:xfrm>
          <a:prstGeom prst="rect">
            <a:avLst/>
          </a:prstGeom>
        </p:spPr>
        <p:txBody>
          <a:bodyPr wrap="none">
            <a:spAutoFit/>
          </a:bodyPr>
          <a:lstStyle/>
          <a:p>
            <a:pPr algn="ctr"/>
            <a:r>
              <a:rPr lang="en-US" dirty="0"/>
              <a:t>Coastline management </a:t>
            </a:r>
          </a:p>
        </p:txBody>
      </p:sp>
      <p:sp>
        <p:nvSpPr>
          <p:cNvPr id="15" name="Left Arrow 14"/>
          <p:cNvSpPr/>
          <p:nvPr/>
        </p:nvSpPr>
        <p:spPr>
          <a:xfrm>
            <a:off x="6549473" y="5958900"/>
            <a:ext cx="1037230" cy="17742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20737" y="5186994"/>
            <a:ext cx="3226654" cy="338554"/>
          </a:xfrm>
          <a:prstGeom prst="rect">
            <a:avLst/>
          </a:prstGeom>
        </p:spPr>
        <p:txBody>
          <a:bodyPr wrap="none">
            <a:spAutoFit/>
          </a:bodyPr>
          <a:lstStyle/>
          <a:p>
            <a:pPr algn="ctr"/>
            <a:r>
              <a:rPr lang="en-US" dirty="0"/>
              <a:t>Urban Drainage in Metro </a:t>
            </a:r>
            <a:r>
              <a:rPr lang="en-US" dirty="0" err="1"/>
              <a:t>Vitória</a:t>
            </a:r>
            <a:endParaRPr lang="en-US" dirty="0"/>
          </a:p>
        </p:txBody>
      </p:sp>
      <p:sp>
        <p:nvSpPr>
          <p:cNvPr id="17" name="Left Arrow 16"/>
          <p:cNvSpPr/>
          <p:nvPr/>
        </p:nvSpPr>
        <p:spPr>
          <a:xfrm>
            <a:off x="6083176" y="5287399"/>
            <a:ext cx="1414417" cy="17742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p:cNvSpPr/>
          <p:nvPr/>
        </p:nvSpPr>
        <p:spPr>
          <a:xfrm>
            <a:off x="7162627" y="1602982"/>
            <a:ext cx="302524" cy="4872250"/>
          </a:xfrm>
          <a:prstGeom prst="righ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7659393" y="3252148"/>
            <a:ext cx="3955577" cy="1569660"/>
          </a:xfrm>
          <a:prstGeom prst="rect">
            <a:avLst/>
          </a:prstGeom>
          <a:noFill/>
        </p:spPr>
        <p:txBody>
          <a:bodyPr wrap="square" rtlCol="0">
            <a:spAutoFit/>
          </a:bodyPr>
          <a:lstStyle/>
          <a:p>
            <a:r>
              <a:rPr lang="en-US" dirty="0"/>
              <a:t>Strengthening institutions for integrated planning and management, including monitoring of risks, contingency planning and response to disasters, and continued work on utility efficiency improvements</a:t>
            </a:r>
          </a:p>
        </p:txBody>
      </p:sp>
      <p:pic>
        <p:nvPicPr>
          <p:cNvPr id="20" name="Imagem 1"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51169" y="1345730"/>
            <a:ext cx="1483909" cy="862643"/>
          </a:xfrm>
          <a:prstGeom prst="rect">
            <a:avLst/>
          </a:prstGeom>
          <a:noFill/>
          <a:ln w="9525">
            <a:noFill/>
            <a:miter lim="800000"/>
            <a:headEnd/>
            <a:tailEnd/>
          </a:ln>
        </p:spPr>
      </p:pic>
    </p:spTree>
    <p:extLst>
      <p:ext uri="{BB962C8B-B14F-4D97-AF65-F5344CB8AC3E}">
        <p14:creationId xmlns:p14="http://schemas.microsoft.com/office/powerpoint/2010/main" val="192841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37B5D-91AF-4500-AEAF-C9CF598C981C}"/>
              </a:ext>
            </a:extLst>
          </p:cNvPr>
          <p:cNvSpPr>
            <a:spLocks noGrp="1"/>
          </p:cNvSpPr>
          <p:nvPr>
            <p:ph type="title"/>
          </p:nvPr>
        </p:nvSpPr>
        <p:spPr/>
        <p:txBody>
          <a:bodyPr>
            <a:normAutofit/>
          </a:bodyPr>
          <a:lstStyle/>
          <a:p>
            <a:r>
              <a:rPr lang="pt-BR" sz="3600" dirty="0"/>
              <a:t>COMMENTS</a:t>
            </a:r>
          </a:p>
        </p:txBody>
      </p:sp>
      <p:sp>
        <p:nvSpPr>
          <p:cNvPr id="3" name="Espaço Reservado para Número de Slide 2">
            <a:extLst>
              <a:ext uri="{FF2B5EF4-FFF2-40B4-BE49-F238E27FC236}">
                <a16:creationId xmlns:a16="http://schemas.microsoft.com/office/drawing/2014/main" id="{DDC39C6C-AD4A-40A1-A9FE-74BC885EA40F}"/>
              </a:ext>
            </a:extLst>
          </p:cNvPr>
          <p:cNvSpPr>
            <a:spLocks noGrp="1"/>
          </p:cNvSpPr>
          <p:nvPr>
            <p:ph type="sldNum" sz="quarter" idx="4"/>
          </p:nvPr>
        </p:nvSpPr>
        <p:spPr/>
        <p:txBody>
          <a:bodyPr/>
          <a:lstStyle/>
          <a:p>
            <a:fld id="{F9F971E6-D8D4-4C59-A1A0-5FE329A63D94}" type="slidenum">
              <a:rPr lang="en-US" smtClean="0"/>
              <a:pPr/>
              <a:t>14</a:t>
            </a:fld>
            <a:endParaRPr lang="en-US" dirty="0"/>
          </a:p>
        </p:txBody>
      </p:sp>
      <p:sp>
        <p:nvSpPr>
          <p:cNvPr id="4" name="Espaço Reservado para Conteúdo 3">
            <a:extLst>
              <a:ext uri="{FF2B5EF4-FFF2-40B4-BE49-F238E27FC236}">
                <a16:creationId xmlns:a16="http://schemas.microsoft.com/office/drawing/2014/main" id="{927496DB-7877-49AD-BB5A-22ECB1601F0E}"/>
              </a:ext>
            </a:extLst>
          </p:cNvPr>
          <p:cNvSpPr>
            <a:spLocks noGrp="1"/>
          </p:cNvSpPr>
          <p:nvPr>
            <p:ph sz="quarter" idx="12"/>
          </p:nvPr>
        </p:nvSpPr>
        <p:spPr/>
        <p:txBody>
          <a:bodyPr>
            <a:normAutofit fontScale="92500" lnSpcReduction="10000"/>
          </a:bodyPr>
          <a:lstStyle/>
          <a:p>
            <a:pPr marL="342900" indent="-342900">
              <a:buFont typeface="Arial" panose="020B0604020202020204" pitchFamily="34" charset="0"/>
              <a:buChar char="•"/>
            </a:pPr>
            <a:r>
              <a:rPr lang="en-CA" sz="3200" dirty="0"/>
              <a:t>The need of </a:t>
            </a:r>
            <a:r>
              <a:rPr lang="en-CA" sz="3200" i="1" dirty="0"/>
              <a:t>Integration</a:t>
            </a:r>
            <a:r>
              <a:rPr lang="en-CA" sz="3200" dirty="0"/>
              <a:t> in time, space, institutions, management and services;</a:t>
            </a:r>
          </a:p>
          <a:p>
            <a:pPr marL="342900" indent="-342900">
              <a:buFont typeface="Arial" panose="020B0604020202020204" pitchFamily="34" charset="0"/>
              <a:buChar char="•"/>
            </a:pPr>
            <a:r>
              <a:rPr lang="en-CA" sz="3200" i="1" dirty="0"/>
              <a:t>Requirements</a:t>
            </a:r>
            <a:r>
              <a:rPr lang="en-CA" sz="3200" dirty="0"/>
              <a:t>: monitoring and data base; Capacity building and public participation; assessment and measures;</a:t>
            </a:r>
          </a:p>
          <a:p>
            <a:pPr marL="342900" indent="-342900">
              <a:buFont typeface="Arial" panose="020B0604020202020204" pitchFamily="34" charset="0"/>
              <a:buChar char="•"/>
            </a:pPr>
            <a:r>
              <a:rPr lang="en-CA" sz="3200" dirty="0"/>
              <a:t>Long process based on </a:t>
            </a:r>
            <a:r>
              <a:rPr lang="en-CA" sz="3200" i="1" dirty="0"/>
              <a:t>sound Strategy, </a:t>
            </a:r>
            <a:r>
              <a:rPr lang="en-CA" sz="3200" dirty="0"/>
              <a:t>no fragmented projects;</a:t>
            </a:r>
          </a:p>
          <a:p>
            <a:pPr marL="342900" indent="-342900">
              <a:buFont typeface="Arial" panose="020B0604020202020204" pitchFamily="34" charset="0"/>
              <a:buChar char="•"/>
            </a:pPr>
            <a:r>
              <a:rPr lang="en-CA" sz="3200" dirty="0"/>
              <a:t>The management requires </a:t>
            </a:r>
            <a:r>
              <a:rPr lang="en-CA" sz="3200" i="1" dirty="0"/>
              <a:t>Champions and visibility </a:t>
            </a:r>
            <a:r>
              <a:rPr lang="en-CA" sz="3200" dirty="0"/>
              <a:t>for political support;</a:t>
            </a:r>
            <a:endParaRPr lang="en-CA" sz="3200" i="1" dirty="0"/>
          </a:p>
          <a:p>
            <a:pPr marL="342900" indent="-342900">
              <a:buFont typeface="Arial" panose="020B0604020202020204" pitchFamily="34" charset="0"/>
              <a:buChar char="•"/>
            </a:pPr>
            <a:r>
              <a:rPr lang="en-CA" sz="3200" dirty="0"/>
              <a:t>Permanent assessment of </a:t>
            </a:r>
            <a:r>
              <a:rPr lang="en-CA" sz="3200" i="1" dirty="0"/>
              <a:t>results and goals   </a:t>
            </a:r>
          </a:p>
        </p:txBody>
      </p:sp>
    </p:spTree>
    <p:extLst>
      <p:ext uri="{BB962C8B-B14F-4D97-AF65-F5344CB8AC3E}">
        <p14:creationId xmlns:p14="http://schemas.microsoft.com/office/powerpoint/2010/main" val="301602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754" y="1507691"/>
            <a:ext cx="9295741" cy="1107996"/>
          </a:xfrm>
        </p:spPr>
        <p:txBody>
          <a:bodyPr/>
          <a:lstStyle/>
          <a:p>
            <a:r>
              <a:rPr lang="en-US" dirty="0"/>
              <a:t>THANK YOU</a:t>
            </a:r>
          </a:p>
        </p:txBody>
      </p:sp>
    </p:spTree>
    <p:extLst>
      <p:ext uri="{BB962C8B-B14F-4D97-AF65-F5344CB8AC3E}">
        <p14:creationId xmlns:p14="http://schemas.microsoft.com/office/powerpoint/2010/main" val="83534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Rapid Urbanization and Competition for Water Resources</a:t>
            </a:r>
          </a:p>
        </p:txBody>
      </p:sp>
      <p:sp>
        <p:nvSpPr>
          <p:cNvPr id="4" name="Slide Number Placeholder 3"/>
          <p:cNvSpPr>
            <a:spLocks noGrp="1"/>
          </p:cNvSpPr>
          <p:nvPr>
            <p:ph type="sldNum" sz="quarter" idx="4"/>
          </p:nvPr>
        </p:nvSpPr>
        <p:spPr/>
        <p:txBody>
          <a:bodyPr/>
          <a:lstStyle/>
          <a:p>
            <a:fld id="{F9F971E6-D8D4-4C59-A1A0-5FE329A63D94}" type="slidenum">
              <a:rPr lang="en-US" smtClean="0"/>
              <a:pPr/>
              <a:t>1</a:t>
            </a:fld>
            <a:endParaRPr lang="en-US" dirty="0"/>
          </a:p>
        </p:txBody>
      </p:sp>
      <p:sp>
        <p:nvSpPr>
          <p:cNvPr id="6" name="TextBox 5"/>
          <p:cNvSpPr txBox="1"/>
          <p:nvPr/>
        </p:nvSpPr>
        <p:spPr>
          <a:xfrm>
            <a:off x="3422683" y="4777274"/>
            <a:ext cx="3616696" cy="830997"/>
          </a:xfrm>
          <a:prstGeom prst="rect">
            <a:avLst/>
          </a:prstGeom>
          <a:noFill/>
        </p:spPr>
        <p:txBody>
          <a:bodyPr wrap="none" rtlCol="0">
            <a:spAutoFit/>
          </a:bodyPr>
          <a:lstStyle/>
          <a:p>
            <a:r>
              <a:rPr lang="en-US" sz="2400" dirty="0"/>
              <a:t>Projected Metropolitan </a:t>
            </a:r>
          </a:p>
          <a:p>
            <a:r>
              <a:rPr lang="en-US" sz="2400" dirty="0"/>
              <a:t>Population by 2025</a:t>
            </a:r>
          </a:p>
        </p:txBody>
      </p:sp>
      <p:grpSp>
        <p:nvGrpSpPr>
          <p:cNvPr id="12" name="Group 11"/>
          <p:cNvGrpSpPr/>
          <p:nvPr/>
        </p:nvGrpSpPr>
        <p:grpSpPr>
          <a:xfrm>
            <a:off x="8971092" y="1212488"/>
            <a:ext cx="2776149" cy="2309926"/>
            <a:chOff x="8971092" y="1212488"/>
            <a:chExt cx="2776149" cy="2309926"/>
          </a:xfrm>
        </p:grpSpPr>
        <p:pic>
          <p:nvPicPr>
            <p:cNvPr id="7" name="Picture 6"/>
            <p:cNvPicPr>
              <a:picLocks noChangeAspect="1"/>
            </p:cNvPicPr>
            <p:nvPr/>
          </p:nvPicPr>
          <p:blipFill>
            <a:blip r:embed="rId3"/>
            <a:stretch>
              <a:fillRect/>
            </a:stretch>
          </p:blipFill>
          <p:spPr>
            <a:xfrm>
              <a:off x="8971092" y="1212488"/>
              <a:ext cx="2776149" cy="2309926"/>
            </a:xfrm>
            <a:prstGeom prst="rect">
              <a:avLst/>
            </a:prstGeom>
          </p:spPr>
        </p:pic>
        <p:sp>
          <p:nvSpPr>
            <p:cNvPr id="8" name="TextBox 7"/>
            <p:cNvSpPr txBox="1"/>
            <p:nvPr/>
          </p:nvSpPr>
          <p:spPr>
            <a:xfrm>
              <a:off x="9955761" y="2062057"/>
              <a:ext cx="665567" cy="338554"/>
            </a:xfrm>
            <a:prstGeom prst="rect">
              <a:avLst/>
            </a:prstGeom>
            <a:solidFill>
              <a:schemeClr val="bg1"/>
            </a:solidFill>
          </p:spPr>
          <p:txBody>
            <a:bodyPr wrap="none" rtlCol="0">
              <a:spAutoFit/>
            </a:bodyPr>
            <a:lstStyle/>
            <a:p>
              <a:r>
                <a:rPr lang="en-US" dirty="0"/>
                <a:t>1950</a:t>
              </a:r>
            </a:p>
          </p:txBody>
        </p:sp>
        <p:sp>
          <p:nvSpPr>
            <p:cNvPr id="9" name="TextBox 8"/>
            <p:cNvSpPr txBox="1"/>
            <p:nvPr/>
          </p:nvSpPr>
          <p:spPr>
            <a:xfrm>
              <a:off x="9955761" y="2400611"/>
              <a:ext cx="665567" cy="338554"/>
            </a:xfrm>
            <a:prstGeom prst="rect">
              <a:avLst/>
            </a:prstGeom>
            <a:solidFill>
              <a:schemeClr val="bg1"/>
            </a:solidFill>
          </p:spPr>
          <p:txBody>
            <a:bodyPr wrap="none" rtlCol="0">
              <a:spAutoFit/>
            </a:bodyPr>
            <a:lstStyle/>
            <a:p>
              <a:r>
                <a:rPr lang="en-US" dirty="0"/>
                <a:t>1990</a:t>
              </a:r>
            </a:p>
          </p:txBody>
        </p:sp>
        <p:sp>
          <p:nvSpPr>
            <p:cNvPr id="10" name="TextBox 9"/>
            <p:cNvSpPr txBox="1"/>
            <p:nvPr/>
          </p:nvSpPr>
          <p:spPr>
            <a:xfrm>
              <a:off x="9955761" y="2792284"/>
              <a:ext cx="665567" cy="338554"/>
            </a:xfrm>
            <a:prstGeom prst="rect">
              <a:avLst/>
            </a:prstGeom>
            <a:solidFill>
              <a:schemeClr val="bg1"/>
            </a:solidFill>
          </p:spPr>
          <p:txBody>
            <a:bodyPr wrap="none" rtlCol="0">
              <a:spAutoFit/>
            </a:bodyPr>
            <a:lstStyle/>
            <a:p>
              <a:r>
                <a:rPr lang="en-US" dirty="0"/>
                <a:t>2025</a:t>
              </a:r>
            </a:p>
          </p:txBody>
        </p:sp>
        <p:sp>
          <p:nvSpPr>
            <p:cNvPr id="11" name="Rectangle 10"/>
            <p:cNvSpPr/>
            <p:nvPr/>
          </p:nvSpPr>
          <p:spPr>
            <a:xfrm>
              <a:off x="9335396" y="1660849"/>
              <a:ext cx="2411845" cy="401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0" y="1762990"/>
            <a:ext cx="9335396" cy="4881465"/>
            <a:chOff x="0" y="1212488"/>
            <a:chExt cx="9335396" cy="4881465"/>
          </a:xfrm>
        </p:grpSpPr>
        <p:sp>
          <p:nvSpPr>
            <p:cNvPr id="5" name="object 4"/>
            <p:cNvSpPr/>
            <p:nvPr/>
          </p:nvSpPr>
          <p:spPr>
            <a:xfrm>
              <a:off x="0" y="1212488"/>
              <a:ext cx="9335396" cy="488146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Rectangle 12"/>
            <p:cNvSpPr/>
            <p:nvPr/>
          </p:nvSpPr>
          <p:spPr>
            <a:xfrm>
              <a:off x="8294914" y="5365102"/>
              <a:ext cx="1040482" cy="728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485309" y="1230421"/>
            <a:ext cx="11263943" cy="523220"/>
          </a:xfrm>
          <a:prstGeom prst="rect">
            <a:avLst/>
          </a:prstGeom>
        </p:spPr>
        <p:txBody>
          <a:bodyPr wrap="square">
            <a:spAutoFit/>
          </a:bodyPr>
          <a:lstStyle/>
          <a:p>
            <a:r>
              <a:rPr lang="en-US" sz="2800" b="1" dirty="0">
                <a:solidFill>
                  <a:srgbClr val="00B0F0"/>
                </a:solidFill>
                <a:latin typeface="Calibri" panose="020F0502020204030204" pitchFamily="34" charset="0"/>
              </a:rPr>
              <a:t>Projected metropolitan population by 2025</a:t>
            </a:r>
          </a:p>
        </p:txBody>
      </p:sp>
      <p:sp>
        <p:nvSpPr>
          <p:cNvPr id="3" name="CaixaDeTexto 2">
            <a:extLst>
              <a:ext uri="{FF2B5EF4-FFF2-40B4-BE49-F238E27FC236}">
                <a16:creationId xmlns:a16="http://schemas.microsoft.com/office/drawing/2014/main" id="{A8B959E1-3564-491D-B460-C5DDE986C318}"/>
              </a:ext>
            </a:extLst>
          </p:cNvPr>
          <p:cNvSpPr txBox="1"/>
          <p:nvPr/>
        </p:nvSpPr>
        <p:spPr>
          <a:xfrm>
            <a:off x="9194433" y="3517417"/>
            <a:ext cx="2776149" cy="1938992"/>
          </a:xfrm>
          <a:prstGeom prst="rect">
            <a:avLst/>
          </a:prstGeom>
          <a:noFill/>
        </p:spPr>
        <p:txBody>
          <a:bodyPr wrap="square" rtlCol="0">
            <a:spAutoFit/>
          </a:bodyPr>
          <a:lstStyle/>
          <a:p>
            <a:pPr marL="342900" indent="-342900">
              <a:buFont typeface="Arial" panose="020B0604020202020204" pitchFamily="34" charset="0"/>
              <a:buChar char="•"/>
            </a:pPr>
            <a:r>
              <a:rPr lang="en-CA" sz="2000" b="0" dirty="0"/>
              <a:t>Urban world population in 2050 will be 70%</a:t>
            </a:r>
          </a:p>
          <a:p>
            <a:pPr marL="342900" indent="-342900">
              <a:buFont typeface="Arial" panose="020B0604020202020204" pitchFamily="34" charset="0"/>
              <a:buChar char="•"/>
            </a:pPr>
            <a:r>
              <a:rPr lang="en-CA" sz="2000" b="0" dirty="0"/>
              <a:t>Fertility decrease with urbanization</a:t>
            </a:r>
          </a:p>
          <a:p>
            <a:pPr marL="342900" indent="-342900">
              <a:buFont typeface="Arial" panose="020B0604020202020204" pitchFamily="34" charset="0"/>
              <a:buChar char="•"/>
            </a:pPr>
            <a:r>
              <a:rPr lang="en-CA" sz="2000" b="0" dirty="0"/>
              <a:t>Main issues in cities</a:t>
            </a:r>
          </a:p>
        </p:txBody>
      </p:sp>
    </p:spTree>
    <p:extLst>
      <p:ext uri="{BB962C8B-B14F-4D97-AF65-F5344CB8AC3E}">
        <p14:creationId xmlns:p14="http://schemas.microsoft.com/office/powerpoint/2010/main" val="35250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Vulnerability due to Disaster and Climate Change Risks</a:t>
            </a:r>
          </a:p>
        </p:txBody>
      </p:sp>
      <p:sp>
        <p:nvSpPr>
          <p:cNvPr id="3" name="Slide Number Placeholder 2"/>
          <p:cNvSpPr>
            <a:spLocks noGrp="1"/>
          </p:cNvSpPr>
          <p:nvPr>
            <p:ph type="sldNum" sz="quarter" idx="4"/>
          </p:nvPr>
        </p:nvSpPr>
        <p:spPr/>
        <p:txBody>
          <a:bodyPr/>
          <a:lstStyle/>
          <a:p>
            <a:fld id="{F9F971E6-D8D4-4C59-A1A0-5FE329A63D94}" type="slidenum">
              <a:rPr lang="en-US" smtClean="0"/>
              <a:pPr/>
              <a:t>2</a:t>
            </a:fld>
            <a:endParaRPr lang="en-US" dirty="0"/>
          </a:p>
        </p:txBody>
      </p:sp>
      <p:sp>
        <p:nvSpPr>
          <p:cNvPr id="6" name="object 111"/>
          <p:cNvSpPr/>
          <p:nvPr/>
        </p:nvSpPr>
        <p:spPr>
          <a:xfrm>
            <a:off x="5977403" y="1229445"/>
            <a:ext cx="2499359" cy="29453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grpSp>
        <p:nvGrpSpPr>
          <p:cNvPr id="7" name="Group 6"/>
          <p:cNvGrpSpPr/>
          <p:nvPr/>
        </p:nvGrpSpPr>
        <p:grpSpPr>
          <a:xfrm>
            <a:off x="609600" y="1268964"/>
            <a:ext cx="2963619" cy="2831511"/>
            <a:chOff x="457200" y="4202266"/>
            <a:chExt cx="2323626" cy="2457450"/>
          </a:xfrm>
        </p:grpSpPr>
        <p:sp>
          <p:nvSpPr>
            <p:cNvPr id="8" name="object 3"/>
            <p:cNvSpPr/>
            <p:nvPr/>
          </p:nvSpPr>
          <p:spPr>
            <a:xfrm>
              <a:off x="457200" y="4202266"/>
              <a:ext cx="2247900" cy="24574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9" name="object 7"/>
            <p:cNvSpPr txBox="1"/>
            <p:nvPr/>
          </p:nvSpPr>
          <p:spPr>
            <a:xfrm rot="19560000">
              <a:off x="769537" y="4442937"/>
              <a:ext cx="273955"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W</a:t>
              </a:r>
              <a:endParaRPr sz="1400" dirty="0">
                <a:latin typeface="Calibri"/>
                <a:cs typeface="Calibri"/>
              </a:endParaRPr>
            </a:p>
          </p:txBody>
        </p:sp>
        <p:sp>
          <p:nvSpPr>
            <p:cNvPr id="10" name="object 8"/>
            <p:cNvSpPr txBox="1"/>
            <p:nvPr/>
          </p:nvSpPr>
          <p:spPr>
            <a:xfrm rot="19920000">
              <a:off x="892000" y="4378164"/>
              <a:ext cx="23820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a:t>
              </a:r>
              <a:endParaRPr sz="1400" dirty="0">
                <a:latin typeface="Calibri"/>
                <a:cs typeface="Calibri"/>
              </a:endParaRPr>
            </a:p>
          </p:txBody>
        </p:sp>
        <p:sp>
          <p:nvSpPr>
            <p:cNvPr id="11" name="object 9"/>
            <p:cNvSpPr txBox="1"/>
            <p:nvPr/>
          </p:nvSpPr>
          <p:spPr>
            <a:xfrm rot="20100000">
              <a:off x="962034" y="4345202"/>
              <a:ext cx="230291"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t</a:t>
              </a:r>
              <a:endParaRPr sz="1400" dirty="0">
                <a:latin typeface="Calibri"/>
                <a:cs typeface="Calibri"/>
              </a:endParaRPr>
            </a:p>
          </p:txBody>
        </p:sp>
        <p:sp>
          <p:nvSpPr>
            <p:cNvPr id="12" name="object 10"/>
            <p:cNvSpPr txBox="1"/>
            <p:nvPr/>
          </p:nvSpPr>
          <p:spPr>
            <a:xfrm rot="20340000">
              <a:off x="1028694" y="4315514"/>
              <a:ext cx="239370"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13" name="object 11"/>
            <p:cNvSpPr txBox="1"/>
            <p:nvPr/>
          </p:nvSpPr>
          <p:spPr>
            <a:xfrm rot="20640000">
              <a:off x="1108995" y="4290175"/>
              <a:ext cx="231495"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r</a:t>
              </a:r>
              <a:endParaRPr sz="1400" dirty="0">
                <a:latin typeface="Calibri"/>
                <a:cs typeface="Calibri"/>
              </a:endParaRPr>
            </a:p>
          </p:txBody>
        </p:sp>
        <p:sp>
          <p:nvSpPr>
            <p:cNvPr id="14" name="object 12"/>
            <p:cNvSpPr txBox="1"/>
            <p:nvPr/>
          </p:nvSpPr>
          <p:spPr>
            <a:xfrm rot="21000000">
              <a:off x="1221461" y="4262230"/>
              <a:ext cx="237388"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15" name="object 13"/>
            <p:cNvSpPr txBox="1"/>
            <p:nvPr/>
          </p:nvSpPr>
          <p:spPr>
            <a:xfrm rot="21240000">
              <a:off x="1304896" y="4250027"/>
              <a:ext cx="235364"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c</a:t>
              </a:r>
              <a:endParaRPr sz="1400" dirty="0">
                <a:latin typeface="Calibri"/>
                <a:cs typeface="Calibri"/>
              </a:endParaRPr>
            </a:p>
          </p:txBody>
        </p:sp>
        <p:sp>
          <p:nvSpPr>
            <p:cNvPr id="16" name="object 14"/>
            <p:cNvSpPr txBox="1"/>
            <p:nvPr/>
          </p:nvSpPr>
          <p:spPr>
            <a:xfrm rot="21480000">
              <a:off x="1386798" y="4243621"/>
              <a:ext cx="238438"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a:t>
              </a:r>
              <a:endParaRPr sz="1400" dirty="0">
                <a:latin typeface="Calibri"/>
                <a:cs typeface="Calibri"/>
              </a:endParaRPr>
            </a:p>
          </p:txBody>
        </p:sp>
        <p:sp>
          <p:nvSpPr>
            <p:cNvPr id="17" name="object 15"/>
            <p:cNvSpPr txBox="1"/>
            <p:nvPr/>
          </p:nvSpPr>
          <p:spPr>
            <a:xfrm rot="120000">
              <a:off x="1468588" y="4243396"/>
              <a:ext cx="231580"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r</a:t>
              </a:r>
              <a:endParaRPr sz="1400" dirty="0">
                <a:latin typeface="Calibri"/>
                <a:cs typeface="Calibri"/>
              </a:endParaRPr>
            </a:p>
          </p:txBody>
        </p:sp>
        <p:sp>
          <p:nvSpPr>
            <p:cNvPr id="18" name="object 16"/>
            <p:cNvSpPr txBox="1"/>
            <p:nvPr/>
          </p:nvSpPr>
          <p:spPr>
            <a:xfrm rot="300000">
              <a:off x="1535843" y="4247689"/>
              <a:ext cx="235346"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c</a:t>
              </a:r>
              <a:endParaRPr sz="1400" dirty="0">
                <a:latin typeface="Calibri"/>
                <a:cs typeface="Calibri"/>
              </a:endParaRPr>
            </a:p>
          </p:txBody>
        </p:sp>
        <p:sp>
          <p:nvSpPr>
            <p:cNvPr id="19" name="object 17"/>
            <p:cNvSpPr txBox="1"/>
            <p:nvPr/>
          </p:nvSpPr>
          <p:spPr>
            <a:xfrm rot="480000">
              <a:off x="1601329" y="4255004"/>
              <a:ext cx="22667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i</a:t>
              </a:r>
              <a:endParaRPr sz="1400" dirty="0">
                <a:latin typeface="Calibri"/>
                <a:cs typeface="Calibri"/>
              </a:endParaRPr>
            </a:p>
          </p:txBody>
        </p:sp>
        <p:sp>
          <p:nvSpPr>
            <p:cNvPr id="20" name="object 18"/>
            <p:cNvSpPr txBox="1"/>
            <p:nvPr/>
          </p:nvSpPr>
          <p:spPr>
            <a:xfrm rot="600000">
              <a:off x="1651374" y="4263497"/>
              <a:ext cx="231580"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t</a:t>
              </a:r>
              <a:endParaRPr sz="1400" dirty="0">
                <a:latin typeface="Calibri"/>
                <a:cs typeface="Calibri"/>
              </a:endParaRPr>
            </a:p>
          </p:txBody>
        </p:sp>
        <p:sp>
          <p:nvSpPr>
            <p:cNvPr id="21" name="object 19"/>
            <p:cNvSpPr txBox="1"/>
            <p:nvPr/>
          </p:nvSpPr>
          <p:spPr>
            <a:xfrm rot="780000">
              <a:off x="1719694" y="4279659"/>
              <a:ext cx="237902"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y</a:t>
              </a:r>
              <a:endParaRPr sz="1400" dirty="0">
                <a:latin typeface="Calibri"/>
                <a:cs typeface="Calibri"/>
              </a:endParaRPr>
            </a:p>
          </p:txBody>
        </p:sp>
        <p:sp>
          <p:nvSpPr>
            <p:cNvPr id="22" name="object 20"/>
            <p:cNvSpPr txBox="1"/>
            <p:nvPr/>
          </p:nvSpPr>
          <p:spPr>
            <a:xfrm rot="1080000">
              <a:off x="1777784" y="4295616"/>
              <a:ext cx="22739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t>
              </a:r>
              <a:endParaRPr sz="1400" dirty="0">
                <a:latin typeface="Calibri"/>
                <a:cs typeface="Calibri"/>
              </a:endParaRPr>
            </a:p>
          </p:txBody>
        </p:sp>
        <p:sp>
          <p:nvSpPr>
            <p:cNvPr id="23" name="object 21"/>
            <p:cNvSpPr txBox="1"/>
            <p:nvPr/>
          </p:nvSpPr>
          <p:spPr>
            <a:xfrm rot="1380000">
              <a:off x="1881993" y="4338881"/>
              <a:ext cx="250187"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D</a:t>
              </a:r>
              <a:endParaRPr sz="1400" dirty="0">
                <a:latin typeface="Calibri"/>
                <a:cs typeface="Calibri"/>
              </a:endParaRPr>
            </a:p>
          </p:txBody>
        </p:sp>
        <p:sp>
          <p:nvSpPr>
            <p:cNvPr id="24" name="object 22"/>
            <p:cNvSpPr txBox="1"/>
            <p:nvPr/>
          </p:nvSpPr>
          <p:spPr>
            <a:xfrm rot="1680000">
              <a:off x="1972654" y="4379312"/>
              <a:ext cx="231409"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r</a:t>
              </a:r>
              <a:endParaRPr sz="1400" dirty="0">
                <a:latin typeface="Calibri"/>
                <a:cs typeface="Calibri"/>
              </a:endParaRPr>
            </a:p>
          </p:txBody>
        </p:sp>
        <p:sp>
          <p:nvSpPr>
            <p:cNvPr id="25" name="object 23"/>
            <p:cNvSpPr txBox="1"/>
            <p:nvPr/>
          </p:nvSpPr>
          <p:spPr>
            <a:xfrm rot="1920000">
              <a:off x="2036142" y="4419600"/>
              <a:ext cx="242135"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o</a:t>
              </a:r>
              <a:endParaRPr sz="1400" dirty="0">
                <a:latin typeface="Calibri"/>
                <a:cs typeface="Calibri"/>
              </a:endParaRPr>
            </a:p>
          </p:txBody>
        </p:sp>
        <p:sp>
          <p:nvSpPr>
            <p:cNvPr id="26" name="object 24"/>
            <p:cNvSpPr txBox="1"/>
            <p:nvPr/>
          </p:nvSpPr>
          <p:spPr>
            <a:xfrm rot="2220000">
              <a:off x="2117824" y="4476361"/>
              <a:ext cx="24263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u</a:t>
              </a:r>
              <a:endParaRPr sz="1400" dirty="0">
                <a:latin typeface="Calibri"/>
                <a:cs typeface="Calibri"/>
              </a:endParaRPr>
            </a:p>
          </p:txBody>
        </p:sp>
        <p:sp>
          <p:nvSpPr>
            <p:cNvPr id="27" name="object 25"/>
            <p:cNvSpPr txBox="1"/>
            <p:nvPr/>
          </p:nvSpPr>
          <p:spPr>
            <a:xfrm rot="2460000">
              <a:off x="2191263" y="4536015"/>
              <a:ext cx="239030"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g</a:t>
              </a:r>
              <a:endParaRPr sz="1400" dirty="0">
                <a:latin typeface="Calibri"/>
                <a:cs typeface="Calibri"/>
              </a:endParaRPr>
            </a:p>
          </p:txBody>
        </p:sp>
        <p:sp>
          <p:nvSpPr>
            <p:cNvPr id="28" name="object 26"/>
            <p:cNvSpPr txBox="1"/>
            <p:nvPr/>
          </p:nvSpPr>
          <p:spPr>
            <a:xfrm rot="2820000">
              <a:off x="2257704" y="4602804"/>
              <a:ext cx="242135"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h</a:t>
              </a:r>
              <a:endParaRPr sz="1400" dirty="0">
                <a:latin typeface="Calibri"/>
                <a:cs typeface="Calibri"/>
              </a:endParaRPr>
            </a:p>
          </p:txBody>
        </p:sp>
        <p:sp>
          <p:nvSpPr>
            <p:cNvPr id="29" name="object 27"/>
            <p:cNvSpPr txBox="1"/>
            <p:nvPr/>
          </p:nvSpPr>
          <p:spPr>
            <a:xfrm rot="3000000">
              <a:off x="2314875" y="4661787"/>
              <a:ext cx="230904"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t</a:t>
              </a:r>
              <a:endParaRPr sz="1400" dirty="0">
                <a:latin typeface="Calibri"/>
                <a:cs typeface="Calibri"/>
              </a:endParaRPr>
            </a:p>
          </p:txBody>
        </p:sp>
        <p:sp>
          <p:nvSpPr>
            <p:cNvPr id="30" name="object 28"/>
            <p:cNvSpPr txBox="1"/>
            <p:nvPr/>
          </p:nvSpPr>
          <p:spPr>
            <a:xfrm rot="3120000">
              <a:off x="2350173" y="4704731"/>
              <a:ext cx="22778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t>
              </a:r>
              <a:endParaRPr sz="1400" dirty="0">
                <a:latin typeface="Calibri"/>
                <a:cs typeface="Calibri"/>
              </a:endParaRPr>
            </a:p>
          </p:txBody>
        </p:sp>
        <p:sp>
          <p:nvSpPr>
            <p:cNvPr id="31" name="object 29"/>
            <p:cNvSpPr txBox="1"/>
            <p:nvPr/>
          </p:nvSpPr>
          <p:spPr>
            <a:xfrm rot="3540000">
              <a:off x="2408113" y="4806335"/>
              <a:ext cx="24655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a:t>
              </a:r>
              <a:endParaRPr sz="1400" dirty="0">
                <a:latin typeface="Calibri"/>
                <a:cs typeface="Calibri"/>
              </a:endParaRPr>
            </a:p>
          </p:txBody>
        </p:sp>
        <p:sp>
          <p:nvSpPr>
            <p:cNvPr id="32" name="object 30"/>
            <p:cNvSpPr txBox="1"/>
            <p:nvPr/>
          </p:nvSpPr>
          <p:spPr>
            <a:xfrm rot="3780000">
              <a:off x="2458125" y="4892620"/>
              <a:ext cx="239030"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g</a:t>
              </a:r>
              <a:endParaRPr sz="1400" dirty="0">
                <a:latin typeface="Calibri"/>
                <a:cs typeface="Calibri"/>
              </a:endParaRPr>
            </a:p>
          </p:txBody>
        </p:sp>
        <p:sp>
          <p:nvSpPr>
            <p:cNvPr id="33" name="object 31"/>
            <p:cNvSpPr txBox="1"/>
            <p:nvPr/>
          </p:nvSpPr>
          <p:spPr>
            <a:xfrm rot="4020000">
              <a:off x="2492768" y="4963794"/>
              <a:ext cx="232283"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r</a:t>
              </a:r>
              <a:endParaRPr sz="1400" dirty="0">
                <a:latin typeface="Calibri"/>
                <a:cs typeface="Calibri"/>
              </a:endParaRPr>
            </a:p>
          </p:txBody>
        </p:sp>
        <p:sp>
          <p:nvSpPr>
            <p:cNvPr id="34" name="object 32"/>
            <p:cNvSpPr txBox="1"/>
            <p:nvPr/>
          </p:nvSpPr>
          <p:spPr>
            <a:xfrm rot="4200000">
              <a:off x="2514498" y="5015217"/>
              <a:ext cx="227150"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i</a:t>
              </a:r>
              <a:endParaRPr sz="1400" dirty="0">
                <a:latin typeface="Calibri"/>
                <a:cs typeface="Calibri"/>
              </a:endParaRPr>
            </a:p>
          </p:txBody>
        </p:sp>
        <p:sp>
          <p:nvSpPr>
            <p:cNvPr id="35" name="object 33"/>
            <p:cNvSpPr txBox="1"/>
            <p:nvPr/>
          </p:nvSpPr>
          <p:spPr>
            <a:xfrm rot="4380000">
              <a:off x="2528657" y="5073588"/>
              <a:ext cx="235964"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c</a:t>
              </a:r>
              <a:endParaRPr sz="1400" dirty="0">
                <a:latin typeface="Calibri"/>
                <a:cs typeface="Calibri"/>
              </a:endParaRPr>
            </a:p>
          </p:txBody>
        </p:sp>
        <p:sp>
          <p:nvSpPr>
            <p:cNvPr id="36" name="object 34"/>
            <p:cNvSpPr txBox="1"/>
            <p:nvPr/>
          </p:nvSpPr>
          <p:spPr>
            <a:xfrm rot="4620000">
              <a:off x="2546604" y="5160114"/>
              <a:ext cx="24346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u</a:t>
              </a:r>
              <a:endParaRPr sz="1400" dirty="0">
                <a:latin typeface="Calibri"/>
                <a:cs typeface="Calibri"/>
              </a:endParaRPr>
            </a:p>
          </p:txBody>
        </p:sp>
        <p:sp>
          <p:nvSpPr>
            <p:cNvPr id="37" name="object 35"/>
            <p:cNvSpPr txBox="1"/>
            <p:nvPr/>
          </p:nvSpPr>
          <p:spPr>
            <a:xfrm rot="4920000">
              <a:off x="2567054" y="5231278"/>
              <a:ext cx="22667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l</a:t>
              </a:r>
              <a:endParaRPr sz="1400" dirty="0">
                <a:latin typeface="Calibri"/>
                <a:cs typeface="Calibri"/>
              </a:endParaRPr>
            </a:p>
          </p:txBody>
        </p:sp>
        <p:sp>
          <p:nvSpPr>
            <p:cNvPr id="38" name="object 36"/>
            <p:cNvSpPr txBox="1"/>
            <p:nvPr/>
          </p:nvSpPr>
          <p:spPr>
            <a:xfrm rot="5040000">
              <a:off x="2570893" y="5284133"/>
              <a:ext cx="231580"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t</a:t>
              </a:r>
              <a:endParaRPr sz="1400" dirty="0">
                <a:latin typeface="Calibri"/>
                <a:cs typeface="Calibri"/>
              </a:endParaRPr>
            </a:p>
          </p:txBody>
        </p:sp>
        <p:sp>
          <p:nvSpPr>
            <p:cNvPr id="39" name="object 37"/>
            <p:cNvSpPr txBox="1"/>
            <p:nvPr/>
          </p:nvSpPr>
          <p:spPr>
            <a:xfrm rot="5220000">
              <a:off x="2570191" y="5363951"/>
              <a:ext cx="24346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u</a:t>
              </a:r>
              <a:endParaRPr sz="1400" dirty="0">
                <a:latin typeface="Calibri"/>
                <a:cs typeface="Calibri"/>
              </a:endParaRPr>
            </a:p>
          </p:txBody>
        </p:sp>
        <p:sp>
          <p:nvSpPr>
            <p:cNvPr id="40" name="object 38"/>
            <p:cNvSpPr txBox="1"/>
            <p:nvPr/>
          </p:nvSpPr>
          <p:spPr>
            <a:xfrm rot="5520000">
              <a:off x="2575143" y="5446886"/>
              <a:ext cx="231580"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r</a:t>
              </a:r>
              <a:endParaRPr sz="1400" dirty="0">
                <a:latin typeface="Calibri"/>
                <a:cs typeface="Calibri"/>
              </a:endParaRPr>
            </a:p>
          </p:txBody>
        </p:sp>
        <p:sp>
          <p:nvSpPr>
            <p:cNvPr id="41" name="object 39"/>
            <p:cNvSpPr txBox="1"/>
            <p:nvPr/>
          </p:nvSpPr>
          <p:spPr>
            <a:xfrm rot="5760000">
              <a:off x="2565742" y="5521506"/>
              <a:ext cx="239261"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a:t>
              </a:r>
              <a:endParaRPr sz="1400" dirty="0">
                <a:latin typeface="Calibri"/>
                <a:cs typeface="Calibri"/>
              </a:endParaRPr>
            </a:p>
          </p:txBody>
        </p:sp>
        <p:sp>
          <p:nvSpPr>
            <p:cNvPr id="42" name="object 40"/>
            <p:cNvSpPr txBox="1"/>
            <p:nvPr/>
          </p:nvSpPr>
          <p:spPr>
            <a:xfrm rot="5940000">
              <a:off x="2563028" y="5587102"/>
              <a:ext cx="226791"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l</a:t>
              </a:r>
              <a:endParaRPr sz="1400" dirty="0">
                <a:latin typeface="Calibri"/>
                <a:cs typeface="Calibri"/>
              </a:endParaRPr>
            </a:p>
          </p:txBody>
        </p:sp>
        <p:sp>
          <p:nvSpPr>
            <p:cNvPr id="43" name="object 41"/>
            <p:cNvSpPr txBox="1"/>
            <p:nvPr/>
          </p:nvSpPr>
          <p:spPr>
            <a:xfrm rot="6180000">
              <a:off x="2545804" y="5671455"/>
              <a:ext cx="22702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l</a:t>
              </a:r>
              <a:endParaRPr sz="1400" dirty="0">
                <a:latin typeface="Calibri"/>
                <a:cs typeface="Calibri"/>
              </a:endParaRPr>
            </a:p>
          </p:txBody>
        </p:sp>
        <p:sp>
          <p:nvSpPr>
            <p:cNvPr id="44" name="object 42"/>
            <p:cNvSpPr txBox="1"/>
            <p:nvPr/>
          </p:nvSpPr>
          <p:spPr>
            <a:xfrm rot="6420000">
              <a:off x="2518792" y="5740890"/>
              <a:ext cx="24346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o</a:t>
              </a:r>
              <a:endParaRPr sz="1400" dirty="0">
                <a:latin typeface="Calibri"/>
                <a:cs typeface="Calibri"/>
              </a:endParaRPr>
            </a:p>
          </p:txBody>
        </p:sp>
        <p:sp>
          <p:nvSpPr>
            <p:cNvPr id="45" name="object 43"/>
            <p:cNvSpPr txBox="1"/>
            <p:nvPr/>
          </p:nvSpPr>
          <p:spPr>
            <a:xfrm rot="6720000">
              <a:off x="2494632" y="5822714"/>
              <a:ext cx="233573"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46" name="object 44"/>
            <p:cNvSpPr txBox="1"/>
            <p:nvPr/>
          </p:nvSpPr>
          <p:spPr>
            <a:xfrm rot="6840000">
              <a:off x="2465509" y="5889398"/>
              <a:ext cx="234345"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47" name="object 45"/>
            <p:cNvSpPr txBox="1"/>
            <p:nvPr/>
          </p:nvSpPr>
          <p:spPr>
            <a:xfrm rot="7080000">
              <a:off x="2423820" y="5964111"/>
              <a:ext cx="241741"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48" name="object 46"/>
            <p:cNvSpPr txBox="1"/>
            <p:nvPr/>
          </p:nvSpPr>
          <p:spPr>
            <a:xfrm rot="7380000">
              <a:off x="2383844" y="6035480"/>
              <a:ext cx="233573"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49" name="object 47"/>
            <p:cNvSpPr txBox="1"/>
            <p:nvPr/>
          </p:nvSpPr>
          <p:spPr>
            <a:xfrm rot="7740000">
              <a:off x="2304538" y="6137493"/>
              <a:ext cx="241500"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50" name="object 48"/>
            <p:cNvSpPr txBox="1"/>
            <p:nvPr/>
          </p:nvSpPr>
          <p:spPr>
            <a:xfrm rot="8040000">
              <a:off x="2257739" y="6195644"/>
              <a:ext cx="230739"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t</a:t>
              </a:r>
              <a:endParaRPr sz="1400" dirty="0">
                <a:latin typeface="Calibri"/>
                <a:cs typeface="Calibri"/>
              </a:endParaRPr>
            </a:p>
          </p:txBody>
        </p:sp>
        <p:sp>
          <p:nvSpPr>
            <p:cNvPr id="51" name="object 49"/>
            <p:cNvSpPr txBox="1"/>
            <p:nvPr/>
          </p:nvSpPr>
          <p:spPr>
            <a:xfrm rot="8160000">
              <a:off x="2206745" y="6243747"/>
              <a:ext cx="236173"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c</a:t>
              </a:r>
              <a:endParaRPr sz="1400" dirty="0">
                <a:latin typeface="Calibri"/>
                <a:cs typeface="Calibri"/>
              </a:endParaRPr>
            </a:p>
          </p:txBody>
        </p:sp>
        <p:sp>
          <p:nvSpPr>
            <p:cNvPr id="52" name="object 50"/>
            <p:cNvSpPr txBox="1"/>
            <p:nvPr/>
          </p:nvSpPr>
          <p:spPr>
            <a:xfrm rot="8340000">
              <a:off x="2163406" y="6285742"/>
              <a:ext cx="22778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t>
              </a:r>
              <a:endParaRPr sz="1400" dirty="0">
                <a:latin typeface="Calibri"/>
                <a:cs typeface="Calibri"/>
              </a:endParaRPr>
            </a:p>
          </p:txBody>
        </p:sp>
      </p:grpSp>
      <p:sp>
        <p:nvSpPr>
          <p:cNvPr id="53" name="object 5"/>
          <p:cNvSpPr/>
          <p:nvPr/>
        </p:nvSpPr>
        <p:spPr>
          <a:xfrm>
            <a:off x="2529454" y="4111372"/>
            <a:ext cx="4106935" cy="252854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grpSp>
        <p:nvGrpSpPr>
          <p:cNvPr id="54" name="Group 53"/>
          <p:cNvGrpSpPr/>
          <p:nvPr/>
        </p:nvGrpSpPr>
        <p:grpSpPr>
          <a:xfrm>
            <a:off x="8937161" y="2929435"/>
            <a:ext cx="3152475" cy="3119922"/>
            <a:chOff x="7101840" y="3902864"/>
            <a:chExt cx="2304754" cy="2770530"/>
          </a:xfrm>
        </p:grpSpPr>
        <p:sp>
          <p:nvSpPr>
            <p:cNvPr id="55" name="object 4"/>
            <p:cNvSpPr/>
            <p:nvPr/>
          </p:nvSpPr>
          <p:spPr>
            <a:xfrm>
              <a:off x="7101840" y="3902864"/>
              <a:ext cx="2247900" cy="268669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grpSp>
          <p:nvGrpSpPr>
            <p:cNvPr id="56" name="Group 55"/>
            <p:cNvGrpSpPr/>
            <p:nvPr/>
          </p:nvGrpSpPr>
          <p:grpSpPr>
            <a:xfrm>
              <a:off x="7283805" y="4189712"/>
              <a:ext cx="2122789" cy="2483682"/>
              <a:chOff x="7283805" y="4189712"/>
              <a:chExt cx="2122789" cy="2483682"/>
            </a:xfrm>
          </p:grpSpPr>
          <p:sp>
            <p:nvSpPr>
              <p:cNvPr id="57" name="object 51"/>
              <p:cNvSpPr txBox="1"/>
              <p:nvPr/>
            </p:nvSpPr>
            <p:spPr>
              <a:xfrm rot="19020000">
                <a:off x="7283805" y="4495239"/>
                <a:ext cx="237085"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F</a:t>
                </a:r>
                <a:endParaRPr sz="1400" dirty="0">
                  <a:latin typeface="Calibri"/>
                  <a:cs typeface="Calibri"/>
                </a:endParaRPr>
              </a:p>
            </p:txBody>
          </p:sp>
          <p:sp>
            <p:nvSpPr>
              <p:cNvPr id="58" name="object 52"/>
              <p:cNvSpPr txBox="1"/>
              <p:nvPr/>
            </p:nvSpPr>
            <p:spPr>
              <a:xfrm rot="19260000">
                <a:off x="7338710" y="4451460"/>
                <a:ext cx="226050"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l</a:t>
                </a:r>
                <a:endParaRPr sz="1400" dirty="0">
                  <a:latin typeface="Calibri"/>
                  <a:cs typeface="Calibri"/>
                </a:endParaRPr>
              </a:p>
            </p:txBody>
          </p:sp>
          <p:sp>
            <p:nvSpPr>
              <p:cNvPr id="59" name="object 53"/>
              <p:cNvSpPr txBox="1"/>
              <p:nvPr/>
            </p:nvSpPr>
            <p:spPr>
              <a:xfrm rot="19440000">
                <a:off x="7386685" y="4408309"/>
                <a:ext cx="241800"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o</a:t>
                </a:r>
                <a:endParaRPr sz="1400" dirty="0">
                  <a:latin typeface="Calibri"/>
                  <a:cs typeface="Calibri"/>
                </a:endParaRPr>
              </a:p>
            </p:txBody>
          </p:sp>
          <p:sp>
            <p:nvSpPr>
              <p:cNvPr id="60" name="object 54"/>
              <p:cNvSpPr txBox="1"/>
              <p:nvPr/>
            </p:nvSpPr>
            <p:spPr>
              <a:xfrm rot="19800000">
                <a:off x="7470172" y="4352628"/>
                <a:ext cx="241721"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o</a:t>
                </a:r>
                <a:endParaRPr sz="1400" dirty="0">
                  <a:latin typeface="Calibri"/>
                  <a:cs typeface="Calibri"/>
                </a:endParaRPr>
              </a:p>
            </p:txBody>
          </p:sp>
          <p:sp>
            <p:nvSpPr>
              <p:cNvPr id="61" name="object 55"/>
              <p:cNvSpPr txBox="1"/>
              <p:nvPr/>
            </p:nvSpPr>
            <p:spPr>
              <a:xfrm rot="20040000">
                <a:off x="7556348" y="4305526"/>
                <a:ext cx="242051"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d</a:t>
                </a:r>
                <a:endParaRPr sz="1400" dirty="0">
                  <a:latin typeface="Calibri"/>
                  <a:cs typeface="Calibri"/>
                </a:endParaRPr>
              </a:p>
            </p:txBody>
          </p:sp>
          <p:sp>
            <p:nvSpPr>
              <p:cNvPr id="62" name="object 56"/>
              <p:cNvSpPr txBox="1"/>
              <p:nvPr/>
            </p:nvSpPr>
            <p:spPr>
              <a:xfrm rot="20280000">
                <a:off x="7639314" y="4270065"/>
                <a:ext cx="233351"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63" name="object 57"/>
              <p:cNvSpPr txBox="1"/>
              <p:nvPr/>
            </p:nvSpPr>
            <p:spPr>
              <a:xfrm rot="20520000">
                <a:off x="7700509" y="4248402"/>
                <a:ext cx="226776"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t>
                </a:r>
                <a:endParaRPr sz="1400" dirty="0">
                  <a:latin typeface="Calibri"/>
                  <a:cs typeface="Calibri"/>
                </a:endParaRPr>
              </a:p>
            </p:txBody>
          </p:sp>
          <p:sp>
            <p:nvSpPr>
              <p:cNvPr id="64" name="object 58"/>
              <p:cNvSpPr txBox="1"/>
              <p:nvPr/>
            </p:nvSpPr>
            <p:spPr>
              <a:xfrm rot="20820000">
                <a:off x="7799304" y="4219080"/>
                <a:ext cx="237755"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65" name="object 59"/>
              <p:cNvSpPr txBox="1"/>
              <p:nvPr/>
            </p:nvSpPr>
            <p:spPr>
              <a:xfrm rot="21120000">
                <a:off x="7888353" y="4201241"/>
                <a:ext cx="239370"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66" name="object 60"/>
              <p:cNvSpPr txBox="1"/>
              <p:nvPr/>
            </p:nvSpPr>
            <p:spPr>
              <a:xfrm rot="21420000">
                <a:off x="7980240" y="4191706"/>
                <a:ext cx="238901"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a:t>
                </a:r>
                <a:endParaRPr sz="1400" dirty="0">
                  <a:latin typeface="Calibri"/>
                  <a:cs typeface="Calibri"/>
                </a:endParaRPr>
              </a:p>
            </p:txBody>
          </p:sp>
          <p:sp>
            <p:nvSpPr>
              <p:cNvPr id="67" name="object 61"/>
              <p:cNvSpPr txBox="1"/>
              <p:nvPr/>
            </p:nvSpPr>
            <p:spPr>
              <a:xfrm rot="120000">
                <a:off x="8108460" y="4189712"/>
                <a:ext cx="235346"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L</a:t>
                </a:r>
                <a:endParaRPr sz="1400" dirty="0">
                  <a:latin typeface="Calibri"/>
                  <a:cs typeface="Calibri"/>
                </a:endParaRPr>
              </a:p>
            </p:txBody>
          </p:sp>
          <p:sp>
            <p:nvSpPr>
              <p:cNvPr id="68" name="object 62"/>
              <p:cNvSpPr txBox="1"/>
              <p:nvPr/>
            </p:nvSpPr>
            <p:spPr>
              <a:xfrm rot="360000">
                <a:off x="8192245" y="4196262"/>
                <a:ext cx="240672"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69" name="object 63"/>
              <p:cNvSpPr txBox="1"/>
              <p:nvPr/>
            </p:nvSpPr>
            <p:spPr>
              <a:xfrm rot="600000">
                <a:off x="8280629" y="4210152"/>
                <a:ext cx="23871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v</a:t>
                </a:r>
                <a:endParaRPr sz="1400" dirty="0">
                  <a:latin typeface="Calibri"/>
                  <a:cs typeface="Calibri"/>
                </a:endParaRPr>
              </a:p>
            </p:txBody>
          </p:sp>
          <p:sp>
            <p:nvSpPr>
              <p:cNvPr id="70" name="object 64"/>
              <p:cNvSpPr txBox="1"/>
              <p:nvPr/>
            </p:nvSpPr>
            <p:spPr>
              <a:xfrm rot="900000">
                <a:off x="8365185" y="4230710"/>
                <a:ext cx="240196"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71" name="object 65"/>
              <p:cNvSpPr txBox="1"/>
              <p:nvPr/>
            </p:nvSpPr>
            <p:spPr>
              <a:xfrm rot="1140000">
                <a:off x="8438275" y="4251574"/>
                <a:ext cx="22702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l</a:t>
                </a:r>
                <a:endParaRPr sz="1400" dirty="0">
                  <a:latin typeface="Calibri"/>
                  <a:cs typeface="Calibri"/>
                </a:endParaRPr>
              </a:p>
            </p:txBody>
          </p:sp>
          <p:sp>
            <p:nvSpPr>
              <p:cNvPr id="72" name="object 66"/>
              <p:cNvSpPr txBox="1"/>
              <p:nvPr/>
            </p:nvSpPr>
            <p:spPr>
              <a:xfrm rot="1500000">
                <a:off x="8537059" y="4295160"/>
                <a:ext cx="243393"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R</a:t>
                </a:r>
                <a:endParaRPr sz="1400" dirty="0">
                  <a:latin typeface="Calibri"/>
                  <a:cs typeface="Calibri"/>
                </a:endParaRPr>
              </a:p>
            </p:txBody>
          </p:sp>
          <p:sp>
            <p:nvSpPr>
              <p:cNvPr id="73" name="object 67"/>
              <p:cNvSpPr txBox="1"/>
              <p:nvPr/>
            </p:nvSpPr>
            <p:spPr>
              <a:xfrm rot="1740000">
                <a:off x="8610760" y="4328426"/>
                <a:ext cx="22690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i</a:t>
                </a:r>
                <a:endParaRPr sz="1400" dirty="0">
                  <a:latin typeface="Calibri"/>
                  <a:cs typeface="Calibri"/>
                </a:endParaRPr>
              </a:p>
            </p:txBody>
          </p:sp>
          <p:sp>
            <p:nvSpPr>
              <p:cNvPr id="74" name="object 68"/>
              <p:cNvSpPr txBox="1"/>
              <p:nvPr/>
            </p:nvSpPr>
            <p:spPr>
              <a:xfrm rot="1920000">
                <a:off x="8657771" y="4357950"/>
                <a:ext cx="23376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75" name="object 69"/>
              <p:cNvSpPr txBox="1"/>
              <p:nvPr/>
            </p:nvSpPr>
            <p:spPr>
              <a:xfrm rot="2160000">
                <a:off x="8724206" y="4404453"/>
                <a:ext cx="240433"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76" name="object 70"/>
              <p:cNvSpPr txBox="1"/>
              <p:nvPr/>
            </p:nvSpPr>
            <p:spPr>
              <a:xfrm rot="2340000">
                <a:off x="8785699" y="4447307"/>
                <a:ext cx="22739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t>
                </a:r>
                <a:endParaRPr sz="1400" dirty="0">
                  <a:latin typeface="Calibri"/>
                  <a:cs typeface="Calibri"/>
                </a:endParaRPr>
              </a:p>
            </p:txBody>
          </p:sp>
          <p:sp>
            <p:nvSpPr>
              <p:cNvPr id="77" name="object 71"/>
              <p:cNvSpPr txBox="1"/>
              <p:nvPr/>
            </p:nvSpPr>
            <p:spPr>
              <a:xfrm rot="2700000">
                <a:off x="8866570" y="4531657"/>
                <a:ext cx="25104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H</a:t>
                </a:r>
                <a:endParaRPr sz="1400" dirty="0">
                  <a:latin typeface="Calibri"/>
                  <a:cs typeface="Calibri"/>
                </a:endParaRPr>
              </a:p>
            </p:txBody>
          </p:sp>
          <p:sp>
            <p:nvSpPr>
              <p:cNvPr id="78" name="object 72"/>
              <p:cNvSpPr txBox="1"/>
              <p:nvPr/>
            </p:nvSpPr>
            <p:spPr>
              <a:xfrm rot="3060000">
                <a:off x="8942906" y="4612989"/>
                <a:ext cx="24238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u</a:t>
                </a:r>
                <a:endParaRPr sz="1400" dirty="0">
                  <a:latin typeface="Calibri"/>
                  <a:cs typeface="Calibri"/>
                </a:endParaRPr>
              </a:p>
            </p:txBody>
          </p:sp>
          <p:sp>
            <p:nvSpPr>
              <p:cNvPr id="79" name="object 73"/>
              <p:cNvSpPr txBox="1"/>
              <p:nvPr/>
            </p:nvSpPr>
            <p:spPr>
              <a:xfrm rot="3300000">
                <a:off x="8997678" y="4678884"/>
                <a:ext cx="231928"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r</a:t>
                </a:r>
                <a:endParaRPr sz="1400" dirty="0">
                  <a:latin typeface="Calibri"/>
                  <a:cs typeface="Calibri"/>
                </a:endParaRPr>
              </a:p>
            </p:txBody>
          </p:sp>
          <p:sp>
            <p:nvSpPr>
              <p:cNvPr id="80" name="object 74"/>
              <p:cNvSpPr txBox="1"/>
              <p:nvPr/>
            </p:nvSpPr>
            <p:spPr>
              <a:xfrm rot="3480000">
                <a:off x="9033657" y="4733269"/>
                <a:ext cx="231580"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r</a:t>
                </a:r>
                <a:endParaRPr sz="1400" dirty="0">
                  <a:latin typeface="Calibri"/>
                  <a:cs typeface="Calibri"/>
                </a:endParaRPr>
              </a:p>
            </p:txBody>
          </p:sp>
          <p:sp>
            <p:nvSpPr>
              <p:cNvPr id="81" name="object 75"/>
              <p:cNvSpPr txBox="1"/>
              <p:nvPr/>
            </p:nvSpPr>
            <p:spPr>
              <a:xfrm rot="3660000">
                <a:off x="9063711" y="4780699"/>
                <a:ext cx="226050"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i</a:t>
                </a:r>
                <a:endParaRPr sz="1400" dirty="0">
                  <a:latin typeface="Calibri"/>
                  <a:cs typeface="Calibri"/>
                </a:endParaRPr>
              </a:p>
            </p:txBody>
          </p:sp>
          <p:sp>
            <p:nvSpPr>
              <p:cNvPr id="82" name="object 76"/>
              <p:cNvSpPr txBox="1"/>
              <p:nvPr/>
            </p:nvSpPr>
            <p:spPr>
              <a:xfrm rot="3780000">
                <a:off x="9087012" y="4834671"/>
                <a:ext cx="236173"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c</a:t>
                </a:r>
                <a:endParaRPr sz="1400" dirty="0">
                  <a:latin typeface="Calibri"/>
                  <a:cs typeface="Calibri"/>
                </a:endParaRPr>
              </a:p>
            </p:txBody>
          </p:sp>
          <p:sp>
            <p:nvSpPr>
              <p:cNvPr id="83" name="object 77"/>
              <p:cNvSpPr txBox="1"/>
              <p:nvPr/>
            </p:nvSpPr>
            <p:spPr>
              <a:xfrm rot="4020000">
                <a:off x="9119007" y="4910811"/>
                <a:ext cx="240316"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a:t>
                </a:r>
                <a:endParaRPr sz="1400" dirty="0">
                  <a:latin typeface="Calibri"/>
                  <a:cs typeface="Calibri"/>
                </a:endParaRPr>
              </a:p>
            </p:txBody>
          </p:sp>
          <p:sp>
            <p:nvSpPr>
              <p:cNvPr id="84" name="object 78"/>
              <p:cNvSpPr txBox="1"/>
              <p:nvPr/>
            </p:nvSpPr>
            <p:spPr>
              <a:xfrm rot="4380000">
                <a:off x="9149578" y="5001330"/>
                <a:ext cx="24238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n</a:t>
                </a:r>
                <a:endParaRPr sz="1400" dirty="0">
                  <a:latin typeface="Calibri"/>
                  <a:cs typeface="Calibri"/>
                </a:endParaRPr>
              </a:p>
            </p:txBody>
          </p:sp>
          <p:sp>
            <p:nvSpPr>
              <p:cNvPr id="85" name="object 79"/>
              <p:cNvSpPr txBox="1"/>
              <p:nvPr/>
            </p:nvSpPr>
            <p:spPr>
              <a:xfrm rot="4620000">
                <a:off x="9174461" y="5094184"/>
                <a:ext cx="241500"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86" name="object 80"/>
              <p:cNvSpPr txBox="1"/>
              <p:nvPr/>
            </p:nvSpPr>
            <p:spPr>
              <a:xfrm rot="4920000">
                <a:off x="9192894" y="5177270"/>
                <a:ext cx="23376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87" name="object 81"/>
              <p:cNvSpPr txBox="1"/>
              <p:nvPr/>
            </p:nvSpPr>
            <p:spPr>
              <a:xfrm rot="5040000">
                <a:off x="9202713" y="5236618"/>
                <a:ext cx="227916"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t>
                </a:r>
                <a:endParaRPr sz="1400" dirty="0">
                  <a:latin typeface="Calibri"/>
                  <a:cs typeface="Calibri"/>
                </a:endParaRPr>
              </a:p>
            </p:txBody>
          </p:sp>
          <p:sp>
            <p:nvSpPr>
              <p:cNvPr id="88" name="object 82"/>
              <p:cNvSpPr txBox="1"/>
              <p:nvPr/>
            </p:nvSpPr>
            <p:spPr>
              <a:xfrm>
                <a:off x="9196721" y="5380620"/>
                <a:ext cx="204470" cy="114935"/>
              </a:xfrm>
              <a:prstGeom prst="rect">
                <a:avLst/>
              </a:prstGeom>
            </p:spPr>
            <p:txBody>
              <a:bodyPr vert="vert" wrap="square" lIns="0" tIns="0" rIns="0" bIns="0" rtlCol="0">
                <a:spAutoFit/>
              </a:bodyPr>
              <a:lstStyle/>
              <a:p>
                <a:pPr marL="12700">
                  <a:lnSpc>
                    <a:spcPct val="100000"/>
                  </a:lnSpc>
                </a:pPr>
                <a:r>
                  <a:rPr sz="1400" dirty="0">
                    <a:solidFill>
                      <a:srgbClr val="231F20"/>
                    </a:solidFill>
                    <a:latin typeface="Calibri"/>
                    <a:cs typeface="Calibri"/>
                  </a:rPr>
                  <a:t>E</a:t>
                </a:r>
                <a:endParaRPr sz="1400" dirty="0">
                  <a:latin typeface="Calibri"/>
                  <a:cs typeface="Calibri"/>
                </a:endParaRPr>
              </a:p>
            </p:txBody>
          </p:sp>
          <p:sp>
            <p:nvSpPr>
              <p:cNvPr id="89" name="object 83"/>
              <p:cNvSpPr txBox="1"/>
              <p:nvPr/>
            </p:nvSpPr>
            <p:spPr>
              <a:xfrm rot="5700000">
                <a:off x="9199712" y="5436224"/>
                <a:ext cx="23596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x</a:t>
                </a:r>
                <a:endParaRPr sz="1400" dirty="0">
                  <a:latin typeface="Calibri"/>
                  <a:cs typeface="Calibri"/>
                </a:endParaRPr>
              </a:p>
            </p:txBody>
          </p:sp>
          <p:sp>
            <p:nvSpPr>
              <p:cNvPr id="90" name="object 84"/>
              <p:cNvSpPr txBox="1"/>
              <p:nvPr/>
            </p:nvSpPr>
            <p:spPr>
              <a:xfrm rot="5940000">
                <a:off x="9185979" y="5525595"/>
                <a:ext cx="242135"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p</a:t>
                </a:r>
                <a:endParaRPr sz="1400" dirty="0">
                  <a:latin typeface="Calibri"/>
                  <a:cs typeface="Calibri"/>
                </a:endParaRPr>
              </a:p>
            </p:txBody>
          </p:sp>
          <p:sp>
            <p:nvSpPr>
              <p:cNvPr id="91" name="object 85"/>
              <p:cNvSpPr txBox="1"/>
              <p:nvPr/>
            </p:nvSpPr>
            <p:spPr>
              <a:xfrm rot="6180000">
                <a:off x="9166209" y="5622141"/>
                <a:ext cx="24263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o</a:t>
                </a:r>
                <a:endParaRPr sz="1400" dirty="0">
                  <a:latin typeface="Calibri"/>
                  <a:cs typeface="Calibri"/>
                </a:endParaRPr>
              </a:p>
            </p:txBody>
          </p:sp>
          <p:sp>
            <p:nvSpPr>
              <p:cNvPr id="92" name="object 86"/>
              <p:cNvSpPr txBox="1"/>
              <p:nvPr/>
            </p:nvSpPr>
            <p:spPr>
              <a:xfrm rot="6420000">
                <a:off x="9146494" y="5705269"/>
                <a:ext cx="234345"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93" name="object 87"/>
              <p:cNvSpPr txBox="1"/>
              <p:nvPr/>
            </p:nvSpPr>
            <p:spPr>
              <a:xfrm rot="6720000">
                <a:off x="9114545" y="5784194"/>
                <a:ext cx="239960"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94" name="object 88"/>
              <p:cNvSpPr txBox="1"/>
              <p:nvPr/>
            </p:nvSpPr>
            <p:spPr>
              <a:xfrm rot="7020000">
                <a:off x="9072610" y="5872362"/>
                <a:ext cx="24238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d</a:t>
                </a:r>
                <a:endParaRPr sz="1400" dirty="0">
                  <a:latin typeface="Calibri"/>
                  <a:cs typeface="Calibri"/>
                </a:endParaRPr>
              </a:p>
            </p:txBody>
          </p:sp>
          <p:sp>
            <p:nvSpPr>
              <p:cNvPr id="95" name="object 89"/>
              <p:cNvSpPr txBox="1"/>
              <p:nvPr/>
            </p:nvSpPr>
            <p:spPr>
              <a:xfrm rot="7440000">
                <a:off x="9000342" y="5994278"/>
                <a:ext cx="24238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p</a:t>
                </a:r>
                <a:endParaRPr sz="1400" dirty="0">
                  <a:latin typeface="Calibri"/>
                  <a:cs typeface="Calibri"/>
                </a:endParaRPr>
              </a:p>
            </p:txBody>
          </p:sp>
          <p:sp>
            <p:nvSpPr>
              <p:cNvPr id="96" name="object 90"/>
              <p:cNvSpPr txBox="1"/>
              <p:nvPr/>
            </p:nvSpPr>
            <p:spPr>
              <a:xfrm rot="7680000">
                <a:off x="8956817" y="6060720"/>
                <a:ext cx="231928"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r</a:t>
                </a:r>
                <a:endParaRPr sz="1400" dirty="0">
                  <a:latin typeface="Calibri"/>
                  <a:cs typeface="Calibri"/>
                </a:endParaRPr>
              </a:p>
            </p:txBody>
          </p:sp>
          <p:sp>
            <p:nvSpPr>
              <p:cNvPr id="97" name="object 91"/>
              <p:cNvSpPr txBox="1"/>
              <p:nvPr/>
            </p:nvSpPr>
            <p:spPr>
              <a:xfrm rot="7920000">
                <a:off x="8899914" y="6121492"/>
                <a:ext cx="24263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o</a:t>
                </a:r>
                <a:endParaRPr sz="1400" dirty="0">
                  <a:latin typeface="Calibri"/>
                  <a:cs typeface="Calibri"/>
                </a:endParaRPr>
              </a:p>
            </p:txBody>
          </p:sp>
          <p:sp>
            <p:nvSpPr>
              <p:cNvPr id="98" name="object 92"/>
              <p:cNvSpPr txBox="1"/>
              <p:nvPr/>
            </p:nvSpPr>
            <p:spPr>
              <a:xfrm rot="8160000">
                <a:off x="8830877" y="6191368"/>
                <a:ext cx="24263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p</a:t>
                </a:r>
                <a:endParaRPr sz="1400" dirty="0">
                  <a:latin typeface="Calibri"/>
                  <a:cs typeface="Calibri"/>
                </a:endParaRPr>
              </a:p>
            </p:txBody>
          </p:sp>
          <p:sp>
            <p:nvSpPr>
              <p:cNvPr id="99" name="object 93"/>
              <p:cNvSpPr txBox="1"/>
              <p:nvPr/>
            </p:nvSpPr>
            <p:spPr>
              <a:xfrm rot="8520000">
                <a:off x="8757796" y="6254715"/>
                <a:ext cx="240196"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100" name="object 94"/>
              <p:cNvSpPr txBox="1"/>
              <p:nvPr/>
            </p:nvSpPr>
            <p:spPr>
              <a:xfrm rot="8760000">
                <a:off x="8697368" y="6301774"/>
                <a:ext cx="231754"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r</a:t>
                </a:r>
                <a:endParaRPr sz="1400" dirty="0">
                  <a:latin typeface="Calibri"/>
                  <a:cs typeface="Calibri"/>
                </a:endParaRPr>
              </a:p>
            </p:txBody>
          </p:sp>
          <p:sp>
            <p:nvSpPr>
              <p:cNvPr id="101" name="object 95"/>
              <p:cNvSpPr txBox="1"/>
              <p:nvPr/>
            </p:nvSpPr>
            <p:spPr>
              <a:xfrm rot="8940000">
                <a:off x="8643632" y="6336120"/>
                <a:ext cx="230904"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t</a:t>
                </a:r>
                <a:endParaRPr sz="1400" dirty="0">
                  <a:latin typeface="Calibri"/>
                  <a:cs typeface="Calibri"/>
                </a:endParaRPr>
              </a:p>
            </p:txBody>
          </p:sp>
          <p:sp>
            <p:nvSpPr>
              <p:cNvPr id="102" name="object 96"/>
              <p:cNvSpPr txBox="1"/>
              <p:nvPr/>
            </p:nvSpPr>
            <p:spPr>
              <a:xfrm rot="9180000">
                <a:off x="8574977" y="6372327"/>
                <a:ext cx="237461"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y</a:t>
                </a:r>
                <a:endParaRPr sz="1400" dirty="0">
                  <a:latin typeface="Calibri"/>
                  <a:cs typeface="Calibri"/>
                </a:endParaRPr>
              </a:p>
            </p:txBody>
          </p:sp>
          <p:sp>
            <p:nvSpPr>
              <p:cNvPr id="103" name="object 97"/>
              <p:cNvSpPr txBox="1"/>
              <p:nvPr/>
            </p:nvSpPr>
            <p:spPr>
              <a:xfrm rot="9480000">
                <a:off x="8455179" y="6424762"/>
                <a:ext cx="240316"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a:t>
                </a:r>
                <a:endParaRPr sz="1400" dirty="0">
                  <a:latin typeface="Calibri"/>
                  <a:cs typeface="Calibri"/>
                </a:endParaRPr>
              </a:p>
            </p:txBody>
          </p:sp>
          <p:sp>
            <p:nvSpPr>
              <p:cNvPr id="104" name="object 98"/>
              <p:cNvSpPr txBox="1"/>
              <p:nvPr/>
            </p:nvSpPr>
            <p:spPr>
              <a:xfrm rot="9840000">
                <a:off x="8362780" y="6454205"/>
                <a:ext cx="242634"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n</a:t>
                </a:r>
                <a:endParaRPr sz="1400" dirty="0">
                  <a:latin typeface="Calibri"/>
                  <a:cs typeface="Calibri"/>
                </a:endParaRPr>
              </a:p>
            </p:txBody>
          </p:sp>
          <p:sp>
            <p:nvSpPr>
              <p:cNvPr id="105" name="object 99"/>
              <p:cNvSpPr txBox="1"/>
              <p:nvPr/>
            </p:nvSpPr>
            <p:spPr>
              <a:xfrm rot="10140000">
                <a:off x="8267044" y="6476597"/>
                <a:ext cx="241888"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d</a:t>
                </a:r>
                <a:endParaRPr sz="1400" dirty="0">
                  <a:latin typeface="Calibri"/>
                  <a:cs typeface="Calibri"/>
                </a:endParaRPr>
              </a:p>
            </p:txBody>
          </p:sp>
          <p:sp>
            <p:nvSpPr>
              <p:cNvPr id="106" name="object 100"/>
              <p:cNvSpPr txBox="1"/>
              <p:nvPr/>
            </p:nvSpPr>
            <p:spPr>
              <a:xfrm rot="10560000">
                <a:off x="8131634" y="6493632"/>
                <a:ext cx="239030"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a:t>
                </a:r>
                <a:endParaRPr sz="1400" dirty="0">
                  <a:latin typeface="Calibri"/>
                  <a:cs typeface="Calibri"/>
                </a:endParaRPr>
              </a:p>
            </p:txBody>
          </p:sp>
          <p:sp>
            <p:nvSpPr>
              <p:cNvPr id="107" name="object 101"/>
              <p:cNvSpPr txBox="1"/>
              <p:nvPr/>
            </p:nvSpPr>
            <p:spPr>
              <a:xfrm rot="10860000">
                <a:off x="8051899" y="6495594"/>
                <a:ext cx="233159"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108" name="object 102"/>
              <p:cNvSpPr txBox="1"/>
              <p:nvPr/>
            </p:nvSpPr>
            <p:spPr>
              <a:xfrm rot="11040000">
                <a:off x="7979113" y="6492691"/>
                <a:ext cx="233351"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109" name="object 103"/>
              <p:cNvSpPr txBox="1"/>
              <p:nvPr/>
            </p:nvSpPr>
            <p:spPr>
              <a:xfrm rot="11340000">
                <a:off x="7891897" y="6483176"/>
                <a:ext cx="239738"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110" name="object 104"/>
              <p:cNvSpPr txBox="1"/>
              <p:nvPr/>
            </p:nvSpPr>
            <p:spPr>
              <a:xfrm rot="11580000">
                <a:off x="7812643" y="6468181"/>
                <a:ext cx="233546"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111" name="object 105"/>
              <p:cNvSpPr txBox="1"/>
              <p:nvPr/>
            </p:nvSpPr>
            <p:spPr>
              <a:xfrm rot="11820000">
                <a:off x="7748904" y="6451518"/>
                <a:ext cx="230458"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t</a:t>
                </a:r>
                <a:endParaRPr sz="1400" dirty="0">
                  <a:latin typeface="Calibri"/>
                  <a:cs typeface="Calibri"/>
                </a:endParaRPr>
              </a:p>
            </p:txBody>
          </p:sp>
          <p:sp>
            <p:nvSpPr>
              <p:cNvPr id="112" name="object 106"/>
              <p:cNvSpPr txBox="1"/>
              <p:nvPr/>
            </p:nvSpPr>
            <p:spPr>
              <a:xfrm rot="12000000">
                <a:off x="7682706" y="6430695"/>
                <a:ext cx="233351"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s</a:t>
                </a:r>
                <a:endParaRPr sz="1400" dirty="0">
                  <a:latin typeface="Calibri"/>
                  <a:cs typeface="Calibri"/>
                </a:endParaRPr>
              </a:p>
            </p:txBody>
          </p:sp>
          <p:sp>
            <p:nvSpPr>
              <p:cNvPr id="113" name="object 107"/>
              <p:cNvSpPr txBox="1"/>
              <p:nvPr/>
            </p:nvSpPr>
            <p:spPr>
              <a:xfrm rot="12360000">
                <a:off x="7563166" y="6382179"/>
                <a:ext cx="240084"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e</a:t>
                </a:r>
                <a:endParaRPr sz="1400" dirty="0">
                  <a:latin typeface="Calibri"/>
                  <a:cs typeface="Calibri"/>
                </a:endParaRPr>
              </a:p>
            </p:txBody>
          </p:sp>
          <p:sp>
            <p:nvSpPr>
              <p:cNvPr id="114" name="object 108"/>
              <p:cNvSpPr txBox="1"/>
              <p:nvPr/>
            </p:nvSpPr>
            <p:spPr>
              <a:xfrm rot="12600000">
                <a:off x="7499203" y="6345730"/>
                <a:ext cx="230627" cy="177800"/>
              </a:xfrm>
              <a:prstGeom prst="rect">
                <a:avLst/>
              </a:prstGeom>
            </p:spPr>
            <p:txBody>
              <a:bodyPr vert="horz" wrap="square" lIns="0" tIns="0" rIns="0" bIns="0" rtlCol="0">
                <a:spAutoFit/>
              </a:bodyPr>
              <a:lstStyle/>
              <a:p>
                <a:pPr>
                  <a:lnSpc>
                    <a:spcPct val="100000"/>
                  </a:lnSpc>
                </a:pPr>
                <a:r>
                  <a:rPr sz="1400" spc="-5" dirty="0">
                    <a:solidFill>
                      <a:srgbClr val="231F20"/>
                    </a:solidFill>
                    <a:latin typeface="Calibri"/>
                    <a:cs typeface="Calibri"/>
                  </a:rPr>
                  <a:t>t</a:t>
                </a:r>
                <a:endParaRPr sz="1400" dirty="0">
                  <a:latin typeface="Calibri"/>
                  <a:cs typeface="Calibri"/>
                </a:endParaRPr>
              </a:p>
            </p:txBody>
          </p:sp>
          <p:sp>
            <p:nvSpPr>
              <p:cNvPr id="115" name="object 109"/>
              <p:cNvSpPr txBox="1"/>
              <p:nvPr/>
            </p:nvSpPr>
            <p:spPr>
              <a:xfrm rot="12840000">
                <a:off x="7437408" y="6309067"/>
                <a:ext cx="235156" cy="177800"/>
              </a:xfrm>
              <a:prstGeom prst="rect">
                <a:avLst/>
              </a:prstGeom>
            </p:spPr>
            <p:txBody>
              <a:bodyPr vert="horz" wrap="square" lIns="0" tIns="0" rIns="0" bIns="0" rtlCol="0">
                <a:spAutoFit/>
              </a:bodyPr>
              <a:lstStyle/>
              <a:p>
                <a:pPr>
                  <a:lnSpc>
                    <a:spcPct val="100000"/>
                  </a:lnSpc>
                </a:pPr>
                <a:r>
                  <a:rPr sz="1400" spc="-10" dirty="0">
                    <a:solidFill>
                      <a:srgbClr val="231F20"/>
                    </a:solidFill>
                    <a:latin typeface="Calibri"/>
                    <a:cs typeface="Calibri"/>
                  </a:rPr>
                  <a:t>c</a:t>
                </a:r>
                <a:endParaRPr sz="1400" dirty="0">
                  <a:latin typeface="Calibri"/>
                  <a:cs typeface="Calibri"/>
                </a:endParaRPr>
              </a:p>
            </p:txBody>
          </p:sp>
          <p:sp>
            <p:nvSpPr>
              <p:cNvPr id="116" name="object 110"/>
              <p:cNvSpPr txBox="1"/>
              <p:nvPr/>
            </p:nvSpPr>
            <p:spPr>
              <a:xfrm rot="13020000">
                <a:off x="7389350" y="6272799"/>
                <a:ext cx="227163" cy="177800"/>
              </a:xfrm>
              <a:prstGeom prst="rect">
                <a:avLst/>
              </a:prstGeom>
            </p:spPr>
            <p:txBody>
              <a:bodyPr vert="horz" wrap="square" lIns="0" tIns="0" rIns="0" bIns="0" rtlCol="0">
                <a:spAutoFit/>
              </a:bodyPr>
              <a:lstStyle/>
              <a:p>
                <a:pPr>
                  <a:lnSpc>
                    <a:spcPct val="100000"/>
                  </a:lnSpc>
                </a:pPr>
                <a:r>
                  <a:rPr sz="1400" dirty="0">
                    <a:solidFill>
                      <a:srgbClr val="231F20"/>
                    </a:solidFill>
                    <a:latin typeface="Calibri"/>
                    <a:cs typeface="Calibri"/>
                  </a:rPr>
                  <a:t>.</a:t>
                </a:r>
                <a:endParaRPr sz="1400" dirty="0">
                  <a:latin typeface="Calibri"/>
                  <a:cs typeface="Calibri"/>
                </a:endParaRPr>
              </a:p>
            </p:txBody>
          </p:sp>
        </p:grpSp>
      </p:grpSp>
      <p:sp>
        <p:nvSpPr>
          <p:cNvPr id="4" name="CaixaDeTexto 3">
            <a:extLst>
              <a:ext uri="{FF2B5EF4-FFF2-40B4-BE49-F238E27FC236}">
                <a16:creationId xmlns:a16="http://schemas.microsoft.com/office/drawing/2014/main" id="{B2DC34A3-1CAD-4345-885D-5F8C200BF12C}"/>
              </a:ext>
            </a:extLst>
          </p:cNvPr>
          <p:cNvSpPr txBox="1"/>
          <p:nvPr/>
        </p:nvSpPr>
        <p:spPr>
          <a:xfrm>
            <a:off x="3580404" y="1453118"/>
            <a:ext cx="1502923" cy="338554"/>
          </a:xfrm>
          <a:prstGeom prst="rect">
            <a:avLst/>
          </a:prstGeom>
          <a:noFill/>
        </p:spPr>
        <p:txBody>
          <a:bodyPr wrap="square" rtlCol="0">
            <a:spAutoFit/>
          </a:bodyPr>
          <a:lstStyle/>
          <a:p>
            <a:r>
              <a:rPr lang="pt-BR" dirty="0" err="1"/>
              <a:t>Drought</a:t>
            </a:r>
            <a:endParaRPr lang="pt-BR" dirty="0"/>
          </a:p>
        </p:txBody>
      </p:sp>
      <p:sp>
        <p:nvSpPr>
          <p:cNvPr id="5" name="CaixaDeTexto 4">
            <a:extLst>
              <a:ext uri="{FF2B5EF4-FFF2-40B4-BE49-F238E27FC236}">
                <a16:creationId xmlns:a16="http://schemas.microsoft.com/office/drawing/2014/main" id="{493EF2DD-38B1-4B03-8B74-1259117ADBCB}"/>
              </a:ext>
            </a:extLst>
          </p:cNvPr>
          <p:cNvSpPr txBox="1"/>
          <p:nvPr/>
        </p:nvSpPr>
        <p:spPr>
          <a:xfrm>
            <a:off x="9709146" y="2469842"/>
            <a:ext cx="2066144" cy="338554"/>
          </a:xfrm>
          <a:prstGeom prst="rect">
            <a:avLst/>
          </a:prstGeom>
          <a:noFill/>
        </p:spPr>
        <p:txBody>
          <a:bodyPr wrap="square" rtlCol="0">
            <a:spAutoFit/>
          </a:bodyPr>
          <a:lstStyle/>
          <a:p>
            <a:r>
              <a:rPr lang="pt-BR" dirty="0" err="1"/>
              <a:t>See</a:t>
            </a:r>
            <a:r>
              <a:rPr lang="pt-BR" dirty="0"/>
              <a:t> </a:t>
            </a:r>
            <a:r>
              <a:rPr lang="pt-BR" dirty="0" err="1"/>
              <a:t>level</a:t>
            </a:r>
            <a:r>
              <a:rPr lang="pt-BR" dirty="0"/>
              <a:t> </a:t>
            </a:r>
            <a:r>
              <a:rPr lang="pt-BR" dirty="0" err="1"/>
              <a:t>rise</a:t>
            </a:r>
            <a:endParaRPr lang="pt-BR" dirty="0"/>
          </a:p>
        </p:txBody>
      </p:sp>
      <p:sp>
        <p:nvSpPr>
          <p:cNvPr id="117" name="CaixaDeTexto 116">
            <a:extLst>
              <a:ext uri="{FF2B5EF4-FFF2-40B4-BE49-F238E27FC236}">
                <a16:creationId xmlns:a16="http://schemas.microsoft.com/office/drawing/2014/main" id="{86535710-A6F8-4229-94CA-3391E5B544C8}"/>
              </a:ext>
            </a:extLst>
          </p:cNvPr>
          <p:cNvSpPr txBox="1"/>
          <p:nvPr/>
        </p:nvSpPr>
        <p:spPr>
          <a:xfrm>
            <a:off x="185351" y="5059252"/>
            <a:ext cx="1989244" cy="584775"/>
          </a:xfrm>
          <a:prstGeom prst="rect">
            <a:avLst/>
          </a:prstGeom>
          <a:noFill/>
        </p:spPr>
        <p:txBody>
          <a:bodyPr wrap="square" rtlCol="0">
            <a:spAutoFit/>
          </a:bodyPr>
          <a:lstStyle/>
          <a:p>
            <a:r>
              <a:rPr lang="pt-BR" dirty="0" err="1"/>
              <a:t>Climate</a:t>
            </a:r>
            <a:r>
              <a:rPr lang="pt-BR" dirty="0"/>
              <a:t> </a:t>
            </a:r>
            <a:r>
              <a:rPr lang="pt-BR" dirty="0" err="1"/>
              <a:t>change</a:t>
            </a:r>
            <a:r>
              <a:rPr lang="pt-BR" dirty="0"/>
              <a:t> </a:t>
            </a:r>
            <a:r>
              <a:rPr lang="pt-BR" dirty="0" err="1"/>
              <a:t>challenge</a:t>
            </a:r>
            <a:endParaRPr lang="pt-BR" dirty="0"/>
          </a:p>
        </p:txBody>
      </p:sp>
    </p:spTree>
    <p:extLst>
      <p:ext uri="{BB962C8B-B14F-4D97-AF65-F5344CB8AC3E}">
        <p14:creationId xmlns:p14="http://schemas.microsoft.com/office/powerpoint/2010/main" val="206150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73010" y="1383949"/>
            <a:ext cx="8665029" cy="4710093"/>
          </a:xfrm>
          <a:prstGeom prst="rect">
            <a:avLst/>
          </a:prstGeom>
        </p:spPr>
      </p:pic>
      <p:sp>
        <p:nvSpPr>
          <p:cNvPr id="4" name="TextBox 3"/>
          <p:cNvSpPr txBox="1"/>
          <p:nvPr/>
        </p:nvSpPr>
        <p:spPr>
          <a:xfrm>
            <a:off x="4267200" y="6094042"/>
            <a:ext cx="4129548" cy="215444"/>
          </a:xfrm>
          <a:prstGeom prst="rect">
            <a:avLst/>
          </a:prstGeom>
          <a:noFill/>
        </p:spPr>
        <p:txBody>
          <a:bodyPr wrap="square" rtlCol="0">
            <a:spAutoFit/>
          </a:bodyPr>
          <a:lstStyle/>
          <a:p>
            <a:r>
              <a:rPr lang="en-US" sz="750" i="1" dirty="0">
                <a:latin typeface="+mn-lt"/>
              </a:rPr>
              <a:t>WB 2017 “Uncharted Waters, the </a:t>
            </a:r>
            <a:r>
              <a:rPr lang="en-US" sz="800" i="1" dirty="0">
                <a:latin typeface="+mn-lt"/>
              </a:rPr>
              <a:t>Economics</a:t>
            </a:r>
            <a:r>
              <a:rPr lang="en-US" sz="750" i="1" dirty="0">
                <a:latin typeface="+mn-lt"/>
              </a:rPr>
              <a:t> of Water Scarcity and Variability” </a:t>
            </a:r>
          </a:p>
        </p:txBody>
      </p:sp>
      <p:sp>
        <p:nvSpPr>
          <p:cNvPr id="6" name="TextBox 5"/>
          <p:cNvSpPr txBox="1"/>
          <p:nvPr/>
        </p:nvSpPr>
        <p:spPr>
          <a:xfrm>
            <a:off x="159002" y="2963387"/>
            <a:ext cx="3520326" cy="3693319"/>
          </a:xfrm>
          <a:prstGeom prst="rect">
            <a:avLst/>
          </a:prstGeom>
          <a:noFill/>
        </p:spPr>
        <p:txBody>
          <a:bodyPr wrap="square" rtlCol="0">
            <a:spAutoFit/>
          </a:bodyPr>
          <a:lstStyle/>
          <a:p>
            <a:pPr marL="257175" indent="-257175">
              <a:buAutoNum type="arabicPeriod"/>
            </a:pPr>
            <a:r>
              <a:rPr lang="en-US" sz="1800" b="0" kern="0" dirty="0">
                <a:solidFill>
                  <a:schemeClr val="bg2"/>
                </a:solidFill>
                <a:latin typeface="+mn-lt"/>
              </a:rPr>
              <a:t>Growing demands </a:t>
            </a:r>
            <a:r>
              <a:rPr lang="en-US" sz="1800" b="0" kern="0" dirty="0">
                <a:latin typeface="+mn-lt"/>
              </a:rPr>
              <a:t>driven by demography, urbanization, rising incomes &amp; warmer climate</a:t>
            </a:r>
          </a:p>
          <a:p>
            <a:pPr marL="257175" indent="-257175">
              <a:buAutoNum type="arabicPeriod"/>
            </a:pPr>
            <a:endParaRPr lang="en-US" sz="1800" b="0" kern="0" dirty="0">
              <a:latin typeface="+mn-lt"/>
            </a:endParaRPr>
          </a:p>
          <a:p>
            <a:pPr marL="257175" indent="-257175">
              <a:buAutoNum type="arabicPeriod"/>
            </a:pPr>
            <a:r>
              <a:rPr lang="en-US" sz="1800" b="0" kern="0" dirty="0">
                <a:solidFill>
                  <a:schemeClr val="bg2"/>
                </a:solidFill>
                <a:latin typeface="+mn-lt"/>
              </a:rPr>
              <a:t>Reduced availability &amp; quality</a:t>
            </a:r>
            <a:r>
              <a:rPr lang="en-US" sz="1800" b="0" kern="0" dirty="0">
                <a:latin typeface="+mn-lt"/>
              </a:rPr>
              <a:t>: Less precipitation &amp; runoff, more variability, contamination of sources</a:t>
            </a:r>
          </a:p>
          <a:p>
            <a:pPr marL="257175" indent="-257175">
              <a:buAutoNum type="arabicPeriod"/>
            </a:pPr>
            <a:endParaRPr lang="en-US" sz="1800" b="0" kern="0" dirty="0">
              <a:latin typeface="+mn-lt"/>
            </a:endParaRPr>
          </a:p>
          <a:p>
            <a:pPr marL="257175" indent="-257175">
              <a:buAutoNum type="arabicPeriod"/>
            </a:pPr>
            <a:r>
              <a:rPr lang="en-US" sz="1800" b="0" kern="0" dirty="0">
                <a:solidFill>
                  <a:schemeClr val="bg2"/>
                </a:solidFill>
                <a:latin typeface="+mn-lt"/>
              </a:rPr>
              <a:t>Transboundary rivers</a:t>
            </a:r>
            <a:r>
              <a:rPr lang="en-US" sz="1800" b="0" kern="0" dirty="0">
                <a:latin typeface="+mn-lt"/>
              </a:rPr>
              <a:t> as a major issue: 90% of major rivers are shared</a:t>
            </a:r>
          </a:p>
        </p:txBody>
      </p:sp>
      <p:sp>
        <p:nvSpPr>
          <p:cNvPr id="7" name="TextBox 6"/>
          <p:cNvSpPr txBox="1"/>
          <p:nvPr/>
        </p:nvSpPr>
        <p:spPr>
          <a:xfrm>
            <a:off x="1722117" y="1383949"/>
            <a:ext cx="8677718" cy="369332"/>
          </a:xfrm>
          <a:prstGeom prst="rect">
            <a:avLst/>
          </a:prstGeom>
          <a:noFill/>
        </p:spPr>
        <p:txBody>
          <a:bodyPr wrap="square" rtlCol="0">
            <a:spAutoFit/>
          </a:bodyPr>
          <a:lstStyle/>
          <a:p>
            <a:pPr algn="ctr" defTabSz="685800" fontAlgn="auto">
              <a:spcBef>
                <a:spcPts val="0"/>
              </a:spcBef>
              <a:spcAft>
                <a:spcPts val="0"/>
              </a:spcAft>
              <a:defRPr/>
            </a:pPr>
            <a:r>
              <a:rPr lang="en-US" sz="1800" b="0" kern="0" dirty="0">
                <a:latin typeface="+mn-lt"/>
              </a:rPr>
              <a:t> </a:t>
            </a:r>
            <a:endParaRPr lang="en-US" sz="1800" kern="0" dirty="0">
              <a:latin typeface="+mn-lt"/>
            </a:endParaRPr>
          </a:p>
        </p:txBody>
      </p:sp>
      <p:sp>
        <p:nvSpPr>
          <p:cNvPr id="5" name="Slide Number Placeholder 4"/>
          <p:cNvSpPr>
            <a:spLocks noGrp="1"/>
          </p:cNvSpPr>
          <p:nvPr>
            <p:ph type="sldNum" sz="quarter" idx="4"/>
          </p:nvPr>
        </p:nvSpPr>
        <p:spPr/>
        <p:txBody>
          <a:bodyPr/>
          <a:lstStyle/>
          <a:p>
            <a:fld id="{FDF4D706-D75F-4A25-ABB5-383B4B71E627}" type="slidenum">
              <a:rPr lang="en-US" smtClean="0"/>
              <a:t>3</a:t>
            </a:fld>
            <a:endParaRPr lang="en-US"/>
          </a:p>
        </p:txBody>
      </p:sp>
      <p:sp>
        <p:nvSpPr>
          <p:cNvPr id="8" name="Title 1"/>
          <p:cNvSpPr txBox="1">
            <a:spLocks/>
          </p:cNvSpPr>
          <p:nvPr/>
        </p:nvSpPr>
        <p:spPr>
          <a:xfrm>
            <a:off x="598804" y="319596"/>
            <a:ext cx="7886700" cy="633629"/>
          </a:xfrm>
          <a:prstGeom prst="rect">
            <a:avLst/>
          </a:prstGeom>
        </p:spPr>
        <p:txBody>
          <a:bodyPr vert="horz" lIns="91440" tIns="45720" rIns="91440" bIns="45720" rtlCol="0" anchor="ctr">
            <a:normAutofit/>
          </a:bodyPr>
          <a:lstStyle>
            <a:lvl1pPr defTabSz="685800" eaLnBrk="1" latinLnBrk="0" hangingPunct="1">
              <a:buNone/>
              <a:defRPr sz="2400" baseline="0">
                <a:latin typeface="Arial" panose="020B0604020202020204" pitchFamily="34" charset="0"/>
                <a:ea typeface="+mj-ea"/>
                <a:cs typeface="Arial" panose="020B0604020202020204" pitchFamily="34" charset="0"/>
              </a:defRPr>
            </a:lvl1pPr>
          </a:lstStyle>
          <a:p>
            <a:r>
              <a:rPr lang="en-US" dirty="0"/>
              <a:t>The Water Crisis  - Unchartered Waters </a:t>
            </a:r>
          </a:p>
        </p:txBody>
      </p:sp>
      <p:sp>
        <p:nvSpPr>
          <p:cNvPr id="10" name="CaixaDeTexto 9">
            <a:extLst>
              <a:ext uri="{FF2B5EF4-FFF2-40B4-BE49-F238E27FC236}">
                <a16:creationId xmlns:a16="http://schemas.microsoft.com/office/drawing/2014/main" id="{B8C6F8D6-9FF0-4651-A80B-186FA8D56A69}"/>
              </a:ext>
            </a:extLst>
          </p:cNvPr>
          <p:cNvSpPr txBox="1"/>
          <p:nvPr/>
        </p:nvSpPr>
        <p:spPr>
          <a:xfrm>
            <a:off x="136062" y="1595501"/>
            <a:ext cx="3429570" cy="1077218"/>
          </a:xfrm>
          <a:prstGeom prst="rect">
            <a:avLst/>
          </a:prstGeom>
          <a:noFill/>
        </p:spPr>
        <p:txBody>
          <a:bodyPr wrap="square" rtlCol="0">
            <a:spAutoFit/>
          </a:bodyPr>
          <a:lstStyle/>
          <a:p>
            <a:r>
              <a:rPr lang="pt-BR" dirty="0"/>
              <a:t>HIGH WATER DEMAND IN SMALL AREA AND INTEGRATED IMPACTS DUE TO URBANIZATION AND LACK OF INFRASTRUCTURE.</a:t>
            </a:r>
          </a:p>
        </p:txBody>
      </p:sp>
    </p:spTree>
    <p:extLst>
      <p:ext uri="{BB962C8B-B14F-4D97-AF65-F5344CB8AC3E}">
        <p14:creationId xmlns:p14="http://schemas.microsoft.com/office/powerpoint/2010/main" val="171816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Environmental Degradation</a:t>
            </a:r>
          </a:p>
        </p:txBody>
      </p:sp>
      <p:sp>
        <p:nvSpPr>
          <p:cNvPr id="3" name="Slide Number Placeholder 2"/>
          <p:cNvSpPr>
            <a:spLocks noGrp="1"/>
          </p:cNvSpPr>
          <p:nvPr>
            <p:ph type="sldNum" sz="quarter" idx="4"/>
          </p:nvPr>
        </p:nvSpPr>
        <p:spPr/>
        <p:txBody>
          <a:bodyPr/>
          <a:lstStyle/>
          <a:p>
            <a:fld id="{F9F971E6-D8D4-4C59-A1A0-5FE329A63D94}" type="slidenum">
              <a:rPr lang="en-US" smtClean="0"/>
              <a:pPr/>
              <a:t>4</a:t>
            </a:fld>
            <a:endParaRPr lang="en-US" dirty="0"/>
          </a:p>
        </p:txBody>
      </p:sp>
      <p:sp>
        <p:nvSpPr>
          <p:cNvPr id="4" name="Content Placeholder 3"/>
          <p:cNvSpPr>
            <a:spLocks noGrp="1"/>
          </p:cNvSpPr>
          <p:nvPr>
            <p:ph sz="quarter" idx="12"/>
          </p:nvPr>
        </p:nvSpPr>
        <p:spPr>
          <a:xfrm>
            <a:off x="293256" y="1448562"/>
            <a:ext cx="6784164" cy="5031019"/>
          </a:xfrm>
        </p:spPr>
        <p:txBody>
          <a:bodyPr>
            <a:normAutofit/>
          </a:bodyPr>
          <a:lstStyle/>
          <a:p>
            <a:pPr marL="342900" indent="-342900">
              <a:buFont typeface="Arial" panose="020B0604020202020204" pitchFamily="34" charset="0"/>
              <a:buChar char="•"/>
            </a:pPr>
            <a:r>
              <a:rPr lang="en-US" sz="2400" i="1" dirty="0">
                <a:solidFill>
                  <a:srgbClr val="231F20"/>
                </a:solidFill>
                <a:latin typeface="+mn-lt"/>
                <a:ea typeface="Century Gothic" charset="0"/>
                <a:cs typeface="Century Gothic" charset="0"/>
              </a:rPr>
              <a:t>Urban d</a:t>
            </a:r>
            <a:r>
              <a:rPr lang="en-US" sz="2400" i="1" spc="-5" dirty="0">
                <a:solidFill>
                  <a:srgbClr val="231F20"/>
                </a:solidFill>
                <a:latin typeface="+mn-lt"/>
                <a:ea typeface="Century Gothic" charset="0"/>
                <a:cs typeface="Century Gothic" charset="0"/>
              </a:rPr>
              <a:t>e</a:t>
            </a:r>
            <a:r>
              <a:rPr lang="en-US" sz="2400" i="1" spc="-15" dirty="0">
                <a:solidFill>
                  <a:srgbClr val="231F20"/>
                </a:solidFill>
                <a:latin typeface="+mn-lt"/>
                <a:ea typeface="Century Gothic" charset="0"/>
                <a:cs typeface="Century Gothic" charset="0"/>
              </a:rPr>
              <a:t>v</a:t>
            </a:r>
            <a:r>
              <a:rPr lang="en-US" sz="2400" i="1" dirty="0">
                <a:solidFill>
                  <a:srgbClr val="231F20"/>
                </a:solidFill>
                <a:latin typeface="+mn-lt"/>
                <a:ea typeface="Century Gothic" charset="0"/>
                <a:cs typeface="Century Gothic" charset="0"/>
              </a:rPr>
              <a:t>elopme</a:t>
            </a:r>
            <a:r>
              <a:rPr lang="en-US" sz="2400" i="1" spc="-15" dirty="0">
                <a:solidFill>
                  <a:srgbClr val="231F20"/>
                </a:solidFill>
                <a:latin typeface="+mn-lt"/>
                <a:ea typeface="Century Gothic" charset="0"/>
                <a:cs typeface="Century Gothic" charset="0"/>
              </a:rPr>
              <a:t>n</a:t>
            </a:r>
            <a:r>
              <a:rPr lang="en-US" sz="2400" i="1" dirty="0">
                <a:solidFill>
                  <a:srgbClr val="231F20"/>
                </a:solidFill>
                <a:latin typeface="+mn-lt"/>
                <a:ea typeface="Century Gothic" charset="0"/>
                <a:cs typeface="Century Gothic" charset="0"/>
              </a:rPr>
              <a:t>t without control and infrastructure with environment impacts</a:t>
            </a:r>
            <a:endParaRPr lang="en-US" sz="2400" dirty="0">
              <a:solidFill>
                <a:srgbClr val="231F20"/>
              </a:solidFill>
              <a:latin typeface="+mn-lt"/>
              <a:ea typeface="Century Gothic" charset="0"/>
              <a:cs typeface="Century Gothic" charset="0"/>
            </a:endParaRPr>
          </a:p>
          <a:p>
            <a:pPr marL="342900" indent="-342900">
              <a:buFont typeface="Arial" panose="020B0604020202020204" pitchFamily="34" charset="0"/>
              <a:buChar char="•"/>
            </a:pPr>
            <a:r>
              <a:rPr lang="en-US" sz="2400" i="1" dirty="0">
                <a:solidFill>
                  <a:srgbClr val="231F20"/>
                </a:solidFill>
                <a:latin typeface="+mn-lt"/>
                <a:ea typeface="Century Gothic" charset="0"/>
                <a:cs typeface="Century Gothic" charset="0"/>
              </a:rPr>
              <a:t>Higher risk of </a:t>
            </a:r>
            <a:r>
              <a:rPr lang="en-US" sz="2400" i="1" spc="-20" dirty="0">
                <a:solidFill>
                  <a:srgbClr val="231F20"/>
                </a:solidFill>
                <a:latin typeface="+mn-lt"/>
                <a:ea typeface="Century Gothic" charset="0"/>
                <a:cs typeface="Century Gothic" charset="0"/>
              </a:rPr>
              <a:t>w</a:t>
            </a:r>
            <a:r>
              <a:rPr lang="en-US" sz="2400" i="1" spc="-15" dirty="0">
                <a:solidFill>
                  <a:srgbClr val="231F20"/>
                </a:solidFill>
                <a:latin typeface="+mn-lt"/>
                <a:ea typeface="Century Gothic" charset="0"/>
                <a:cs typeface="Century Gothic" charset="0"/>
              </a:rPr>
              <a:t>at</a:t>
            </a:r>
            <a:r>
              <a:rPr lang="en-US" sz="2400" i="1" dirty="0">
                <a:solidFill>
                  <a:srgbClr val="231F20"/>
                </a:solidFill>
                <a:latin typeface="+mn-lt"/>
                <a:ea typeface="Century Gothic" charset="0"/>
                <a:cs typeface="Century Gothic" charset="0"/>
              </a:rPr>
              <a:t>er </a:t>
            </a:r>
            <a:r>
              <a:rPr lang="en-US" sz="2400" i="1" spc="-15" dirty="0">
                <a:solidFill>
                  <a:srgbClr val="231F20"/>
                </a:solidFill>
                <a:latin typeface="+mn-lt"/>
                <a:ea typeface="Century Gothic" charset="0"/>
                <a:cs typeface="Century Gothic" charset="0"/>
              </a:rPr>
              <a:t>c</a:t>
            </a:r>
            <a:r>
              <a:rPr lang="en-US" sz="2400" i="1" dirty="0">
                <a:solidFill>
                  <a:srgbClr val="231F20"/>
                </a:solidFill>
                <a:latin typeface="+mn-lt"/>
                <a:ea typeface="Century Gothic" charset="0"/>
                <a:cs typeface="Century Gothic" charset="0"/>
              </a:rPr>
              <a:t>o</a:t>
            </a:r>
            <a:r>
              <a:rPr lang="en-US" sz="2400" i="1" spc="-15" dirty="0">
                <a:solidFill>
                  <a:srgbClr val="231F20"/>
                </a:solidFill>
                <a:latin typeface="+mn-lt"/>
                <a:ea typeface="Century Gothic" charset="0"/>
                <a:cs typeface="Century Gothic" charset="0"/>
              </a:rPr>
              <a:t>n</a:t>
            </a:r>
            <a:r>
              <a:rPr lang="en-US" sz="2400" i="1" spc="-20" dirty="0">
                <a:solidFill>
                  <a:srgbClr val="231F20"/>
                </a:solidFill>
                <a:latin typeface="+mn-lt"/>
                <a:ea typeface="Century Gothic" charset="0"/>
                <a:cs typeface="Century Gothic" charset="0"/>
              </a:rPr>
              <a:t>t</a:t>
            </a:r>
            <a:r>
              <a:rPr lang="en-US" sz="2400" i="1" dirty="0">
                <a:solidFill>
                  <a:srgbClr val="231F20"/>
                </a:solidFill>
                <a:latin typeface="+mn-lt"/>
                <a:ea typeface="Century Gothic" charset="0"/>
                <a:cs typeface="Century Gothic" charset="0"/>
              </a:rPr>
              <a:t>amin</a:t>
            </a:r>
            <a:r>
              <a:rPr lang="en-US" sz="2400" i="1" spc="-15" dirty="0">
                <a:solidFill>
                  <a:srgbClr val="231F20"/>
                </a:solidFill>
                <a:latin typeface="+mn-lt"/>
                <a:ea typeface="Century Gothic" charset="0"/>
                <a:cs typeface="Century Gothic" charset="0"/>
              </a:rPr>
              <a:t>a</a:t>
            </a:r>
            <a:r>
              <a:rPr lang="en-US" sz="2400" i="1" spc="-10" dirty="0">
                <a:solidFill>
                  <a:srgbClr val="231F20"/>
                </a:solidFill>
                <a:latin typeface="+mn-lt"/>
                <a:ea typeface="Century Gothic" charset="0"/>
                <a:cs typeface="Century Gothic" charset="0"/>
              </a:rPr>
              <a:t>tion</a:t>
            </a:r>
            <a:r>
              <a:rPr lang="en-US" sz="2400" i="1" dirty="0">
                <a:solidFill>
                  <a:srgbClr val="231F20"/>
                </a:solidFill>
                <a:latin typeface="+mn-lt"/>
                <a:ea typeface="Century Gothic" charset="0"/>
                <a:cs typeface="Century Gothic" charset="0"/>
              </a:rPr>
              <a:t> </a:t>
            </a:r>
            <a:r>
              <a:rPr lang="en-US" sz="2400" dirty="0">
                <a:solidFill>
                  <a:srgbClr val="231F20"/>
                </a:solidFill>
                <a:latin typeface="+mn-lt"/>
                <a:ea typeface="Century Gothic" charset="0"/>
                <a:cs typeface="Century Gothic" charset="0"/>
              </a:rPr>
              <a:t>th</a:t>
            </a:r>
            <a:r>
              <a:rPr lang="en-US" sz="2400" spc="-25" dirty="0">
                <a:solidFill>
                  <a:srgbClr val="231F20"/>
                </a:solidFill>
                <a:latin typeface="+mn-lt"/>
                <a:ea typeface="Century Gothic" charset="0"/>
                <a:cs typeface="Century Gothic" charset="0"/>
              </a:rPr>
              <a:t>r</a:t>
            </a:r>
            <a:r>
              <a:rPr lang="en-US" sz="2400" dirty="0">
                <a:solidFill>
                  <a:srgbClr val="231F20"/>
                </a:solidFill>
                <a:latin typeface="+mn-lt"/>
                <a:ea typeface="Century Gothic" charset="0"/>
                <a:cs typeface="Century Gothic" charset="0"/>
              </a:rPr>
              <a:t>ough chan</a:t>
            </a:r>
            <a:r>
              <a:rPr lang="en-US" sz="2400" spc="-10" dirty="0">
                <a:solidFill>
                  <a:srgbClr val="231F20"/>
                </a:solidFill>
                <a:latin typeface="+mn-lt"/>
                <a:ea typeface="Century Gothic" charset="0"/>
                <a:cs typeface="Century Gothic" charset="0"/>
              </a:rPr>
              <a:t>g</a:t>
            </a:r>
            <a:r>
              <a:rPr lang="en-US" sz="2400" dirty="0">
                <a:solidFill>
                  <a:srgbClr val="231F20"/>
                </a:solidFill>
                <a:latin typeface="+mn-lt"/>
                <a:ea typeface="Century Gothic" charset="0"/>
                <a:cs typeface="Century Gothic" charset="0"/>
              </a:rPr>
              <a:t>es in land use p</a:t>
            </a:r>
            <a:r>
              <a:rPr lang="en-US" sz="2400" spc="-10" dirty="0">
                <a:solidFill>
                  <a:srgbClr val="231F20"/>
                </a:solidFill>
                <a:latin typeface="+mn-lt"/>
                <a:ea typeface="Century Gothic" charset="0"/>
                <a:cs typeface="Century Gothic" charset="0"/>
              </a:rPr>
              <a:t>a</a:t>
            </a:r>
            <a:r>
              <a:rPr lang="en-US" sz="2400" spc="-30" dirty="0">
                <a:solidFill>
                  <a:srgbClr val="231F20"/>
                </a:solidFill>
                <a:latin typeface="+mn-lt"/>
                <a:ea typeface="Century Gothic" charset="0"/>
                <a:cs typeface="Century Gothic" charset="0"/>
              </a:rPr>
              <a:t>t</a:t>
            </a:r>
            <a:r>
              <a:rPr lang="en-US" sz="2400" spc="-45" dirty="0">
                <a:solidFill>
                  <a:srgbClr val="231F20"/>
                </a:solidFill>
                <a:latin typeface="+mn-lt"/>
                <a:ea typeface="Century Gothic" charset="0"/>
                <a:cs typeface="Century Gothic" charset="0"/>
              </a:rPr>
              <a:t>t</a:t>
            </a:r>
            <a:r>
              <a:rPr lang="en-US" sz="2400" dirty="0">
                <a:solidFill>
                  <a:srgbClr val="231F20"/>
                </a:solidFill>
                <a:latin typeface="+mn-lt"/>
                <a:ea typeface="Century Gothic" charset="0"/>
                <a:cs typeface="Century Gothic" charset="0"/>
              </a:rPr>
              <a:t>erns, poor solid </a:t>
            </a:r>
            <a:r>
              <a:rPr lang="en-US" sz="2400" spc="-15" dirty="0">
                <a:solidFill>
                  <a:srgbClr val="231F20"/>
                </a:solidFill>
                <a:latin typeface="+mn-lt"/>
                <a:ea typeface="Century Gothic" charset="0"/>
                <a:cs typeface="Century Gothic" charset="0"/>
              </a:rPr>
              <a:t>w</a:t>
            </a:r>
            <a:r>
              <a:rPr lang="en-US" sz="2400" dirty="0">
                <a:solidFill>
                  <a:srgbClr val="231F20"/>
                </a:solidFill>
                <a:latin typeface="+mn-lt"/>
                <a:ea typeface="Century Gothic" charset="0"/>
                <a:cs typeface="Century Gothic" charset="0"/>
              </a:rPr>
              <a:t>a</a:t>
            </a:r>
            <a:r>
              <a:rPr lang="en-US" sz="2400" spc="-20" dirty="0">
                <a:solidFill>
                  <a:srgbClr val="231F20"/>
                </a:solidFill>
                <a:latin typeface="+mn-lt"/>
                <a:ea typeface="Century Gothic" charset="0"/>
                <a:cs typeface="Century Gothic" charset="0"/>
              </a:rPr>
              <a:t>st</a:t>
            </a:r>
            <a:r>
              <a:rPr lang="en-US" sz="2400" dirty="0">
                <a:solidFill>
                  <a:srgbClr val="231F20"/>
                </a:solidFill>
                <a:latin typeface="+mn-lt"/>
                <a:ea typeface="Century Gothic" charset="0"/>
                <a:cs typeface="Century Gothic" charset="0"/>
              </a:rPr>
              <a:t>e mana</a:t>
            </a:r>
            <a:r>
              <a:rPr lang="en-US" sz="2400" spc="-15" dirty="0">
                <a:solidFill>
                  <a:srgbClr val="231F20"/>
                </a:solidFill>
                <a:latin typeface="+mn-lt"/>
                <a:ea typeface="Century Gothic" charset="0"/>
                <a:cs typeface="Century Gothic" charset="0"/>
              </a:rPr>
              <a:t>g</a:t>
            </a:r>
            <a:r>
              <a:rPr lang="en-US" sz="2400" dirty="0">
                <a:solidFill>
                  <a:srgbClr val="231F20"/>
                </a:solidFill>
                <a:latin typeface="+mn-lt"/>
                <a:ea typeface="Century Gothic" charset="0"/>
                <a:cs typeface="Century Gothic" charset="0"/>
              </a:rPr>
              <a:t>eme</a:t>
            </a:r>
            <a:r>
              <a:rPr lang="en-US" sz="2400" spc="-15" dirty="0">
                <a:solidFill>
                  <a:srgbClr val="231F20"/>
                </a:solidFill>
                <a:latin typeface="+mn-lt"/>
                <a:ea typeface="Century Gothic" charset="0"/>
                <a:cs typeface="Century Gothic" charset="0"/>
              </a:rPr>
              <a:t>n</a:t>
            </a:r>
            <a:r>
              <a:rPr lang="en-US" sz="2400" dirty="0">
                <a:solidFill>
                  <a:srgbClr val="231F20"/>
                </a:solidFill>
                <a:latin typeface="+mn-lt"/>
                <a:ea typeface="Century Gothic" charset="0"/>
                <a:cs typeface="Century Gothic" charset="0"/>
              </a:rPr>
              <a:t>t, inadequ</a:t>
            </a:r>
            <a:r>
              <a:rPr lang="en-US" sz="2400" spc="-15" dirty="0">
                <a:solidFill>
                  <a:srgbClr val="231F20"/>
                </a:solidFill>
                <a:latin typeface="+mn-lt"/>
                <a:ea typeface="Century Gothic" charset="0"/>
                <a:cs typeface="Century Gothic" charset="0"/>
              </a:rPr>
              <a:t>at</a:t>
            </a:r>
            <a:r>
              <a:rPr lang="en-US" sz="2400" dirty="0">
                <a:solidFill>
                  <a:srgbClr val="231F20"/>
                </a:solidFill>
                <a:latin typeface="+mn-lt"/>
                <a:ea typeface="Century Gothic" charset="0"/>
                <a:cs typeface="Century Gothic" charset="0"/>
              </a:rPr>
              <a:t>e sanitation including </a:t>
            </a:r>
            <a:r>
              <a:rPr lang="en-US" sz="2400" spc="-20" dirty="0">
                <a:solidFill>
                  <a:srgbClr val="231F20"/>
                </a:solidFill>
                <a:latin typeface="+mn-lt"/>
                <a:ea typeface="Century Gothic" charset="0"/>
                <a:cs typeface="Century Gothic" charset="0"/>
              </a:rPr>
              <a:t>w</a:t>
            </a:r>
            <a:r>
              <a:rPr lang="en-US" sz="2400" dirty="0">
                <a:solidFill>
                  <a:srgbClr val="231F20"/>
                </a:solidFill>
                <a:latin typeface="+mn-lt"/>
                <a:ea typeface="Century Gothic" charset="0"/>
                <a:cs typeface="Century Gothic" charset="0"/>
              </a:rPr>
              <a:t>a</a:t>
            </a:r>
            <a:r>
              <a:rPr lang="en-US" sz="2400" spc="-20" dirty="0">
                <a:solidFill>
                  <a:srgbClr val="231F20"/>
                </a:solidFill>
                <a:latin typeface="+mn-lt"/>
                <a:ea typeface="Century Gothic" charset="0"/>
                <a:cs typeface="Century Gothic" charset="0"/>
              </a:rPr>
              <a:t>st</a:t>
            </a:r>
            <a:r>
              <a:rPr lang="en-US" sz="2400" spc="-10" dirty="0">
                <a:solidFill>
                  <a:srgbClr val="231F20"/>
                </a:solidFill>
                <a:latin typeface="+mn-lt"/>
                <a:ea typeface="Century Gothic" charset="0"/>
                <a:cs typeface="Century Gothic" charset="0"/>
              </a:rPr>
              <a:t>e</a:t>
            </a:r>
            <a:r>
              <a:rPr lang="en-US" sz="2400" spc="-20" dirty="0">
                <a:solidFill>
                  <a:srgbClr val="231F20"/>
                </a:solidFill>
                <a:latin typeface="+mn-lt"/>
                <a:ea typeface="Century Gothic" charset="0"/>
                <a:cs typeface="Century Gothic" charset="0"/>
              </a:rPr>
              <a:t>w</a:t>
            </a:r>
            <a:r>
              <a:rPr lang="en-US" sz="2400" spc="-15" dirty="0">
                <a:solidFill>
                  <a:srgbClr val="231F20"/>
                </a:solidFill>
                <a:latin typeface="+mn-lt"/>
                <a:ea typeface="Century Gothic" charset="0"/>
                <a:cs typeface="Century Gothic" charset="0"/>
              </a:rPr>
              <a:t>a</a:t>
            </a:r>
            <a:r>
              <a:rPr lang="en-US" sz="2400" spc="-20" dirty="0">
                <a:solidFill>
                  <a:srgbClr val="231F20"/>
                </a:solidFill>
                <a:latin typeface="+mn-lt"/>
                <a:ea typeface="Century Gothic" charset="0"/>
                <a:cs typeface="Century Gothic" charset="0"/>
              </a:rPr>
              <a:t>t</a:t>
            </a:r>
            <a:r>
              <a:rPr lang="en-US" sz="2400" dirty="0">
                <a:solidFill>
                  <a:srgbClr val="231F20"/>
                </a:solidFill>
                <a:latin typeface="+mn-lt"/>
                <a:ea typeface="Century Gothic" charset="0"/>
                <a:cs typeface="Century Gothic" charset="0"/>
              </a:rPr>
              <a:t>er </a:t>
            </a:r>
            <a:r>
              <a:rPr lang="en-US" sz="2400" spc="-15" dirty="0">
                <a:solidFill>
                  <a:srgbClr val="231F20"/>
                </a:solidFill>
                <a:latin typeface="+mn-lt"/>
                <a:ea typeface="Century Gothic" charset="0"/>
                <a:cs typeface="Century Gothic" charset="0"/>
              </a:rPr>
              <a:t>c</a:t>
            </a:r>
            <a:r>
              <a:rPr lang="en-US" sz="2400" spc="-10" dirty="0">
                <a:solidFill>
                  <a:srgbClr val="231F20"/>
                </a:solidFill>
                <a:latin typeface="+mn-lt"/>
                <a:ea typeface="Century Gothic" charset="0"/>
                <a:cs typeface="Century Gothic" charset="0"/>
              </a:rPr>
              <a:t>ollection</a:t>
            </a:r>
            <a:r>
              <a:rPr lang="en-US" sz="2400" dirty="0">
                <a:solidFill>
                  <a:srgbClr val="231F20"/>
                </a:solidFill>
                <a:latin typeface="+mn-lt"/>
                <a:ea typeface="Century Gothic" charset="0"/>
                <a:cs typeface="Century Gothic" charset="0"/>
              </a:rPr>
              <a:t> &amp; t</a:t>
            </a:r>
            <a:r>
              <a:rPr lang="en-US" sz="2400" spc="-20" dirty="0">
                <a:solidFill>
                  <a:srgbClr val="231F20"/>
                </a:solidFill>
                <a:latin typeface="+mn-lt"/>
                <a:ea typeface="Century Gothic" charset="0"/>
                <a:cs typeface="Century Gothic" charset="0"/>
              </a:rPr>
              <a:t>r</a:t>
            </a:r>
            <a:r>
              <a:rPr lang="en-US" sz="2400" dirty="0">
                <a:solidFill>
                  <a:srgbClr val="231F20"/>
                </a:solidFill>
                <a:latin typeface="+mn-lt"/>
                <a:ea typeface="Century Gothic" charset="0"/>
                <a:cs typeface="Century Gothic" charset="0"/>
              </a:rPr>
              <a:t>e</a:t>
            </a:r>
            <a:r>
              <a:rPr lang="en-US" sz="2400" spc="-15" dirty="0">
                <a:solidFill>
                  <a:srgbClr val="231F20"/>
                </a:solidFill>
                <a:latin typeface="+mn-lt"/>
                <a:ea typeface="Century Gothic" charset="0"/>
                <a:cs typeface="Century Gothic" charset="0"/>
              </a:rPr>
              <a:t>a</a:t>
            </a:r>
            <a:r>
              <a:rPr lang="en-US" sz="2400" dirty="0">
                <a:solidFill>
                  <a:srgbClr val="231F20"/>
                </a:solidFill>
                <a:latin typeface="+mn-lt"/>
                <a:ea typeface="Century Gothic" charset="0"/>
                <a:cs typeface="Century Gothic" charset="0"/>
              </a:rPr>
              <a:t>tme</a:t>
            </a:r>
            <a:r>
              <a:rPr lang="en-US" sz="2400" spc="-15" dirty="0">
                <a:solidFill>
                  <a:srgbClr val="231F20"/>
                </a:solidFill>
                <a:latin typeface="+mn-lt"/>
                <a:ea typeface="Century Gothic" charset="0"/>
                <a:cs typeface="Century Gothic" charset="0"/>
              </a:rPr>
              <a:t>n</a:t>
            </a:r>
            <a:r>
              <a:rPr lang="en-US" sz="2400" dirty="0">
                <a:solidFill>
                  <a:srgbClr val="231F20"/>
                </a:solidFill>
                <a:latin typeface="+mn-lt"/>
                <a:ea typeface="Century Gothic" charset="0"/>
                <a:cs typeface="Century Gothic" charset="0"/>
              </a:rPr>
              <a:t>t, inadequ</a:t>
            </a:r>
            <a:r>
              <a:rPr lang="en-US" sz="2400" spc="-15" dirty="0">
                <a:solidFill>
                  <a:srgbClr val="231F20"/>
                </a:solidFill>
                <a:latin typeface="+mn-lt"/>
                <a:ea typeface="Century Gothic" charset="0"/>
                <a:cs typeface="Century Gothic" charset="0"/>
              </a:rPr>
              <a:t>at</a:t>
            </a:r>
            <a:r>
              <a:rPr lang="en-US" sz="2400" dirty="0">
                <a:solidFill>
                  <a:srgbClr val="231F20"/>
                </a:solidFill>
                <a:latin typeface="+mn-lt"/>
                <a:ea typeface="Century Gothic" charset="0"/>
                <a:cs typeface="Century Gothic" charset="0"/>
              </a:rPr>
              <a:t>e </a:t>
            </a:r>
            <a:r>
              <a:rPr lang="en-US" sz="2400" spc="-20" dirty="0">
                <a:solidFill>
                  <a:srgbClr val="231F20"/>
                </a:solidFill>
                <a:latin typeface="+mn-lt"/>
                <a:ea typeface="Century Gothic" charset="0"/>
                <a:cs typeface="Century Gothic" charset="0"/>
              </a:rPr>
              <a:t>s</a:t>
            </a:r>
            <a:r>
              <a:rPr lang="en-US" sz="2400" spc="-15" dirty="0">
                <a:solidFill>
                  <a:srgbClr val="231F20"/>
                </a:solidFill>
                <a:latin typeface="+mn-lt"/>
                <a:ea typeface="Century Gothic" charset="0"/>
                <a:cs typeface="Century Gothic" charset="0"/>
              </a:rPr>
              <a:t>t</a:t>
            </a:r>
            <a:r>
              <a:rPr lang="en-US" sz="2400" dirty="0">
                <a:solidFill>
                  <a:srgbClr val="231F20"/>
                </a:solidFill>
                <a:latin typeface="+mn-lt"/>
                <a:ea typeface="Century Gothic" charset="0"/>
                <a:cs typeface="Century Gothic" charset="0"/>
              </a:rPr>
              <a:t>or</a:t>
            </a:r>
            <a:r>
              <a:rPr lang="en-US" sz="2400" spc="-10" dirty="0">
                <a:solidFill>
                  <a:srgbClr val="231F20"/>
                </a:solidFill>
                <a:latin typeface="+mn-lt"/>
                <a:ea typeface="Century Gothic" charset="0"/>
                <a:cs typeface="Century Gothic" charset="0"/>
              </a:rPr>
              <a:t>m</a:t>
            </a:r>
            <a:r>
              <a:rPr lang="en-US" sz="2400" spc="-20" dirty="0">
                <a:solidFill>
                  <a:srgbClr val="231F20"/>
                </a:solidFill>
                <a:latin typeface="+mn-lt"/>
                <a:ea typeface="Century Gothic" charset="0"/>
                <a:cs typeface="Century Gothic" charset="0"/>
              </a:rPr>
              <a:t>w</a:t>
            </a:r>
            <a:r>
              <a:rPr lang="en-US" sz="2400" spc="-15" dirty="0">
                <a:solidFill>
                  <a:srgbClr val="231F20"/>
                </a:solidFill>
                <a:latin typeface="+mn-lt"/>
                <a:ea typeface="Century Gothic" charset="0"/>
                <a:cs typeface="Century Gothic" charset="0"/>
              </a:rPr>
              <a:t>a</a:t>
            </a:r>
            <a:r>
              <a:rPr lang="en-US" sz="2400" spc="-20" dirty="0">
                <a:solidFill>
                  <a:srgbClr val="231F20"/>
                </a:solidFill>
                <a:latin typeface="+mn-lt"/>
                <a:ea typeface="Century Gothic" charset="0"/>
                <a:cs typeface="Century Gothic" charset="0"/>
              </a:rPr>
              <a:t>t</a:t>
            </a:r>
            <a:r>
              <a:rPr lang="en-US" sz="2400" dirty="0">
                <a:solidFill>
                  <a:srgbClr val="231F20"/>
                </a:solidFill>
                <a:latin typeface="+mn-lt"/>
                <a:ea typeface="Century Gothic" charset="0"/>
                <a:cs typeface="Century Gothic" charset="0"/>
              </a:rPr>
              <a:t>er mana</a:t>
            </a:r>
            <a:r>
              <a:rPr lang="en-US" sz="2400" spc="-15" dirty="0">
                <a:solidFill>
                  <a:srgbClr val="231F20"/>
                </a:solidFill>
                <a:latin typeface="+mn-lt"/>
                <a:ea typeface="Century Gothic" charset="0"/>
                <a:cs typeface="Century Gothic" charset="0"/>
              </a:rPr>
              <a:t>g</a:t>
            </a:r>
            <a:r>
              <a:rPr lang="en-US" sz="2400" dirty="0">
                <a:solidFill>
                  <a:srgbClr val="231F20"/>
                </a:solidFill>
                <a:latin typeface="+mn-lt"/>
                <a:ea typeface="Century Gothic" charset="0"/>
                <a:cs typeface="Century Gothic" charset="0"/>
              </a:rPr>
              <a:t>eme</a:t>
            </a:r>
            <a:r>
              <a:rPr lang="en-US" sz="2400" spc="-15" dirty="0">
                <a:solidFill>
                  <a:srgbClr val="231F20"/>
                </a:solidFill>
                <a:latin typeface="+mn-lt"/>
                <a:ea typeface="Century Gothic" charset="0"/>
                <a:cs typeface="Century Gothic" charset="0"/>
              </a:rPr>
              <a:t>n</a:t>
            </a:r>
            <a:r>
              <a:rPr lang="en-US" sz="2400" dirty="0">
                <a:solidFill>
                  <a:srgbClr val="231F20"/>
                </a:solidFill>
                <a:latin typeface="+mn-lt"/>
                <a:ea typeface="Century Gothic" charset="0"/>
                <a:cs typeface="Century Gothic" charset="0"/>
              </a:rPr>
              <a:t>t, and ageing i</a:t>
            </a:r>
            <a:r>
              <a:rPr lang="en-US" sz="2400" spc="-10" dirty="0">
                <a:solidFill>
                  <a:srgbClr val="231F20"/>
                </a:solidFill>
                <a:latin typeface="+mn-lt"/>
                <a:ea typeface="Century Gothic" charset="0"/>
                <a:cs typeface="Century Gothic" charset="0"/>
              </a:rPr>
              <a:t>n</a:t>
            </a:r>
            <a:r>
              <a:rPr lang="en-US" sz="2400" dirty="0">
                <a:solidFill>
                  <a:srgbClr val="231F20"/>
                </a:solidFill>
                <a:latin typeface="+mn-lt"/>
                <a:ea typeface="Century Gothic" charset="0"/>
                <a:cs typeface="Century Gothic" charset="0"/>
              </a:rPr>
              <a:t>f</a:t>
            </a:r>
            <a:r>
              <a:rPr lang="en-US" sz="2400" spc="-30" dirty="0">
                <a:solidFill>
                  <a:srgbClr val="231F20"/>
                </a:solidFill>
                <a:latin typeface="+mn-lt"/>
                <a:ea typeface="Century Gothic" charset="0"/>
                <a:cs typeface="Century Gothic" charset="0"/>
              </a:rPr>
              <a:t>r</a:t>
            </a:r>
            <a:r>
              <a:rPr lang="en-US" sz="2400" dirty="0">
                <a:solidFill>
                  <a:srgbClr val="231F20"/>
                </a:solidFill>
                <a:latin typeface="+mn-lt"/>
                <a:ea typeface="Century Gothic" charset="0"/>
                <a:cs typeface="Century Gothic" charset="0"/>
              </a:rPr>
              <a:t>a</a:t>
            </a:r>
            <a:r>
              <a:rPr lang="en-US" sz="2400" spc="-20" dirty="0">
                <a:solidFill>
                  <a:srgbClr val="231F20"/>
                </a:solidFill>
                <a:latin typeface="+mn-lt"/>
                <a:ea typeface="Century Gothic" charset="0"/>
                <a:cs typeface="Century Gothic" charset="0"/>
              </a:rPr>
              <a:t>s</a:t>
            </a:r>
            <a:r>
              <a:rPr lang="en-US" sz="2400" dirty="0">
                <a:solidFill>
                  <a:srgbClr val="231F20"/>
                </a:solidFill>
                <a:latin typeface="+mn-lt"/>
                <a:ea typeface="Century Gothic" charset="0"/>
                <a:cs typeface="Century Gothic" charset="0"/>
              </a:rPr>
              <a:t>tructu</a:t>
            </a:r>
            <a:r>
              <a:rPr lang="en-US" sz="2400" spc="-20" dirty="0">
                <a:solidFill>
                  <a:srgbClr val="231F20"/>
                </a:solidFill>
                <a:latin typeface="+mn-lt"/>
                <a:ea typeface="Century Gothic" charset="0"/>
                <a:cs typeface="Century Gothic" charset="0"/>
              </a:rPr>
              <a:t>r</a:t>
            </a:r>
            <a:r>
              <a:rPr lang="en-US" sz="2400" dirty="0">
                <a:solidFill>
                  <a:srgbClr val="231F20"/>
                </a:solidFill>
                <a:latin typeface="+mn-lt"/>
                <a:ea typeface="Century Gothic" charset="0"/>
                <a:cs typeface="Century Gothic" charset="0"/>
              </a:rPr>
              <a:t>e.</a:t>
            </a:r>
            <a:endParaRPr lang="en-US" sz="2400" dirty="0">
              <a:latin typeface="+mn-lt"/>
              <a:ea typeface="Century Gothic" charset="0"/>
              <a:cs typeface="Century Gothic" charset="0"/>
            </a:endParaRPr>
          </a:p>
          <a:p>
            <a:pPr marL="342900" indent="-342900">
              <a:buFont typeface="Arial" panose="020B0604020202020204" pitchFamily="34" charset="0"/>
              <a:buChar char="•"/>
            </a:pPr>
            <a:r>
              <a:rPr lang="en-US" sz="2400" i="1" spc="-50" dirty="0">
                <a:solidFill>
                  <a:srgbClr val="231F20"/>
                </a:solidFill>
                <a:latin typeface="+mn-lt"/>
                <a:ea typeface="Century Gothic" charset="0"/>
                <a:cs typeface="Century Gothic" charset="0"/>
              </a:rPr>
              <a:t> Lack of integrated </a:t>
            </a:r>
            <a:r>
              <a:rPr lang="en-US" sz="2400" i="1" dirty="0">
                <a:solidFill>
                  <a:srgbClr val="231F20"/>
                </a:solidFill>
                <a:latin typeface="+mn-lt"/>
                <a:ea typeface="Century Gothic" charset="0"/>
                <a:cs typeface="Century Gothic" charset="0"/>
              </a:rPr>
              <a:t>urban </a:t>
            </a:r>
            <a:r>
              <a:rPr lang="en-US" sz="2400" i="1" spc="-15" dirty="0">
                <a:solidFill>
                  <a:srgbClr val="231F20"/>
                </a:solidFill>
                <a:latin typeface="+mn-lt"/>
                <a:ea typeface="Century Gothic" charset="0"/>
                <a:cs typeface="Century Gothic" charset="0"/>
              </a:rPr>
              <a:t>wat</a:t>
            </a:r>
            <a:r>
              <a:rPr lang="en-US" sz="2400" i="1" dirty="0">
                <a:solidFill>
                  <a:srgbClr val="231F20"/>
                </a:solidFill>
                <a:latin typeface="+mn-lt"/>
                <a:ea typeface="Century Gothic" charset="0"/>
                <a:cs typeface="Century Gothic" charset="0"/>
              </a:rPr>
              <a:t>er mana</a:t>
            </a:r>
            <a:r>
              <a:rPr lang="en-US" sz="2400" i="1" spc="-15" dirty="0">
                <a:solidFill>
                  <a:srgbClr val="231F20"/>
                </a:solidFill>
                <a:latin typeface="+mn-lt"/>
                <a:ea typeface="Century Gothic" charset="0"/>
                <a:cs typeface="Century Gothic" charset="0"/>
              </a:rPr>
              <a:t>g</a:t>
            </a:r>
            <a:r>
              <a:rPr lang="en-US" sz="2400" i="1" dirty="0">
                <a:solidFill>
                  <a:srgbClr val="231F20"/>
                </a:solidFill>
                <a:latin typeface="+mn-lt"/>
                <a:ea typeface="Century Gothic" charset="0"/>
                <a:cs typeface="Century Gothic" charset="0"/>
              </a:rPr>
              <a:t>eme</a:t>
            </a:r>
            <a:r>
              <a:rPr lang="en-US" sz="2400" i="1" spc="-15" dirty="0">
                <a:solidFill>
                  <a:srgbClr val="231F20"/>
                </a:solidFill>
                <a:latin typeface="+mn-lt"/>
                <a:ea typeface="Century Gothic" charset="0"/>
                <a:cs typeface="Century Gothic" charset="0"/>
              </a:rPr>
              <a:t>n</a:t>
            </a:r>
            <a:r>
              <a:rPr lang="en-US" sz="2400" i="1" dirty="0">
                <a:solidFill>
                  <a:srgbClr val="231F20"/>
                </a:solidFill>
                <a:latin typeface="+mn-lt"/>
                <a:ea typeface="Century Gothic" charset="0"/>
                <a:cs typeface="Century Gothic" charset="0"/>
              </a:rPr>
              <a:t>t</a:t>
            </a:r>
            <a:r>
              <a:rPr lang="en-US" sz="2400" dirty="0">
                <a:solidFill>
                  <a:srgbClr val="231F20"/>
                </a:solidFill>
                <a:latin typeface="+mn-lt"/>
                <a:ea typeface="Century Gothic" charset="0"/>
                <a:cs typeface="Century Gothic" charset="0"/>
              </a:rPr>
              <a:t>, whe</a:t>
            </a:r>
            <a:r>
              <a:rPr lang="en-US" sz="2400" spc="-20" dirty="0">
                <a:solidFill>
                  <a:srgbClr val="231F20"/>
                </a:solidFill>
                <a:latin typeface="+mn-lt"/>
                <a:ea typeface="Century Gothic" charset="0"/>
                <a:cs typeface="Century Gothic" charset="0"/>
              </a:rPr>
              <a:t>r</a:t>
            </a:r>
            <a:r>
              <a:rPr lang="en-US" sz="2400" dirty="0">
                <a:solidFill>
                  <a:srgbClr val="231F20"/>
                </a:solidFill>
                <a:latin typeface="+mn-lt"/>
                <a:ea typeface="Century Gothic" charset="0"/>
                <a:cs typeface="Century Gothic" charset="0"/>
              </a:rPr>
              <a:t>e th</a:t>
            </a:r>
            <a:r>
              <a:rPr lang="en-US" sz="2400" spc="-10" dirty="0">
                <a:solidFill>
                  <a:srgbClr val="231F20"/>
                </a:solidFill>
                <a:latin typeface="+mn-lt"/>
                <a:ea typeface="Century Gothic" charset="0"/>
                <a:cs typeface="Century Gothic" charset="0"/>
              </a:rPr>
              <a:t>e</a:t>
            </a:r>
            <a:r>
              <a:rPr lang="en-US" sz="2400" dirty="0">
                <a:solidFill>
                  <a:srgbClr val="231F20"/>
                </a:solidFill>
                <a:latin typeface="+mn-lt"/>
                <a:ea typeface="Century Gothic" charset="0"/>
                <a:cs typeface="Century Gothic" charset="0"/>
              </a:rPr>
              <a:t>y </a:t>
            </a:r>
            <a:r>
              <a:rPr lang="en-US" sz="2400" spc="-25" dirty="0">
                <a:solidFill>
                  <a:srgbClr val="231F20"/>
                </a:solidFill>
                <a:latin typeface="+mn-lt"/>
                <a:ea typeface="Century Gothic" charset="0"/>
                <a:cs typeface="Century Gothic" charset="0"/>
              </a:rPr>
              <a:t>e</a:t>
            </a:r>
            <a:r>
              <a:rPr lang="en-US" sz="2400" dirty="0">
                <a:solidFill>
                  <a:srgbClr val="231F20"/>
                </a:solidFill>
                <a:latin typeface="+mn-lt"/>
                <a:ea typeface="Century Gothic" charset="0"/>
                <a:cs typeface="Century Gothic" charset="0"/>
              </a:rPr>
              <a:t>xi</a:t>
            </a:r>
            <a:r>
              <a:rPr lang="en-US" sz="2400" spc="-15" dirty="0">
                <a:solidFill>
                  <a:srgbClr val="231F20"/>
                </a:solidFill>
                <a:latin typeface="+mn-lt"/>
                <a:ea typeface="Century Gothic" charset="0"/>
                <a:cs typeface="Century Gothic" charset="0"/>
              </a:rPr>
              <a:t>s</a:t>
            </a:r>
            <a:r>
              <a:rPr lang="en-US" sz="2400" dirty="0">
                <a:solidFill>
                  <a:srgbClr val="231F20"/>
                </a:solidFill>
                <a:latin typeface="+mn-lt"/>
                <a:ea typeface="Century Gothic" charset="0"/>
                <a:cs typeface="Century Gothic" charset="0"/>
              </a:rPr>
              <a:t>t, a</a:t>
            </a:r>
            <a:r>
              <a:rPr lang="en-US" sz="2400" spc="-20" dirty="0">
                <a:solidFill>
                  <a:srgbClr val="231F20"/>
                </a:solidFill>
                <a:latin typeface="+mn-lt"/>
                <a:ea typeface="Century Gothic" charset="0"/>
                <a:cs typeface="Century Gothic" charset="0"/>
              </a:rPr>
              <a:t>r</a:t>
            </a:r>
            <a:r>
              <a:rPr lang="en-US" sz="2400" dirty="0">
                <a:solidFill>
                  <a:srgbClr val="231F20"/>
                </a:solidFill>
                <a:latin typeface="+mn-lt"/>
                <a:ea typeface="Century Gothic" charset="0"/>
                <a:cs typeface="Century Gothic" charset="0"/>
              </a:rPr>
              <a:t>e </a:t>
            </a:r>
            <a:r>
              <a:rPr lang="en-US" sz="2400" spc="-20" dirty="0">
                <a:solidFill>
                  <a:srgbClr val="231F20"/>
                </a:solidFill>
                <a:latin typeface="+mn-lt"/>
                <a:ea typeface="Century Gothic" charset="0"/>
                <a:cs typeface="Century Gothic" charset="0"/>
              </a:rPr>
              <a:t>of</a:t>
            </a:r>
            <a:r>
              <a:rPr lang="en-US" sz="2400" spc="-35" dirty="0">
                <a:solidFill>
                  <a:srgbClr val="231F20"/>
                </a:solidFill>
                <a:latin typeface="+mn-lt"/>
                <a:ea typeface="Century Gothic" charset="0"/>
                <a:cs typeface="Century Gothic" charset="0"/>
              </a:rPr>
              <a:t>t</a:t>
            </a:r>
            <a:r>
              <a:rPr lang="en-US" sz="2400" dirty="0">
                <a:solidFill>
                  <a:srgbClr val="231F20"/>
                </a:solidFill>
                <a:latin typeface="+mn-lt"/>
                <a:ea typeface="Century Gothic" charset="0"/>
                <a:cs typeface="Century Gothic" charset="0"/>
              </a:rPr>
              <a:t>en f</a:t>
            </a:r>
            <a:r>
              <a:rPr lang="en-US" sz="2400" spc="-30" dirty="0">
                <a:solidFill>
                  <a:srgbClr val="231F20"/>
                </a:solidFill>
                <a:latin typeface="+mn-lt"/>
                <a:ea typeface="Century Gothic" charset="0"/>
                <a:cs typeface="Century Gothic" charset="0"/>
              </a:rPr>
              <a:t>r</a:t>
            </a:r>
            <a:r>
              <a:rPr lang="en-US" sz="2400" dirty="0">
                <a:solidFill>
                  <a:srgbClr val="231F20"/>
                </a:solidFill>
                <a:latin typeface="+mn-lt"/>
                <a:ea typeface="Century Gothic" charset="0"/>
                <a:cs typeface="Century Gothic" charset="0"/>
              </a:rPr>
              <a:t>agme</a:t>
            </a:r>
            <a:r>
              <a:rPr lang="en-US" sz="2400" spc="-15" dirty="0">
                <a:solidFill>
                  <a:srgbClr val="231F20"/>
                </a:solidFill>
                <a:latin typeface="+mn-lt"/>
                <a:ea typeface="Century Gothic" charset="0"/>
                <a:cs typeface="Century Gothic" charset="0"/>
              </a:rPr>
              <a:t>n</a:t>
            </a:r>
            <a:r>
              <a:rPr lang="en-US" sz="2400" spc="-20" dirty="0">
                <a:solidFill>
                  <a:srgbClr val="231F20"/>
                </a:solidFill>
                <a:latin typeface="+mn-lt"/>
                <a:ea typeface="Century Gothic" charset="0"/>
                <a:cs typeface="Century Gothic" charset="0"/>
              </a:rPr>
              <a:t>t</a:t>
            </a:r>
            <a:r>
              <a:rPr lang="en-US" sz="2400" dirty="0">
                <a:solidFill>
                  <a:srgbClr val="231F20"/>
                </a:solidFill>
                <a:latin typeface="+mn-lt"/>
                <a:ea typeface="Century Gothic" charset="0"/>
                <a:cs typeface="Century Gothic" charset="0"/>
              </a:rPr>
              <a:t>ed and not </a:t>
            </a:r>
            <a:r>
              <a:rPr lang="en-US" sz="2400" spc="-15" dirty="0">
                <a:solidFill>
                  <a:srgbClr val="231F20"/>
                </a:solidFill>
                <a:latin typeface="+mn-lt"/>
                <a:ea typeface="Century Gothic" charset="0"/>
                <a:cs typeface="Century Gothic" charset="0"/>
              </a:rPr>
              <a:t>w</a:t>
            </a:r>
            <a:r>
              <a:rPr lang="en-US" sz="2400" dirty="0">
                <a:solidFill>
                  <a:srgbClr val="231F20"/>
                </a:solidFill>
                <a:latin typeface="+mn-lt"/>
                <a:ea typeface="Century Gothic" charset="0"/>
                <a:cs typeface="Century Gothic" charset="0"/>
              </a:rPr>
              <a:t>ell </a:t>
            </a:r>
            <a:r>
              <a:rPr lang="en-US" sz="2400" spc="-15" dirty="0">
                <a:solidFill>
                  <a:srgbClr val="231F20"/>
                </a:solidFill>
                <a:latin typeface="+mn-lt"/>
                <a:ea typeface="Century Gothic" charset="0"/>
                <a:cs typeface="Century Gothic" charset="0"/>
              </a:rPr>
              <a:t>c</a:t>
            </a:r>
            <a:r>
              <a:rPr lang="en-US" sz="2400" dirty="0">
                <a:solidFill>
                  <a:srgbClr val="231F20"/>
                </a:solidFill>
                <a:latin typeface="+mn-lt"/>
                <a:ea typeface="Century Gothic" charset="0"/>
                <a:cs typeface="Century Gothic" charset="0"/>
              </a:rPr>
              <a:t>oo</a:t>
            </a:r>
            <a:r>
              <a:rPr lang="en-US" sz="2400" spc="-20" dirty="0">
                <a:solidFill>
                  <a:srgbClr val="231F20"/>
                </a:solidFill>
                <a:latin typeface="+mn-lt"/>
                <a:ea typeface="Century Gothic" charset="0"/>
                <a:cs typeface="Century Gothic" charset="0"/>
              </a:rPr>
              <a:t>r</a:t>
            </a:r>
            <a:r>
              <a:rPr lang="en-US" sz="2400" dirty="0">
                <a:solidFill>
                  <a:srgbClr val="231F20"/>
                </a:solidFill>
                <a:latin typeface="+mn-lt"/>
                <a:ea typeface="Century Gothic" charset="0"/>
                <a:cs typeface="Century Gothic" charset="0"/>
              </a:rPr>
              <a:t>din</a:t>
            </a:r>
            <a:r>
              <a:rPr lang="en-US" sz="2400" spc="-15" dirty="0">
                <a:solidFill>
                  <a:srgbClr val="231F20"/>
                </a:solidFill>
                <a:latin typeface="+mn-lt"/>
                <a:ea typeface="Century Gothic" charset="0"/>
                <a:cs typeface="Century Gothic" charset="0"/>
              </a:rPr>
              <a:t>a</a:t>
            </a:r>
            <a:r>
              <a:rPr lang="en-US" sz="2400" spc="-20" dirty="0">
                <a:solidFill>
                  <a:srgbClr val="231F20"/>
                </a:solidFill>
                <a:latin typeface="+mn-lt"/>
                <a:ea typeface="Century Gothic" charset="0"/>
                <a:cs typeface="Century Gothic" charset="0"/>
              </a:rPr>
              <a:t>t</a:t>
            </a:r>
            <a:r>
              <a:rPr lang="en-US" sz="2400" dirty="0">
                <a:solidFill>
                  <a:srgbClr val="231F20"/>
                </a:solidFill>
                <a:latin typeface="+mn-lt"/>
                <a:ea typeface="Century Gothic" charset="0"/>
                <a:cs typeface="Century Gothic" charset="0"/>
              </a:rPr>
              <a:t>ed with urban planning and with the p</a:t>
            </a:r>
            <a:r>
              <a:rPr lang="en-US" sz="2400" spc="-15" dirty="0">
                <a:solidFill>
                  <a:srgbClr val="231F20"/>
                </a:solidFill>
                <a:latin typeface="+mn-lt"/>
                <a:ea typeface="Century Gothic" charset="0"/>
                <a:cs typeface="Century Gothic" charset="0"/>
              </a:rPr>
              <a:t>r</a:t>
            </a:r>
            <a:r>
              <a:rPr lang="en-US" sz="2400" spc="-10" dirty="0">
                <a:solidFill>
                  <a:srgbClr val="231F20"/>
                </a:solidFill>
                <a:latin typeface="+mn-lt"/>
                <a:ea typeface="Century Gothic" charset="0"/>
                <a:cs typeface="Century Gothic" charset="0"/>
              </a:rPr>
              <a:t>o</a:t>
            </a:r>
            <a:r>
              <a:rPr lang="en-US" sz="2400" dirty="0">
                <a:solidFill>
                  <a:srgbClr val="231F20"/>
                </a:solidFill>
                <a:latin typeface="+mn-lt"/>
                <a:ea typeface="Century Gothic" charset="0"/>
                <a:cs typeface="Century Gothic" charset="0"/>
              </a:rPr>
              <a:t>vision of other urban se</a:t>
            </a:r>
            <a:r>
              <a:rPr lang="en-US" sz="2400" spc="10" dirty="0">
                <a:solidFill>
                  <a:srgbClr val="231F20"/>
                </a:solidFill>
                <a:latin typeface="+mn-lt"/>
                <a:ea typeface="Century Gothic" charset="0"/>
                <a:cs typeface="Century Gothic" charset="0"/>
              </a:rPr>
              <a:t>r</a:t>
            </a:r>
            <a:r>
              <a:rPr lang="en-US" sz="2400" dirty="0">
                <a:solidFill>
                  <a:srgbClr val="231F20"/>
                </a:solidFill>
                <a:latin typeface="+mn-lt"/>
                <a:ea typeface="Century Gothic" charset="0"/>
                <a:cs typeface="Century Gothic" charset="0"/>
              </a:rPr>
              <a:t>vices.</a:t>
            </a:r>
          </a:p>
          <a:p>
            <a:pPr marL="342900" indent="-342900">
              <a:buFont typeface="Arial" panose="020B0604020202020204" pitchFamily="34" charset="0"/>
              <a:buChar char="•"/>
            </a:pPr>
            <a:endParaRPr lang="en-US" sz="2400" dirty="0">
              <a:latin typeface="+mn-lt"/>
              <a:ea typeface="Century Gothic" charset="0"/>
              <a:cs typeface="Century Gothic" charset="0"/>
            </a:endParaRPr>
          </a:p>
          <a:p>
            <a:pPr marL="342900" indent="-342900">
              <a:buFont typeface="Arial" panose="020B0604020202020204" pitchFamily="34" charset="0"/>
              <a:buChar char="•"/>
            </a:pPr>
            <a:endParaRPr lang="en-US" sz="2400" dirty="0">
              <a:latin typeface="+mn-lt"/>
            </a:endParaRPr>
          </a:p>
        </p:txBody>
      </p:sp>
      <p:grpSp>
        <p:nvGrpSpPr>
          <p:cNvPr id="5" name="Group 4"/>
          <p:cNvGrpSpPr/>
          <p:nvPr/>
        </p:nvGrpSpPr>
        <p:grpSpPr>
          <a:xfrm>
            <a:off x="7292886" y="438912"/>
            <a:ext cx="2247900" cy="2019303"/>
            <a:chOff x="7227569" y="955913"/>
            <a:chExt cx="2247900" cy="2019303"/>
          </a:xfrm>
        </p:grpSpPr>
        <p:sp>
          <p:nvSpPr>
            <p:cNvPr id="6" name="object 3"/>
            <p:cNvSpPr/>
            <p:nvPr/>
          </p:nvSpPr>
          <p:spPr>
            <a:xfrm>
              <a:off x="7227569" y="955916"/>
              <a:ext cx="2247900" cy="20193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4"/>
            <p:cNvSpPr/>
            <p:nvPr/>
          </p:nvSpPr>
          <p:spPr>
            <a:xfrm>
              <a:off x="7227569" y="955913"/>
              <a:ext cx="2247900" cy="2019300"/>
            </a:xfrm>
            <a:custGeom>
              <a:avLst/>
              <a:gdLst/>
              <a:ahLst/>
              <a:cxnLst/>
              <a:rect l="l" t="t" r="r" b="b"/>
              <a:pathLst>
                <a:path w="2247900" h="2019300">
                  <a:moveTo>
                    <a:pt x="1123950" y="2019299"/>
                  </a:moveTo>
                  <a:lnTo>
                    <a:pt x="1216131" y="2015953"/>
                  </a:lnTo>
                  <a:lnTo>
                    <a:pt x="1306259" y="2006085"/>
                  </a:lnTo>
                  <a:lnTo>
                    <a:pt x="1394047" y="1989957"/>
                  </a:lnTo>
                  <a:lnTo>
                    <a:pt x="1479204" y="1967827"/>
                  </a:lnTo>
                  <a:lnTo>
                    <a:pt x="1561440" y="1939957"/>
                  </a:lnTo>
                  <a:lnTo>
                    <a:pt x="1640468" y="1906605"/>
                  </a:lnTo>
                  <a:lnTo>
                    <a:pt x="1715997" y="1868032"/>
                  </a:lnTo>
                  <a:lnTo>
                    <a:pt x="1787739" y="1824497"/>
                  </a:lnTo>
                  <a:lnTo>
                    <a:pt x="1855403" y="1776260"/>
                  </a:lnTo>
                  <a:lnTo>
                    <a:pt x="1918701" y="1723582"/>
                  </a:lnTo>
                  <a:lnTo>
                    <a:pt x="1977344" y="1666721"/>
                  </a:lnTo>
                  <a:lnTo>
                    <a:pt x="2031042" y="1605938"/>
                  </a:lnTo>
                  <a:lnTo>
                    <a:pt x="2079505" y="1541492"/>
                  </a:lnTo>
                  <a:lnTo>
                    <a:pt x="2122446" y="1473644"/>
                  </a:lnTo>
                  <a:lnTo>
                    <a:pt x="2159574" y="1402653"/>
                  </a:lnTo>
                  <a:lnTo>
                    <a:pt x="2190600" y="1328779"/>
                  </a:lnTo>
                  <a:lnTo>
                    <a:pt x="2215234" y="1252282"/>
                  </a:lnTo>
                  <a:lnTo>
                    <a:pt x="2233189" y="1173421"/>
                  </a:lnTo>
                  <a:lnTo>
                    <a:pt x="2244174" y="1092457"/>
                  </a:lnTo>
                  <a:lnTo>
                    <a:pt x="2247900" y="1009649"/>
                  </a:lnTo>
                  <a:lnTo>
                    <a:pt x="2244174" y="926842"/>
                  </a:lnTo>
                  <a:lnTo>
                    <a:pt x="2233189" y="845878"/>
                  </a:lnTo>
                  <a:lnTo>
                    <a:pt x="2215234" y="767017"/>
                  </a:lnTo>
                  <a:lnTo>
                    <a:pt x="2190600" y="690520"/>
                  </a:lnTo>
                  <a:lnTo>
                    <a:pt x="2159574" y="616646"/>
                  </a:lnTo>
                  <a:lnTo>
                    <a:pt x="2122446" y="545655"/>
                  </a:lnTo>
                  <a:lnTo>
                    <a:pt x="2079505" y="477807"/>
                  </a:lnTo>
                  <a:lnTo>
                    <a:pt x="2031042" y="413361"/>
                  </a:lnTo>
                  <a:lnTo>
                    <a:pt x="1977344" y="352578"/>
                  </a:lnTo>
                  <a:lnTo>
                    <a:pt x="1918701" y="295717"/>
                  </a:lnTo>
                  <a:lnTo>
                    <a:pt x="1855403" y="243039"/>
                  </a:lnTo>
                  <a:lnTo>
                    <a:pt x="1787739" y="194802"/>
                  </a:lnTo>
                  <a:lnTo>
                    <a:pt x="1715997" y="151267"/>
                  </a:lnTo>
                  <a:lnTo>
                    <a:pt x="1640468" y="112694"/>
                  </a:lnTo>
                  <a:lnTo>
                    <a:pt x="1561440" y="79342"/>
                  </a:lnTo>
                  <a:lnTo>
                    <a:pt x="1479204" y="51472"/>
                  </a:lnTo>
                  <a:lnTo>
                    <a:pt x="1394047" y="29342"/>
                  </a:lnTo>
                  <a:lnTo>
                    <a:pt x="1306259" y="13214"/>
                  </a:lnTo>
                  <a:lnTo>
                    <a:pt x="1216131" y="3346"/>
                  </a:lnTo>
                  <a:lnTo>
                    <a:pt x="1123950" y="0"/>
                  </a:lnTo>
                  <a:lnTo>
                    <a:pt x="1031768" y="3346"/>
                  </a:lnTo>
                  <a:lnTo>
                    <a:pt x="941640" y="13214"/>
                  </a:lnTo>
                  <a:lnTo>
                    <a:pt x="853852" y="29342"/>
                  </a:lnTo>
                  <a:lnTo>
                    <a:pt x="768695" y="51472"/>
                  </a:lnTo>
                  <a:lnTo>
                    <a:pt x="686459" y="79342"/>
                  </a:lnTo>
                  <a:lnTo>
                    <a:pt x="607431" y="112694"/>
                  </a:lnTo>
                  <a:lnTo>
                    <a:pt x="531902" y="151267"/>
                  </a:lnTo>
                  <a:lnTo>
                    <a:pt x="460160" y="194802"/>
                  </a:lnTo>
                  <a:lnTo>
                    <a:pt x="392496" y="243039"/>
                  </a:lnTo>
                  <a:lnTo>
                    <a:pt x="329198" y="295717"/>
                  </a:lnTo>
                  <a:lnTo>
                    <a:pt x="270555" y="352578"/>
                  </a:lnTo>
                  <a:lnTo>
                    <a:pt x="216857" y="413361"/>
                  </a:lnTo>
                  <a:lnTo>
                    <a:pt x="168394" y="477807"/>
                  </a:lnTo>
                  <a:lnTo>
                    <a:pt x="125453" y="545655"/>
                  </a:lnTo>
                  <a:lnTo>
                    <a:pt x="88325" y="616646"/>
                  </a:lnTo>
                  <a:lnTo>
                    <a:pt x="57299" y="690520"/>
                  </a:lnTo>
                  <a:lnTo>
                    <a:pt x="32665" y="767017"/>
                  </a:lnTo>
                  <a:lnTo>
                    <a:pt x="14710" y="845878"/>
                  </a:lnTo>
                  <a:lnTo>
                    <a:pt x="3725" y="926842"/>
                  </a:lnTo>
                  <a:lnTo>
                    <a:pt x="0" y="1009649"/>
                  </a:lnTo>
                  <a:lnTo>
                    <a:pt x="3725" y="1092457"/>
                  </a:lnTo>
                  <a:lnTo>
                    <a:pt x="14710" y="1173421"/>
                  </a:lnTo>
                  <a:lnTo>
                    <a:pt x="32665" y="1252282"/>
                  </a:lnTo>
                  <a:lnTo>
                    <a:pt x="57299" y="1328779"/>
                  </a:lnTo>
                  <a:lnTo>
                    <a:pt x="88325" y="1402653"/>
                  </a:lnTo>
                  <a:lnTo>
                    <a:pt x="125453" y="1473644"/>
                  </a:lnTo>
                  <a:lnTo>
                    <a:pt x="168394" y="1541492"/>
                  </a:lnTo>
                  <a:lnTo>
                    <a:pt x="216857" y="1605938"/>
                  </a:lnTo>
                  <a:lnTo>
                    <a:pt x="270555" y="1666721"/>
                  </a:lnTo>
                  <a:lnTo>
                    <a:pt x="329198" y="1723582"/>
                  </a:lnTo>
                  <a:lnTo>
                    <a:pt x="392496" y="1776260"/>
                  </a:lnTo>
                  <a:lnTo>
                    <a:pt x="460160" y="1824497"/>
                  </a:lnTo>
                  <a:lnTo>
                    <a:pt x="531902" y="1868032"/>
                  </a:lnTo>
                  <a:lnTo>
                    <a:pt x="607431" y="1906605"/>
                  </a:lnTo>
                  <a:lnTo>
                    <a:pt x="686459" y="1939957"/>
                  </a:lnTo>
                  <a:lnTo>
                    <a:pt x="768695" y="1967827"/>
                  </a:lnTo>
                  <a:lnTo>
                    <a:pt x="853852" y="1989957"/>
                  </a:lnTo>
                  <a:lnTo>
                    <a:pt x="941640" y="2006085"/>
                  </a:lnTo>
                  <a:lnTo>
                    <a:pt x="1031768" y="2015953"/>
                  </a:lnTo>
                  <a:lnTo>
                    <a:pt x="1123950" y="2019299"/>
                  </a:lnTo>
                  <a:close/>
                </a:path>
              </a:pathLst>
            </a:custGeom>
            <a:ln w="12700">
              <a:solidFill>
                <a:srgbClr val="02A676"/>
              </a:solidFill>
            </a:ln>
          </p:spPr>
          <p:txBody>
            <a:bodyPr wrap="square" lIns="0" tIns="0" rIns="0" bIns="0" rtlCol="0"/>
            <a:lstStyle/>
            <a:p>
              <a:endParaRPr/>
            </a:p>
          </p:txBody>
        </p:sp>
      </p:grpSp>
      <p:grpSp>
        <p:nvGrpSpPr>
          <p:cNvPr id="8" name="Group 7"/>
          <p:cNvGrpSpPr/>
          <p:nvPr/>
        </p:nvGrpSpPr>
        <p:grpSpPr>
          <a:xfrm>
            <a:off x="9334500" y="2126751"/>
            <a:ext cx="2247900" cy="2019312"/>
            <a:chOff x="7227569" y="3113163"/>
            <a:chExt cx="2247900" cy="2019312"/>
          </a:xfrm>
        </p:grpSpPr>
        <p:sp>
          <p:nvSpPr>
            <p:cNvPr id="9" name="object 5"/>
            <p:cNvSpPr/>
            <p:nvPr/>
          </p:nvSpPr>
          <p:spPr>
            <a:xfrm>
              <a:off x="7227569" y="3113163"/>
              <a:ext cx="2247900" cy="201931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6"/>
            <p:cNvSpPr/>
            <p:nvPr/>
          </p:nvSpPr>
          <p:spPr>
            <a:xfrm>
              <a:off x="7227569" y="3113167"/>
              <a:ext cx="2247900" cy="2019300"/>
            </a:xfrm>
            <a:custGeom>
              <a:avLst/>
              <a:gdLst/>
              <a:ahLst/>
              <a:cxnLst/>
              <a:rect l="l" t="t" r="r" b="b"/>
              <a:pathLst>
                <a:path w="2247900" h="2019300">
                  <a:moveTo>
                    <a:pt x="1123950" y="2019300"/>
                  </a:moveTo>
                  <a:lnTo>
                    <a:pt x="1216131" y="2015953"/>
                  </a:lnTo>
                  <a:lnTo>
                    <a:pt x="1306259" y="2006085"/>
                  </a:lnTo>
                  <a:lnTo>
                    <a:pt x="1394047" y="1989957"/>
                  </a:lnTo>
                  <a:lnTo>
                    <a:pt x="1479204" y="1967827"/>
                  </a:lnTo>
                  <a:lnTo>
                    <a:pt x="1561440" y="1939957"/>
                  </a:lnTo>
                  <a:lnTo>
                    <a:pt x="1640468" y="1906605"/>
                  </a:lnTo>
                  <a:lnTo>
                    <a:pt x="1715997" y="1868032"/>
                  </a:lnTo>
                  <a:lnTo>
                    <a:pt x="1787739" y="1824497"/>
                  </a:lnTo>
                  <a:lnTo>
                    <a:pt x="1855403" y="1776260"/>
                  </a:lnTo>
                  <a:lnTo>
                    <a:pt x="1918701" y="1723582"/>
                  </a:lnTo>
                  <a:lnTo>
                    <a:pt x="1977344" y="1666721"/>
                  </a:lnTo>
                  <a:lnTo>
                    <a:pt x="2031042" y="1605938"/>
                  </a:lnTo>
                  <a:lnTo>
                    <a:pt x="2079505" y="1541492"/>
                  </a:lnTo>
                  <a:lnTo>
                    <a:pt x="2122446" y="1473644"/>
                  </a:lnTo>
                  <a:lnTo>
                    <a:pt x="2159574" y="1402653"/>
                  </a:lnTo>
                  <a:lnTo>
                    <a:pt x="2190600" y="1328779"/>
                  </a:lnTo>
                  <a:lnTo>
                    <a:pt x="2215234" y="1252282"/>
                  </a:lnTo>
                  <a:lnTo>
                    <a:pt x="2233189" y="1173421"/>
                  </a:lnTo>
                  <a:lnTo>
                    <a:pt x="2244174" y="1092457"/>
                  </a:lnTo>
                  <a:lnTo>
                    <a:pt x="2247900" y="1009650"/>
                  </a:lnTo>
                  <a:lnTo>
                    <a:pt x="2244174" y="926842"/>
                  </a:lnTo>
                  <a:lnTo>
                    <a:pt x="2233189" y="845878"/>
                  </a:lnTo>
                  <a:lnTo>
                    <a:pt x="2215234" y="767017"/>
                  </a:lnTo>
                  <a:lnTo>
                    <a:pt x="2190600" y="690520"/>
                  </a:lnTo>
                  <a:lnTo>
                    <a:pt x="2159574" y="616646"/>
                  </a:lnTo>
                  <a:lnTo>
                    <a:pt x="2122446" y="545655"/>
                  </a:lnTo>
                  <a:lnTo>
                    <a:pt x="2079505" y="477807"/>
                  </a:lnTo>
                  <a:lnTo>
                    <a:pt x="2031042" y="413361"/>
                  </a:lnTo>
                  <a:lnTo>
                    <a:pt x="1977344" y="352578"/>
                  </a:lnTo>
                  <a:lnTo>
                    <a:pt x="1918701" y="295717"/>
                  </a:lnTo>
                  <a:lnTo>
                    <a:pt x="1855403" y="243039"/>
                  </a:lnTo>
                  <a:lnTo>
                    <a:pt x="1787739" y="194802"/>
                  </a:lnTo>
                  <a:lnTo>
                    <a:pt x="1715997" y="151267"/>
                  </a:lnTo>
                  <a:lnTo>
                    <a:pt x="1640468" y="112694"/>
                  </a:lnTo>
                  <a:lnTo>
                    <a:pt x="1561440" y="79342"/>
                  </a:lnTo>
                  <a:lnTo>
                    <a:pt x="1479204" y="51472"/>
                  </a:lnTo>
                  <a:lnTo>
                    <a:pt x="1394047" y="29342"/>
                  </a:lnTo>
                  <a:lnTo>
                    <a:pt x="1306259" y="13214"/>
                  </a:lnTo>
                  <a:lnTo>
                    <a:pt x="1216131" y="3346"/>
                  </a:lnTo>
                  <a:lnTo>
                    <a:pt x="1123950" y="0"/>
                  </a:lnTo>
                  <a:lnTo>
                    <a:pt x="1031768" y="3346"/>
                  </a:lnTo>
                  <a:lnTo>
                    <a:pt x="941640" y="13214"/>
                  </a:lnTo>
                  <a:lnTo>
                    <a:pt x="853852" y="29342"/>
                  </a:lnTo>
                  <a:lnTo>
                    <a:pt x="768695" y="51472"/>
                  </a:lnTo>
                  <a:lnTo>
                    <a:pt x="686459" y="79342"/>
                  </a:lnTo>
                  <a:lnTo>
                    <a:pt x="607431" y="112694"/>
                  </a:lnTo>
                  <a:lnTo>
                    <a:pt x="531902" y="151267"/>
                  </a:lnTo>
                  <a:lnTo>
                    <a:pt x="460160" y="194802"/>
                  </a:lnTo>
                  <a:lnTo>
                    <a:pt x="392496" y="243039"/>
                  </a:lnTo>
                  <a:lnTo>
                    <a:pt x="329198" y="295717"/>
                  </a:lnTo>
                  <a:lnTo>
                    <a:pt x="270555" y="352578"/>
                  </a:lnTo>
                  <a:lnTo>
                    <a:pt x="216857" y="413361"/>
                  </a:lnTo>
                  <a:lnTo>
                    <a:pt x="168394" y="477807"/>
                  </a:lnTo>
                  <a:lnTo>
                    <a:pt x="125453" y="545655"/>
                  </a:lnTo>
                  <a:lnTo>
                    <a:pt x="88325" y="616646"/>
                  </a:lnTo>
                  <a:lnTo>
                    <a:pt x="57299" y="690520"/>
                  </a:lnTo>
                  <a:lnTo>
                    <a:pt x="32665" y="767017"/>
                  </a:lnTo>
                  <a:lnTo>
                    <a:pt x="14710" y="845878"/>
                  </a:lnTo>
                  <a:lnTo>
                    <a:pt x="3725" y="926842"/>
                  </a:lnTo>
                  <a:lnTo>
                    <a:pt x="0" y="1009650"/>
                  </a:lnTo>
                  <a:lnTo>
                    <a:pt x="3725" y="1092457"/>
                  </a:lnTo>
                  <a:lnTo>
                    <a:pt x="14710" y="1173421"/>
                  </a:lnTo>
                  <a:lnTo>
                    <a:pt x="32665" y="1252282"/>
                  </a:lnTo>
                  <a:lnTo>
                    <a:pt x="57299" y="1328779"/>
                  </a:lnTo>
                  <a:lnTo>
                    <a:pt x="88325" y="1402653"/>
                  </a:lnTo>
                  <a:lnTo>
                    <a:pt x="125453" y="1473644"/>
                  </a:lnTo>
                  <a:lnTo>
                    <a:pt x="168394" y="1541492"/>
                  </a:lnTo>
                  <a:lnTo>
                    <a:pt x="216857" y="1605938"/>
                  </a:lnTo>
                  <a:lnTo>
                    <a:pt x="270555" y="1666721"/>
                  </a:lnTo>
                  <a:lnTo>
                    <a:pt x="329198" y="1723582"/>
                  </a:lnTo>
                  <a:lnTo>
                    <a:pt x="392496" y="1776260"/>
                  </a:lnTo>
                  <a:lnTo>
                    <a:pt x="460160" y="1824497"/>
                  </a:lnTo>
                  <a:lnTo>
                    <a:pt x="531902" y="1868032"/>
                  </a:lnTo>
                  <a:lnTo>
                    <a:pt x="607431" y="1906605"/>
                  </a:lnTo>
                  <a:lnTo>
                    <a:pt x="686459" y="1939957"/>
                  </a:lnTo>
                  <a:lnTo>
                    <a:pt x="768695" y="1967827"/>
                  </a:lnTo>
                  <a:lnTo>
                    <a:pt x="853852" y="1989957"/>
                  </a:lnTo>
                  <a:lnTo>
                    <a:pt x="941640" y="2006085"/>
                  </a:lnTo>
                  <a:lnTo>
                    <a:pt x="1031768" y="2015953"/>
                  </a:lnTo>
                  <a:lnTo>
                    <a:pt x="1123950" y="2019300"/>
                  </a:lnTo>
                  <a:close/>
                </a:path>
              </a:pathLst>
            </a:custGeom>
            <a:ln w="12700">
              <a:solidFill>
                <a:srgbClr val="02A676"/>
              </a:solidFill>
            </a:ln>
          </p:spPr>
          <p:txBody>
            <a:bodyPr wrap="square" lIns="0" tIns="0" rIns="0" bIns="0" rtlCol="0"/>
            <a:lstStyle/>
            <a:p>
              <a:endParaRPr/>
            </a:p>
          </p:txBody>
        </p:sp>
      </p:grpSp>
      <p:grpSp>
        <p:nvGrpSpPr>
          <p:cNvPr id="11" name="Group 10"/>
          <p:cNvGrpSpPr/>
          <p:nvPr/>
        </p:nvGrpSpPr>
        <p:grpSpPr>
          <a:xfrm>
            <a:off x="7292886" y="3990155"/>
            <a:ext cx="2247900" cy="2019300"/>
            <a:chOff x="7227569" y="5208667"/>
            <a:chExt cx="2247900" cy="2019300"/>
          </a:xfrm>
        </p:grpSpPr>
        <p:sp>
          <p:nvSpPr>
            <p:cNvPr id="12" name="object 7"/>
            <p:cNvSpPr/>
            <p:nvPr/>
          </p:nvSpPr>
          <p:spPr>
            <a:xfrm>
              <a:off x="7227569" y="5208676"/>
              <a:ext cx="2247900" cy="201928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8"/>
            <p:cNvSpPr/>
            <p:nvPr/>
          </p:nvSpPr>
          <p:spPr>
            <a:xfrm>
              <a:off x="7227569" y="5208667"/>
              <a:ext cx="2247900" cy="2019300"/>
            </a:xfrm>
            <a:custGeom>
              <a:avLst/>
              <a:gdLst/>
              <a:ahLst/>
              <a:cxnLst/>
              <a:rect l="l" t="t" r="r" b="b"/>
              <a:pathLst>
                <a:path w="2247900" h="2019300">
                  <a:moveTo>
                    <a:pt x="1123950" y="2019300"/>
                  </a:moveTo>
                  <a:lnTo>
                    <a:pt x="1216131" y="2015953"/>
                  </a:lnTo>
                  <a:lnTo>
                    <a:pt x="1306259" y="2006085"/>
                  </a:lnTo>
                  <a:lnTo>
                    <a:pt x="1394047" y="1989957"/>
                  </a:lnTo>
                  <a:lnTo>
                    <a:pt x="1479204" y="1967827"/>
                  </a:lnTo>
                  <a:lnTo>
                    <a:pt x="1561440" y="1939957"/>
                  </a:lnTo>
                  <a:lnTo>
                    <a:pt x="1640468" y="1906605"/>
                  </a:lnTo>
                  <a:lnTo>
                    <a:pt x="1715997" y="1868032"/>
                  </a:lnTo>
                  <a:lnTo>
                    <a:pt x="1787739" y="1824497"/>
                  </a:lnTo>
                  <a:lnTo>
                    <a:pt x="1855403" y="1776260"/>
                  </a:lnTo>
                  <a:lnTo>
                    <a:pt x="1918701" y="1723582"/>
                  </a:lnTo>
                  <a:lnTo>
                    <a:pt x="1977344" y="1666721"/>
                  </a:lnTo>
                  <a:lnTo>
                    <a:pt x="2031042" y="1605938"/>
                  </a:lnTo>
                  <a:lnTo>
                    <a:pt x="2079505" y="1541492"/>
                  </a:lnTo>
                  <a:lnTo>
                    <a:pt x="2122446" y="1473644"/>
                  </a:lnTo>
                  <a:lnTo>
                    <a:pt x="2159574" y="1402653"/>
                  </a:lnTo>
                  <a:lnTo>
                    <a:pt x="2190600" y="1328779"/>
                  </a:lnTo>
                  <a:lnTo>
                    <a:pt x="2215234" y="1252282"/>
                  </a:lnTo>
                  <a:lnTo>
                    <a:pt x="2233189" y="1173421"/>
                  </a:lnTo>
                  <a:lnTo>
                    <a:pt x="2244174" y="1092457"/>
                  </a:lnTo>
                  <a:lnTo>
                    <a:pt x="2247900" y="1009650"/>
                  </a:lnTo>
                  <a:lnTo>
                    <a:pt x="2244174" y="926842"/>
                  </a:lnTo>
                  <a:lnTo>
                    <a:pt x="2233189" y="845878"/>
                  </a:lnTo>
                  <a:lnTo>
                    <a:pt x="2215234" y="767017"/>
                  </a:lnTo>
                  <a:lnTo>
                    <a:pt x="2190600" y="690520"/>
                  </a:lnTo>
                  <a:lnTo>
                    <a:pt x="2159574" y="616646"/>
                  </a:lnTo>
                  <a:lnTo>
                    <a:pt x="2122446" y="545655"/>
                  </a:lnTo>
                  <a:lnTo>
                    <a:pt x="2079505" y="477807"/>
                  </a:lnTo>
                  <a:lnTo>
                    <a:pt x="2031042" y="413361"/>
                  </a:lnTo>
                  <a:lnTo>
                    <a:pt x="1977344" y="352578"/>
                  </a:lnTo>
                  <a:lnTo>
                    <a:pt x="1918701" y="295717"/>
                  </a:lnTo>
                  <a:lnTo>
                    <a:pt x="1855403" y="243039"/>
                  </a:lnTo>
                  <a:lnTo>
                    <a:pt x="1787739" y="194802"/>
                  </a:lnTo>
                  <a:lnTo>
                    <a:pt x="1715997" y="151267"/>
                  </a:lnTo>
                  <a:lnTo>
                    <a:pt x="1640468" y="112694"/>
                  </a:lnTo>
                  <a:lnTo>
                    <a:pt x="1561440" y="79342"/>
                  </a:lnTo>
                  <a:lnTo>
                    <a:pt x="1479204" y="51472"/>
                  </a:lnTo>
                  <a:lnTo>
                    <a:pt x="1394047" y="29342"/>
                  </a:lnTo>
                  <a:lnTo>
                    <a:pt x="1306259" y="13214"/>
                  </a:lnTo>
                  <a:lnTo>
                    <a:pt x="1216131" y="3346"/>
                  </a:lnTo>
                  <a:lnTo>
                    <a:pt x="1123950" y="0"/>
                  </a:lnTo>
                  <a:lnTo>
                    <a:pt x="1031768" y="3346"/>
                  </a:lnTo>
                  <a:lnTo>
                    <a:pt x="941640" y="13214"/>
                  </a:lnTo>
                  <a:lnTo>
                    <a:pt x="853852" y="29342"/>
                  </a:lnTo>
                  <a:lnTo>
                    <a:pt x="768695" y="51472"/>
                  </a:lnTo>
                  <a:lnTo>
                    <a:pt x="686459" y="79342"/>
                  </a:lnTo>
                  <a:lnTo>
                    <a:pt x="607431" y="112694"/>
                  </a:lnTo>
                  <a:lnTo>
                    <a:pt x="531902" y="151267"/>
                  </a:lnTo>
                  <a:lnTo>
                    <a:pt x="460160" y="194802"/>
                  </a:lnTo>
                  <a:lnTo>
                    <a:pt x="392496" y="243039"/>
                  </a:lnTo>
                  <a:lnTo>
                    <a:pt x="329198" y="295717"/>
                  </a:lnTo>
                  <a:lnTo>
                    <a:pt x="270555" y="352578"/>
                  </a:lnTo>
                  <a:lnTo>
                    <a:pt x="216857" y="413361"/>
                  </a:lnTo>
                  <a:lnTo>
                    <a:pt x="168394" y="477807"/>
                  </a:lnTo>
                  <a:lnTo>
                    <a:pt x="125453" y="545655"/>
                  </a:lnTo>
                  <a:lnTo>
                    <a:pt x="88325" y="616646"/>
                  </a:lnTo>
                  <a:lnTo>
                    <a:pt x="57299" y="690520"/>
                  </a:lnTo>
                  <a:lnTo>
                    <a:pt x="32665" y="767017"/>
                  </a:lnTo>
                  <a:lnTo>
                    <a:pt x="14710" y="845878"/>
                  </a:lnTo>
                  <a:lnTo>
                    <a:pt x="3725" y="926842"/>
                  </a:lnTo>
                  <a:lnTo>
                    <a:pt x="0" y="1009650"/>
                  </a:lnTo>
                  <a:lnTo>
                    <a:pt x="3725" y="1092457"/>
                  </a:lnTo>
                  <a:lnTo>
                    <a:pt x="14710" y="1173421"/>
                  </a:lnTo>
                  <a:lnTo>
                    <a:pt x="32665" y="1252282"/>
                  </a:lnTo>
                  <a:lnTo>
                    <a:pt x="57299" y="1328779"/>
                  </a:lnTo>
                  <a:lnTo>
                    <a:pt x="88325" y="1402653"/>
                  </a:lnTo>
                  <a:lnTo>
                    <a:pt x="125453" y="1473644"/>
                  </a:lnTo>
                  <a:lnTo>
                    <a:pt x="168394" y="1541492"/>
                  </a:lnTo>
                  <a:lnTo>
                    <a:pt x="216857" y="1605938"/>
                  </a:lnTo>
                  <a:lnTo>
                    <a:pt x="270555" y="1666721"/>
                  </a:lnTo>
                  <a:lnTo>
                    <a:pt x="329198" y="1723582"/>
                  </a:lnTo>
                  <a:lnTo>
                    <a:pt x="392496" y="1776260"/>
                  </a:lnTo>
                  <a:lnTo>
                    <a:pt x="460160" y="1824497"/>
                  </a:lnTo>
                  <a:lnTo>
                    <a:pt x="531902" y="1868032"/>
                  </a:lnTo>
                  <a:lnTo>
                    <a:pt x="607431" y="1906605"/>
                  </a:lnTo>
                  <a:lnTo>
                    <a:pt x="686459" y="1939957"/>
                  </a:lnTo>
                  <a:lnTo>
                    <a:pt x="768695" y="1967827"/>
                  </a:lnTo>
                  <a:lnTo>
                    <a:pt x="853852" y="1989957"/>
                  </a:lnTo>
                  <a:lnTo>
                    <a:pt x="941640" y="2006085"/>
                  </a:lnTo>
                  <a:lnTo>
                    <a:pt x="1031768" y="2015953"/>
                  </a:lnTo>
                  <a:lnTo>
                    <a:pt x="1123950" y="2019300"/>
                  </a:lnTo>
                  <a:close/>
                </a:path>
              </a:pathLst>
            </a:custGeom>
            <a:ln w="12700">
              <a:solidFill>
                <a:srgbClr val="02A676"/>
              </a:solidFill>
            </a:ln>
          </p:spPr>
          <p:txBody>
            <a:bodyPr wrap="square" lIns="0" tIns="0" rIns="0" bIns="0" rtlCol="0"/>
            <a:lstStyle/>
            <a:p>
              <a:endParaRPr/>
            </a:p>
          </p:txBody>
        </p:sp>
      </p:grpSp>
    </p:spTree>
    <p:extLst>
      <p:ext uri="{BB962C8B-B14F-4D97-AF65-F5344CB8AC3E}">
        <p14:creationId xmlns:p14="http://schemas.microsoft.com/office/powerpoint/2010/main" val="239010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9F971E6-D8D4-4C59-A1A0-5FE329A63D94}" type="slidenum">
              <a:rPr lang="en-US" smtClean="0"/>
              <a:pPr/>
              <a:t>5</a:t>
            </a:fld>
            <a:endParaRPr lang="en-US" dirty="0"/>
          </a:p>
        </p:txBody>
      </p:sp>
      <p:sp>
        <p:nvSpPr>
          <p:cNvPr id="5" name="Title 1"/>
          <p:cNvSpPr txBox="1">
            <a:spLocks/>
          </p:cNvSpPr>
          <p:nvPr/>
        </p:nvSpPr>
        <p:spPr>
          <a:xfrm>
            <a:off x="471148" y="429287"/>
            <a:ext cx="11379200" cy="576064"/>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2250" b="1" kern="1200" baseline="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a:t>Integrated Urban Water Management – IUWM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9944" y="1247655"/>
            <a:ext cx="7647122" cy="5464689"/>
          </a:xfrm>
          <a:prstGeom prst="rect">
            <a:avLst/>
          </a:prstGeom>
        </p:spPr>
      </p:pic>
      <p:sp>
        <p:nvSpPr>
          <p:cNvPr id="7" name="object 4"/>
          <p:cNvSpPr txBox="1"/>
          <p:nvPr/>
        </p:nvSpPr>
        <p:spPr>
          <a:xfrm>
            <a:off x="523039" y="6395981"/>
            <a:ext cx="4083747" cy="30777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US" sz="1000" b="0" dirty="0">
                <a:solidFill>
                  <a:srgbClr val="78A59B"/>
                </a:solidFill>
                <a:latin typeface="Calibri"/>
                <a:cs typeface="Calibri"/>
              </a:rPr>
              <a:t>Graphic </a:t>
            </a:r>
            <a:r>
              <a:rPr sz="1000" b="0" dirty="0">
                <a:solidFill>
                  <a:srgbClr val="78A59B"/>
                </a:solidFill>
                <a:latin typeface="Calibri"/>
                <a:cs typeface="Calibri"/>
              </a:rPr>
              <a:t>Sou</a:t>
            </a:r>
            <a:r>
              <a:rPr sz="1000" b="0" spc="-15" dirty="0">
                <a:solidFill>
                  <a:srgbClr val="78A59B"/>
                </a:solidFill>
                <a:latin typeface="Calibri"/>
                <a:cs typeface="Calibri"/>
              </a:rPr>
              <a:t>r</a:t>
            </a:r>
            <a:r>
              <a:rPr sz="1000" b="0" dirty="0">
                <a:solidFill>
                  <a:srgbClr val="78A59B"/>
                </a:solidFill>
                <a:latin typeface="Calibri"/>
                <a:cs typeface="Calibri"/>
              </a:rPr>
              <a:t>ce:</a:t>
            </a:r>
            <a:r>
              <a:rPr lang="en-US" sz="1000" b="0" dirty="0">
                <a:solidFill>
                  <a:srgbClr val="78A59B"/>
                </a:solidFill>
                <a:latin typeface="Calibri"/>
                <a:cs typeface="Calibri"/>
              </a:rPr>
              <a:t> </a:t>
            </a:r>
            <a:r>
              <a:rPr lang="en-US" sz="1000" b="0" dirty="0">
                <a:solidFill>
                  <a:schemeClr val="accent5">
                    <a:lumMod val="75000"/>
                  </a:schemeClr>
                </a:solidFill>
              </a:rPr>
              <a:t>http://www.neorsd.org/images/RestoredUrbanWatershed_large.jpg</a:t>
            </a:r>
            <a:endParaRPr sz="1000" b="0" dirty="0">
              <a:solidFill>
                <a:schemeClr val="accent5">
                  <a:lumMod val="75000"/>
                </a:schemeClr>
              </a:solidFill>
              <a:latin typeface="Calibri"/>
              <a:cs typeface="Calibri"/>
            </a:endParaRPr>
          </a:p>
        </p:txBody>
      </p:sp>
      <p:sp>
        <p:nvSpPr>
          <p:cNvPr id="8" name="Rectangle 7"/>
          <p:cNvSpPr/>
          <p:nvPr/>
        </p:nvSpPr>
        <p:spPr>
          <a:xfrm>
            <a:off x="7657066" y="2090172"/>
            <a:ext cx="4298201" cy="2677656"/>
          </a:xfrm>
          <a:prstGeom prst="rect">
            <a:avLst/>
          </a:prstGeom>
        </p:spPr>
        <p:txBody>
          <a:bodyPr wrap="square">
            <a:spAutoFit/>
          </a:bodyPr>
          <a:lstStyle/>
          <a:p>
            <a:r>
              <a:rPr lang="en-US" sz="2400" b="0" dirty="0">
                <a:latin typeface="Calibri" panose="020F0502020204030204" pitchFamily="34" charset="0"/>
              </a:rPr>
              <a:t>Holistic strategic urban planning that takes a landscape approach and preserve water sources, control the contaminations, recognizing the needs of the city, as well as those of upstream and downstream users. </a:t>
            </a:r>
          </a:p>
        </p:txBody>
      </p:sp>
    </p:spTree>
    <p:extLst>
      <p:ext uri="{BB962C8B-B14F-4D97-AF65-F5344CB8AC3E}">
        <p14:creationId xmlns:p14="http://schemas.microsoft.com/office/powerpoint/2010/main" val="321544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9F971E6-D8D4-4C59-A1A0-5FE329A63D94}" type="slidenum">
              <a:rPr lang="en-US" smtClean="0"/>
              <a:pPr/>
              <a:t>6</a:t>
            </a:fld>
            <a:endParaRPr lang="en-US" dirty="0"/>
          </a:p>
        </p:txBody>
      </p:sp>
      <p:grpSp>
        <p:nvGrpSpPr>
          <p:cNvPr id="5" name="Group 4"/>
          <p:cNvGrpSpPr/>
          <p:nvPr/>
        </p:nvGrpSpPr>
        <p:grpSpPr>
          <a:xfrm>
            <a:off x="5422227" y="1767383"/>
            <a:ext cx="6510317" cy="3545552"/>
            <a:chOff x="426827" y="2474143"/>
            <a:chExt cx="5802523" cy="2937875"/>
          </a:xfrm>
        </p:grpSpPr>
        <p:sp>
          <p:nvSpPr>
            <p:cNvPr id="6" name="object 3"/>
            <p:cNvSpPr/>
            <p:nvPr/>
          </p:nvSpPr>
          <p:spPr>
            <a:xfrm>
              <a:off x="426827" y="2474143"/>
              <a:ext cx="5802523" cy="2937875"/>
            </a:xfrm>
            <a:prstGeom prst="rect">
              <a:avLst/>
            </a:prstGeom>
            <a:blipFill>
              <a:blip r:embed="rId3" cstate="print"/>
              <a:stretch>
                <a:fillRect/>
              </a:stretch>
            </a:blipFill>
          </p:spPr>
          <p:txBody>
            <a:bodyPr wrap="square" lIns="0" tIns="0" rIns="0" bIns="0" rtlCol="0"/>
            <a:lstStyle/>
            <a:p>
              <a:endParaRPr/>
            </a:p>
          </p:txBody>
        </p:sp>
        <p:cxnSp>
          <p:nvCxnSpPr>
            <p:cNvPr id="7" name="Elbow Connector 8"/>
            <p:cNvCxnSpPr/>
            <p:nvPr/>
          </p:nvCxnSpPr>
          <p:spPr>
            <a:xfrm rot="16200000" flipH="1">
              <a:off x="3495082" y="3143753"/>
              <a:ext cx="1610997" cy="742950"/>
            </a:xfrm>
            <a:prstGeom prst="bentConnector3">
              <a:avLst>
                <a:gd name="adj1" fmla="val -847"/>
              </a:avLst>
            </a:prstGeom>
            <a:ln>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Title 1"/>
          <p:cNvSpPr>
            <a:spLocks noGrp="1"/>
          </p:cNvSpPr>
          <p:nvPr>
            <p:ph type="title"/>
          </p:nvPr>
        </p:nvSpPr>
        <p:spPr>
          <a:xfrm>
            <a:off x="471147" y="429287"/>
            <a:ext cx="9537377" cy="576064"/>
          </a:xfrm>
        </p:spPr>
        <p:txBody>
          <a:bodyPr>
            <a:normAutofit/>
          </a:bodyPr>
          <a:lstStyle/>
          <a:p>
            <a:r>
              <a:rPr lang="en-US" b="1" dirty="0"/>
              <a:t>Key Principles of Integrated Urban Water Management</a:t>
            </a:r>
          </a:p>
        </p:txBody>
      </p:sp>
      <p:sp>
        <p:nvSpPr>
          <p:cNvPr id="9" name="object 5"/>
          <p:cNvSpPr txBox="1"/>
          <p:nvPr/>
        </p:nvSpPr>
        <p:spPr>
          <a:xfrm>
            <a:off x="504730" y="1406399"/>
            <a:ext cx="5205481" cy="4616648"/>
          </a:xfrm>
          <a:prstGeom prst="rect">
            <a:avLst/>
          </a:prstGeom>
        </p:spPr>
        <p:txBody>
          <a:bodyPr vert="horz" wrap="square" lIns="0" tIns="0" rIns="0" bIns="0" rtlCol="0" anchor="t">
            <a:spAutoFit/>
          </a:bodyPr>
          <a:lstStyle/>
          <a:p>
            <a:pPr marL="12700">
              <a:lnSpc>
                <a:spcPct val="100000"/>
              </a:lnSpc>
            </a:pPr>
            <a:r>
              <a:rPr sz="2000" b="1" spc="-10" dirty="0">
                <a:solidFill>
                  <a:srgbClr val="231F20"/>
                </a:solidFill>
                <a:latin typeface="Calibri" panose="020F0502020204030204" pitchFamily="34" charset="0"/>
                <a:cs typeface="Calibri" panose="020F0502020204030204" pitchFamily="34" charset="0"/>
              </a:rPr>
              <a:t>Integration </a:t>
            </a:r>
            <a:r>
              <a:rPr sz="2000" b="1" spc="-5" dirty="0">
                <a:solidFill>
                  <a:srgbClr val="231F20"/>
                </a:solidFill>
                <a:latin typeface="Calibri" panose="020F0502020204030204" pitchFamily="34" charset="0"/>
                <a:cs typeface="Calibri" panose="020F0502020204030204" pitchFamily="34" charset="0"/>
              </a:rPr>
              <a:t>acros</a:t>
            </a:r>
            <a:r>
              <a:rPr sz="2000" b="1" dirty="0">
                <a:solidFill>
                  <a:srgbClr val="231F20"/>
                </a:solidFill>
                <a:latin typeface="Calibri" panose="020F0502020204030204" pitchFamily="34" charset="0"/>
                <a:cs typeface="Calibri" panose="020F0502020204030204" pitchFamily="34" charset="0"/>
              </a:rPr>
              <a:t>s the</a:t>
            </a:r>
            <a:r>
              <a:rPr sz="2000" b="1" spc="-5" dirty="0">
                <a:solidFill>
                  <a:srgbClr val="231F20"/>
                </a:solidFill>
                <a:latin typeface="Calibri" panose="020F0502020204030204" pitchFamily="34" charset="0"/>
                <a:cs typeface="Calibri" panose="020F0502020204030204" pitchFamily="34" charset="0"/>
              </a:rPr>
              <a:t> </a:t>
            </a:r>
            <a:r>
              <a:rPr sz="2000" b="1" spc="-10" dirty="0">
                <a:solidFill>
                  <a:srgbClr val="231F20"/>
                </a:solidFill>
                <a:latin typeface="Calibri" panose="020F0502020204030204" pitchFamily="34" charset="0"/>
                <a:cs typeface="Calibri" panose="020F0502020204030204" pitchFamily="34" charset="0"/>
              </a:rPr>
              <a:t>water</a:t>
            </a:r>
            <a:r>
              <a:rPr sz="2000" b="1" spc="-5" dirty="0">
                <a:solidFill>
                  <a:srgbClr val="231F20"/>
                </a:solidFill>
                <a:latin typeface="Calibri" panose="020F0502020204030204" pitchFamily="34" charset="0"/>
                <a:cs typeface="Calibri" panose="020F0502020204030204" pitchFamily="34" charset="0"/>
              </a:rPr>
              <a:t> cycle</a:t>
            </a:r>
            <a:endParaRPr sz="2000" dirty="0">
              <a:latin typeface="Calibri" panose="020F0502020204030204" pitchFamily="34" charset="0"/>
              <a:cs typeface="Calibri" panose="020F0502020204030204" pitchFamily="34" charset="0"/>
            </a:endParaRPr>
          </a:p>
          <a:p>
            <a:pPr marL="355600" marR="379095" indent="-342900">
              <a:lnSpc>
                <a:spcPct val="100000"/>
              </a:lnSpc>
              <a:buFont typeface="Arial" panose="020B0604020202020204" pitchFamily="34" charset="0"/>
              <a:buChar char="•"/>
            </a:pPr>
            <a:r>
              <a:rPr sz="2000" b="0" dirty="0">
                <a:solidFill>
                  <a:srgbClr val="231F20"/>
                </a:solidFill>
                <a:latin typeface="Calibri" panose="020F0502020204030204" pitchFamily="34" charset="0"/>
                <a:cs typeface="Calibri" panose="020F0502020204030204" pitchFamily="34" charset="0"/>
              </a:rPr>
              <a:t>Waste</a:t>
            </a:r>
            <a:r>
              <a:rPr sz="2000" b="0" spc="-15" dirty="0">
                <a:solidFill>
                  <a:srgbClr val="231F20"/>
                </a:solidFill>
                <a:latin typeface="Calibri" panose="020F0502020204030204" pitchFamily="34" charset="0"/>
                <a:cs typeface="Calibri" panose="020F0502020204030204" pitchFamily="34" charset="0"/>
              </a:rPr>
              <a:t>wate</a:t>
            </a:r>
            <a:r>
              <a:rPr sz="2000" b="0" spc="-5" dirty="0">
                <a:solidFill>
                  <a:srgbClr val="231F20"/>
                </a:solidFill>
                <a:latin typeface="Calibri" panose="020F0502020204030204" pitchFamily="34" charset="0"/>
                <a:cs typeface="Calibri" panose="020F0502020204030204" pitchFamily="34" charset="0"/>
              </a:rPr>
              <a:t>r</a:t>
            </a:r>
            <a:r>
              <a:rPr sz="2000" b="0" dirty="0">
                <a:solidFill>
                  <a:srgbClr val="231F20"/>
                </a:solidFill>
                <a:latin typeface="Calibri" panose="020F0502020204030204" pitchFamily="34" charset="0"/>
                <a:cs typeface="Calibri" panose="020F0502020204030204" pitchFamily="34" charset="0"/>
              </a:rPr>
              <a:t> </a:t>
            </a:r>
            <a:r>
              <a:rPr sz="2000" b="0" spc="-5" dirty="0">
                <a:solidFill>
                  <a:srgbClr val="231F20"/>
                </a:solidFill>
                <a:latin typeface="Calibri" panose="020F0502020204030204" pitchFamily="34" charset="0"/>
                <a:cs typeface="Calibri" panose="020F0502020204030204" pitchFamily="34" charset="0"/>
              </a:rPr>
              <a:t>an</a:t>
            </a:r>
            <a:r>
              <a:rPr sz="2000" b="0" dirty="0">
                <a:solidFill>
                  <a:srgbClr val="231F20"/>
                </a:solidFill>
                <a:latin typeface="Calibri" panose="020F0502020204030204" pitchFamily="34" charset="0"/>
                <a:cs typeface="Calibri" panose="020F0502020204030204" pitchFamily="34" charset="0"/>
              </a:rPr>
              <a:t>d </a:t>
            </a:r>
            <a:r>
              <a:rPr sz="2000" b="0" spc="-15" dirty="0" err="1">
                <a:solidFill>
                  <a:srgbClr val="231F20"/>
                </a:solidFill>
                <a:latin typeface="Calibri" panose="020F0502020204030204" pitchFamily="34" charset="0"/>
                <a:cs typeface="Calibri" panose="020F0502020204030204" pitchFamily="34" charset="0"/>
              </a:rPr>
              <a:t>stormwater</a:t>
            </a:r>
            <a:r>
              <a:rPr sz="2000" b="0" spc="-5" dirty="0">
                <a:solidFill>
                  <a:srgbClr val="231F20"/>
                </a:solidFill>
                <a:latin typeface="Calibri" panose="020F0502020204030204" pitchFamily="34" charset="0"/>
                <a:cs typeface="Calibri" panose="020F0502020204030204" pitchFamily="34" charset="0"/>
              </a:rPr>
              <a:t>:</a:t>
            </a:r>
            <a:r>
              <a:rPr sz="2000" b="0" dirty="0">
                <a:solidFill>
                  <a:srgbClr val="231F20"/>
                </a:solidFill>
                <a:latin typeface="Calibri" panose="020F0502020204030204" pitchFamily="34" charset="0"/>
                <a:cs typeface="Calibri" panose="020F0502020204030204" pitchFamily="34" charset="0"/>
              </a:rPr>
              <a:t> a</a:t>
            </a:r>
            <a:r>
              <a:rPr sz="2000" b="0" spc="-5" dirty="0">
                <a:solidFill>
                  <a:srgbClr val="231F20"/>
                </a:solidFill>
                <a:latin typeface="Calibri" panose="020F0502020204030204" pitchFamily="34" charset="0"/>
                <a:cs typeface="Calibri" panose="020F0502020204030204" pitchFamily="34" charset="0"/>
              </a:rPr>
              <a:t> </a:t>
            </a:r>
            <a:r>
              <a:rPr sz="2000" b="0" spc="-10" dirty="0">
                <a:solidFill>
                  <a:srgbClr val="231F20"/>
                </a:solidFill>
                <a:latin typeface="Calibri" panose="020F0502020204030204" pitchFamily="34" charset="0"/>
                <a:cs typeface="Calibri" panose="020F0502020204030204" pitchFamily="34" charset="0"/>
              </a:rPr>
              <a:t>resource</a:t>
            </a:r>
            <a:endParaRPr lang="en-US" sz="2000" b="0" spc="-10" dirty="0">
              <a:solidFill>
                <a:srgbClr val="231F20"/>
              </a:solidFill>
              <a:latin typeface="Calibri" panose="020F0502020204030204" pitchFamily="34" charset="0"/>
              <a:cs typeface="Calibri" panose="020F0502020204030204" pitchFamily="34" charset="0"/>
            </a:endParaRPr>
          </a:p>
          <a:p>
            <a:pPr marL="355600" marR="379095" indent="-342900">
              <a:lnSpc>
                <a:spcPct val="100000"/>
              </a:lnSpc>
              <a:buFont typeface="Arial" panose="020B0604020202020204" pitchFamily="34" charset="0"/>
              <a:buChar char="•"/>
            </a:pPr>
            <a:r>
              <a:rPr sz="2000" b="0" spc="-10" dirty="0">
                <a:solidFill>
                  <a:srgbClr val="231F20"/>
                </a:solidFill>
                <a:latin typeface="Calibri" panose="020F0502020204030204" pitchFamily="34" charset="0"/>
                <a:cs typeface="Calibri" panose="020F0502020204030204" pitchFamily="34" charset="0"/>
              </a:rPr>
              <a:t>Water</a:t>
            </a:r>
            <a:r>
              <a:rPr sz="2000" b="0" dirty="0">
                <a:solidFill>
                  <a:srgbClr val="231F20"/>
                </a:solidFill>
                <a:latin typeface="Calibri" panose="020F0502020204030204" pitchFamily="34" charset="0"/>
                <a:cs typeface="Calibri" panose="020F0502020204030204" pitchFamily="34" charset="0"/>
              </a:rPr>
              <a:t> cycle</a:t>
            </a:r>
            <a:r>
              <a:rPr sz="2000" b="0" spc="-5" dirty="0">
                <a:solidFill>
                  <a:srgbClr val="231F20"/>
                </a:solidFill>
                <a:latin typeface="Calibri" panose="020F0502020204030204" pitchFamily="34" charset="0"/>
                <a:cs typeface="Calibri" panose="020F0502020204030204" pitchFamily="34" charset="0"/>
              </a:rPr>
              <a:t> a</a:t>
            </a:r>
            <a:r>
              <a:rPr sz="2000" b="0" dirty="0">
                <a:solidFill>
                  <a:srgbClr val="231F20"/>
                </a:solidFill>
                <a:latin typeface="Calibri" panose="020F0502020204030204" pitchFamily="34" charset="0"/>
                <a:cs typeface="Calibri" panose="020F0502020204030204" pitchFamily="34" charset="0"/>
              </a:rPr>
              <a:t>s</a:t>
            </a:r>
            <a:r>
              <a:rPr sz="2000" b="0" spc="-5" dirty="0">
                <a:solidFill>
                  <a:srgbClr val="231F20"/>
                </a:solidFill>
                <a:latin typeface="Calibri" panose="020F0502020204030204" pitchFamily="34" charset="0"/>
                <a:cs typeface="Calibri" panose="020F0502020204030204" pitchFamily="34" charset="0"/>
              </a:rPr>
              <a:t> </a:t>
            </a:r>
            <a:r>
              <a:rPr sz="2000" b="0" spc="-10" dirty="0">
                <a:solidFill>
                  <a:srgbClr val="231F20"/>
                </a:solidFill>
                <a:latin typeface="Calibri" panose="020F0502020204030204" pitchFamily="34" charset="0"/>
                <a:cs typeface="Calibri" panose="020F0502020204030204" pitchFamily="34" charset="0"/>
              </a:rPr>
              <a:t>one</a:t>
            </a:r>
            <a:r>
              <a:rPr sz="2000" b="0" spc="-5" dirty="0">
                <a:solidFill>
                  <a:srgbClr val="231F20"/>
                </a:solidFill>
                <a:latin typeface="Calibri" panose="020F0502020204030204" pitchFamily="34" charset="0"/>
                <a:cs typeface="Calibri" panose="020F0502020204030204" pitchFamily="34" charset="0"/>
              </a:rPr>
              <a:t> system</a:t>
            </a:r>
            <a:endParaRPr lang="en-US" sz="2000" b="0" spc="-5" dirty="0">
              <a:solidFill>
                <a:srgbClr val="231F20"/>
              </a:solidFill>
              <a:latin typeface="Calibri" panose="020F0502020204030204" pitchFamily="34" charset="0"/>
              <a:cs typeface="Calibri" panose="020F0502020204030204" pitchFamily="34" charset="0"/>
            </a:endParaRPr>
          </a:p>
          <a:p>
            <a:pPr marL="355600" marR="379095" indent="-342900">
              <a:lnSpc>
                <a:spcPct val="100000"/>
              </a:lnSpc>
              <a:buFont typeface="Arial" panose="020B0604020202020204" pitchFamily="34" charset="0"/>
              <a:buChar char="•"/>
            </a:pPr>
            <a:r>
              <a:rPr lang="en-US" sz="2000" b="0" spc="-10" dirty="0">
                <a:solidFill>
                  <a:srgbClr val="231F20"/>
                </a:solidFill>
                <a:latin typeface="Calibri" panose="020F0502020204030204" pitchFamily="34" charset="0"/>
                <a:cs typeface="Calibri" panose="020F0502020204030204" pitchFamily="34" charset="0"/>
              </a:rPr>
              <a:t>Matching</a:t>
            </a:r>
            <a:r>
              <a:rPr lang="en-US" sz="2000" b="0" spc="-5" dirty="0">
                <a:solidFill>
                  <a:srgbClr val="231F20"/>
                </a:solidFill>
                <a:latin typeface="Calibri" panose="020F0502020204030204" pitchFamily="34" charset="0"/>
                <a:cs typeface="Calibri" panose="020F0502020204030204" pitchFamily="34" charset="0"/>
              </a:rPr>
              <a:t> </a:t>
            </a:r>
            <a:r>
              <a:rPr lang="en-US" sz="2000" b="0" spc="-15" dirty="0">
                <a:solidFill>
                  <a:srgbClr val="231F20"/>
                </a:solidFill>
                <a:latin typeface="Calibri" panose="020F0502020204030204" pitchFamily="34" charset="0"/>
                <a:cs typeface="Calibri" panose="020F0502020204030204" pitchFamily="34" charset="0"/>
              </a:rPr>
              <a:t>wate</a:t>
            </a:r>
            <a:r>
              <a:rPr lang="en-US" sz="2000" b="0" spc="-5" dirty="0">
                <a:solidFill>
                  <a:srgbClr val="231F20"/>
                </a:solidFill>
                <a:latin typeface="Calibri" panose="020F0502020204030204" pitchFamily="34" charset="0"/>
                <a:cs typeface="Calibri" panose="020F0502020204030204" pitchFamily="34" charset="0"/>
              </a:rPr>
              <a:t>r</a:t>
            </a:r>
            <a:r>
              <a:rPr lang="en-US" sz="2000" b="0" dirty="0">
                <a:solidFill>
                  <a:srgbClr val="231F20"/>
                </a:solidFill>
                <a:latin typeface="Calibri" panose="020F0502020204030204" pitchFamily="34" charset="0"/>
                <a:cs typeface="Calibri" panose="020F0502020204030204" pitchFamily="34" charset="0"/>
              </a:rPr>
              <a:t> </a:t>
            </a:r>
            <a:r>
              <a:rPr lang="en-US" sz="2000" b="0" spc="-5" dirty="0">
                <a:solidFill>
                  <a:srgbClr val="231F20"/>
                </a:solidFill>
                <a:latin typeface="Calibri" panose="020F0502020204030204" pitchFamily="34" charset="0"/>
                <a:cs typeface="Calibri" panose="020F0502020204030204" pitchFamily="34" charset="0"/>
              </a:rPr>
              <a:t>qualit</a:t>
            </a:r>
            <a:r>
              <a:rPr lang="en-US" sz="2000" b="0" dirty="0">
                <a:solidFill>
                  <a:srgbClr val="231F20"/>
                </a:solidFill>
                <a:latin typeface="Calibri" panose="020F0502020204030204" pitchFamily="34" charset="0"/>
                <a:cs typeface="Calibri" panose="020F0502020204030204" pitchFamily="34" charset="0"/>
              </a:rPr>
              <a:t>y </a:t>
            </a:r>
            <a:r>
              <a:rPr lang="en-US" sz="2000" b="0" spc="-15" dirty="0">
                <a:solidFill>
                  <a:srgbClr val="231F20"/>
                </a:solidFill>
                <a:latin typeface="Calibri" panose="020F0502020204030204" pitchFamily="34" charset="0"/>
                <a:cs typeface="Calibri" panose="020F0502020204030204" pitchFamily="34" charset="0"/>
              </a:rPr>
              <a:t>wit</a:t>
            </a:r>
            <a:r>
              <a:rPr lang="en-US" sz="2000" b="0" spc="-10" dirty="0">
                <a:solidFill>
                  <a:srgbClr val="231F20"/>
                </a:solidFill>
                <a:latin typeface="Calibri" panose="020F0502020204030204" pitchFamily="34" charset="0"/>
                <a:cs typeface="Calibri" panose="020F0502020204030204" pitchFamily="34" charset="0"/>
              </a:rPr>
              <a:t>h</a:t>
            </a:r>
            <a:r>
              <a:rPr lang="en-US" sz="2000" b="0" dirty="0">
                <a:solidFill>
                  <a:srgbClr val="231F20"/>
                </a:solidFill>
                <a:latin typeface="Calibri" panose="020F0502020204030204" pitchFamily="34" charset="0"/>
                <a:cs typeface="Calibri" panose="020F0502020204030204" pitchFamily="34" charset="0"/>
              </a:rPr>
              <a:t> </a:t>
            </a:r>
            <a:r>
              <a:rPr lang="en-US" sz="2000" b="0" spc="-15" dirty="0">
                <a:solidFill>
                  <a:srgbClr val="231F20"/>
                </a:solidFill>
                <a:latin typeface="Calibri" panose="020F0502020204030204" pitchFamily="34" charset="0"/>
                <a:cs typeface="Calibri" panose="020F0502020204030204" pitchFamily="34" charset="0"/>
              </a:rPr>
              <a:t>intende</a:t>
            </a:r>
            <a:r>
              <a:rPr lang="en-US" sz="2000" b="0" spc="-10" dirty="0">
                <a:solidFill>
                  <a:srgbClr val="231F20"/>
                </a:solidFill>
                <a:latin typeface="Calibri" panose="020F0502020204030204" pitchFamily="34" charset="0"/>
                <a:cs typeface="Calibri" panose="020F0502020204030204" pitchFamily="34" charset="0"/>
              </a:rPr>
              <a:t>d</a:t>
            </a:r>
            <a:r>
              <a:rPr lang="en-US" sz="2000" b="0" dirty="0">
                <a:solidFill>
                  <a:srgbClr val="231F20"/>
                </a:solidFill>
                <a:latin typeface="Calibri" panose="020F0502020204030204" pitchFamily="34" charset="0"/>
                <a:cs typeface="Calibri" panose="020F0502020204030204" pitchFamily="34" charset="0"/>
              </a:rPr>
              <a:t> </a:t>
            </a:r>
            <a:r>
              <a:rPr lang="en-US" sz="2000" b="0" spc="-10" dirty="0">
                <a:solidFill>
                  <a:srgbClr val="231F20"/>
                </a:solidFill>
                <a:latin typeface="Calibri" panose="020F0502020204030204" pitchFamily="34" charset="0"/>
                <a:cs typeface="Calibri" panose="020F0502020204030204" pitchFamily="34" charset="0"/>
              </a:rPr>
              <a:t>use</a:t>
            </a:r>
            <a:endParaRPr sz="2000" b="0" dirty="0">
              <a:latin typeface="Calibri" panose="020F0502020204030204" pitchFamily="34" charset="0"/>
              <a:cs typeface="Calibri" panose="020F0502020204030204" pitchFamily="34" charset="0"/>
            </a:endParaRPr>
          </a:p>
          <a:p>
            <a:pPr>
              <a:lnSpc>
                <a:spcPct val="100000"/>
              </a:lnSpc>
              <a:spcBef>
                <a:spcPts val="12"/>
              </a:spcBef>
            </a:pPr>
            <a:endParaRPr sz="2000" dirty="0">
              <a:latin typeface="Calibri" panose="020F0502020204030204" pitchFamily="34" charset="0"/>
              <a:cs typeface="Calibri" panose="020F0502020204030204" pitchFamily="34" charset="0"/>
            </a:endParaRPr>
          </a:p>
          <a:p>
            <a:pPr marL="12700" marR="356870">
              <a:lnSpc>
                <a:spcPct val="100000"/>
              </a:lnSpc>
            </a:pPr>
            <a:r>
              <a:rPr sz="2000" b="1" spc="-10" dirty="0">
                <a:solidFill>
                  <a:srgbClr val="231F20"/>
                </a:solidFill>
                <a:latin typeface="Calibri" panose="020F0502020204030204" pitchFamily="34" charset="0"/>
                <a:cs typeface="Calibri" panose="020F0502020204030204" pitchFamily="34" charset="0"/>
              </a:rPr>
              <a:t>Integration </a:t>
            </a:r>
            <a:r>
              <a:rPr sz="2000" b="1" spc="-15" dirty="0">
                <a:solidFill>
                  <a:srgbClr val="231F20"/>
                </a:solidFill>
                <a:latin typeface="Calibri" panose="020F0502020204030204" pitchFamily="34" charset="0"/>
                <a:cs typeface="Calibri" panose="020F0502020204030204" pitchFamily="34" charset="0"/>
              </a:rPr>
              <a:t>o</a:t>
            </a:r>
            <a:r>
              <a:rPr sz="2000" b="1" spc="-5" dirty="0">
                <a:solidFill>
                  <a:srgbClr val="231F20"/>
                </a:solidFill>
                <a:latin typeface="Calibri" panose="020F0502020204030204" pitchFamily="34" charset="0"/>
                <a:cs typeface="Calibri" panose="020F0502020204030204" pitchFamily="34" charset="0"/>
              </a:rPr>
              <a:t>f</a:t>
            </a:r>
            <a:r>
              <a:rPr sz="2000" b="1" dirty="0">
                <a:solidFill>
                  <a:srgbClr val="231F20"/>
                </a:solidFill>
                <a:latin typeface="Calibri" panose="020F0502020204030204" pitchFamily="34" charset="0"/>
                <a:cs typeface="Calibri" panose="020F0502020204030204" pitchFamily="34" charset="0"/>
              </a:rPr>
              <a:t> </a:t>
            </a:r>
            <a:r>
              <a:rPr sz="2000" b="1" spc="-5" dirty="0">
                <a:solidFill>
                  <a:srgbClr val="231F20"/>
                </a:solidFill>
                <a:latin typeface="Calibri" panose="020F0502020204030204" pitchFamily="34" charset="0"/>
                <a:cs typeface="Calibri" panose="020F0502020204030204" pitchFamily="34" charset="0"/>
              </a:rPr>
              <a:t>urba</a:t>
            </a:r>
            <a:r>
              <a:rPr sz="2000" b="1" dirty="0">
                <a:solidFill>
                  <a:srgbClr val="231F20"/>
                </a:solidFill>
                <a:latin typeface="Calibri" panose="020F0502020204030204" pitchFamily="34" charset="0"/>
                <a:cs typeface="Calibri" panose="020F0502020204030204" pitchFamily="34" charset="0"/>
              </a:rPr>
              <a:t>n </a:t>
            </a:r>
            <a:r>
              <a:rPr sz="2000" b="1" spc="-5" dirty="0">
                <a:solidFill>
                  <a:srgbClr val="231F20"/>
                </a:solidFill>
                <a:latin typeface="Calibri" panose="020F0502020204030204" pitchFamily="34" charset="0"/>
                <a:cs typeface="Calibri" panose="020F0502020204030204" pitchFamily="34" charset="0"/>
              </a:rPr>
              <a:t>an</a:t>
            </a:r>
            <a:r>
              <a:rPr sz="2000" b="1" dirty="0">
                <a:solidFill>
                  <a:srgbClr val="231F20"/>
                </a:solidFill>
                <a:latin typeface="Calibri" panose="020F0502020204030204" pitchFamily="34" charset="0"/>
                <a:cs typeface="Calibri" panose="020F0502020204030204" pitchFamily="34" charset="0"/>
              </a:rPr>
              <a:t>d </a:t>
            </a:r>
            <a:r>
              <a:rPr sz="2000" b="1" spc="-10" dirty="0">
                <a:solidFill>
                  <a:srgbClr val="231F20"/>
                </a:solidFill>
                <a:latin typeface="Calibri" panose="020F0502020204030204" pitchFamily="34" charset="0"/>
                <a:cs typeface="Calibri" panose="020F0502020204030204" pitchFamily="34" charset="0"/>
              </a:rPr>
              <a:t>water</a:t>
            </a:r>
            <a:r>
              <a:rPr sz="2000" b="1" spc="-5" dirty="0">
                <a:solidFill>
                  <a:srgbClr val="231F20"/>
                </a:solidFill>
                <a:latin typeface="Calibri" panose="020F0502020204030204" pitchFamily="34" charset="0"/>
                <a:cs typeface="Calibri" panose="020F0502020204030204" pitchFamily="34" charset="0"/>
              </a:rPr>
              <a:t> </a:t>
            </a:r>
            <a:r>
              <a:rPr sz="2000" b="1" spc="-10" dirty="0">
                <a:solidFill>
                  <a:srgbClr val="231F20"/>
                </a:solidFill>
                <a:latin typeface="Calibri" panose="020F0502020204030204" pitchFamily="34" charset="0"/>
                <a:cs typeface="Calibri" panose="020F0502020204030204" pitchFamily="34" charset="0"/>
              </a:rPr>
              <a:t>system</a:t>
            </a:r>
            <a:r>
              <a:rPr lang="en-US" sz="2000" b="1" spc="-10" dirty="0">
                <a:solidFill>
                  <a:srgbClr val="231F20"/>
                </a:solidFill>
                <a:latin typeface="Calibri" panose="020F0502020204030204" pitchFamily="34" charset="0"/>
                <a:cs typeface="Calibri" panose="020F0502020204030204" pitchFamily="34" charset="0"/>
              </a:rPr>
              <a:t>s</a:t>
            </a:r>
            <a:r>
              <a:rPr sz="2000" b="1" spc="-5" dirty="0">
                <a:solidFill>
                  <a:srgbClr val="231F20"/>
                </a:solidFill>
                <a:latin typeface="Calibri" panose="020F0502020204030204" pitchFamily="34" charset="0"/>
                <a:cs typeface="Calibri" panose="020F0502020204030204" pitchFamily="34" charset="0"/>
              </a:rPr>
              <a:t> </a:t>
            </a:r>
            <a:endParaRPr lang="en-US" sz="2000" b="1" spc="-5" dirty="0">
              <a:solidFill>
                <a:srgbClr val="231F20"/>
              </a:solidFill>
              <a:latin typeface="Calibri" panose="020F0502020204030204" pitchFamily="34" charset="0"/>
              <a:cs typeface="Calibri" panose="020F0502020204030204" pitchFamily="34" charset="0"/>
            </a:endParaRPr>
          </a:p>
          <a:p>
            <a:pPr marL="355600" marR="356870" indent="-342900">
              <a:lnSpc>
                <a:spcPct val="100000"/>
              </a:lnSpc>
              <a:buFont typeface="Arial" charset="0"/>
              <a:buChar char="•"/>
            </a:pPr>
            <a:r>
              <a:rPr lang="en-US" sz="2000" b="0" dirty="0">
                <a:solidFill>
                  <a:srgbClr val="231F20"/>
                </a:solidFill>
                <a:latin typeface="Calibri" panose="020F0502020204030204" pitchFamily="34" charset="0"/>
                <a:cs typeface="Calibri" panose="020F0502020204030204" pitchFamily="34" charset="0"/>
              </a:rPr>
              <a:t>Pursuing economic efficiency, social equity and environmental sustainability</a:t>
            </a:r>
          </a:p>
          <a:p>
            <a:pPr marL="355600" marR="356870" indent="-342900">
              <a:lnSpc>
                <a:spcPct val="100000"/>
              </a:lnSpc>
              <a:buFont typeface="Arial" charset="0"/>
              <a:buChar char="•"/>
            </a:pPr>
            <a:r>
              <a:rPr lang="en-US" sz="2000" b="0" dirty="0">
                <a:solidFill>
                  <a:srgbClr val="231F20"/>
                </a:solidFill>
                <a:latin typeface="Calibri" panose="020F0502020204030204" pitchFamily="34" charset="0"/>
                <a:cs typeface="Calibri" panose="020F0502020204030204" pitchFamily="34" charset="0"/>
              </a:rPr>
              <a:t>Integrating water resources, land-use planning and key urban services (e.g., solid waste, housing, transport)</a:t>
            </a:r>
            <a:endParaRPr sz="2000" dirty="0">
              <a:solidFill>
                <a:srgbClr val="FF0000"/>
              </a:solidFill>
              <a:latin typeface="Calibri" panose="020F0502020204030204" pitchFamily="34" charset="0"/>
              <a:cs typeface="Calibri" panose="020F0502020204030204" pitchFamily="34" charset="0"/>
            </a:endParaRPr>
          </a:p>
          <a:p>
            <a:pPr>
              <a:lnSpc>
                <a:spcPct val="100000"/>
              </a:lnSpc>
              <a:spcBef>
                <a:spcPts val="12"/>
              </a:spcBef>
            </a:pPr>
            <a:endParaRPr sz="2000" dirty="0">
              <a:latin typeface="Calibri" panose="020F0502020204030204" pitchFamily="34" charset="0"/>
              <a:cs typeface="Calibri" panose="020F0502020204030204" pitchFamily="34" charset="0"/>
            </a:endParaRPr>
          </a:p>
          <a:p>
            <a:pPr marL="12700" marR="5080">
              <a:lnSpc>
                <a:spcPct val="100000"/>
              </a:lnSpc>
            </a:pPr>
            <a:r>
              <a:rPr sz="2000" b="1" dirty="0">
                <a:solidFill>
                  <a:srgbClr val="231F20"/>
                </a:solidFill>
                <a:latin typeface="Calibri" panose="020F0502020204030204" pitchFamily="34" charset="0"/>
                <a:cs typeface="Calibri" panose="020F0502020204030204" pitchFamily="34" charset="0"/>
              </a:rPr>
              <a:t>Integrated</a:t>
            </a:r>
            <a:r>
              <a:rPr sz="2000" b="1" spc="-10" dirty="0">
                <a:solidFill>
                  <a:srgbClr val="231F20"/>
                </a:solidFill>
                <a:latin typeface="Calibri" panose="020F0502020204030204" pitchFamily="34" charset="0"/>
                <a:cs typeface="Calibri" panose="020F0502020204030204" pitchFamily="34" charset="0"/>
              </a:rPr>
              <a:t> </a:t>
            </a:r>
            <a:r>
              <a:rPr sz="2000" b="1" spc="-5" dirty="0">
                <a:solidFill>
                  <a:srgbClr val="231F20"/>
                </a:solidFill>
                <a:latin typeface="Calibri" panose="020F0502020204030204" pitchFamily="34" charset="0"/>
                <a:cs typeface="Calibri" panose="020F0502020204030204" pitchFamily="34" charset="0"/>
              </a:rPr>
              <a:t>plannin</a:t>
            </a:r>
            <a:r>
              <a:rPr sz="2000" b="1" dirty="0">
                <a:solidFill>
                  <a:srgbClr val="231F20"/>
                </a:solidFill>
                <a:latin typeface="Calibri" panose="020F0502020204030204" pitchFamily="34" charset="0"/>
                <a:cs typeface="Calibri" panose="020F0502020204030204" pitchFamily="34" charset="0"/>
              </a:rPr>
              <a:t>g </a:t>
            </a:r>
            <a:r>
              <a:rPr sz="2000" b="1" spc="-5" dirty="0">
                <a:solidFill>
                  <a:srgbClr val="231F20"/>
                </a:solidFill>
                <a:latin typeface="Calibri" panose="020F0502020204030204" pitchFamily="34" charset="0"/>
                <a:cs typeface="Calibri" panose="020F0502020204030204" pitchFamily="34" charset="0"/>
              </a:rPr>
              <a:t>an</a:t>
            </a:r>
            <a:r>
              <a:rPr sz="2000" b="1" dirty="0">
                <a:solidFill>
                  <a:srgbClr val="231F20"/>
                </a:solidFill>
                <a:latin typeface="Calibri" panose="020F0502020204030204" pitchFamily="34" charset="0"/>
                <a:cs typeface="Calibri" panose="020F0502020204030204" pitchFamily="34" charset="0"/>
              </a:rPr>
              <a:t>d </a:t>
            </a:r>
            <a:r>
              <a:rPr sz="2000" b="1" spc="-10" dirty="0">
                <a:solidFill>
                  <a:srgbClr val="231F20"/>
                </a:solidFill>
                <a:latin typeface="Calibri" panose="020F0502020204030204" pitchFamily="34" charset="0"/>
                <a:cs typeface="Calibri" panose="020F0502020204030204" pitchFamily="34" charset="0"/>
              </a:rPr>
              <a:t>implementation</a:t>
            </a:r>
            <a:r>
              <a:rPr sz="2000" b="1" spc="-5" dirty="0">
                <a:solidFill>
                  <a:srgbClr val="231F20"/>
                </a:solidFill>
                <a:latin typeface="Calibri" panose="020F0502020204030204" pitchFamily="34" charset="0"/>
                <a:cs typeface="Calibri" panose="020F0502020204030204" pitchFamily="34" charset="0"/>
              </a:rPr>
              <a:t> </a:t>
            </a:r>
            <a:endParaRPr lang="en-US" sz="2000" b="1" spc="-5" dirty="0">
              <a:solidFill>
                <a:srgbClr val="231F20"/>
              </a:solidFill>
              <a:latin typeface="Calibri" panose="020F0502020204030204" pitchFamily="34" charset="0"/>
              <a:cs typeface="Calibri" panose="020F0502020204030204" pitchFamily="34" charset="0"/>
            </a:endParaRPr>
          </a:p>
          <a:p>
            <a:pPr marL="355600" marR="5080" indent="-342900">
              <a:lnSpc>
                <a:spcPct val="100000"/>
              </a:lnSpc>
              <a:buFont typeface="Arial" charset="0"/>
              <a:buChar char="•"/>
            </a:pPr>
            <a:r>
              <a:rPr sz="2000" b="0" dirty="0">
                <a:solidFill>
                  <a:srgbClr val="231F20"/>
                </a:solidFill>
                <a:latin typeface="Calibri" panose="020F0502020204030204" pitchFamily="34" charset="0"/>
                <a:cs typeface="Calibri" panose="020F0502020204030204" pitchFamily="34" charset="0"/>
              </a:rPr>
              <a:t>Stakeholder involvement instead of top-down</a:t>
            </a:r>
            <a:endParaRPr lang="en-US" sz="2000" b="0" dirty="0">
              <a:solidFill>
                <a:srgbClr val="231F20"/>
              </a:solidFill>
              <a:latin typeface="Calibri" panose="020F0502020204030204" pitchFamily="34" charset="0"/>
              <a:cs typeface="Calibri" panose="020F0502020204030204" pitchFamily="34" charset="0"/>
            </a:endParaRPr>
          </a:p>
          <a:p>
            <a:pPr marL="355600" marR="5080" indent="-342900">
              <a:lnSpc>
                <a:spcPct val="100000"/>
              </a:lnSpc>
              <a:buFont typeface="Arial" charset="0"/>
              <a:buChar char="•"/>
            </a:pPr>
            <a:r>
              <a:rPr sz="2000" b="0" dirty="0">
                <a:solidFill>
                  <a:srgbClr val="231F20"/>
                </a:solidFill>
                <a:latin typeface="Calibri" panose="020F0502020204030204" pitchFamily="34" charset="0"/>
                <a:cs typeface="Calibri" panose="020F0502020204030204" pitchFamily="34" charset="0"/>
              </a:rPr>
              <a:t>Multidisciplinary</a:t>
            </a:r>
            <a:r>
              <a:rPr sz="2000" b="0" spc="-5" dirty="0">
                <a:solidFill>
                  <a:srgbClr val="231F20"/>
                </a:solidFill>
                <a:latin typeface="Calibri" panose="020F0502020204030204" pitchFamily="34" charset="0"/>
                <a:cs typeface="Calibri" panose="020F0502020204030204" pitchFamily="34" charset="0"/>
              </a:rPr>
              <a:t> plannin</a:t>
            </a:r>
            <a:r>
              <a:rPr sz="2000" b="0" dirty="0">
                <a:solidFill>
                  <a:srgbClr val="231F20"/>
                </a:solidFill>
                <a:latin typeface="Calibri" panose="020F0502020204030204" pitchFamily="34" charset="0"/>
                <a:cs typeface="Calibri" panose="020F0502020204030204" pitchFamily="34" charset="0"/>
              </a:rPr>
              <a:t>g teams</a:t>
            </a:r>
            <a:endParaRPr sz="2000" b="0" dirty="0">
              <a:latin typeface="Calibri" panose="020F0502020204030204" pitchFamily="34" charset="0"/>
              <a:cs typeface="Calibri" panose="020F0502020204030204" pitchFamily="34" charset="0"/>
            </a:endParaRPr>
          </a:p>
        </p:txBody>
      </p:sp>
      <p:sp>
        <p:nvSpPr>
          <p:cNvPr id="10" name="object 5"/>
          <p:cNvSpPr txBox="1"/>
          <p:nvPr/>
        </p:nvSpPr>
        <p:spPr>
          <a:xfrm>
            <a:off x="6903079" y="5377445"/>
            <a:ext cx="4393507" cy="138499"/>
          </a:xfrm>
          <a:prstGeom prst="rect">
            <a:avLst/>
          </a:prstGeom>
          <a:ln>
            <a:noFill/>
          </a:ln>
        </p:spPr>
        <p:txBody>
          <a:bodyPr vert="horz" wrap="square" lIns="0" tIns="0" rIns="0" bIns="0" rtlCol="0">
            <a:spAutoFit/>
          </a:bodyPr>
          <a:lstStyle/>
          <a:p>
            <a:pPr marL="12700">
              <a:lnSpc>
                <a:spcPct val="100000"/>
              </a:lnSpc>
              <a:tabLst>
                <a:tab pos="9156065" algn="l"/>
              </a:tabLst>
            </a:pPr>
            <a:r>
              <a:rPr lang="en-US" sz="900" u="sng" dirty="0">
                <a:solidFill>
                  <a:schemeClr val="accent3">
                    <a:lumMod val="75000"/>
                  </a:schemeClr>
                </a:solidFill>
                <a:latin typeface="Calibri"/>
                <a:cs typeface="Calibri"/>
              </a:rPr>
              <a:t>S</a:t>
            </a:r>
            <a:r>
              <a:rPr sz="900" u="sng" dirty="0">
                <a:solidFill>
                  <a:schemeClr val="accent3">
                    <a:lumMod val="75000"/>
                  </a:schemeClr>
                </a:solidFill>
                <a:latin typeface="Calibri"/>
                <a:cs typeface="Calibri"/>
              </a:rPr>
              <a:t>ou</a:t>
            </a:r>
            <a:r>
              <a:rPr sz="900" u="sng" spc="-15" dirty="0">
                <a:solidFill>
                  <a:schemeClr val="accent3">
                    <a:lumMod val="75000"/>
                  </a:schemeClr>
                </a:solidFill>
                <a:latin typeface="Calibri"/>
                <a:cs typeface="Calibri"/>
              </a:rPr>
              <a:t>r</a:t>
            </a:r>
            <a:r>
              <a:rPr sz="900" u="sng" dirty="0">
                <a:solidFill>
                  <a:schemeClr val="accent3">
                    <a:lumMod val="75000"/>
                  </a:schemeClr>
                </a:solidFill>
                <a:latin typeface="Calibri"/>
                <a:cs typeface="Calibri"/>
                <a:hlinkClick r:id="rId4"/>
              </a:rPr>
              <a:t>ce-</a:t>
            </a:r>
            <a:r>
              <a:rPr sz="900" u="sng" spc="-10" dirty="0">
                <a:solidFill>
                  <a:schemeClr val="accent3">
                    <a:lumMod val="75000"/>
                  </a:schemeClr>
                </a:solidFill>
                <a:latin typeface="Calibri"/>
                <a:cs typeface="Calibri"/>
                <a:hlinkClick r:id="rId4"/>
              </a:rPr>
              <a:t>http://w</a:t>
            </a:r>
            <a:r>
              <a:rPr sz="900" u="sng" dirty="0">
                <a:solidFill>
                  <a:schemeClr val="accent3">
                    <a:lumMod val="75000"/>
                  </a:schemeClr>
                </a:solidFill>
                <a:latin typeface="Calibri"/>
                <a:cs typeface="Calibri"/>
              </a:rPr>
              <a:t>w</a:t>
            </a:r>
            <a:r>
              <a:rPr sz="900" u="sng" spc="-65" dirty="0">
                <a:solidFill>
                  <a:schemeClr val="accent3">
                    <a:lumMod val="75000"/>
                  </a:schemeClr>
                </a:solidFill>
                <a:latin typeface="Calibri"/>
                <a:cs typeface="Calibri"/>
              </a:rPr>
              <a:t>w</a:t>
            </a:r>
            <a:r>
              <a:rPr sz="900" u="sng" dirty="0">
                <a:solidFill>
                  <a:schemeClr val="accent3">
                    <a:lumMod val="75000"/>
                  </a:schemeClr>
                </a:solidFill>
                <a:latin typeface="Calibri"/>
                <a:cs typeface="Calibri"/>
              </a:rPr>
              <a:t>.</a:t>
            </a:r>
            <a:r>
              <a:rPr sz="900" u="sng" spc="-5" dirty="0">
                <a:solidFill>
                  <a:schemeClr val="accent3">
                    <a:lumMod val="75000"/>
                  </a:schemeClr>
                </a:solidFill>
                <a:latin typeface="Calibri"/>
                <a:cs typeface="Calibri"/>
              </a:rPr>
              <a:t>e</a:t>
            </a:r>
            <a:r>
              <a:rPr sz="900" u="sng" spc="-15" dirty="0">
                <a:solidFill>
                  <a:schemeClr val="accent3">
                    <a:lumMod val="75000"/>
                  </a:schemeClr>
                </a:solidFill>
                <a:latin typeface="Calibri"/>
                <a:cs typeface="Calibri"/>
              </a:rPr>
              <a:t>w</a:t>
            </a:r>
            <a:r>
              <a:rPr sz="900" u="sng" spc="-10" dirty="0">
                <a:solidFill>
                  <a:schemeClr val="accent3">
                    <a:lumMod val="75000"/>
                  </a:schemeClr>
                </a:solidFill>
                <a:latin typeface="Calibri"/>
                <a:cs typeface="Calibri"/>
                <a:hlinkClick r:id="rId4"/>
              </a:rPr>
              <a:t>a</a:t>
            </a:r>
            <a:r>
              <a:rPr sz="900" u="sng" spc="-15" dirty="0">
                <a:solidFill>
                  <a:schemeClr val="accent3">
                    <a:lumMod val="75000"/>
                  </a:schemeClr>
                </a:solidFill>
                <a:latin typeface="Calibri"/>
                <a:cs typeface="Calibri"/>
                <a:hlinkClick r:id="rId4"/>
              </a:rPr>
              <a:t>t</a:t>
            </a:r>
            <a:r>
              <a:rPr sz="900" u="sng" dirty="0">
                <a:solidFill>
                  <a:schemeClr val="accent3">
                    <a:lumMod val="75000"/>
                  </a:schemeClr>
                </a:solidFill>
                <a:latin typeface="Calibri"/>
                <a:cs typeface="Calibri"/>
                <a:hlinkClick r:id="rId4"/>
              </a:rPr>
              <a:t>e</a:t>
            </a:r>
            <a:r>
              <a:rPr sz="900" u="sng" spc="-105" dirty="0">
                <a:solidFill>
                  <a:schemeClr val="accent3">
                    <a:lumMod val="75000"/>
                  </a:schemeClr>
                </a:solidFill>
                <a:latin typeface="Calibri"/>
                <a:cs typeface="Calibri"/>
                <a:hlinkClick r:id="rId4"/>
              </a:rPr>
              <a:t>r</a:t>
            </a:r>
            <a:r>
              <a:rPr sz="900" u="sng" dirty="0">
                <a:solidFill>
                  <a:schemeClr val="accent3">
                    <a:lumMod val="75000"/>
                  </a:schemeClr>
                </a:solidFill>
                <a:latin typeface="Calibri"/>
                <a:cs typeface="Calibri"/>
                <a:hlinkClick r:id="rId4"/>
              </a:rPr>
              <a:t>.o</a:t>
            </a:r>
            <a:r>
              <a:rPr sz="900" u="sng" spc="-15" dirty="0">
                <a:solidFill>
                  <a:schemeClr val="accent3">
                    <a:lumMod val="75000"/>
                  </a:schemeClr>
                </a:solidFill>
                <a:latin typeface="Calibri"/>
                <a:cs typeface="Calibri"/>
                <a:hlinkClick r:id="rId4"/>
              </a:rPr>
              <a:t>r</a:t>
            </a:r>
            <a:r>
              <a:rPr sz="900" u="sng" dirty="0">
                <a:solidFill>
                  <a:schemeClr val="accent3">
                    <a:lumMod val="75000"/>
                  </a:schemeClr>
                </a:solidFill>
                <a:latin typeface="Calibri"/>
                <a:cs typeface="Calibri"/>
                <a:hlinkClick r:id="rId4"/>
              </a:rPr>
              <a:t>g.au/uploads/ima</a:t>
            </a:r>
            <a:r>
              <a:rPr sz="900" u="sng" spc="-5" dirty="0">
                <a:solidFill>
                  <a:schemeClr val="accent3">
                    <a:lumMod val="75000"/>
                  </a:schemeClr>
                </a:solidFill>
                <a:latin typeface="Calibri"/>
                <a:cs typeface="Calibri"/>
                <a:hlinkClick r:id="rId4"/>
              </a:rPr>
              <a:t>g</a:t>
            </a:r>
            <a:r>
              <a:rPr sz="900" u="sng" dirty="0">
                <a:solidFill>
                  <a:schemeClr val="accent3">
                    <a:lumMod val="75000"/>
                  </a:schemeClr>
                </a:solidFill>
                <a:latin typeface="Calibri"/>
                <a:cs typeface="Calibri"/>
                <a:hlinkClick r:id="rId4"/>
              </a:rPr>
              <a:t>es</a:t>
            </a:r>
            <a:r>
              <a:rPr sz="900" u="sng" spc="-20" dirty="0">
                <a:solidFill>
                  <a:schemeClr val="accent3">
                    <a:lumMod val="75000"/>
                  </a:schemeClr>
                </a:solidFill>
                <a:latin typeface="Calibri"/>
                <a:cs typeface="Calibri"/>
                <a:hlinkClick r:id="rId4"/>
              </a:rPr>
              <a:t>/</a:t>
            </a:r>
            <a:r>
              <a:rPr sz="900" u="sng" dirty="0">
                <a:solidFill>
                  <a:schemeClr val="accent3">
                    <a:lumMod val="75000"/>
                  </a:schemeClr>
                </a:solidFill>
                <a:latin typeface="Calibri"/>
                <a:cs typeface="Calibri"/>
                <a:hlinkClick r:id="rId4"/>
              </a:rPr>
              <a:t>sou</a:t>
            </a:r>
            <a:r>
              <a:rPr sz="900" u="sng" spc="-15" dirty="0">
                <a:solidFill>
                  <a:schemeClr val="accent3">
                    <a:lumMod val="75000"/>
                  </a:schemeClr>
                </a:solidFill>
                <a:latin typeface="Calibri"/>
                <a:cs typeface="Calibri"/>
                <a:hlinkClick r:id="rId4"/>
              </a:rPr>
              <a:t>r</a:t>
            </a:r>
            <a:r>
              <a:rPr sz="900" u="sng" dirty="0">
                <a:solidFill>
                  <a:schemeClr val="accent3">
                    <a:lumMod val="75000"/>
                  </a:schemeClr>
                </a:solidFill>
                <a:latin typeface="Calibri"/>
                <a:cs typeface="Calibri"/>
                <a:hlinkClick r:id="rId4"/>
              </a:rPr>
              <a:t>ce-</a:t>
            </a:r>
            <a:r>
              <a:rPr sz="900" u="sng" spc="-10" dirty="0">
                <a:solidFill>
                  <a:schemeClr val="accent3">
                    <a:lumMod val="75000"/>
                  </a:schemeClr>
                </a:solidFill>
                <a:latin typeface="Calibri"/>
                <a:cs typeface="Calibri"/>
                <a:hlinkClick r:id="rId4"/>
              </a:rPr>
              <a:t>c</a:t>
            </a:r>
            <a:r>
              <a:rPr sz="900" u="sng" dirty="0">
                <a:solidFill>
                  <a:schemeClr val="accent3">
                    <a:lumMod val="75000"/>
                  </a:schemeClr>
                </a:solidFill>
                <a:latin typeface="Calibri"/>
                <a:cs typeface="Calibri"/>
                <a:hlinkClick r:id="rId4"/>
              </a:rPr>
              <a:t>omposi</a:t>
            </a:r>
            <a:r>
              <a:rPr sz="900" u="sng" spc="-10" dirty="0">
                <a:solidFill>
                  <a:schemeClr val="accent3">
                    <a:lumMod val="75000"/>
                  </a:schemeClr>
                </a:solidFill>
                <a:latin typeface="Calibri"/>
                <a:cs typeface="Calibri"/>
                <a:hlinkClick r:id="rId4"/>
              </a:rPr>
              <a:t>t</a:t>
            </a:r>
            <a:r>
              <a:rPr sz="900" u="sng" dirty="0">
                <a:solidFill>
                  <a:schemeClr val="accent3">
                    <a:lumMod val="75000"/>
                  </a:schemeClr>
                </a:solidFill>
                <a:latin typeface="Calibri"/>
                <a:cs typeface="Calibri"/>
                <a:hlinkClick r:id="rId4"/>
              </a:rPr>
              <a:t>e-</a:t>
            </a:r>
            <a:r>
              <a:rPr sz="900" u="sng" spc="-10" dirty="0">
                <a:solidFill>
                  <a:schemeClr val="accent3">
                    <a:lumMod val="75000"/>
                  </a:schemeClr>
                </a:solidFill>
                <a:latin typeface="Calibri"/>
                <a:cs typeface="Calibri"/>
                <a:hlinkClick r:id="rId4"/>
              </a:rPr>
              <a:t>w</a:t>
            </a:r>
            <a:r>
              <a:rPr sz="900" u="sng" dirty="0">
                <a:solidFill>
                  <a:schemeClr val="accent3">
                    <a:lumMod val="75000"/>
                  </a:schemeClr>
                </a:solidFill>
                <a:latin typeface="Calibri"/>
                <a:cs typeface="Calibri"/>
                <a:hlinkClick r:id="rId4"/>
              </a:rPr>
              <a:t>eb.jpg</a:t>
            </a:r>
            <a:endParaRPr sz="900" dirty="0">
              <a:solidFill>
                <a:schemeClr val="accent3">
                  <a:lumMod val="75000"/>
                </a:schemeClr>
              </a:solidFill>
              <a:latin typeface="Times New Roman"/>
              <a:cs typeface="Times New Roman"/>
            </a:endParaRPr>
          </a:p>
        </p:txBody>
      </p:sp>
    </p:spTree>
    <p:extLst>
      <p:ext uri="{BB962C8B-B14F-4D97-AF65-F5344CB8AC3E}">
        <p14:creationId xmlns:p14="http://schemas.microsoft.com/office/powerpoint/2010/main" val="61144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F9F971E6-D8D4-4C59-A1A0-5FE329A63D94}" type="slidenum">
              <a:rPr lang="en-US" smtClean="0"/>
              <a:pPr/>
              <a:t>7</a:t>
            </a:fld>
            <a:endParaRPr lang="en-US" dirty="0"/>
          </a:p>
        </p:txBody>
      </p:sp>
      <p:sp>
        <p:nvSpPr>
          <p:cNvPr id="8" name="Title 1"/>
          <p:cNvSpPr>
            <a:spLocks noGrp="1"/>
          </p:cNvSpPr>
          <p:nvPr>
            <p:ph type="title"/>
          </p:nvPr>
        </p:nvSpPr>
        <p:spPr>
          <a:xfrm>
            <a:off x="471148" y="457862"/>
            <a:ext cx="11379200" cy="576064"/>
          </a:xfrm>
        </p:spPr>
        <p:txBody>
          <a:bodyPr/>
          <a:lstStyle/>
          <a:p>
            <a:r>
              <a:rPr lang="en-US" b="1" dirty="0"/>
              <a:t>Benefits of Integrated Urban Water Management</a:t>
            </a:r>
          </a:p>
        </p:txBody>
      </p:sp>
      <p:sp>
        <p:nvSpPr>
          <p:cNvPr id="9" name="object 3"/>
          <p:cNvSpPr txBox="1"/>
          <p:nvPr/>
        </p:nvSpPr>
        <p:spPr>
          <a:xfrm>
            <a:off x="475861" y="1488770"/>
            <a:ext cx="4808598" cy="4524315"/>
          </a:xfrm>
          <a:prstGeom prst="rect">
            <a:avLst/>
          </a:prstGeom>
        </p:spPr>
        <p:txBody>
          <a:bodyPr vert="horz" wrap="square" lIns="0" tIns="0" rIns="0" bIns="0" rtlCol="0">
            <a:spAutoFit/>
          </a:bodyPr>
          <a:lstStyle/>
          <a:p>
            <a:pPr marL="12700">
              <a:lnSpc>
                <a:spcPct val="100000"/>
              </a:lnSpc>
            </a:pPr>
            <a:r>
              <a:rPr sz="2100" b="1" dirty="0">
                <a:latin typeface="Calibri" panose="020F0502020204030204" pitchFamily="34" charset="0"/>
                <a:ea typeface="Century Gothic" charset="0"/>
                <a:cs typeface="Century Gothic" charset="0"/>
              </a:rPr>
              <a:t>Costs</a:t>
            </a:r>
            <a:r>
              <a:rPr sz="2100" b="1" spc="-5" dirty="0">
                <a:latin typeface="Calibri" panose="020F0502020204030204" pitchFamily="34" charset="0"/>
                <a:ea typeface="Century Gothic" charset="0"/>
                <a:cs typeface="Century Gothic" charset="0"/>
              </a:rPr>
              <a:t> saving</a:t>
            </a:r>
            <a:r>
              <a:rPr sz="2100" b="1" dirty="0">
                <a:latin typeface="Calibri" panose="020F0502020204030204" pitchFamily="34" charset="0"/>
                <a:ea typeface="Century Gothic" charset="0"/>
                <a:cs typeface="Century Gothic" charset="0"/>
              </a:rPr>
              <a:t>s</a:t>
            </a:r>
            <a:r>
              <a:rPr lang="en-US" sz="2100" b="1" dirty="0">
                <a:latin typeface="Calibri" panose="020F0502020204030204" pitchFamily="34" charset="0"/>
                <a:ea typeface="Century Gothic" charset="0"/>
                <a:cs typeface="Century Gothic" charset="0"/>
              </a:rPr>
              <a:t> </a:t>
            </a:r>
            <a:r>
              <a:rPr sz="2100" b="0" dirty="0">
                <a:latin typeface="Calibri" panose="020F0502020204030204" pitchFamily="34" charset="0"/>
                <a:ea typeface="Century Gothic" charset="0"/>
                <a:cs typeface="Century Gothic" charset="0"/>
              </a:rPr>
              <a:t>through coordination &amp;</a:t>
            </a:r>
            <a:r>
              <a:rPr sz="2100" b="0" spc="-5" dirty="0">
                <a:latin typeface="Calibri" panose="020F0502020204030204" pitchFamily="34" charset="0"/>
                <a:ea typeface="Century Gothic" charset="0"/>
                <a:cs typeface="Century Gothic" charset="0"/>
              </a:rPr>
              <a:t> </a:t>
            </a:r>
            <a:r>
              <a:rPr sz="2100" b="0" dirty="0">
                <a:latin typeface="Calibri" panose="020F0502020204030204" pitchFamily="34" charset="0"/>
                <a:ea typeface="Century Gothic" charset="0"/>
                <a:cs typeface="Century Gothic" charset="0"/>
              </a:rPr>
              <a:t>synergies, pr</a:t>
            </a:r>
            <a:r>
              <a:rPr sz="2100" b="0" spc="-5" dirty="0">
                <a:latin typeface="Calibri" panose="020F0502020204030204" pitchFamily="34" charset="0"/>
                <a:ea typeface="Century Gothic" charset="0"/>
                <a:cs typeface="Century Gothic" charset="0"/>
              </a:rPr>
              <a:t>o</a:t>
            </a:r>
            <a:r>
              <a:rPr sz="2100" b="0" dirty="0">
                <a:latin typeface="Calibri" panose="020F0502020204030204" pitchFamily="34" charset="0"/>
                <a:ea typeface="Century Gothic" charset="0"/>
                <a:cs typeface="Century Gothic" charset="0"/>
              </a:rPr>
              <a:t>moting alternative technologies &amp;</a:t>
            </a:r>
            <a:r>
              <a:rPr lang="en-US" sz="2100" b="0" dirty="0">
                <a:latin typeface="Calibri" panose="020F0502020204030204" pitchFamily="34" charset="0"/>
                <a:ea typeface="Century Gothic" charset="0"/>
                <a:cs typeface="Century Gothic" charset="0"/>
              </a:rPr>
              <a:t> </a:t>
            </a:r>
            <a:r>
              <a:rPr sz="2100" b="0" spc="-5" dirty="0">
                <a:latin typeface="Calibri" panose="020F0502020204030204" pitchFamily="34" charset="0"/>
                <a:ea typeface="Century Gothic" charset="0"/>
                <a:cs typeface="Century Gothic" charset="0"/>
              </a:rPr>
              <a:t>approaches</a:t>
            </a:r>
            <a:endParaRPr lang="en-US" sz="2100" b="0" spc="-5" dirty="0">
              <a:latin typeface="Calibri" panose="020F0502020204030204" pitchFamily="34" charset="0"/>
              <a:ea typeface="Century Gothic" charset="0"/>
              <a:cs typeface="Century Gothic" charset="0"/>
            </a:endParaRPr>
          </a:p>
          <a:p>
            <a:pPr>
              <a:lnSpc>
                <a:spcPct val="100000"/>
              </a:lnSpc>
              <a:spcBef>
                <a:spcPts val="12"/>
              </a:spcBef>
            </a:pPr>
            <a:endParaRPr dirty="0">
              <a:latin typeface="Calibri" panose="020F0502020204030204" pitchFamily="34" charset="0"/>
              <a:ea typeface="Century Gothic" charset="0"/>
              <a:cs typeface="Century Gothic" charset="0"/>
            </a:endParaRPr>
          </a:p>
          <a:p>
            <a:pPr marL="12700" marR="5080">
              <a:lnSpc>
                <a:spcPct val="100000"/>
              </a:lnSpc>
            </a:pPr>
            <a:r>
              <a:rPr sz="2100" b="1" dirty="0">
                <a:latin typeface="Calibri" panose="020F0502020204030204" pitchFamily="34" charset="0"/>
                <a:ea typeface="Century Gothic" charset="0"/>
                <a:cs typeface="Century Gothic" charset="0"/>
              </a:rPr>
              <a:t>Leveraging complementary </a:t>
            </a:r>
            <a:r>
              <a:rPr sz="2100" b="1" spc="-10" dirty="0">
                <a:latin typeface="Calibri" panose="020F0502020204030204" pitchFamily="34" charset="0"/>
                <a:ea typeface="Century Gothic" charset="0"/>
                <a:cs typeface="Century Gothic" charset="0"/>
              </a:rPr>
              <a:t>financing </a:t>
            </a:r>
            <a:r>
              <a:rPr sz="2100" b="0" spc="-10" dirty="0">
                <a:latin typeface="Calibri" panose="020F0502020204030204" pitchFamily="34" charset="0"/>
                <a:ea typeface="Century Gothic" charset="0"/>
                <a:cs typeface="Century Gothic" charset="0"/>
              </a:rPr>
              <a:t>different sectors; different levels of government, bringing in alternative financing (private sector</a:t>
            </a:r>
            <a:r>
              <a:rPr lang="en-US" sz="2100" b="0" spc="-10" dirty="0">
                <a:latin typeface="Calibri" panose="020F0502020204030204" pitchFamily="34" charset="0"/>
                <a:ea typeface="Century Gothic" charset="0"/>
                <a:cs typeface="Century Gothic" charset="0"/>
              </a:rPr>
              <a:t>, payment for environmental services</a:t>
            </a:r>
            <a:r>
              <a:rPr sz="2100" b="0" spc="-10" dirty="0">
                <a:latin typeface="Calibri" panose="020F0502020204030204" pitchFamily="34" charset="0"/>
                <a:ea typeface="Century Gothic" charset="0"/>
                <a:cs typeface="Century Gothic" charset="0"/>
              </a:rPr>
              <a:t>)</a:t>
            </a:r>
            <a:endParaRPr sz="2100" b="0" dirty="0">
              <a:latin typeface="Calibri" panose="020F0502020204030204" pitchFamily="34" charset="0"/>
              <a:ea typeface="Century Gothic" charset="0"/>
              <a:cs typeface="Century Gothic" charset="0"/>
            </a:endParaRPr>
          </a:p>
          <a:p>
            <a:pPr>
              <a:lnSpc>
                <a:spcPct val="100000"/>
              </a:lnSpc>
              <a:spcBef>
                <a:spcPts val="12"/>
              </a:spcBef>
            </a:pPr>
            <a:endParaRPr dirty="0">
              <a:latin typeface="Calibri" panose="020F0502020204030204" pitchFamily="34" charset="0"/>
              <a:ea typeface="Century Gothic" charset="0"/>
              <a:cs typeface="Century Gothic" charset="0"/>
            </a:endParaRPr>
          </a:p>
          <a:p>
            <a:pPr marL="12700" marR="421640">
              <a:lnSpc>
                <a:spcPct val="100000"/>
              </a:lnSpc>
            </a:pPr>
            <a:r>
              <a:rPr sz="2100" b="1" dirty="0">
                <a:latin typeface="Calibri" panose="020F0502020204030204" pitchFamily="34" charset="0"/>
                <a:ea typeface="Century Gothic" charset="0"/>
                <a:cs typeface="Century Gothic" charset="0"/>
              </a:rPr>
              <a:t>Improved living conditions, quality of life</a:t>
            </a:r>
            <a:r>
              <a:rPr sz="2100" dirty="0">
                <a:latin typeface="Calibri" panose="020F0502020204030204" pitchFamily="34" charset="0"/>
                <a:ea typeface="Century Gothic" charset="0"/>
                <a:cs typeface="Century Gothic" charset="0"/>
              </a:rPr>
              <a:t>, </a:t>
            </a:r>
            <a:r>
              <a:rPr sz="2100" b="0" dirty="0">
                <a:latin typeface="Calibri" panose="020F0502020204030204" pitchFamily="34" charset="0"/>
                <a:ea typeface="Century Gothic" charset="0"/>
                <a:cs typeface="Century Gothic" charset="0"/>
              </a:rPr>
              <a:t>economic stimulation, etc</a:t>
            </a:r>
            <a:r>
              <a:rPr lang="en-US" sz="2100" b="0" dirty="0">
                <a:latin typeface="Calibri" panose="020F0502020204030204" pitchFamily="34" charset="0"/>
                <a:ea typeface="Century Gothic" charset="0"/>
                <a:cs typeface="Century Gothic" charset="0"/>
              </a:rPr>
              <a:t>.</a:t>
            </a:r>
            <a:r>
              <a:rPr sz="2100" b="0" dirty="0">
                <a:latin typeface="Calibri" panose="020F0502020204030204" pitchFamily="34" charset="0"/>
                <a:ea typeface="Century Gothic" charset="0"/>
                <a:cs typeface="Century Gothic" charset="0"/>
              </a:rPr>
              <a:t>, through urban transformation, including green &amp; cultural aspects</a:t>
            </a:r>
          </a:p>
        </p:txBody>
      </p:sp>
      <p:pic>
        <p:nvPicPr>
          <p:cNvPr id="10" name="Imagem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2894" y="1643773"/>
            <a:ext cx="3189964" cy="2041525"/>
          </a:xfrm>
          <a:prstGeom prst="rect">
            <a:avLst/>
          </a:prstGeom>
        </p:spPr>
      </p:pic>
      <p:pic>
        <p:nvPicPr>
          <p:cNvPr id="11" name="Imagem 7" descr="DSC0266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5279" y="1643773"/>
            <a:ext cx="3120200" cy="2025393"/>
          </a:xfrm>
          <a:prstGeom prst="rect">
            <a:avLst/>
          </a:prstGeom>
          <a:ln>
            <a:noFill/>
          </a:ln>
          <a:effectLst/>
        </p:spPr>
      </p:pic>
      <p:sp>
        <p:nvSpPr>
          <p:cNvPr id="12" name="TextBox 11"/>
          <p:cNvSpPr txBox="1"/>
          <p:nvPr/>
        </p:nvSpPr>
        <p:spPr>
          <a:xfrm>
            <a:off x="5405242" y="1249145"/>
            <a:ext cx="890950" cy="707886"/>
          </a:xfrm>
          <a:prstGeom prst="rect">
            <a:avLst/>
          </a:prstGeom>
          <a:noFill/>
        </p:spPr>
        <p:txBody>
          <a:bodyPr wrap="none">
            <a:spAutoFit/>
          </a:bodyPr>
          <a:lstStyle/>
          <a:p>
            <a:pPr>
              <a:defRPr/>
            </a:pPr>
            <a:r>
              <a:rPr lang="en-US" sz="2000" b="1" dirty="0">
                <a:solidFill>
                  <a:srgbClr val="0070C0"/>
                </a:solidFill>
                <a:latin typeface="Calibri" panose="020F0502020204030204" pitchFamily="34" charset="0"/>
              </a:rPr>
              <a:t>Before</a:t>
            </a:r>
          </a:p>
          <a:p>
            <a:pPr>
              <a:defRPr/>
            </a:pPr>
            <a:endParaRPr lang="en-US" sz="2000" b="1" dirty="0">
              <a:solidFill>
                <a:srgbClr val="0070C0"/>
              </a:solidFill>
              <a:latin typeface="Calibri" panose="020F0502020204030204" pitchFamily="34" charset="0"/>
            </a:endParaRPr>
          </a:p>
        </p:txBody>
      </p:sp>
      <p:sp>
        <p:nvSpPr>
          <p:cNvPr id="13" name="TextBox 12"/>
          <p:cNvSpPr txBox="1"/>
          <p:nvPr/>
        </p:nvSpPr>
        <p:spPr>
          <a:xfrm>
            <a:off x="8716262" y="1277193"/>
            <a:ext cx="728148" cy="707886"/>
          </a:xfrm>
          <a:prstGeom prst="rect">
            <a:avLst/>
          </a:prstGeom>
          <a:noFill/>
        </p:spPr>
        <p:txBody>
          <a:bodyPr wrap="none">
            <a:spAutoFit/>
          </a:bodyPr>
          <a:lstStyle/>
          <a:p>
            <a:pPr>
              <a:defRPr/>
            </a:pPr>
            <a:r>
              <a:rPr lang="en-US" sz="2000" b="1" dirty="0">
                <a:solidFill>
                  <a:srgbClr val="0070C0"/>
                </a:solidFill>
                <a:latin typeface="Calibri" panose="020F0502020204030204" pitchFamily="34" charset="0"/>
              </a:rPr>
              <a:t>After</a:t>
            </a:r>
          </a:p>
          <a:p>
            <a:pPr>
              <a:defRPr/>
            </a:pPr>
            <a:endParaRPr lang="en-US" sz="2000" b="1" dirty="0">
              <a:solidFill>
                <a:srgbClr val="0070C0"/>
              </a:solidFill>
              <a:latin typeface="Calibri" panose="020F0502020204030204" pitchFamily="34" charset="0"/>
            </a:endParaRPr>
          </a:p>
        </p:txBody>
      </p:sp>
      <p:pic>
        <p:nvPicPr>
          <p:cNvPr id="1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5279" y="3798424"/>
            <a:ext cx="3120290" cy="2371221"/>
          </a:xfrm>
          <a:prstGeom prst="rect">
            <a:avLst/>
          </a:prstGeom>
          <a:noFill/>
          <a:ln w="9525">
            <a:noFill/>
            <a:miter lim="800000"/>
            <a:headEnd/>
            <a:tailEnd/>
          </a:ln>
        </p:spPr>
      </p:pic>
      <p:pic>
        <p:nvPicPr>
          <p:cNvPr id="1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86389" y="3798425"/>
            <a:ext cx="3176469" cy="2371220"/>
          </a:xfrm>
          <a:prstGeom prst="rect">
            <a:avLst/>
          </a:prstGeom>
          <a:noFill/>
          <a:ln w="9525">
            <a:noFill/>
            <a:miter lim="800000"/>
            <a:headEnd/>
            <a:tailEnd/>
          </a:ln>
        </p:spPr>
      </p:pic>
    </p:spTree>
    <p:extLst>
      <p:ext uri="{BB962C8B-B14F-4D97-AF65-F5344CB8AC3E}">
        <p14:creationId xmlns:p14="http://schemas.microsoft.com/office/powerpoint/2010/main" val="29442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9F971E6-D8D4-4C59-A1A0-5FE329A63D94}" type="slidenum">
              <a:rPr lang="en-US" smtClean="0"/>
              <a:pPr/>
              <a:t>8</a:t>
            </a:fld>
            <a:endParaRPr lang="en-US" dirty="0"/>
          </a:p>
        </p:txBody>
      </p:sp>
      <p:sp>
        <p:nvSpPr>
          <p:cNvPr id="31" name="Title 1"/>
          <p:cNvSpPr>
            <a:spLocks noGrp="1"/>
          </p:cNvSpPr>
          <p:nvPr>
            <p:ph type="title"/>
          </p:nvPr>
        </p:nvSpPr>
        <p:spPr>
          <a:xfrm>
            <a:off x="471148" y="457862"/>
            <a:ext cx="11379200" cy="576064"/>
          </a:xfrm>
        </p:spPr>
        <p:txBody>
          <a:bodyPr>
            <a:normAutofit/>
          </a:bodyPr>
          <a:lstStyle/>
          <a:p>
            <a:r>
              <a:rPr lang="en-US" sz="2400" b="1" dirty="0"/>
              <a:t>Fast Growing Cities can ‘leap-frog’ to Water Sensitive Cities …</a:t>
            </a:r>
          </a:p>
        </p:txBody>
      </p:sp>
      <p:sp>
        <p:nvSpPr>
          <p:cNvPr id="51" name="TextBox 50"/>
          <p:cNvSpPr txBox="1"/>
          <p:nvPr/>
        </p:nvSpPr>
        <p:spPr>
          <a:xfrm>
            <a:off x="9576917" y="2793258"/>
            <a:ext cx="2560977" cy="1569660"/>
          </a:xfrm>
          <a:prstGeom prst="rect">
            <a:avLst/>
          </a:prstGeom>
          <a:noFill/>
        </p:spPr>
        <p:txBody>
          <a:bodyPr wrap="square" rtlCol="0">
            <a:spAutoFit/>
          </a:bodyPr>
          <a:lstStyle/>
          <a:p>
            <a:r>
              <a:rPr lang="en-US" altLang="en-US" sz="2400" b="1" dirty="0">
                <a:solidFill>
                  <a:srgbClr val="002060"/>
                </a:solidFill>
                <a:latin typeface="Helvetica" panose="020B0604020202020204" pitchFamily="34" charset="0"/>
                <a:ea typeface="Helvetica" panose="020B0604020202020204" pitchFamily="34" charset="0"/>
                <a:cs typeface="Helvetica" panose="020B0604020202020204" pitchFamily="34" charset="0"/>
              </a:rPr>
              <a:t>… and avoid mistakes of most developed cities</a:t>
            </a:r>
            <a:endParaRPr lang="en-US" sz="2400" b="1" dirty="0">
              <a:solidFill>
                <a:srgbClr val="002060"/>
              </a:solidFill>
            </a:endParaRPr>
          </a:p>
        </p:txBody>
      </p:sp>
      <p:sp>
        <p:nvSpPr>
          <p:cNvPr id="52" name="TextBox 51"/>
          <p:cNvSpPr txBox="1"/>
          <p:nvPr/>
        </p:nvSpPr>
        <p:spPr>
          <a:xfrm>
            <a:off x="476266" y="6550703"/>
            <a:ext cx="3273653" cy="415498"/>
          </a:xfrm>
          <a:prstGeom prst="rect">
            <a:avLst/>
          </a:prstGeom>
          <a:noFill/>
        </p:spPr>
        <p:txBody>
          <a:bodyPr wrap="none" rtlCol="0">
            <a:spAutoFit/>
          </a:bodyPr>
          <a:lstStyle/>
          <a:p>
            <a:r>
              <a:rPr lang="en-US" sz="1050" b="0" dirty="0">
                <a:latin typeface="Calibri" panose="020F0502020204030204" pitchFamily="34" charset="0"/>
                <a:cs typeface="Calibri" panose="020F0502020204030204" pitchFamily="34" charset="0"/>
              </a:rPr>
              <a:t>Source: Brown </a:t>
            </a:r>
            <a:r>
              <a:rPr lang="en-US" sz="1050" b="0" i="1" dirty="0">
                <a:latin typeface="Calibri" panose="020F0502020204030204" pitchFamily="34" charset="0"/>
                <a:cs typeface="Calibri" panose="020F0502020204030204" pitchFamily="34" charset="0"/>
              </a:rPr>
              <a:t>et al </a:t>
            </a:r>
            <a:r>
              <a:rPr lang="en-US" sz="1050" b="0" dirty="0">
                <a:latin typeface="Calibri" panose="020F0502020204030204" pitchFamily="34" charset="0"/>
                <a:cs typeface="Calibri" panose="020F0502020204030204" pitchFamily="34" charset="0"/>
              </a:rPr>
              <a:t>(2009), and Wong and Brown (2009)</a:t>
            </a:r>
          </a:p>
          <a:p>
            <a:endParaRPr lang="en-US" sz="1050" b="0" dirty="0">
              <a:latin typeface="Calibri" panose="020F0502020204030204" pitchFamily="34" charset="0"/>
              <a:cs typeface="Calibri" panose="020F0502020204030204" pitchFamily="34" charset="0"/>
            </a:endParaRPr>
          </a:p>
        </p:txBody>
      </p:sp>
      <p:sp>
        <p:nvSpPr>
          <p:cNvPr id="177" name="Rectangle 176"/>
          <p:cNvSpPr/>
          <p:nvPr/>
        </p:nvSpPr>
        <p:spPr>
          <a:xfrm>
            <a:off x="2936782" y="6192693"/>
            <a:ext cx="3165290" cy="338554"/>
          </a:xfrm>
          <a:prstGeom prst="rect">
            <a:avLst/>
          </a:prstGeom>
        </p:spPr>
        <p:txBody>
          <a:bodyPr wrap="none">
            <a:spAutoFit/>
          </a:bodyPr>
          <a:lstStyle/>
          <a:p>
            <a:pPr marR="391160" algn="ctr">
              <a:lnSpc>
                <a:spcPct val="100000"/>
              </a:lnSpc>
              <a:spcBef>
                <a:spcPts val="1315"/>
              </a:spcBef>
            </a:pPr>
            <a:r>
              <a:rPr lang="en-US" dirty="0">
                <a:solidFill>
                  <a:srgbClr val="231F20"/>
                </a:solidFill>
                <a:latin typeface="Century Gothic" panose="020B0502020202020204" pitchFamily="34" charset="0"/>
                <a:cs typeface="Calibri"/>
              </a:rPr>
              <a:t>Service Delivery Functions</a:t>
            </a:r>
            <a:endParaRPr lang="en-US" dirty="0">
              <a:latin typeface="Century Gothic" panose="020B0502020202020204" pitchFamily="34" charset="0"/>
              <a:cs typeface="Calibri"/>
            </a:endParaRPr>
          </a:p>
        </p:txBody>
      </p:sp>
      <p:grpSp>
        <p:nvGrpSpPr>
          <p:cNvPr id="11" name="Group 10"/>
          <p:cNvGrpSpPr/>
          <p:nvPr/>
        </p:nvGrpSpPr>
        <p:grpSpPr>
          <a:xfrm>
            <a:off x="28488" y="1244541"/>
            <a:ext cx="9922903" cy="4942702"/>
            <a:chOff x="28488" y="1244541"/>
            <a:chExt cx="9922903" cy="4942702"/>
          </a:xfrm>
        </p:grpSpPr>
        <p:grpSp>
          <p:nvGrpSpPr>
            <p:cNvPr id="5" name="Group 4"/>
            <p:cNvGrpSpPr/>
            <p:nvPr/>
          </p:nvGrpSpPr>
          <p:grpSpPr>
            <a:xfrm>
              <a:off x="28488" y="2886106"/>
              <a:ext cx="9144000" cy="1524000"/>
              <a:chOff x="28488" y="2847199"/>
              <a:chExt cx="9144000" cy="1524000"/>
            </a:xfrm>
          </p:grpSpPr>
          <p:sp>
            <p:nvSpPr>
              <p:cNvPr id="55" name="object 3"/>
              <p:cNvSpPr/>
              <p:nvPr/>
            </p:nvSpPr>
            <p:spPr>
              <a:xfrm>
                <a:off x="28488" y="2847199"/>
                <a:ext cx="9144000" cy="1524000"/>
              </a:xfrm>
              <a:custGeom>
                <a:avLst/>
                <a:gdLst/>
                <a:ahLst/>
                <a:cxnLst/>
                <a:rect l="l" t="t" r="r" b="b"/>
                <a:pathLst>
                  <a:path w="9144000" h="1524000">
                    <a:moveTo>
                      <a:pt x="4572000" y="0"/>
                    </a:moveTo>
                    <a:lnTo>
                      <a:pt x="4197032" y="2527"/>
                    </a:lnTo>
                    <a:lnTo>
                      <a:pt x="3830408" y="9969"/>
                    </a:lnTo>
                    <a:lnTo>
                      <a:pt x="3473310" y="22136"/>
                    </a:lnTo>
                    <a:lnTo>
                      <a:pt x="3126905" y="38836"/>
                    </a:lnTo>
                    <a:lnTo>
                      <a:pt x="2792387" y="59867"/>
                    </a:lnTo>
                    <a:lnTo>
                      <a:pt x="2470924" y="85039"/>
                    </a:lnTo>
                    <a:lnTo>
                      <a:pt x="2163686" y="114147"/>
                    </a:lnTo>
                    <a:lnTo>
                      <a:pt x="1871853" y="147002"/>
                    </a:lnTo>
                    <a:lnTo>
                      <a:pt x="1596605" y="183400"/>
                    </a:lnTo>
                    <a:lnTo>
                      <a:pt x="1339126" y="223177"/>
                    </a:lnTo>
                    <a:lnTo>
                      <a:pt x="1100582" y="266077"/>
                    </a:lnTo>
                    <a:lnTo>
                      <a:pt x="882142" y="311950"/>
                    </a:lnTo>
                    <a:lnTo>
                      <a:pt x="684999" y="360591"/>
                    </a:lnTo>
                    <a:lnTo>
                      <a:pt x="510336" y="411797"/>
                    </a:lnTo>
                    <a:lnTo>
                      <a:pt x="359295" y="465378"/>
                    </a:lnTo>
                    <a:lnTo>
                      <a:pt x="233083" y="521131"/>
                    </a:lnTo>
                    <a:lnTo>
                      <a:pt x="132880" y="578866"/>
                    </a:lnTo>
                    <a:lnTo>
                      <a:pt x="59842" y="638390"/>
                    </a:lnTo>
                    <a:lnTo>
                      <a:pt x="15163" y="699490"/>
                    </a:lnTo>
                    <a:lnTo>
                      <a:pt x="0" y="762000"/>
                    </a:lnTo>
                    <a:lnTo>
                      <a:pt x="15163" y="824484"/>
                    </a:lnTo>
                    <a:lnTo>
                      <a:pt x="59842" y="885571"/>
                    </a:lnTo>
                    <a:lnTo>
                      <a:pt x="132880" y="945083"/>
                    </a:lnTo>
                    <a:lnTo>
                      <a:pt x="233083" y="1002817"/>
                    </a:lnTo>
                    <a:lnTo>
                      <a:pt x="359295" y="1058570"/>
                    </a:lnTo>
                    <a:lnTo>
                      <a:pt x="510336" y="1112139"/>
                    </a:lnTo>
                    <a:lnTo>
                      <a:pt x="684999" y="1163345"/>
                    </a:lnTo>
                    <a:lnTo>
                      <a:pt x="882142" y="1211986"/>
                    </a:lnTo>
                    <a:lnTo>
                      <a:pt x="1100582" y="1257858"/>
                    </a:lnTo>
                    <a:lnTo>
                      <a:pt x="1339126" y="1300784"/>
                    </a:lnTo>
                    <a:lnTo>
                      <a:pt x="1596605" y="1340535"/>
                    </a:lnTo>
                    <a:lnTo>
                      <a:pt x="1871853" y="1376946"/>
                    </a:lnTo>
                    <a:lnTo>
                      <a:pt x="2163686" y="1409814"/>
                    </a:lnTo>
                    <a:lnTo>
                      <a:pt x="2470924" y="1438922"/>
                    </a:lnTo>
                    <a:lnTo>
                      <a:pt x="2792387" y="1464106"/>
                    </a:lnTo>
                    <a:lnTo>
                      <a:pt x="3126905" y="1485138"/>
                    </a:lnTo>
                    <a:lnTo>
                      <a:pt x="3473310" y="1501851"/>
                    </a:lnTo>
                    <a:lnTo>
                      <a:pt x="3830408" y="1514017"/>
                    </a:lnTo>
                    <a:lnTo>
                      <a:pt x="4197032" y="1521472"/>
                    </a:lnTo>
                    <a:lnTo>
                      <a:pt x="4572000" y="1524000"/>
                    </a:lnTo>
                    <a:lnTo>
                      <a:pt x="4946980" y="1521472"/>
                    </a:lnTo>
                    <a:lnTo>
                      <a:pt x="5313591" y="1514017"/>
                    </a:lnTo>
                    <a:lnTo>
                      <a:pt x="5670689" y="1501851"/>
                    </a:lnTo>
                    <a:lnTo>
                      <a:pt x="6017094" y="1485138"/>
                    </a:lnTo>
                    <a:lnTo>
                      <a:pt x="6351625" y="1464106"/>
                    </a:lnTo>
                    <a:lnTo>
                      <a:pt x="6673088" y="1438922"/>
                    </a:lnTo>
                    <a:lnTo>
                      <a:pt x="6980313" y="1409814"/>
                    </a:lnTo>
                    <a:lnTo>
                      <a:pt x="7272147" y="1376946"/>
                    </a:lnTo>
                    <a:lnTo>
                      <a:pt x="7547394" y="1340535"/>
                    </a:lnTo>
                    <a:lnTo>
                      <a:pt x="7804873" y="1300784"/>
                    </a:lnTo>
                    <a:lnTo>
                      <a:pt x="8043430" y="1257858"/>
                    </a:lnTo>
                    <a:lnTo>
                      <a:pt x="8261858" y="1211986"/>
                    </a:lnTo>
                    <a:lnTo>
                      <a:pt x="8459000" y="1163345"/>
                    </a:lnTo>
                    <a:lnTo>
                      <a:pt x="8633675" y="1112139"/>
                    </a:lnTo>
                    <a:lnTo>
                      <a:pt x="8784704" y="1058570"/>
                    </a:lnTo>
                    <a:lnTo>
                      <a:pt x="8910916" y="1002817"/>
                    </a:lnTo>
                    <a:lnTo>
                      <a:pt x="9011119" y="945083"/>
                    </a:lnTo>
                    <a:lnTo>
                      <a:pt x="9084157" y="885571"/>
                    </a:lnTo>
                    <a:lnTo>
                      <a:pt x="9128848" y="824484"/>
                    </a:lnTo>
                    <a:lnTo>
                      <a:pt x="9144000" y="762000"/>
                    </a:lnTo>
                    <a:lnTo>
                      <a:pt x="9128848" y="699490"/>
                    </a:lnTo>
                    <a:lnTo>
                      <a:pt x="9084157" y="638390"/>
                    </a:lnTo>
                    <a:lnTo>
                      <a:pt x="9011119" y="578866"/>
                    </a:lnTo>
                    <a:lnTo>
                      <a:pt x="8910916" y="521131"/>
                    </a:lnTo>
                    <a:lnTo>
                      <a:pt x="8784704" y="465378"/>
                    </a:lnTo>
                    <a:lnTo>
                      <a:pt x="8633675" y="411797"/>
                    </a:lnTo>
                    <a:lnTo>
                      <a:pt x="8459000" y="360591"/>
                    </a:lnTo>
                    <a:lnTo>
                      <a:pt x="8261858" y="311950"/>
                    </a:lnTo>
                    <a:lnTo>
                      <a:pt x="8043430" y="266077"/>
                    </a:lnTo>
                    <a:lnTo>
                      <a:pt x="7804873" y="223177"/>
                    </a:lnTo>
                    <a:lnTo>
                      <a:pt x="7547394" y="183400"/>
                    </a:lnTo>
                    <a:lnTo>
                      <a:pt x="7272147" y="147002"/>
                    </a:lnTo>
                    <a:lnTo>
                      <a:pt x="6980313" y="114147"/>
                    </a:lnTo>
                    <a:lnTo>
                      <a:pt x="6673088" y="85039"/>
                    </a:lnTo>
                    <a:lnTo>
                      <a:pt x="6351625" y="59867"/>
                    </a:lnTo>
                    <a:lnTo>
                      <a:pt x="6017094" y="38836"/>
                    </a:lnTo>
                    <a:lnTo>
                      <a:pt x="5670689" y="22136"/>
                    </a:lnTo>
                    <a:lnTo>
                      <a:pt x="5313591" y="9969"/>
                    </a:lnTo>
                    <a:lnTo>
                      <a:pt x="4946980" y="2527"/>
                    </a:lnTo>
                    <a:lnTo>
                      <a:pt x="4572000" y="0"/>
                    </a:lnTo>
                    <a:close/>
                  </a:path>
                </a:pathLst>
              </a:custGeom>
              <a:solidFill>
                <a:srgbClr val="4F81BB"/>
              </a:solidFill>
            </p:spPr>
            <p:txBody>
              <a:bodyPr wrap="square" lIns="0" tIns="0" rIns="0" bIns="0" rtlCol="0"/>
              <a:lstStyle/>
              <a:p>
                <a:endParaRPr/>
              </a:p>
            </p:txBody>
          </p:sp>
          <p:sp>
            <p:nvSpPr>
              <p:cNvPr id="56" name="object 4"/>
              <p:cNvSpPr/>
              <p:nvPr/>
            </p:nvSpPr>
            <p:spPr>
              <a:xfrm>
                <a:off x="28490" y="2923395"/>
                <a:ext cx="7391400" cy="1371600"/>
              </a:xfrm>
              <a:custGeom>
                <a:avLst/>
                <a:gdLst/>
                <a:ahLst/>
                <a:cxnLst/>
                <a:rect l="l" t="t" r="r" b="b"/>
                <a:pathLst>
                  <a:path w="7391400" h="1371600">
                    <a:moveTo>
                      <a:pt x="3695700" y="0"/>
                    </a:moveTo>
                    <a:lnTo>
                      <a:pt x="3392601" y="2273"/>
                    </a:lnTo>
                    <a:lnTo>
                      <a:pt x="3096247" y="8978"/>
                    </a:lnTo>
                    <a:lnTo>
                      <a:pt x="2807601" y="19926"/>
                    </a:lnTo>
                    <a:lnTo>
                      <a:pt x="2527592" y="34950"/>
                    </a:lnTo>
                    <a:lnTo>
                      <a:pt x="2257196" y="53886"/>
                    </a:lnTo>
                    <a:lnTo>
                      <a:pt x="1997341" y="76530"/>
                    </a:lnTo>
                    <a:lnTo>
                      <a:pt x="1748993" y="102730"/>
                    </a:lnTo>
                    <a:lnTo>
                      <a:pt x="1513090" y="132295"/>
                    </a:lnTo>
                    <a:lnTo>
                      <a:pt x="1290599" y="165061"/>
                    </a:lnTo>
                    <a:lnTo>
                      <a:pt x="1082471" y="200837"/>
                    </a:lnTo>
                    <a:lnTo>
                      <a:pt x="889635" y="239458"/>
                    </a:lnTo>
                    <a:lnTo>
                      <a:pt x="713066" y="280733"/>
                    </a:lnTo>
                    <a:lnTo>
                      <a:pt x="553719" y="324510"/>
                    </a:lnTo>
                    <a:lnTo>
                      <a:pt x="412521" y="370598"/>
                    </a:lnTo>
                    <a:lnTo>
                      <a:pt x="290436" y="418820"/>
                    </a:lnTo>
                    <a:lnTo>
                      <a:pt x="188417" y="468998"/>
                    </a:lnTo>
                    <a:lnTo>
                      <a:pt x="107403" y="520966"/>
                    </a:lnTo>
                    <a:lnTo>
                      <a:pt x="48374" y="574535"/>
                    </a:lnTo>
                    <a:lnTo>
                      <a:pt x="12255" y="629539"/>
                    </a:lnTo>
                    <a:lnTo>
                      <a:pt x="0" y="685800"/>
                    </a:lnTo>
                    <a:lnTo>
                      <a:pt x="12255" y="742035"/>
                    </a:lnTo>
                    <a:lnTo>
                      <a:pt x="48374" y="797026"/>
                    </a:lnTo>
                    <a:lnTo>
                      <a:pt x="107403" y="850595"/>
                    </a:lnTo>
                    <a:lnTo>
                      <a:pt x="188417" y="902550"/>
                    </a:lnTo>
                    <a:lnTo>
                      <a:pt x="290436" y="952728"/>
                    </a:lnTo>
                    <a:lnTo>
                      <a:pt x="412521" y="1000950"/>
                    </a:lnTo>
                    <a:lnTo>
                      <a:pt x="553719" y="1047026"/>
                    </a:lnTo>
                    <a:lnTo>
                      <a:pt x="713066" y="1090803"/>
                    </a:lnTo>
                    <a:lnTo>
                      <a:pt x="889635" y="1132090"/>
                    </a:lnTo>
                    <a:lnTo>
                      <a:pt x="1082471" y="1170711"/>
                    </a:lnTo>
                    <a:lnTo>
                      <a:pt x="1290599" y="1206500"/>
                    </a:lnTo>
                    <a:lnTo>
                      <a:pt x="1513090" y="1239266"/>
                    </a:lnTo>
                    <a:lnTo>
                      <a:pt x="1748993" y="1268844"/>
                    </a:lnTo>
                    <a:lnTo>
                      <a:pt x="1997341" y="1295044"/>
                    </a:lnTo>
                    <a:lnTo>
                      <a:pt x="2257196" y="1317701"/>
                    </a:lnTo>
                    <a:lnTo>
                      <a:pt x="2527592" y="1336636"/>
                    </a:lnTo>
                    <a:lnTo>
                      <a:pt x="2807601" y="1351661"/>
                    </a:lnTo>
                    <a:lnTo>
                      <a:pt x="3096247" y="1362621"/>
                    </a:lnTo>
                    <a:lnTo>
                      <a:pt x="3392601" y="1369326"/>
                    </a:lnTo>
                    <a:lnTo>
                      <a:pt x="3695700" y="1371600"/>
                    </a:lnTo>
                    <a:lnTo>
                      <a:pt x="3998798" y="1369326"/>
                    </a:lnTo>
                    <a:lnTo>
                      <a:pt x="4295140" y="1362621"/>
                    </a:lnTo>
                    <a:lnTo>
                      <a:pt x="4583798" y="1351661"/>
                    </a:lnTo>
                    <a:lnTo>
                      <a:pt x="4863807" y="1336636"/>
                    </a:lnTo>
                    <a:lnTo>
                      <a:pt x="5134203" y="1317701"/>
                    </a:lnTo>
                    <a:lnTo>
                      <a:pt x="5394058" y="1295044"/>
                    </a:lnTo>
                    <a:lnTo>
                      <a:pt x="5642406" y="1268844"/>
                    </a:lnTo>
                    <a:lnTo>
                      <a:pt x="5878309" y="1239266"/>
                    </a:lnTo>
                    <a:lnTo>
                      <a:pt x="6100800" y="1206500"/>
                    </a:lnTo>
                    <a:lnTo>
                      <a:pt x="6308928" y="1170711"/>
                    </a:lnTo>
                    <a:lnTo>
                      <a:pt x="6501752" y="1132090"/>
                    </a:lnTo>
                    <a:lnTo>
                      <a:pt x="6678320" y="1090803"/>
                    </a:lnTo>
                    <a:lnTo>
                      <a:pt x="6837680" y="1047026"/>
                    </a:lnTo>
                    <a:lnTo>
                      <a:pt x="6978878" y="1000950"/>
                    </a:lnTo>
                    <a:lnTo>
                      <a:pt x="7100963" y="952728"/>
                    </a:lnTo>
                    <a:lnTo>
                      <a:pt x="7202982" y="902550"/>
                    </a:lnTo>
                    <a:lnTo>
                      <a:pt x="7283983" y="850595"/>
                    </a:lnTo>
                    <a:lnTo>
                      <a:pt x="7343025" y="797026"/>
                    </a:lnTo>
                    <a:lnTo>
                      <a:pt x="7379144" y="742035"/>
                    </a:lnTo>
                    <a:lnTo>
                      <a:pt x="7391400" y="685800"/>
                    </a:lnTo>
                    <a:lnTo>
                      <a:pt x="7379144" y="629539"/>
                    </a:lnTo>
                    <a:lnTo>
                      <a:pt x="7343025" y="574535"/>
                    </a:lnTo>
                    <a:lnTo>
                      <a:pt x="7283983" y="520966"/>
                    </a:lnTo>
                    <a:lnTo>
                      <a:pt x="7202982" y="468998"/>
                    </a:lnTo>
                    <a:lnTo>
                      <a:pt x="7100963" y="418820"/>
                    </a:lnTo>
                    <a:lnTo>
                      <a:pt x="6978878" y="370598"/>
                    </a:lnTo>
                    <a:lnTo>
                      <a:pt x="6837680" y="324510"/>
                    </a:lnTo>
                    <a:lnTo>
                      <a:pt x="6678320" y="280733"/>
                    </a:lnTo>
                    <a:lnTo>
                      <a:pt x="6501752" y="239458"/>
                    </a:lnTo>
                    <a:lnTo>
                      <a:pt x="6308928" y="200837"/>
                    </a:lnTo>
                    <a:lnTo>
                      <a:pt x="6100800" y="165061"/>
                    </a:lnTo>
                    <a:lnTo>
                      <a:pt x="5878309" y="132295"/>
                    </a:lnTo>
                    <a:lnTo>
                      <a:pt x="5642406" y="102730"/>
                    </a:lnTo>
                    <a:lnTo>
                      <a:pt x="5394058" y="76530"/>
                    </a:lnTo>
                    <a:lnTo>
                      <a:pt x="5134203" y="53886"/>
                    </a:lnTo>
                    <a:lnTo>
                      <a:pt x="4863807" y="34950"/>
                    </a:lnTo>
                    <a:lnTo>
                      <a:pt x="4583798" y="19926"/>
                    </a:lnTo>
                    <a:lnTo>
                      <a:pt x="4295140" y="8978"/>
                    </a:lnTo>
                    <a:lnTo>
                      <a:pt x="3998798" y="2273"/>
                    </a:lnTo>
                    <a:lnTo>
                      <a:pt x="3695700" y="0"/>
                    </a:lnTo>
                    <a:close/>
                  </a:path>
                </a:pathLst>
              </a:custGeom>
              <a:solidFill>
                <a:srgbClr val="ACEEEB"/>
              </a:solidFill>
            </p:spPr>
            <p:txBody>
              <a:bodyPr wrap="square" lIns="0" tIns="0" rIns="0" bIns="0" rtlCol="0"/>
              <a:lstStyle/>
              <a:p>
                <a:endParaRPr/>
              </a:p>
            </p:txBody>
          </p:sp>
          <p:sp>
            <p:nvSpPr>
              <p:cNvPr id="57" name="object 5"/>
              <p:cNvSpPr/>
              <p:nvPr/>
            </p:nvSpPr>
            <p:spPr>
              <a:xfrm>
                <a:off x="28490" y="2923395"/>
                <a:ext cx="7391400" cy="1371600"/>
              </a:xfrm>
              <a:custGeom>
                <a:avLst/>
                <a:gdLst/>
                <a:ahLst/>
                <a:cxnLst/>
                <a:rect l="l" t="t" r="r" b="b"/>
                <a:pathLst>
                  <a:path w="7391400" h="1371600">
                    <a:moveTo>
                      <a:pt x="0" y="685800"/>
                    </a:moveTo>
                    <a:lnTo>
                      <a:pt x="12255" y="629539"/>
                    </a:lnTo>
                    <a:lnTo>
                      <a:pt x="48374" y="574535"/>
                    </a:lnTo>
                    <a:lnTo>
                      <a:pt x="107403" y="520966"/>
                    </a:lnTo>
                    <a:lnTo>
                      <a:pt x="188417" y="468998"/>
                    </a:lnTo>
                    <a:lnTo>
                      <a:pt x="290436" y="418820"/>
                    </a:lnTo>
                    <a:lnTo>
                      <a:pt x="412521" y="370598"/>
                    </a:lnTo>
                    <a:lnTo>
                      <a:pt x="553720" y="324510"/>
                    </a:lnTo>
                    <a:lnTo>
                      <a:pt x="713066" y="280733"/>
                    </a:lnTo>
                    <a:lnTo>
                      <a:pt x="889635" y="239458"/>
                    </a:lnTo>
                    <a:lnTo>
                      <a:pt x="1082471" y="200837"/>
                    </a:lnTo>
                    <a:lnTo>
                      <a:pt x="1290599" y="165061"/>
                    </a:lnTo>
                    <a:lnTo>
                      <a:pt x="1513090" y="132295"/>
                    </a:lnTo>
                    <a:lnTo>
                      <a:pt x="1748993" y="102730"/>
                    </a:lnTo>
                    <a:lnTo>
                      <a:pt x="1997341" y="76530"/>
                    </a:lnTo>
                    <a:lnTo>
                      <a:pt x="2257196" y="53886"/>
                    </a:lnTo>
                    <a:lnTo>
                      <a:pt x="2527592" y="34950"/>
                    </a:lnTo>
                    <a:lnTo>
                      <a:pt x="2807601" y="19926"/>
                    </a:lnTo>
                    <a:lnTo>
                      <a:pt x="3096247" y="8978"/>
                    </a:lnTo>
                    <a:lnTo>
                      <a:pt x="3392601" y="2273"/>
                    </a:lnTo>
                    <a:lnTo>
                      <a:pt x="3695700" y="0"/>
                    </a:lnTo>
                    <a:lnTo>
                      <a:pt x="3998798" y="2273"/>
                    </a:lnTo>
                    <a:lnTo>
                      <a:pt x="4295140" y="8978"/>
                    </a:lnTo>
                    <a:lnTo>
                      <a:pt x="4583798" y="19926"/>
                    </a:lnTo>
                    <a:lnTo>
                      <a:pt x="4863807" y="34950"/>
                    </a:lnTo>
                    <a:lnTo>
                      <a:pt x="5134203" y="53886"/>
                    </a:lnTo>
                    <a:lnTo>
                      <a:pt x="5394058" y="76530"/>
                    </a:lnTo>
                    <a:lnTo>
                      <a:pt x="5642406" y="102730"/>
                    </a:lnTo>
                    <a:lnTo>
                      <a:pt x="5878309" y="132295"/>
                    </a:lnTo>
                    <a:lnTo>
                      <a:pt x="6100800" y="165061"/>
                    </a:lnTo>
                    <a:lnTo>
                      <a:pt x="6308928" y="200837"/>
                    </a:lnTo>
                    <a:lnTo>
                      <a:pt x="6501752" y="239458"/>
                    </a:lnTo>
                    <a:lnTo>
                      <a:pt x="6678320" y="280733"/>
                    </a:lnTo>
                    <a:lnTo>
                      <a:pt x="6837680" y="324510"/>
                    </a:lnTo>
                    <a:lnTo>
                      <a:pt x="6978878" y="370598"/>
                    </a:lnTo>
                    <a:lnTo>
                      <a:pt x="7100963" y="418820"/>
                    </a:lnTo>
                    <a:lnTo>
                      <a:pt x="7202982" y="468998"/>
                    </a:lnTo>
                    <a:lnTo>
                      <a:pt x="7283983" y="520966"/>
                    </a:lnTo>
                    <a:lnTo>
                      <a:pt x="7343025" y="574535"/>
                    </a:lnTo>
                    <a:lnTo>
                      <a:pt x="7379144" y="629539"/>
                    </a:lnTo>
                    <a:lnTo>
                      <a:pt x="7391400" y="685800"/>
                    </a:lnTo>
                    <a:lnTo>
                      <a:pt x="7379144" y="742035"/>
                    </a:lnTo>
                    <a:lnTo>
                      <a:pt x="7343025" y="797026"/>
                    </a:lnTo>
                    <a:lnTo>
                      <a:pt x="7283983" y="850595"/>
                    </a:lnTo>
                    <a:lnTo>
                      <a:pt x="7202982" y="902550"/>
                    </a:lnTo>
                    <a:lnTo>
                      <a:pt x="7100963" y="952728"/>
                    </a:lnTo>
                    <a:lnTo>
                      <a:pt x="6978878" y="1000950"/>
                    </a:lnTo>
                    <a:lnTo>
                      <a:pt x="6837680" y="1047026"/>
                    </a:lnTo>
                    <a:lnTo>
                      <a:pt x="6678320" y="1090803"/>
                    </a:lnTo>
                    <a:lnTo>
                      <a:pt x="6501752" y="1132090"/>
                    </a:lnTo>
                    <a:lnTo>
                      <a:pt x="6308928" y="1170711"/>
                    </a:lnTo>
                    <a:lnTo>
                      <a:pt x="6100800" y="1206500"/>
                    </a:lnTo>
                    <a:lnTo>
                      <a:pt x="5878309" y="1239266"/>
                    </a:lnTo>
                    <a:lnTo>
                      <a:pt x="5642406" y="1268844"/>
                    </a:lnTo>
                    <a:lnTo>
                      <a:pt x="5394058" y="1295044"/>
                    </a:lnTo>
                    <a:lnTo>
                      <a:pt x="5134203" y="1317701"/>
                    </a:lnTo>
                    <a:lnTo>
                      <a:pt x="4863807" y="1336636"/>
                    </a:lnTo>
                    <a:lnTo>
                      <a:pt x="4583798" y="1351661"/>
                    </a:lnTo>
                    <a:lnTo>
                      <a:pt x="4295140" y="1362621"/>
                    </a:lnTo>
                    <a:lnTo>
                      <a:pt x="3998798" y="1369326"/>
                    </a:lnTo>
                    <a:lnTo>
                      <a:pt x="3695700" y="1371600"/>
                    </a:lnTo>
                    <a:lnTo>
                      <a:pt x="3392601" y="1369326"/>
                    </a:lnTo>
                    <a:lnTo>
                      <a:pt x="3096247" y="1362621"/>
                    </a:lnTo>
                    <a:lnTo>
                      <a:pt x="2807601" y="1351661"/>
                    </a:lnTo>
                    <a:lnTo>
                      <a:pt x="2527592" y="1336636"/>
                    </a:lnTo>
                    <a:lnTo>
                      <a:pt x="2257196" y="1317701"/>
                    </a:lnTo>
                    <a:lnTo>
                      <a:pt x="1997341" y="1295044"/>
                    </a:lnTo>
                    <a:lnTo>
                      <a:pt x="1748993" y="1268844"/>
                    </a:lnTo>
                    <a:lnTo>
                      <a:pt x="1513090" y="1239266"/>
                    </a:lnTo>
                    <a:lnTo>
                      <a:pt x="1290599" y="1206500"/>
                    </a:lnTo>
                    <a:lnTo>
                      <a:pt x="1082471" y="1170711"/>
                    </a:lnTo>
                    <a:lnTo>
                      <a:pt x="889635" y="1132090"/>
                    </a:lnTo>
                    <a:lnTo>
                      <a:pt x="713066" y="1090803"/>
                    </a:lnTo>
                    <a:lnTo>
                      <a:pt x="553720" y="1047026"/>
                    </a:lnTo>
                    <a:lnTo>
                      <a:pt x="412521" y="1000950"/>
                    </a:lnTo>
                    <a:lnTo>
                      <a:pt x="290436" y="952728"/>
                    </a:lnTo>
                    <a:lnTo>
                      <a:pt x="188417" y="902550"/>
                    </a:lnTo>
                    <a:lnTo>
                      <a:pt x="107403" y="850595"/>
                    </a:lnTo>
                    <a:lnTo>
                      <a:pt x="48374" y="797026"/>
                    </a:lnTo>
                    <a:lnTo>
                      <a:pt x="12255" y="742035"/>
                    </a:lnTo>
                    <a:lnTo>
                      <a:pt x="0" y="685800"/>
                    </a:lnTo>
                    <a:close/>
                  </a:path>
                </a:pathLst>
              </a:custGeom>
              <a:ln w="9144">
                <a:solidFill>
                  <a:srgbClr val="FFFFFF"/>
                </a:solidFill>
              </a:ln>
            </p:spPr>
            <p:txBody>
              <a:bodyPr wrap="square" lIns="0" tIns="0" rIns="0" bIns="0" rtlCol="0"/>
              <a:lstStyle/>
              <a:p>
                <a:endParaRPr/>
              </a:p>
            </p:txBody>
          </p:sp>
          <p:sp>
            <p:nvSpPr>
              <p:cNvPr id="58" name="object 6"/>
              <p:cNvSpPr/>
              <p:nvPr/>
            </p:nvSpPr>
            <p:spPr>
              <a:xfrm>
                <a:off x="28490" y="3075795"/>
                <a:ext cx="5867400" cy="1066800"/>
              </a:xfrm>
              <a:custGeom>
                <a:avLst/>
                <a:gdLst/>
                <a:ahLst/>
                <a:cxnLst/>
                <a:rect l="l" t="t" r="r" b="b"/>
                <a:pathLst>
                  <a:path w="5867400" h="1066800">
                    <a:moveTo>
                      <a:pt x="2933700" y="0"/>
                    </a:moveTo>
                    <a:lnTo>
                      <a:pt x="2693085" y="1765"/>
                    </a:lnTo>
                    <a:lnTo>
                      <a:pt x="2457831" y="6985"/>
                    </a:lnTo>
                    <a:lnTo>
                      <a:pt x="2228684" y="15494"/>
                    </a:lnTo>
                    <a:lnTo>
                      <a:pt x="2006409" y="27190"/>
                    </a:lnTo>
                    <a:lnTo>
                      <a:pt x="1791754" y="41910"/>
                    </a:lnTo>
                    <a:lnTo>
                      <a:pt x="1585480" y="59524"/>
                    </a:lnTo>
                    <a:lnTo>
                      <a:pt x="1388338" y="79908"/>
                    </a:lnTo>
                    <a:lnTo>
                      <a:pt x="1201077" y="102895"/>
                    </a:lnTo>
                    <a:lnTo>
                      <a:pt x="1024470" y="128384"/>
                    </a:lnTo>
                    <a:lnTo>
                      <a:pt x="859243" y="156210"/>
                    </a:lnTo>
                    <a:lnTo>
                      <a:pt x="706183" y="186245"/>
                    </a:lnTo>
                    <a:lnTo>
                      <a:pt x="566026" y="218363"/>
                    </a:lnTo>
                    <a:lnTo>
                      <a:pt x="439521" y="252399"/>
                    </a:lnTo>
                    <a:lnTo>
                      <a:pt x="327444" y="288251"/>
                    </a:lnTo>
                    <a:lnTo>
                      <a:pt x="230543" y="325755"/>
                    </a:lnTo>
                    <a:lnTo>
                      <a:pt x="149555" y="364782"/>
                    </a:lnTo>
                    <a:lnTo>
                      <a:pt x="85255" y="405206"/>
                    </a:lnTo>
                    <a:lnTo>
                      <a:pt x="38392" y="446862"/>
                    </a:lnTo>
                    <a:lnTo>
                      <a:pt x="9728" y="489648"/>
                    </a:lnTo>
                    <a:lnTo>
                      <a:pt x="0" y="533400"/>
                    </a:lnTo>
                    <a:lnTo>
                      <a:pt x="9728" y="577138"/>
                    </a:lnTo>
                    <a:lnTo>
                      <a:pt x="38392" y="619899"/>
                    </a:lnTo>
                    <a:lnTo>
                      <a:pt x="85255" y="661555"/>
                    </a:lnTo>
                    <a:lnTo>
                      <a:pt x="149555" y="701967"/>
                    </a:lnTo>
                    <a:lnTo>
                      <a:pt x="230543" y="740994"/>
                    </a:lnTo>
                    <a:lnTo>
                      <a:pt x="327444" y="778497"/>
                    </a:lnTo>
                    <a:lnTo>
                      <a:pt x="439521" y="814336"/>
                    </a:lnTo>
                    <a:lnTo>
                      <a:pt x="566026" y="848385"/>
                    </a:lnTo>
                    <a:lnTo>
                      <a:pt x="706183" y="880503"/>
                    </a:lnTo>
                    <a:lnTo>
                      <a:pt x="859243" y="910539"/>
                    </a:lnTo>
                    <a:lnTo>
                      <a:pt x="1024470" y="938377"/>
                    </a:lnTo>
                    <a:lnTo>
                      <a:pt x="1201077" y="963866"/>
                    </a:lnTo>
                    <a:lnTo>
                      <a:pt x="1388338" y="986866"/>
                    </a:lnTo>
                    <a:lnTo>
                      <a:pt x="1585480" y="1007249"/>
                    </a:lnTo>
                    <a:lnTo>
                      <a:pt x="1791754" y="1024877"/>
                    </a:lnTo>
                    <a:lnTo>
                      <a:pt x="2006409" y="1039596"/>
                    </a:lnTo>
                    <a:lnTo>
                      <a:pt x="2228684" y="1051293"/>
                    </a:lnTo>
                    <a:lnTo>
                      <a:pt x="2457831" y="1059815"/>
                    </a:lnTo>
                    <a:lnTo>
                      <a:pt x="2693085" y="1065034"/>
                    </a:lnTo>
                    <a:lnTo>
                      <a:pt x="2933700" y="1066800"/>
                    </a:lnTo>
                    <a:lnTo>
                      <a:pt x="3174314" y="1065034"/>
                    </a:lnTo>
                    <a:lnTo>
                      <a:pt x="3409569" y="1059815"/>
                    </a:lnTo>
                    <a:lnTo>
                      <a:pt x="3638715" y="1051293"/>
                    </a:lnTo>
                    <a:lnTo>
                      <a:pt x="3860990" y="1039596"/>
                    </a:lnTo>
                    <a:lnTo>
                      <a:pt x="4075645" y="1024877"/>
                    </a:lnTo>
                    <a:lnTo>
                      <a:pt x="4281919" y="1007249"/>
                    </a:lnTo>
                    <a:lnTo>
                      <a:pt x="4479061" y="986866"/>
                    </a:lnTo>
                    <a:lnTo>
                      <a:pt x="4666322" y="963866"/>
                    </a:lnTo>
                    <a:lnTo>
                      <a:pt x="4842929" y="938377"/>
                    </a:lnTo>
                    <a:lnTo>
                      <a:pt x="5008143" y="910539"/>
                    </a:lnTo>
                    <a:lnTo>
                      <a:pt x="5161216" y="880503"/>
                    </a:lnTo>
                    <a:lnTo>
                      <a:pt x="5301373" y="848385"/>
                    </a:lnTo>
                    <a:lnTo>
                      <a:pt x="5427865" y="814336"/>
                    </a:lnTo>
                    <a:lnTo>
                      <a:pt x="5539955" y="778497"/>
                    </a:lnTo>
                    <a:lnTo>
                      <a:pt x="5636856" y="740994"/>
                    </a:lnTo>
                    <a:lnTo>
                      <a:pt x="5717844" y="701967"/>
                    </a:lnTo>
                    <a:lnTo>
                      <a:pt x="5782144" y="661555"/>
                    </a:lnTo>
                    <a:lnTo>
                      <a:pt x="5829007" y="619899"/>
                    </a:lnTo>
                    <a:lnTo>
                      <a:pt x="5857671" y="577138"/>
                    </a:lnTo>
                    <a:lnTo>
                      <a:pt x="5867400" y="533400"/>
                    </a:lnTo>
                    <a:lnTo>
                      <a:pt x="5857671" y="489648"/>
                    </a:lnTo>
                    <a:lnTo>
                      <a:pt x="5829007" y="446862"/>
                    </a:lnTo>
                    <a:lnTo>
                      <a:pt x="5782144" y="405206"/>
                    </a:lnTo>
                    <a:lnTo>
                      <a:pt x="5717844" y="364782"/>
                    </a:lnTo>
                    <a:lnTo>
                      <a:pt x="5636856" y="325755"/>
                    </a:lnTo>
                    <a:lnTo>
                      <a:pt x="5539955" y="288251"/>
                    </a:lnTo>
                    <a:lnTo>
                      <a:pt x="5427865" y="252399"/>
                    </a:lnTo>
                    <a:lnTo>
                      <a:pt x="5301373" y="218363"/>
                    </a:lnTo>
                    <a:lnTo>
                      <a:pt x="5161216" y="186245"/>
                    </a:lnTo>
                    <a:lnTo>
                      <a:pt x="5008143" y="156210"/>
                    </a:lnTo>
                    <a:lnTo>
                      <a:pt x="4842929" y="128384"/>
                    </a:lnTo>
                    <a:lnTo>
                      <a:pt x="4666322" y="102895"/>
                    </a:lnTo>
                    <a:lnTo>
                      <a:pt x="4479061" y="79908"/>
                    </a:lnTo>
                    <a:lnTo>
                      <a:pt x="4281919" y="59524"/>
                    </a:lnTo>
                    <a:lnTo>
                      <a:pt x="4075645" y="41910"/>
                    </a:lnTo>
                    <a:lnTo>
                      <a:pt x="3860990" y="27190"/>
                    </a:lnTo>
                    <a:lnTo>
                      <a:pt x="3638715" y="15494"/>
                    </a:lnTo>
                    <a:lnTo>
                      <a:pt x="3409569" y="6985"/>
                    </a:lnTo>
                    <a:lnTo>
                      <a:pt x="3174314" y="1765"/>
                    </a:lnTo>
                    <a:lnTo>
                      <a:pt x="2933700" y="0"/>
                    </a:lnTo>
                    <a:close/>
                  </a:path>
                </a:pathLst>
              </a:custGeom>
              <a:solidFill>
                <a:srgbClr val="A6F4F8"/>
              </a:solidFill>
            </p:spPr>
            <p:txBody>
              <a:bodyPr wrap="square" lIns="0" tIns="0" rIns="0" bIns="0" rtlCol="0"/>
              <a:lstStyle/>
              <a:p>
                <a:endParaRPr/>
              </a:p>
            </p:txBody>
          </p:sp>
          <p:sp>
            <p:nvSpPr>
              <p:cNvPr id="59" name="object 7"/>
              <p:cNvSpPr/>
              <p:nvPr/>
            </p:nvSpPr>
            <p:spPr>
              <a:xfrm>
                <a:off x="28490" y="3075795"/>
                <a:ext cx="5867400" cy="1066800"/>
              </a:xfrm>
              <a:custGeom>
                <a:avLst/>
                <a:gdLst/>
                <a:ahLst/>
                <a:cxnLst/>
                <a:rect l="l" t="t" r="r" b="b"/>
                <a:pathLst>
                  <a:path w="5867400" h="1066800">
                    <a:moveTo>
                      <a:pt x="0" y="533400"/>
                    </a:moveTo>
                    <a:lnTo>
                      <a:pt x="9728" y="489648"/>
                    </a:lnTo>
                    <a:lnTo>
                      <a:pt x="38392" y="446862"/>
                    </a:lnTo>
                    <a:lnTo>
                      <a:pt x="85255" y="405206"/>
                    </a:lnTo>
                    <a:lnTo>
                      <a:pt x="149555" y="364782"/>
                    </a:lnTo>
                    <a:lnTo>
                      <a:pt x="230543" y="325755"/>
                    </a:lnTo>
                    <a:lnTo>
                      <a:pt x="327444" y="288251"/>
                    </a:lnTo>
                    <a:lnTo>
                      <a:pt x="439534" y="252399"/>
                    </a:lnTo>
                    <a:lnTo>
                      <a:pt x="566026" y="218363"/>
                    </a:lnTo>
                    <a:lnTo>
                      <a:pt x="706183" y="186245"/>
                    </a:lnTo>
                    <a:lnTo>
                      <a:pt x="859243" y="156210"/>
                    </a:lnTo>
                    <a:lnTo>
                      <a:pt x="1024470" y="128384"/>
                    </a:lnTo>
                    <a:lnTo>
                      <a:pt x="1201077" y="102895"/>
                    </a:lnTo>
                    <a:lnTo>
                      <a:pt x="1388338" y="79908"/>
                    </a:lnTo>
                    <a:lnTo>
                      <a:pt x="1585480" y="59524"/>
                    </a:lnTo>
                    <a:lnTo>
                      <a:pt x="1791754" y="41909"/>
                    </a:lnTo>
                    <a:lnTo>
                      <a:pt x="2006409" y="27190"/>
                    </a:lnTo>
                    <a:lnTo>
                      <a:pt x="2228684" y="15493"/>
                    </a:lnTo>
                    <a:lnTo>
                      <a:pt x="2457831" y="6984"/>
                    </a:lnTo>
                    <a:lnTo>
                      <a:pt x="2693085" y="1765"/>
                    </a:lnTo>
                    <a:lnTo>
                      <a:pt x="2933700" y="0"/>
                    </a:lnTo>
                    <a:lnTo>
                      <a:pt x="3174314" y="1765"/>
                    </a:lnTo>
                    <a:lnTo>
                      <a:pt x="3409569" y="6984"/>
                    </a:lnTo>
                    <a:lnTo>
                      <a:pt x="3638715" y="15493"/>
                    </a:lnTo>
                    <a:lnTo>
                      <a:pt x="3860990" y="27190"/>
                    </a:lnTo>
                    <a:lnTo>
                      <a:pt x="4075645" y="41909"/>
                    </a:lnTo>
                    <a:lnTo>
                      <a:pt x="4281919" y="59524"/>
                    </a:lnTo>
                    <a:lnTo>
                      <a:pt x="4479061" y="79908"/>
                    </a:lnTo>
                    <a:lnTo>
                      <a:pt x="4666322" y="102895"/>
                    </a:lnTo>
                    <a:lnTo>
                      <a:pt x="4842929" y="128384"/>
                    </a:lnTo>
                    <a:lnTo>
                      <a:pt x="5008143" y="156210"/>
                    </a:lnTo>
                    <a:lnTo>
                      <a:pt x="5161216" y="186245"/>
                    </a:lnTo>
                    <a:lnTo>
                      <a:pt x="5301373" y="218363"/>
                    </a:lnTo>
                    <a:lnTo>
                      <a:pt x="5427865" y="252399"/>
                    </a:lnTo>
                    <a:lnTo>
                      <a:pt x="5539955" y="288251"/>
                    </a:lnTo>
                    <a:lnTo>
                      <a:pt x="5636856" y="325755"/>
                    </a:lnTo>
                    <a:lnTo>
                      <a:pt x="5717844" y="364782"/>
                    </a:lnTo>
                    <a:lnTo>
                      <a:pt x="5782144" y="405206"/>
                    </a:lnTo>
                    <a:lnTo>
                      <a:pt x="5829007" y="446862"/>
                    </a:lnTo>
                    <a:lnTo>
                      <a:pt x="5857671" y="489648"/>
                    </a:lnTo>
                    <a:lnTo>
                      <a:pt x="5867400" y="533400"/>
                    </a:lnTo>
                    <a:lnTo>
                      <a:pt x="5857671" y="577138"/>
                    </a:lnTo>
                    <a:lnTo>
                      <a:pt x="5829007" y="619899"/>
                    </a:lnTo>
                    <a:lnTo>
                      <a:pt x="5782144" y="661555"/>
                    </a:lnTo>
                    <a:lnTo>
                      <a:pt x="5717844" y="701967"/>
                    </a:lnTo>
                    <a:lnTo>
                      <a:pt x="5636856" y="740994"/>
                    </a:lnTo>
                    <a:lnTo>
                      <a:pt x="5539955" y="778497"/>
                    </a:lnTo>
                    <a:lnTo>
                      <a:pt x="5427865" y="814336"/>
                    </a:lnTo>
                    <a:lnTo>
                      <a:pt x="5301373" y="848385"/>
                    </a:lnTo>
                    <a:lnTo>
                      <a:pt x="5161216" y="880503"/>
                    </a:lnTo>
                    <a:lnTo>
                      <a:pt x="5008143" y="910539"/>
                    </a:lnTo>
                    <a:lnTo>
                      <a:pt x="4842929" y="938377"/>
                    </a:lnTo>
                    <a:lnTo>
                      <a:pt x="4666322" y="963866"/>
                    </a:lnTo>
                    <a:lnTo>
                      <a:pt x="4479061" y="986866"/>
                    </a:lnTo>
                    <a:lnTo>
                      <a:pt x="4281919" y="1007249"/>
                    </a:lnTo>
                    <a:lnTo>
                      <a:pt x="4075645" y="1024877"/>
                    </a:lnTo>
                    <a:lnTo>
                      <a:pt x="3860990" y="1039596"/>
                    </a:lnTo>
                    <a:lnTo>
                      <a:pt x="3638715" y="1051293"/>
                    </a:lnTo>
                    <a:lnTo>
                      <a:pt x="3409569" y="1059815"/>
                    </a:lnTo>
                    <a:lnTo>
                      <a:pt x="3174314" y="1065034"/>
                    </a:lnTo>
                    <a:lnTo>
                      <a:pt x="2933700" y="1066800"/>
                    </a:lnTo>
                    <a:lnTo>
                      <a:pt x="2693085" y="1065034"/>
                    </a:lnTo>
                    <a:lnTo>
                      <a:pt x="2457831" y="1059815"/>
                    </a:lnTo>
                    <a:lnTo>
                      <a:pt x="2228684" y="1051293"/>
                    </a:lnTo>
                    <a:lnTo>
                      <a:pt x="2006409" y="1039596"/>
                    </a:lnTo>
                    <a:lnTo>
                      <a:pt x="1791754" y="1024877"/>
                    </a:lnTo>
                    <a:lnTo>
                      <a:pt x="1585480" y="1007249"/>
                    </a:lnTo>
                    <a:lnTo>
                      <a:pt x="1388338" y="986866"/>
                    </a:lnTo>
                    <a:lnTo>
                      <a:pt x="1201077" y="963866"/>
                    </a:lnTo>
                    <a:lnTo>
                      <a:pt x="1024470" y="938377"/>
                    </a:lnTo>
                    <a:lnTo>
                      <a:pt x="859243" y="910539"/>
                    </a:lnTo>
                    <a:lnTo>
                      <a:pt x="706183" y="880503"/>
                    </a:lnTo>
                    <a:lnTo>
                      <a:pt x="566026" y="848385"/>
                    </a:lnTo>
                    <a:lnTo>
                      <a:pt x="439534" y="814336"/>
                    </a:lnTo>
                    <a:lnTo>
                      <a:pt x="327444" y="778497"/>
                    </a:lnTo>
                    <a:lnTo>
                      <a:pt x="230543" y="740994"/>
                    </a:lnTo>
                    <a:lnTo>
                      <a:pt x="149555" y="701967"/>
                    </a:lnTo>
                    <a:lnTo>
                      <a:pt x="85255" y="661555"/>
                    </a:lnTo>
                    <a:lnTo>
                      <a:pt x="38392" y="619899"/>
                    </a:lnTo>
                    <a:lnTo>
                      <a:pt x="9728" y="577138"/>
                    </a:lnTo>
                    <a:lnTo>
                      <a:pt x="0" y="533400"/>
                    </a:lnTo>
                    <a:close/>
                  </a:path>
                </a:pathLst>
              </a:custGeom>
              <a:ln w="9144">
                <a:solidFill>
                  <a:srgbClr val="FFFFFF"/>
                </a:solidFill>
              </a:ln>
            </p:spPr>
            <p:txBody>
              <a:bodyPr wrap="square" lIns="0" tIns="0" rIns="0" bIns="0" rtlCol="0"/>
              <a:lstStyle/>
              <a:p>
                <a:endParaRPr/>
              </a:p>
            </p:txBody>
          </p:sp>
          <p:sp>
            <p:nvSpPr>
              <p:cNvPr id="60" name="object 8"/>
              <p:cNvSpPr/>
              <p:nvPr/>
            </p:nvSpPr>
            <p:spPr>
              <a:xfrm>
                <a:off x="28490" y="3151995"/>
                <a:ext cx="4419600" cy="914400"/>
              </a:xfrm>
              <a:custGeom>
                <a:avLst/>
                <a:gdLst/>
                <a:ahLst/>
                <a:cxnLst/>
                <a:rect l="l" t="t" r="r" b="b"/>
                <a:pathLst>
                  <a:path w="4419600" h="914400">
                    <a:moveTo>
                      <a:pt x="2209800" y="0"/>
                    </a:moveTo>
                    <a:lnTo>
                      <a:pt x="2028558" y="1511"/>
                    </a:lnTo>
                    <a:lnTo>
                      <a:pt x="1851355" y="5981"/>
                    </a:lnTo>
                    <a:lnTo>
                      <a:pt x="1678762" y="13284"/>
                    </a:lnTo>
                    <a:lnTo>
                      <a:pt x="1511325" y="23304"/>
                    </a:lnTo>
                    <a:lnTo>
                      <a:pt x="1349641" y="35915"/>
                    </a:lnTo>
                    <a:lnTo>
                      <a:pt x="1194269" y="51015"/>
                    </a:lnTo>
                    <a:lnTo>
                      <a:pt x="1045768" y="68478"/>
                    </a:lnTo>
                    <a:lnTo>
                      <a:pt x="904722" y="88188"/>
                    </a:lnTo>
                    <a:lnTo>
                      <a:pt x="771677" y="110020"/>
                    </a:lnTo>
                    <a:lnTo>
                      <a:pt x="647230" y="133870"/>
                    </a:lnTo>
                    <a:lnTo>
                      <a:pt x="531939" y="159613"/>
                    </a:lnTo>
                    <a:lnTo>
                      <a:pt x="426364" y="187147"/>
                    </a:lnTo>
                    <a:lnTo>
                      <a:pt x="331076" y="216319"/>
                    </a:lnTo>
                    <a:lnTo>
                      <a:pt x="246646" y="247040"/>
                    </a:lnTo>
                    <a:lnTo>
                      <a:pt x="173659" y="279196"/>
                    </a:lnTo>
                    <a:lnTo>
                      <a:pt x="112661" y="312648"/>
                    </a:lnTo>
                    <a:lnTo>
                      <a:pt x="64223" y="347294"/>
                    </a:lnTo>
                    <a:lnTo>
                      <a:pt x="28917" y="383019"/>
                    </a:lnTo>
                    <a:lnTo>
                      <a:pt x="7327" y="419684"/>
                    </a:lnTo>
                    <a:lnTo>
                      <a:pt x="0" y="457200"/>
                    </a:lnTo>
                    <a:lnTo>
                      <a:pt x="7327" y="494690"/>
                    </a:lnTo>
                    <a:lnTo>
                      <a:pt x="28917" y="531355"/>
                    </a:lnTo>
                    <a:lnTo>
                      <a:pt x="64223" y="567055"/>
                    </a:lnTo>
                    <a:lnTo>
                      <a:pt x="112661" y="601700"/>
                    </a:lnTo>
                    <a:lnTo>
                      <a:pt x="173659" y="635152"/>
                    </a:lnTo>
                    <a:lnTo>
                      <a:pt x="246646" y="667296"/>
                    </a:lnTo>
                    <a:lnTo>
                      <a:pt x="331076" y="698017"/>
                    </a:lnTo>
                    <a:lnTo>
                      <a:pt x="426364" y="727202"/>
                    </a:lnTo>
                    <a:lnTo>
                      <a:pt x="531939" y="754722"/>
                    </a:lnTo>
                    <a:lnTo>
                      <a:pt x="647230" y="780478"/>
                    </a:lnTo>
                    <a:lnTo>
                      <a:pt x="771677" y="804329"/>
                    </a:lnTo>
                    <a:lnTo>
                      <a:pt x="904722" y="826173"/>
                    </a:lnTo>
                    <a:lnTo>
                      <a:pt x="1045768" y="845896"/>
                    </a:lnTo>
                    <a:lnTo>
                      <a:pt x="1194269" y="863358"/>
                    </a:lnTo>
                    <a:lnTo>
                      <a:pt x="1349641" y="878471"/>
                    </a:lnTo>
                    <a:lnTo>
                      <a:pt x="1511325" y="891082"/>
                    </a:lnTo>
                    <a:lnTo>
                      <a:pt x="1678762" y="901115"/>
                    </a:lnTo>
                    <a:lnTo>
                      <a:pt x="1851355" y="908418"/>
                    </a:lnTo>
                    <a:lnTo>
                      <a:pt x="2028558" y="912888"/>
                    </a:lnTo>
                    <a:lnTo>
                      <a:pt x="2209800" y="914400"/>
                    </a:lnTo>
                    <a:lnTo>
                      <a:pt x="2391041" y="912888"/>
                    </a:lnTo>
                    <a:lnTo>
                      <a:pt x="2568244" y="908418"/>
                    </a:lnTo>
                    <a:lnTo>
                      <a:pt x="2740850" y="901115"/>
                    </a:lnTo>
                    <a:lnTo>
                      <a:pt x="2908274" y="891082"/>
                    </a:lnTo>
                    <a:lnTo>
                      <a:pt x="3069971" y="878471"/>
                    </a:lnTo>
                    <a:lnTo>
                      <a:pt x="3225342" y="863358"/>
                    </a:lnTo>
                    <a:lnTo>
                      <a:pt x="3373843" y="845896"/>
                    </a:lnTo>
                    <a:lnTo>
                      <a:pt x="3514890" y="826173"/>
                    </a:lnTo>
                    <a:lnTo>
                      <a:pt x="3647922" y="804329"/>
                    </a:lnTo>
                    <a:lnTo>
                      <a:pt x="3772369" y="780478"/>
                    </a:lnTo>
                    <a:lnTo>
                      <a:pt x="3887673" y="754722"/>
                    </a:lnTo>
                    <a:lnTo>
                      <a:pt x="3993248" y="727202"/>
                    </a:lnTo>
                    <a:lnTo>
                      <a:pt x="4088523" y="698017"/>
                    </a:lnTo>
                    <a:lnTo>
                      <a:pt x="4172953" y="667296"/>
                    </a:lnTo>
                    <a:lnTo>
                      <a:pt x="4245952" y="635152"/>
                    </a:lnTo>
                    <a:lnTo>
                      <a:pt x="4306951" y="601700"/>
                    </a:lnTo>
                    <a:lnTo>
                      <a:pt x="4355376" y="567055"/>
                    </a:lnTo>
                    <a:lnTo>
                      <a:pt x="4390682" y="531355"/>
                    </a:lnTo>
                    <a:lnTo>
                      <a:pt x="4412272" y="494690"/>
                    </a:lnTo>
                    <a:lnTo>
                      <a:pt x="4419600" y="457200"/>
                    </a:lnTo>
                    <a:lnTo>
                      <a:pt x="4412272" y="419684"/>
                    </a:lnTo>
                    <a:lnTo>
                      <a:pt x="4390682" y="383019"/>
                    </a:lnTo>
                    <a:lnTo>
                      <a:pt x="4355376" y="347294"/>
                    </a:lnTo>
                    <a:lnTo>
                      <a:pt x="4306951" y="312648"/>
                    </a:lnTo>
                    <a:lnTo>
                      <a:pt x="4245952" y="279196"/>
                    </a:lnTo>
                    <a:lnTo>
                      <a:pt x="4172953" y="247040"/>
                    </a:lnTo>
                    <a:lnTo>
                      <a:pt x="4088523" y="216319"/>
                    </a:lnTo>
                    <a:lnTo>
                      <a:pt x="3993248" y="187147"/>
                    </a:lnTo>
                    <a:lnTo>
                      <a:pt x="3887673" y="159613"/>
                    </a:lnTo>
                    <a:lnTo>
                      <a:pt x="3772369" y="133870"/>
                    </a:lnTo>
                    <a:lnTo>
                      <a:pt x="3647922" y="110020"/>
                    </a:lnTo>
                    <a:lnTo>
                      <a:pt x="3514890" y="88188"/>
                    </a:lnTo>
                    <a:lnTo>
                      <a:pt x="3373843" y="68478"/>
                    </a:lnTo>
                    <a:lnTo>
                      <a:pt x="3225342" y="51015"/>
                    </a:lnTo>
                    <a:lnTo>
                      <a:pt x="3069971" y="35915"/>
                    </a:lnTo>
                    <a:lnTo>
                      <a:pt x="2908274" y="23304"/>
                    </a:lnTo>
                    <a:lnTo>
                      <a:pt x="2740850" y="13284"/>
                    </a:lnTo>
                    <a:lnTo>
                      <a:pt x="2568244" y="5981"/>
                    </a:lnTo>
                    <a:lnTo>
                      <a:pt x="2391041" y="1511"/>
                    </a:lnTo>
                    <a:lnTo>
                      <a:pt x="2209800" y="0"/>
                    </a:lnTo>
                    <a:close/>
                  </a:path>
                </a:pathLst>
              </a:custGeom>
              <a:solidFill>
                <a:srgbClr val="BBFFFF"/>
              </a:solidFill>
            </p:spPr>
            <p:txBody>
              <a:bodyPr wrap="square" lIns="0" tIns="0" rIns="0" bIns="0" rtlCol="0"/>
              <a:lstStyle/>
              <a:p>
                <a:endParaRPr/>
              </a:p>
            </p:txBody>
          </p:sp>
          <p:sp>
            <p:nvSpPr>
              <p:cNvPr id="61" name="object 9"/>
              <p:cNvSpPr/>
              <p:nvPr/>
            </p:nvSpPr>
            <p:spPr>
              <a:xfrm>
                <a:off x="28490" y="3151995"/>
                <a:ext cx="4419600" cy="914400"/>
              </a:xfrm>
              <a:custGeom>
                <a:avLst/>
                <a:gdLst/>
                <a:ahLst/>
                <a:cxnLst/>
                <a:rect l="l" t="t" r="r" b="b"/>
                <a:pathLst>
                  <a:path w="4419600" h="914400">
                    <a:moveTo>
                      <a:pt x="0" y="457200"/>
                    </a:moveTo>
                    <a:lnTo>
                      <a:pt x="7327" y="419684"/>
                    </a:lnTo>
                    <a:lnTo>
                      <a:pt x="28917" y="383019"/>
                    </a:lnTo>
                    <a:lnTo>
                      <a:pt x="64223" y="347294"/>
                    </a:lnTo>
                    <a:lnTo>
                      <a:pt x="112661" y="312648"/>
                    </a:lnTo>
                    <a:lnTo>
                      <a:pt x="173659" y="279196"/>
                    </a:lnTo>
                    <a:lnTo>
                      <a:pt x="246646" y="247040"/>
                    </a:lnTo>
                    <a:lnTo>
                      <a:pt x="331076" y="216319"/>
                    </a:lnTo>
                    <a:lnTo>
                      <a:pt x="426364" y="187147"/>
                    </a:lnTo>
                    <a:lnTo>
                      <a:pt x="531939" y="159613"/>
                    </a:lnTo>
                    <a:lnTo>
                      <a:pt x="647230" y="133870"/>
                    </a:lnTo>
                    <a:lnTo>
                      <a:pt x="771677" y="110020"/>
                    </a:lnTo>
                    <a:lnTo>
                      <a:pt x="904722" y="88188"/>
                    </a:lnTo>
                    <a:lnTo>
                      <a:pt x="1045768" y="68478"/>
                    </a:lnTo>
                    <a:lnTo>
                      <a:pt x="1194269" y="51015"/>
                    </a:lnTo>
                    <a:lnTo>
                      <a:pt x="1349641" y="35915"/>
                    </a:lnTo>
                    <a:lnTo>
                      <a:pt x="1511325" y="23304"/>
                    </a:lnTo>
                    <a:lnTo>
                      <a:pt x="1678762" y="13284"/>
                    </a:lnTo>
                    <a:lnTo>
                      <a:pt x="1851355" y="5981"/>
                    </a:lnTo>
                    <a:lnTo>
                      <a:pt x="2028558" y="1511"/>
                    </a:lnTo>
                    <a:lnTo>
                      <a:pt x="2209800" y="0"/>
                    </a:lnTo>
                    <a:lnTo>
                      <a:pt x="2391041" y="1511"/>
                    </a:lnTo>
                    <a:lnTo>
                      <a:pt x="2568244" y="5981"/>
                    </a:lnTo>
                    <a:lnTo>
                      <a:pt x="2740850" y="13284"/>
                    </a:lnTo>
                    <a:lnTo>
                      <a:pt x="2908274" y="23304"/>
                    </a:lnTo>
                    <a:lnTo>
                      <a:pt x="3069971" y="35915"/>
                    </a:lnTo>
                    <a:lnTo>
                      <a:pt x="3225342" y="51015"/>
                    </a:lnTo>
                    <a:lnTo>
                      <a:pt x="3373843" y="68478"/>
                    </a:lnTo>
                    <a:lnTo>
                      <a:pt x="3514890" y="88188"/>
                    </a:lnTo>
                    <a:lnTo>
                      <a:pt x="3647922" y="110020"/>
                    </a:lnTo>
                    <a:lnTo>
                      <a:pt x="3772369" y="133870"/>
                    </a:lnTo>
                    <a:lnTo>
                      <a:pt x="3887673" y="159613"/>
                    </a:lnTo>
                    <a:lnTo>
                      <a:pt x="3993248" y="187147"/>
                    </a:lnTo>
                    <a:lnTo>
                      <a:pt x="4088523" y="216319"/>
                    </a:lnTo>
                    <a:lnTo>
                      <a:pt x="4172953" y="247040"/>
                    </a:lnTo>
                    <a:lnTo>
                      <a:pt x="4245952" y="279196"/>
                    </a:lnTo>
                    <a:lnTo>
                      <a:pt x="4306951" y="312648"/>
                    </a:lnTo>
                    <a:lnTo>
                      <a:pt x="4355376" y="347294"/>
                    </a:lnTo>
                    <a:lnTo>
                      <a:pt x="4390682" y="383019"/>
                    </a:lnTo>
                    <a:lnTo>
                      <a:pt x="4412272" y="419684"/>
                    </a:lnTo>
                    <a:lnTo>
                      <a:pt x="4419600" y="457200"/>
                    </a:lnTo>
                    <a:lnTo>
                      <a:pt x="4412272" y="494690"/>
                    </a:lnTo>
                    <a:lnTo>
                      <a:pt x="4390682" y="531355"/>
                    </a:lnTo>
                    <a:lnTo>
                      <a:pt x="4355376" y="567055"/>
                    </a:lnTo>
                    <a:lnTo>
                      <a:pt x="4306951" y="601700"/>
                    </a:lnTo>
                    <a:lnTo>
                      <a:pt x="4245952" y="635152"/>
                    </a:lnTo>
                    <a:lnTo>
                      <a:pt x="4172953" y="667296"/>
                    </a:lnTo>
                    <a:lnTo>
                      <a:pt x="4088523" y="698017"/>
                    </a:lnTo>
                    <a:lnTo>
                      <a:pt x="3993248" y="727202"/>
                    </a:lnTo>
                    <a:lnTo>
                      <a:pt x="3887673" y="754722"/>
                    </a:lnTo>
                    <a:lnTo>
                      <a:pt x="3772369" y="780478"/>
                    </a:lnTo>
                    <a:lnTo>
                      <a:pt x="3647922" y="804329"/>
                    </a:lnTo>
                    <a:lnTo>
                      <a:pt x="3514890" y="826173"/>
                    </a:lnTo>
                    <a:lnTo>
                      <a:pt x="3373843" y="845896"/>
                    </a:lnTo>
                    <a:lnTo>
                      <a:pt x="3225342" y="863358"/>
                    </a:lnTo>
                    <a:lnTo>
                      <a:pt x="3069971" y="878471"/>
                    </a:lnTo>
                    <a:lnTo>
                      <a:pt x="2908274" y="891082"/>
                    </a:lnTo>
                    <a:lnTo>
                      <a:pt x="2740850" y="901115"/>
                    </a:lnTo>
                    <a:lnTo>
                      <a:pt x="2568244" y="908418"/>
                    </a:lnTo>
                    <a:lnTo>
                      <a:pt x="2391041" y="912888"/>
                    </a:lnTo>
                    <a:lnTo>
                      <a:pt x="2209800" y="914400"/>
                    </a:lnTo>
                    <a:lnTo>
                      <a:pt x="2028558" y="912888"/>
                    </a:lnTo>
                    <a:lnTo>
                      <a:pt x="1851355" y="908418"/>
                    </a:lnTo>
                    <a:lnTo>
                      <a:pt x="1678762" y="901115"/>
                    </a:lnTo>
                    <a:lnTo>
                      <a:pt x="1511325" y="891082"/>
                    </a:lnTo>
                    <a:lnTo>
                      <a:pt x="1349641" y="878471"/>
                    </a:lnTo>
                    <a:lnTo>
                      <a:pt x="1194269" y="863358"/>
                    </a:lnTo>
                    <a:lnTo>
                      <a:pt x="1045768" y="845896"/>
                    </a:lnTo>
                    <a:lnTo>
                      <a:pt x="904722" y="826173"/>
                    </a:lnTo>
                    <a:lnTo>
                      <a:pt x="771677" y="804329"/>
                    </a:lnTo>
                    <a:lnTo>
                      <a:pt x="647230" y="780478"/>
                    </a:lnTo>
                    <a:lnTo>
                      <a:pt x="531939" y="754722"/>
                    </a:lnTo>
                    <a:lnTo>
                      <a:pt x="426364" y="727202"/>
                    </a:lnTo>
                    <a:lnTo>
                      <a:pt x="331076" y="698017"/>
                    </a:lnTo>
                    <a:lnTo>
                      <a:pt x="246646" y="667296"/>
                    </a:lnTo>
                    <a:lnTo>
                      <a:pt x="173659" y="635152"/>
                    </a:lnTo>
                    <a:lnTo>
                      <a:pt x="112661" y="601700"/>
                    </a:lnTo>
                    <a:lnTo>
                      <a:pt x="64223" y="567055"/>
                    </a:lnTo>
                    <a:lnTo>
                      <a:pt x="28917" y="531355"/>
                    </a:lnTo>
                    <a:lnTo>
                      <a:pt x="7327" y="494690"/>
                    </a:lnTo>
                    <a:lnTo>
                      <a:pt x="0" y="457200"/>
                    </a:lnTo>
                    <a:close/>
                  </a:path>
                </a:pathLst>
              </a:custGeom>
              <a:ln w="9144">
                <a:solidFill>
                  <a:srgbClr val="FFFFFF"/>
                </a:solidFill>
              </a:ln>
            </p:spPr>
            <p:txBody>
              <a:bodyPr wrap="square" lIns="0" tIns="0" rIns="0" bIns="0" rtlCol="0"/>
              <a:lstStyle/>
              <a:p>
                <a:endParaRPr/>
              </a:p>
            </p:txBody>
          </p:sp>
          <p:sp>
            <p:nvSpPr>
              <p:cNvPr id="62" name="object 10"/>
              <p:cNvSpPr/>
              <p:nvPr/>
            </p:nvSpPr>
            <p:spPr>
              <a:xfrm>
                <a:off x="138225" y="3231243"/>
                <a:ext cx="3131820" cy="762000"/>
              </a:xfrm>
              <a:custGeom>
                <a:avLst/>
                <a:gdLst/>
                <a:ahLst/>
                <a:cxnLst/>
                <a:rect l="l" t="t" r="r" b="b"/>
                <a:pathLst>
                  <a:path w="3131820" h="762000">
                    <a:moveTo>
                      <a:pt x="1565935" y="0"/>
                    </a:moveTo>
                    <a:lnTo>
                      <a:pt x="1437500" y="1257"/>
                    </a:lnTo>
                    <a:lnTo>
                      <a:pt x="1311922" y="4991"/>
                    </a:lnTo>
                    <a:lnTo>
                      <a:pt x="1189621" y="11074"/>
                    </a:lnTo>
                    <a:lnTo>
                      <a:pt x="1070965" y="19418"/>
                    </a:lnTo>
                    <a:lnTo>
                      <a:pt x="956398" y="29933"/>
                    </a:lnTo>
                    <a:lnTo>
                      <a:pt x="846289" y="42519"/>
                    </a:lnTo>
                    <a:lnTo>
                      <a:pt x="741057" y="57073"/>
                    </a:lnTo>
                    <a:lnTo>
                      <a:pt x="641108" y="73507"/>
                    </a:lnTo>
                    <a:lnTo>
                      <a:pt x="546836" y="91706"/>
                    </a:lnTo>
                    <a:lnTo>
                      <a:pt x="458647" y="111582"/>
                    </a:lnTo>
                    <a:lnTo>
                      <a:pt x="376936" y="133045"/>
                    </a:lnTo>
                    <a:lnTo>
                      <a:pt x="302120" y="155981"/>
                    </a:lnTo>
                    <a:lnTo>
                      <a:pt x="234607" y="180301"/>
                    </a:lnTo>
                    <a:lnTo>
                      <a:pt x="174777" y="205905"/>
                    </a:lnTo>
                    <a:lnTo>
                      <a:pt x="123050" y="232689"/>
                    </a:lnTo>
                    <a:lnTo>
                      <a:pt x="79819" y="260565"/>
                    </a:lnTo>
                    <a:lnTo>
                      <a:pt x="45504" y="289433"/>
                    </a:lnTo>
                    <a:lnTo>
                      <a:pt x="20485" y="319189"/>
                    </a:lnTo>
                    <a:lnTo>
                      <a:pt x="0" y="381000"/>
                    </a:lnTo>
                    <a:lnTo>
                      <a:pt x="5181" y="412229"/>
                    </a:lnTo>
                    <a:lnTo>
                      <a:pt x="45504" y="472528"/>
                    </a:lnTo>
                    <a:lnTo>
                      <a:pt x="79819" y="501383"/>
                    </a:lnTo>
                    <a:lnTo>
                      <a:pt x="123050" y="529259"/>
                    </a:lnTo>
                    <a:lnTo>
                      <a:pt x="174777" y="556044"/>
                    </a:lnTo>
                    <a:lnTo>
                      <a:pt x="234607" y="581647"/>
                    </a:lnTo>
                    <a:lnTo>
                      <a:pt x="302120" y="605967"/>
                    </a:lnTo>
                    <a:lnTo>
                      <a:pt x="376936" y="628904"/>
                    </a:lnTo>
                    <a:lnTo>
                      <a:pt x="458647" y="650367"/>
                    </a:lnTo>
                    <a:lnTo>
                      <a:pt x="546836" y="670255"/>
                    </a:lnTo>
                    <a:lnTo>
                      <a:pt x="641108" y="688454"/>
                    </a:lnTo>
                    <a:lnTo>
                      <a:pt x="741057" y="704888"/>
                    </a:lnTo>
                    <a:lnTo>
                      <a:pt x="846289" y="719455"/>
                    </a:lnTo>
                    <a:lnTo>
                      <a:pt x="956398" y="732040"/>
                    </a:lnTo>
                    <a:lnTo>
                      <a:pt x="1070965" y="742569"/>
                    </a:lnTo>
                    <a:lnTo>
                      <a:pt x="1189621" y="750925"/>
                    </a:lnTo>
                    <a:lnTo>
                      <a:pt x="1311922" y="757008"/>
                    </a:lnTo>
                    <a:lnTo>
                      <a:pt x="1437500" y="760730"/>
                    </a:lnTo>
                    <a:lnTo>
                      <a:pt x="1565935" y="762000"/>
                    </a:lnTo>
                    <a:lnTo>
                      <a:pt x="1694357" y="760730"/>
                    </a:lnTo>
                    <a:lnTo>
                      <a:pt x="1819922" y="757008"/>
                    </a:lnTo>
                    <a:lnTo>
                      <a:pt x="1942223" y="750925"/>
                    </a:lnTo>
                    <a:lnTo>
                      <a:pt x="2060867" y="742569"/>
                    </a:lnTo>
                    <a:lnTo>
                      <a:pt x="2175433" y="732040"/>
                    </a:lnTo>
                    <a:lnTo>
                      <a:pt x="2285530" y="719455"/>
                    </a:lnTo>
                    <a:lnTo>
                      <a:pt x="2390762" y="704888"/>
                    </a:lnTo>
                    <a:lnTo>
                      <a:pt x="2490711" y="688454"/>
                    </a:lnTo>
                    <a:lnTo>
                      <a:pt x="2584983" y="670255"/>
                    </a:lnTo>
                    <a:lnTo>
                      <a:pt x="2673172" y="650367"/>
                    </a:lnTo>
                    <a:lnTo>
                      <a:pt x="2754871" y="628904"/>
                    </a:lnTo>
                    <a:lnTo>
                      <a:pt x="2829687" y="605967"/>
                    </a:lnTo>
                    <a:lnTo>
                      <a:pt x="2897200" y="581647"/>
                    </a:lnTo>
                    <a:lnTo>
                      <a:pt x="2957029" y="556044"/>
                    </a:lnTo>
                    <a:lnTo>
                      <a:pt x="3008757" y="529259"/>
                    </a:lnTo>
                    <a:lnTo>
                      <a:pt x="3051987" y="501383"/>
                    </a:lnTo>
                    <a:lnTo>
                      <a:pt x="3086303" y="472528"/>
                    </a:lnTo>
                    <a:lnTo>
                      <a:pt x="3111322" y="442772"/>
                    </a:lnTo>
                    <a:lnTo>
                      <a:pt x="3131820" y="381000"/>
                    </a:lnTo>
                    <a:lnTo>
                      <a:pt x="3126625" y="349745"/>
                    </a:lnTo>
                    <a:lnTo>
                      <a:pt x="3086303" y="289433"/>
                    </a:lnTo>
                    <a:lnTo>
                      <a:pt x="3051987" y="260565"/>
                    </a:lnTo>
                    <a:lnTo>
                      <a:pt x="3008757" y="232689"/>
                    </a:lnTo>
                    <a:lnTo>
                      <a:pt x="2957029" y="205905"/>
                    </a:lnTo>
                    <a:lnTo>
                      <a:pt x="2897200" y="180301"/>
                    </a:lnTo>
                    <a:lnTo>
                      <a:pt x="2829687" y="155981"/>
                    </a:lnTo>
                    <a:lnTo>
                      <a:pt x="2754871" y="133045"/>
                    </a:lnTo>
                    <a:lnTo>
                      <a:pt x="2673172" y="111582"/>
                    </a:lnTo>
                    <a:lnTo>
                      <a:pt x="2584983" y="91706"/>
                    </a:lnTo>
                    <a:lnTo>
                      <a:pt x="2490711" y="73507"/>
                    </a:lnTo>
                    <a:lnTo>
                      <a:pt x="2390762" y="57073"/>
                    </a:lnTo>
                    <a:lnTo>
                      <a:pt x="2285530" y="42519"/>
                    </a:lnTo>
                    <a:lnTo>
                      <a:pt x="2175433" y="29933"/>
                    </a:lnTo>
                    <a:lnTo>
                      <a:pt x="2060867" y="19418"/>
                    </a:lnTo>
                    <a:lnTo>
                      <a:pt x="1942223" y="11074"/>
                    </a:lnTo>
                    <a:lnTo>
                      <a:pt x="1819922" y="4991"/>
                    </a:lnTo>
                    <a:lnTo>
                      <a:pt x="1694357" y="1257"/>
                    </a:lnTo>
                    <a:lnTo>
                      <a:pt x="1565935" y="0"/>
                    </a:lnTo>
                    <a:close/>
                  </a:path>
                </a:pathLst>
              </a:custGeom>
              <a:solidFill>
                <a:srgbClr val="CEFCEF"/>
              </a:solidFill>
            </p:spPr>
            <p:txBody>
              <a:bodyPr wrap="square" lIns="0" tIns="0" rIns="0" bIns="0" rtlCol="0"/>
              <a:lstStyle/>
              <a:p>
                <a:endParaRPr/>
              </a:p>
            </p:txBody>
          </p:sp>
          <p:sp>
            <p:nvSpPr>
              <p:cNvPr id="63" name="object 11"/>
              <p:cNvSpPr/>
              <p:nvPr/>
            </p:nvSpPr>
            <p:spPr>
              <a:xfrm>
                <a:off x="138218" y="3231243"/>
                <a:ext cx="3131820" cy="762000"/>
              </a:xfrm>
              <a:custGeom>
                <a:avLst/>
                <a:gdLst/>
                <a:ahLst/>
                <a:cxnLst/>
                <a:rect l="l" t="t" r="r" b="b"/>
                <a:pathLst>
                  <a:path w="3131820" h="762000">
                    <a:moveTo>
                      <a:pt x="0" y="381000"/>
                    </a:moveTo>
                    <a:lnTo>
                      <a:pt x="20497" y="319189"/>
                    </a:lnTo>
                    <a:lnTo>
                      <a:pt x="45504" y="289433"/>
                    </a:lnTo>
                    <a:lnTo>
                      <a:pt x="79832" y="260565"/>
                    </a:lnTo>
                    <a:lnTo>
                      <a:pt x="123063" y="232689"/>
                    </a:lnTo>
                    <a:lnTo>
                      <a:pt x="174790" y="205905"/>
                    </a:lnTo>
                    <a:lnTo>
                      <a:pt x="234607" y="180301"/>
                    </a:lnTo>
                    <a:lnTo>
                      <a:pt x="302133" y="155981"/>
                    </a:lnTo>
                    <a:lnTo>
                      <a:pt x="376948" y="133045"/>
                    </a:lnTo>
                    <a:lnTo>
                      <a:pt x="458647" y="111582"/>
                    </a:lnTo>
                    <a:lnTo>
                      <a:pt x="546836" y="91706"/>
                    </a:lnTo>
                    <a:lnTo>
                      <a:pt x="641108" y="73507"/>
                    </a:lnTo>
                    <a:lnTo>
                      <a:pt x="741070" y="57073"/>
                    </a:lnTo>
                    <a:lnTo>
                      <a:pt x="846289" y="42519"/>
                    </a:lnTo>
                    <a:lnTo>
                      <a:pt x="956398" y="29933"/>
                    </a:lnTo>
                    <a:lnTo>
                      <a:pt x="1070978" y="19418"/>
                    </a:lnTo>
                    <a:lnTo>
                      <a:pt x="1189621" y="11074"/>
                    </a:lnTo>
                    <a:lnTo>
                      <a:pt x="1311935" y="4991"/>
                    </a:lnTo>
                    <a:lnTo>
                      <a:pt x="1437513" y="1257"/>
                    </a:lnTo>
                    <a:lnTo>
                      <a:pt x="1565935" y="0"/>
                    </a:lnTo>
                    <a:lnTo>
                      <a:pt x="1694370" y="1257"/>
                    </a:lnTo>
                    <a:lnTo>
                      <a:pt x="1819922" y="4991"/>
                    </a:lnTo>
                    <a:lnTo>
                      <a:pt x="1942236" y="11074"/>
                    </a:lnTo>
                    <a:lnTo>
                      <a:pt x="2060867" y="19418"/>
                    </a:lnTo>
                    <a:lnTo>
                      <a:pt x="2175433" y="29933"/>
                    </a:lnTo>
                    <a:lnTo>
                      <a:pt x="2285542" y="42519"/>
                    </a:lnTo>
                    <a:lnTo>
                      <a:pt x="2390762" y="57073"/>
                    </a:lnTo>
                    <a:lnTo>
                      <a:pt x="2490711" y="73507"/>
                    </a:lnTo>
                    <a:lnTo>
                      <a:pt x="2584983" y="91706"/>
                    </a:lnTo>
                    <a:lnTo>
                      <a:pt x="2673172" y="111582"/>
                    </a:lnTo>
                    <a:lnTo>
                      <a:pt x="2754871" y="133045"/>
                    </a:lnTo>
                    <a:lnTo>
                      <a:pt x="2829687" y="155981"/>
                    </a:lnTo>
                    <a:lnTo>
                      <a:pt x="2897212" y="180301"/>
                    </a:lnTo>
                    <a:lnTo>
                      <a:pt x="2957029" y="205905"/>
                    </a:lnTo>
                    <a:lnTo>
                      <a:pt x="3008757" y="232689"/>
                    </a:lnTo>
                    <a:lnTo>
                      <a:pt x="3051987" y="260565"/>
                    </a:lnTo>
                    <a:lnTo>
                      <a:pt x="3086315" y="289433"/>
                    </a:lnTo>
                    <a:lnTo>
                      <a:pt x="3111322" y="319189"/>
                    </a:lnTo>
                    <a:lnTo>
                      <a:pt x="3131820" y="381000"/>
                    </a:lnTo>
                    <a:lnTo>
                      <a:pt x="3126625" y="412229"/>
                    </a:lnTo>
                    <a:lnTo>
                      <a:pt x="3086315" y="472528"/>
                    </a:lnTo>
                    <a:lnTo>
                      <a:pt x="3051987" y="501383"/>
                    </a:lnTo>
                    <a:lnTo>
                      <a:pt x="3008757" y="529259"/>
                    </a:lnTo>
                    <a:lnTo>
                      <a:pt x="2957029" y="556044"/>
                    </a:lnTo>
                    <a:lnTo>
                      <a:pt x="2897212" y="581647"/>
                    </a:lnTo>
                    <a:lnTo>
                      <a:pt x="2829687" y="605967"/>
                    </a:lnTo>
                    <a:lnTo>
                      <a:pt x="2754871" y="628904"/>
                    </a:lnTo>
                    <a:lnTo>
                      <a:pt x="2673172" y="650367"/>
                    </a:lnTo>
                    <a:lnTo>
                      <a:pt x="2584983" y="670255"/>
                    </a:lnTo>
                    <a:lnTo>
                      <a:pt x="2490711" y="688454"/>
                    </a:lnTo>
                    <a:lnTo>
                      <a:pt x="2390762" y="704888"/>
                    </a:lnTo>
                    <a:lnTo>
                      <a:pt x="2285542" y="719455"/>
                    </a:lnTo>
                    <a:lnTo>
                      <a:pt x="2175433" y="732040"/>
                    </a:lnTo>
                    <a:lnTo>
                      <a:pt x="2060867" y="742569"/>
                    </a:lnTo>
                    <a:lnTo>
                      <a:pt x="1942236" y="750925"/>
                    </a:lnTo>
                    <a:lnTo>
                      <a:pt x="1819922" y="757008"/>
                    </a:lnTo>
                    <a:lnTo>
                      <a:pt x="1694370" y="760730"/>
                    </a:lnTo>
                    <a:lnTo>
                      <a:pt x="1565935" y="762000"/>
                    </a:lnTo>
                    <a:lnTo>
                      <a:pt x="1437513" y="760730"/>
                    </a:lnTo>
                    <a:lnTo>
                      <a:pt x="1311935" y="757008"/>
                    </a:lnTo>
                    <a:lnTo>
                      <a:pt x="1189621" y="750925"/>
                    </a:lnTo>
                    <a:lnTo>
                      <a:pt x="1070978" y="742569"/>
                    </a:lnTo>
                    <a:lnTo>
                      <a:pt x="956398" y="732040"/>
                    </a:lnTo>
                    <a:lnTo>
                      <a:pt x="846289" y="719455"/>
                    </a:lnTo>
                    <a:lnTo>
                      <a:pt x="741070" y="704888"/>
                    </a:lnTo>
                    <a:lnTo>
                      <a:pt x="641108" y="688454"/>
                    </a:lnTo>
                    <a:lnTo>
                      <a:pt x="546836" y="670255"/>
                    </a:lnTo>
                    <a:lnTo>
                      <a:pt x="458647" y="650367"/>
                    </a:lnTo>
                    <a:lnTo>
                      <a:pt x="376948" y="628904"/>
                    </a:lnTo>
                    <a:lnTo>
                      <a:pt x="302133" y="605967"/>
                    </a:lnTo>
                    <a:lnTo>
                      <a:pt x="234607" y="581647"/>
                    </a:lnTo>
                    <a:lnTo>
                      <a:pt x="174790" y="556044"/>
                    </a:lnTo>
                    <a:lnTo>
                      <a:pt x="123063" y="529259"/>
                    </a:lnTo>
                    <a:lnTo>
                      <a:pt x="79832" y="501383"/>
                    </a:lnTo>
                    <a:lnTo>
                      <a:pt x="45504" y="472528"/>
                    </a:lnTo>
                    <a:lnTo>
                      <a:pt x="20497" y="442772"/>
                    </a:lnTo>
                    <a:lnTo>
                      <a:pt x="0" y="381000"/>
                    </a:lnTo>
                    <a:close/>
                  </a:path>
                </a:pathLst>
              </a:custGeom>
              <a:ln w="9144">
                <a:solidFill>
                  <a:srgbClr val="FFFFFF"/>
                </a:solidFill>
              </a:ln>
            </p:spPr>
            <p:txBody>
              <a:bodyPr wrap="square" lIns="0" tIns="0" rIns="0" bIns="0" rtlCol="0"/>
              <a:lstStyle/>
              <a:p>
                <a:endParaRPr/>
              </a:p>
            </p:txBody>
          </p:sp>
          <p:sp>
            <p:nvSpPr>
              <p:cNvPr id="79" name="object 27"/>
              <p:cNvSpPr/>
              <p:nvPr/>
            </p:nvSpPr>
            <p:spPr>
              <a:xfrm>
                <a:off x="28489" y="3304377"/>
                <a:ext cx="1673860" cy="609600"/>
              </a:xfrm>
              <a:custGeom>
                <a:avLst/>
                <a:gdLst/>
                <a:ahLst/>
                <a:cxnLst/>
                <a:rect l="l" t="t" r="r" b="b"/>
                <a:pathLst>
                  <a:path w="1673860" h="609600">
                    <a:moveTo>
                      <a:pt x="827151" y="0"/>
                    </a:moveTo>
                    <a:lnTo>
                      <a:pt x="757745" y="1003"/>
                    </a:lnTo>
                    <a:lnTo>
                      <a:pt x="689889" y="3987"/>
                    </a:lnTo>
                    <a:lnTo>
                      <a:pt x="623798" y="8851"/>
                    </a:lnTo>
                    <a:lnTo>
                      <a:pt x="559688" y="15532"/>
                    </a:lnTo>
                    <a:lnTo>
                      <a:pt x="497776" y="23939"/>
                    </a:lnTo>
                    <a:lnTo>
                      <a:pt x="438276" y="34010"/>
                    </a:lnTo>
                    <a:lnTo>
                      <a:pt x="381406" y="45643"/>
                    </a:lnTo>
                    <a:lnTo>
                      <a:pt x="327393" y="58788"/>
                    </a:lnTo>
                    <a:lnTo>
                      <a:pt x="276453" y="73342"/>
                    </a:lnTo>
                    <a:lnTo>
                      <a:pt x="228790" y="89242"/>
                    </a:lnTo>
                    <a:lnTo>
                      <a:pt x="184645" y="106413"/>
                    </a:lnTo>
                    <a:lnTo>
                      <a:pt x="144221" y="124764"/>
                    </a:lnTo>
                    <a:lnTo>
                      <a:pt x="107734" y="144208"/>
                    </a:lnTo>
                    <a:lnTo>
                      <a:pt x="75399" y="164693"/>
                    </a:lnTo>
                    <a:lnTo>
                      <a:pt x="24091" y="208432"/>
                    </a:lnTo>
                    <a:lnTo>
                      <a:pt x="0" y="241287"/>
                    </a:lnTo>
                    <a:lnTo>
                      <a:pt x="0" y="368274"/>
                    </a:lnTo>
                    <a:lnTo>
                      <a:pt x="24091" y="401116"/>
                    </a:lnTo>
                    <a:lnTo>
                      <a:pt x="75399" y="444842"/>
                    </a:lnTo>
                    <a:lnTo>
                      <a:pt x="107734" y="465328"/>
                    </a:lnTo>
                    <a:lnTo>
                      <a:pt x="144221" y="484784"/>
                    </a:lnTo>
                    <a:lnTo>
                      <a:pt x="184645" y="503135"/>
                    </a:lnTo>
                    <a:lnTo>
                      <a:pt x="228790" y="520306"/>
                    </a:lnTo>
                    <a:lnTo>
                      <a:pt x="276453" y="536206"/>
                    </a:lnTo>
                    <a:lnTo>
                      <a:pt x="327393" y="550773"/>
                    </a:lnTo>
                    <a:lnTo>
                      <a:pt x="381406" y="563918"/>
                    </a:lnTo>
                    <a:lnTo>
                      <a:pt x="438276" y="575564"/>
                    </a:lnTo>
                    <a:lnTo>
                      <a:pt x="497776" y="585635"/>
                    </a:lnTo>
                    <a:lnTo>
                      <a:pt x="559688" y="594055"/>
                    </a:lnTo>
                    <a:lnTo>
                      <a:pt x="623798" y="600735"/>
                    </a:lnTo>
                    <a:lnTo>
                      <a:pt x="689889" y="605612"/>
                    </a:lnTo>
                    <a:lnTo>
                      <a:pt x="757745" y="608584"/>
                    </a:lnTo>
                    <a:lnTo>
                      <a:pt x="827151" y="609600"/>
                    </a:lnTo>
                    <a:lnTo>
                      <a:pt x="896556" y="608584"/>
                    </a:lnTo>
                    <a:lnTo>
                      <a:pt x="964412" y="605612"/>
                    </a:lnTo>
                    <a:lnTo>
                      <a:pt x="1030503" y="600735"/>
                    </a:lnTo>
                    <a:lnTo>
                      <a:pt x="1094613" y="594055"/>
                    </a:lnTo>
                    <a:lnTo>
                      <a:pt x="1156525" y="585635"/>
                    </a:lnTo>
                    <a:lnTo>
                      <a:pt x="1216025" y="575564"/>
                    </a:lnTo>
                    <a:lnTo>
                      <a:pt x="1272882" y="563918"/>
                    </a:lnTo>
                    <a:lnTo>
                      <a:pt x="1326895" y="550773"/>
                    </a:lnTo>
                    <a:lnTo>
                      <a:pt x="1377848" y="536206"/>
                    </a:lnTo>
                    <a:lnTo>
                      <a:pt x="1425498" y="520306"/>
                    </a:lnTo>
                    <a:lnTo>
                      <a:pt x="1469656" y="503135"/>
                    </a:lnTo>
                    <a:lnTo>
                      <a:pt x="1510080" y="484784"/>
                    </a:lnTo>
                    <a:lnTo>
                      <a:pt x="1546567" y="465328"/>
                    </a:lnTo>
                    <a:lnTo>
                      <a:pt x="1578902" y="444842"/>
                    </a:lnTo>
                    <a:lnTo>
                      <a:pt x="1630210" y="401116"/>
                    </a:lnTo>
                    <a:lnTo>
                      <a:pt x="1662277" y="354228"/>
                    </a:lnTo>
                    <a:lnTo>
                      <a:pt x="1673352" y="304800"/>
                    </a:lnTo>
                    <a:lnTo>
                      <a:pt x="1670545" y="279793"/>
                    </a:lnTo>
                    <a:lnTo>
                      <a:pt x="1648764" y="231533"/>
                    </a:lnTo>
                    <a:lnTo>
                      <a:pt x="1606854" y="186131"/>
                    </a:lnTo>
                    <a:lnTo>
                      <a:pt x="1546567" y="144208"/>
                    </a:lnTo>
                    <a:lnTo>
                      <a:pt x="1510080" y="124764"/>
                    </a:lnTo>
                    <a:lnTo>
                      <a:pt x="1469656" y="106413"/>
                    </a:lnTo>
                    <a:lnTo>
                      <a:pt x="1425498" y="89242"/>
                    </a:lnTo>
                    <a:lnTo>
                      <a:pt x="1377848" y="73342"/>
                    </a:lnTo>
                    <a:lnTo>
                      <a:pt x="1326895" y="58788"/>
                    </a:lnTo>
                    <a:lnTo>
                      <a:pt x="1272882" y="45643"/>
                    </a:lnTo>
                    <a:lnTo>
                      <a:pt x="1216025" y="34010"/>
                    </a:lnTo>
                    <a:lnTo>
                      <a:pt x="1156525" y="23939"/>
                    </a:lnTo>
                    <a:lnTo>
                      <a:pt x="1094613" y="15532"/>
                    </a:lnTo>
                    <a:lnTo>
                      <a:pt x="1030503" y="8851"/>
                    </a:lnTo>
                    <a:lnTo>
                      <a:pt x="964412" y="3987"/>
                    </a:lnTo>
                    <a:lnTo>
                      <a:pt x="896556" y="1003"/>
                    </a:lnTo>
                    <a:lnTo>
                      <a:pt x="827151" y="0"/>
                    </a:lnTo>
                    <a:close/>
                  </a:path>
                </a:pathLst>
              </a:custGeom>
              <a:solidFill>
                <a:srgbClr val="E7FFE7"/>
              </a:solidFill>
            </p:spPr>
            <p:txBody>
              <a:bodyPr wrap="square" lIns="0" tIns="0" rIns="0" bIns="0" rtlCol="0"/>
              <a:lstStyle/>
              <a:p>
                <a:endParaRPr/>
              </a:p>
            </p:txBody>
          </p:sp>
          <p:sp>
            <p:nvSpPr>
              <p:cNvPr id="80" name="object 28"/>
              <p:cNvSpPr/>
              <p:nvPr/>
            </p:nvSpPr>
            <p:spPr>
              <a:xfrm>
                <a:off x="28490" y="3304382"/>
                <a:ext cx="1673860" cy="609600"/>
              </a:xfrm>
              <a:custGeom>
                <a:avLst/>
                <a:gdLst/>
                <a:ahLst/>
                <a:cxnLst/>
                <a:rect l="l" t="t" r="r" b="b"/>
                <a:pathLst>
                  <a:path w="1673860" h="609600">
                    <a:moveTo>
                      <a:pt x="0" y="241287"/>
                    </a:moveTo>
                    <a:lnTo>
                      <a:pt x="24091" y="208432"/>
                    </a:lnTo>
                    <a:lnTo>
                      <a:pt x="75399" y="164693"/>
                    </a:lnTo>
                    <a:lnTo>
                      <a:pt x="107734" y="144208"/>
                    </a:lnTo>
                    <a:lnTo>
                      <a:pt x="144221" y="124752"/>
                    </a:lnTo>
                    <a:lnTo>
                      <a:pt x="184645" y="106400"/>
                    </a:lnTo>
                    <a:lnTo>
                      <a:pt x="228790" y="89242"/>
                    </a:lnTo>
                    <a:lnTo>
                      <a:pt x="276453" y="73342"/>
                    </a:lnTo>
                    <a:lnTo>
                      <a:pt x="327393" y="58788"/>
                    </a:lnTo>
                    <a:lnTo>
                      <a:pt x="381406" y="45643"/>
                    </a:lnTo>
                    <a:lnTo>
                      <a:pt x="438277" y="33997"/>
                    </a:lnTo>
                    <a:lnTo>
                      <a:pt x="497763" y="23939"/>
                    </a:lnTo>
                    <a:lnTo>
                      <a:pt x="559689" y="15532"/>
                    </a:lnTo>
                    <a:lnTo>
                      <a:pt x="623798" y="8851"/>
                    </a:lnTo>
                    <a:lnTo>
                      <a:pt x="689889" y="3975"/>
                    </a:lnTo>
                    <a:lnTo>
                      <a:pt x="757745" y="1003"/>
                    </a:lnTo>
                    <a:lnTo>
                      <a:pt x="827151" y="0"/>
                    </a:lnTo>
                    <a:lnTo>
                      <a:pt x="896543" y="1003"/>
                    </a:lnTo>
                    <a:lnTo>
                      <a:pt x="964399" y="3975"/>
                    </a:lnTo>
                    <a:lnTo>
                      <a:pt x="1030503" y="8851"/>
                    </a:lnTo>
                    <a:lnTo>
                      <a:pt x="1094613" y="15532"/>
                    </a:lnTo>
                    <a:lnTo>
                      <a:pt x="1156525" y="23939"/>
                    </a:lnTo>
                    <a:lnTo>
                      <a:pt x="1216025" y="33997"/>
                    </a:lnTo>
                    <a:lnTo>
                      <a:pt x="1272882" y="45643"/>
                    </a:lnTo>
                    <a:lnTo>
                      <a:pt x="1326896" y="58788"/>
                    </a:lnTo>
                    <a:lnTo>
                      <a:pt x="1377848" y="73342"/>
                    </a:lnTo>
                    <a:lnTo>
                      <a:pt x="1425498" y="89242"/>
                    </a:lnTo>
                    <a:lnTo>
                      <a:pt x="1469656" y="106400"/>
                    </a:lnTo>
                    <a:lnTo>
                      <a:pt x="1510080" y="124752"/>
                    </a:lnTo>
                    <a:lnTo>
                      <a:pt x="1546567" y="144208"/>
                    </a:lnTo>
                    <a:lnTo>
                      <a:pt x="1578902" y="164693"/>
                    </a:lnTo>
                    <a:lnTo>
                      <a:pt x="1630210" y="208432"/>
                    </a:lnTo>
                    <a:lnTo>
                      <a:pt x="1662277" y="255333"/>
                    </a:lnTo>
                    <a:lnTo>
                      <a:pt x="1673352" y="304800"/>
                    </a:lnTo>
                    <a:lnTo>
                      <a:pt x="1670545" y="329780"/>
                    </a:lnTo>
                    <a:lnTo>
                      <a:pt x="1648752" y="378015"/>
                    </a:lnTo>
                    <a:lnTo>
                      <a:pt x="1606854" y="423405"/>
                    </a:lnTo>
                    <a:lnTo>
                      <a:pt x="1546567" y="465328"/>
                    </a:lnTo>
                    <a:lnTo>
                      <a:pt x="1510080" y="484784"/>
                    </a:lnTo>
                    <a:lnTo>
                      <a:pt x="1469656" y="503123"/>
                    </a:lnTo>
                    <a:lnTo>
                      <a:pt x="1425498" y="520293"/>
                    </a:lnTo>
                    <a:lnTo>
                      <a:pt x="1377848" y="536206"/>
                    </a:lnTo>
                    <a:lnTo>
                      <a:pt x="1326896" y="550760"/>
                    </a:lnTo>
                    <a:lnTo>
                      <a:pt x="1272882" y="563918"/>
                    </a:lnTo>
                    <a:lnTo>
                      <a:pt x="1216025" y="575564"/>
                    </a:lnTo>
                    <a:lnTo>
                      <a:pt x="1156525" y="585635"/>
                    </a:lnTo>
                    <a:lnTo>
                      <a:pt x="1094613" y="594055"/>
                    </a:lnTo>
                    <a:lnTo>
                      <a:pt x="1030503" y="600735"/>
                    </a:lnTo>
                    <a:lnTo>
                      <a:pt x="964399" y="605599"/>
                    </a:lnTo>
                    <a:lnTo>
                      <a:pt x="896543" y="608584"/>
                    </a:lnTo>
                    <a:lnTo>
                      <a:pt x="827151" y="609600"/>
                    </a:lnTo>
                    <a:lnTo>
                      <a:pt x="757745" y="608584"/>
                    </a:lnTo>
                    <a:lnTo>
                      <a:pt x="689889" y="605599"/>
                    </a:lnTo>
                    <a:lnTo>
                      <a:pt x="623798" y="600735"/>
                    </a:lnTo>
                    <a:lnTo>
                      <a:pt x="559689" y="594055"/>
                    </a:lnTo>
                    <a:lnTo>
                      <a:pt x="497763" y="585635"/>
                    </a:lnTo>
                    <a:lnTo>
                      <a:pt x="438277" y="575564"/>
                    </a:lnTo>
                    <a:lnTo>
                      <a:pt x="381406" y="563918"/>
                    </a:lnTo>
                    <a:lnTo>
                      <a:pt x="327393" y="550760"/>
                    </a:lnTo>
                    <a:lnTo>
                      <a:pt x="276453" y="536206"/>
                    </a:lnTo>
                    <a:lnTo>
                      <a:pt x="228790" y="520293"/>
                    </a:lnTo>
                    <a:lnTo>
                      <a:pt x="184645" y="503123"/>
                    </a:lnTo>
                    <a:lnTo>
                      <a:pt x="144221" y="484784"/>
                    </a:lnTo>
                    <a:lnTo>
                      <a:pt x="107734" y="465328"/>
                    </a:lnTo>
                    <a:lnTo>
                      <a:pt x="75399" y="444842"/>
                    </a:lnTo>
                    <a:lnTo>
                      <a:pt x="24091" y="401104"/>
                    </a:lnTo>
                    <a:lnTo>
                      <a:pt x="0" y="368261"/>
                    </a:lnTo>
                  </a:path>
                </a:pathLst>
              </a:custGeom>
              <a:ln w="9144">
                <a:solidFill>
                  <a:srgbClr val="FFFFFF"/>
                </a:solidFill>
              </a:ln>
            </p:spPr>
            <p:txBody>
              <a:bodyPr wrap="square" lIns="0" tIns="0" rIns="0" bIns="0" rtlCol="0"/>
              <a:lstStyle/>
              <a:p>
                <a:endParaRPr/>
              </a:p>
            </p:txBody>
          </p:sp>
          <p:sp>
            <p:nvSpPr>
              <p:cNvPr id="150" name="object 99"/>
              <p:cNvSpPr txBox="1"/>
              <p:nvPr/>
            </p:nvSpPr>
            <p:spPr>
              <a:xfrm>
                <a:off x="7479708" y="3390722"/>
                <a:ext cx="1524635" cy="228600"/>
              </a:xfrm>
              <a:prstGeom prst="rect">
                <a:avLst/>
              </a:prstGeom>
            </p:spPr>
            <p:txBody>
              <a:bodyPr vert="horz" wrap="square" lIns="0" tIns="0" rIns="0" bIns="0" rtlCol="0">
                <a:spAutoFit/>
              </a:bodyPr>
              <a:lstStyle/>
              <a:p>
                <a:pPr marL="12700">
                  <a:lnSpc>
                    <a:spcPct val="100000"/>
                  </a:lnSpc>
                </a:pPr>
                <a:r>
                  <a:rPr sz="1600" b="1" spc="-75" dirty="0">
                    <a:solidFill>
                      <a:srgbClr val="021F43"/>
                    </a:solidFill>
                    <a:latin typeface="Arial"/>
                    <a:cs typeface="Arial"/>
                  </a:rPr>
                  <a:t>W</a:t>
                </a:r>
                <a:r>
                  <a:rPr sz="1600" b="1" spc="-15" dirty="0">
                    <a:solidFill>
                      <a:srgbClr val="021F43"/>
                    </a:solidFill>
                    <a:latin typeface="Arial"/>
                    <a:cs typeface="Arial"/>
                  </a:rPr>
                  <a:t>ate</a:t>
                </a:r>
                <a:r>
                  <a:rPr sz="1600" b="1" spc="-10" dirty="0">
                    <a:solidFill>
                      <a:srgbClr val="021F43"/>
                    </a:solidFill>
                    <a:latin typeface="Arial"/>
                    <a:cs typeface="Arial"/>
                  </a:rPr>
                  <a:t>r</a:t>
                </a:r>
                <a:r>
                  <a:rPr sz="1600" b="1" spc="10" dirty="0">
                    <a:solidFill>
                      <a:srgbClr val="021F43"/>
                    </a:solidFill>
                    <a:latin typeface="Arial"/>
                    <a:cs typeface="Arial"/>
                  </a:rPr>
                  <a:t> </a:t>
                </a:r>
                <a:r>
                  <a:rPr sz="1600" b="1" spc="-15" dirty="0">
                    <a:solidFill>
                      <a:srgbClr val="021F43"/>
                    </a:solidFill>
                    <a:latin typeface="Arial"/>
                    <a:cs typeface="Arial"/>
                  </a:rPr>
                  <a:t>Sensit</a:t>
                </a:r>
                <a:r>
                  <a:rPr sz="1600" b="1" spc="-5" dirty="0">
                    <a:solidFill>
                      <a:srgbClr val="021F43"/>
                    </a:solidFill>
                    <a:latin typeface="Arial"/>
                    <a:cs typeface="Arial"/>
                  </a:rPr>
                  <a:t>i</a:t>
                </a:r>
                <a:r>
                  <a:rPr sz="1600" b="1" spc="-50" dirty="0">
                    <a:solidFill>
                      <a:srgbClr val="021F43"/>
                    </a:solidFill>
                    <a:latin typeface="Arial"/>
                    <a:cs typeface="Arial"/>
                  </a:rPr>
                  <a:t>v</a:t>
                </a:r>
                <a:r>
                  <a:rPr sz="1600" b="1" spc="-10" dirty="0">
                    <a:solidFill>
                      <a:srgbClr val="021F43"/>
                    </a:solidFill>
                    <a:latin typeface="Arial"/>
                    <a:cs typeface="Arial"/>
                  </a:rPr>
                  <a:t>e</a:t>
                </a:r>
                <a:endParaRPr sz="1600" dirty="0">
                  <a:latin typeface="Arial"/>
                  <a:cs typeface="Arial"/>
                </a:endParaRPr>
              </a:p>
            </p:txBody>
          </p:sp>
          <p:sp>
            <p:nvSpPr>
              <p:cNvPr id="151" name="object 100"/>
              <p:cNvSpPr txBox="1"/>
              <p:nvPr/>
            </p:nvSpPr>
            <p:spPr>
              <a:xfrm>
                <a:off x="7479708" y="3646722"/>
                <a:ext cx="408305" cy="228600"/>
              </a:xfrm>
              <a:prstGeom prst="rect">
                <a:avLst/>
              </a:prstGeom>
            </p:spPr>
            <p:txBody>
              <a:bodyPr vert="horz" wrap="square" lIns="0" tIns="0" rIns="0" bIns="0" rtlCol="0">
                <a:spAutoFit/>
              </a:bodyPr>
              <a:lstStyle/>
              <a:p>
                <a:pPr marL="12700">
                  <a:lnSpc>
                    <a:spcPct val="100000"/>
                  </a:lnSpc>
                </a:pPr>
                <a:r>
                  <a:rPr sz="1600" b="1" spc="-15" dirty="0">
                    <a:solidFill>
                      <a:srgbClr val="021F43"/>
                    </a:solidFill>
                    <a:latin typeface="Arial"/>
                    <a:cs typeface="Arial"/>
                  </a:rPr>
                  <a:t>Cit</a:t>
                </a:r>
                <a:r>
                  <a:rPr sz="1600" b="1" spc="-10" dirty="0">
                    <a:solidFill>
                      <a:srgbClr val="021F43"/>
                    </a:solidFill>
                    <a:latin typeface="Arial"/>
                    <a:cs typeface="Arial"/>
                  </a:rPr>
                  <a:t>y</a:t>
                </a:r>
                <a:endParaRPr sz="1600" dirty="0">
                  <a:latin typeface="Arial"/>
                  <a:cs typeface="Arial"/>
                </a:endParaRPr>
              </a:p>
            </p:txBody>
          </p:sp>
          <p:sp>
            <p:nvSpPr>
              <p:cNvPr id="152" name="object 101"/>
              <p:cNvSpPr txBox="1"/>
              <p:nvPr/>
            </p:nvSpPr>
            <p:spPr>
              <a:xfrm>
                <a:off x="6016032" y="3390722"/>
                <a:ext cx="1176020" cy="484505"/>
              </a:xfrm>
              <a:prstGeom prst="rect">
                <a:avLst/>
              </a:prstGeom>
            </p:spPr>
            <p:txBody>
              <a:bodyPr vert="horz" wrap="square" lIns="0" tIns="0" rIns="0" bIns="0" rtlCol="0">
                <a:spAutoFit/>
              </a:bodyPr>
              <a:lstStyle/>
              <a:p>
                <a:pPr marL="12700" marR="5080">
                  <a:lnSpc>
                    <a:spcPct val="105000"/>
                  </a:lnSpc>
                </a:pPr>
                <a:r>
                  <a:rPr sz="1600" b="1" spc="-75" dirty="0">
                    <a:solidFill>
                      <a:srgbClr val="021F43"/>
                    </a:solidFill>
                    <a:latin typeface="Arial"/>
                    <a:cs typeface="Arial"/>
                  </a:rPr>
                  <a:t>W</a:t>
                </a:r>
                <a:r>
                  <a:rPr sz="1600" b="1" spc="-15" dirty="0">
                    <a:solidFill>
                      <a:srgbClr val="021F43"/>
                    </a:solidFill>
                    <a:latin typeface="Arial"/>
                    <a:cs typeface="Arial"/>
                  </a:rPr>
                  <a:t>ate</a:t>
                </a:r>
                <a:r>
                  <a:rPr sz="1600" b="1" spc="-10" dirty="0">
                    <a:solidFill>
                      <a:srgbClr val="021F43"/>
                    </a:solidFill>
                    <a:latin typeface="Arial"/>
                    <a:cs typeface="Arial"/>
                  </a:rPr>
                  <a:t>r</a:t>
                </a:r>
                <a:r>
                  <a:rPr sz="1600" b="1" spc="10" dirty="0">
                    <a:solidFill>
                      <a:srgbClr val="021F43"/>
                    </a:solidFill>
                    <a:latin typeface="Arial"/>
                    <a:cs typeface="Arial"/>
                  </a:rPr>
                  <a:t> </a:t>
                </a:r>
                <a:r>
                  <a:rPr sz="1600" b="1" spc="-20" dirty="0">
                    <a:solidFill>
                      <a:srgbClr val="021F43"/>
                    </a:solidFill>
                    <a:latin typeface="Arial"/>
                    <a:cs typeface="Arial"/>
                  </a:rPr>
                  <a:t>C</a:t>
                </a:r>
                <a:r>
                  <a:rPr sz="1600" b="1" spc="-50" dirty="0">
                    <a:solidFill>
                      <a:srgbClr val="021F43"/>
                    </a:solidFill>
                    <a:latin typeface="Arial"/>
                    <a:cs typeface="Arial"/>
                  </a:rPr>
                  <a:t>y</a:t>
                </a:r>
                <a:r>
                  <a:rPr sz="1600" b="1" spc="-15" dirty="0">
                    <a:solidFill>
                      <a:srgbClr val="021F43"/>
                    </a:solidFill>
                    <a:latin typeface="Arial"/>
                    <a:cs typeface="Arial"/>
                  </a:rPr>
                  <a:t>cle Cit</a:t>
                </a:r>
                <a:r>
                  <a:rPr sz="1600" b="1" spc="-10" dirty="0">
                    <a:solidFill>
                      <a:srgbClr val="021F43"/>
                    </a:solidFill>
                    <a:latin typeface="Arial"/>
                    <a:cs typeface="Arial"/>
                  </a:rPr>
                  <a:t>y</a:t>
                </a:r>
                <a:endParaRPr sz="1600">
                  <a:latin typeface="Arial"/>
                  <a:cs typeface="Arial"/>
                </a:endParaRPr>
              </a:p>
            </p:txBody>
          </p:sp>
          <p:sp>
            <p:nvSpPr>
              <p:cNvPr id="153" name="object 102"/>
              <p:cNvSpPr txBox="1"/>
              <p:nvPr/>
            </p:nvSpPr>
            <p:spPr>
              <a:xfrm>
                <a:off x="4585695" y="3390722"/>
                <a:ext cx="1078230" cy="484505"/>
              </a:xfrm>
              <a:prstGeom prst="rect">
                <a:avLst/>
              </a:prstGeom>
            </p:spPr>
            <p:txBody>
              <a:bodyPr vert="horz" wrap="square" lIns="0" tIns="0" rIns="0" bIns="0" rtlCol="0">
                <a:spAutoFit/>
              </a:bodyPr>
              <a:lstStyle/>
              <a:p>
                <a:pPr marL="12700" marR="5080">
                  <a:lnSpc>
                    <a:spcPct val="105000"/>
                  </a:lnSpc>
                </a:pPr>
                <a:r>
                  <a:rPr sz="1600" b="1" spc="-75" dirty="0">
                    <a:solidFill>
                      <a:srgbClr val="021F43"/>
                    </a:solidFill>
                    <a:latin typeface="Arial"/>
                    <a:cs typeface="Arial"/>
                  </a:rPr>
                  <a:t>W</a:t>
                </a:r>
                <a:r>
                  <a:rPr sz="1600" b="1" spc="-15" dirty="0">
                    <a:solidFill>
                      <a:srgbClr val="021F43"/>
                    </a:solidFill>
                    <a:latin typeface="Arial"/>
                    <a:cs typeface="Arial"/>
                  </a:rPr>
                  <a:t>ate</a:t>
                </a:r>
                <a:r>
                  <a:rPr sz="1600" b="1" spc="-10" dirty="0">
                    <a:solidFill>
                      <a:srgbClr val="021F43"/>
                    </a:solidFill>
                    <a:latin typeface="Arial"/>
                    <a:cs typeface="Arial"/>
                  </a:rPr>
                  <a:t>r</a:t>
                </a:r>
                <a:r>
                  <a:rPr sz="1600" b="1" spc="25" dirty="0">
                    <a:solidFill>
                      <a:srgbClr val="021F43"/>
                    </a:solidFill>
                    <a:latin typeface="Arial"/>
                    <a:cs typeface="Arial"/>
                  </a:rPr>
                  <a:t>w</a:t>
                </a:r>
                <a:r>
                  <a:rPr sz="1600" b="1" spc="-15" dirty="0">
                    <a:solidFill>
                      <a:srgbClr val="021F43"/>
                    </a:solidFill>
                    <a:latin typeface="Arial"/>
                    <a:cs typeface="Arial"/>
                  </a:rPr>
                  <a:t>a</a:t>
                </a:r>
                <a:r>
                  <a:rPr sz="1600" b="1" spc="-50" dirty="0">
                    <a:solidFill>
                      <a:srgbClr val="021F43"/>
                    </a:solidFill>
                    <a:latin typeface="Arial"/>
                    <a:cs typeface="Arial"/>
                  </a:rPr>
                  <a:t>y</a:t>
                </a:r>
                <a:r>
                  <a:rPr sz="1600" b="1" spc="-10" dirty="0">
                    <a:solidFill>
                      <a:srgbClr val="021F43"/>
                    </a:solidFill>
                    <a:latin typeface="Arial"/>
                    <a:cs typeface="Arial"/>
                  </a:rPr>
                  <a:t>s</a:t>
                </a:r>
                <a:r>
                  <a:rPr sz="1600" b="1" spc="-5" dirty="0">
                    <a:solidFill>
                      <a:srgbClr val="021F43"/>
                    </a:solidFill>
                    <a:latin typeface="Arial"/>
                    <a:cs typeface="Arial"/>
                  </a:rPr>
                  <a:t> </a:t>
                </a:r>
                <a:r>
                  <a:rPr sz="1600" b="1" spc="-15" dirty="0">
                    <a:solidFill>
                      <a:srgbClr val="021F43"/>
                    </a:solidFill>
                    <a:latin typeface="Arial"/>
                    <a:cs typeface="Arial"/>
                  </a:rPr>
                  <a:t>Cit</a:t>
                </a:r>
                <a:r>
                  <a:rPr sz="1600" b="1" spc="-10" dirty="0">
                    <a:solidFill>
                      <a:srgbClr val="021F43"/>
                    </a:solidFill>
                    <a:latin typeface="Arial"/>
                    <a:cs typeface="Arial"/>
                  </a:rPr>
                  <a:t>y</a:t>
                </a:r>
                <a:endParaRPr sz="1600">
                  <a:latin typeface="Arial"/>
                  <a:cs typeface="Arial"/>
                </a:endParaRPr>
              </a:p>
            </p:txBody>
          </p:sp>
          <p:sp>
            <p:nvSpPr>
              <p:cNvPr id="154" name="object 103"/>
              <p:cNvSpPr txBox="1"/>
              <p:nvPr/>
            </p:nvSpPr>
            <p:spPr>
              <a:xfrm>
                <a:off x="3296581" y="3390722"/>
                <a:ext cx="780415" cy="484505"/>
              </a:xfrm>
              <a:prstGeom prst="rect">
                <a:avLst/>
              </a:prstGeom>
            </p:spPr>
            <p:txBody>
              <a:bodyPr vert="horz" wrap="square" lIns="0" tIns="0" rIns="0" bIns="0" rtlCol="0">
                <a:spAutoFit/>
              </a:bodyPr>
              <a:lstStyle/>
              <a:p>
                <a:pPr marL="200025" marR="5080" indent="-187960">
                  <a:lnSpc>
                    <a:spcPct val="105000"/>
                  </a:lnSpc>
                </a:pPr>
                <a:r>
                  <a:rPr sz="1600" b="1" spc="-20" dirty="0">
                    <a:solidFill>
                      <a:srgbClr val="021F43"/>
                    </a:solidFill>
                    <a:latin typeface="Arial"/>
                    <a:cs typeface="Arial"/>
                  </a:rPr>
                  <a:t>D</a:t>
                </a:r>
                <a:r>
                  <a:rPr sz="1600" b="1" spc="-10" dirty="0">
                    <a:solidFill>
                      <a:srgbClr val="021F43"/>
                    </a:solidFill>
                    <a:latin typeface="Arial"/>
                    <a:cs typeface="Arial"/>
                  </a:rPr>
                  <a:t>r</a:t>
                </a:r>
                <a:r>
                  <a:rPr sz="1600" b="1" spc="-15" dirty="0">
                    <a:solidFill>
                      <a:srgbClr val="021F43"/>
                    </a:solidFill>
                    <a:latin typeface="Arial"/>
                    <a:cs typeface="Arial"/>
                  </a:rPr>
                  <a:t>ained Cit</a:t>
                </a:r>
                <a:r>
                  <a:rPr sz="1600" b="1" spc="-10" dirty="0">
                    <a:solidFill>
                      <a:srgbClr val="021F43"/>
                    </a:solidFill>
                    <a:latin typeface="Arial"/>
                    <a:cs typeface="Arial"/>
                  </a:rPr>
                  <a:t>y</a:t>
                </a:r>
                <a:endParaRPr sz="1600">
                  <a:latin typeface="Arial"/>
                  <a:cs typeface="Arial"/>
                </a:endParaRPr>
              </a:p>
            </p:txBody>
          </p:sp>
          <p:sp>
            <p:nvSpPr>
              <p:cNvPr id="155" name="object 104"/>
              <p:cNvSpPr txBox="1"/>
              <p:nvPr/>
            </p:nvSpPr>
            <p:spPr>
              <a:xfrm>
                <a:off x="1874245" y="3385960"/>
                <a:ext cx="865505" cy="472440"/>
              </a:xfrm>
              <a:prstGeom prst="rect">
                <a:avLst/>
              </a:prstGeom>
            </p:spPr>
            <p:txBody>
              <a:bodyPr vert="horz" wrap="square" lIns="0" tIns="0" rIns="0" bIns="0" rtlCol="0">
                <a:spAutoFit/>
              </a:bodyPr>
              <a:lstStyle/>
              <a:p>
                <a:pPr marL="184785" marR="5080" indent="-172720">
                  <a:lnSpc>
                    <a:spcPct val="100000"/>
                  </a:lnSpc>
                </a:pPr>
                <a:r>
                  <a:rPr sz="1600" b="1" spc="-15" dirty="0">
                    <a:solidFill>
                      <a:srgbClr val="021F43"/>
                    </a:solidFill>
                    <a:latin typeface="Arial"/>
                    <a:cs typeface="Arial"/>
                  </a:rPr>
                  <a:t>Se</a:t>
                </a:r>
                <a:r>
                  <a:rPr sz="1600" b="1" spc="25" dirty="0">
                    <a:solidFill>
                      <a:srgbClr val="021F43"/>
                    </a:solidFill>
                    <a:latin typeface="Arial"/>
                    <a:cs typeface="Arial"/>
                  </a:rPr>
                  <a:t>w</a:t>
                </a:r>
                <a:r>
                  <a:rPr sz="1600" b="1" spc="-15" dirty="0">
                    <a:solidFill>
                      <a:srgbClr val="021F43"/>
                    </a:solidFill>
                    <a:latin typeface="Arial"/>
                    <a:cs typeface="Arial"/>
                  </a:rPr>
                  <a:t>e</a:t>
                </a:r>
                <a:r>
                  <a:rPr sz="1600" b="1" spc="-10" dirty="0">
                    <a:solidFill>
                      <a:srgbClr val="021F43"/>
                    </a:solidFill>
                    <a:latin typeface="Arial"/>
                    <a:cs typeface="Arial"/>
                  </a:rPr>
                  <a:t>r</a:t>
                </a:r>
                <a:r>
                  <a:rPr sz="1600" b="1" spc="-15" dirty="0">
                    <a:solidFill>
                      <a:srgbClr val="021F43"/>
                    </a:solidFill>
                    <a:latin typeface="Arial"/>
                    <a:cs typeface="Arial"/>
                  </a:rPr>
                  <a:t>ed Cit</a:t>
                </a:r>
                <a:r>
                  <a:rPr sz="1600" b="1" spc="-10" dirty="0">
                    <a:solidFill>
                      <a:srgbClr val="021F43"/>
                    </a:solidFill>
                    <a:latin typeface="Arial"/>
                    <a:cs typeface="Arial"/>
                  </a:rPr>
                  <a:t>y</a:t>
                </a:r>
                <a:endParaRPr sz="1600">
                  <a:latin typeface="Arial"/>
                  <a:cs typeface="Arial"/>
                </a:endParaRPr>
              </a:p>
            </p:txBody>
          </p:sp>
          <p:sp>
            <p:nvSpPr>
              <p:cNvPr id="156" name="object 105"/>
              <p:cNvSpPr txBox="1"/>
              <p:nvPr/>
            </p:nvSpPr>
            <p:spPr>
              <a:xfrm>
                <a:off x="254995" y="3382785"/>
                <a:ext cx="1495425" cy="472440"/>
              </a:xfrm>
              <a:prstGeom prst="rect">
                <a:avLst/>
              </a:prstGeom>
            </p:spPr>
            <p:txBody>
              <a:bodyPr vert="horz" wrap="square" lIns="0" tIns="0" rIns="0" bIns="0" rtlCol="0">
                <a:spAutoFit/>
              </a:bodyPr>
              <a:lstStyle/>
              <a:p>
                <a:pPr marL="570230" marR="5080" indent="-558165">
                  <a:lnSpc>
                    <a:spcPct val="100000"/>
                  </a:lnSpc>
                </a:pPr>
                <a:r>
                  <a:rPr sz="1600" b="1" spc="-75" dirty="0">
                    <a:solidFill>
                      <a:srgbClr val="021F43"/>
                    </a:solidFill>
                    <a:latin typeface="Arial"/>
                    <a:cs typeface="Arial"/>
                  </a:rPr>
                  <a:t>W</a:t>
                </a:r>
                <a:r>
                  <a:rPr sz="1600" b="1" spc="-15" dirty="0">
                    <a:solidFill>
                      <a:srgbClr val="021F43"/>
                    </a:solidFill>
                    <a:latin typeface="Arial"/>
                    <a:cs typeface="Arial"/>
                  </a:rPr>
                  <a:t>ate</a:t>
                </a:r>
                <a:r>
                  <a:rPr sz="1600" b="1" spc="-10" dirty="0">
                    <a:solidFill>
                      <a:srgbClr val="021F43"/>
                    </a:solidFill>
                    <a:latin typeface="Arial"/>
                    <a:cs typeface="Arial"/>
                  </a:rPr>
                  <a:t>r</a:t>
                </a:r>
                <a:r>
                  <a:rPr sz="1600" b="1" spc="15" dirty="0">
                    <a:solidFill>
                      <a:srgbClr val="021F43"/>
                    </a:solidFill>
                    <a:latin typeface="Arial"/>
                    <a:cs typeface="Arial"/>
                  </a:rPr>
                  <a:t> </a:t>
                </a:r>
                <a:r>
                  <a:rPr sz="1600" b="1" spc="-15" dirty="0">
                    <a:solidFill>
                      <a:srgbClr val="021F43"/>
                    </a:solidFill>
                    <a:latin typeface="Arial"/>
                    <a:cs typeface="Arial"/>
                  </a:rPr>
                  <a:t>Supp</a:t>
                </a:r>
                <a:r>
                  <a:rPr sz="1600" b="1" spc="-10" dirty="0">
                    <a:solidFill>
                      <a:srgbClr val="021F43"/>
                    </a:solidFill>
                    <a:latin typeface="Arial"/>
                    <a:cs typeface="Arial"/>
                  </a:rPr>
                  <a:t>lied</a:t>
                </a:r>
                <a:r>
                  <a:rPr sz="1600" b="1" spc="-5" dirty="0">
                    <a:solidFill>
                      <a:srgbClr val="021F43"/>
                    </a:solidFill>
                    <a:latin typeface="Arial"/>
                    <a:cs typeface="Arial"/>
                  </a:rPr>
                  <a:t> </a:t>
                </a:r>
                <a:r>
                  <a:rPr sz="1600" b="1" spc="-15" dirty="0">
                    <a:solidFill>
                      <a:srgbClr val="021F43"/>
                    </a:solidFill>
                    <a:latin typeface="Arial"/>
                    <a:cs typeface="Arial"/>
                  </a:rPr>
                  <a:t>Cit</a:t>
                </a:r>
                <a:r>
                  <a:rPr sz="1600" b="1" spc="-10" dirty="0">
                    <a:solidFill>
                      <a:srgbClr val="021F43"/>
                    </a:solidFill>
                    <a:latin typeface="Arial"/>
                    <a:cs typeface="Arial"/>
                  </a:rPr>
                  <a:t>y</a:t>
                </a:r>
                <a:endParaRPr sz="1600" dirty="0">
                  <a:latin typeface="Arial"/>
                  <a:cs typeface="Arial"/>
                </a:endParaRPr>
              </a:p>
            </p:txBody>
          </p:sp>
        </p:grpSp>
        <p:sp>
          <p:nvSpPr>
            <p:cNvPr id="157" name="object 106"/>
            <p:cNvSpPr txBox="1"/>
            <p:nvPr/>
          </p:nvSpPr>
          <p:spPr>
            <a:xfrm>
              <a:off x="225462" y="5310991"/>
              <a:ext cx="1297305" cy="430887"/>
            </a:xfrm>
            <a:prstGeom prst="rect">
              <a:avLst/>
            </a:prstGeom>
          </p:spPr>
          <p:txBody>
            <a:bodyPr vert="horz" wrap="square" lIns="0" tIns="0" rIns="0" bIns="0" rtlCol="0">
              <a:spAutoFit/>
            </a:bodyPr>
            <a:lstStyle>
              <a:defPPr>
                <a:defRPr lang="en-US"/>
              </a:defPPr>
              <a:lvl1pPr marL="12065" marR="5080" algn="ctr">
                <a:lnSpc>
                  <a:spcPct val="100000"/>
                </a:lnSpc>
                <a:defRPr sz="1400" spc="-60">
                  <a:solidFill>
                    <a:srgbClr val="021F43"/>
                  </a:solidFill>
                  <a:latin typeface="Century Gothic"/>
                  <a:cs typeface="Century Gothic"/>
                </a:defRPr>
              </a:lvl1pPr>
            </a:lstStyle>
            <a:p>
              <a:r>
                <a:rPr dirty="0"/>
                <a:t>Supply hydraulics</a:t>
              </a:r>
            </a:p>
          </p:txBody>
        </p:sp>
        <p:sp>
          <p:nvSpPr>
            <p:cNvPr id="158" name="object 107"/>
            <p:cNvSpPr txBox="1"/>
            <p:nvPr/>
          </p:nvSpPr>
          <p:spPr>
            <a:xfrm>
              <a:off x="111660" y="1702775"/>
              <a:ext cx="1450960" cy="646331"/>
            </a:xfrm>
            <a:prstGeom prst="rect">
              <a:avLst/>
            </a:prstGeom>
          </p:spPr>
          <p:txBody>
            <a:bodyPr vert="horz" wrap="square" lIns="0" tIns="0" rIns="0" bIns="0" rtlCol="0">
              <a:spAutoFit/>
            </a:bodyPr>
            <a:lstStyle/>
            <a:p>
              <a:pPr marL="12065" marR="5080" algn="ctr">
                <a:lnSpc>
                  <a:spcPct val="100000"/>
                </a:lnSpc>
              </a:pPr>
              <a:r>
                <a:rPr sz="1400" spc="-60" dirty="0">
                  <a:solidFill>
                    <a:srgbClr val="021F43"/>
                  </a:solidFill>
                  <a:latin typeface="Century Gothic"/>
                  <a:cs typeface="Century Gothic"/>
                </a:rPr>
                <a:t>W</a:t>
              </a:r>
              <a:r>
                <a:rPr sz="1400" spc="-10" dirty="0">
                  <a:solidFill>
                    <a:srgbClr val="021F43"/>
                  </a:solidFill>
                  <a:latin typeface="Century Gothic"/>
                  <a:cs typeface="Century Gothic"/>
                </a:rPr>
                <a:t>a</a:t>
              </a:r>
              <a:r>
                <a:rPr sz="1400" spc="-15" dirty="0">
                  <a:solidFill>
                    <a:srgbClr val="021F43"/>
                  </a:solidFill>
                  <a:latin typeface="Century Gothic"/>
                  <a:cs typeface="Century Gothic"/>
                </a:rPr>
                <a:t>t</a:t>
              </a:r>
              <a:r>
                <a:rPr sz="1400" spc="-5" dirty="0">
                  <a:solidFill>
                    <a:srgbClr val="021F43"/>
                  </a:solidFill>
                  <a:latin typeface="Century Gothic"/>
                  <a:cs typeface="Century Gothic"/>
                </a:rPr>
                <a:t>er</a:t>
              </a:r>
              <a:r>
                <a:rPr sz="1400" spc="50" dirty="0">
                  <a:solidFill>
                    <a:srgbClr val="021F43"/>
                  </a:solidFill>
                  <a:latin typeface="Century Gothic"/>
                  <a:cs typeface="Century Gothic"/>
                </a:rPr>
                <a:t> </a:t>
              </a:r>
              <a:r>
                <a:rPr sz="1400" spc="-10" dirty="0">
                  <a:solidFill>
                    <a:srgbClr val="021F43"/>
                  </a:solidFill>
                  <a:latin typeface="Century Gothic"/>
                  <a:cs typeface="Century Gothic"/>
                </a:rPr>
                <a:t>supply acc</a:t>
              </a:r>
              <a:r>
                <a:rPr sz="1400" spc="-15" dirty="0">
                  <a:solidFill>
                    <a:srgbClr val="021F43"/>
                  </a:solidFill>
                  <a:latin typeface="Century Gothic"/>
                  <a:cs typeface="Century Gothic"/>
                </a:rPr>
                <a:t>e</a:t>
              </a:r>
              <a:r>
                <a:rPr sz="1400" spc="-5" dirty="0">
                  <a:solidFill>
                    <a:srgbClr val="021F43"/>
                  </a:solidFill>
                  <a:latin typeface="Century Gothic"/>
                  <a:cs typeface="Century Gothic"/>
                </a:rPr>
                <a:t>ss</a:t>
              </a:r>
              <a:r>
                <a:rPr sz="1400" dirty="0">
                  <a:solidFill>
                    <a:srgbClr val="021F43"/>
                  </a:solidFill>
                  <a:latin typeface="Century Gothic"/>
                  <a:cs typeface="Century Gothic"/>
                </a:rPr>
                <a:t> </a:t>
              </a:r>
              <a:r>
                <a:rPr sz="1400" spc="-10" dirty="0">
                  <a:solidFill>
                    <a:srgbClr val="021F43"/>
                  </a:solidFill>
                  <a:latin typeface="Century Gothic"/>
                  <a:cs typeface="Century Gothic"/>
                </a:rPr>
                <a:t>&amp;</a:t>
              </a:r>
              <a:r>
                <a:rPr sz="1400" spc="-5" dirty="0">
                  <a:solidFill>
                    <a:srgbClr val="021F43"/>
                  </a:solidFill>
                  <a:latin typeface="Century Gothic"/>
                  <a:cs typeface="Century Gothic"/>
                </a:rPr>
                <a:t> s</a:t>
              </a:r>
              <a:r>
                <a:rPr sz="1400" spc="-15" dirty="0">
                  <a:solidFill>
                    <a:srgbClr val="021F43"/>
                  </a:solidFill>
                  <a:latin typeface="Century Gothic"/>
                  <a:cs typeface="Century Gothic"/>
                </a:rPr>
                <a:t>e</a:t>
              </a:r>
              <a:r>
                <a:rPr sz="1400" spc="-10" dirty="0">
                  <a:solidFill>
                    <a:srgbClr val="021F43"/>
                  </a:solidFill>
                  <a:latin typeface="Century Gothic"/>
                  <a:cs typeface="Century Gothic"/>
                </a:rPr>
                <a:t>cu</a:t>
              </a:r>
              <a:r>
                <a:rPr sz="1400" spc="-15" dirty="0">
                  <a:solidFill>
                    <a:srgbClr val="021F43"/>
                  </a:solidFill>
                  <a:latin typeface="Century Gothic"/>
                  <a:cs typeface="Century Gothic"/>
                </a:rPr>
                <a:t>r</a:t>
              </a:r>
              <a:r>
                <a:rPr sz="1400" spc="5" dirty="0">
                  <a:solidFill>
                    <a:srgbClr val="021F43"/>
                  </a:solidFill>
                  <a:latin typeface="Century Gothic"/>
                  <a:cs typeface="Century Gothic"/>
                </a:rPr>
                <a:t>i</a:t>
              </a:r>
              <a:r>
                <a:rPr sz="1400" spc="-15" dirty="0">
                  <a:solidFill>
                    <a:srgbClr val="021F43"/>
                  </a:solidFill>
                  <a:latin typeface="Century Gothic"/>
                  <a:cs typeface="Century Gothic"/>
                </a:rPr>
                <a:t>t</a:t>
              </a:r>
              <a:r>
                <a:rPr sz="1400" spc="-10" dirty="0">
                  <a:solidFill>
                    <a:srgbClr val="021F43"/>
                  </a:solidFill>
                  <a:latin typeface="Century Gothic"/>
                  <a:cs typeface="Century Gothic"/>
                </a:rPr>
                <a:t>y</a:t>
              </a:r>
              <a:endParaRPr sz="1400" dirty="0">
                <a:latin typeface="Century Gothic"/>
                <a:cs typeface="Century Gothic"/>
              </a:endParaRPr>
            </a:p>
          </p:txBody>
        </p:sp>
        <p:sp>
          <p:nvSpPr>
            <p:cNvPr id="159" name="object 108"/>
            <p:cNvSpPr txBox="1"/>
            <p:nvPr/>
          </p:nvSpPr>
          <p:spPr>
            <a:xfrm>
              <a:off x="2827729" y="5310991"/>
              <a:ext cx="1445260" cy="430887"/>
            </a:xfrm>
            <a:prstGeom prst="rect">
              <a:avLst/>
            </a:prstGeom>
          </p:spPr>
          <p:txBody>
            <a:bodyPr vert="horz" wrap="square" lIns="0" tIns="0" rIns="0" bIns="0" rtlCol="0">
              <a:spAutoFit/>
            </a:bodyPr>
            <a:lstStyle>
              <a:defPPr>
                <a:defRPr lang="en-US"/>
              </a:defPPr>
              <a:lvl1pPr marL="12065" marR="5080" algn="ctr">
                <a:lnSpc>
                  <a:spcPct val="100000"/>
                </a:lnSpc>
                <a:defRPr sz="1400" spc="-60">
                  <a:solidFill>
                    <a:srgbClr val="021F43"/>
                  </a:solidFill>
                  <a:latin typeface="Century Gothic"/>
                  <a:cs typeface="Century Gothic"/>
                </a:defRPr>
              </a:lvl1pPr>
            </a:lstStyle>
            <a:p>
              <a:r>
                <a:rPr lang="en-CA" dirty="0"/>
                <a:t>Sustainable drainage</a:t>
              </a:r>
            </a:p>
          </p:txBody>
        </p:sp>
        <p:sp>
          <p:nvSpPr>
            <p:cNvPr id="161" name="object 110"/>
            <p:cNvSpPr txBox="1"/>
            <p:nvPr/>
          </p:nvSpPr>
          <p:spPr>
            <a:xfrm>
              <a:off x="1588583" y="5203269"/>
              <a:ext cx="1369060" cy="646331"/>
            </a:xfrm>
            <a:prstGeom prst="rect">
              <a:avLst/>
            </a:prstGeom>
          </p:spPr>
          <p:txBody>
            <a:bodyPr vert="horz" wrap="square" lIns="0" tIns="0" rIns="0" bIns="0" rtlCol="0">
              <a:spAutoFit/>
            </a:bodyPr>
            <a:lstStyle>
              <a:defPPr>
                <a:defRPr lang="en-US"/>
              </a:defPPr>
              <a:lvl1pPr marL="12065" marR="5080" algn="ctr">
                <a:lnSpc>
                  <a:spcPct val="100000"/>
                </a:lnSpc>
                <a:defRPr sz="1400" spc="-60">
                  <a:solidFill>
                    <a:srgbClr val="021F43"/>
                  </a:solidFill>
                  <a:latin typeface="Century Gothic"/>
                  <a:cs typeface="Century Gothic"/>
                </a:defRPr>
              </a:lvl1pPr>
            </a:lstStyle>
            <a:p>
              <a:r>
                <a:rPr dirty="0"/>
                <a:t>Separate sewerage schemes</a:t>
              </a:r>
            </a:p>
          </p:txBody>
        </p:sp>
        <p:sp>
          <p:nvSpPr>
            <p:cNvPr id="162" name="object 111"/>
            <p:cNvSpPr txBox="1"/>
            <p:nvPr/>
          </p:nvSpPr>
          <p:spPr>
            <a:xfrm>
              <a:off x="1713859" y="1702775"/>
              <a:ext cx="1157420" cy="430887"/>
            </a:xfrm>
            <a:prstGeom prst="rect">
              <a:avLst/>
            </a:prstGeom>
          </p:spPr>
          <p:txBody>
            <a:bodyPr vert="horz" wrap="square" lIns="0" tIns="0" rIns="0" bIns="0" rtlCol="0">
              <a:spAutoFit/>
            </a:bodyPr>
            <a:lstStyle/>
            <a:p>
              <a:pPr algn="ctr">
                <a:lnSpc>
                  <a:spcPct val="100000"/>
                </a:lnSpc>
              </a:pPr>
              <a:r>
                <a:rPr sz="1400" spc="-10" dirty="0">
                  <a:solidFill>
                    <a:srgbClr val="021F43"/>
                  </a:solidFill>
                  <a:latin typeface="Century Gothic"/>
                  <a:cs typeface="Century Gothic"/>
                </a:rPr>
                <a:t>Publ</a:t>
              </a:r>
              <a:r>
                <a:rPr sz="1400" spc="5" dirty="0">
                  <a:solidFill>
                    <a:srgbClr val="021F43"/>
                  </a:solidFill>
                  <a:latin typeface="Century Gothic"/>
                  <a:cs typeface="Century Gothic"/>
                </a:rPr>
                <a:t>i</a:t>
              </a:r>
              <a:r>
                <a:rPr sz="1400" spc="-10" dirty="0">
                  <a:solidFill>
                    <a:srgbClr val="021F43"/>
                  </a:solidFill>
                  <a:latin typeface="Century Gothic"/>
                  <a:cs typeface="Century Gothic"/>
                </a:rPr>
                <a:t>c</a:t>
              </a:r>
              <a:r>
                <a:rPr sz="1400" spc="-15" dirty="0">
                  <a:solidFill>
                    <a:srgbClr val="021F43"/>
                  </a:solidFill>
                  <a:latin typeface="Century Gothic"/>
                  <a:cs typeface="Century Gothic"/>
                </a:rPr>
                <a:t> </a:t>
              </a:r>
              <a:r>
                <a:rPr sz="1400" spc="-10" dirty="0">
                  <a:solidFill>
                    <a:srgbClr val="021F43"/>
                  </a:solidFill>
                  <a:latin typeface="Century Gothic"/>
                  <a:cs typeface="Century Gothic"/>
                </a:rPr>
                <a:t>h</a:t>
              </a:r>
              <a:r>
                <a:rPr sz="1400" spc="-15" dirty="0">
                  <a:solidFill>
                    <a:srgbClr val="021F43"/>
                  </a:solidFill>
                  <a:latin typeface="Century Gothic"/>
                  <a:cs typeface="Century Gothic"/>
                </a:rPr>
                <a:t>e</a:t>
              </a:r>
              <a:r>
                <a:rPr sz="1400" spc="-10" dirty="0">
                  <a:solidFill>
                    <a:srgbClr val="021F43"/>
                  </a:solidFill>
                  <a:latin typeface="Century Gothic"/>
                  <a:cs typeface="Century Gothic"/>
                </a:rPr>
                <a:t>al</a:t>
              </a:r>
              <a:r>
                <a:rPr sz="1400" spc="-15" dirty="0">
                  <a:solidFill>
                    <a:srgbClr val="021F43"/>
                  </a:solidFill>
                  <a:latin typeface="Century Gothic"/>
                  <a:cs typeface="Century Gothic"/>
                </a:rPr>
                <a:t>t</a:t>
              </a:r>
              <a:r>
                <a:rPr sz="1400" spc="-10" dirty="0">
                  <a:solidFill>
                    <a:srgbClr val="021F43"/>
                  </a:solidFill>
                  <a:latin typeface="Century Gothic"/>
                  <a:cs typeface="Century Gothic"/>
                </a:rPr>
                <a:t>h</a:t>
              </a:r>
              <a:endParaRPr sz="1400" dirty="0">
                <a:latin typeface="Century Gothic"/>
                <a:cs typeface="Century Gothic"/>
              </a:endParaRPr>
            </a:p>
            <a:p>
              <a:pPr marL="16510" algn="ctr">
                <a:lnSpc>
                  <a:spcPct val="100000"/>
                </a:lnSpc>
              </a:pPr>
              <a:r>
                <a:rPr sz="1400" spc="-10" dirty="0">
                  <a:solidFill>
                    <a:srgbClr val="021F43"/>
                  </a:solidFill>
                  <a:latin typeface="Century Gothic"/>
                  <a:cs typeface="Century Gothic"/>
                </a:rPr>
                <a:t>p</a:t>
              </a:r>
              <a:r>
                <a:rPr sz="1400" spc="-15" dirty="0">
                  <a:solidFill>
                    <a:srgbClr val="021F43"/>
                  </a:solidFill>
                  <a:latin typeface="Century Gothic"/>
                  <a:cs typeface="Century Gothic"/>
                </a:rPr>
                <a:t>r</a:t>
              </a:r>
              <a:r>
                <a:rPr sz="1400" spc="-10" dirty="0">
                  <a:solidFill>
                    <a:srgbClr val="021F43"/>
                  </a:solidFill>
                  <a:latin typeface="Century Gothic"/>
                  <a:cs typeface="Century Gothic"/>
                </a:rPr>
                <a:t>o</a:t>
              </a:r>
              <a:r>
                <a:rPr sz="1400" spc="-15" dirty="0">
                  <a:solidFill>
                    <a:srgbClr val="021F43"/>
                  </a:solidFill>
                  <a:latin typeface="Century Gothic"/>
                  <a:cs typeface="Century Gothic"/>
                </a:rPr>
                <a:t>te</a:t>
              </a:r>
              <a:r>
                <a:rPr sz="1400" spc="-10" dirty="0">
                  <a:solidFill>
                    <a:srgbClr val="021F43"/>
                  </a:solidFill>
                  <a:latin typeface="Century Gothic"/>
                  <a:cs typeface="Century Gothic"/>
                </a:rPr>
                <a:t>c</a:t>
              </a:r>
              <a:r>
                <a:rPr sz="1400" spc="-15" dirty="0">
                  <a:solidFill>
                    <a:srgbClr val="021F43"/>
                  </a:solidFill>
                  <a:latin typeface="Century Gothic"/>
                  <a:cs typeface="Century Gothic"/>
                </a:rPr>
                <a:t>t</a:t>
              </a:r>
              <a:r>
                <a:rPr sz="1400" spc="5" dirty="0">
                  <a:solidFill>
                    <a:srgbClr val="021F43"/>
                  </a:solidFill>
                  <a:latin typeface="Century Gothic"/>
                  <a:cs typeface="Century Gothic"/>
                </a:rPr>
                <a:t>i</a:t>
              </a:r>
              <a:r>
                <a:rPr sz="1400" spc="-10" dirty="0">
                  <a:solidFill>
                    <a:srgbClr val="021F43"/>
                  </a:solidFill>
                  <a:latin typeface="Century Gothic"/>
                  <a:cs typeface="Century Gothic"/>
                </a:rPr>
                <a:t>on</a:t>
              </a:r>
              <a:endParaRPr sz="1400" dirty="0">
                <a:latin typeface="Century Gothic"/>
                <a:cs typeface="Century Gothic"/>
              </a:endParaRPr>
            </a:p>
          </p:txBody>
        </p:sp>
        <p:sp>
          <p:nvSpPr>
            <p:cNvPr id="163" name="object 112"/>
            <p:cNvSpPr txBox="1"/>
            <p:nvPr/>
          </p:nvSpPr>
          <p:spPr>
            <a:xfrm>
              <a:off x="4342502" y="5203269"/>
              <a:ext cx="1371600" cy="646331"/>
            </a:xfrm>
            <a:prstGeom prst="rect">
              <a:avLst/>
            </a:prstGeom>
          </p:spPr>
          <p:txBody>
            <a:bodyPr vert="horz" wrap="square" lIns="0" tIns="0" rIns="0" bIns="0" rtlCol="0">
              <a:spAutoFit/>
            </a:bodyPr>
            <a:lstStyle>
              <a:defPPr>
                <a:defRPr lang="en-US"/>
              </a:defPPr>
              <a:lvl1pPr marL="12065" marR="5080" algn="ctr">
                <a:lnSpc>
                  <a:spcPct val="100000"/>
                </a:lnSpc>
                <a:defRPr sz="1400" spc="-60">
                  <a:solidFill>
                    <a:srgbClr val="021F43"/>
                  </a:solidFill>
                  <a:latin typeface="Century Gothic"/>
                  <a:cs typeface="Century Gothic"/>
                </a:defRPr>
              </a:lvl1pPr>
            </a:lstStyle>
            <a:p>
              <a:r>
                <a:rPr dirty="0"/>
                <a:t>Point &amp; diffuse source pollution management</a:t>
              </a:r>
            </a:p>
          </p:txBody>
        </p:sp>
        <p:sp>
          <p:nvSpPr>
            <p:cNvPr id="164" name="object 113"/>
            <p:cNvSpPr txBox="1"/>
            <p:nvPr/>
          </p:nvSpPr>
          <p:spPr>
            <a:xfrm>
              <a:off x="4326340" y="1702775"/>
              <a:ext cx="1444863" cy="646331"/>
            </a:xfrm>
            <a:prstGeom prst="rect">
              <a:avLst/>
            </a:prstGeom>
          </p:spPr>
          <p:txBody>
            <a:bodyPr vert="horz" wrap="square" lIns="0" tIns="0" rIns="0" bIns="0" rtlCol="0">
              <a:spAutoFit/>
            </a:bodyPr>
            <a:lstStyle/>
            <a:p>
              <a:pPr marL="12700" marR="5080" algn="ctr">
                <a:lnSpc>
                  <a:spcPct val="100000"/>
                </a:lnSpc>
              </a:pPr>
              <a:r>
                <a:rPr sz="1400" spc="-10" dirty="0">
                  <a:solidFill>
                    <a:srgbClr val="021F43"/>
                  </a:solidFill>
                  <a:latin typeface="Century Gothic"/>
                  <a:cs typeface="Century Gothic"/>
                </a:rPr>
                <a:t>Soc</a:t>
              </a:r>
              <a:r>
                <a:rPr sz="1400" spc="5" dirty="0">
                  <a:solidFill>
                    <a:srgbClr val="021F43"/>
                  </a:solidFill>
                  <a:latin typeface="Century Gothic"/>
                  <a:cs typeface="Century Gothic"/>
                </a:rPr>
                <a:t>i</a:t>
              </a:r>
              <a:r>
                <a:rPr sz="1400" spc="-10" dirty="0">
                  <a:solidFill>
                    <a:srgbClr val="021F43"/>
                  </a:solidFill>
                  <a:latin typeface="Century Gothic"/>
                  <a:cs typeface="Century Gothic"/>
                </a:rPr>
                <a:t>al a</a:t>
              </a:r>
              <a:r>
                <a:rPr sz="1400" spc="-20" dirty="0">
                  <a:solidFill>
                    <a:srgbClr val="021F43"/>
                  </a:solidFill>
                  <a:latin typeface="Century Gothic"/>
                  <a:cs typeface="Century Gothic"/>
                </a:rPr>
                <a:t>me</a:t>
              </a:r>
              <a:r>
                <a:rPr sz="1400" spc="-10" dirty="0">
                  <a:solidFill>
                    <a:srgbClr val="021F43"/>
                  </a:solidFill>
                  <a:latin typeface="Century Gothic"/>
                  <a:cs typeface="Century Gothic"/>
                </a:rPr>
                <a:t>n</a:t>
              </a:r>
              <a:r>
                <a:rPr sz="1400" spc="5" dirty="0">
                  <a:solidFill>
                    <a:srgbClr val="021F43"/>
                  </a:solidFill>
                  <a:latin typeface="Century Gothic"/>
                  <a:cs typeface="Century Gothic"/>
                </a:rPr>
                <a:t>i</a:t>
              </a:r>
              <a:r>
                <a:rPr sz="1400" spc="-15" dirty="0">
                  <a:solidFill>
                    <a:srgbClr val="021F43"/>
                  </a:solidFill>
                  <a:latin typeface="Century Gothic"/>
                  <a:cs typeface="Century Gothic"/>
                </a:rPr>
                <a:t>t</a:t>
              </a:r>
              <a:r>
                <a:rPr sz="1400" spc="-25" dirty="0">
                  <a:solidFill>
                    <a:srgbClr val="021F43"/>
                  </a:solidFill>
                  <a:latin typeface="Century Gothic"/>
                  <a:cs typeface="Century Gothic"/>
                </a:rPr>
                <a:t>y,</a:t>
              </a:r>
              <a:r>
                <a:rPr sz="1400" spc="-20" dirty="0">
                  <a:solidFill>
                    <a:srgbClr val="021F43"/>
                  </a:solidFill>
                  <a:latin typeface="Century Gothic"/>
                  <a:cs typeface="Century Gothic"/>
                </a:rPr>
                <a:t> </a:t>
              </a:r>
              <a:r>
                <a:rPr sz="1400" spc="-15" dirty="0">
                  <a:solidFill>
                    <a:srgbClr val="021F43"/>
                  </a:solidFill>
                  <a:latin typeface="Century Gothic"/>
                  <a:cs typeface="Century Gothic"/>
                </a:rPr>
                <a:t>e</a:t>
              </a:r>
              <a:r>
                <a:rPr sz="1400" spc="-10" dirty="0">
                  <a:solidFill>
                    <a:srgbClr val="021F43"/>
                  </a:solidFill>
                  <a:latin typeface="Century Gothic"/>
                  <a:cs typeface="Century Gothic"/>
                </a:rPr>
                <a:t>n</a:t>
              </a:r>
              <a:r>
                <a:rPr sz="1400" spc="-25" dirty="0">
                  <a:solidFill>
                    <a:srgbClr val="021F43"/>
                  </a:solidFill>
                  <a:latin typeface="Century Gothic"/>
                  <a:cs typeface="Century Gothic"/>
                </a:rPr>
                <a:t>v</a:t>
              </a:r>
              <a:r>
                <a:rPr sz="1400" spc="5" dirty="0">
                  <a:solidFill>
                    <a:srgbClr val="021F43"/>
                  </a:solidFill>
                  <a:latin typeface="Century Gothic"/>
                  <a:cs typeface="Century Gothic"/>
                </a:rPr>
                <a:t>i</a:t>
              </a:r>
              <a:r>
                <a:rPr sz="1400" spc="-15" dirty="0">
                  <a:solidFill>
                    <a:srgbClr val="021F43"/>
                  </a:solidFill>
                  <a:latin typeface="Century Gothic"/>
                  <a:cs typeface="Century Gothic"/>
                </a:rPr>
                <a:t>r</a:t>
              </a:r>
              <a:r>
                <a:rPr sz="1400" spc="-10" dirty="0">
                  <a:solidFill>
                    <a:srgbClr val="021F43"/>
                  </a:solidFill>
                  <a:latin typeface="Century Gothic"/>
                  <a:cs typeface="Century Gothic"/>
                </a:rPr>
                <a:t>on</a:t>
              </a:r>
              <a:r>
                <a:rPr sz="1400" spc="-20" dirty="0">
                  <a:solidFill>
                    <a:srgbClr val="021F43"/>
                  </a:solidFill>
                  <a:latin typeface="Century Gothic"/>
                  <a:cs typeface="Century Gothic"/>
                </a:rPr>
                <a:t>me</a:t>
              </a:r>
              <a:r>
                <a:rPr sz="1400" spc="-10" dirty="0">
                  <a:solidFill>
                    <a:srgbClr val="021F43"/>
                  </a:solidFill>
                  <a:latin typeface="Century Gothic"/>
                  <a:cs typeface="Century Gothic"/>
                </a:rPr>
                <a:t>n</a:t>
              </a:r>
              <a:r>
                <a:rPr sz="1400" spc="-15" dirty="0">
                  <a:solidFill>
                    <a:srgbClr val="021F43"/>
                  </a:solidFill>
                  <a:latin typeface="Century Gothic"/>
                  <a:cs typeface="Century Gothic"/>
                </a:rPr>
                <a:t>t</a:t>
              </a:r>
              <a:r>
                <a:rPr sz="1400" spc="-10" dirty="0">
                  <a:solidFill>
                    <a:srgbClr val="021F43"/>
                  </a:solidFill>
                  <a:latin typeface="Century Gothic"/>
                  <a:cs typeface="Century Gothic"/>
                </a:rPr>
                <a:t>al p</a:t>
              </a:r>
              <a:r>
                <a:rPr sz="1400" spc="-15" dirty="0">
                  <a:solidFill>
                    <a:srgbClr val="021F43"/>
                  </a:solidFill>
                  <a:latin typeface="Century Gothic"/>
                  <a:cs typeface="Century Gothic"/>
                </a:rPr>
                <a:t>r</a:t>
              </a:r>
              <a:r>
                <a:rPr sz="1400" spc="-10" dirty="0">
                  <a:solidFill>
                    <a:srgbClr val="021F43"/>
                  </a:solidFill>
                  <a:latin typeface="Century Gothic"/>
                  <a:cs typeface="Century Gothic"/>
                </a:rPr>
                <a:t>o</a:t>
              </a:r>
              <a:r>
                <a:rPr sz="1400" spc="-15" dirty="0">
                  <a:solidFill>
                    <a:srgbClr val="021F43"/>
                  </a:solidFill>
                  <a:latin typeface="Century Gothic"/>
                  <a:cs typeface="Century Gothic"/>
                </a:rPr>
                <a:t>te</a:t>
              </a:r>
              <a:r>
                <a:rPr sz="1400" spc="-10" dirty="0">
                  <a:solidFill>
                    <a:srgbClr val="021F43"/>
                  </a:solidFill>
                  <a:latin typeface="Century Gothic"/>
                  <a:cs typeface="Century Gothic"/>
                </a:rPr>
                <a:t>c</a:t>
              </a:r>
              <a:r>
                <a:rPr sz="1400" spc="-15" dirty="0">
                  <a:solidFill>
                    <a:srgbClr val="021F43"/>
                  </a:solidFill>
                  <a:latin typeface="Century Gothic"/>
                  <a:cs typeface="Century Gothic"/>
                </a:rPr>
                <a:t>t</a:t>
              </a:r>
              <a:r>
                <a:rPr sz="1400" spc="5" dirty="0">
                  <a:solidFill>
                    <a:srgbClr val="021F43"/>
                  </a:solidFill>
                  <a:latin typeface="Century Gothic"/>
                  <a:cs typeface="Century Gothic"/>
                </a:rPr>
                <a:t>i</a:t>
              </a:r>
              <a:r>
                <a:rPr sz="1400" spc="-10" dirty="0">
                  <a:solidFill>
                    <a:srgbClr val="021F43"/>
                  </a:solidFill>
                  <a:latin typeface="Century Gothic"/>
                  <a:cs typeface="Century Gothic"/>
                </a:rPr>
                <a:t>on</a:t>
              </a:r>
              <a:endParaRPr sz="1400" dirty="0">
                <a:latin typeface="Century Gothic"/>
                <a:cs typeface="Century Gothic"/>
              </a:endParaRPr>
            </a:p>
          </p:txBody>
        </p:sp>
        <p:sp>
          <p:nvSpPr>
            <p:cNvPr id="165" name="object 114"/>
            <p:cNvSpPr txBox="1"/>
            <p:nvPr/>
          </p:nvSpPr>
          <p:spPr>
            <a:xfrm>
              <a:off x="5691542" y="4987825"/>
              <a:ext cx="1725662" cy="1077218"/>
            </a:xfrm>
            <a:prstGeom prst="rect">
              <a:avLst/>
            </a:prstGeom>
          </p:spPr>
          <p:txBody>
            <a:bodyPr vert="horz" wrap="square" lIns="0" tIns="0" rIns="0" bIns="0" rtlCol="0">
              <a:spAutoFit/>
            </a:bodyPr>
            <a:lstStyle>
              <a:defPPr>
                <a:defRPr lang="en-US"/>
              </a:defPPr>
              <a:lvl1pPr marL="12065" marR="5080" algn="ctr">
                <a:lnSpc>
                  <a:spcPct val="100000"/>
                </a:lnSpc>
                <a:defRPr sz="1400" spc="-60">
                  <a:solidFill>
                    <a:srgbClr val="021F43"/>
                  </a:solidFill>
                  <a:latin typeface="Century Gothic"/>
                  <a:cs typeface="Century Gothic"/>
                </a:defRPr>
              </a:lvl1pPr>
            </a:lstStyle>
            <a:p>
              <a:r>
                <a:rPr dirty="0"/>
                <a:t>Diverse, fit-for- purpose sources &amp; end-use efficiency, waterway health restoration</a:t>
              </a:r>
            </a:p>
          </p:txBody>
        </p:sp>
        <p:sp>
          <p:nvSpPr>
            <p:cNvPr id="166" name="object 115"/>
            <p:cNvSpPr txBox="1"/>
            <p:nvPr/>
          </p:nvSpPr>
          <p:spPr>
            <a:xfrm>
              <a:off x="5983304" y="1702775"/>
              <a:ext cx="1306830" cy="646331"/>
            </a:xfrm>
            <a:prstGeom prst="rect">
              <a:avLst/>
            </a:prstGeom>
          </p:spPr>
          <p:txBody>
            <a:bodyPr vert="horz" wrap="square" lIns="0" tIns="0" rIns="0" bIns="0" rtlCol="0">
              <a:spAutoFit/>
            </a:bodyPr>
            <a:lstStyle/>
            <a:p>
              <a:pPr marL="12700" algn="ctr">
                <a:lnSpc>
                  <a:spcPct val="100000"/>
                </a:lnSpc>
              </a:pPr>
              <a:r>
                <a:rPr sz="1400" spc="-10" dirty="0">
                  <a:solidFill>
                    <a:srgbClr val="021F43"/>
                  </a:solidFill>
                  <a:latin typeface="Century Gothic"/>
                  <a:cs typeface="Century Gothic"/>
                </a:rPr>
                <a:t>L</a:t>
              </a:r>
              <a:r>
                <a:rPr sz="1400" spc="5" dirty="0">
                  <a:solidFill>
                    <a:srgbClr val="021F43"/>
                  </a:solidFill>
                  <a:latin typeface="Century Gothic"/>
                  <a:cs typeface="Century Gothic"/>
                </a:rPr>
                <a:t>i</a:t>
              </a:r>
              <a:r>
                <a:rPr sz="1400" spc="-20" dirty="0">
                  <a:solidFill>
                    <a:srgbClr val="021F43"/>
                  </a:solidFill>
                  <a:latin typeface="Century Gothic"/>
                  <a:cs typeface="Century Gothic"/>
                </a:rPr>
                <a:t>m</a:t>
              </a:r>
              <a:r>
                <a:rPr sz="1400" spc="5" dirty="0">
                  <a:solidFill>
                    <a:srgbClr val="021F43"/>
                  </a:solidFill>
                  <a:latin typeface="Century Gothic"/>
                  <a:cs typeface="Century Gothic"/>
                </a:rPr>
                <a:t>i</a:t>
              </a:r>
              <a:r>
                <a:rPr sz="1400" spc="-15" dirty="0">
                  <a:solidFill>
                    <a:srgbClr val="021F43"/>
                  </a:solidFill>
                  <a:latin typeface="Century Gothic"/>
                  <a:cs typeface="Century Gothic"/>
                </a:rPr>
                <a:t>t</a:t>
              </a:r>
              <a:r>
                <a:rPr sz="1400" spc="-5" dirty="0">
                  <a:solidFill>
                    <a:srgbClr val="021F43"/>
                  </a:solidFill>
                  <a:latin typeface="Century Gothic"/>
                  <a:cs typeface="Century Gothic"/>
                </a:rPr>
                <a:t>s</a:t>
              </a:r>
              <a:r>
                <a:rPr sz="1400" spc="-15" dirty="0">
                  <a:solidFill>
                    <a:srgbClr val="021F43"/>
                  </a:solidFill>
                  <a:latin typeface="Century Gothic"/>
                  <a:cs typeface="Century Gothic"/>
                </a:rPr>
                <a:t> </a:t>
              </a:r>
              <a:r>
                <a:rPr sz="1400" spc="-10" dirty="0">
                  <a:solidFill>
                    <a:srgbClr val="021F43"/>
                  </a:solidFill>
                  <a:latin typeface="Century Gothic"/>
                  <a:cs typeface="Century Gothic"/>
                </a:rPr>
                <a:t>on</a:t>
              </a:r>
              <a:r>
                <a:rPr sz="1400" dirty="0">
                  <a:solidFill>
                    <a:srgbClr val="021F43"/>
                  </a:solidFill>
                  <a:latin typeface="Century Gothic"/>
                  <a:cs typeface="Century Gothic"/>
                </a:rPr>
                <a:t> </a:t>
              </a:r>
              <a:r>
                <a:rPr sz="1400" spc="-10" dirty="0">
                  <a:solidFill>
                    <a:srgbClr val="021F43"/>
                  </a:solidFill>
                  <a:latin typeface="Century Gothic"/>
                  <a:cs typeface="Century Gothic"/>
                </a:rPr>
                <a:t>na</a:t>
              </a:r>
              <a:r>
                <a:rPr sz="1400" spc="-15" dirty="0">
                  <a:solidFill>
                    <a:srgbClr val="021F43"/>
                  </a:solidFill>
                  <a:latin typeface="Century Gothic"/>
                  <a:cs typeface="Century Gothic"/>
                </a:rPr>
                <a:t>t</a:t>
              </a:r>
              <a:r>
                <a:rPr sz="1400" spc="-10" dirty="0">
                  <a:solidFill>
                    <a:srgbClr val="021F43"/>
                  </a:solidFill>
                  <a:latin typeface="Century Gothic"/>
                  <a:cs typeface="Century Gothic"/>
                </a:rPr>
                <a:t>u</a:t>
              </a:r>
              <a:r>
                <a:rPr sz="1400" spc="-15" dirty="0">
                  <a:solidFill>
                    <a:srgbClr val="021F43"/>
                  </a:solidFill>
                  <a:latin typeface="Century Gothic"/>
                  <a:cs typeface="Century Gothic"/>
                </a:rPr>
                <a:t>r</a:t>
              </a:r>
              <a:r>
                <a:rPr sz="1400" spc="-10" dirty="0">
                  <a:solidFill>
                    <a:srgbClr val="021F43"/>
                  </a:solidFill>
                  <a:latin typeface="Century Gothic"/>
                  <a:cs typeface="Century Gothic"/>
                </a:rPr>
                <a:t>al</a:t>
              </a:r>
              <a:endParaRPr sz="1400" dirty="0">
                <a:latin typeface="Century Gothic"/>
                <a:cs typeface="Century Gothic"/>
              </a:endParaRPr>
            </a:p>
            <a:p>
              <a:pPr marL="12700" algn="ctr">
                <a:lnSpc>
                  <a:spcPct val="100000"/>
                </a:lnSpc>
              </a:pPr>
              <a:r>
                <a:rPr sz="1400" spc="-15" dirty="0">
                  <a:solidFill>
                    <a:srgbClr val="021F43"/>
                  </a:solidFill>
                  <a:latin typeface="Century Gothic"/>
                  <a:cs typeface="Century Gothic"/>
                </a:rPr>
                <a:t>re</a:t>
              </a:r>
              <a:r>
                <a:rPr sz="1400" spc="-10" dirty="0">
                  <a:solidFill>
                    <a:srgbClr val="021F43"/>
                  </a:solidFill>
                  <a:latin typeface="Century Gothic"/>
                  <a:cs typeface="Century Gothic"/>
                </a:rPr>
                <a:t>sou</a:t>
              </a:r>
              <a:r>
                <a:rPr sz="1400" spc="-15" dirty="0">
                  <a:solidFill>
                    <a:srgbClr val="021F43"/>
                  </a:solidFill>
                  <a:latin typeface="Century Gothic"/>
                  <a:cs typeface="Century Gothic"/>
                </a:rPr>
                <a:t>r</a:t>
              </a:r>
              <a:r>
                <a:rPr sz="1400" spc="-10" dirty="0">
                  <a:solidFill>
                    <a:srgbClr val="021F43"/>
                  </a:solidFill>
                  <a:latin typeface="Century Gothic"/>
                  <a:cs typeface="Century Gothic"/>
                </a:rPr>
                <a:t>c</a:t>
              </a:r>
              <a:r>
                <a:rPr sz="1400" spc="-15" dirty="0">
                  <a:solidFill>
                    <a:srgbClr val="021F43"/>
                  </a:solidFill>
                  <a:latin typeface="Century Gothic"/>
                  <a:cs typeface="Century Gothic"/>
                </a:rPr>
                <a:t>e</a:t>
              </a:r>
              <a:r>
                <a:rPr sz="1400" spc="-5" dirty="0">
                  <a:solidFill>
                    <a:srgbClr val="021F43"/>
                  </a:solidFill>
                  <a:latin typeface="Century Gothic"/>
                  <a:cs typeface="Century Gothic"/>
                </a:rPr>
                <a:t>s</a:t>
              </a:r>
              <a:endParaRPr sz="1400" dirty="0">
                <a:latin typeface="Century Gothic"/>
                <a:cs typeface="Century Gothic"/>
              </a:endParaRPr>
            </a:p>
          </p:txBody>
        </p:sp>
        <p:sp>
          <p:nvSpPr>
            <p:cNvPr id="167" name="object 116"/>
            <p:cNvSpPr txBox="1"/>
            <p:nvPr/>
          </p:nvSpPr>
          <p:spPr>
            <a:xfrm>
              <a:off x="7417206" y="5095547"/>
              <a:ext cx="2534185" cy="861774"/>
            </a:xfrm>
            <a:prstGeom prst="rect">
              <a:avLst/>
            </a:prstGeom>
          </p:spPr>
          <p:txBody>
            <a:bodyPr vert="horz" wrap="square" lIns="0" tIns="0" rIns="0" bIns="0" rtlCol="0">
              <a:spAutoFit/>
            </a:bodyPr>
            <a:lstStyle>
              <a:defPPr>
                <a:defRPr lang="en-US"/>
              </a:defPPr>
              <a:lvl1pPr marL="12065" marR="5080" algn="ctr">
                <a:lnSpc>
                  <a:spcPct val="100000"/>
                </a:lnSpc>
                <a:defRPr sz="1400" spc="-60">
                  <a:solidFill>
                    <a:srgbClr val="021F43"/>
                  </a:solidFill>
                  <a:latin typeface="Century Gothic"/>
                  <a:cs typeface="Century Gothic"/>
                </a:defRPr>
              </a:lvl1pPr>
            </a:lstStyle>
            <a:p>
              <a:r>
                <a:rPr dirty="0"/>
                <a:t>Adaptive, multi- functional infrastructure &amp; urban design reinforcing water sensitive values &amp; behaviors</a:t>
              </a:r>
            </a:p>
          </p:txBody>
        </p:sp>
        <p:sp>
          <p:nvSpPr>
            <p:cNvPr id="168" name="object 117"/>
            <p:cNvSpPr txBox="1"/>
            <p:nvPr/>
          </p:nvSpPr>
          <p:spPr>
            <a:xfrm>
              <a:off x="7428308" y="1702775"/>
              <a:ext cx="1693700" cy="646331"/>
            </a:xfrm>
            <a:prstGeom prst="rect">
              <a:avLst/>
            </a:prstGeom>
          </p:spPr>
          <p:txBody>
            <a:bodyPr vert="horz" wrap="square" lIns="0" tIns="0" rIns="0" bIns="0" rtlCol="0">
              <a:spAutoFit/>
            </a:bodyPr>
            <a:lstStyle/>
            <a:p>
              <a:pPr marL="12700" marR="5080" algn="ctr">
                <a:lnSpc>
                  <a:spcPct val="100000"/>
                </a:lnSpc>
              </a:pPr>
              <a:r>
                <a:rPr sz="1400" spc="25" dirty="0">
                  <a:solidFill>
                    <a:srgbClr val="021F43"/>
                  </a:solidFill>
                  <a:latin typeface="Century Gothic"/>
                  <a:cs typeface="Century Gothic"/>
                </a:rPr>
                <a:t>I</a:t>
              </a:r>
              <a:r>
                <a:rPr sz="1400" spc="-10" dirty="0">
                  <a:solidFill>
                    <a:srgbClr val="021F43"/>
                  </a:solidFill>
                  <a:latin typeface="Century Gothic"/>
                  <a:cs typeface="Century Gothic"/>
                </a:rPr>
                <a:t>n</a:t>
              </a:r>
              <a:r>
                <a:rPr sz="1400" spc="-15" dirty="0">
                  <a:solidFill>
                    <a:srgbClr val="021F43"/>
                  </a:solidFill>
                  <a:latin typeface="Century Gothic"/>
                  <a:cs typeface="Century Gothic"/>
                </a:rPr>
                <a:t>ter</a:t>
              </a:r>
              <a:r>
                <a:rPr sz="1400" spc="-10" dirty="0">
                  <a:solidFill>
                    <a:srgbClr val="021F43"/>
                  </a:solidFill>
                  <a:latin typeface="Century Gothic"/>
                  <a:cs typeface="Century Gothic"/>
                </a:rPr>
                <a:t>g</a:t>
              </a:r>
              <a:r>
                <a:rPr sz="1400" spc="-15" dirty="0">
                  <a:solidFill>
                    <a:srgbClr val="021F43"/>
                  </a:solidFill>
                  <a:latin typeface="Century Gothic"/>
                  <a:cs typeface="Century Gothic"/>
                </a:rPr>
                <a:t>e</a:t>
              </a:r>
              <a:r>
                <a:rPr sz="1400" spc="-10" dirty="0">
                  <a:solidFill>
                    <a:srgbClr val="021F43"/>
                  </a:solidFill>
                  <a:latin typeface="Century Gothic"/>
                  <a:cs typeface="Century Gothic"/>
                </a:rPr>
                <a:t>n</a:t>
              </a:r>
              <a:r>
                <a:rPr sz="1400" spc="-15" dirty="0">
                  <a:solidFill>
                    <a:srgbClr val="021F43"/>
                  </a:solidFill>
                  <a:latin typeface="Century Gothic"/>
                  <a:cs typeface="Century Gothic"/>
                </a:rPr>
                <a:t>er</a:t>
              </a:r>
              <a:r>
                <a:rPr sz="1400" spc="-10" dirty="0">
                  <a:solidFill>
                    <a:srgbClr val="021F43"/>
                  </a:solidFill>
                  <a:latin typeface="Century Gothic"/>
                  <a:cs typeface="Century Gothic"/>
                </a:rPr>
                <a:t>a</a:t>
              </a:r>
              <a:r>
                <a:rPr sz="1400" spc="-15" dirty="0">
                  <a:solidFill>
                    <a:srgbClr val="021F43"/>
                  </a:solidFill>
                  <a:latin typeface="Century Gothic"/>
                  <a:cs typeface="Century Gothic"/>
                </a:rPr>
                <a:t>t</a:t>
              </a:r>
              <a:r>
                <a:rPr sz="1400" spc="5" dirty="0">
                  <a:solidFill>
                    <a:srgbClr val="021F43"/>
                  </a:solidFill>
                  <a:latin typeface="Century Gothic"/>
                  <a:cs typeface="Century Gothic"/>
                </a:rPr>
                <a:t>i</a:t>
              </a:r>
              <a:r>
                <a:rPr sz="1400" spc="-10" dirty="0">
                  <a:solidFill>
                    <a:srgbClr val="021F43"/>
                  </a:solidFill>
                  <a:latin typeface="Century Gothic"/>
                  <a:cs typeface="Century Gothic"/>
                </a:rPr>
                <a:t>onal</a:t>
              </a:r>
              <a:r>
                <a:rPr sz="1400" spc="-5" dirty="0">
                  <a:solidFill>
                    <a:srgbClr val="021F43"/>
                  </a:solidFill>
                  <a:latin typeface="Century Gothic"/>
                  <a:cs typeface="Century Gothic"/>
                </a:rPr>
                <a:t> </a:t>
              </a:r>
              <a:r>
                <a:rPr sz="1400" spc="-15" dirty="0">
                  <a:solidFill>
                    <a:srgbClr val="021F43"/>
                  </a:solidFill>
                  <a:latin typeface="Century Gothic"/>
                  <a:cs typeface="Century Gothic"/>
                </a:rPr>
                <a:t>e</a:t>
              </a:r>
              <a:r>
                <a:rPr sz="1400" spc="-10" dirty="0">
                  <a:solidFill>
                    <a:srgbClr val="021F43"/>
                  </a:solidFill>
                  <a:latin typeface="Century Gothic"/>
                  <a:cs typeface="Century Gothic"/>
                </a:rPr>
                <a:t>qu</a:t>
              </a:r>
              <a:r>
                <a:rPr sz="1400" spc="5" dirty="0">
                  <a:solidFill>
                    <a:srgbClr val="021F43"/>
                  </a:solidFill>
                  <a:latin typeface="Century Gothic"/>
                  <a:cs typeface="Century Gothic"/>
                </a:rPr>
                <a:t>i</a:t>
              </a:r>
              <a:r>
                <a:rPr sz="1400" spc="-15" dirty="0">
                  <a:solidFill>
                    <a:srgbClr val="021F43"/>
                  </a:solidFill>
                  <a:latin typeface="Century Gothic"/>
                  <a:cs typeface="Century Gothic"/>
                </a:rPr>
                <a:t>t</a:t>
              </a:r>
              <a:r>
                <a:rPr sz="1400" spc="-25" dirty="0">
                  <a:solidFill>
                    <a:srgbClr val="021F43"/>
                  </a:solidFill>
                  <a:latin typeface="Century Gothic"/>
                  <a:cs typeface="Century Gothic"/>
                </a:rPr>
                <a:t>y</a:t>
              </a:r>
              <a:r>
                <a:rPr sz="1400" spc="-5" dirty="0">
                  <a:solidFill>
                    <a:srgbClr val="021F43"/>
                  </a:solidFill>
                  <a:latin typeface="Century Gothic"/>
                  <a:cs typeface="Century Gothic"/>
                </a:rPr>
                <a:t>,</a:t>
              </a:r>
              <a:r>
                <a:rPr sz="1400" spc="10" dirty="0">
                  <a:solidFill>
                    <a:srgbClr val="021F43"/>
                  </a:solidFill>
                  <a:latin typeface="Century Gothic"/>
                  <a:cs typeface="Century Gothic"/>
                </a:rPr>
                <a:t> </a:t>
              </a:r>
              <a:r>
                <a:rPr sz="1400" spc="-15" dirty="0">
                  <a:solidFill>
                    <a:srgbClr val="021F43"/>
                  </a:solidFill>
                  <a:latin typeface="Century Gothic"/>
                  <a:cs typeface="Century Gothic"/>
                </a:rPr>
                <a:t>re</a:t>
              </a:r>
              <a:r>
                <a:rPr sz="1400" spc="-5" dirty="0">
                  <a:solidFill>
                    <a:srgbClr val="021F43"/>
                  </a:solidFill>
                  <a:latin typeface="Century Gothic"/>
                  <a:cs typeface="Century Gothic"/>
                </a:rPr>
                <a:t>s</a:t>
              </a:r>
              <a:r>
                <a:rPr sz="1400" spc="5" dirty="0">
                  <a:solidFill>
                    <a:srgbClr val="021F43"/>
                  </a:solidFill>
                  <a:latin typeface="Century Gothic"/>
                  <a:cs typeface="Century Gothic"/>
                </a:rPr>
                <a:t>i</a:t>
              </a:r>
              <a:r>
                <a:rPr sz="1400" spc="-5" dirty="0">
                  <a:solidFill>
                    <a:srgbClr val="021F43"/>
                  </a:solidFill>
                  <a:latin typeface="Century Gothic"/>
                  <a:cs typeface="Century Gothic"/>
                </a:rPr>
                <a:t>l</a:t>
              </a:r>
              <a:r>
                <a:rPr sz="1400" spc="5" dirty="0">
                  <a:solidFill>
                    <a:srgbClr val="021F43"/>
                  </a:solidFill>
                  <a:latin typeface="Century Gothic"/>
                  <a:cs typeface="Century Gothic"/>
                </a:rPr>
                <a:t>i</a:t>
              </a:r>
              <a:r>
                <a:rPr sz="1400" spc="-15" dirty="0">
                  <a:solidFill>
                    <a:srgbClr val="021F43"/>
                  </a:solidFill>
                  <a:latin typeface="Century Gothic"/>
                  <a:cs typeface="Century Gothic"/>
                </a:rPr>
                <a:t>e</a:t>
              </a:r>
              <a:r>
                <a:rPr sz="1400" spc="-10" dirty="0">
                  <a:solidFill>
                    <a:srgbClr val="021F43"/>
                  </a:solidFill>
                  <a:latin typeface="Century Gothic"/>
                  <a:cs typeface="Century Gothic"/>
                </a:rPr>
                <a:t>nce</a:t>
              </a:r>
              <a:r>
                <a:rPr sz="1400" spc="-5" dirty="0">
                  <a:solidFill>
                    <a:srgbClr val="021F43"/>
                  </a:solidFill>
                  <a:latin typeface="Century Gothic"/>
                  <a:cs typeface="Century Gothic"/>
                </a:rPr>
                <a:t> </a:t>
              </a:r>
              <a:r>
                <a:rPr sz="1400" spc="-15" dirty="0">
                  <a:solidFill>
                    <a:srgbClr val="021F43"/>
                  </a:solidFill>
                  <a:latin typeface="Century Gothic"/>
                  <a:cs typeface="Century Gothic"/>
                </a:rPr>
                <a:t>t</a:t>
              </a:r>
              <a:r>
                <a:rPr sz="1400" spc="-10" dirty="0">
                  <a:solidFill>
                    <a:srgbClr val="021F43"/>
                  </a:solidFill>
                  <a:latin typeface="Century Gothic"/>
                  <a:cs typeface="Century Gothic"/>
                </a:rPr>
                <a:t>o</a:t>
              </a:r>
              <a:r>
                <a:rPr sz="1400" dirty="0">
                  <a:solidFill>
                    <a:srgbClr val="021F43"/>
                  </a:solidFill>
                  <a:latin typeface="Century Gothic"/>
                  <a:cs typeface="Century Gothic"/>
                </a:rPr>
                <a:t> </a:t>
              </a:r>
              <a:r>
                <a:rPr sz="1400" spc="-10" dirty="0">
                  <a:solidFill>
                    <a:srgbClr val="021F43"/>
                  </a:solidFill>
                  <a:latin typeface="Century Gothic"/>
                  <a:cs typeface="Century Gothic"/>
                </a:rPr>
                <a:t>cl</a:t>
              </a:r>
              <a:r>
                <a:rPr sz="1400" spc="5" dirty="0">
                  <a:solidFill>
                    <a:srgbClr val="021F43"/>
                  </a:solidFill>
                  <a:latin typeface="Century Gothic"/>
                  <a:cs typeface="Century Gothic"/>
                </a:rPr>
                <a:t>i</a:t>
              </a:r>
              <a:r>
                <a:rPr sz="1400" spc="-20" dirty="0">
                  <a:solidFill>
                    <a:srgbClr val="021F43"/>
                  </a:solidFill>
                  <a:latin typeface="Century Gothic"/>
                  <a:cs typeface="Century Gothic"/>
                </a:rPr>
                <a:t>m</a:t>
              </a:r>
              <a:r>
                <a:rPr sz="1400" spc="-10" dirty="0">
                  <a:solidFill>
                    <a:srgbClr val="021F43"/>
                  </a:solidFill>
                  <a:latin typeface="Century Gothic"/>
                  <a:cs typeface="Century Gothic"/>
                </a:rPr>
                <a:t>a</a:t>
              </a:r>
              <a:r>
                <a:rPr sz="1400" spc="-15" dirty="0">
                  <a:solidFill>
                    <a:srgbClr val="021F43"/>
                  </a:solidFill>
                  <a:latin typeface="Century Gothic"/>
                  <a:cs typeface="Century Gothic"/>
                </a:rPr>
                <a:t>t</a:t>
              </a:r>
              <a:r>
                <a:rPr sz="1400" spc="-10" dirty="0">
                  <a:solidFill>
                    <a:srgbClr val="021F43"/>
                  </a:solidFill>
                  <a:latin typeface="Century Gothic"/>
                  <a:cs typeface="Century Gothic"/>
                </a:rPr>
                <a:t>e change</a:t>
              </a:r>
              <a:endParaRPr sz="1400" dirty="0">
                <a:latin typeface="Century Gothic"/>
                <a:cs typeface="Century Gothic"/>
              </a:endParaRPr>
            </a:p>
          </p:txBody>
        </p:sp>
        <p:sp>
          <p:nvSpPr>
            <p:cNvPr id="170" name="Rectangle 169"/>
            <p:cNvSpPr/>
            <p:nvPr/>
          </p:nvSpPr>
          <p:spPr>
            <a:xfrm>
              <a:off x="2654923" y="1244541"/>
              <a:ext cx="3891130" cy="338554"/>
            </a:xfrm>
            <a:prstGeom prst="rect">
              <a:avLst/>
            </a:prstGeom>
          </p:spPr>
          <p:txBody>
            <a:bodyPr wrap="none">
              <a:spAutoFit/>
            </a:bodyPr>
            <a:lstStyle/>
            <a:p>
              <a:pPr marR="391160" algn="ctr">
                <a:lnSpc>
                  <a:spcPct val="100000"/>
                </a:lnSpc>
                <a:spcBef>
                  <a:spcPts val="1315"/>
                </a:spcBef>
              </a:pPr>
              <a:r>
                <a:rPr lang="en-US" dirty="0">
                  <a:solidFill>
                    <a:srgbClr val="231F20"/>
                  </a:solidFill>
                  <a:latin typeface="Century Gothic" panose="020B0502020202020204" pitchFamily="34" charset="0"/>
                  <a:cs typeface="Calibri"/>
                </a:rPr>
                <a:t>Cumul</a:t>
              </a:r>
              <a:r>
                <a:rPr lang="en-US" spc="-15" dirty="0">
                  <a:solidFill>
                    <a:srgbClr val="231F20"/>
                  </a:solidFill>
                  <a:latin typeface="Century Gothic" panose="020B0502020202020204" pitchFamily="34" charset="0"/>
                  <a:cs typeface="Calibri"/>
                </a:rPr>
                <a:t>a</a:t>
              </a:r>
              <a:r>
                <a:rPr lang="en-US" spc="-5" dirty="0">
                  <a:solidFill>
                    <a:srgbClr val="231F20"/>
                  </a:solidFill>
                  <a:latin typeface="Century Gothic" panose="020B0502020202020204" pitchFamily="34" charset="0"/>
                  <a:cs typeface="Calibri"/>
                </a:rPr>
                <a:t>ti</a:t>
              </a:r>
              <a:r>
                <a:rPr lang="en-US" spc="-25" dirty="0">
                  <a:solidFill>
                    <a:srgbClr val="231F20"/>
                  </a:solidFill>
                  <a:latin typeface="Century Gothic" panose="020B0502020202020204" pitchFamily="34" charset="0"/>
                  <a:cs typeface="Calibri"/>
                </a:rPr>
                <a:t>v</a:t>
              </a:r>
              <a:r>
                <a:rPr lang="en-US" dirty="0">
                  <a:solidFill>
                    <a:srgbClr val="231F20"/>
                  </a:solidFill>
                  <a:latin typeface="Century Gothic" panose="020B0502020202020204" pitchFamily="34" charset="0"/>
                  <a:cs typeface="Calibri"/>
                </a:rPr>
                <a:t>e Socio-</a:t>
              </a:r>
              <a:r>
                <a:rPr lang="en-US" spc="-30" dirty="0">
                  <a:solidFill>
                    <a:srgbClr val="231F20"/>
                  </a:solidFill>
                  <a:latin typeface="Century Gothic" panose="020B0502020202020204" pitchFamily="34" charset="0"/>
                  <a:cs typeface="Calibri"/>
                </a:rPr>
                <a:t>P</a:t>
              </a:r>
              <a:r>
                <a:rPr lang="en-US" spc="-5" dirty="0">
                  <a:solidFill>
                    <a:srgbClr val="231F20"/>
                  </a:solidFill>
                  <a:latin typeface="Century Gothic" panose="020B0502020202020204" pitchFamily="34" charset="0"/>
                  <a:cs typeface="Calibri"/>
                </a:rPr>
                <a:t>oliti</a:t>
              </a:r>
              <a:r>
                <a:rPr lang="en-US" spc="-20" dirty="0">
                  <a:solidFill>
                    <a:srgbClr val="231F20"/>
                  </a:solidFill>
                  <a:latin typeface="Century Gothic" panose="020B0502020202020204" pitchFamily="34" charset="0"/>
                  <a:cs typeface="Calibri"/>
                </a:rPr>
                <a:t>c</a:t>
              </a:r>
              <a:r>
                <a:rPr lang="en-US" dirty="0">
                  <a:solidFill>
                    <a:srgbClr val="231F20"/>
                  </a:solidFill>
                  <a:latin typeface="Century Gothic" panose="020B0502020202020204" pitchFamily="34" charset="0"/>
                  <a:cs typeface="Calibri"/>
                </a:rPr>
                <a:t>al Dri</a:t>
              </a:r>
              <a:r>
                <a:rPr lang="en-US" spc="-15" dirty="0">
                  <a:solidFill>
                    <a:srgbClr val="231F20"/>
                  </a:solidFill>
                  <a:latin typeface="Century Gothic" panose="020B0502020202020204" pitchFamily="34" charset="0"/>
                  <a:cs typeface="Calibri"/>
                </a:rPr>
                <a:t>v</a:t>
              </a:r>
              <a:r>
                <a:rPr lang="en-US" dirty="0">
                  <a:solidFill>
                    <a:srgbClr val="231F20"/>
                  </a:solidFill>
                  <a:latin typeface="Century Gothic" panose="020B0502020202020204" pitchFamily="34" charset="0"/>
                  <a:cs typeface="Calibri"/>
                </a:rPr>
                <a:t>e</a:t>
              </a:r>
              <a:r>
                <a:rPr lang="en-US" spc="-25" dirty="0">
                  <a:solidFill>
                    <a:srgbClr val="231F20"/>
                  </a:solidFill>
                  <a:latin typeface="Century Gothic" panose="020B0502020202020204" pitchFamily="34" charset="0"/>
                  <a:cs typeface="Calibri"/>
                </a:rPr>
                <a:t>r</a:t>
              </a:r>
              <a:r>
                <a:rPr lang="en-US" dirty="0">
                  <a:solidFill>
                    <a:srgbClr val="231F20"/>
                  </a:solidFill>
                  <a:latin typeface="Century Gothic" panose="020B0502020202020204" pitchFamily="34" charset="0"/>
                  <a:cs typeface="Calibri"/>
                </a:rPr>
                <a:t>s</a:t>
              </a:r>
              <a:endParaRPr lang="en-US" dirty="0">
                <a:latin typeface="Century Gothic" panose="020B0502020202020204" pitchFamily="34" charset="0"/>
                <a:cs typeface="Calibri"/>
              </a:endParaRPr>
            </a:p>
          </p:txBody>
        </p:sp>
        <p:cxnSp>
          <p:nvCxnSpPr>
            <p:cNvPr id="7" name="Straight Connector 6"/>
            <p:cNvCxnSpPr/>
            <p:nvPr/>
          </p:nvCxnSpPr>
          <p:spPr>
            <a:xfrm>
              <a:off x="850509" y="2434765"/>
              <a:ext cx="0" cy="944698"/>
            </a:xfrm>
            <a:prstGeom prst="line">
              <a:avLst/>
            </a:prstGeom>
            <a:ln w="444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238326" y="2434765"/>
              <a:ext cx="0" cy="944698"/>
            </a:xfrm>
            <a:prstGeom prst="line">
              <a:avLst/>
            </a:prstGeom>
            <a:ln w="444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3519135" y="2434765"/>
              <a:ext cx="0" cy="944698"/>
            </a:xfrm>
            <a:prstGeom prst="line">
              <a:avLst/>
            </a:prstGeom>
            <a:ln w="444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043135" y="2434765"/>
              <a:ext cx="0" cy="944698"/>
            </a:xfrm>
            <a:prstGeom prst="line">
              <a:avLst/>
            </a:prstGeom>
            <a:ln w="444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518498" y="2434765"/>
              <a:ext cx="0" cy="944698"/>
            </a:xfrm>
            <a:prstGeom prst="line">
              <a:avLst/>
            </a:prstGeom>
            <a:ln w="444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198140" y="2434765"/>
              <a:ext cx="0" cy="944698"/>
            </a:xfrm>
            <a:prstGeom prst="line">
              <a:avLst/>
            </a:prstGeom>
            <a:ln w="4445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15511" y="1702775"/>
              <a:ext cx="1185539" cy="523220"/>
            </a:xfrm>
            <a:prstGeom prst="rect">
              <a:avLst/>
            </a:prstGeom>
            <a:noFill/>
          </p:spPr>
          <p:txBody>
            <a:bodyPr wrap="square" rtlCol="0">
              <a:spAutoFit/>
            </a:bodyPr>
            <a:lstStyle/>
            <a:p>
              <a:pPr algn="ctr"/>
              <a:r>
                <a:rPr lang="en-US" sz="1400" dirty="0">
                  <a:latin typeface="Century Gothic" panose="020B0502020202020204" pitchFamily="34" charset="0"/>
                </a:rPr>
                <a:t>Flood Protection</a:t>
              </a:r>
            </a:p>
          </p:txBody>
        </p:sp>
        <p:cxnSp>
          <p:nvCxnSpPr>
            <p:cNvPr id="10" name="Straight Arrow Connector 9"/>
            <p:cNvCxnSpPr/>
            <p:nvPr/>
          </p:nvCxnSpPr>
          <p:spPr>
            <a:xfrm>
              <a:off x="303286" y="1589431"/>
              <a:ext cx="8733715" cy="38768"/>
            </a:xfrm>
            <a:prstGeom prst="straightConnector1">
              <a:avLst/>
            </a:prstGeom>
            <a:ln w="50800">
              <a:solidFill>
                <a:schemeClr val="accent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319494" y="6148475"/>
              <a:ext cx="8733715" cy="38768"/>
            </a:xfrm>
            <a:prstGeom prst="straightConnector1">
              <a:avLst/>
            </a:prstGeom>
            <a:ln w="508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876448" y="3919860"/>
              <a:ext cx="0" cy="944698"/>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264265" y="3919860"/>
              <a:ext cx="0" cy="944698"/>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545074" y="3919860"/>
              <a:ext cx="0" cy="944698"/>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5069074" y="3919860"/>
              <a:ext cx="0" cy="944698"/>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6544437" y="3919860"/>
              <a:ext cx="0" cy="944698"/>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224079" y="3919860"/>
              <a:ext cx="0" cy="944698"/>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1792441"/>
      </p:ext>
    </p:extLst>
  </p:cSld>
  <p:clrMapOvr>
    <a:masterClrMapping/>
  </p:clrMapOvr>
</p:sld>
</file>

<file path=ppt/theme/theme1.xml><?xml version="1.0" encoding="utf-8"?>
<a:theme xmlns:a="http://schemas.openxmlformats.org/drawingml/2006/main" name="Title Slide">
  <a:themeElements>
    <a:clrScheme name="Custom 1">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s">
  <a:themeElements>
    <a:clrScheme name="World Bank Water">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osing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WBG-Any_Logo-Cobranded</Template>
  <TotalTime>2431</TotalTime>
  <Words>2042</Words>
  <Application>Microsoft Office PowerPoint</Application>
  <PresentationFormat>Widescreen</PresentationFormat>
  <Paragraphs>327</Paragraphs>
  <Slides>16</Slides>
  <Notes>15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16</vt:i4>
      </vt:variant>
    </vt:vector>
  </HeadingPairs>
  <TitlesOfParts>
    <vt:vector size="31" baseType="lpstr">
      <vt:lpstr>ＭＳ 明朝</vt:lpstr>
      <vt:lpstr>MS PGothic</vt:lpstr>
      <vt:lpstr>Andes ExtraLight</vt:lpstr>
      <vt:lpstr>Arial</vt:lpstr>
      <vt:lpstr>Calibri</vt:lpstr>
      <vt:lpstr>Cambria</vt:lpstr>
      <vt:lpstr>Century Gothic</vt:lpstr>
      <vt:lpstr>Helvetica</vt:lpstr>
      <vt:lpstr>Times New Roman</vt:lpstr>
      <vt:lpstr>Trebuchet MS</vt:lpstr>
      <vt:lpstr>Wingdings</vt:lpstr>
      <vt:lpstr>Title Slide</vt:lpstr>
      <vt:lpstr>Text Slides</vt:lpstr>
      <vt:lpstr>Section Slides</vt:lpstr>
      <vt:lpstr>Closing slide</vt:lpstr>
      <vt:lpstr>Integrated Urban Water Management – An Overview</vt:lpstr>
      <vt:lpstr>Rapid Urbanization and Competition for Water Resources</vt:lpstr>
      <vt:lpstr>Increasing Vulnerability due to Disaster and Climate Change Risks</vt:lpstr>
      <vt:lpstr>PowerPoint Presentation</vt:lpstr>
      <vt:lpstr>Environmental Degradation</vt:lpstr>
      <vt:lpstr>PowerPoint Presentation</vt:lpstr>
      <vt:lpstr>Key Principles of Integrated Urban Water Management</vt:lpstr>
      <vt:lpstr>Benefits of Integrated Urban Water Management</vt:lpstr>
      <vt:lpstr>Fast Growing Cities can ‘leap-frog’ to Water Sensitive Cities …</vt:lpstr>
      <vt:lpstr>Implementing Integrated Urban Water Management</vt:lpstr>
      <vt:lpstr>Key Elements</vt:lpstr>
      <vt:lpstr>Multiple Layers of Integration</vt:lpstr>
      <vt:lpstr>Process</vt:lpstr>
      <vt:lpstr>Example: Brazil – Espírito Santo Integrated Sustainable Water Management Project</vt:lpstr>
      <vt:lpstr>COMMENTS</vt:lpstr>
      <vt:lpstr>THANK YOU</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Zita Marie Julie De Pooter</dc:creator>
  <cp:lastModifiedBy>DNAKP-STCOMPUTINDO</cp:lastModifiedBy>
  <cp:revision>114</cp:revision>
  <cp:lastPrinted>2014-07-31T18:37:30Z</cp:lastPrinted>
  <dcterms:created xsi:type="dcterms:W3CDTF">2014-07-28T18:22:11Z</dcterms:created>
  <dcterms:modified xsi:type="dcterms:W3CDTF">2019-01-28T03:24:22Z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https://spark.worldbank.org</vt:lpwstr>
  </property>
  <property fmtid="{D5CDD505-2E9C-101B-9397-08002B2CF9AE}" pid="3" name="Jive_VersionGuid">
    <vt:lpwstr>1fea1542-af56-4f5c-81ce-c2769c10cab3</vt:lpwstr>
  </property>
  <property fmtid="{D5CDD505-2E9C-101B-9397-08002B2CF9AE}" pid="4" name="Jive_LatestUserAccountName">
    <vt:lpwstr>wb483104</vt:lpwstr>
  </property>
  <property fmtid="{D5CDD505-2E9C-101B-9397-08002B2CF9AE}" pid="5" name="Offisync_ServerID">
    <vt:lpwstr>d939fab4-716e-42cc-bfec-ffb0ab88b99b</vt:lpwstr>
  </property>
  <property fmtid="{D5CDD505-2E9C-101B-9397-08002B2CF9AE}" pid="6" name="Offisync_UpdateToken">
    <vt:lpwstr>1</vt:lpwstr>
  </property>
  <property fmtid="{D5CDD505-2E9C-101B-9397-08002B2CF9AE}" pid="7" name="Offisync_UniqueId">
    <vt:lpwstr>143022</vt:lpwstr>
  </property>
</Properties>
</file>