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  <p:sldMasterId id="2147483675" r:id="rId4"/>
  </p:sldMasterIdLst>
  <p:notesMasterIdLst>
    <p:notesMasterId r:id="rId25"/>
  </p:notesMasterIdLst>
  <p:handoutMasterIdLst>
    <p:handoutMasterId r:id="rId26"/>
  </p:handoutMasterIdLst>
  <p:sldIdLst>
    <p:sldId id="778" r:id="rId5"/>
    <p:sldId id="822" r:id="rId6"/>
    <p:sldId id="842" r:id="rId7"/>
    <p:sldId id="831" r:id="rId8"/>
    <p:sldId id="832" r:id="rId9"/>
    <p:sldId id="824" r:id="rId10"/>
    <p:sldId id="826" r:id="rId11"/>
    <p:sldId id="827" r:id="rId12"/>
    <p:sldId id="828" r:id="rId13"/>
    <p:sldId id="833" r:id="rId14"/>
    <p:sldId id="835" r:id="rId15"/>
    <p:sldId id="836" r:id="rId16"/>
    <p:sldId id="837" r:id="rId17"/>
    <p:sldId id="838" r:id="rId18"/>
    <p:sldId id="839" r:id="rId19"/>
    <p:sldId id="840" r:id="rId20"/>
    <p:sldId id="841" r:id="rId21"/>
    <p:sldId id="843" r:id="rId22"/>
    <p:sldId id="844" r:id="rId23"/>
    <p:sldId id="816" r:id="rId24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C9364E-A620-4932-AA0A-58037741AAF6}">
          <p14:sldIdLst>
            <p14:sldId id="778"/>
            <p14:sldId id="822"/>
            <p14:sldId id="842"/>
            <p14:sldId id="831"/>
            <p14:sldId id="832"/>
            <p14:sldId id="824"/>
            <p14:sldId id="826"/>
            <p14:sldId id="827"/>
            <p14:sldId id="828"/>
            <p14:sldId id="833"/>
            <p14:sldId id="835"/>
            <p14:sldId id="836"/>
            <p14:sldId id="837"/>
            <p14:sldId id="838"/>
            <p14:sldId id="839"/>
            <p14:sldId id="840"/>
            <p14:sldId id="841"/>
            <p14:sldId id="843"/>
            <p14:sldId id="844"/>
            <p14:sldId id="8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48" userDrawn="1">
          <p15:clr>
            <a:srgbClr val="A4A3A4"/>
          </p15:clr>
        </p15:guide>
        <p15:guide id="2" pos="2120" userDrawn="1">
          <p15:clr>
            <a:srgbClr val="A4A3A4"/>
          </p15:clr>
        </p15:guide>
        <p15:guide id="3" orient="horz" pos="3131" userDrawn="1">
          <p15:clr>
            <a:srgbClr val="A4A3A4"/>
          </p15:clr>
        </p15:guide>
        <p15:guide id="4" pos="21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Microsoft Office User" initials="Office [2]" lastIdx="1" clrIdx="1">
    <p:extLst/>
  </p:cmAuthor>
  <p:cmAuthor id="3" name="Azkaa Filardhi" initials="A" lastIdx="2" clrIdx="2">
    <p:extLst/>
  </p:cmAuthor>
  <p:cmAuthor id="4" name="Wisnu Setia Dharma" initials="WSD" lastIdx="7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553"/>
    <a:srgbClr val="97B9E0"/>
    <a:srgbClr val="5089BC"/>
    <a:srgbClr val="468898"/>
    <a:srgbClr val="548235"/>
    <a:srgbClr val="569836"/>
    <a:srgbClr val="51838A"/>
    <a:srgbClr val="C73F53"/>
    <a:srgbClr val="5DBFA1"/>
    <a:srgbClr val="005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1921" autoAdjust="0"/>
  </p:normalViewPr>
  <p:slideViewPr>
    <p:cSldViewPr snapToGrid="0">
      <p:cViewPr varScale="1">
        <p:scale>
          <a:sx n="71" d="100"/>
          <a:sy n="71" d="100"/>
        </p:scale>
        <p:origin x="61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1912" y="60"/>
      </p:cViewPr>
      <p:guideLst>
        <p:guide orient="horz" pos="3348"/>
        <p:guide pos="2120"/>
        <p:guide orient="horz" pos="3131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18\DOISP\Lain-lain\RPJMN%20Bendungan\pengolahan\tutupan%20lahan-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!PT.%20SHE\!PROYEK%20BAPPENAS\Background%20Study%20RPJMN%202020-2024\Air%20Baku\Podes%202014-Sumber%20Air%20Minum_kirim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18\SOM%20Bappenas\Paparan%20Pak%20Abdul%20SOM\Bahan%20RPJMN\Podes%202014-Sumber%20Air%20Minum_kiri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18\SOM%20Bappenas\Paparan%20Pak%20Abdul%20SOM\Hitungan%20Air%20Baku%2021%20Nov%20rev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ISP\Desktop\09.%20Fandi%20P%20Nurzaman\2012\Buku%20Pintar\Kondisi%20irigasi-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8\DOISP\Lain-lain\RPJMN%20Bendungan\pengolahan\tutupan%20lahan-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ME-DOISP\Update%20Database%20Bendungan%20(25%20Oktober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% of Forest Area in</a:t>
            </a:r>
          </a:p>
          <a:p>
            <a:pPr>
              <a:defRPr/>
            </a:pPr>
            <a:r>
              <a:rPr lang="en-US" b="1" dirty="0"/>
              <a:t> Reservoir </a:t>
            </a:r>
            <a:r>
              <a:rPr lang="id-ID" b="1" dirty="0"/>
              <a:t>Catchment </a:t>
            </a:r>
            <a:r>
              <a:rPr lang="en-US" b="1" dirty="0"/>
              <a:t>in</a:t>
            </a:r>
            <a:r>
              <a:rPr lang="id-ID" b="1" dirty="0"/>
              <a:t> Indonesia</a:t>
            </a:r>
            <a:endParaRPr lang="en-US" b="1" dirty="0"/>
          </a:p>
        </c:rich>
      </c:tx>
      <c:layout>
        <c:manualLayout>
          <c:xMode val="edge"/>
          <c:yMode val="edge"/>
          <c:x val="3.7636293871526306E-4"/>
          <c:y val="6.42154671211407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Sheet1!$B$106</c:f>
              <c:strCache>
                <c:ptCount val="1"/>
                <c:pt idx="0">
                  <c:v>Persentase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93-4E9D-AC5D-182FAEC3D782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93-4E9D-AC5D-182FAEC3D7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Sheet1!$C$2:$D$2</c:f>
            </c:multiLvlStrRef>
          </c:cat>
          <c:val>
            <c:numRef>
              <c:f>Sheet1!$J$105:$K$105</c:f>
              <c:numCache>
                <c:formatCode>0.00</c:formatCode>
                <c:ptCount val="2"/>
                <c:pt idx="0">
                  <c:v>307640.99182950013</c:v>
                </c:pt>
                <c:pt idx="1">
                  <c:v>893516.43165849987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93-4E9D-AC5D-182FAEC3D782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2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 sz="1800" dirty="0"/>
              <a:t>% </a:t>
            </a:r>
            <a:r>
              <a:rPr lang="en-US" sz="1800" dirty="0"/>
              <a:t>of WATER SOURCE FOR DOMESTIC</a:t>
            </a:r>
            <a:r>
              <a:rPr lang="en-US" sz="1800" baseline="0" dirty="0"/>
              <a:t> USE IN</a:t>
            </a:r>
            <a:r>
              <a:rPr lang="id-ID" sz="1800" dirty="0"/>
              <a:t> 10 </a:t>
            </a:r>
            <a:r>
              <a:rPr lang="en-US" sz="1800" dirty="0"/>
              <a:t>URBAN AGLOMERATION AREA</a:t>
            </a:r>
          </a:p>
        </c:rich>
      </c:tx>
      <c:layout>
        <c:manualLayout>
          <c:xMode val="edge"/>
          <c:yMode val="edge"/>
          <c:x val="0.15064161427926873"/>
          <c:y val="3.54964953499591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682718956021418"/>
          <c:y val="0.31888249548495012"/>
          <c:w val="0.30902055290937391"/>
          <c:h val="0.57912248248306741"/>
        </c:manualLayout>
      </c:layout>
      <c:pieChart>
        <c:varyColors val="1"/>
        <c:ser>
          <c:idx val="0"/>
          <c:order val="0"/>
          <c:tx>
            <c:strRef>
              <c:f>'[Podes 2014-Sumber Air Minum_kirim.xlsx]decathlon'!$C$81</c:f>
              <c:strCache>
                <c:ptCount val="1"/>
                <c:pt idx="0">
                  <c:v>TOTAL 10 URBAN AGLOMERATION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Pipe without metering device </a:t>
                    </a:r>
                    <a:r>
                      <a:rPr lang="en-US" baseline="0" dirty="0"/>
                      <a:t> </a:t>
                    </a:r>
                    <a:fld id="{C45710B0-D36D-4A4A-B76E-56D7345B35F7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F1B-4F48-B3E7-F35CDC804C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Deep GW</a:t>
                    </a:r>
                    <a:r>
                      <a:rPr lang="en-US" baseline="0"/>
                      <a:t>, </a:t>
                    </a:r>
                    <a:fld id="{19FB5ACB-9A10-4290-9FFF-69CF12C4D29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F1B-4F48-B3E7-F35CDC804C6A}"/>
                </c:ext>
              </c:extLst>
            </c:dLbl>
            <c:dLbl>
              <c:idx val="3"/>
              <c:layout>
                <c:manualLayout>
                  <c:x val="0.11712077248366055"/>
                  <c:y val="-0.13898136092459457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Shallow Ground Water, </a:t>
                    </a:r>
                    <a:fld id="{8DC149AA-6C77-4ED5-9CEB-191784007DE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F1B-4F48-B3E7-F35CDC804C6A}"/>
                </c:ext>
              </c:extLst>
            </c:dLbl>
            <c:dLbl>
              <c:idx val="4"/>
              <c:layout>
                <c:manualLayout>
                  <c:x val="8.2691138956246055E-3"/>
                  <c:y val="8.39472127605926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Spring</a:t>
                    </a:r>
                    <a:r>
                      <a:rPr lang="en-US" baseline="0" dirty="0"/>
                      <a:t> Water, </a:t>
                    </a:r>
                    <a:fld id="{53BCC093-C26B-4D2E-A066-1288888D0BCD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95987755912594"/>
                      <c:h val="0.193139315538528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F1B-4F48-B3E7-F35CDC804C6A}"/>
                </c:ext>
              </c:extLst>
            </c:dLbl>
            <c:dLbl>
              <c:idx val="5"/>
              <c:layout>
                <c:manualLayout>
                  <c:x val="3.788713682886555E-3"/>
                  <c:y val="4.43123154490488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River/Lake</a:t>
                    </a:r>
                    <a:r>
                      <a:rPr lang="en-US" baseline="0" dirty="0"/>
                      <a:t> </a:t>
                    </a:r>
                    <a:fld id="{128CFF8C-D799-4A4C-BAA5-2EDA5C6E68F6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F1B-4F48-B3E7-F35CDC804C6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Precipitation</a:t>
                    </a:r>
                    <a:r>
                      <a:rPr lang="en-US" baseline="0"/>
                      <a:t>, </a:t>
                    </a:r>
                    <a:fld id="{B46CAC74-7446-4558-9447-DA0C449B2FA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1B-4F48-B3E7-F35CDC804C6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1B-4F48-B3E7-F35CDC804C6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No Data </a:t>
                    </a:r>
                    <a:fld id="{8B4047D9-5EDA-481B-9D23-9B8C5CA66F78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1B-4F48-B3E7-F35CDC804C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'[Podes 2014-Sumber Air Minum_kirim.xlsx]decathlon'!$O$70:$W$70</c:f>
              <c:strCache>
                <c:ptCount val="9"/>
                <c:pt idx="0">
                  <c:v>PDAM</c:v>
                </c:pt>
                <c:pt idx="1">
                  <c:v>Ledeng tanpa meteran </c:v>
                </c:pt>
                <c:pt idx="2">
                  <c:v>Sumur bor/pompa</c:v>
                </c:pt>
                <c:pt idx="3">
                  <c:v>Sumur</c:v>
                </c:pt>
                <c:pt idx="4">
                  <c:v>Mata air</c:v>
                </c:pt>
                <c:pt idx="5">
                  <c:v>Sungai/danau/kolam</c:v>
                </c:pt>
                <c:pt idx="6">
                  <c:v>Air hujan</c:v>
                </c:pt>
                <c:pt idx="7">
                  <c:v>Lainnya</c:v>
                </c:pt>
                <c:pt idx="8">
                  <c:v>Tidak ada data</c:v>
                </c:pt>
              </c:strCache>
            </c:strRef>
          </c:cat>
          <c:val>
            <c:numRef>
              <c:f>'[Podes 2014-Sumber Air Minum_kirim.xlsx]decathlon'!$O$81:$W$81</c:f>
              <c:numCache>
                <c:formatCode>0%</c:formatCode>
                <c:ptCount val="9"/>
                <c:pt idx="0">
                  <c:v>0.16870711691107224</c:v>
                </c:pt>
                <c:pt idx="1">
                  <c:v>1.2511771828333108E-2</c:v>
                </c:pt>
                <c:pt idx="2">
                  <c:v>0.33956679671734158</c:v>
                </c:pt>
                <c:pt idx="3">
                  <c:v>0.21337279698641196</c:v>
                </c:pt>
                <c:pt idx="4">
                  <c:v>9.619265437912014E-2</c:v>
                </c:pt>
                <c:pt idx="5">
                  <c:v>6.0540831427418271E-2</c:v>
                </c:pt>
                <c:pt idx="6">
                  <c:v>8.2066460379389208E-3</c:v>
                </c:pt>
                <c:pt idx="7">
                  <c:v>4.3051257903941884E-3</c:v>
                </c:pt>
                <c:pt idx="8">
                  <c:v>9.6596259921969602E-2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1B-4F48-B3E7-F35CDC804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% of WATER SOURCE FOR DRINKING WATER IN INDONESIA</a:t>
            </a:r>
          </a:p>
        </c:rich>
      </c:tx>
      <c:layout>
        <c:manualLayout>
          <c:xMode val="edge"/>
          <c:yMode val="edge"/>
          <c:x val="0.129143863070310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72209349586764"/>
          <c:y val="0.31506504473235936"/>
          <c:w val="0.39851692098336317"/>
          <c:h val="0.584886622236388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30-498D-8F0B-F151D68067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30-498D-8F0B-F151D68067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30-498D-8F0B-F151D68067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30-498D-8F0B-F151D68067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530-498D-8F0B-F151D680679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530-498D-8F0B-F151D680679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530-498D-8F0B-F151D680679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530-498D-8F0B-F151D680679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530-498D-8F0B-F151D680679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530-498D-8F0B-F151D6806799}"/>
              </c:ext>
            </c:extLst>
          </c:dPt>
          <c:dLbls>
            <c:dLbl>
              <c:idx val="1"/>
              <c:layout>
                <c:manualLayout>
                  <c:x val="6.9105312142614811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30-498D-8F0B-F151D6806799}"/>
                </c:ext>
              </c:extLst>
            </c:dLbl>
            <c:dLbl>
              <c:idx val="2"/>
              <c:layout>
                <c:manualLayout>
                  <c:x val="5.9750071092592602E-2"/>
                  <c:y val="9.07209607717729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77976295529421"/>
                      <c:h val="0.230656544507707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530-498D-8F0B-F151D6806799}"/>
                </c:ext>
              </c:extLst>
            </c:dLbl>
            <c:dLbl>
              <c:idx val="3"/>
              <c:layout>
                <c:manualLayout>
                  <c:x val="-0.10215567881951755"/>
                  <c:y val="1.32290839848916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30-498D-8F0B-F151D6806799}"/>
                </c:ext>
              </c:extLst>
            </c:dLbl>
            <c:dLbl>
              <c:idx val="4"/>
              <c:layout>
                <c:manualLayout>
                  <c:x val="-7.8119048509042888E-2"/>
                  <c:y val="-0.163158702480331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30-498D-8F0B-F151D6806799}"/>
                </c:ext>
              </c:extLst>
            </c:dLbl>
            <c:dLbl>
              <c:idx val="6"/>
              <c:layout>
                <c:manualLayout>
                  <c:x val="-4.1929725031358826E-2"/>
                  <c:y val="0.110134728324614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4743179487859"/>
                      <c:h val="0.124435680610329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7530-498D-8F0B-F151D6806799}"/>
                </c:ext>
              </c:extLst>
            </c:dLbl>
            <c:dLbl>
              <c:idx val="7"/>
              <c:layout>
                <c:manualLayout>
                  <c:x val="-8.442227627835365E-2"/>
                  <c:y val="3.92577407502314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530-498D-8F0B-F151D6806799}"/>
                </c:ext>
              </c:extLst>
            </c:dLbl>
            <c:dLbl>
              <c:idx val="8"/>
              <c:layout>
                <c:manualLayout>
                  <c:x val="-6.3096154564996135E-2"/>
                  <c:y val="-7.11488608751751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11059310385291"/>
                      <c:h val="0.122422498748271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7530-498D-8F0B-F151D680679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'Prov (edit winda)'!$B$40:$K$40</c:f>
              <c:strCache>
                <c:ptCount val="10"/>
                <c:pt idx="0">
                  <c:v>Botling Water</c:v>
                </c:pt>
                <c:pt idx="1">
                  <c:v>PDAM</c:v>
                </c:pt>
                <c:pt idx="2">
                  <c:v>Pipe Water Without Metering</c:v>
                </c:pt>
                <c:pt idx="3">
                  <c:v>Deep GW</c:v>
                </c:pt>
                <c:pt idx="4">
                  <c:v>Shallow GW</c:v>
                </c:pt>
                <c:pt idx="5">
                  <c:v>Spring Water</c:v>
                </c:pt>
                <c:pt idx="6">
                  <c:v>River/Lake</c:v>
                </c:pt>
                <c:pt idx="7">
                  <c:v>Precipitation</c:v>
                </c:pt>
                <c:pt idx="8">
                  <c:v>Others</c:v>
                </c:pt>
                <c:pt idx="9">
                  <c:v>No Data</c:v>
                </c:pt>
              </c:strCache>
            </c:strRef>
          </c:cat>
          <c:val>
            <c:numRef>
              <c:f>'Prov (edit winda)'!$B$39:$K$39</c:f>
              <c:numCache>
                <c:formatCode>0.00%</c:formatCode>
                <c:ptCount val="10"/>
                <c:pt idx="0">
                  <c:v>7.0843776106934001E-2</c:v>
                </c:pt>
                <c:pt idx="1">
                  <c:v>8.8833194096351986E-2</c:v>
                </c:pt>
                <c:pt idx="2">
                  <c:v>2.409356725146199E-2</c:v>
                </c:pt>
                <c:pt idx="3">
                  <c:v>0.12232804232804233</c:v>
                </c:pt>
                <c:pt idx="4">
                  <c:v>0.31203564466722361</c:v>
                </c:pt>
                <c:pt idx="5">
                  <c:v>0.20070175438596491</c:v>
                </c:pt>
                <c:pt idx="6">
                  <c:v>5.3010303536619327E-2</c:v>
                </c:pt>
                <c:pt idx="7">
                  <c:v>4.066833751044277E-2</c:v>
                </c:pt>
                <c:pt idx="8">
                  <c:v>2.9963798384851016E-3</c:v>
                </c:pt>
                <c:pt idx="9">
                  <c:v>8.4489000278473961E-2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530-498D-8F0B-F151D6806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2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Water Usage of Surface Water</a:t>
            </a:r>
          </a:p>
        </c:rich>
      </c:tx>
      <c:layout>
        <c:manualLayout>
          <c:xMode val="edge"/>
          <c:yMode val="edge"/>
          <c:x val="1.1961940541011804E-2"/>
          <c:y val="2.46990219965211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20" baseline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30-432E-8625-60572B4436D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30-432E-8625-60572B4436D5}"/>
              </c:ext>
            </c:extLst>
          </c:dPt>
          <c:dPt>
            <c:idx val="2"/>
            <c:bubble3D val="0"/>
            <c:explosion val="27"/>
            <c:spPr>
              <a:solidFill>
                <a:srgbClr val="00B050">
                  <a:alpha val="70000"/>
                </a:srgb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30-432E-8625-60572B4436D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730-432E-8625-60572B4436D5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5730-432E-8625-60572B4436D5}"/>
              </c:ext>
            </c:extLst>
          </c:dPt>
          <c:dLbls>
            <c:dLbl>
              <c:idx val="0"/>
              <c:layout>
                <c:manualLayout>
                  <c:x val="0.17784417808856931"/>
                  <c:y val="0.14221719685130105"/>
                </c:manualLayout>
              </c:layout>
              <c:numFmt formatCode="0.00%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36947"/>
                        <a:gd name="adj2" fmla="val 29084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5730-432E-8625-60572B4436D5}"/>
                </c:ext>
              </c:extLst>
            </c:dLbl>
            <c:dLbl>
              <c:idx val="1"/>
              <c:layout>
                <c:manualLayout>
                  <c:x val="0.21978624586829856"/>
                  <c:y val="0.29034691863940482"/>
                </c:manualLayout>
              </c:layout>
              <c:numFmt formatCode="0.00%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37386"/>
                        <a:gd name="adj2" fmla="val -10799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5730-432E-8625-60572B4436D5}"/>
                </c:ext>
              </c:extLst>
            </c:dLbl>
            <c:dLbl>
              <c:idx val="2"/>
              <c:layout>
                <c:manualLayout>
                  <c:x val="4.3415978241766306E-3"/>
                  <c:y val="-0.16639389664176474"/>
                </c:manualLayout>
              </c:layout>
              <c:numFmt formatCode="0.00%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801"/>
                        <a:gd name="adj2" fmla="val 2544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5730-432E-8625-60572B4436D5}"/>
                </c:ext>
              </c:extLst>
            </c:dLbl>
            <c:dLbl>
              <c:idx val="3"/>
              <c:layout>
                <c:manualLayout>
                  <c:x val="-0.26016874495963654"/>
                  <c:y val="0.33836702652483597"/>
                </c:manualLayout>
              </c:layout>
              <c:numFmt formatCode="0.00%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43808"/>
                        <a:gd name="adj2" fmla="val -10654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5730-432E-8625-60572B4436D5}"/>
                </c:ext>
              </c:extLst>
            </c:dLbl>
            <c:dLbl>
              <c:idx val="4"/>
              <c:layout>
                <c:manualLayout>
                  <c:x val="-0.22892303768970443"/>
                  <c:y val="0.1688071385874066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Livestock</a:t>
                    </a:r>
                    <a:r>
                      <a:rPr lang="en-US" sz="1200" baseline="0" dirty="0"/>
                      <a:t>
</a:t>
                    </a:r>
                    <a:fld id="{428AE854-AAA6-4A35-8A6B-EDC977786461}" type="PERCENTAGE">
                      <a:rPr lang="en-US" sz="1200" baseline="0"/>
                      <a:pPr>
                        <a:defRPr sz="1200"/>
                      </a:pPr>
                      <a:t>[PERCENTAGE]</a:t>
                    </a:fld>
                    <a:endParaRPr lang="en-US" sz="1200" baseline="0" dirty="0"/>
                  </a:p>
                </c:rich>
              </c:tx>
              <c:numFmt formatCode="0.00%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43261"/>
                        <a:gd name="adj2" fmla="val 74779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730-432E-8625-60572B4436D5}"/>
                </c:ext>
              </c:extLst>
            </c:dLbl>
            <c:numFmt formatCode="0.0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'[Hitungan Air Baku 21 Nov rev.xlsx]Demand Total'!$I$5:$I$9</c:f>
              <c:strCache>
                <c:ptCount val="5"/>
                <c:pt idx="0">
                  <c:v>Domestic</c:v>
                </c:pt>
                <c:pt idx="1">
                  <c:v>Industry</c:v>
                </c:pt>
                <c:pt idx="2">
                  <c:v>Irrigation</c:v>
                </c:pt>
                <c:pt idx="3">
                  <c:v>Fishery</c:v>
                </c:pt>
                <c:pt idx="4">
                  <c:v>Ranch</c:v>
                </c:pt>
              </c:strCache>
            </c:strRef>
          </c:cat>
          <c:val>
            <c:numRef>
              <c:f>'[Hitungan Air Baku 21 Nov rev.xlsx]Demand Total'!$J$5:$J$9</c:f>
              <c:numCache>
                <c:formatCode>0.0</c:formatCode>
                <c:ptCount val="5"/>
                <c:pt idx="0">
                  <c:v>547.06062543430869</c:v>
                </c:pt>
                <c:pt idx="1">
                  <c:v>62.516209000000011</c:v>
                </c:pt>
                <c:pt idx="2">
                  <c:v>10717.753500000003</c:v>
                </c:pt>
                <c:pt idx="3">
                  <c:v>532.5716990740741</c:v>
                </c:pt>
                <c:pt idx="4">
                  <c:v>25.020869057870371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730-432E-8625-60572B4436D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Irrigation Area in Indonesia (</a:t>
            </a:r>
            <a:r>
              <a:rPr lang="en-US" sz="1200" b="1" dirty="0" err="1"/>
              <a:t>Milion</a:t>
            </a:r>
            <a:r>
              <a:rPr lang="en-US" sz="1200" b="1" dirty="0"/>
              <a:t> Ha)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530824271966006"/>
          <c:y val="0.17017914651451846"/>
          <c:w val="0.84831609590467849"/>
          <c:h val="0.600108765595464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Sheet1!$V$240</c:f>
              <c:strCache>
                <c:ptCount val="1"/>
                <c:pt idx="0">
                  <c:v>Irrigation Area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A9-4DE5-BC06-1D3E6A2836AA}"/>
              </c:ext>
            </c:extLst>
          </c:dPt>
          <c:dPt>
            <c:idx val="8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A9-4DE5-BC06-1D3E6A2836AA}"/>
              </c:ext>
            </c:extLst>
          </c:dPt>
          <c:dPt>
            <c:idx val="1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A9-4DE5-BC06-1D3E6A2836AA}"/>
              </c:ext>
            </c:extLst>
          </c:dPt>
          <c:dLbls>
            <c:dLbl>
              <c:idx val="0"/>
              <c:layout>
                <c:manualLayout>
                  <c:x val="-3.0312700971476233E-17"/>
                  <c:y val="-8.30557583302845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A9-4DE5-BC06-1D3E6A2836A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A9-4DE5-BC06-1D3E6A2836A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A9-4DE5-BC06-1D3E6A2836A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A9-4DE5-BC06-1D3E6A2836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Sheet1!$U$241:$U$252</c:f>
              <c:strCache>
                <c:ptCount val="12"/>
                <c:pt idx="0">
                  <c:v>14</c:v>
                </c:pt>
                <c:pt idx="1">
                  <c:v>28</c:v>
                </c:pt>
                <c:pt idx="2">
                  <c:v>49</c:v>
                </c:pt>
                <c:pt idx="3">
                  <c:v>84</c:v>
                </c:pt>
                <c:pt idx="4">
                  <c:v>99</c:v>
                </c:pt>
                <c:pt idx="5">
                  <c:v>05</c:v>
                </c:pt>
                <c:pt idx="6">
                  <c:v>05-09</c:v>
                </c:pt>
                <c:pt idx="7">
                  <c:v>10</c:v>
                </c:pt>
                <c:pt idx="8">
                  <c:v>10-14</c:v>
                </c:pt>
                <c:pt idx="9">
                  <c:v>14</c:v>
                </c:pt>
                <c:pt idx="10">
                  <c:v>15-19</c:v>
                </c:pt>
                <c:pt idx="11">
                  <c:v>19</c:v>
                </c:pt>
              </c:strCache>
            </c:strRef>
          </c:cat>
          <c:val>
            <c:numRef>
              <c:f>Sheet1!$V$241:$V$252</c:f>
              <c:numCache>
                <c:formatCode>_(* #,##0.0_);_(* \(#,##0.0\);_(* "-"??_);_(@_)</c:formatCode>
                <c:ptCount val="12"/>
                <c:pt idx="0">
                  <c:v>1.4</c:v>
                </c:pt>
                <c:pt idx="1">
                  <c:v>2.8</c:v>
                </c:pt>
                <c:pt idx="2">
                  <c:v>3.5</c:v>
                </c:pt>
                <c:pt idx="3">
                  <c:v>4.5</c:v>
                </c:pt>
                <c:pt idx="4">
                  <c:v>5.0149999999999997</c:v>
                </c:pt>
                <c:pt idx="5">
                  <c:v>6.7220000000000004</c:v>
                </c:pt>
                <c:pt idx="6">
                  <c:v>6.7220000000000004</c:v>
                </c:pt>
                <c:pt idx="7">
                  <c:v>7.23</c:v>
                </c:pt>
                <c:pt idx="8">
                  <c:v>7.23</c:v>
                </c:pt>
                <c:pt idx="9">
                  <c:v>7.1449999999999996</c:v>
                </c:pt>
                <c:pt idx="10">
                  <c:v>7.1449999999999996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A9-4DE5-BC06-1D3E6A2836AA}"/>
            </c:ext>
          </c:extLst>
        </c:ser>
        <c:ser>
          <c:idx val="1"/>
          <c:order val="1"/>
          <c:tx>
            <c:strRef>
              <c:f>Sheet1!$W$240</c:f>
              <c:strCache>
                <c:ptCount val="1"/>
                <c:pt idx="0">
                  <c:v>Additional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0"/>
                  <c:y val="-5.1382442001129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A9-4DE5-BC06-1D3E6A2836AA}"/>
                </c:ext>
              </c:extLst>
            </c:dLbl>
            <c:dLbl>
              <c:idx val="8"/>
              <c:layout>
                <c:manualLayout>
                  <c:x val="-3.3068783068784277E-3"/>
                  <c:y val="-5.1382442001129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A9-4DE5-BC06-1D3E6A2836AA}"/>
                </c:ext>
              </c:extLst>
            </c:dLbl>
            <c:dLbl>
              <c:idx val="10"/>
              <c:layout>
                <c:manualLayout>
                  <c:x val="-3.3068783068783071E-3"/>
                  <c:y val="-5.1382442001129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0A9-4DE5-BC06-1D3E6A2836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Sheet1!$U$241:$U$252</c:f>
              <c:strCache>
                <c:ptCount val="12"/>
                <c:pt idx="0">
                  <c:v>14</c:v>
                </c:pt>
                <c:pt idx="1">
                  <c:v>28</c:v>
                </c:pt>
                <c:pt idx="2">
                  <c:v>49</c:v>
                </c:pt>
                <c:pt idx="3">
                  <c:v>84</c:v>
                </c:pt>
                <c:pt idx="4">
                  <c:v>99</c:v>
                </c:pt>
                <c:pt idx="5">
                  <c:v>05</c:v>
                </c:pt>
                <c:pt idx="6">
                  <c:v>05-09</c:v>
                </c:pt>
                <c:pt idx="7">
                  <c:v>10</c:v>
                </c:pt>
                <c:pt idx="8">
                  <c:v>10-14</c:v>
                </c:pt>
                <c:pt idx="9">
                  <c:v>14</c:v>
                </c:pt>
                <c:pt idx="10">
                  <c:v>15-19</c:v>
                </c:pt>
                <c:pt idx="11">
                  <c:v>19</c:v>
                </c:pt>
              </c:strCache>
            </c:strRef>
          </c:cat>
          <c:val>
            <c:numRef>
              <c:f>Sheet1!$W$241:$W$252</c:f>
              <c:numCache>
                <c:formatCode>General</c:formatCode>
                <c:ptCount val="12"/>
                <c:pt idx="6" formatCode="_(* #,##0.0_);_(* \(#,##0.0\);_(* &quot;-&quot;??_);_(@_)">
                  <c:v>0.52706432000000003</c:v>
                </c:pt>
                <c:pt idx="8" formatCode="_(* #,##0.0_);_(* \(#,##0.0\);_(* &quot;-&quot;??_);_(@_)">
                  <c:v>0.42973916000000001</c:v>
                </c:pt>
                <c:pt idx="10" formatCode="_(* #,##0.0_);_(* \(#,##0.0\);_(* &quot;-&quot;??_);_(@_)">
                  <c:v>0.98799999999999999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A9-4DE5-BC06-1D3E6A2836AA}"/>
            </c:ext>
          </c:extLst>
        </c:ser>
        <c:ser>
          <c:idx val="2"/>
          <c:order val="2"/>
          <c:tx>
            <c:v>Expected Area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Sheet1!$U$241:$U$252</c:f>
              <c:strCache>
                <c:ptCount val="12"/>
                <c:pt idx="0">
                  <c:v>14</c:v>
                </c:pt>
                <c:pt idx="1">
                  <c:v>28</c:v>
                </c:pt>
                <c:pt idx="2">
                  <c:v>49</c:v>
                </c:pt>
                <c:pt idx="3">
                  <c:v>84</c:v>
                </c:pt>
                <c:pt idx="4">
                  <c:v>99</c:v>
                </c:pt>
                <c:pt idx="5">
                  <c:v>05</c:v>
                </c:pt>
                <c:pt idx="6">
                  <c:v>05-09</c:v>
                </c:pt>
                <c:pt idx="7">
                  <c:v>10</c:v>
                </c:pt>
                <c:pt idx="8">
                  <c:v>10-14</c:v>
                </c:pt>
                <c:pt idx="9">
                  <c:v>14</c:v>
                </c:pt>
                <c:pt idx="10">
                  <c:v>15-19</c:v>
                </c:pt>
                <c:pt idx="11">
                  <c:v>19</c:v>
                </c:pt>
              </c:strCache>
            </c:strRef>
          </c:cat>
          <c:val>
            <c:numRef>
              <c:f>Sheet1!$X$241:$X$252</c:f>
              <c:numCache>
                <c:formatCode>General</c:formatCode>
                <c:ptCount val="12"/>
                <c:pt idx="11" formatCode="_(* #,##0.0_);_(* \(#,##0.0\);_(* &quot;-&quot;??_);_(@_)">
                  <c:v>8.1329999999999991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A9-4DE5-BC06-1D3E6A283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447040"/>
        <c:axId val="69465216"/>
      </c:barChart>
      <c:catAx>
        <c:axId val="6944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65216"/>
        <c:crosses val="autoZero"/>
        <c:auto val="1"/>
        <c:lblAlgn val="ctr"/>
        <c:lblOffset val="100"/>
        <c:noMultiLvlLbl val="0"/>
      </c:catAx>
      <c:valAx>
        <c:axId val="6946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4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24776069657961"/>
          <c:y val="0.82903804106404211"/>
          <c:w val="0.74750447860684099"/>
          <c:h val="0.14348689562072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50511972126101"/>
          <c:y val="0.10132416590195559"/>
          <c:w val="0.82238061028204545"/>
          <c:h val="0.507559112667096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Lowland!$V$14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Lowland!$U$15:$U$19</c:f>
              <c:numCache>
                <c:formatCode>General</c:formatCode>
                <c:ptCount val="5"/>
                <c:pt idx="0">
                  <c:v>2005</c:v>
                </c:pt>
                <c:pt idx="2">
                  <c:v>2010</c:v>
                </c:pt>
                <c:pt idx="4">
                  <c:v>2014</c:v>
                </c:pt>
              </c:numCache>
            </c:numRef>
          </c:cat>
          <c:val>
            <c:numRef>
              <c:f>Lowland!$V$15:$V$19</c:f>
              <c:numCache>
                <c:formatCode>General</c:formatCode>
                <c:ptCount val="5"/>
                <c:pt idx="0" formatCode="_(* #,##0.00_);_(* \(#,##0.00\);_(* &quot;-&quot;??_);_(@_)">
                  <c:v>5.2549509999999948</c:v>
                </c:pt>
                <c:pt idx="2" formatCode="_(* #,##0.00_);_(* \(#,##0.00\);_(* &quot;-&quot;??_);_(@_)">
                  <c:v>3.4812979999999998</c:v>
                </c:pt>
                <c:pt idx="4" formatCode="_(* #,##0.00_);_(* \(#,##0.00\);_(* &quot;-&quot;??_);_(@_)">
                  <c:v>3.8506535309064978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2-474F-9781-06449D8EA877}"/>
            </c:ext>
          </c:extLst>
        </c:ser>
        <c:ser>
          <c:idx val="1"/>
          <c:order val="1"/>
          <c:tx>
            <c:strRef>
              <c:f>Lowland!$W$14</c:f>
              <c:strCache>
                <c:ptCount val="1"/>
                <c:pt idx="0">
                  <c:v>Minor/Moderate Damaged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Lowland!$U$15:$U$19</c:f>
              <c:numCache>
                <c:formatCode>General</c:formatCode>
                <c:ptCount val="5"/>
                <c:pt idx="0">
                  <c:v>2005</c:v>
                </c:pt>
                <c:pt idx="2">
                  <c:v>2010</c:v>
                </c:pt>
                <c:pt idx="4">
                  <c:v>2014</c:v>
                </c:pt>
              </c:numCache>
            </c:numRef>
          </c:cat>
          <c:val>
            <c:numRef>
              <c:f>Lowland!$W$15:$W$19</c:f>
              <c:numCache>
                <c:formatCode>General</c:formatCode>
                <c:ptCount val="5"/>
                <c:pt idx="0" formatCode="_(* #,##0.00_);_(* \(#,##0.00\);_(* &quot;-&quot;??_);_(@_)">
                  <c:v>1.2899379999999998</c:v>
                </c:pt>
                <c:pt idx="2" formatCode="_(* #,##0.00_);_(* \(#,##0.00\);_(* &quot;-&quot;??_);_(@_)">
                  <c:v>3.0433129999999999</c:v>
                </c:pt>
                <c:pt idx="4" formatCode="_(* #,##0.00_);_(* \(#,##0.00\);_(* &quot;-&quot;??_);_(@_)">
                  <c:v>2.1535583305958927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52-474F-9781-06449D8EA877}"/>
            </c:ext>
          </c:extLst>
        </c:ser>
        <c:ser>
          <c:idx val="2"/>
          <c:order val="2"/>
          <c:tx>
            <c:strRef>
              <c:f>Lowland!$X$14</c:f>
              <c:strCache>
                <c:ptCount val="1"/>
                <c:pt idx="0">
                  <c:v>Severely Damaged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52-474F-9781-06449D8EA877}"/>
                </c:ext>
              </c:extLst>
            </c:dLbl>
            <c:dLbl>
              <c:idx val="3"/>
              <c:layout>
                <c:manualLayout>
                  <c:x val="-6.80272108843538E-3"/>
                  <c:y val="-0.107466020976714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52-474F-9781-06449D8EA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Lowland!$U$15:$U$19</c:f>
              <c:numCache>
                <c:formatCode>General</c:formatCode>
                <c:ptCount val="5"/>
                <c:pt idx="0">
                  <c:v>2005</c:v>
                </c:pt>
                <c:pt idx="2">
                  <c:v>2010</c:v>
                </c:pt>
                <c:pt idx="4">
                  <c:v>2014</c:v>
                </c:pt>
              </c:numCache>
            </c:numRef>
          </c:cat>
          <c:val>
            <c:numRef>
              <c:f>Lowland!$X$15:$X$19</c:f>
              <c:numCache>
                <c:formatCode>General</c:formatCode>
                <c:ptCount val="5"/>
                <c:pt idx="0" formatCode="_(* #,##0.00_);_(* \(#,##0.00\);_(* &quot;-&quot;??_);_(@_)">
                  <c:v>0.12612699999999988</c:v>
                </c:pt>
                <c:pt idx="2" formatCode="_(* #,##0.00_);_(* \(#,##0.00\);_(* &quot;-&quot;??_);_(@_)">
                  <c:v>0.70557199999999998</c:v>
                </c:pt>
                <c:pt idx="4" formatCode="_(* #,##0.00_);_(* \(#,##0.00\);_(* &quot;-&quot;??_);_(@_)">
                  <c:v>1.1409615074975998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52-474F-9781-06449D8EA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820864"/>
        <c:axId val="118822400"/>
      </c:barChart>
      <c:catAx>
        <c:axId val="11882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8822400"/>
        <c:crosses val="autoZero"/>
        <c:auto val="1"/>
        <c:lblAlgn val="ctr"/>
        <c:lblOffset val="100"/>
        <c:noMultiLvlLbl val="0"/>
      </c:catAx>
      <c:valAx>
        <c:axId val="118822400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8820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939742422789268E-2"/>
          <c:y val="0.68706456267805827"/>
          <c:w val="0.89999992244609195"/>
          <c:h val="0.20721849016255156"/>
        </c:manualLayout>
      </c:layout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1" i="0" u="none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% of Forest Area in</a:t>
            </a:r>
          </a:p>
          <a:p>
            <a:pPr algn="ctr" rtl="0">
              <a:defRPr lang="en-US" sz="1400" b="1" i="0" u="none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 Reservoir Catchment in Indonesia</a:t>
            </a:r>
          </a:p>
        </c:rich>
      </c:tx>
      <c:layout>
        <c:manualLayout>
          <c:xMode val="edge"/>
          <c:yMode val="edge"/>
          <c:x val="0.16139318703300581"/>
          <c:y val="7.185850748535427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834323704183095"/>
          <c:y val="0.2447810229574687"/>
          <c:w val="0.47746190504206631"/>
          <c:h val="0.75521897704253138"/>
        </c:manualLayout>
      </c:layout>
      <c:pieChart>
        <c:varyColors val="1"/>
        <c:ser>
          <c:idx val="0"/>
          <c:order val="0"/>
          <c:tx>
            <c:strRef>
              <c:f>Sheet1!$B$106</c:f>
              <c:strCache>
                <c:ptCount val="1"/>
                <c:pt idx="0">
                  <c:v>Persentase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E4-4C9A-B655-2B480C98D72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E4-4C9A-B655-2B480C98D7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Sheet1!$C$2:$D$2</c:f>
            </c:multiLvlStrRef>
          </c:cat>
          <c:val>
            <c:numRef>
              <c:f>Sheet1!$J$105:$K$105</c:f>
              <c:numCache>
                <c:formatCode>0.00</c:formatCode>
                <c:ptCount val="2"/>
                <c:pt idx="0">
                  <c:v>307640.99182950013</c:v>
                </c:pt>
                <c:pt idx="1">
                  <c:v>893516.43165849987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E4-4C9A-B655-2B480C98D72E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2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53196514776957"/>
          <c:y val="0.43111181260000286"/>
          <c:w val="0.3339634030092995"/>
          <c:h val="0.37744658742676118"/>
        </c:manualLayout>
      </c:layout>
      <c:pieChart>
        <c:varyColors val="1"/>
        <c:ser>
          <c:idx val="0"/>
          <c:order val="0"/>
          <c:tx>
            <c:v>Persentase Jumlah Bendungan Berdasarkan Fungsi</c:v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07-4159-ADF7-E313BEAEBB1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07-4159-ADF7-E313BEAEBB1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07-4159-ADF7-E313BEAEBB1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07-4159-ADF7-E313BEAEBB1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07-4159-ADF7-E313BEAEBB1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607-4159-ADF7-E313BEAEBB11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607-4159-ADF7-E313BEAEBB11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607-4159-ADF7-E313BEAEBB11}"/>
              </c:ext>
            </c:extLst>
          </c:dPt>
          <c:dLbls>
            <c:dLbl>
              <c:idx val="0"/>
              <c:layout>
                <c:manualLayout>
                  <c:x val="1.0928547948788997E-2"/>
                  <c:y val="-8.61391501820976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Irrigation 38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07-4159-ADF7-E313BEAEBB11}"/>
                </c:ext>
              </c:extLst>
            </c:dLbl>
            <c:dLbl>
              <c:idx val="1"/>
              <c:layout>
                <c:manualLayout>
                  <c:x val="9.3512519502534606E-3"/>
                  <c:y val="5.129041292319183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Irrigation and Hydropower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07-4159-ADF7-E313BEAEBB11}"/>
                </c:ext>
              </c:extLst>
            </c:dLbl>
            <c:dLbl>
              <c:idx val="2"/>
              <c:layout>
                <c:manualLayout>
                  <c:x val="-6.3492454138821819E-2"/>
                  <c:y val="-4.378298236922125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Irrigation</a:t>
                    </a:r>
                    <a:r>
                      <a:rPr lang="en-US" baseline="0" smtClean="0"/>
                      <a:t> and raw awater </a:t>
                    </a:r>
                    <a:r>
                      <a:rPr lang="en-US" smtClean="0"/>
                      <a:t>29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07-4159-ADF7-E313BEAEBB11}"/>
                </c:ext>
              </c:extLst>
            </c:dLbl>
            <c:dLbl>
              <c:idx val="3"/>
              <c:layout>
                <c:manualLayout>
                  <c:x val="-1.6048374023513307E-2"/>
                  <c:y val="1.85097669991987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Hydropower 7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07-4159-ADF7-E313BEAEBB1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07-4159-ADF7-E313BEAEBB11}"/>
                </c:ext>
              </c:extLst>
            </c:dLbl>
            <c:dLbl>
              <c:idx val="5"/>
              <c:layout>
                <c:manualLayout>
                  <c:x val="2.2926248605019007E-3"/>
                  <c:y val="-9.2548834995993794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Raw water 5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07-4159-ADF7-E313BEAEBB11}"/>
                </c:ext>
              </c:extLst>
            </c:dLbl>
            <c:dLbl>
              <c:idx val="6"/>
              <c:layout>
                <c:manualLayout>
                  <c:x val="-5.4324348976933015E-3"/>
                  <c:y val="-4.175498190430419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Irrigation,</a:t>
                    </a:r>
                    <a:r>
                      <a:rPr lang="en-US" baseline="0" smtClean="0"/>
                      <a:t> hydropower, raw water </a:t>
                    </a:r>
                    <a:r>
                      <a:rPr lang="en-US" smtClean="0"/>
                      <a:t>8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07-4159-ADF7-E313BEAEBB11}"/>
                </c:ext>
              </c:extLst>
            </c:dLbl>
            <c:dLbl>
              <c:idx val="7"/>
              <c:layout>
                <c:manualLayout>
                  <c:x val="4.7931234478450109E-2"/>
                  <c:y val="-4.44936149432002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Others 8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07-4159-ADF7-E313BEAEBB1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'Data Bendungan (OP+Pusben)'!$BW$9:$BW$16</c:f>
              <c:strCache>
                <c:ptCount val="8"/>
                <c:pt idx="0">
                  <c:v>Hanya Irigasi</c:v>
                </c:pt>
                <c:pt idx="1">
                  <c:v>Irigasi dan PLTA</c:v>
                </c:pt>
                <c:pt idx="2">
                  <c:v>Irigasi dan Air Baku</c:v>
                </c:pt>
                <c:pt idx="3">
                  <c:v>Hanya PLTA</c:v>
                </c:pt>
                <c:pt idx="4">
                  <c:v>PLTA dan Air Baku</c:v>
                </c:pt>
                <c:pt idx="5">
                  <c:v>Hanya Air Baku</c:v>
                </c:pt>
                <c:pt idx="6">
                  <c:v>Irigasi, PLTA, dan Air Baku</c:v>
                </c:pt>
                <c:pt idx="7">
                  <c:v>Lain-Lain dan Tidak Ada Data</c:v>
                </c:pt>
              </c:strCache>
            </c:strRef>
          </c:cat>
          <c:val>
            <c:numRef>
              <c:f>'Data Bendungan (OP+Pusben)'!$BX$9:$BX$16</c:f>
              <c:numCache>
                <c:formatCode>General</c:formatCode>
                <c:ptCount val="8"/>
                <c:pt idx="0">
                  <c:v>86</c:v>
                </c:pt>
                <c:pt idx="1">
                  <c:v>11</c:v>
                </c:pt>
                <c:pt idx="2">
                  <c:v>64</c:v>
                </c:pt>
                <c:pt idx="3">
                  <c:v>15</c:v>
                </c:pt>
                <c:pt idx="4">
                  <c:v>0</c:v>
                </c:pt>
                <c:pt idx="5">
                  <c:v>12</c:v>
                </c:pt>
                <c:pt idx="6">
                  <c:v>17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607-4159-ADF7-E313BEAEB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E874C0-7665-4040-A223-D938FD8FA3A0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F004B2-0242-4F97-AAE3-B8A770645C13}">
      <dgm:prSet phldrT="[Text]" custT="1"/>
      <dgm:spPr/>
      <dgm:t>
        <a:bodyPr/>
        <a:lstStyle/>
        <a:p>
          <a:r>
            <a:rPr lang="en-US" sz="2800" dirty="0"/>
            <a:t>IWRM</a:t>
          </a:r>
        </a:p>
      </dgm:t>
    </dgm:pt>
    <dgm:pt modelId="{7D66374B-D74E-48ED-BE4F-A372A2DC37F9}" type="parTrans" cxnId="{01271156-A0BC-4AF3-B48E-379C09012682}">
      <dgm:prSet/>
      <dgm:spPr/>
      <dgm:t>
        <a:bodyPr/>
        <a:lstStyle/>
        <a:p>
          <a:endParaRPr lang="en-US" sz="2400"/>
        </a:p>
      </dgm:t>
    </dgm:pt>
    <dgm:pt modelId="{99A37AF2-3956-41E3-9657-87E3342A0DE7}" type="sibTrans" cxnId="{01271156-A0BC-4AF3-B48E-379C09012682}">
      <dgm:prSet/>
      <dgm:spPr/>
      <dgm:t>
        <a:bodyPr/>
        <a:lstStyle/>
        <a:p>
          <a:endParaRPr lang="en-US" sz="2400"/>
        </a:p>
      </dgm:t>
    </dgm:pt>
    <dgm:pt modelId="{191DDF9F-0B1F-4ECC-8805-556FB7F69F2B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Smart Water Management</a:t>
          </a:r>
          <a:endParaRPr lang="en-US" sz="1400" dirty="0"/>
        </a:p>
      </dgm:t>
    </dgm:pt>
    <dgm:pt modelId="{30310D4D-E595-4948-83F0-842224111076}" type="parTrans" cxnId="{8EEF0F3B-6DF3-46DA-BE57-7D67DF0DA33E}">
      <dgm:prSet custT="1"/>
      <dgm:spPr/>
      <dgm:t>
        <a:bodyPr/>
        <a:lstStyle/>
        <a:p>
          <a:endParaRPr lang="en-US" sz="1400"/>
        </a:p>
      </dgm:t>
    </dgm:pt>
    <dgm:pt modelId="{AFA6F99C-EEA0-4B90-B2F2-DDE9C8A66C22}" type="sibTrans" cxnId="{8EEF0F3B-6DF3-46DA-BE57-7D67DF0DA33E}">
      <dgm:prSet/>
      <dgm:spPr/>
      <dgm:t>
        <a:bodyPr/>
        <a:lstStyle/>
        <a:p>
          <a:endParaRPr lang="en-US" sz="2400"/>
        </a:p>
      </dgm:t>
    </dgm:pt>
    <dgm:pt modelId="{869A633D-D1C3-4B51-98FE-B0BD52590D18}">
      <dgm:prSet phldrT="[Text]" custT="1"/>
      <dgm:spPr/>
      <dgm:t>
        <a:bodyPr/>
        <a:lstStyle/>
        <a:p>
          <a:r>
            <a:rPr lang="en-US" sz="1400" dirty="0">
              <a:latin typeface="Century Gothic" panose="020B0502020202020204" pitchFamily="34" charset="0"/>
            </a:rPr>
            <a:t>Water for Food Security and Nutrition</a:t>
          </a:r>
          <a:endParaRPr lang="en-US" sz="1400" dirty="0"/>
        </a:p>
      </dgm:t>
    </dgm:pt>
    <dgm:pt modelId="{C4504578-B4C0-4A41-936C-B5F98441D8FE}" type="parTrans" cxnId="{570AE7EB-7393-4297-B266-4D3833A94199}">
      <dgm:prSet custT="1"/>
      <dgm:spPr/>
      <dgm:t>
        <a:bodyPr/>
        <a:lstStyle/>
        <a:p>
          <a:endParaRPr lang="en-US" sz="1400"/>
        </a:p>
      </dgm:t>
    </dgm:pt>
    <dgm:pt modelId="{11F39384-E941-46AB-8D97-D2CD55CADC0E}" type="sibTrans" cxnId="{570AE7EB-7393-4297-B266-4D3833A94199}">
      <dgm:prSet/>
      <dgm:spPr/>
      <dgm:t>
        <a:bodyPr/>
        <a:lstStyle/>
        <a:p>
          <a:endParaRPr lang="en-US" sz="2400"/>
        </a:p>
      </dgm:t>
    </dgm:pt>
    <dgm:pt modelId="{A00CA74D-83EB-437D-9FD9-2AE839F21455}">
      <dgm:prSet phldrT="[Text]" custT="1"/>
      <dgm:spPr/>
      <dgm:t>
        <a:bodyPr/>
        <a:lstStyle/>
        <a:p>
          <a:r>
            <a:rPr lang="en-US" sz="1400" dirty="0">
              <a:latin typeface="Century Gothic" panose="020B0502020202020204" pitchFamily="34" charset="0"/>
            </a:rPr>
            <a:t>Water Safety Plan </a:t>
          </a:r>
          <a:endParaRPr lang="en-US" sz="1400" dirty="0"/>
        </a:p>
      </dgm:t>
    </dgm:pt>
    <dgm:pt modelId="{2865A2F0-C00F-4968-AD3D-4E8C937CB03C}" type="parTrans" cxnId="{4636A426-2C39-4005-A5BD-BA1D40B23D14}">
      <dgm:prSet custT="1"/>
      <dgm:spPr/>
      <dgm:t>
        <a:bodyPr/>
        <a:lstStyle/>
        <a:p>
          <a:endParaRPr lang="en-US" sz="1400"/>
        </a:p>
      </dgm:t>
    </dgm:pt>
    <dgm:pt modelId="{EC280DDA-2C73-4CA1-8A2F-3091C65AD757}" type="sibTrans" cxnId="{4636A426-2C39-4005-A5BD-BA1D40B23D14}">
      <dgm:prSet/>
      <dgm:spPr/>
      <dgm:t>
        <a:bodyPr/>
        <a:lstStyle/>
        <a:p>
          <a:endParaRPr lang="en-US" sz="2400"/>
        </a:p>
      </dgm:t>
    </dgm:pt>
    <dgm:pt modelId="{83F25B08-D685-4156-A95E-27FF2060E4A8}">
      <dgm:prSet phldrT="[Text]" custT="1"/>
      <dgm:spPr/>
      <dgm:t>
        <a:bodyPr/>
        <a:lstStyle/>
        <a:p>
          <a:r>
            <a:rPr lang="en-US" sz="1600" dirty="0">
              <a:latin typeface="Century Gothic" panose="020B0502020202020204" pitchFamily="34" charset="0"/>
            </a:rPr>
            <a:t>Green Infrastructure</a:t>
          </a:r>
          <a:endParaRPr lang="en-US" sz="1600" dirty="0"/>
        </a:p>
      </dgm:t>
    </dgm:pt>
    <dgm:pt modelId="{478324AD-A3B0-4D0C-A8CB-B3742AEAC05A}" type="parTrans" cxnId="{4527AE3E-CA7F-4F1F-93F5-2719A37DF298}">
      <dgm:prSet custT="1"/>
      <dgm:spPr/>
      <dgm:t>
        <a:bodyPr/>
        <a:lstStyle/>
        <a:p>
          <a:endParaRPr lang="en-US" sz="1400"/>
        </a:p>
      </dgm:t>
    </dgm:pt>
    <dgm:pt modelId="{48E87B3F-139A-4686-B27D-280A379A4398}" type="sibTrans" cxnId="{4527AE3E-CA7F-4F1F-93F5-2719A37DF298}">
      <dgm:prSet/>
      <dgm:spPr/>
      <dgm:t>
        <a:bodyPr/>
        <a:lstStyle/>
        <a:p>
          <a:endParaRPr lang="en-US" sz="2400"/>
        </a:p>
      </dgm:t>
    </dgm:pt>
    <dgm:pt modelId="{E111A32A-C673-4CAB-B368-CFB80957AB23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Century Gothic" panose="020B0502020202020204" pitchFamily="34" charset="0"/>
            </a:rPr>
            <a:t>Multipurpose storage for WFFE</a:t>
          </a:r>
          <a:endParaRPr lang="en-US" sz="1400" dirty="0">
            <a:solidFill>
              <a:schemeClr val="tx1"/>
            </a:solidFill>
          </a:endParaRPr>
        </a:p>
      </dgm:t>
    </dgm:pt>
    <dgm:pt modelId="{DF89716E-822C-45EE-B3F8-F1E7329F8B1C}" type="parTrans" cxnId="{11A90A61-CFE0-4FCA-8DAA-382677CEB434}">
      <dgm:prSet custT="1"/>
      <dgm:spPr/>
      <dgm:t>
        <a:bodyPr/>
        <a:lstStyle/>
        <a:p>
          <a:endParaRPr lang="en-US" sz="1400"/>
        </a:p>
      </dgm:t>
    </dgm:pt>
    <dgm:pt modelId="{41FB4FF8-621D-4818-AA0C-3C9C247C9512}" type="sibTrans" cxnId="{11A90A61-CFE0-4FCA-8DAA-382677CEB434}">
      <dgm:prSet/>
      <dgm:spPr/>
      <dgm:t>
        <a:bodyPr/>
        <a:lstStyle/>
        <a:p>
          <a:endParaRPr lang="en-US" sz="2400"/>
        </a:p>
      </dgm:t>
    </dgm:pt>
    <dgm:pt modelId="{75CC2802-F1F0-4174-811F-71DD645147E8}">
      <dgm:prSet phldrT="[Text]" custT="1"/>
      <dgm:spPr/>
      <dgm:t>
        <a:bodyPr/>
        <a:lstStyle/>
        <a:p>
          <a:r>
            <a:rPr lang="en-US" sz="1400" dirty="0">
              <a:latin typeface="Century Gothic" panose="020B0502020202020204" pitchFamily="34" charset="0"/>
            </a:rPr>
            <a:t>Disaster Resilience Infrastructure</a:t>
          </a:r>
          <a:endParaRPr lang="en-US" sz="1400" dirty="0"/>
        </a:p>
      </dgm:t>
    </dgm:pt>
    <dgm:pt modelId="{D3EF39A4-1111-419C-B345-3CAD0F309C0B}" type="parTrans" cxnId="{EF824707-4689-4D2C-9F06-D0213421819D}">
      <dgm:prSet custT="1"/>
      <dgm:spPr/>
      <dgm:t>
        <a:bodyPr/>
        <a:lstStyle/>
        <a:p>
          <a:endParaRPr lang="en-US" sz="1400"/>
        </a:p>
      </dgm:t>
    </dgm:pt>
    <dgm:pt modelId="{429F6960-B459-4F9C-B38A-0F41B6378B1F}" type="sibTrans" cxnId="{EF824707-4689-4D2C-9F06-D0213421819D}">
      <dgm:prSet/>
      <dgm:spPr/>
      <dgm:t>
        <a:bodyPr/>
        <a:lstStyle/>
        <a:p>
          <a:endParaRPr lang="en-US" sz="2400"/>
        </a:p>
      </dgm:t>
    </dgm:pt>
    <dgm:pt modelId="{250ED8CA-FB7C-4283-A15D-6F98ACBC6B5C}">
      <dgm:prSet phldrT="[Text]" custT="1"/>
      <dgm:spPr/>
      <dgm:t>
        <a:bodyPr/>
        <a:lstStyle/>
        <a:p>
          <a:r>
            <a:rPr lang="en-US" sz="1400" dirty="0">
              <a:latin typeface="Century Gothic" panose="020B0502020202020204" pitchFamily="34" charset="0"/>
            </a:rPr>
            <a:t>North Java Integrated Coastal Development</a:t>
          </a:r>
          <a:endParaRPr lang="en-US" sz="1400" dirty="0"/>
        </a:p>
      </dgm:t>
    </dgm:pt>
    <dgm:pt modelId="{C9B6DE5F-B4C9-417A-A172-D5519121589E}" type="parTrans" cxnId="{4665A16C-984F-4B3C-823C-2E509174E0B8}">
      <dgm:prSet custT="1"/>
      <dgm:spPr/>
      <dgm:t>
        <a:bodyPr/>
        <a:lstStyle/>
        <a:p>
          <a:endParaRPr lang="en-US" sz="1400"/>
        </a:p>
      </dgm:t>
    </dgm:pt>
    <dgm:pt modelId="{DA7E725D-18D4-4AEF-9CB8-2480D834D65C}" type="sibTrans" cxnId="{4665A16C-984F-4B3C-823C-2E509174E0B8}">
      <dgm:prSet/>
      <dgm:spPr/>
      <dgm:t>
        <a:bodyPr/>
        <a:lstStyle/>
        <a:p>
          <a:endParaRPr lang="en-US" sz="2400"/>
        </a:p>
      </dgm:t>
    </dgm:pt>
    <dgm:pt modelId="{281D48AC-5701-40BB-A0D9-256E07258D7F}" type="pres">
      <dgm:prSet presAssocID="{67E874C0-7665-4040-A223-D938FD8FA3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48DF25-2C8E-4CCF-8306-36CAA83CBBCB}" type="pres">
      <dgm:prSet presAssocID="{07F004B2-0242-4F97-AAE3-B8A770645C13}" presName="centerShape" presStyleLbl="node0" presStyleIdx="0" presStyleCnt="1" custScaleX="123954"/>
      <dgm:spPr/>
      <dgm:t>
        <a:bodyPr/>
        <a:lstStyle/>
        <a:p>
          <a:endParaRPr lang="en-US"/>
        </a:p>
      </dgm:t>
    </dgm:pt>
    <dgm:pt modelId="{E4B8B4DD-C0FB-4592-BEA2-81F2489166F7}" type="pres">
      <dgm:prSet presAssocID="{30310D4D-E595-4948-83F0-842224111076}" presName="parTrans" presStyleLbl="sibTrans2D1" presStyleIdx="0" presStyleCnt="7"/>
      <dgm:spPr/>
      <dgm:t>
        <a:bodyPr/>
        <a:lstStyle/>
        <a:p>
          <a:endParaRPr lang="en-US"/>
        </a:p>
      </dgm:t>
    </dgm:pt>
    <dgm:pt modelId="{B5D771D8-3E05-422D-A6F2-FB8A7F93D6FE}" type="pres">
      <dgm:prSet presAssocID="{30310D4D-E595-4948-83F0-842224111076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27CEF9D5-610E-4F62-8BDD-CDD46513C007}" type="pres">
      <dgm:prSet presAssocID="{191DDF9F-0B1F-4ECC-8805-556FB7F69F2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C23A1-2F1E-46F8-8E29-BDFA3D9BD4E4}" type="pres">
      <dgm:prSet presAssocID="{C4504578-B4C0-4A41-936C-B5F98441D8FE}" presName="parTrans" presStyleLbl="sibTrans2D1" presStyleIdx="1" presStyleCnt="7"/>
      <dgm:spPr/>
      <dgm:t>
        <a:bodyPr/>
        <a:lstStyle/>
        <a:p>
          <a:endParaRPr lang="en-US"/>
        </a:p>
      </dgm:t>
    </dgm:pt>
    <dgm:pt modelId="{F7381CA7-2120-4112-855B-142A8E8E15C7}" type="pres">
      <dgm:prSet presAssocID="{C4504578-B4C0-4A41-936C-B5F98441D8FE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8549765D-EBCA-42B5-9041-E2CD40E30727}" type="pres">
      <dgm:prSet presAssocID="{869A633D-D1C3-4B51-98FE-B0BD52590D1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E7733-162D-41C1-A4EF-7FA7ADFC97BF}" type="pres">
      <dgm:prSet presAssocID="{DF89716E-822C-45EE-B3F8-F1E7329F8B1C}" presName="parTrans" presStyleLbl="sibTrans2D1" presStyleIdx="2" presStyleCnt="7"/>
      <dgm:spPr/>
      <dgm:t>
        <a:bodyPr/>
        <a:lstStyle/>
        <a:p>
          <a:endParaRPr lang="en-US"/>
        </a:p>
      </dgm:t>
    </dgm:pt>
    <dgm:pt modelId="{1E8A658D-F7DB-4D84-A0D1-21BA1156832C}" type="pres">
      <dgm:prSet presAssocID="{DF89716E-822C-45EE-B3F8-F1E7329F8B1C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EA9911C0-6E96-49A8-ABF8-FD66B15512A9}" type="pres">
      <dgm:prSet presAssocID="{E111A32A-C673-4CAB-B368-CFB80957AB23}" presName="node" presStyleLbl="node1" presStyleIdx="2" presStyleCnt="7" custScaleX="1270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8CB25-18EC-435C-B9DD-FE8C16C1C217}" type="pres">
      <dgm:prSet presAssocID="{D3EF39A4-1111-419C-B345-3CAD0F309C0B}" presName="parTrans" presStyleLbl="sibTrans2D1" presStyleIdx="3" presStyleCnt="7"/>
      <dgm:spPr/>
      <dgm:t>
        <a:bodyPr/>
        <a:lstStyle/>
        <a:p>
          <a:endParaRPr lang="en-US"/>
        </a:p>
      </dgm:t>
    </dgm:pt>
    <dgm:pt modelId="{9E4E9A89-2ED5-498F-8A6B-BE224ECCC3A7}" type="pres">
      <dgm:prSet presAssocID="{D3EF39A4-1111-419C-B345-3CAD0F309C0B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FC0D6167-7576-4347-A580-F38A1A16D59E}" type="pres">
      <dgm:prSet presAssocID="{75CC2802-F1F0-4174-811F-71DD645147E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796B3-5316-42DB-ACD8-40B23AFC664D}" type="pres">
      <dgm:prSet presAssocID="{C9B6DE5F-B4C9-417A-A172-D5519121589E}" presName="parTrans" presStyleLbl="sibTrans2D1" presStyleIdx="4" presStyleCnt="7"/>
      <dgm:spPr/>
      <dgm:t>
        <a:bodyPr/>
        <a:lstStyle/>
        <a:p>
          <a:endParaRPr lang="en-US"/>
        </a:p>
      </dgm:t>
    </dgm:pt>
    <dgm:pt modelId="{D778B7EB-C5B9-4C42-BDDF-1602285AC16F}" type="pres">
      <dgm:prSet presAssocID="{C9B6DE5F-B4C9-417A-A172-D5519121589E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8DBA6873-97C3-4C50-BAE2-D4D738A4772C}" type="pres">
      <dgm:prSet presAssocID="{250ED8CA-FB7C-4283-A15D-6F98ACBC6B5C}" presName="node" presStyleLbl="node1" presStyleIdx="4" presStyleCnt="7" custScaleX="151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0B80A-1425-46BE-89E2-27491A19EEDA}" type="pres">
      <dgm:prSet presAssocID="{2865A2F0-C00F-4968-AD3D-4E8C937CB03C}" presName="parTrans" presStyleLbl="sibTrans2D1" presStyleIdx="5" presStyleCnt="7"/>
      <dgm:spPr/>
      <dgm:t>
        <a:bodyPr/>
        <a:lstStyle/>
        <a:p>
          <a:endParaRPr lang="en-US"/>
        </a:p>
      </dgm:t>
    </dgm:pt>
    <dgm:pt modelId="{28D9C791-82D2-406E-81A5-4C27CD0B7E44}" type="pres">
      <dgm:prSet presAssocID="{2865A2F0-C00F-4968-AD3D-4E8C937CB03C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0CE94A0F-6E04-4E90-B4AD-CFA524B1C243}" type="pres">
      <dgm:prSet presAssocID="{A00CA74D-83EB-437D-9FD9-2AE839F2145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5EE8A-6C37-4C1A-B617-4EF8E77F4FDC}" type="pres">
      <dgm:prSet presAssocID="{478324AD-A3B0-4D0C-A8CB-B3742AEAC05A}" presName="parTrans" presStyleLbl="sibTrans2D1" presStyleIdx="6" presStyleCnt="7"/>
      <dgm:spPr/>
      <dgm:t>
        <a:bodyPr/>
        <a:lstStyle/>
        <a:p>
          <a:endParaRPr lang="en-US"/>
        </a:p>
      </dgm:t>
    </dgm:pt>
    <dgm:pt modelId="{6D13D64F-8B2A-4D9D-AFDF-0CB87B98F0AF}" type="pres">
      <dgm:prSet presAssocID="{478324AD-A3B0-4D0C-A8CB-B3742AEAC05A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A1609360-A408-4119-B880-1E71FE8A2880}" type="pres">
      <dgm:prSet presAssocID="{83F25B08-D685-4156-A95E-27FF2060E4A8}" presName="node" presStyleLbl="node1" presStyleIdx="6" presStyleCnt="7" custScaleX="144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E440FB-DE73-4AD6-9092-49B457FDA523}" type="presOf" srcId="{75CC2802-F1F0-4174-811F-71DD645147E8}" destId="{FC0D6167-7576-4347-A580-F38A1A16D59E}" srcOrd="0" destOrd="0" presId="urn:microsoft.com/office/officeart/2005/8/layout/radial5"/>
    <dgm:cxn modelId="{FB17C77A-1328-49F8-8242-55D9C891AC3B}" type="presOf" srcId="{67E874C0-7665-4040-A223-D938FD8FA3A0}" destId="{281D48AC-5701-40BB-A0D9-256E07258D7F}" srcOrd="0" destOrd="0" presId="urn:microsoft.com/office/officeart/2005/8/layout/radial5"/>
    <dgm:cxn modelId="{9DEF99EF-1281-40CF-B31E-0214D331C962}" type="presOf" srcId="{2865A2F0-C00F-4968-AD3D-4E8C937CB03C}" destId="{4890B80A-1425-46BE-89E2-27491A19EEDA}" srcOrd="0" destOrd="0" presId="urn:microsoft.com/office/officeart/2005/8/layout/radial5"/>
    <dgm:cxn modelId="{33A49B28-6896-480D-A0EB-0599EEEE45F6}" type="presOf" srcId="{C4504578-B4C0-4A41-936C-B5F98441D8FE}" destId="{F7381CA7-2120-4112-855B-142A8E8E15C7}" srcOrd="1" destOrd="0" presId="urn:microsoft.com/office/officeart/2005/8/layout/radial5"/>
    <dgm:cxn modelId="{6DE941A9-2A35-479B-A70B-492CA27366A6}" type="presOf" srcId="{07F004B2-0242-4F97-AAE3-B8A770645C13}" destId="{A248DF25-2C8E-4CCF-8306-36CAA83CBBCB}" srcOrd="0" destOrd="0" presId="urn:microsoft.com/office/officeart/2005/8/layout/radial5"/>
    <dgm:cxn modelId="{6C2F6E58-5688-423B-8777-98A61CD03B86}" type="presOf" srcId="{A00CA74D-83EB-437D-9FD9-2AE839F21455}" destId="{0CE94A0F-6E04-4E90-B4AD-CFA524B1C243}" srcOrd="0" destOrd="0" presId="urn:microsoft.com/office/officeart/2005/8/layout/radial5"/>
    <dgm:cxn modelId="{4665A16C-984F-4B3C-823C-2E509174E0B8}" srcId="{07F004B2-0242-4F97-AAE3-B8A770645C13}" destId="{250ED8CA-FB7C-4283-A15D-6F98ACBC6B5C}" srcOrd="4" destOrd="0" parTransId="{C9B6DE5F-B4C9-417A-A172-D5519121589E}" sibTransId="{DA7E725D-18D4-4AEF-9CB8-2480D834D65C}"/>
    <dgm:cxn modelId="{01271156-A0BC-4AF3-B48E-379C09012682}" srcId="{67E874C0-7665-4040-A223-D938FD8FA3A0}" destId="{07F004B2-0242-4F97-AAE3-B8A770645C13}" srcOrd="0" destOrd="0" parTransId="{7D66374B-D74E-48ED-BE4F-A372A2DC37F9}" sibTransId="{99A37AF2-3956-41E3-9657-87E3342A0DE7}"/>
    <dgm:cxn modelId="{2AAA7585-E1FA-4D6B-A586-9A18C5148884}" type="presOf" srcId="{DF89716E-822C-45EE-B3F8-F1E7329F8B1C}" destId="{1E8A658D-F7DB-4D84-A0D1-21BA1156832C}" srcOrd="1" destOrd="0" presId="urn:microsoft.com/office/officeart/2005/8/layout/radial5"/>
    <dgm:cxn modelId="{25DFB64D-AEDD-466B-987A-C2DBDACA3B18}" type="presOf" srcId="{2865A2F0-C00F-4968-AD3D-4E8C937CB03C}" destId="{28D9C791-82D2-406E-81A5-4C27CD0B7E44}" srcOrd="1" destOrd="0" presId="urn:microsoft.com/office/officeart/2005/8/layout/radial5"/>
    <dgm:cxn modelId="{4636A426-2C39-4005-A5BD-BA1D40B23D14}" srcId="{07F004B2-0242-4F97-AAE3-B8A770645C13}" destId="{A00CA74D-83EB-437D-9FD9-2AE839F21455}" srcOrd="5" destOrd="0" parTransId="{2865A2F0-C00F-4968-AD3D-4E8C937CB03C}" sibTransId="{EC280DDA-2C73-4CA1-8A2F-3091C65AD757}"/>
    <dgm:cxn modelId="{9E385EDE-B776-4238-A17F-22B615F96F0F}" type="presOf" srcId="{DF89716E-822C-45EE-B3F8-F1E7329F8B1C}" destId="{E4CE7733-162D-41C1-A4EF-7FA7ADFC97BF}" srcOrd="0" destOrd="0" presId="urn:microsoft.com/office/officeart/2005/8/layout/radial5"/>
    <dgm:cxn modelId="{8EEF0F3B-6DF3-46DA-BE57-7D67DF0DA33E}" srcId="{07F004B2-0242-4F97-AAE3-B8A770645C13}" destId="{191DDF9F-0B1F-4ECC-8805-556FB7F69F2B}" srcOrd="0" destOrd="0" parTransId="{30310D4D-E595-4948-83F0-842224111076}" sibTransId="{AFA6F99C-EEA0-4B90-B2F2-DDE9C8A66C22}"/>
    <dgm:cxn modelId="{F6DE86B2-F5F3-4E3B-96D2-92C18F957A66}" type="presOf" srcId="{E111A32A-C673-4CAB-B368-CFB80957AB23}" destId="{EA9911C0-6E96-49A8-ABF8-FD66B15512A9}" srcOrd="0" destOrd="0" presId="urn:microsoft.com/office/officeart/2005/8/layout/radial5"/>
    <dgm:cxn modelId="{A326CA01-B9A5-4C85-B78C-EB6E5C78B0E7}" type="presOf" srcId="{D3EF39A4-1111-419C-B345-3CAD0F309C0B}" destId="{9E4E9A89-2ED5-498F-8A6B-BE224ECCC3A7}" srcOrd="1" destOrd="0" presId="urn:microsoft.com/office/officeart/2005/8/layout/radial5"/>
    <dgm:cxn modelId="{07F28228-C60F-43EA-8ACF-75909BF6B10D}" type="presOf" srcId="{250ED8CA-FB7C-4283-A15D-6F98ACBC6B5C}" destId="{8DBA6873-97C3-4C50-BAE2-D4D738A4772C}" srcOrd="0" destOrd="0" presId="urn:microsoft.com/office/officeart/2005/8/layout/radial5"/>
    <dgm:cxn modelId="{9C2A2CC9-9AD7-44C2-BF2A-9B01F4C14A84}" type="presOf" srcId="{478324AD-A3B0-4D0C-A8CB-B3742AEAC05A}" destId="{60B5EE8A-6C37-4C1A-B617-4EF8E77F4FDC}" srcOrd="0" destOrd="0" presId="urn:microsoft.com/office/officeart/2005/8/layout/radial5"/>
    <dgm:cxn modelId="{7DD418EF-7504-4661-B927-424BDC83D919}" type="presOf" srcId="{D3EF39A4-1111-419C-B345-3CAD0F309C0B}" destId="{8A08CB25-18EC-435C-B9DD-FE8C16C1C217}" srcOrd="0" destOrd="0" presId="urn:microsoft.com/office/officeart/2005/8/layout/radial5"/>
    <dgm:cxn modelId="{6D09B290-144C-42C6-A1A2-664F23C51665}" type="presOf" srcId="{30310D4D-E595-4948-83F0-842224111076}" destId="{E4B8B4DD-C0FB-4592-BEA2-81F2489166F7}" srcOrd="0" destOrd="0" presId="urn:microsoft.com/office/officeart/2005/8/layout/radial5"/>
    <dgm:cxn modelId="{691C31BB-B667-42AA-A541-14D50C37EC68}" type="presOf" srcId="{C9B6DE5F-B4C9-417A-A172-D5519121589E}" destId="{6EE796B3-5316-42DB-ACD8-40B23AFC664D}" srcOrd="0" destOrd="0" presId="urn:microsoft.com/office/officeart/2005/8/layout/radial5"/>
    <dgm:cxn modelId="{B679B1B5-5375-49E2-BB9A-CA909478CF36}" type="presOf" srcId="{478324AD-A3B0-4D0C-A8CB-B3742AEAC05A}" destId="{6D13D64F-8B2A-4D9D-AFDF-0CB87B98F0AF}" srcOrd="1" destOrd="0" presId="urn:microsoft.com/office/officeart/2005/8/layout/radial5"/>
    <dgm:cxn modelId="{4527AE3E-CA7F-4F1F-93F5-2719A37DF298}" srcId="{07F004B2-0242-4F97-AAE3-B8A770645C13}" destId="{83F25B08-D685-4156-A95E-27FF2060E4A8}" srcOrd="6" destOrd="0" parTransId="{478324AD-A3B0-4D0C-A8CB-B3742AEAC05A}" sibTransId="{48E87B3F-139A-4686-B27D-280A379A4398}"/>
    <dgm:cxn modelId="{2F027B64-6B04-4765-9D60-9F9DE189B564}" type="presOf" srcId="{191DDF9F-0B1F-4ECC-8805-556FB7F69F2B}" destId="{27CEF9D5-610E-4F62-8BDD-CDD46513C007}" srcOrd="0" destOrd="0" presId="urn:microsoft.com/office/officeart/2005/8/layout/radial5"/>
    <dgm:cxn modelId="{4ADFBA07-07ED-424B-9D6A-ED38F2BBB40B}" type="presOf" srcId="{869A633D-D1C3-4B51-98FE-B0BD52590D18}" destId="{8549765D-EBCA-42B5-9041-E2CD40E30727}" srcOrd="0" destOrd="0" presId="urn:microsoft.com/office/officeart/2005/8/layout/radial5"/>
    <dgm:cxn modelId="{570AE7EB-7393-4297-B266-4D3833A94199}" srcId="{07F004B2-0242-4F97-AAE3-B8A770645C13}" destId="{869A633D-D1C3-4B51-98FE-B0BD52590D18}" srcOrd="1" destOrd="0" parTransId="{C4504578-B4C0-4A41-936C-B5F98441D8FE}" sibTransId="{11F39384-E941-46AB-8D97-D2CD55CADC0E}"/>
    <dgm:cxn modelId="{6C59A090-51FC-4394-B6C8-82E29CB50766}" type="presOf" srcId="{C9B6DE5F-B4C9-417A-A172-D5519121589E}" destId="{D778B7EB-C5B9-4C42-BDDF-1602285AC16F}" srcOrd="1" destOrd="0" presId="urn:microsoft.com/office/officeart/2005/8/layout/radial5"/>
    <dgm:cxn modelId="{EF824707-4689-4D2C-9F06-D0213421819D}" srcId="{07F004B2-0242-4F97-AAE3-B8A770645C13}" destId="{75CC2802-F1F0-4174-811F-71DD645147E8}" srcOrd="3" destOrd="0" parTransId="{D3EF39A4-1111-419C-B345-3CAD0F309C0B}" sibTransId="{429F6960-B459-4F9C-B38A-0F41B6378B1F}"/>
    <dgm:cxn modelId="{4BE13967-3155-4F5C-8019-A8DC387123AA}" type="presOf" srcId="{30310D4D-E595-4948-83F0-842224111076}" destId="{B5D771D8-3E05-422D-A6F2-FB8A7F93D6FE}" srcOrd="1" destOrd="0" presId="urn:microsoft.com/office/officeart/2005/8/layout/radial5"/>
    <dgm:cxn modelId="{11A90A61-CFE0-4FCA-8DAA-382677CEB434}" srcId="{07F004B2-0242-4F97-AAE3-B8A770645C13}" destId="{E111A32A-C673-4CAB-B368-CFB80957AB23}" srcOrd="2" destOrd="0" parTransId="{DF89716E-822C-45EE-B3F8-F1E7329F8B1C}" sibTransId="{41FB4FF8-621D-4818-AA0C-3C9C247C9512}"/>
    <dgm:cxn modelId="{DFED3A26-8F06-4A85-BF41-0421C230C273}" type="presOf" srcId="{83F25B08-D685-4156-A95E-27FF2060E4A8}" destId="{A1609360-A408-4119-B880-1E71FE8A2880}" srcOrd="0" destOrd="0" presId="urn:microsoft.com/office/officeart/2005/8/layout/radial5"/>
    <dgm:cxn modelId="{BA0FDDAE-8731-4693-95F2-C12970D237F5}" type="presOf" srcId="{C4504578-B4C0-4A41-936C-B5F98441D8FE}" destId="{559C23A1-2F1E-46F8-8E29-BDFA3D9BD4E4}" srcOrd="0" destOrd="0" presId="urn:microsoft.com/office/officeart/2005/8/layout/radial5"/>
    <dgm:cxn modelId="{83020362-DD37-4343-B730-6A3017B41229}" type="presParOf" srcId="{281D48AC-5701-40BB-A0D9-256E07258D7F}" destId="{A248DF25-2C8E-4CCF-8306-36CAA83CBBCB}" srcOrd="0" destOrd="0" presId="urn:microsoft.com/office/officeart/2005/8/layout/radial5"/>
    <dgm:cxn modelId="{04DCE1B9-6659-4B0B-A193-15DB54272925}" type="presParOf" srcId="{281D48AC-5701-40BB-A0D9-256E07258D7F}" destId="{E4B8B4DD-C0FB-4592-BEA2-81F2489166F7}" srcOrd="1" destOrd="0" presId="urn:microsoft.com/office/officeart/2005/8/layout/radial5"/>
    <dgm:cxn modelId="{1A50D9D8-D0E8-43C8-952C-40431B85C641}" type="presParOf" srcId="{E4B8B4DD-C0FB-4592-BEA2-81F2489166F7}" destId="{B5D771D8-3E05-422D-A6F2-FB8A7F93D6FE}" srcOrd="0" destOrd="0" presId="urn:microsoft.com/office/officeart/2005/8/layout/radial5"/>
    <dgm:cxn modelId="{05C33E1C-90A1-4F3C-B4DA-B5ECC175E5C7}" type="presParOf" srcId="{281D48AC-5701-40BB-A0D9-256E07258D7F}" destId="{27CEF9D5-610E-4F62-8BDD-CDD46513C007}" srcOrd="2" destOrd="0" presId="urn:microsoft.com/office/officeart/2005/8/layout/radial5"/>
    <dgm:cxn modelId="{6F3ED473-6B33-4142-BAD9-E583C1B43695}" type="presParOf" srcId="{281D48AC-5701-40BB-A0D9-256E07258D7F}" destId="{559C23A1-2F1E-46F8-8E29-BDFA3D9BD4E4}" srcOrd="3" destOrd="0" presId="urn:microsoft.com/office/officeart/2005/8/layout/radial5"/>
    <dgm:cxn modelId="{47227DCE-11BA-48FF-9D49-A5F760436D2F}" type="presParOf" srcId="{559C23A1-2F1E-46F8-8E29-BDFA3D9BD4E4}" destId="{F7381CA7-2120-4112-855B-142A8E8E15C7}" srcOrd="0" destOrd="0" presId="urn:microsoft.com/office/officeart/2005/8/layout/radial5"/>
    <dgm:cxn modelId="{9164F725-4E01-4A6D-B1E0-4982CD86DCD1}" type="presParOf" srcId="{281D48AC-5701-40BB-A0D9-256E07258D7F}" destId="{8549765D-EBCA-42B5-9041-E2CD40E30727}" srcOrd="4" destOrd="0" presId="urn:microsoft.com/office/officeart/2005/8/layout/radial5"/>
    <dgm:cxn modelId="{43135E7F-B6E5-4A1F-A3F7-E889754F45C8}" type="presParOf" srcId="{281D48AC-5701-40BB-A0D9-256E07258D7F}" destId="{E4CE7733-162D-41C1-A4EF-7FA7ADFC97BF}" srcOrd="5" destOrd="0" presId="urn:microsoft.com/office/officeart/2005/8/layout/radial5"/>
    <dgm:cxn modelId="{25EC9C20-6843-40EC-B4F5-DEAC96326CFF}" type="presParOf" srcId="{E4CE7733-162D-41C1-A4EF-7FA7ADFC97BF}" destId="{1E8A658D-F7DB-4D84-A0D1-21BA1156832C}" srcOrd="0" destOrd="0" presId="urn:microsoft.com/office/officeart/2005/8/layout/radial5"/>
    <dgm:cxn modelId="{F013B7AC-B831-4D6C-ACDE-02F3F3A38A4B}" type="presParOf" srcId="{281D48AC-5701-40BB-A0D9-256E07258D7F}" destId="{EA9911C0-6E96-49A8-ABF8-FD66B15512A9}" srcOrd="6" destOrd="0" presId="urn:microsoft.com/office/officeart/2005/8/layout/radial5"/>
    <dgm:cxn modelId="{0BE1B10D-9009-4F00-9EDE-091300B3464F}" type="presParOf" srcId="{281D48AC-5701-40BB-A0D9-256E07258D7F}" destId="{8A08CB25-18EC-435C-B9DD-FE8C16C1C217}" srcOrd="7" destOrd="0" presId="urn:microsoft.com/office/officeart/2005/8/layout/radial5"/>
    <dgm:cxn modelId="{B4F92157-336D-4A55-A533-998350ECD98D}" type="presParOf" srcId="{8A08CB25-18EC-435C-B9DD-FE8C16C1C217}" destId="{9E4E9A89-2ED5-498F-8A6B-BE224ECCC3A7}" srcOrd="0" destOrd="0" presId="urn:microsoft.com/office/officeart/2005/8/layout/radial5"/>
    <dgm:cxn modelId="{4FF6F326-C469-49A6-92A3-2375D388375A}" type="presParOf" srcId="{281D48AC-5701-40BB-A0D9-256E07258D7F}" destId="{FC0D6167-7576-4347-A580-F38A1A16D59E}" srcOrd="8" destOrd="0" presId="urn:microsoft.com/office/officeart/2005/8/layout/radial5"/>
    <dgm:cxn modelId="{5E751B3B-305C-4C99-BF4D-3A8B4E546D6F}" type="presParOf" srcId="{281D48AC-5701-40BB-A0D9-256E07258D7F}" destId="{6EE796B3-5316-42DB-ACD8-40B23AFC664D}" srcOrd="9" destOrd="0" presId="urn:microsoft.com/office/officeart/2005/8/layout/radial5"/>
    <dgm:cxn modelId="{48D7A06E-B249-4400-B50E-F8980E60A8CD}" type="presParOf" srcId="{6EE796B3-5316-42DB-ACD8-40B23AFC664D}" destId="{D778B7EB-C5B9-4C42-BDDF-1602285AC16F}" srcOrd="0" destOrd="0" presId="urn:microsoft.com/office/officeart/2005/8/layout/radial5"/>
    <dgm:cxn modelId="{581AD327-4D1D-4291-8480-A7222D6A8CF5}" type="presParOf" srcId="{281D48AC-5701-40BB-A0D9-256E07258D7F}" destId="{8DBA6873-97C3-4C50-BAE2-D4D738A4772C}" srcOrd="10" destOrd="0" presId="urn:microsoft.com/office/officeart/2005/8/layout/radial5"/>
    <dgm:cxn modelId="{90DE67D1-CCA8-4964-8096-37061710F125}" type="presParOf" srcId="{281D48AC-5701-40BB-A0D9-256E07258D7F}" destId="{4890B80A-1425-46BE-89E2-27491A19EEDA}" srcOrd="11" destOrd="0" presId="urn:microsoft.com/office/officeart/2005/8/layout/radial5"/>
    <dgm:cxn modelId="{CF823E41-2D00-4BF4-A5BE-BA535B9F1938}" type="presParOf" srcId="{4890B80A-1425-46BE-89E2-27491A19EEDA}" destId="{28D9C791-82D2-406E-81A5-4C27CD0B7E44}" srcOrd="0" destOrd="0" presId="urn:microsoft.com/office/officeart/2005/8/layout/radial5"/>
    <dgm:cxn modelId="{92FEDFB1-2C1F-4735-B2D3-15A395CEDA01}" type="presParOf" srcId="{281D48AC-5701-40BB-A0D9-256E07258D7F}" destId="{0CE94A0F-6E04-4E90-B4AD-CFA524B1C243}" srcOrd="12" destOrd="0" presId="urn:microsoft.com/office/officeart/2005/8/layout/radial5"/>
    <dgm:cxn modelId="{ABA74801-7F55-4B06-B23D-75ED5504F70F}" type="presParOf" srcId="{281D48AC-5701-40BB-A0D9-256E07258D7F}" destId="{60B5EE8A-6C37-4C1A-B617-4EF8E77F4FDC}" srcOrd="13" destOrd="0" presId="urn:microsoft.com/office/officeart/2005/8/layout/radial5"/>
    <dgm:cxn modelId="{7FBCF66D-38B8-4A29-8992-11BD13D2B035}" type="presParOf" srcId="{60B5EE8A-6C37-4C1A-B617-4EF8E77F4FDC}" destId="{6D13D64F-8B2A-4D9D-AFDF-0CB87B98F0AF}" srcOrd="0" destOrd="0" presId="urn:microsoft.com/office/officeart/2005/8/layout/radial5"/>
    <dgm:cxn modelId="{318D36C4-87FF-4BCD-A4C6-B2582163E761}" type="presParOf" srcId="{281D48AC-5701-40BB-A0D9-256E07258D7F}" destId="{A1609360-A408-4119-B880-1E71FE8A288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084B3B-705E-4A4A-A8DF-BB19C4A83FA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10CD795-D693-424E-940E-C93F1163ACB7}">
      <dgm:prSet phldrT="[Text]" custT="1"/>
      <dgm:spPr/>
      <dgm:t>
        <a:bodyPr/>
        <a:lstStyle/>
        <a:p>
          <a:r>
            <a:rPr lang="en-US" sz="2000" dirty="0"/>
            <a:t>Components Related to SWM</a:t>
          </a:r>
          <a:endParaRPr lang="id-ID" sz="2000" dirty="0"/>
        </a:p>
      </dgm:t>
    </dgm:pt>
    <dgm:pt modelId="{39D3C483-029C-4D01-AE07-D62ED89922A3}" type="parTrans" cxnId="{247BFB9E-8FDC-48C7-8C39-354B5D7A40A1}">
      <dgm:prSet/>
      <dgm:spPr/>
      <dgm:t>
        <a:bodyPr/>
        <a:lstStyle/>
        <a:p>
          <a:endParaRPr lang="id-ID" sz="3600"/>
        </a:p>
      </dgm:t>
    </dgm:pt>
    <dgm:pt modelId="{1E6FAD0F-BFA1-4EE6-A4FE-88F0436038C1}" type="sibTrans" cxnId="{247BFB9E-8FDC-48C7-8C39-354B5D7A40A1}">
      <dgm:prSet/>
      <dgm:spPr/>
      <dgm:t>
        <a:bodyPr/>
        <a:lstStyle/>
        <a:p>
          <a:endParaRPr lang="id-ID" sz="3600"/>
        </a:p>
      </dgm:t>
    </dgm:pt>
    <dgm:pt modelId="{07C73C59-FB22-495D-8317-4ADA223626F8}">
      <dgm:prSet phldrT="[Text]" custT="1"/>
      <dgm:spPr/>
      <dgm:t>
        <a:bodyPr/>
        <a:lstStyle/>
        <a:p>
          <a:r>
            <a:rPr lang="en-US" sz="1400" dirty="0"/>
            <a:t>Meters and Sensors</a:t>
          </a:r>
          <a:endParaRPr lang="id-ID" sz="1400" dirty="0"/>
        </a:p>
      </dgm:t>
    </dgm:pt>
    <dgm:pt modelId="{26B00983-62A5-40F2-9598-AB171331D7E0}" type="parTrans" cxnId="{49B91EAB-690D-43CB-ACCE-24D4FA4B2FA0}">
      <dgm:prSet/>
      <dgm:spPr/>
      <dgm:t>
        <a:bodyPr/>
        <a:lstStyle/>
        <a:p>
          <a:endParaRPr lang="id-ID" sz="3600"/>
        </a:p>
      </dgm:t>
    </dgm:pt>
    <dgm:pt modelId="{7D2B5E69-7F9F-45DC-BF18-CE6CB4C53681}" type="sibTrans" cxnId="{49B91EAB-690D-43CB-ACCE-24D4FA4B2FA0}">
      <dgm:prSet/>
      <dgm:spPr/>
      <dgm:t>
        <a:bodyPr/>
        <a:lstStyle/>
        <a:p>
          <a:endParaRPr lang="id-ID" sz="3600"/>
        </a:p>
      </dgm:t>
    </dgm:pt>
    <dgm:pt modelId="{67DE4A3D-D00F-421E-864E-DD7383FF1D3F}">
      <dgm:prSet phldrT="[Text]" custT="1"/>
      <dgm:spPr/>
      <dgm:t>
        <a:bodyPr/>
        <a:lstStyle/>
        <a:p>
          <a:r>
            <a:rPr lang="en-US" sz="1400" dirty="0"/>
            <a:t>Communication Infrastructure</a:t>
          </a:r>
          <a:endParaRPr lang="id-ID" sz="1400" dirty="0"/>
        </a:p>
      </dgm:t>
    </dgm:pt>
    <dgm:pt modelId="{2B434F84-7DB9-4F29-BDEB-9347DC3CAF56}" type="parTrans" cxnId="{69F47942-4F0A-49C5-8838-23E914A52F24}">
      <dgm:prSet/>
      <dgm:spPr/>
      <dgm:t>
        <a:bodyPr/>
        <a:lstStyle/>
        <a:p>
          <a:endParaRPr lang="id-ID" sz="3600"/>
        </a:p>
      </dgm:t>
    </dgm:pt>
    <dgm:pt modelId="{34B52876-033E-4D22-9441-E1F44A4A7099}" type="sibTrans" cxnId="{69F47942-4F0A-49C5-8838-23E914A52F24}">
      <dgm:prSet/>
      <dgm:spPr/>
      <dgm:t>
        <a:bodyPr/>
        <a:lstStyle/>
        <a:p>
          <a:endParaRPr lang="id-ID" sz="3600"/>
        </a:p>
      </dgm:t>
    </dgm:pt>
    <dgm:pt modelId="{C160446E-7435-4D93-8669-3B4B3609DA22}">
      <dgm:prSet phldrT="[Text]" custT="1"/>
      <dgm:spPr/>
      <dgm:t>
        <a:bodyPr/>
        <a:lstStyle/>
        <a:p>
          <a:r>
            <a:rPr lang="en-US" sz="1400" dirty="0"/>
            <a:t>Information System</a:t>
          </a:r>
          <a:endParaRPr lang="id-ID" sz="1400" dirty="0"/>
        </a:p>
      </dgm:t>
    </dgm:pt>
    <dgm:pt modelId="{CFE943F9-083E-46EE-A1EA-7FBD62069BF4}" type="parTrans" cxnId="{FA059B16-54AF-4E80-9F48-0797CAF0CC5B}">
      <dgm:prSet/>
      <dgm:spPr/>
      <dgm:t>
        <a:bodyPr/>
        <a:lstStyle/>
        <a:p>
          <a:endParaRPr lang="id-ID" sz="3600"/>
        </a:p>
      </dgm:t>
    </dgm:pt>
    <dgm:pt modelId="{EA5AF8AF-AF29-4CC7-8BD2-4AD2E42E3E4D}" type="sibTrans" cxnId="{FA059B16-54AF-4E80-9F48-0797CAF0CC5B}">
      <dgm:prSet/>
      <dgm:spPr/>
      <dgm:t>
        <a:bodyPr/>
        <a:lstStyle/>
        <a:p>
          <a:endParaRPr lang="id-ID" sz="3600"/>
        </a:p>
      </dgm:t>
    </dgm:pt>
    <dgm:pt modelId="{1385AD90-77D3-4C15-AD2C-D6602E55B00F}">
      <dgm:prSet phldrT="[Text]" custT="1"/>
      <dgm:spPr/>
      <dgm:t>
        <a:bodyPr/>
        <a:lstStyle/>
        <a:p>
          <a:r>
            <a:rPr lang="en-US" sz="1400" dirty="0"/>
            <a:t>Hydraulic Models</a:t>
          </a:r>
          <a:endParaRPr lang="id-ID" sz="1400" dirty="0"/>
        </a:p>
      </dgm:t>
    </dgm:pt>
    <dgm:pt modelId="{2BE5721B-67CB-4695-A31E-988F20223B8D}" type="parTrans" cxnId="{AECBE697-4C72-4BED-9C38-E1DCEFBB8021}">
      <dgm:prSet/>
      <dgm:spPr/>
      <dgm:t>
        <a:bodyPr/>
        <a:lstStyle/>
        <a:p>
          <a:endParaRPr lang="id-ID" sz="3600"/>
        </a:p>
      </dgm:t>
    </dgm:pt>
    <dgm:pt modelId="{2955FDD3-9352-4437-9ED5-E620A43BACD0}" type="sibTrans" cxnId="{AECBE697-4C72-4BED-9C38-E1DCEFBB8021}">
      <dgm:prSet/>
      <dgm:spPr/>
      <dgm:t>
        <a:bodyPr/>
        <a:lstStyle/>
        <a:p>
          <a:endParaRPr lang="id-ID" sz="3600"/>
        </a:p>
      </dgm:t>
    </dgm:pt>
    <dgm:pt modelId="{A3849B41-7D76-4EB0-9413-815546831B56}">
      <dgm:prSet phldrT="[Text]" custT="1"/>
      <dgm:spPr/>
      <dgm:t>
        <a:bodyPr/>
        <a:lstStyle/>
        <a:p>
          <a:r>
            <a:rPr lang="en-US" sz="1400" dirty="0"/>
            <a:t>ICT Policies</a:t>
          </a:r>
          <a:endParaRPr lang="id-ID" sz="1400" dirty="0"/>
        </a:p>
      </dgm:t>
    </dgm:pt>
    <dgm:pt modelId="{99EF0CDB-08AD-4F05-818D-4D3002518800}" type="parTrans" cxnId="{E12EC0A7-1EAF-454F-A879-07863CFFA80D}">
      <dgm:prSet/>
      <dgm:spPr/>
      <dgm:t>
        <a:bodyPr/>
        <a:lstStyle/>
        <a:p>
          <a:endParaRPr lang="id-ID" sz="3600"/>
        </a:p>
      </dgm:t>
    </dgm:pt>
    <dgm:pt modelId="{D319546D-C640-44C9-A1D9-09D07B5D73EB}" type="sibTrans" cxnId="{E12EC0A7-1EAF-454F-A879-07863CFFA80D}">
      <dgm:prSet/>
      <dgm:spPr/>
      <dgm:t>
        <a:bodyPr/>
        <a:lstStyle/>
        <a:p>
          <a:endParaRPr lang="id-ID" sz="3600"/>
        </a:p>
      </dgm:t>
    </dgm:pt>
    <dgm:pt modelId="{22026E0E-DD69-47BA-BEFA-97ED1E061C97}">
      <dgm:prSet phldrT="[Text]" custT="1"/>
      <dgm:spPr/>
      <dgm:t>
        <a:bodyPr/>
        <a:lstStyle/>
        <a:p>
          <a:r>
            <a:rPr lang="en-US" sz="1400" dirty="0"/>
            <a:t>Decision Support System</a:t>
          </a:r>
          <a:endParaRPr lang="id-ID" sz="1400" dirty="0"/>
        </a:p>
      </dgm:t>
    </dgm:pt>
    <dgm:pt modelId="{BE4A8BB5-7D09-4B0A-AD01-B4EFB8E937EF}" type="parTrans" cxnId="{D64B2639-3DFA-49E1-983A-02AA0A4D2CE2}">
      <dgm:prSet/>
      <dgm:spPr/>
      <dgm:t>
        <a:bodyPr/>
        <a:lstStyle/>
        <a:p>
          <a:endParaRPr lang="id-ID" sz="3600"/>
        </a:p>
      </dgm:t>
    </dgm:pt>
    <dgm:pt modelId="{049E209E-9FDB-480B-9567-1113AD674AD4}" type="sibTrans" cxnId="{D64B2639-3DFA-49E1-983A-02AA0A4D2CE2}">
      <dgm:prSet/>
      <dgm:spPr/>
      <dgm:t>
        <a:bodyPr/>
        <a:lstStyle/>
        <a:p>
          <a:endParaRPr lang="id-ID" sz="3600"/>
        </a:p>
      </dgm:t>
    </dgm:pt>
    <dgm:pt modelId="{102131EE-2A71-45C8-A73D-1D955B09CB76}" type="pres">
      <dgm:prSet presAssocID="{27084B3B-705E-4A4A-A8DF-BB19C4A83FA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D47750B-F266-49FE-A1DE-DEA31FBADFA1}" type="pres">
      <dgm:prSet presAssocID="{310CD795-D693-424E-940E-C93F1163ACB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79F1A605-F2FF-455E-B329-CE5A3378E590}" type="pres">
      <dgm:prSet presAssocID="{07C73C59-FB22-495D-8317-4ADA223626F8}" presName="Accent1" presStyleCnt="0"/>
      <dgm:spPr/>
    </dgm:pt>
    <dgm:pt modelId="{A66EE60A-F29B-4C5C-BCF8-D25AFA70DE59}" type="pres">
      <dgm:prSet presAssocID="{07C73C59-FB22-495D-8317-4ADA223626F8}" presName="Accent" presStyleLbl="bgShp" presStyleIdx="0" presStyleCnt="6"/>
      <dgm:spPr/>
    </dgm:pt>
    <dgm:pt modelId="{ECDB4E27-015A-41F0-B66B-E32B7359F57A}" type="pres">
      <dgm:prSet presAssocID="{07C73C59-FB22-495D-8317-4ADA223626F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0F5E5-CBAE-430F-A809-6026BA558FC2}" type="pres">
      <dgm:prSet presAssocID="{67DE4A3D-D00F-421E-864E-DD7383FF1D3F}" presName="Accent2" presStyleCnt="0"/>
      <dgm:spPr/>
    </dgm:pt>
    <dgm:pt modelId="{840717D2-FF42-4AF8-9AE2-5AC794E566B3}" type="pres">
      <dgm:prSet presAssocID="{67DE4A3D-D00F-421E-864E-DD7383FF1D3F}" presName="Accent" presStyleLbl="bgShp" presStyleIdx="1" presStyleCnt="6" custLinFactNeighborX="5265"/>
      <dgm:spPr/>
    </dgm:pt>
    <dgm:pt modelId="{924196CC-D2CB-47D7-8758-2159B89A8357}" type="pres">
      <dgm:prSet presAssocID="{67DE4A3D-D00F-421E-864E-DD7383FF1D3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AB273-697C-4ED0-9C2C-C05A687E319D}" type="pres">
      <dgm:prSet presAssocID="{C160446E-7435-4D93-8669-3B4B3609DA22}" presName="Accent3" presStyleCnt="0"/>
      <dgm:spPr/>
    </dgm:pt>
    <dgm:pt modelId="{FADFCBC3-BB57-4597-894B-D2F666667AAC}" type="pres">
      <dgm:prSet presAssocID="{C160446E-7435-4D93-8669-3B4B3609DA22}" presName="Accent" presStyleLbl="bgShp" presStyleIdx="2" presStyleCnt="6"/>
      <dgm:spPr/>
    </dgm:pt>
    <dgm:pt modelId="{5E3DA43F-944E-4351-85C2-E9A76E53E3DD}" type="pres">
      <dgm:prSet presAssocID="{C160446E-7435-4D93-8669-3B4B3609DA2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F135B-EE0D-4D70-B44B-B32A853C8CDD}" type="pres">
      <dgm:prSet presAssocID="{1385AD90-77D3-4C15-AD2C-D6602E55B00F}" presName="Accent4" presStyleCnt="0"/>
      <dgm:spPr/>
    </dgm:pt>
    <dgm:pt modelId="{6232ADE2-07E6-4DAB-84E4-C5B01C246191}" type="pres">
      <dgm:prSet presAssocID="{1385AD90-77D3-4C15-AD2C-D6602E55B00F}" presName="Accent" presStyleLbl="bgShp" presStyleIdx="3" presStyleCnt="6"/>
      <dgm:spPr/>
    </dgm:pt>
    <dgm:pt modelId="{D6A4EC39-6649-4141-904D-C98FCE3E4D5C}" type="pres">
      <dgm:prSet presAssocID="{1385AD90-77D3-4C15-AD2C-D6602E55B00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694F2-84FF-48B0-8926-C6AB84437766}" type="pres">
      <dgm:prSet presAssocID="{22026E0E-DD69-47BA-BEFA-97ED1E061C97}" presName="Accent5" presStyleCnt="0"/>
      <dgm:spPr/>
    </dgm:pt>
    <dgm:pt modelId="{88585EEF-4E46-42EE-9273-96353D0D9FA4}" type="pres">
      <dgm:prSet presAssocID="{22026E0E-DD69-47BA-BEFA-97ED1E061C97}" presName="Accent" presStyleLbl="bgShp" presStyleIdx="4" presStyleCnt="6"/>
      <dgm:spPr/>
    </dgm:pt>
    <dgm:pt modelId="{6E4E87EB-E083-4309-B712-C16428084522}" type="pres">
      <dgm:prSet presAssocID="{22026E0E-DD69-47BA-BEFA-97ED1E061C9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90B39-74D6-49A6-B952-BDA901B34B5D}" type="pres">
      <dgm:prSet presAssocID="{A3849B41-7D76-4EB0-9413-815546831B56}" presName="Accent6" presStyleCnt="0"/>
      <dgm:spPr/>
    </dgm:pt>
    <dgm:pt modelId="{B46DEF0F-AC6C-4D08-9D29-6E23EE45D9CD}" type="pres">
      <dgm:prSet presAssocID="{A3849B41-7D76-4EB0-9413-815546831B56}" presName="Accent" presStyleLbl="bgShp" presStyleIdx="5" presStyleCnt="6"/>
      <dgm:spPr/>
    </dgm:pt>
    <dgm:pt modelId="{6AFF1DC2-3382-4458-9963-D8407075CFC4}" type="pres">
      <dgm:prSet presAssocID="{A3849B41-7D76-4EB0-9413-815546831B5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6CEC47-4470-478A-BBC7-FCB8C986E7C2}" type="presOf" srcId="{310CD795-D693-424E-940E-C93F1163ACB7}" destId="{1D47750B-F266-49FE-A1DE-DEA31FBADFA1}" srcOrd="0" destOrd="0" presId="urn:microsoft.com/office/officeart/2011/layout/HexagonRadial"/>
    <dgm:cxn modelId="{69F47942-4F0A-49C5-8838-23E914A52F24}" srcId="{310CD795-D693-424E-940E-C93F1163ACB7}" destId="{67DE4A3D-D00F-421E-864E-DD7383FF1D3F}" srcOrd="1" destOrd="0" parTransId="{2B434F84-7DB9-4F29-BDEB-9347DC3CAF56}" sibTransId="{34B52876-033E-4D22-9441-E1F44A4A7099}"/>
    <dgm:cxn modelId="{36630E99-A04B-4795-9EBE-74EC02ADE2D3}" type="presOf" srcId="{67DE4A3D-D00F-421E-864E-DD7383FF1D3F}" destId="{924196CC-D2CB-47D7-8758-2159B89A8357}" srcOrd="0" destOrd="0" presId="urn:microsoft.com/office/officeart/2011/layout/HexagonRadial"/>
    <dgm:cxn modelId="{49B91EAB-690D-43CB-ACCE-24D4FA4B2FA0}" srcId="{310CD795-D693-424E-940E-C93F1163ACB7}" destId="{07C73C59-FB22-495D-8317-4ADA223626F8}" srcOrd="0" destOrd="0" parTransId="{26B00983-62A5-40F2-9598-AB171331D7E0}" sibTransId="{7D2B5E69-7F9F-45DC-BF18-CE6CB4C53681}"/>
    <dgm:cxn modelId="{DC62D783-30D2-47E3-9080-E938E24AC0D7}" type="presOf" srcId="{22026E0E-DD69-47BA-BEFA-97ED1E061C97}" destId="{6E4E87EB-E083-4309-B712-C16428084522}" srcOrd="0" destOrd="0" presId="urn:microsoft.com/office/officeart/2011/layout/HexagonRadial"/>
    <dgm:cxn modelId="{FA059B16-54AF-4E80-9F48-0797CAF0CC5B}" srcId="{310CD795-D693-424E-940E-C93F1163ACB7}" destId="{C160446E-7435-4D93-8669-3B4B3609DA22}" srcOrd="2" destOrd="0" parTransId="{CFE943F9-083E-46EE-A1EA-7FBD62069BF4}" sibTransId="{EA5AF8AF-AF29-4CC7-8BD2-4AD2E42E3E4D}"/>
    <dgm:cxn modelId="{AECBE697-4C72-4BED-9C38-E1DCEFBB8021}" srcId="{310CD795-D693-424E-940E-C93F1163ACB7}" destId="{1385AD90-77D3-4C15-AD2C-D6602E55B00F}" srcOrd="3" destOrd="0" parTransId="{2BE5721B-67CB-4695-A31E-988F20223B8D}" sibTransId="{2955FDD3-9352-4437-9ED5-E620A43BACD0}"/>
    <dgm:cxn modelId="{E12EC0A7-1EAF-454F-A879-07863CFFA80D}" srcId="{310CD795-D693-424E-940E-C93F1163ACB7}" destId="{A3849B41-7D76-4EB0-9413-815546831B56}" srcOrd="5" destOrd="0" parTransId="{99EF0CDB-08AD-4F05-818D-4D3002518800}" sibTransId="{D319546D-C640-44C9-A1D9-09D07B5D73EB}"/>
    <dgm:cxn modelId="{49AF8F11-1500-414A-A8C7-77EDF2C95195}" type="presOf" srcId="{C160446E-7435-4D93-8669-3B4B3609DA22}" destId="{5E3DA43F-944E-4351-85C2-E9A76E53E3DD}" srcOrd="0" destOrd="0" presId="urn:microsoft.com/office/officeart/2011/layout/HexagonRadial"/>
    <dgm:cxn modelId="{CEBD647B-8580-4C53-950B-87F1EAF1EA89}" type="presOf" srcId="{07C73C59-FB22-495D-8317-4ADA223626F8}" destId="{ECDB4E27-015A-41F0-B66B-E32B7359F57A}" srcOrd="0" destOrd="0" presId="urn:microsoft.com/office/officeart/2011/layout/HexagonRadial"/>
    <dgm:cxn modelId="{A1197AD2-0959-461B-A17E-8D29FA0A7B41}" type="presOf" srcId="{1385AD90-77D3-4C15-AD2C-D6602E55B00F}" destId="{D6A4EC39-6649-4141-904D-C98FCE3E4D5C}" srcOrd="0" destOrd="0" presId="urn:microsoft.com/office/officeart/2011/layout/HexagonRadial"/>
    <dgm:cxn modelId="{B1F72031-43AC-490B-8C3D-247EE58D835C}" type="presOf" srcId="{27084B3B-705E-4A4A-A8DF-BB19C4A83FA8}" destId="{102131EE-2A71-45C8-A73D-1D955B09CB76}" srcOrd="0" destOrd="0" presId="urn:microsoft.com/office/officeart/2011/layout/HexagonRadial"/>
    <dgm:cxn modelId="{D64B2639-3DFA-49E1-983A-02AA0A4D2CE2}" srcId="{310CD795-D693-424E-940E-C93F1163ACB7}" destId="{22026E0E-DD69-47BA-BEFA-97ED1E061C97}" srcOrd="4" destOrd="0" parTransId="{BE4A8BB5-7D09-4B0A-AD01-B4EFB8E937EF}" sibTransId="{049E209E-9FDB-480B-9567-1113AD674AD4}"/>
    <dgm:cxn modelId="{247BFB9E-8FDC-48C7-8C39-354B5D7A40A1}" srcId="{27084B3B-705E-4A4A-A8DF-BB19C4A83FA8}" destId="{310CD795-D693-424E-940E-C93F1163ACB7}" srcOrd="0" destOrd="0" parTransId="{39D3C483-029C-4D01-AE07-D62ED89922A3}" sibTransId="{1E6FAD0F-BFA1-4EE6-A4FE-88F0436038C1}"/>
    <dgm:cxn modelId="{0EC0C678-28B5-40E8-B135-C5873DA6FAA4}" type="presOf" srcId="{A3849B41-7D76-4EB0-9413-815546831B56}" destId="{6AFF1DC2-3382-4458-9963-D8407075CFC4}" srcOrd="0" destOrd="0" presId="urn:microsoft.com/office/officeart/2011/layout/HexagonRadial"/>
    <dgm:cxn modelId="{491E0D66-4B36-4268-987D-CCBFC9F5341A}" type="presParOf" srcId="{102131EE-2A71-45C8-A73D-1D955B09CB76}" destId="{1D47750B-F266-49FE-A1DE-DEA31FBADFA1}" srcOrd="0" destOrd="0" presId="urn:microsoft.com/office/officeart/2011/layout/HexagonRadial"/>
    <dgm:cxn modelId="{837B66FF-7438-495C-9E8C-3035E42936C4}" type="presParOf" srcId="{102131EE-2A71-45C8-A73D-1D955B09CB76}" destId="{79F1A605-F2FF-455E-B329-CE5A3378E590}" srcOrd="1" destOrd="0" presId="urn:microsoft.com/office/officeart/2011/layout/HexagonRadial"/>
    <dgm:cxn modelId="{BBBC0D35-6713-43BF-B81A-C369C877763F}" type="presParOf" srcId="{79F1A605-F2FF-455E-B329-CE5A3378E590}" destId="{A66EE60A-F29B-4C5C-BCF8-D25AFA70DE59}" srcOrd="0" destOrd="0" presId="urn:microsoft.com/office/officeart/2011/layout/HexagonRadial"/>
    <dgm:cxn modelId="{D31BB5B5-1124-4533-BC6A-503E17CB4F58}" type="presParOf" srcId="{102131EE-2A71-45C8-A73D-1D955B09CB76}" destId="{ECDB4E27-015A-41F0-B66B-E32B7359F57A}" srcOrd="2" destOrd="0" presId="urn:microsoft.com/office/officeart/2011/layout/HexagonRadial"/>
    <dgm:cxn modelId="{20A481D5-9C0C-4911-943B-3C0C3F808B21}" type="presParOf" srcId="{102131EE-2A71-45C8-A73D-1D955B09CB76}" destId="{6F60F5E5-CBAE-430F-A809-6026BA558FC2}" srcOrd="3" destOrd="0" presId="urn:microsoft.com/office/officeart/2011/layout/HexagonRadial"/>
    <dgm:cxn modelId="{C794745E-8C5F-410D-A200-5BD24E107E0E}" type="presParOf" srcId="{6F60F5E5-CBAE-430F-A809-6026BA558FC2}" destId="{840717D2-FF42-4AF8-9AE2-5AC794E566B3}" srcOrd="0" destOrd="0" presId="urn:microsoft.com/office/officeart/2011/layout/HexagonRadial"/>
    <dgm:cxn modelId="{A00A21C4-C2E1-4A82-BB7D-216686F23781}" type="presParOf" srcId="{102131EE-2A71-45C8-A73D-1D955B09CB76}" destId="{924196CC-D2CB-47D7-8758-2159B89A8357}" srcOrd="4" destOrd="0" presId="urn:microsoft.com/office/officeart/2011/layout/HexagonRadial"/>
    <dgm:cxn modelId="{4653EB73-4BA4-4BD1-956C-E0E72F8DE98B}" type="presParOf" srcId="{102131EE-2A71-45C8-A73D-1D955B09CB76}" destId="{634AB273-697C-4ED0-9C2C-C05A687E319D}" srcOrd="5" destOrd="0" presId="urn:microsoft.com/office/officeart/2011/layout/HexagonRadial"/>
    <dgm:cxn modelId="{56625321-0875-4546-8FD8-B2FBF75FC083}" type="presParOf" srcId="{634AB273-697C-4ED0-9C2C-C05A687E319D}" destId="{FADFCBC3-BB57-4597-894B-D2F666667AAC}" srcOrd="0" destOrd="0" presId="urn:microsoft.com/office/officeart/2011/layout/HexagonRadial"/>
    <dgm:cxn modelId="{59F6D5B1-DC63-482C-BBA7-E166E7BDED1E}" type="presParOf" srcId="{102131EE-2A71-45C8-A73D-1D955B09CB76}" destId="{5E3DA43F-944E-4351-85C2-E9A76E53E3DD}" srcOrd="6" destOrd="0" presId="urn:microsoft.com/office/officeart/2011/layout/HexagonRadial"/>
    <dgm:cxn modelId="{72F65092-1346-4807-8DE5-6D62EBEF6FA2}" type="presParOf" srcId="{102131EE-2A71-45C8-A73D-1D955B09CB76}" destId="{3A4F135B-EE0D-4D70-B44B-B32A853C8CDD}" srcOrd="7" destOrd="0" presId="urn:microsoft.com/office/officeart/2011/layout/HexagonRadial"/>
    <dgm:cxn modelId="{53457FAA-44B3-4B35-958A-EFE5F3E415C0}" type="presParOf" srcId="{3A4F135B-EE0D-4D70-B44B-B32A853C8CDD}" destId="{6232ADE2-07E6-4DAB-84E4-C5B01C246191}" srcOrd="0" destOrd="0" presId="urn:microsoft.com/office/officeart/2011/layout/HexagonRadial"/>
    <dgm:cxn modelId="{D3BED70F-217E-47D2-9954-E2B30307CEC7}" type="presParOf" srcId="{102131EE-2A71-45C8-A73D-1D955B09CB76}" destId="{D6A4EC39-6649-4141-904D-C98FCE3E4D5C}" srcOrd="8" destOrd="0" presId="urn:microsoft.com/office/officeart/2011/layout/HexagonRadial"/>
    <dgm:cxn modelId="{C6DCBBA6-1AD1-4F00-8D59-730AB3D99FF1}" type="presParOf" srcId="{102131EE-2A71-45C8-A73D-1D955B09CB76}" destId="{141694F2-84FF-48B0-8926-C6AB84437766}" srcOrd="9" destOrd="0" presId="urn:microsoft.com/office/officeart/2011/layout/HexagonRadial"/>
    <dgm:cxn modelId="{61BBDB71-D7F5-4610-8944-0205202CDDA7}" type="presParOf" srcId="{141694F2-84FF-48B0-8926-C6AB84437766}" destId="{88585EEF-4E46-42EE-9273-96353D0D9FA4}" srcOrd="0" destOrd="0" presId="urn:microsoft.com/office/officeart/2011/layout/HexagonRadial"/>
    <dgm:cxn modelId="{661FFD16-4C94-45D3-BB95-A39C68963C84}" type="presParOf" srcId="{102131EE-2A71-45C8-A73D-1D955B09CB76}" destId="{6E4E87EB-E083-4309-B712-C16428084522}" srcOrd="10" destOrd="0" presId="urn:microsoft.com/office/officeart/2011/layout/HexagonRadial"/>
    <dgm:cxn modelId="{EAAE95E5-60BF-41B6-883F-46D454A7C6BD}" type="presParOf" srcId="{102131EE-2A71-45C8-A73D-1D955B09CB76}" destId="{85F90B39-74D6-49A6-B952-BDA901B34B5D}" srcOrd="11" destOrd="0" presId="urn:microsoft.com/office/officeart/2011/layout/HexagonRadial"/>
    <dgm:cxn modelId="{AAC11C33-8757-4E5F-9094-B19FE4CEA17C}" type="presParOf" srcId="{85F90B39-74D6-49A6-B952-BDA901B34B5D}" destId="{B46DEF0F-AC6C-4D08-9D29-6E23EE45D9CD}" srcOrd="0" destOrd="0" presId="urn:microsoft.com/office/officeart/2011/layout/HexagonRadial"/>
    <dgm:cxn modelId="{ACC13C80-4951-4DED-B4B5-37DC57A11584}" type="presParOf" srcId="{102131EE-2A71-45C8-A73D-1D955B09CB76}" destId="{6AFF1DC2-3382-4458-9963-D8407075CFC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8DF25-2C8E-4CCF-8306-36CAA83CBBCB}">
      <dsp:nvSpPr>
        <dsp:cNvPr id="0" name=""/>
        <dsp:cNvSpPr/>
      </dsp:nvSpPr>
      <dsp:spPr>
        <a:xfrm>
          <a:off x="3061719" y="1919650"/>
          <a:ext cx="1825106" cy="1472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IWRM</a:t>
          </a:r>
        </a:p>
      </dsp:txBody>
      <dsp:txXfrm>
        <a:off x="3329000" y="2135279"/>
        <a:ext cx="1290544" cy="1041148"/>
      </dsp:txXfrm>
    </dsp:sp>
    <dsp:sp modelId="{E4B8B4DD-C0FB-4592-BEA2-81F2489166F7}">
      <dsp:nvSpPr>
        <dsp:cNvPr id="0" name=""/>
        <dsp:cNvSpPr/>
      </dsp:nvSpPr>
      <dsp:spPr>
        <a:xfrm rot="16200000">
          <a:off x="3817498" y="1382415"/>
          <a:ext cx="313548" cy="500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864530" y="1529571"/>
        <a:ext cx="219484" cy="300370"/>
      </dsp:txXfrm>
    </dsp:sp>
    <dsp:sp modelId="{27CEF9D5-610E-4F62-8BDD-CDD46513C007}">
      <dsp:nvSpPr>
        <dsp:cNvPr id="0" name=""/>
        <dsp:cNvSpPr/>
      </dsp:nvSpPr>
      <dsp:spPr>
        <a:xfrm>
          <a:off x="3311690" y="2884"/>
          <a:ext cx="1325165" cy="13251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entury Gothic" panose="020B0502020202020204" pitchFamily="34" charset="0"/>
            </a:rPr>
            <a:t>Smart Water Management</a:t>
          </a:r>
          <a:endParaRPr lang="en-US" sz="1400" kern="1200" dirty="0"/>
        </a:p>
      </dsp:txBody>
      <dsp:txXfrm>
        <a:off x="3505756" y="196950"/>
        <a:ext cx="937033" cy="937033"/>
      </dsp:txXfrm>
    </dsp:sp>
    <dsp:sp modelId="{559C23A1-2F1E-46F8-8E29-BDFA3D9BD4E4}">
      <dsp:nvSpPr>
        <dsp:cNvPr id="0" name=""/>
        <dsp:cNvSpPr/>
      </dsp:nvSpPr>
      <dsp:spPr>
        <a:xfrm rot="19285714">
          <a:off x="4680099" y="1737485"/>
          <a:ext cx="263786" cy="500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688731" y="1862279"/>
        <a:ext cx="184650" cy="300370"/>
      </dsp:txXfrm>
    </dsp:sp>
    <dsp:sp modelId="{8549765D-EBCA-42B5-9041-E2CD40E30727}">
      <dsp:nvSpPr>
        <dsp:cNvPr id="0" name=""/>
        <dsp:cNvSpPr/>
      </dsp:nvSpPr>
      <dsp:spPr>
        <a:xfrm>
          <a:off x="4867837" y="752284"/>
          <a:ext cx="1325165" cy="13251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entury Gothic" panose="020B0502020202020204" pitchFamily="34" charset="0"/>
            </a:rPr>
            <a:t>Water for Food Security and Nutrition</a:t>
          </a:r>
          <a:endParaRPr lang="en-US" sz="1400" kern="1200" dirty="0"/>
        </a:p>
      </dsp:txBody>
      <dsp:txXfrm>
        <a:off x="5061903" y="946350"/>
        <a:ext cx="937033" cy="937033"/>
      </dsp:txXfrm>
    </dsp:sp>
    <dsp:sp modelId="{E4CE7733-162D-41C1-A4EF-7FA7ADFC97BF}">
      <dsp:nvSpPr>
        <dsp:cNvPr id="0" name=""/>
        <dsp:cNvSpPr/>
      </dsp:nvSpPr>
      <dsp:spPr>
        <a:xfrm rot="771429">
          <a:off x="4906444" y="2634045"/>
          <a:ext cx="137914" cy="500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906963" y="2729566"/>
        <a:ext cx="96540" cy="300370"/>
      </dsp:txXfrm>
    </dsp:sp>
    <dsp:sp modelId="{EA9911C0-6E96-49A8-ABF8-FD66B15512A9}">
      <dsp:nvSpPr>
        <dsp:cNvPr id="0" name=""/>
        <dsp:cNvSpPr/>
      </dsp:nvSpPr>
      <dsp:spPr>
        <a:xfrm>
          <a:off x="5072719" y="2436173"/>
          <a:ext cx="1684073" cy="13251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Century Gothic" panose="020B0502020202020204" pitchFamily="34" charset="0"/>
            </a:rPr>
            <a:t>Multipurpose storage for WFFE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319346" y="2630239"/>
        <a:ext cx="1190819" cy="937033"/>
      </dsp:txXfrm>
    </dsp:sp>
    <dsp:sp modelId="{8A08CB25-18EC-435C-B9DD-FE8C16C1C217}">
      <dsp:nvSpPr>
        <dsp:cNvPr id="0" name=""/>
        <dsp:cNvSpPr/>
      </dsp:nvSpPr>
      <dsp:spPr>
        <a:xfrm rot="3857143">
          <a:off x="4273852" y="3339164"/>
          <a:ext cx="300056" cy="500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299332" y="3398737"/>
        <a:ext cx="210039" cy="300370"/>
      </dsp:txXfrm>
    </dsp:sp>
    <dsp:sp modelId="{FC0D6167-7576-4347-A580-F38A1A16D59E}">
      <dsp:nvSpPr>
        <dsp:cNvPr id="0" name=""/>
        <dsp:cNvSpPr/>
      </dsp:nvSpPr>
      <dsp:spPr>
        <a:xfrm>
          <a:off x="4175286" y="3786547"/>
          <a:ext cx="1325165" cy="13251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entury Gothic" panose="020B0502020202020204" pitchFamily="34" charset="0"/>
            </a:rPr>
            <a:t>Disaster Resilience Infrastructure</a:t>
          </a:r>
          <a:endParaRPr lang="en-US" sz="1400" kern="1200" dirty="0"/>
        </a:p>
      </dsp:txBody>
      <dsp:txXfrm>
        <a:off x="4369352" y="3980613"/>
        <a:ext cx="937033" cy="937033"/>
      </dsp:txXfrm>
    </dsp:sp>
    <dsp:sp modelId="{6EE796B3-5316-42DB-ACD8-40B23AFC664D}">
      <dsp:nvSpPr>
        <dsp:cNvPr id="0" name=""/>
        <dsp:cNvSpPr/>
      </dsp:nvSpPr>
      <dsp:spPr>
        <a:xfrm rot="6942857">
          <a:off x="3392809" y="3322462"/>
          <a:ext cx="279797" cy="500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452988" y="3384773"/>
        <a:ext cx="195858" cy="300370"/>
      </dsp:txXfrm>
    </dsp:sp>
    <dsp:sp modelId="{8DBA6873-97C3-4C50-BAE2-D4D738A4772C}">
      <dsp:nvSpPr>
        <dsp:cNvPr id="0" name=""/>
        <dsp:cNvSpPr/>
      </dsp:nvSpPr>
      <dsp:spPr>
        <a:xfrm>
          <a:off x="2107632" y="3786547"/>
          <a:ext cx="2006088" cy="13251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entury Gothic" panose="020B0502020202020204" pitchFamily="34" charset="0"/>
            </a:rPr>
            <a:t>North Java Integrated Coastal Development</a:t>
          </a:r>
          <a:endParaRPr lang="en-US" sz="1400" kern="1200" dirty="0"/>
        </a:p>
      </dsp:txBody>
      <dsp:txXfrm>
        <a:off x="2401417" y="3980613"/>
        <a:ext cx="1418518" cy="937033"/>
      </dsp:txXfrm>
    </dsp:sp>
    <dsp:sp modelId="{4890B80A-1425-46BE-89E2-27491A19EEDA}">
      <dsp:nvSpPr>
        <dsp:cNvPr id="0" name=""/>
        <dsp:cNvSpPr/>
      </dsp:nvSpPr>
      <dsp:spPr>
        <a:xfrm rot="10028571">
          <a:off x="2781028" y="2652059"/>
          <a:ext cx="226381" cy="500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848091" y="2744627"/>
        <a:ext cx="158467" cy="300370"/>
      </dsp:txXfrm>
    </dsp:sp>
    <dsp:sp modelId="{0CE94A0F-6E04-4E90-B4AD-CFA524B1C243}">
      <dsp:nvSpPr>
        <dsp:cNvPr id="0" name=""/>
        <dsp:cNvSpPr/>
      </dsp:nvSpPr>
      <dsp:spPr>
        <a:xfrm>
          <a:off x="1371206" y="2436173"/>
          <a:ext cx="1325165" cy="13251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entury Gothic" panose="020B0502020202020204" pitchFamily="34" charset="0"/>
            </a:rPr>
            <a:t>Water Safety Plan </a:t>
          </a:r>
          <a:endParaRPr lang="en-US" sz="1400" kern="1200" dirty="0"/>
        </a:p>
      </dsp:txBody>
      <dsp:txXfrm>
        <a:off x="1565272" y="2630239"/>
        <a:ext cx="937033" cy="937033"/>
      </dsp:txXfrm>
    </dsp:sp>
    <dsp:sp modelId="{60B5EE8A-6C37-4C1A-B617-4EF8E77F4FDC}">
      <dsp:nvSpPr>
        <dsp:cNvPr id="0" name=""/>
        <dsp:cNvSpPr/>
      </dsp:nvSpPr>
      <dsp:spPr>
        <a:xfrm rot="13114286">
          <a:off x="3094636" y="1779721"/>
          <a:ext cx="189759" cy="500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145354" y="1897592"/>
        <a:ext cx="132831" cy="300370"/>
      </dsp:txXfrm>
    </dsp:sp>
    <dsp:sp modelId="{A1609360-A408-4119-B880-1E71FE8A2880}">
      <dsp:nvSpPr>
        <dsp:cNvPr id="0" name=""/>
        <dsp:cNvSpPr/>
      </dsp:nvSpPr>
      <dsp:spPr>
        <a:xfrm>
          <a:off x="1461714" y="752284"/>
          <a:ext cx="1912823" cy="13251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entury Gothic" panose="020B0502020202020204" pitchFamily="34" charset="0"/>
            </a:rPr>
            <a:t>Green Infrastructure</a:t>
          </a:r>
          <a:endParaRPr lang="en-US" sz="1600" kern="1200" dirty="0"/>
        </a:p>
      </dsp:txBody>
      <dsp:txXfrm>
        <a:off x="1741840" y="946350"/>
        <a:ext cx="1352571" cy="937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7750B-F266-49FE-A1DE-DEA31FBADFA1}">
      <dsp:nvSpPr>
        <dsp:cNvPr id="0" name=""/>
        <dsp:cNvSpPr/>
      </dsp:nvSpPr>
      <dsp:spPr>
        <a:xfrm>
          <a:off x="3998816" y="1697702"/>
          <a:ext cx="2157854" cy="186663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Components Related to SWM</a:t>
          </a:r>
          <a:endParaRPr lang="id-ID" sz="2000" kern="1200" dirty="0"/>
        </a:p>
      </dsp:txBody>
      <dsp:txXfrm>
        <a:off x="4356403" y="2007029"/>
        <a:ext cx="1442680" cy="1247977"/>
      </dsp:txXfrm>
    </dsp:sp>
    <dsp:sp modelId="{840717D2-FF42-4AF8-9AE2-5AC794E566B3}">
      <dsp:nvSpPr>
        <dsp:cNvPr id="0" name=""/>
        <dsp:cNvSpPr/>
      </dsp:nvSpPr>
      <dsp:spPr>
        <a:xfrm>
          <a:off x="5392913" y="804645"/>
          <a:ext cx="814151" cy="7014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B4E27-015A-41F0-B66B-E32B7359F57A}">
      <dsp:nvSpPr>
        <dsp:cNvPr id="0" name=""/>
        <dsp:cNvSpPr/>
      </dsp:nvSpPr>
      <dsp:spPr>
        <a:xfrm>
          <a:off x="4197586" y="0"/>
          <a:ext cx="1768346" cy="152982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Meters and Sensors</a:t>
          </a:r>
          <a:endParaRPr lang="id-ID" sz="1400" kern="1200" dirty="0"/>
        </a:p>
      </dsp:txBody>
      <dsp:txXfrm>
        <a:off x="4490639" y="253525"/>
        <a:ext cx="1182240" cy="1022777"/>
      </dsp:txXfrm>
    </dsp:sp>
    <dsp:sp modelId="{FADFCBC3-BB57-4597-894B-D2F666667AAC}">
      <dsp:nvSpPr>
        <dsp:cNvPr id="0" name=""/>
        <dsp:cNvSpPr/>
      </dsp:nvSpPr>
      <dsp:spPr>
        <a:xfrm>
          <a:off x="6300226" y="2116076"/>
          <a:ext cx="814151" cy="7014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196CC-D2CB-47D7-8758-2159B89A8357}">
      <dsp:nvSpPr>
        <dsp:cNvPr id="0" name=""/>
        <dsp:cNvSpPr/>
      </dsp:nvSpPr>
      <dsp:spPr>
        <a:xfrm>
          <a:off x="5819365" y="940946"/>
          <a:ext cx="1768346" cy="152982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Communication Infrastructure</a:t>
          </a:r>
          <a:endParaRPr lang="id-ID" sz="1400" kern="1200" dirty="0"/>
        </a:p>
      </dsp:txBody>
      <dsp:txXfrm>
        <a:off x="6112418" y="1194471"/>
        <a:ext cx="1182240" cy="1022777"/>
      </dsp:txXfrm>
    </dsp:sp>
    <dsp:sp modelId="{6232ADE2-07E6-4DAB-84E4-C5B01C246191}">
      <dsp:nvSpPr>
        <dsp:cNvPr id="0" name=""/>
        <dsp:cNvSpPr/>
      </dsp:nvSpPr>
      <dsp:spPr>
        <a:xfrm>
          <a:off x="5640171" y="3596435"/>
          <a:ext cx="814151" cy="7014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DA43F-944E-4351-85C2-E9A76E53E3DD}">
      <dsp:nvSpPr>
        <dsp:cNvPr id="0" name=""/>
        <dsp:cNvSpPr/>
      </dsp:nvSpPr>
      <dsp:spPr>
        <a:xfrm>
          <a:off x="5819365" y="2790737"/>
          <a:ext cx="1768346" cy="152982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Information System</a:t>
          </a:r>
          <a:endParaRPr lang="id-ID" sz="1400" kern="1200" dirty="0"/>
        </a:p>
      </dsp:txBody>
      <dsp:txXfrm>
        <a:off x="6112418" y="3044262"/>
        <a:ext cx="1182240" cy="1022777"/>
      </dsp:txXfrm>
    </dsp:sp>
    <dsp:sp modelId="{88585EEF-4E46-42EE-9273-96353D0D9FA4}">
      <dsp:nvSpPr>
        <dsp:cNvPr id="0" name=""/>
        <dsp:cNvSpPr/>
      </dsp:nvSpPr>
      <dsp:spPr>
        <a:xfrm>
          <a:off x="4002832" y="3750102"/>
          <a:ext cx="814151" cy="7014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4EC39-6649-4141-904D-C98FCE3E4D5C}">
      <dsp:nvSpPr>
        <dsp:cNvPr id="0" name=""/>
        <dsp:cNvSpPr/>
      </dsp:nvSpPr>
      <dsp:spPr>
        <a:xfrm>
          <a:off x="4197586" y="3732735"/>
          <a:ext cx="1768346" cy="152982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Hydraulic Models</a:t>
          </a:r>
          <a:endParaRPr lang="id-ID" sz="1400" kern="1200" dirty="0"/>
        </a:p>
      </dsp:txBody>
      <dsp:txXfrm>
        <a:off x="4490639" y="3986260"/>
        <a:ext cx="1182240" cy="1022777"/>
      </dsp:txXfrm>
    </dsp:sp>
    <dsp:sp modelId="{B46DEF0F-AC6C-4D08-9D29-6E23EE45D9CD}">
      <dsp:nvSpPr>
        <dsp:cNvPr id="0" name=""/>
        <dsp:cNvSpPr/>
      </dsp:nvSpPr>
      <dsp:spPr>
        <a:xfrm>
          <a:off x="3037093" y="2439197"/>
          <a:ext cx="814151" cy="7014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E87EB-E083-4309-B712-C16428084522}">
      <dsp:nvSpPr>
        <dsp:cNvPr id="0" name=""/>
        <dsp:cNvSpPr/>
      </dsp:nvSpPr>
      <dsp:spPr>
        <a:xfrm>
          <a:off x="2568278" y="2791789"/>
          <a:ext cx="1768346" cy="152982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Decision Support System</a:t>
          </a:r>
          <a:endParaRPr lang="id-ID" sz="1400" kern="1200" dirty="0"/>
        </a:p>
      </dsp:txBody>
      <dsp:txXfrm>
        <a:off x="2861331" y="3045314"/>
        <a:ext cx="1182240" cy="1022777"/>
      </dsp:txXfrm>
    </dsp:sp>
    <dsp:sp modelId="{6AFF1DC2-3382-4458-9963-D8407075CFC4}">
      <dsp:nvSpPr>
        <dsp:cNvPr id="0" name=""/>
        <dsp:cNvSpPr/>
      </dsp:nvSpPr>
      <dsp:spPr>
        <a:xfrm>
          <a:off x="2568278" y="938841"/>
          <a:ext cx="1768346" cy="152982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ICT Policies</a:t>
          </a:r>
          <a:endParaRPr lang="id-ID" sz="1400" kern="1200" dirty="0"/>
        </a:p>
      </dsp:txBody>
      <dsp:txXfrm>
        <a:off x="2861331" y="1192366"/>
        <a:ext cx="1182240" cy="1022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0.09661</cdr:x>
      <cdr:y>0.89307</cdr:y>
    </cdr:from>
    <cdr:to>
      <cdr:x>0.76912</cdr:x>
      <cdr:y>0.97737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600592" y="2631611"/>
          <a:ext cx="4180622" cy="2484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d-ID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/>
            <a:t>Source: Analysis from PODES 2014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9098" cy="498693"/>
          </a:xfrm>
          <a:prstGeom prst="rect">
            <a:avLst/>
          </a:prstGeom>
        </p:spPr>
        <p:txBody>
          <a:bodyPr vert="horz" lIns="92144" tIns="46071" rIns="92144" bIns="460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3" y="4"/>
            <a:ext cx="2949098" cy="498693"/>
          </a:xfrm>
          <a:prstGeom prst="rect">
            <a:avLst/>
          </a:prstGeom>
        </p:spPr>
        <p:txBody>
          <a:bodyPr vert="horz" lIns="92144" tIns="46071" rIns="92144" bIns="46071" rtlCol="0"/>
          <a:lstStyle>
            <a:lvl1pPr algn="r">
              <a:defRPr sz="1200"/>
            </a:lvl1pPr>
          </a:lstStyle>
          <a:p>
            <a:fld id="{450E5055-76D0-48B1-9384-157D8C57BBC2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9440648"/>
            <a:ext cx="2949098" cy="498693"/>
          </a:xfrm>
          <a:prstGeom prst="rect">
            <a:avLst/>
          </a:prstGeom>
        </p:spPr>
        <p:txBody>
          <a:bodyPr vert="horz" lIns="92144" tIns="46071" rIns="92144" bIns="460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3" y="9440648"/>
            <a:ext cx="2949098" cy="498693"/>
          </a:xfrm>
          <a:prstGeom prst="rect">
            <a:avLst/>
          </a:prstGeom>
        </p:spPr>
        <p:txBody>
          <a:bodyPr vert="horz" lIns="92144" tIns="46071" rIns="92144" bIns="46071" rtlCol="0" anchor="b"/>
          <a:lstStyle>
            <a:lvl1pPr algn="r">
              <a:defRPr sz="1200"/>
            </a:lvl1pPr>
          </a:lstStyle>
          <a:p>
            <a:fld id="{B90EEB5E-37E0-41BE-B8A3-EDE9533B7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17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9098" cy="498693"/>
          </a:xfrm>
          <a:prstGeom prst="rect">
            <a:avLst/>
          </a:prstGeom>
        </p:spPr>
        <p:txBody>
          <a:bodyPr vert="horz" lIns="92144" tIns="46071" rIns="92144" bIns="460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3" y="4"/>
            <a:ext cx="2949098" cy="498693"/>
          </a:xfrm>
          <a:prstGeom prst="rect">
            <a:avLst/>
          </a:prstGeom>
        </p:spPr>
        <p:txBody>
          <a:bodyPr vert="horz" lIns="92144" tIns="46071" rIns="92144" bIns="46071" rtlCol="0"/>
          <a:lstStyle>
            <a:lvl1pPr algn="r">
              <a:defRPr sz="1200"/>
            </a:lvl1pPr>
          </a:lstStyle>
          <a:p>
            <a:fld id="{525A3FC0-B3CF-4D90-BFB4-93D0EFD8EA3F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4600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4" tIns="46071" rIns="92144" bIns="460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2144" tIns="46071" rIns="92144" bIns="460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440648"/>
            <a:ext cx="2949098" cy="498693"/>
          </a:xfrm>
          <a:prstGeom prst="rect">
            <a:avLst/>
          </a:prstGeom>
        </p:spPr>
        <p:txBody>
          <a:bodyPr vert="horz" lIns="92144" tIns="46071" rIns="92144" bIns="460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3" y="9440648"/>
            <a:ext cx="2949098" cy="498693"/>
          </a:xfrm>
          <a:prstGeom prst="rect">
            <a:avLst/>
          </a:prstGeom>
        </p:spPr>
        <p:txBody>
          <a:bodyPr vert="horz" lIns="92144" tIns="46071" rIns="92144" bIns="46071" rtlCol="0" anchor="b"/>
          <a:lstStyle>
            <a:lvl1pPr algn="r">
              <a:defRPr sz="1200"/>
            </a:lvl1pPr>
          </a:lstStyle>
          <a:p>
            <a:fld id="{7B84F27E-ACAC-4A58-9C3B-1ECD70BA4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0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4F27E-ACAC-4A58-9C3B-1ECD70BA4C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9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4F27E-ACAC-4A58-9C3B-1ECD70BA4C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2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4F27E-ACAC-4A58-9C3B-1ECD70BA4C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3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4F27E-ACAC-4A58-9C3B-1ECD70BA4C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074" y="1126765"/>
            <a:ext cx="12746137" cy="4831179"/>
          </a:xfrm>
          <a:prstGeom prst="rect">
            <a:avLst/>
          </a:prstGeom>
        </p:spPr>
      </p:pic>
      <p:pic>
        <p:nvPicPr>
          <p:cNvPr id="8" name="Picture 7" hidden="1"/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rgbClr val="D0F9F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230" y="2316163"/>
            <a:ext cx="8187545" cy="3103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1" y="2568004"/>
            <a:ext cx="10515600" cy="1193800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rgbClr val="003D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1" y="5647769"/>
            <a:ext cx="10515600" cy="92515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003D7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0"/>
              </a:spcBef>
            </a:pPr>
            <a:r>
              <a:rPr lang="id-ID" sz="1600" dirty="0"/>
              <a:t>Disampaikan dalam ________________________</a:t>
            </a:r>
          </a:p>
          <a:p>
            <a:pPr>
              <a:spcBef>
                <a:spcPts val="0"/>
              </a:spcBef>
            </a:pPr>
            <a:endParaRPr lang="id-ID" sz="1600" dirty="0"/>
          </a:p>
          <a:p>
            <a:pPr>
              <a:spcBef>
                <a:spcPts val="0"/>
              </a:spcBef>
            </a:pPr>
            <a:endParaRPr lang="id-ID" sz="1600" dirty="0"/>
          </a:p>
          <a:p>
            <a:pPr>
              <a:spcBef>
                <a:spcPts val="0"/>
              </a:spcBef>
            </a:pPr>
            <a:r>
              <a:rPr lang="id-ID" sz="1600" dirty="0"/>
              <a:t>Jakarta, DD Bulan YYYY</a:t>
            </a:r>
          </a:p>
        </p:txBody>
      </p:sp>
      <p:pic>
        <p:nvPicPr>
          <p:cNvPr id="13" name="Picture 6" descr="E:\Yanuar\Dropbox\Kerjaan\ppt_template_bappenas_newLogo\logo_Bappenas-01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48" y="392220"/>
            <a:ext cx="3586530" cy="14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85556" y="-5986546"/>
            <a:ext cx="220893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85556" y="694986"/>
            <a:ext cx="220893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45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987433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1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29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43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16/11/2017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@2011,PT.EcolmantechConsultantsAllRightReservePatenPending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DF357-C304-468B-8F8F-405FD3C22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36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r="24758"/>
          <a:stretch/>
        </p:blipFill>
        <p:spPr>
          <a:xfrm rot="16200000">
            <a:off x="5669172" y="-5739724"/>
            <a:ext cx="823877" cy="122760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725061" y="6666086"/>
            <a:ext cx="428423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6997" y="1279083"/>
            <a:ext cx="198804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5" y="6666086"/>
            <a:ext cx="484827" cy="198805"/>
          </a:xfrm>
        </p:spPr>
        <p:txBody>
          <a:bodyPr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27946" y="6666086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377131" y="6666086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57" y="25401"/>
            <a:ext cx="793575" cy="784829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07293" y="25401"/>
            <a:ext cx="10189492" cy="737577"/>
          </a:xfrm>
        </p:spPr>
        <p:txBody>
          <a:bodyPr>
            <a:normAutofit/>
          </a:bodyPr>
          <a:lstStyle>
            <a:lvl1pPr algn="ctr">
              <a:defRPr sz="3200" b="1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34" y="31041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43034" y="526493"/>
            <a:ext cx="688299" cy="271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ea typeface="MS PGothic" pitchFamily="34" charset="-128"/>
                <a:cs typeface="Arial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2823070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53BA069-D012-428D-9307-69262E7980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54"/>
          <a:stretch>
            <a:fillRect/>
          </a:stretch>
        </p:blipFill>
        <p:spPr>
          <a:xfrm>
            <a:off x="373290" y="0"/>
            <a:ext cx="11823147" cy="6858000"/>
          </a:xfrm>
          <a:custGeom>
            <a:avLst/>
            <a:gdLst>
              <a:gd name="connsiteX0" fmla="*/ 0 w 8867360"/>
              <a:gd name="connsiteY0" fmla="*/ 0 h 6858000"/>
              <a:gd name="connsiteX1" fmla="*/ 8867360 w 8867360"/>
              <a:gd name="connsiteY1" fmla="*/ 0 h 6858000"/>
              <a:gd name="connsiteX2" fmla="*/ 8867360 w 8867360"/>
              <a:gd name="connsiteY2" fmla="*/ 6858000 h 6858000"/>
              <a:gd name="connsiteX3" fmla="*/ 0 w 88673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7360" h="6858000">
                <a:moveTo>
                  <a:pt x="0" y="0"/>
                </a:moveTo>
                <a:lnTo>
                  <a:pt x="8867360" y="0"/>
                </a:lnTo>
                <a:lnTo>
                  <a:pt x="88673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0D0F2FC-A5E2-45DE-988F-0396FA7D0DE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" y="1"/>
            <a:ext cx="10761964" cy="6858000"/>
          </a:xfrm>
          <a:custGeom>
            <a:avLst/>
            <a:gdLst>
              <a:gd name="connsiteX0" fmla="*/ 8071474 w 8071474"/>
              <a:gd name="connsiteY0" fmla="*/ 0 h 6858000"/>
              <a:gd name="connsiteX1" fmla="*/ 0 w 8071474"/>
              <a:gd name="connsiteY1" fmla="*/ 0 h 6858000"/>
              <a:gd name="connsiteX2" fmla="*/ 692823 w 8071474"/>
              <a:gd name="connsiteY2" fmla="*/ 691198 h 6858000"/>
              <a:gd name="connsiteX3" fmla="*/ 691345 w 8071474"/>
              <a:gd name="connsiteY3" fmla="*/ 683895 h 6858000"/>
              <a:gd name="connsiteX4" fmla="*/ 690754 w 8071474"/>
              <a:gd name="connsiteY4" fmla="*/ 676275 h 6858000"/>
              <a:gd name="connsiteX5" fmla="*/ 690754 w 8071474"/>
              <a:gd name="connsiteY5" fmla="*/ 669290 h 6858000"/>
              <a:gd name="connsiteX6" fmla="*/ 690754 w 8071474"/>
              <a:gd name="connsiteY6" fmla="*/ 661988 h 6858000"/>
              <a:gd name="connsiteX7" fmla="*/ 691345 w 8071474"/>
              <a:gd name="connsiteY7" fmla="*/ 654368 h 6858000"/>
              <a:gd name="connsiteX8" fmla="*/ 692527 w 8071474"/>
              <a:gd name="connsiteY8" fmla="*/ 647383 h 6858000"/>
              <a:gd name="connsiteX9" fmla="*/ 694005 w 8071474"/>
              <a:gd name="connsiteY9" fmla="*/ 640080 h 6858000"/>
              <a:gd name="connsiteX10" fmla="*/ 695778 w 8071474"/>
              <a:gd name="connsiteY10" fmla="*/ 633095 h 6858000"/>
              <a:gd name="connsiteX11" fmla="*/ 698143 w 8071474"/>
              <a:gd name="connsiteY11" fmla="*/ 625793 h 6858000"/>
              <a:gd name="connsiteX12" fmla="*/ 700803 w 8071474"/>
              <a:gd name="connsiteY12" fmla="*/ 618808 h 6858000"/>
              <a:gd name="connsiteX13" fmla="*/ 704054 w 8071474"/>
              <a:gd name="connsiteY13" fmla="*/ 612140 h 6858000"/>
              <a:gd name="connsiteX14" fmla="*/ 707601 w 8071474"/>
              <a:gd name="connsiteY14" fmla="*/ 605790 h 6858000"/>
              <a:gd name="connsiteX15" fmla="*/ 712035 w 8071474"/>
              <a:gd name="connsiteY15" fmla="*/ 599123 h 6858000"/>
              <a:gd name="connsiteX16" fmla="*/ 716173 w 8071474"/>
              <a:gd name="connsiteY16" fmla="*/ 592773 h 6858000"/>
              <a:gd name="connsiteX17" fmla="*/ 721198 w 8071474"/>
              <a:gd name="connsiteY17" fmla="*/ 587058 h 6858000"/>
              <a:gd name="connsiteX18" fmla="*/ 726518 w 8071474"/>
              <a:gd name="connsiteY18" fmla="*/ 581343 h 6858000"/>
              <a:gd name="connsiteX19" fmla="*/ 731247 w 8071474"/>
              <a:gd name="connsiteY19" fmla="*/ 576898 h 6858000"/>
              <a:gd name="connsiteX20" fmla="*/ 735976 w 8071474"/>
              <a:gd name="connsiteY20" fmla="*/ 572453 h 6858000"/>
              <a:gd name="connsiteX21" fmla="*/ 741001 w 8071474"/>
              <a:gd name="connsiteY21" fmla="*/ 568960 h 6858000"/>
              <a:gd name="connsiteX22" fmla="*/ 746026 w 8071474"/>
              <a:gd name="connsiteY22" fmla="*/ 565468 h 6858000"/>
              <a:gd name="connsiteX23" fmla="*/ 751050 w 8071474"/>
              <a:gd name="connsiteY23" fmla="*/ 562293 h 6858000"/>
              <a:gd name="connsiteX24" fmla="*/ 756371 w 8071474"/>
              <a:gd name="connsiteY24" fmla="*/ 558800 h 6858000"/>
              <a:gd name="connsiteX25" fmla="*/ 761691 w 8071474"/>
              <a:gd name="connsiteY25" fmla="*/ 556578 h 6858000"/>
              <a:gd name="connsiteX26" fmla="*/ 767602 w 8071474"/>
              <a:gd name="connsiteY26" fmla="*/ 554038 h 6858000"/>
              <a:gd name="connsiteX27" fmla="*/ 772923 w 8071474"/>
              <a:gd name="connsiteY27" fmla="*/ 551815 h 6858000"/>
              <a:gd name="connsiteX28" fmla="*/ 778834 w 8071474"/>
              <a:gd name="connsiteY28" fmla="*/ 549910 h 6858000"/>
              <a:gd name="connsiteX29" fmla="*/ 784450 w 8071474"/>
              <a:gd name="connsiteY29" fmla="*/ 548640 h 6858000"/>
              <a:gd name="connsiteX30" fmla="*/ 790066 w 8071474"/>
              <a:gd name="connsiteY30" fmla="*/ 547370 h 6858000"/>
              <a:gd name="connsiteX31" fmla="*/ 795977 w 8071474"/>
              <a:gd name="connsiteY31" fmla="*/ 546418 h 6858000"/>
              <a:gd name="connsiteX32" fmla="*/ 802184 w 8071474"/>
              <a:gd name="connsiteY32" fmla="*/ 545783 h 6858000"/>
              <a:gd name="connsiteX33" fmla="*/ 807800 w 8071474"/>
              <a:gd name="connsiteY33" fmla="*/ 545465 h 6858000"/>
              <a:gd name="connsiteX34" fmla="*/ 814007 w 8071474"/>
              <a:gd name="connsiteY34" fmla="*/ 544830 h 6858000"/>
              <a:gd name="connsiteX35" fmla="*/ 819623 w 8071474"/>
              <a:gd name="connsiteY35" fmla="*/ 545465 h 6858000"/>
              <a:gd name="connsiteX36" fmla="*/ 825830 w 8071474"/>
              <a:gd name="connsiteY36" fmla="*/ 545783 h 6858000"/>
              <a:gd name="connsiteX37" fmla="*/ 831446 w 8071474"/>
              <a:gd name="connsiteY37" fmla="*/ 546418 h 6858000"/>
              <a:gd name="connsiteX38" fmla="*/ 837358 w 8071474"/>
              <a:gd name="connsiteY38" fmla="*/ 547370 h 6858000"/>
              <a:gd name="connsiteX39" fmla="*/ 842974 w 8071474"/>
              <a:gd name="connsiteY39" fmla="*/ 548640 h 6858000"/>
              <a:gd name="connsiteX40" fmla="*/ 848885 w 8071474"/>
              <a:gd name="connsiteY40" fmla="*/ 549910 h 6858000"/>
              <a:gd name="connsiteX41" fmla="*/ 854501 w 8071474"/>
              <a:gd name="connsiteY41" fmla="*/ 551815 h 6858000"/>
              <a:gd name="connsiteX42" fmla="*/ 860117 w 8071474"/>
              <a:gd name="connsiteY42" fmla="*/ 554038 h 6858000"/>
              <a:gd name="connsiteX43" fmla="*/ 865733 w 8071474"/>
              <a:gd name="connsiteY43" fmla="*/ 556578 h 6858000"/>
              <a:gd name="connsiteX44" fmla="*/ 871053 w 8071474"/>
              <a:gd name="connsiteY44" fmla="*/ 558800 h 6858000"/>
              <a:gd name="connsiteX45" fmla="*/ 876373 w 8071474"/>
              <a:gd name="connsiteY45" fmla="*/ 562293 h 6858000"/>
              <a:gd name="connsiteX46" fmla="*/ 881398 w 8071474"/>
              <a:gd name="connsiteY46" fmla="*/ 565468 h 6858000"/>
              <a:gd name="connsiteX47" fmla="*/ 886718 w 8071474"/>
              <a:gd name="connsiteY47" fmla="*/ 568960 h 6858000"/>
              <a:gd name="connsiteX48" fmla="*/ 891447 w 8071474"/>
              <a:gd name="connsiteY48" fmla="*/ 572453 h 6858000"/>
              <a:gd name="connsiteX49" fmla="*/ 896177 w 8071474"/>
              <a:gd name="connsiteY49" fmla="*/ 576898 h 6858000"/>
              <a:gd name="connsiteX50" fmla="*/ 900906 w 8071474"/>
              <a:gd name="connsiteY50" fmla="*/ 581343 h 6858000"/>
              <a:gd name="connsiteX51" fmla="*/ 1431459 w 8071474"/>
              <a:gd name="connsiteY51" fmla="*/ 1111568 h 6858000"/>
              <a:gd name="connsiteX52" fmla="*/ 2394731 w 8071474"/>
              <a:gd name="connsiteY52" fmla="*/ 2074863 h 6858000"/>
              <a:gd name="connsiteX53" fmla="*/ 2399164 w 8071474"/>
              <a:gd name="connsiteY53" fmla="*/ 2079308 h 6858000"/>
              <a:gd name="connsiteX54" fmla="*/ 2404189 w 8071474"/>
              <a:gd name="connsiteY54" fmla="*/ 2083435 h 6858000"/>
              <a:gd name="connsiteX55" fmla="*/ 2408918 w 8071474"/>
              <a:gd name="connsiteY55" fmla="*/ 2087245 h 6858000"/>
              <a:gd name="connsiteX56" fmla="*/ 2413943 w 8071474"/>
              <a:gd name="connsiteY56" fmla="*/ 2090738 h 6858000"/>
              <a:gd name="connsiteX57" fmla="*/ 2419263 w 8071474"/>
              <a:gd name="connsiteY57" fmla="*/ 2093913 h 6858000"/>
              <a:gd name="connsiteX58" fmla="*/ 2424583 w 8071474"/>
              <a:gd name="connsiteY58" fmla="*/ 2096770 h 6858000"/>
              <a:gd name="connsiteX59" fmla="*/ 2430199 w 8071474"/>
              <a:gd name="connsiteY59" fmla="*/ 2099628 h 6858000"/>
              <a:gd name="connsiteX60" fmla="*/ 2435520 w 8071474"/>
              <a:gd name="connsiteY60" fmla="*/ 2101850 h 6858000"/>
              <a:gd name="connsiteX61" fmla="*/ 2441136 w 8071474"/>
              <a:gd name="connsiteY61" fmla="*/ 2104073 h 6858000"/>
              <a:gd name="connsiteX62" fmla="*/ 2447047 w 8071474"/>
              <a:gd name="connsiteY62" fmla="*/ 2105660 h 6858000"/>
              <a:gd name="connsiteX63" fmla="*/ 2452663 w 8071474"/>
              <a:gd name="connsiteY63" fmla="*/ 2107565 h 6858000"/>
              <a:gd name="connsiteX64" fmla="*/ 2458574 w 8071474"/>
              <a:gd name="connsiteY64" fmla="*/ 2108518 h 6858000"/>
              <a:gd name="connsiteX65" fmla="*/ 2464190 w 8071474"/>
              <a:gd name="connsiteY65" fmla="*/ 2109788 h 6858000"/>
              <a:gd name="connsiteX66" fmla="*/ 2469806 w 8071474"/>
              <a:gd name="connsiteY66" fmla="*/ 2110423 h 6858000"/>
              <a:gd name="connsiteX67" fmla="*/ 2476013 w 8071474"/>
              <a:gd name="connsiteY67" fmla="*/ 2110740 h 6858000"/>
              <a:gd name="connsiteX68" fmla="*/ 2481925 w 8071474"/>
              <a:gd name="connsiteY68" fmla="*/ 2111058 h 6858000"/>
              <a:gd name="connsiteX69" fmla="*/ 2487836 w 8071474"/>
              <a:gd name="connsiteY69" fmla="*/ 2110740 h 6858000"/>
              <a:gd name="connsiteX70" fmla="*/ 2493747 w 8071474"/>
              <a:gd name="connsiteY70" fmla="*/ 2110423 h 6858000"/>
              <a:gd name="connsiteX71" fmla="*/ 2499363 w 8071474"/>
              <a:gd name="connsiteY71" fmla="*/ 2109788 h 6858000"/>
              <a:gd name="connsiteX72" fmla="*/ 2505570 w 8071474"/>
              <a:gd name="connsiteY72" fmla="*/ 2108518 h 6858000"/>
              <a:gd name="connsiteX73" fmla="*/ 2511186 w 8071474"/>
              <a:gd name="connsiteY73" fmla="*/ 2107565 h 6858000"/>
              <a:gd name="connsiteX74" fmla="*/ 2517098 w 8071474"/>
              <a:gd name="connsiteY74" fmla="*/ 2105660 h 6858000"/>
              <a:gd name="connsiteX75" fmla="*/ 2522714 w 8071474"/>
              <a:gd name="connsiteY75" fmla="*/ 2104073 h 6858000"/>
              <a:gd name="connsiteX76" fmla="*/ 2528034 w 8071474"/>
              <a:gd name="connsiteY76" fmla="*/ 2101850 h 6858000"/>
              <a:gd name="connsiteX77" fmla="*/ 2533945 w 8071474"/>
              <a:gd name="connsiteY77" fmla="*/ 2099628 h 6858000"/>
              <a:gd name="connsiteX78" fmla="*/ 2539266 w 8071474"/>
              <a:gd name="connsiteY78" fmla="*/ 2096770 h 6858000"/>
              <a:gd name="connsiteX79" fmla="*/ 2544290 w 8071474"/>
              <a:gd name="connsiteY79" fmla="*/ 2093913 h 6858000"/>
              <a:gd name="connsiteX80" fmla="*/ 2549611 w 8071474"/>
              <a:gd name="connsiteY80" fmla="*/ 2090738 h 6858000"/>
              <a:gd name="connsiteX81" fmla="*/ 2554635 w 8071474"/>
              <a:gd name="connsiteY81" fmla="*/ 2087245 h 6858000"/>
              <a:gd name="connsiteX82" fmla="*/ 2559660 w 8071474"/>
              <a:gd name="connsiteY82" fmla="*/ 2083435 h 6858000"/>
              <a:gd name="connsiteX83" fmla="*/ 2564389 w 8071474"/>
              <a:gd name="connsiteY83" fmla="*/ 2079308 h 6858000"/>
              <a:gd name="connsiteX84" fmla="*/ 2569119 w 8071474"/>
              <a:gd name="connsiteY84" fmla="*/ 2074863 h 6858000"/>
              <a:gd name="connsiteX85" fmla="*/ 2573257 w 8071474"/>
              <a:gd name="connsiteY85" fmla="*/ 2070100 h 6858000"/>
              <a:gd name="connsiteX86" fmla="*/ 2577395 w 8071474"/>
              <a:gd name="connsiteY86" fmla="*/ 2065655 h 6858000"/>
              <a:gd name="connsiteX87" fmla="*/ 2581237 w 8071474"/>
              <a:gd name="connsiteY87" fmla="*/ 2060575 h 6858000"/>
              <a:gd name="connsiteX88" fmla="*/ 2584784 w 8071474"/>
              <a:gd name="connsiteY88" fmla="*/ 2055495 h 6858000"/>
              <a:gd name="connsiteX89" fmla="*/ 2588035 w 8071474"/>
              <a:gd name="connsiteY89" fmla="*/ 2050415 h 6858000"/>
              <a:gd name="connsiteX90" fmla="*/ 2590991 w 8071474"/>
              <a:gd name="connsiteY90" fmla="*/ 2045018 h 6858000"/>
              <a:gd name="connsiteX91" fmla="*/ 2593651 w 8071474"/>
              <a:gd name="connsiteY91" fmla="*/ 2039620 h 6858000"/>
              <a:gd name="connsiteX92" fmla="*/ 2596016 w 8071474"/>
              <a:gd name="connsiteY92" fmla="*/ 2034223 h 6858000"/>
              <a:gd name="connsiteX93" fmla="*/ 2598085 w 8071474"/>
              <a:gd name="connsiteY93" fmla="*/ 2028508 h 6858000"/>
              <a:gd name="connsiteX94" fmla="*/ 2599858 w 8071474"/>
              <a:gd name="connsiteY94" fmla="*/ 2022793 h 6858000"/>
              <a:gd name="connsiteX95" fmla="*/ 2601336 w 8071474"/>
              <a:gd name="connsiteY95" fmla="*/ 2017078 h 6858000"/>
              <a:gd name="connsiteX96" fmla="*/ 2602814 w 8071474"/>
              <a:gd name="connsiteY96" fmla="*/ 2011363 h 6858000"/>
              <a:gd name="connsiteX97" fmla="*/ 2603996 w 8071474"/>
              <a:gd name="connsiteY97" fmla="*/ 2005648 h 6858000"/>
              <a:gd name="connsiteX98" fmla="*/ 2604587 w 8071474"/>
              <a:gd name="connsiteY98" fmla="*/ 1999615 h 6858000"/>
              <a:gd name="connsiteX99" fmla="*/ 2604883 w 8071474"/>
              <a:gd name="connsiteY99" fmla="*/ 1993583 h 6858000"/>
              <a:gd name="connsiteX100" fmla="*/ 2604883 w 8071474"/>
              <a:gd name="connsiteY100" fmla="*/ 1987550 h 6858000"/>
              <a:gd name="connsiteX101" fmla="*/ 2604883 w 8071474"/>
              <a:gd name="connsiteY101" fmla="*/ 1981835 h 6858000"/>
              <a:gd name="connsiteX102" fmla="*/ 2604587 w 8071474"/>
              <a:gd name="connsiteY102" fmla="*/ 1976120 h 6858000"/>
              <a:gd name="connsiteX103" fmla="*/ 2603996 w 8071474"/>
              <a:gd name="connsiteY103" fmla="*/ 1970088 h 6858000"/>
              <a:gd name="connsiteX104" fmla="*/ 2602814 w 8071474"/>
              <a:gd name="connsiteY104" fmla="*/ 1964373 h 6858000"/>
              <a:gd name="connsiteX105" fmla="*/ 2601336 w 8071474"/>
              <a:gd name="connsiteY105" fmla="*/ 1958658 h 6858000"/>
              <a:gd name="connsiteX106" fmla="*/ 2599858 w 8071474"/>
              <a:gd name="connsiteY106" fmla="*/ 1952625 h 6858000"/>
              <a:gd name="connsiteX107" fmla="*/ 2598085 w 8071474"/>
              <a:gd name="connsiteY107" fmla="*/ 1946910 h 6858000"/>
              <a:gd name="connsiteX108" fmla="*/ 2596016 w 8071474"/>
              <a:gd name="connsiteY108" fmla="*/ 1941195 h 6858000"/>
              <a:gd name="connsiteX109" fmla="*/ 2593651 w 8071474"/>
              <a:gd name="connsiteY109" fmla="*/ 1935798 h 6858000"/>
              <a:gd name="connsiteX110" fmla="*/ 2590991 w 8071474"/>
              <a:gd name="connsiteY110" fmla="*/ 1930400 h 6858000"/>
              <a:gd name="connsiteX111" fmla="*/ 2588035 w 8071474"/>
              <a:gd name="connsiteY111" fmla="*/ 1925003 h 6858000"/>
              <a:gd name="connsiteX112" fmla="*/ 2584784 w 8071474"/>
              <a:gd name="connsiteY112" fmla="*/ 1919923 h 6858000"/>
              <a:gd name="connsiteX113" fmla="*/ 2581237 w 8071474"/>
              <a:gd name="connsiteY113" fmla="*/ 1915160 h 6858000"/>
              <a:gd name="connsiteX114" fmla="*/ 2577395 w 8071474"/>
              <a:gd name="connsiteY114" fmla="*/ 1910080 h 6858000"/>
              <a:gd name="connsiteX115" fmla="*/ 2573257 w 8071474"/>
              <a:gd name="connsiteY115" fmla="*/ 1905318 h 6858000"/>
              <a:gd name="connsiteX116" fmla="*/ 2569119 w 8071474"/>
              <a:gd name="connsiteY116" fmla="*/ 1900555 h 6858000"/>
              <a:gd name="connsiteX117" fmla="*/ 1590477 w 8071474"/>
              <a:gd name="connsiteY117" fmla="*/ 922020 h 6858000"/>
              <a:gd name="connsiteX118" fmla="*/ 1272736 w 8071474"/>
              <a:gd name="connsiteY118" fmla="*/ 604203 h 6858000"/>
              <a:gd name="connsiteX119" fmla="*/ 1268303 w 8071474"/>
              <a:gd name="connsiteY119" fmla="*/ 599440 h 6858000"/>
              <a:gd name="connsiteX120" fmla="*/ 1264165 w 8071474"/>
              <a:gd name="connsiteY120" fmla="*/ 594995 h 6858000"/>
              <a:gd name="connsiteX121" fmla="*/ 1260322 w 8071474"/>
              <a:gd name="connsiteY121" fmla="*/ 589915 h 6858000"/>
              <a:gd name="connsiteX122" fmla="*/ 1256776 w 8071474"/>
              <a:gd name="connsiteY122" fmla="*/ 584835 h 6858000"/>
              <a:gd name="connsiteX123" fmla="*/ 1253524 w 8071474"/>
              <a:gd name="connsiteY123" fmla="*/ 579755 h 6858000"/>
              <a:gd name="connsiteX124" fmla="*/ 1250864 w 8071474"/>
              <a:gd name="connsiteY124" fmla="*/ 574358 h 6858000"/>
              <a:gd name="connsiteX125" fmla="*/ 1247908 w 8071474"/>
              <a:gd name="connsiteY125" fmla="*/ 568960 h 6858000"/>
              <a:gd name="connsiteX126" fmla="*/ 1245839 w 8071474"/>
              <a:gd name="connsiteY126" fmla="*/ 563563 h 6858000"/>
              <a:gd name="connsiteX127" fmla="*/ 1243475 w 8071474"/>
              <a:gd name="connsiteY127" fmla="*/ 557848 h 6858000"/>
              <a:gd name="connsiteX128" fmla="*/ 1241701 w 8071474"/>
              <a:gd name="connsiteY128" fmla="*/ 552133 h 6858000"/>
              <a:gd name="connsiteX129" fmla="*/ 1239928 w 8071474"/>
              <a:gd name="connsiteY129" fmla="*/ 546418 h 6858000"/>
              <a:gd name="connsiteX130" fmla="*/ 1238746 w 8071474"/>
              <a:gd name="connsiteY130" fmla="*/ 540703 h 6858000"/>
              <a:gd name="connsiteX131" fmla="*/ 1237859 w 8071474"/>
              <a:gd name="connsiteY131" fmla="*/ 534988 h 6858000"/>
              <a:gd name="connsiteX132" fmla="*/ 1236972 w 8071474"/>
              <a:gd name="connsiteY132" fmla="*/ 528638 h 6858000"/>
              <a:gd name="connsiteX133" fmla="*/ 1236677 w 8071474"/>
              <a:gd name="connsiteY133" fmla="*/ 522923 h 6858000"/>
              <a:gd name="connsiteX134" fmla="*/ 1236381 w 8071474"/>
              <a:gd name="connsiteY134" fmla="*/ 516890 h 6858000"/>
              <a:gd name="connsiteX135" fmla="*/ 1236677 w 8071474"/>
              <a:gd name="connsiteY135" fmla="*/ 511175 h 6858000"/>
              <a:gd name="connsiteX136" fmla="*/ 1236972 w 8071474"/>
              <a:gd name="connsiteY136" fmla="*/ 505460 h 6858000"/>
              <a:gd name="connsiteX137" fmla="*/ 1237859 w 8071474"/>
              <a:gd name="connsiteY137" fmla="*/ 499428 h 6858000"/>
              <a:gd name="connsiteX138" fmla="*/ 1238746 w 8071474"/>
              <a:gd name="connsiteY138" fmla="*/ 493713 h 6858000"/>
              <a:gd name="connsiteX139" fmla="*/ 1239928 w 8071474"/>
              <a:gd name="connsiteY139" fmla="*/ 487680 h 6858000"/>
              <a:gd name="connsiteX140" fmla="*/ 1241701 w 8071474"/>
              <a:gd name="connsiteY140" fmla="*/ 481965 h 6858000"/>
              <a:gd name="connsiteX141" fmla="*/ 1243475 w 8071474"/>
              <a:gd name="connsiteY141" fmla="*/ 476250 h 6858000"/>
              <a:gd name="connsiteX142" fmla="*/ 1245839 w 8071474"/>
              <a:gd name="connsiteY142" fmla="*/ 470535 h 6858000"/>
              <a:gd name="connsiteX143" fmla="*/ 1247908 w 8071474"/>
              <a:gd name="connsiteY143" fmla="*/ 465138 h 6858000"/>
              <a:gd name="connsiteX144" fmla="*/ 1250864 w 8071474"/>
              <a:gd name="connsiteY144" fmla="*/ 459740 h 6858000"/>
              <a:gd name="connsiteX145" fmla="*/ 1253524 w 8071474"/>
              <a:gd name="connsiteY145" fmla="*/ 454343 h 6858000"/>
              <a:gd name="connsiteX146" fmla="*/ 1256776 w 8071474"/>
              <a:gd name="connsiteY146" fmla="*/ 449263 h 6858000"/>
              <a:gd name="connsiteX147" fmla="*/ 1260322 w 8071474"/>
              <a:gd name="connsiteY147" fmla="*/ 444500 h 6858000"/>
              <a:gd name="connsiteX148" fmla="*/ 1264165 w 8071474"/>
              <a:gd name="connsiteY148" fmla="*/ 439420 h 6858000"/>
              <a:gd name="connsiteX149" fmla="*/ 1268303 w 8071474"/>
              <a:gd name="connsiteY149" fmla="*/ 434658 h 6858000"/>
              <a:gd name="connsiteX150" fmla="*/ 1272736 w 8071474"/>
              <a:gd name="connsiteY150" fmla="*/ 429895 h 6858000"/>
              <a:gd name="connsiteX151" fmla="*/ 1277466 w 8071474"/>
              <a:gd name="connsiteY151" fmla="*/ 425768 h 6858000"/>
              <a:gd name="connsiteX152" fmla="*/ 1281899 w 8071474"/>
              <a:gd name="connsiteY152" fmla="*/ 421323 h 6858000"/>
              <a:gd name="connsiteX153" fmla="*/ 1286924 w 8071474"/>
              <a:gd name="connsiteY153" fmla="*/ 417830 h 6858000"/>
              <a:gd name="connsiteX154" fmla="*/ 1291949 w 8071474"/>
              <a:gd name="connsiteY154" fmla="*/ 414338 h 6858000"/>
              <a:gd name="connsiteX155" fmla="*/ 1296973 w 8071474"/>
              <a:gd name="connsiteY155" fmla="*/ 410845 h 6858000"/>
              <a:gd name="connsiteX156" fmla="*/ 1302589 w 8071474"/>
              <a:gd name="connsiteY156" fmla="*/ 407988 h 6858000"/>
              <a:gd name="connsiteX157" fmla="*/ 1307910 w 8071474"/>
              <a:gd name="connsiteY157" fmla="*/ 405130 h 6858000"/>
              <a:gd name="connsiteX158" fmla="*/ 1313230 w 8071474"/>
              <a:gd name="connsiteY158" fmla="*/ 402908 h 6858000"/>
              <a:gd name="connsiteX159" fmla="*/ 1318846 w 8071474"/>
              <a:gd name="connsiteY159" fmla="*/ 401003 h 6858000"/>
              <a:gd name="connsiteX160" fmla="*/ 1324757 w 8071474"/>
              <a:gd name="connsiteY160" fmla="*/ 399098 h 6858000"/>
              <a:gd name="connsiteX161" fmla="*/ 1330373 w 8071474"/>
              <a:gd name="connsiteY161" fmla="*/ 397193 h 6858000"/>
              <a:gd name="connsiteX162" fmla="*/ 1336285 w 8071474"/>
              <a:gd name="connsiteY162" fmla="*/ 396240 h 6858000"/>
              <a:gd name="connsiteX163" fmla="*/ 1341901 w 8071474"/>
              <a:gd name="connsiteY163" fmla="*/ 395288 h 6858000"/>
              <a:gd name="connsiteX164" fmla="*/ 1348108 w 8071474"/>
              <a:gd name="connsiteY164" fmla="*/ 394335 h 6858000"/>
              <a:gd name="connsiteX165" fmla="*/ 1353723 w 8071474"/>
              <a:gd name="connsiteY165" fmla="*/ 394018 h 6858000"/>
              <a:gd name="connsiteX166" fmla="*/ 1359930 w 8071474"/>
              <a:gd name="connsiteY166" fmla="*/ 393700 h 6858000"/>
              <a:gd name="connsiteX167" fmla="*/ 1365546 w 8071474"/>
              <a:gd name="connsiteY167" fmla="*/ 394018 h 6858000"/>
              <a:gd name="connsiteX168" fmla="*/ 1371458 w 8071474"/>
              <a:gd name="connsiteY168" fmla="*/ 394335 h 6858000"/>
              <a:gd name="connsiteX169" fmla="*/ 1377665 w 8071474"/>
              <a:gd name="connsiteY169" fmla="*/ 395288 h 6858000"/>
              <a:gd name="connsiteX170" fmla="*/ 1383281 w 8071474"/>
              <a:gd name="connsiteY170" fmla="*/ 396240 h 6858000"/>
              <a:gd name="connsiteX171" fmla="*/ 1388897 w 8071474"/>
              <a:gd name="connsiteY171" fmla="*/ 397193 h 6858000"/>
              <a:gd name="connsiteX172" fmla="*/ 1394808 w 8071474"/>
              <a:gd name="connsiteY172" fmla="*/ 399098 h 6858000"/>
              <a:gd name="connsiteX173" fmla="*/ 1400424 w 8071474"/>
              <a:gd name="connsiteY173" fmla="*/ 401003 h 6858000"/>
              <a:gd name="connsiteX174" fmla="*/ 1406335 w 8071474"/>
              <a:gd name="connsiteY174" fmla="*/ 402908 h 6858000"/>
              <a:gd name="connsiteX175" fmla="*/ 1411656 w 8071474"/>
              <a:gd name="connsiteY175" fmla="*/ 405130 h 6858000"/>
              <a:gd name="connsiteX176" fmla="*/ 1416976 w 8071474"/>
              <a:gd name="connsiteY176" fmla="*/ 407988 h 6858000"/>
              <a:gd name="connsiteX177" fmla="*/ 1422296 w 8071474"/>
              <a:gd name="connsiteY177" fmla="*/ 410845 h 6858000"/>
              <a:gd name="connsiteX178" fmla="*/ 1427617 w 8071474"/>
              <a:gd name="connsiteY178" fmla="*/ 414338 h 6858000"/>
              <a:gd name="connsiteX179" fmla="*/ 1432641 w 8071474"/>
              <a:gd name="connsiteY179" fmla="*/ 417830 h 6858000"/>
              <a:gd name="connsiteX180" fmla="*/ 1437666 w 8071474"/>
              <a:gd name="connsiteY180" fmla="*/ 421323 h 6858000"/>
              <a:gd name="connsiteX181" fmla="*/ 1442100 w 8071474"/>
              <a:gd name="connsiteY181" fmla="*/ 425768 h 6858000"/>
              <a:gd name="connsiteX182" fmla="*/ 1446829 w 8071474"/>
              <a:gd name="connsiteY182" fmla="*/ 429895 h 6858000"/>
              <a:gd name="connsiteX183" fmla="*/ 1907036 w 8071474"/>
              <a:gd name="connsiteY183" fmla="*/ 890270 h 6858000"/>
              <a:gd name="connsiteX184" fmla="*/ 2165662 w 8071474"/>
              <a:gd name="connsiteY184" fmla="*/ 1148715 h 6858000"/>
              <a:gd name="connsiteX185" fmla="*/ 2170391 w 8071474"/>
              <a:gd name="connsiteY185" fmla="*/ 1153160 h 6858000"/>
              <a:gd name="connsiteX186" fmla="*/ 2175416 w 8071474"/>
              <a:gd name="connsiteY186" fmla="*/ 1157288 h 6858000"/>
              <a:gd name="connsiteX187" fmla="*/ 2180145 w 8071474"/>
              <a:gd name="connsiteY187" fmla="*/ 1161098 h 6858000"/>
              <a:gd name="connsiteX188" fmla="*/ 2185170 w 8071474"/>
              <a:gd name="connsiteY188" fmla="*/ 1164590 h 6858000"/>
              <a:gd name="connsiteX189" fmla="*/ 2190490 w 8071474"/>
              <a:gd name="connsiteY189" fmla="*/ 1167765 h 6858000"/>
              <a:gd name="connsiteX190" fmla="*/ 2195810 w 8071474"/>
              <a:gd name="connsiteY190" fmla="*/ 1170623 h 6858000"/>
              <a:gd name="connsiteX191" fmla="*/ 2201130 w 8071474"/>
              <a:gd name="connsiteY191" fmla="*/ 1173480 h 6858000"/>
              <a:gd name="connsiteX192" fmla="*/ 2206746 w 8071474"/>
              <a:gd name="connsiteY192" fmla="*/ 1176020 h 6858000"/>
              <a:gd name="connsiteX193" fmla="*/ 2212362 w 8071474"/>
              <a:gd name="connsiteY193" fmla="*/ 1177925 h 6858000"/>
              <a:gd name="connsiteX194" fmla="*/ 2217683 w 8071474"/>
              <a:gd name="connsiteY194" fmla="*/ 1180148 h 6858000"/>
              <a:gd name="connsiteX195" fmla="*/ 2223594 w 8071474"/>
              <a:gd name="connsiteY195" fmla="*/ 1181418 h 6858000"/>
              <a:gd name="connsiteX196" fmla="*/ 2229505 w 8071474"/>
              <a:gd name="connsiteY196" fmla="*/ 1182688 h 6858000"/>
              <a:gd name="connsiteX197" fmla="*/ 2235417 w 8071474"/>
              <a:gd name="connsiteY197" fmla="*/ 1183640 h 6858000"/>
              <a:gd name="connsiteX198" fmla="*/ 2241033 w 8071474"/>
              <a:gd name="connsiteY198" fmla="*/ 1184275 h 6858000"/>
              <a:gd name="connsiteX199" fmla="*/ 2247240 w 8071474"/>
              <a:gd name="connsiteY199" fmla="*/ 1184593 h 6858000"/>
              <a:gd name="connsiteX200" fmla="*/ 2252856 w 8071474"/>
              <a:gd name="connsiteY200" fmla="*/ 1185228 h 6858000"/>
              <a:gd name="connsiteX201" fmla="*/ 2259063 w 8071474"/>
              <a:gd name="connsiteY201" fmla="*/ 1184593 h 6858000"/>
              <a:gd name="connsiteX202" fmla="*/ 2264679 w 8071474"/>
              <a:gd name="connsiteY202" fmla="*/ 1184275 h 6858000"/>
              <a:gd name="connsiteX203" fmla="*/ 2270590 w 8071474"/>
              <a:gd name="connsiteY203" fmla="*/ 1183640 h 6858000"/>
              <a:gd name="connsiteX204" fmla="*/ 2276797 w 8071474"/>
              <a:gd name="connsiteY204" fmla="*/ 1182688 h 6858000"/>
              <a:gd name="connsiteX205" fmla="*/ 2282413 w 8071474"/>
              <a:gd name="connsiteY205" fmla="*/ 1181418 h 6858000"/>
              <a:gd name="connsiteX206" fmla="*/ 2288029 w 8071474"/>
              <a:gd name="connsiteY206" fmla="*/ 1180148 h 6858000"/>
              <a:gd name="connsiteX207" fmla="*/ 2293940 w 8071474"/>
              <a:gd name="connsiteY207" fmla="*/ 1177925 h 6858000"/>
              <a:gd name="connsiteX208" fmla="*/ 2299261 w 8071474"/>
              <a:gd name="connsiteY208" fmla="*/ 1176020 h 6858000"/>
              <a:gd name="connsiteX209" fmla="*/ 2304581 w 8071474"/>
              <a:gd name="connsiteY209" fmla="*/ 1173480 h 6858000"/>
              <a:gd name="connsiteX210" fmla="*/ 2310492 w 8071474"/>
              <a:gd name="connsiteY210" fmla="*/ 1170623 h 6858000"/>
              <a:gd name="connsiteX211" fmla="*/ 2315517 w 8071474"/>
              <a:gd name="connsiteY211" fmla="*/ 1167765 h 6858000"/>
              <a:gd name="connsiteX212" fmla="*/ 2320837 w 8071474"/>
              <a:gd name="connsiteY212" fmla="*/ 1164590 h 6858000"/>
              <a:gd name="connsiteX213" fmla="*/ 2325862 w 8071474"/>
              <a:gd name="connsiteY213" fmla="*/ 1161098 h 6858000"/>
              <a:gd name="connsiteX214" fmla="*/ 2330887 w 8071474"/>
              <a:gd name="connsiteY214" fmla="*/ 1157288 h 6858000"/>
              <a:gd name="connsiteX215" fmla="*/ 2335616 w 8071474"/>
              <a:gd name="connsiteY215" fmla="*/ 1153160 h 6858000"/>
              <a:gd name="connsiteX216" fmla="*/ 2340345 w 8071474"/>
              <a:gd name="connsiteY216" fmla="*/ 1148715 h 6858000"/>
              <a:gd name="connsiteX217" fmla="*/ 2344483 w 8071474"/>
              <a:gd name="connsiteY217" fmla="*/ 1144270 h 6858000"/>
              <a:gd name="connsiteX218" fmla="*/ 2348621 w 8071474"/>
              <a:gd name="connsiteY218" fmla="*/ 1139508 h 6858000"/>
              <a:gd name="connsiteX219" fmla="*/ 2352464 w 8071474"/>
              <a:gd name="connsiteY219" fmla="*/ 1134428 h 6858000"/>
              <a:gd name="connsiteX220" fmla="*/ 2356011 w 8071474"/>
              <a:gd name="connsiteY220" fmla="*/ 1129348 h 6858000"/>
              <a:gd name="connsiteX221" fmla="*/ 2359262 w 8071474"/>
              <a:gd name="connsiteY221" fmla="*/ 1124268 h 6858000"/>
              <a:gd name="connsiteX222" fmla="*/ 2362218 w 8071474"/>
              <a:gd name="connsiteY222" fmla="*/ 1118870 h 6858000"/>
              <a:gd name="connsiteX223" fmla="*/ 2364582 w 8071474"/>
              <a:gd name="connsiteY223" fmla="*/ 1113473 h 6858000"/>
              <a:gd name="connsiteX224" fmla="*/ 2367242 w 8071474"/>
              <a:gd name="connsiteY224" fmla="*/ 1108075 h 6858000"/>
              <a:gd name="connsiteX225" fmla="*/ 2369311 w 8071474"/>
              <a:gd name="connsiteY225" fmla="*/ 1102360 h 6858000"/>
              <a:gd name="connsiteX226" fmla="*/ 2371085 w 8071474"/>
              <a:gd name="connsiteY226" fmla="*/ 1096645 h 6858000"/>
              <a:gd name="connsiteX227" fmla="*/ 2372563 w 8071474"/>
              <a:gd name="connsiteY227" fmla="*/ 1090930 h 6858000"/>
              <a:gd name="connsiteX228" fmla="*/ 2374041 w 8071474"/>
              <a:gd name="connsiteY228" fmla="*/ 1085215 h 6858000"/>
              <a:gd name="connsiteX229" fmla="*/ 2375223 w 8071474"/>
              <a:gd name="connsiteY229" fmla="*/ 1079500 h 6858000"/>
              <a:gd name="connsiteX230" fmla="*/ 2375814 w 8071474"/>
              <a:gd name="connsiteY230" fmla="*/ 1073785 h 6858000"/>
              <a:gd name="connsiteX231" fmla="*/ 2376110 w 8071474"/>
              <a:gd name="connsiteY231" fmla="*/ 1067753 h 6858000"/>
              <a:gd name="connsiteX232" fmla="*/ 2376110 w 8071474"/>
              <a:gd name="connsiteY232" fmla="*/ 1061720 h 6858000"/>
              <a:gd name="connsiteX233" fmla="*/ 2376110 w 8071474"/>
              <a:gd name="connsiteY233" fmla="*/ 1055688 h 6858000"/>
              <a:gd name="connsiteX234" fmla="*/ 2375814 w 8071474"/>
              <a:gd name="connsiteY234" fmla="*/ 1049973 h 6858000"/>
              <a:gd name="connsiteX235" fmla="*/ 2375223 w 8071474"/>
              <a:gd name="connsiteY235" fmla="*/ 1043940 h 6858000"/>
              <a:gd name="connsiteX236" fmla="*/ 2374041 w 8071474"/>
              <a:gd name="connsiteY236" fmla="*/ 1038225 h 6858000"/>
              <a:gd name="connsiteX237" fmla="*/ 2372563 w 8071474"/>
              <a:gd name="connsiteY237" fmla="*/ 1032510 h 6858000"/>
              <a:gd name="connsiteX238" fmla="*/ 2371085 w 8071474"/>
              <a:gd name="connsiteY238" fmla="*/ 1026795 h 6858000"/>
              <a:gd name="connsiteX239" fmla="*/ 2369311 w 8071474"/>
              <a:gd name="connsiteY239" fmla="*/ 1021080 h 6858000"/>
              <a:gd name="connsiteX240" fmla="*/ 2367242 w 8071474"/>
              <a:gd name="connsiteY240" fmla="*/ 1015683 h 6858000"/>
              <a:gd name="connsiteX241" fmla="*/ 2364582 w 8071474"/>
              <a:gd name="connsiteY241" fmla="*/ 1009650 h 6858000"/>
              <a:gd name="connsiteX242" fmla="*/ 2362218 w 8071474"/>
              <a:gd name="connsiteY242" fmla="*/ 1004253 h 6858000"/>
              <a:gd name="connsiteX243" fmla="*/ 2359262 w 8071474"/>
              <a:gd name="connsiteY243" fmla="*/ 998855 h 6858000"/>
              <a:gd name="connsiteX244" fmla="*/ 2356011 w 8071474"/>
              <a:gd name="connsiteY244" fmla="*/ 994093 h 6858000"/>
              <a:gd name="connsiteX245" fmla="*/ 2352464 w 8071474"/>
              <a:gd name="connsiteY245" fmla="*/ 989013 h 6858000"/>
              <a:gd name="connsiteX246" fmla="*/ 2348621 w 8071474"/>
              <a:gd name="connsiteY246" fmla="*/ 983933 h 6858000"/>
              <a:gd name="connsiteX247" fmla="*/ 2344483 w 8071474"/>
              <a:gd name="connsiteY247" fmla="*/ 979170 h 6858000"/>
              <a:gd name="connsiteX248" fmla="*/ 2340345 w 8071474"/>
              <a:gd name="connsiteY248" fmla="*/ 974725 h 6858000"/>
              <a:gd name="connsiteX249" fmla="*/ 2240737 w 8071474"/>
              <a:gd name="connsiteY249" fmla="*/ 875030 h 6858000"/>
              <a:gd name="connsiteX250" fmla="*/ 1991865 w 8071474"/>
              <a:gd name="connsiteY250" fmla="*/ 626428 h 6858000"/>
              <a:gd name="connsiteX251" fmla="*/ 1987431 w 8071474"/>
              <a:gd name="connsiteY251" fmla="*/ 621665 h 6858000"/>
              <a:gd name="connsiteX252" fmla="*/ 1983589 w 8071474"/>
              <a:gd name="connsiteY252" fmla="*/ 616903 h 6858000"/>
              <a:gd name="connsiteX253" fmla="*/ 1979451 w 8071474"/>
              <a:gd name="connsiteY253" fmla="*/ 612140 h 6858000"/>
              <a:gd name="connsiteX254" fmla="*/ 1975904 w 8071474"/>
              <a:gd name="connsiteY254" fmla="*/ 607060 h 6858000"/>
              <a:gd name="connsiteX255" fmla="*/ 1972653 w 8071474"/>
              <a:gd name="connsiteY255" fmla="*/ 601663 h 6858000"/>
              <a:gd name="connsiteX256" fmla="*/ 1969993 w 8071474"/>
              <a:gd name="connsiteY256" fmla="*/ 596265 h 6858000"/>
              <a:gd name="connsiteX257" fmla="*/ 1967037 w 8071474"/>
              <a:gd name="connsiteY257" fmla="*/ 590868 h 6858000"/>
              <a:gd name="connsiteX258" fmla="*/ 1964968 w 8071474"/>
              <a:gd name="connsiteY258" fmla="*/ 585470 h 6858000"/>
              <a:gd name="connsiteX259" fmla="*/ 1962603 w 8071474"/>
              <a:gd name="connsiteY259" fmla="*/ 579755 h 6858000"/>
              <a:gd name="connsiteX260" fmla="*/ 1960830 w 8071474"/>
              <a:gd name="connsiteY260" fmla="*/ 574358 h 6858000"/>
              <a:gd name="connsiteX261" fmla="*/ 1959056 w 8071474"/>
              <a:gd name="connsiteY261" fmla="*/ 568643 h 6858000"/>
              <a:gd name="connsiteX262" fmla="*/ 1958170 w 8071474"/>
              <a:gd name="connsiteY262" fmla="*/ 562610 h 6858000"/>
              <a:gd name="connsiteX263" fmla="*/ 1956987 w 8071474"/>
              <a:gd name="connsiteY263" fmla="*/ 556895 h 6858000"/>
              <a:gd name="connsiteX264" fmla="*/ 1956396 w 8071474"/>
              <a:gd name="connsiteY264" fmla="*/ 551180 h 6858000"/>
              <a:gd name="connsiteX265" fmla="*/ 1955805 w 8071474"/>
              <a:gd name="connsiteY265" fmla="*/ 544830 h 6858000"/>
              <a:gd name="connsiteX266" fmla="*/ 1955805 w 8071474"/>
              <a:gd name="connsiteY266" fmla="*/ 539115 h 6858000"/>
              <a:gd name="connsiteX267" fmla="*/ 1955805 w 8071474"/>
              <a:gd name="connsiteY267" fmla="*/ 533083 h 6858000"/>
              <a:gd name="connsiteX268" fmla="*/ 1956396 w 8071474"/>
              <a:gd name="connsiteY268" fmla="*/ 527368 h 6858000"/>
              <a:gd name="connsiteX269" fmla="*/ 1956987 w 8071474"/>
              <a:gd name="connsiteY269" fmla="*/ 521653 h 6858000"/>
              <a:gd name="connsiteX270" fmla="*/ 1958170 w 8071474"/>
              <a:gd name="connsiteY270" fmla="*/ 515620 h 6858000"/>
              <a:gd name="connsiteX271" fmla="*/ 1959056 w 8071474"/>
              <a:gd name="connsiteY271" fmla="*/ 509588 h 6858000"/>
              <a:gd name="connsiteX272" fmla="*/ 1960830 w 8071474"/>
              <a:gd name="connsiteY272" fmla="*/ 503873 h 6858000"/>
              <a:gd name="connsiteX273" fmla="*/ 1962603 w 8071474"/>
              <a:gd name="connsiteY273" fmla="*/ 498158 h 6858000"/>
              <a:gd name="connsiteX274" fmla="*/ 1964968 w 8071474"/>
              <a:gd name="connsiteY274" fmla="*/ 492760 h 6858000"/>
              <a:gd name="connsiteX275" fmla="*/ 1967037 w 8071474"/>
              <a:gd name="connsiteY275" fmla="*/ 487363 h 6858000"/>
              <a:gd name="connsiteX276" fmla="*/ 1969993 w 8071474"/>
              <a:gd name="connsiteY276" fmla="*/ 481648 h 6858000"/>
              <a:gd name="connsiteX277" fmla="*/ 1972653 w 8071474"/>
              <a:gd name="connsiteY277" fmla="*/ 476568 h 6858000"/>
              <a:gd name="connsiteX278" fmla="*/ 1975904 w 8071474"/>
              <a:gd name="connsiteY278" fmla="*/ 471170 h 6858000"/>
              <a:gd name="connsiteX279" fmla="*/ 1979451 w 8071474"/>
              <a:gd name="connsiteY279" fmla="*/ 466408 h 6858000"/>
              <a:gd name="connsiteX280" fmla="*/ 1983589 w 8071474"/>
              <a:gd name="connsiteY280" fmla="*/ 461328 h 6858000"/>
              <a:gd name="connsiteX281" fmla="*/ 1987431 w 8071474"/>
              <a:gd name="connsiteY281" fmla="*/ 456565 h 6858000"/>
              <a:gd name="connsiteX282" fmla="*/ 1991865 w 8071474"/>
              <a:gd name="connsiteY282" fmla="*/ 451803 h 6858000"/>
              <a:gd name="connsiteX283" fmla="*/ 1996594 w 8071474"/>
              <a:gd name="connsiteY283" fmla="*/ 447675 h 6858000"/>
              <a:gd name="connsiteX284" fmla="*/ 2001028 w 8071474"/>
              <a:gd name="connsiteY284" fmla="*/ 443548 h 6858000"/>
              <a:gd name="connsiteX285" fmla="*/ 2006052 w 8071474"/>
              <a:gd name="connsiteY285" fmla="*/ 439738 h 6858000"/>
              <a:gd name="connsiteX286" fmla="*/ 2011077 w 8071474"/>
              <a:gd name="connsiteY286" fmla="*/ 436245 h 6858000"/>
              <a:gd name="connsiteX287" fmla="*/ 2016102 w 8071474"/>
              <a:gd name="connsiteY287" fmla="*/ 432753 h 6858000"/>
              <a:gd name="connsiteX288" fmla="*/ 2021718 w 8071474"/>
              <a:gd name="connsiteY288" fmla="*/ 429895 h 6858000"/>
              <a:gd name="connsiteX289" fmla="*/ 2027038 w 8071474"/>
              <a:gd name="connsiteY289" fmla="*/ 427355 h 6858000"/>
              <a:gd name="connsiteX290" fmla="*/ 2032654 w 8071474"/>
              <a:gd name="connsiteY290" fmla="*/ 424815 h 6858000"/>
              <a:gd name="connsiteX291" fmla="*/ 2038270 w 8071474"/>
              <a:gd name="connsiteY291" fmla="*/ 422910 h 6858000"/>
              <a:gd name="connsiteX292" fmla="*/ 2043886 w 8071474"/>
              <a:gd name="connsiteY292" fmla="*/ 421005 h 6858000"/>
              <a:gd name="connsiteX293" fmla="*/ 2049502 w 8071474"/>
              <a:gd name="connsiteY293" fmla="*/ 419735 h 6858000"/>
              <a:gd name="connsiteX294" fmla="*/ 2055413 w 8071474"/>
              <a:gd name="connsiteY294" fmla="*/ 418148 h 6858000"/>
              <a:gd name="connsiteX295" fmla="*/ 2061029 w 8071474"/>
              <a:gd name="connsiteY295" fmla="*/ 417195 h 6858000"/>
              <a:gd name="connsiteX296" fmla="*/ 2067236 w 8071474"/>
              <a:gd name="connsiteY296" fmla="*/ 416243 h 6858000"/>
              <a:gd name="connsiteX297" fmla="*/ 2072852 w 8071474"/>
              <a:gd name="connsiteY297" fmla="*/ 415925 h 6858000"/>
              <a:gd name="connsiteX298" fmla="*/ 2079059 w 8071474"/>
              <a:gd name="connsiteY298" fmla="*/ 415925 h 6858000"/>
              <a:gd name="connsiteX299" fmla="*/ 2084970 w 8071474"/>
              <a:gd name="connsiteY299" fmla="*/ 415925 h 6858000"/>
              <a:gd name="connsiteX300" fmla="*/ 2090882 w 8071474"/>
              <a:gd name="connsiteY300" fmla="*/ 416243 h 6858000"/>
              <a:gd name="connsiteX301" fmla="*/ 2096793 w 8071474"/>
              <a:gd name="connsiteY301" fmla="*/ 417195 h 6858000"/>
              <a:gd name="connsiteX302" fmla="*/ 2102409 w 8071474"/>
              <a:gd name="connsiteY302" fmla="*/ 418148 h 6858000"/>
              <a:gd name="connsiteX303" fmla="*/ 2108321 w 8071474"/>
              <a:gd name="connsiteY303" fmla="*/ 419735 h 6858000"/>
              <a:gd name="connsiteX304" fmla="*/ 2113936 w 8071474"/>
              <a:gd name="connsiteY304" fmla="*/ 421005 h 6858000"/>
              <a:gd name="connsiteX305" fmla="*/ 2119552 w 8071474"/>
              <a:gd name="connsiteY305" fmla="*/ 422910 h 6858000"/>
              <a:gd name="connsiteX306" fmla="*/ 2125464 w 8071474"/>
              <a:gd name="connsiteY306" fmla="*/ 424815 h 6858000"/>
              <a:gd name="connsiteX307" fmla="*/ 2130784 w 8071474"/>
              <a:gd name="connsiteY307" fmla="*/ 427355 h 6858000"/>
              <a:gd name="connsiteX308" fmla="*/ 2136104 w 8071474"/>
              <a:gd name="connsiteY308" fmla="*/ 429895 h 6858000"/>
              <a:gd name="connsiteX309" fmla="*/ 2141720 w 8071474"/>
              <a:gd name="connsiteY309" fmla="*/ 432753 h 6858000"/>
              <a:gd name="connsiteX310" fmla="*/ 2146745 w 8071474"/>
              <a:gd name="connsiteY310" fmla="*/ 436245 h 6858000"/>
              <a:gd name="connsiteX311" fmla="*/ 2152065 w 8071474"/>
              <a:gd name="connsiteY311" fmla="*/ 439738 h 6858000"/>
              <a:gd name="connsiteX312" fmla="*/ 2156795 w 8071474"/>
              <a:gd name="connsiteY312" fmla="*/ 443548 h 6858000"/>
              <a:gd name="connsiteX313" fmla="*/ 2161819 w 8071474"/>
              <a:gd name="connsiteY313" fmla="*/ 447675 h 6858000"/>
              <a:gd name="connsiteX314" fmla="*/ 2165957 w 8071474"/>
              <a:gd name="connsiteY314" fmla="*/ 451803 h 6858000"/>
              <a:gd name="connsiteX315" fmla="*/ 2966073 w 8071474"/>
              <a:gd name="connsiteY315" fmla="*/ 1251903 h 6858000"/>
              <a:gd name="connsiteX316" fmla="*/ 5612631 w 8071474"/>
              <a:gd name="connsiteY316" fmla="*/ 3898583 h 6858000"/>
              <a:gd name="connsiteX317" fmla="*/ 5617360 w 8071474"/>
              <a:gd name="connsiteY317" fmla="*/ 3903345 h 6858000"/>
              <a:gd name="connsiteX318" fmla="*/ 5621498 w 8071474"/>
              <a:gd name="connsiteY318" fmla="*/ 3908425 h 6858000"/>
              <a:gd name="connsiteX319" fmla="*/ 5625341 w 8071474"/>
              <a:gd name="connsiteY319" fmla="*/ 3913505 h 6858000"/>
              <a:gd name="connsiteX320" fmla="*/ 5628888 w 8071474"/>
              <a:gd name="connsiteY320" fmla="*/ 3918585 h 6858000"/>
              <a:gd name="connsiteX321" fmla="*/ 5632139 w 8071474"/>
              <a:gd name="connsiteY321" fmla="*/ 3923348 h 6858000"/>
              <a:gd name="connsiteX322" fmla="*/ 5635094 w 8071474"/>
              <a:gd name="connsiteY322" fmla="*/ 3928745 h 6858000"/>
              <a:gd name="connsiteX323" fmla="*/ 5638050 w 8071474"/>
              <a:gd name="connsiteY323" fmla="*/ 3934460 h 6858000"/>
              <a:gd name="connsiteX324" fmla="*/ 5640415 w 8071474"/>
              <a:gd name="connsiteY324" fmla="*/ 3939858 h 6858000"/>
              <a:gd name="connsiteX325" fmla="*/ 5642484 w 8071474"/>
              <a:gd name="connsiteY325" fmla="*/ 3945890 h 6858000"/>
              <a:gd name="connsiteX326" fmla="*/ 5644257 w 8071474"/>
              <a:gd name="connsiteY326" fmla="*/ 3951605 h 6858000"/>
              <a:gd name="connsiteX327" fmla="*/ 5645735 w 8071474"/>
              <a:gd name="connsiteY327" fmla="*/ 3957320 h 6858000"/>
              <a:gd name="connsiteX328" fmla="*/ 5647213 w 8071474"/>
              <a:gd name="connsiteY328" fmla="*/ 3963353 h 6858000"/>
              <a:gd name="connsiteX329" fmla="*/ 5648100 w 8071474"/>
              <a:gd name="connsiteY329" fmla="*/ 3969068 h 6858000"/>
              <a:gd name="connsiteX330" fmla="*/ 5648691 w 8071474"/>
              <a:gd name="connsiteY330" fmla="*/ 3975100 h 6858000"/>
              <a:gd name="connsiteX331" fmla="*/ 5649282 w 8071474"/>
              <a:gd name="connsiteY331" fmla="*/ 3980815 h 6858000"/>
              <a:gd name="connsiteX332" fmla="*/ 5649282 w 8071474"/>
              <a:gd name="connsiteY332" fmla="*/ 3987165 h 6858000"/>
              <a:gd name="connsiteX333" fmla="*/ 5649282 w 8071474"/>
              <a:gd name="connsiteY333" fmla="*/ 3992880 h 6858000"/>
              <a:gd name="connsiteX334" fmla="*/ 5648691 w 8071474"/>
              <a:gd name="connsiteY334" fmla="*/ 3998913 h 6858000"/>
              <a:gd name="connsiteX335" fmla="*/ 5648100 w 8071474"/>
              <a:gd name="connsiteY335" fmla="*/ 4004945 h 6858000"/>
              <a:gd name="connsiteX336" fmla="*/ 5647213 w 8071474"/>
              <a:gd name="connsiteY336" fmla="*/ 4010660 h 6858000"/>
              <a:gd name="connsiteX337" fmla="*/ 5645735 w 8071474"/>
              <a:gd name="connsiteY337" fmla="*/ 4016375 h 6858000"/>
              <a:gd name="connsiteX338" fmla="*/ 5644257 w 8071474"/>
              <a:gd name="connsiteY338" fmla="*/ 4022725 h 6858000"/>
              <a:gd name="connsiteX339" fmla="*/ 5642484 w 8071474"/>
              <a:gd name="connsiteY339" fmla="*/ 4028440 h 6858000"/>
              <a:gd name="connsiteX340" fmla="*/ 5640415 w 8071474"/>
              <a:gd name="connsiteY340" fmla="*/ 4033838 h 6858000"/>
              <a:gd name="connsiteX341" fmla="*/ 5638050 w 8071474"/>
              <a:gd name="connsiteY341" fmla="*/ 4039553 h 6858000"/>
              <a:gd name="connsiteX342" fmla="*/ 5635094 w 8071474"/>
              <a:gd name="connsiteY342" fmla="*/ 4044950 h 6858000"/>
              <a:gd name="connsiteX343" fmla="*/ 5632139 w 8071474"/>
              <a:gd name="connsiteY343" fmla="*/ 4050348 h 6858000"/>
              <a:gd name="connsiteX344" fmla="*/ 5628888 w 8071474"/>
              <a:gd name="connsiteY344" fmla="*/ 4055745 h 6858000"/>
              <a:gd name="connsiteX345" fmla="*/ 5625341 w 8071474"/>
              <a:gd name="connsiteY345" fmla="*/ 4060825 h 6858000"/>
              <a:gd name="connsiteX346" fmla="*/ 5621498 w 8071474"/>
              <a:gd name="connsiteY346" fmla="*/ 4065588 h 6858000"/>
              <a:gd name="connsiteX347" fmla="*/ 5617360 w 8071474"/>
              <a:gd name="connsiteY347" fmla="*/ 4070350 h 6858000"/>
              <a:gd name="connsiteX348" fmla="*/ 5612631 w 8071474"/>
              <a:gd name="connsiteY348" fmla="*/ 4075113 h 6858000"/>
              <a:gd name="connsiteX349" fmla="*/ 5608198 w 8071474"/>
              <a:gd name="connsiteY349" fmla="*/ 4079875 h 6858000"/>
              <a:gd name="connsiteX350" fmla="*/ 5603468 w 8071474"/>
              <a:gd name="connsiteY350" fmla="*/ 4083685 h 6858000"/>
              <a:gd name="connsiteX351" fmla="*/ 5598443 w 8071474"/>
              <a:gd name="connsiteY351" fmla="*/ 4087495 h 6858000"/>
              <a:gd name="connsiteX352" fmla="*/ 5593419 w 8071474"/>
              <a:gd name="connsiteY352" fmla="*/ 4091305 h 6858000"/>
              <a:gd name="connsiteX353" fmla="*/ 5588098 w 8071474"/>
              <a:gd name="connsiteY353" fmla="*/ 4094480 h 6858000"/>
              <a:gd name="connsiteX354" fmla="*/ 5582482 w 8071474"/>
              <a:gd name="connsiteY354" fmla="*/ 4097338 h 6858000"/>
              <a:gd name="connsiteX355" fmla="*/ 5577162 w 8071474"/>
              <a:gd name="connsiteY355" fmla="*/ 4100195 h 6858000"/>
              <a:gd name="connsiteX356" fmla="*/ 5571842 w 8071474"/>
              <a:gd name="connsiteY356" fmla="*/ 4102418 h 6858000"/>
              <a:gd name="connsiteX357" fmla="*/ 5565931 w 8071474"/>
              <a:gd name="connsiteY357" fmla="*/ 4104640 h 6858000"/>
              <a:gd name="connsiteX358" fmla="*/ 5560315 w 8071474"/>
              <a:gd name="connsiteY358" fmla="*/ 4106545 h 6858000"/>
              <a:gd name="connsiteX359" fmla="*/ 5554699 w 8071474"/>
              <a:gd name="connsiteY359" fmla="*/ 4108133 h 6858000"/>
              <a:gd name="connsiteX360" fmla="*/ 5548492 w 8071474"/>
              <a:gd name="connsiteY360" fmla="*/ 4109403 h 6858000"/>
              <a:gd name="connsiteX361" fmla="*/ 5542580 w 8071474"/>
              <a:gd name="connsiteY361" fmla="*/ 4110355 h 6858000"/>
              <a:gd name="connsiteX362" fmla="*/ 5536669 w 8071474"/>
              <a:gd name="connsiteY362" fmla="*/ 4110990 h 6858000"/>
              <a:gd name="connsiteX363" fmla="*/ 5530758 w 8071474"/>
              <a:gd name="connsiteY363" fmla="*/ 4111308 h 6858000"/>
              <a:gd name="connsiteX364" fmla="*/ 5524846 w 8071474"/>
              <a:gd name="connsiteY364" fmla="*/ 4111625 h 6858000"/>
              <a:gd name="connsiteX365" fmla="*/ 5518639 w 8071474"/>
              <a:gd name="connsiteY365" fmla="*/ 4111308 h 6858000"/>
              <a:gd name="connsiteX366" fmla="*/ 5513023 w 8071474"/>
              <a:gd name="connsiteY366" fmla="*/ 4110990 h 6858000"/>
              <a:gd name="connsiteX367" fmla="*/ 5506816 w 8071474"/>
              <a:gd name="connsiteY367" fmla="*/ 4110355 h 6858000"/>
              <a:gd name="connsiteX368" fmla="*/ 5501200 w 8071474"/>
              <a:gd name="connsiteY368" fmla="*/ 4109403 h 6858000"/>
              <a:gd name="connsiteX369" fmla="*/ 5494993 w 8071474"/>
              <a:gd name="connsiteY369" fmla="*/ 4108133 h 6858000"/>
              <a:gd name="connsiteX370" fmla="*/ 5489081 w 8071474"/>
              <a:gd name="connsiteY370" fmla="*/ 4106545 h 6858000"/>
              <a:gd name="connsiteX371" fmla="*/ 5483466 w 8071474"/>
              <a:gd name="connsiteY371" fmla="*/ 4104640 h 6858000"/>
              <a:gd name="connsiteX372" fmla="*/ 5477850 w 8071474"/>
              <a:gd name="connsiteY372" fmla="*/ 4102418 h 6858000"/>
              <a:gd name="connsiteX373" fmla="*/ 5472234 w 8071474"/>
              <a:gd name="connsiteY373" fmla="*/ 4100195 h 6858000"/>
              <a:gd name="connsiteX374" fmla="*/ 5466913 w 8071474"/>
              <a:gd name="connsiteY374" fmla="*/ 4097338 h 6858000"/>
              <a:gd name="connsiteX375" fmla="*/ 5461593 w 8071474"/>
              <a:gd name="connsiteY375" fmla="*/ 4094480 h 6858000"/>
              <a:gd name="connsiteX376" fmla="*/ 5456273 w 8071474"/>
              <a:gd name="connsiteY376" fmla="*/ 4091305 h 6858000"/>
              <a:gd name="connsiteX377" fmla="*/ 5451248 w 8071474"/>
              <a:gd name="connsiteY377" fmla="*/ 4087495 h 6858000"/>
              <a:gd name="connsiteX378" fmla="*/ 5446223 w 8071474"/>
              <a:gd name="connsiteY378" fmla="*/ 4083685 h 6858000"/>
              <a:gd name="connsiteX379" fmla="*/ 5441495 w 8071474"/>
              <a:gd name="connsiteY379" fmla="*/ 4079875 h 6858000"/>
              <a:gd name="connsiteX380" fmla="*/ 5436765 w 8071474"/>
              <a:gd name="connsiteY380" fmla="*/ 4075113 h 6858000"/>
              <a:gd name="connsiteX381" fmla="*/ 5322379 w 8071474"/>
              <a:gd name="connsiteY381" fmla="*/ 3960813 h 6858000"/>
              <a:gd name="connsiteX382" fmla="*/ 5317945 w 8071474"/>
              <a:gd name="connsiteY382" fmla="*/ 3956368 h 6858000"/>
              <a:gd name="connsiteX383" fmla="*/ 5312921 w 8071474"/>
              <a:gd name="connsiteY383" fmla="*/ 3952240 h 6858000"/>
              <a:gd name="connsiteX384" fmla="*/ 5307896 w 8071474"/>
              <a:gd name="connsiteY384" fmla="*/ 3948748 h 6858000"/>
              <a:gd name="connsiteX385" fmla="*/ 5302871 w 8071474"/>
              <a:gd name="connsiteY385" fmla="*/ 3944938 h 6858000"/>
              <a:gd name="connsiteX386" fmla="*/ 5297255 w 8071474"/>
              <a:gd name="connsiteY386" fmla="*/ 3941763 h 6858000"/>
              <a:gd name="connsiteX387" fmla="*/ 5292230 w 8071474"/>
              <a:gd name="connsiteY387" fmla="*/ 3938588 h 6858000"/>
              <a:gd name="connsiteX388" fmla="*/ 5286615 w 8071474"/>
              <a:gd name="connsiteY388" fmla="*/ 3936048 h 6858000"/>
              <a:gd name="connsiteX389" fmla="*/ 5281294 w 8071474"/>
              <a:gd name="connsiteY389" fmla="*/ 3933508 h 6858000"/>
              <a:gd name="connsiteX390" fmla="*/ 5275383 w 8071474"/>
              <a:gd name="connsiteY390" fmla="*/ 3931285 h 6858000"/>
              <a:gd name="connsiteX391" fmla="*/ 5269767 w 8071474"/>
              <a:gd name="connsiteY391" fmla="*/ 3929698 h 6858000"/>
              <a:gd name="connsiteX392" fmla="*/ 5263855 w 8071474"/>
              <a:gd name="connsiteY392" fmla="*/ 3927793 h 6858000"/>
              <a:gd name="connsiteX393" fmla="*/ 5257944 w 8071474"/>
              <a:gd name="connsiteY393" fmla="*/ 3926840 h 6858000"/>
              <a:gd name="connsiteX394" fmla="*/ 5252033 w 8071474"/>
              <a:gd name="connsiteY394" fmla="*/ 3925570 h 6858000"/>
              <a:gd name="connsiteX395" fmla="*/ 5246121 w 8071474"/>
              <a:gd name="connsiteY395" fmla="*/ 3924935 h 6858000"/>
              <a:gd name="connsiteX396" fmla="*/ 5240210 w 8071474"/>
              <a:gd name="connsiteY396" fmla="*/ 3924618 h 6858000"/>
              <a:gd name="connsiteX397" fmla="*/ 5234298 w 8071474"/>
              <a:gd name="connsiteY397" fmla="*/ 3924618 h 6858000"/>
              <a:gd name="connsiteX398" fmla="*/ 5228091 w 8071474"/>
              <a:gd name="connsiteY398" fmla="*/ 3924618 h 6858000"/>
              <a:gd name="connsiteX399" fmla="*/ 5222180 w 8071474"/>
              <a:gd name="connsiteY399" fmla="*/ 3924935 h 6858000"/>
              <a:gd name="connsiteX400" fmla="*/ 5216268 w 8071474"/>
              <a:gd name="connsiteY400" fmla="*/ 3925570 h 6858000"/>
              <a:gd name="connsiteX401" fmla="*/ 5210357 w 8071474"/>
              <a:gd name="connsiteY401" fmla="*/ 3926840 h 6858000"/>
              <a:gd name="connsiteX402" fmla="*/ 5204741 w 8071474"/>
              <a:gd name="connsiteY402" fmla="*/ 3927793 h 6858000"/>
              <a:gd name="connsiteX403" fmla="*/ 5198534 w 8071474"/>
              <a:gd name="connsiteY403" fmla="*/ 3929698 h 6858000"/>
              <a:gd name="connsiteX404" fmla="*/ 5192918 w 8071474"/>
              <a:gd name="connsiteY404" fmla="*/ 3931285 h 6858000"/>
              <a:gd name="connsiteX405" fmla="*/ 5187598 w 8071474"/>
              <a:gd name="connsiteY405" fmla="*/ 3933508 h 6858000"/>
              <a:gd name="connsiteX406" fmla="*/ 5181686 w 8071474"/>
              <a:gd name="connsiteY406" fmla="*/ 3936048 h 6858000"/>
              <a:gd name="connsiteX407" fmla="*/ 5176366 w 8071474"/>
              <a:gd name="connsiteY407" fmla="*/ 3938588 h 6858000"/>
              <a:gd name="connsiteX408" fmla="*/ 5171046 w 8071474"/>
              <a:gd name="connsiteY408" fmla="*/ 3941763 h 6858000"/>
              <a:gd name="connsiteX409" fmla="*/ 5165430 w 8071474"/>
              <a:gd name="connsiteY409" fmla="*/ 3944938 h 6858000"/>
              <a:gd name="connsiteX410" fmla="*/ 5160405 w 8071474"/>
              <a:gd name="connsiteY410" fmla="*/ 3948748 h 6858000"/>
              <a:gd name="connsiteX411" fmla="*/ 5155380 w 8071474"/>
              <a:gd name="connsiteY411" fmla="*/ 3952240 h 6858000"/>
              <a:gd name="connsiteX412" fmla="*/ 5150947 w 8071474"/>
              <a:gd name="connsiteY412" fmla="*/ 3956368 h 6858000"/>
              <a:gd name="connsiteX413" fmla="*/ 5146218 w 8071474"/>
              <a:gd name="connsiteY413" fmla="*/ 3960813 h 6858000"/>
              <a:gd name="connsiteX414" fmla="*/ 5141488 w 8071474"/>
              <a:gd name="connsiteY414" fmla="*/ 3965575 h 6858000"/>
              <a:gd name="connsiteX415" fmla="*/ 5137646 w 8071474"/>
              <a:gd name="connsiteY415" fmla="*/ 3970655 h 6858000"/>
              <a:gd name="connsiteX416" fmla="*/ 5133508 w 8071474"/>
              <a:gd name="connsiteY416" fmla="*/ 3975100 h 6858000"/>
              <a:gd name="connsiteX417" fmla="*/ 5129961 w 8071474"/>
              <a:gd name="connsiteY417" fmla="*/ 3980498 h 6858000"/>
              <a:gd name="connsiteX418" fmla="*/ 5126710 w 8071474"/>
              <a:gd name="connsiteY418" fmla="*/ 3985578 h 6858000"/>
              <a:gd name="connsiteX419" fmla="*/ 5123754 w 8071474"/>
              <a:gd name="connsiteY419" fmla="*/ 3990975 h 6858000"/>
              <a:gd name="connsiteX420" fmla="*/ 5121094 w 8071474"/>
              <a:gd name="connsiteY420" fmla="*/ 3996373 h 6858000"/>
              <a:gd name="connsiteX421" fmla="*/ 5118729 w 8071474"/>
              <a:gd name="connsiteY421" fmla="*/ 4002088 h 6858000"/>
              <a:gd name="connsiteX422" fmla="*/ 5116660 w 8071474"/>
              <a:gd name="connsiteY422" fmla="*/ 4007803 h 6858000"/>
              <a:gd name="connsiteX423" fmla="*/ 5114591 w 8071474"/>
              <a:gd name="connsiteY423" fmla="*/ 4013518 h 6858000"/>
              <a:gd name="connsiteX424" fmla="*/ 5113113 w 8071474"/>
              <a:gd name="connsiteY424" fmla="*/ 4019233 h 6858000"/>
              <a:gd name="connsiteX425" fmla="*/ 5111636 w 8071474"/>
              <a:gd name="connsiteY425" fmla="*/ 4025265 h 6858000"/>
              <a:gd name="connsiteX426" fmla="*/ 5111044 w 8071474"/>
              <a:gd name="connsiteY426" fmla="*/ 4031298 h 6858000"/>
              <a:gd name="connsiteX427" fmla="*/ 5110158 w 8071474"/>
              <a:gd name="connsiteY427" fmla="*/ 4037013 h 6858000"/>
              <a:gd name="connsiteX428" fmla="*/ 5109862 w 8071474"/>
              <a:gd name="connsiteY428" fmla="*/ 4043045 h 6858000"/>
              <a:gd name="connsiteX429" fmla="*/ 5109567 w 8071474"/>
              <a:gd name="connsiteY429" fmla="*/ 4049078 h 6858000"/>
              <a:gd name="connsiteX430" fmla="*/ 5109862 w 8071474"/>
              <a:gd name="connsiteY430" fmla="*/ 4055110 h 6858000"/>
              <a:gd name="connsiteX431" fmla="*/ 5110158 w 8071474"/>
              <a:gd name="connsiteY431" fmla="*/ 4061143 h 6858000"/>
              <a:gd name="connsiteX432" fmla="*/ 5111044 w 8071474"/>
              <a:gd name="connsiteY432" fmla="*/ 4066858 h 6858000"/>
              <a:gd name="connsiteX433" fmla="*/ 5111636 w 8071474"/>
              <a:gd name="connsiteY433" fmla="*/ 4072890 h 6858000"/>
              <a:gd name="connsiteX434" fmla="*/ 5113113 w 8071474"/>
              <a:gd name="connsiteY434" fmla="*/ 4078605 h 6858000"/>
              <a:gd name="connsiteX435" fmla="*/ 5114591 w 8071474"/>
              <a:gd name="connsiteY435" fmla="*/ 4084320 h 6858000"/>
              <a:gd name="connsiteX436" fmla="*/ 5116660 w 8071474"/>
              <a:gd name="connsiteY436" fmla="*/ 4090035 h 6858000"/>
              <a:gd name="connsiteX437" fmla="*/ 5118729 w 8071474"/>
              <a:gd name="connsiteY437" fmla="*/ 4095750 h 6858000"/>
              <a:gd name="connsiteX438" fmla="*/ 5121094 w 8071474"/>
              <a:gd name="connsiteY438" fmla="*/ 4101783 h 6858000"/>
              <a:gd name="connsiteX439" fmla="*/ 5123754 w 8071474"/>
              <a:gd name="connsiteY439" fmla="*/ 4107180 h 6858000"/>
              <a:gd name="connsiteX440" fmla="*/ 5126710 w 8071474"/>
              <a:gd name="connsiteY440" fmla="*/ 4112578 h 6858000"/>
              <a:gd name="connsiteX441" fmla="*/ 5129961 w 8071474"/>
              <a:gd name="connsiteY441" fmla="*/ 4117975 h 6858000"/>
              <a:gd name="connsiteX442" fmla="*/ 5133508 w 8071474"/>
              <a:gd name="connsiteY442" fmla="*/ 4122738 h 6858000"/>
              <a:gd name="connsiteX443" fmla="*/ 5137646 w 8071474"/>
              <a:gd name="connsiteY443" fmla="*/ 4127818 h 6858000"/>
              <a:gd name="connsiteX444" fmla="*/ 5141488 w 8071474"/>
              <a:gd name="connsiteY444" fmla="*/ 4132580 h 6858000"/>
              <a:gd name="connsiteX445" fmla="*/ 5146218 w 8071474"/>
              <a:gd name="connsiteY445" fmla="*/ 4137343 h 6858000"/>
              <a:gd name="connsiteX446" fmla="*/ 5870075 w 8071474"/>
              <a:gd name="connsiteY446" fmla="*/ 4860925 h 6858000"/>
              <a:gd name="connsiteX447" fmla="*/ 5874509 w 8071474"/>
              <a:gd name="connsiteY447" fmla="*/ 4865688 h 6858000"/>
              <a:gd name="connsiteX448" fmla="*/ 5878646 w 8071474"/>
              <a:gd name="connsiteY448" fmla="*/ 4870768 h 6858000"/>
              <a:gd name="connsiteX449" fmla="*/ 5882489 w 8071474"/>
              <a:gd name="connsiteY449" fmla="*/ 4875848 h 6858000"/>
              <a:gd name="connsiteX450" fmla="*/ 5886036 w 8071474"/>
              <a:gd name="connsiteY450" fmla="*/ 4880928 h 6858000"/>
              <a:gd name="connsiteX451" fmla="*/ 5889287 w 8071474"/>
              <a:gd name="connsiteY451" fmla="*/ 4885690 h 6858000"/>
              <a:gd name="connsiteX452" fmla="*/ 5892243 w 8071474"/>
              <a:gd name="connsiteY452" fmla="*/ 4891088 h 6858000"/>
              <a:gd name="connsiteX453" fmla="*/ 5895199 w 8071474"/>
              <a:gd name="connsiteY453" fmla="*/ 4897120 h 6858000"/>
              <a:gd name="connsiteX454" fmla="*/ 5897268 w 8071474"/>
              <a:gd name="connsiteY454" fmla="*/ 4902518 h 6858000"/>
              <a:gd name="connsiteX455" fmla="*/ 5899336 w 8071474"/>
              <a:gd name="connsiteY455" fmla="*/ 4908233 h 6858000"/>
              <a:gd name="connsiteX456" fmla="*/ 5901701 w 8071474"/>
              <a:gd name="connsiteY456" fmla="*/ 4913948 h 6858000"/>
              <a:gd name="connsiteX457" fmla="*/ 5902883 w 8071474"/>
              <a:gd name="connsiteY457" fmla="*/ 4919663 h 6858000"/>
              <a:gd name="connsiteX458" fmla="*/ 5904066 w 8071474"/>
              <a:gd name="connsiteY458" fmla="*/ 4925695 h 6858000"/>
              <a:gd name="connsiteX459" fmla="*/ 5905248 w 8071474"/>
              <a:gd name="connsiteY459" fmla="*/ 4931410 h 6858000"/>
              <a:gd name="connsiteX460" fmla="*/ 5905840 w 8071474"/>
              <a:gd name="connsiteY460" fmla="*/ 4937443 h 6858000"/>
              <a:gd name="connsiteX461" fmla="*/ 5906135 w 8071474"/>
              <a:gd name="connsiteY461" fmla="*/ 4943475 h 6858000"/>
              <a:gd name="connsiteX462" fmla="*/ 5906726 w 8071474"/>
              <a:gd name="connsiteY462" fmla="*/ 4949508 h 6858000"/>
              <a:gd name="connsiteX463" fmla="*/ 5906135 w 8071474"/>
              <a:gd name="connsiteY463" fmla="*/ 4955223 h 6858000"/>
              <a:gd name="connsiteX464" fmla="*/ 5905840 w 8071474"/>
              <a:gd name="connsiteY464" fmla="*/ 4961255 h 6858000"/>
              <a:gd name="connsiteX465" fmla="*/ 5905248 w 8071474"/>
              <a:gd name="connsiteY465" fmla="*/ 4967288 h 6858000"/>
              <a:gd name="connsiteX466" fmla="*/ 5904066 w 8071474"/>
              <a:gd name="connsiteY466" fmla="*/ 4973003 h 6858000"/>
              <a:gd name="connsiteX467" fmla="*/ 5902883 w 8071474"/>
              <a:gd name="connsiteY467" fmla="*/ 4979035 h 6858000"/>
              <a:gd name="connsiteX468" fmla="*/ 5901701 w 8071474"/>
              <a:gd name="connsiteY468" fmla="*/ 4985068 h 6858000"/>
              <a:gd name="connsiteX469" fmla="*/ 5899336 w 8071474"/>
              <a:gd name="connsiteY469" fmla="*/ 4990783 h 6858000"/>
              <a:gd name="connsiteX470" fmla="*/ 5897268 w 8071474"/>
              <a:gd name="connsiteY470" fmla="*/ 4996180 h 6858000"/>
              <a:gd name="connsiteX471" fmla="*/ 5895199 w 8071474"/>
              <a:gd name="connsiteY471" fmla="*/ 5001895 h 6858000"/>
              <a:gd name="connsiteX472" fmla="*/ 5892243 w 8071474"/>
              <a:gd name="connsiteY472" fmla="*/ 5007293 h 6858000"/>
              <a:gd name="connsiteX473" fmla="*/ 5889287 w 8071474"/>
              <a:gd name="connsiteY473" fmla="*/ 5012690 h 6858000"/>
              <a:gd name="connsiteX474" fmla="*/ 5886036 w 8071474"/>
              <a:gd name="connsiteY474" fmla="*/ 5018088 h 6858000"/>
              <a:gd name="connsiteX475" fmla="*/ 5882489 w 8071474"/>
              <a:gd name="connsiteY475" fmla="*/ 5023168 h 6858000"/>
              <a:gd name="connsiteX476" fmla="*/ 5878646 w 8071474"/>
              <a:gd name="connsiteY476" fmla="*/ 5028248 h 6858000"/>
              <a:gd name="connsiteX477" fmla="*/ 5874509 w 8071474"/>
              <a:gd name="connsiteY477" fmla="*/ 5032693 h 6858000"/>
              <a:gd name="connsiteX478" fmla="*/ 5870075 w 8071474"/>
              <a:gd name="connsiteY478" fmla="*/ 5037455 h 6858000"/>
              <a:gd name="connsiteX479" fmla="*/ 5865346 w 8071474"/>
              <a:gd name="connsiteY479" fmla="*/ 5041900 h 6858000"/>
              <a:gd name="connsiteX480" fmla="*/ 5860617 w 8071474"/>
              <a:gd name="connsiteY480" fmla="*/ 5046028 h 6858000"/>
              <a:gd name="connsiteX481" fmla="*/ 5855592 w 8071474"/>
              <a:gd name="connsiteY481" fmla="*/ 5050155 h 6858000"/>
              <a:gd name="connsiteX482" fmla="*/ 5850567 w 8071474"/>
              <a:gd name="connsiteY482" fmla="*/ 5053648 h 6858000"/>
              <a:gd name="connsiteX483" fmla="*/ 5845247 w 8071474"/>
              <a:gd name="connsiteY483" fmla="*/ 5056823 h 6858000"/>
              <a:gd name="connsiteX484" fmla="*/ 5839926 w 8071474"/>
              <a:gd name="connsiteY484" fmla="*/ 5059680 h 6858000"/>
              <a:gd name="connsiteX485" fmla="*/ 5834311 w 8071474"/>
              <a:gd name="connsiteY485" fmla="*/ 5062538 h 6858000"/>
              <a:gd name="connsiteX486" fmla="*/ 5828695 w 8071474"/>
              <a:gd name="connsiteY486" fmla="*/ 5064760 h 6858000"/>
              <a:gd name="connsiteX487" fmla="*/ 5823375 w 8071474"/>
              <a:gd name="connsiteY487" fmla="*/ 5066983 h 6858000"/>
              <a:gd name="connsiteX488" fmla="*/ 5817463 w 8071474"/>
              <a:gd name="connsiteY488" fmla="*/ 5069205 h 6858000"/>
              <a:gd name="connsiteX489" fmla="*/ 5811552 w 8071474"/>
              <a:gd name="connsiteY489" fmla="*/ 5070475 h 6858000"/>
              <a:gd name="connsiteX490" fmla="*/ 5805640 w 8071474"/>
              <a:gd name="connsiteY490" fmla="*/ 5071428 h 6858000"/>
              <a:gd name="connsiteX491" fmla="*/ 5800024 w 8071474"/>
              <a:gd name="connsiteY491" fmla="*/ 5072698 h 6858000"/>
              <a:gd name="connsiteX492" fmla="*/ 5793817 w 8071474"/>
              <a:gd name="connsiteY492" fmla="*/ 5073333 h 6858000"/>
              <a:gd name="connsiteX493" fmla="*/ 5787610 w 8071474"/>
              <a:gd name="connsiteY493" fmla="*/ 5073650 h 6858000"/>
              <a:gd name="connsiteX494" fmla="*/ 5781994 w 8071474"/>
              <a:gd name="connsiteY494" fmla="*/ 5073968 h 6858000"/>
              <a:gd name="connsiteX495" fmla="*/ 5775787 w 8071474"/>
              <a:gd name="connsiteY495" fmla="*/ 5073650 h 6858000"/>
              <a:gd name="connsiteX496" fmla="*/ 5770171 w 8071474"/>
              <a:gd name="connsiteY496" fmla="*/ 5073333 h 6858000"/>
              <a:gd name="connsiteX497" fmla="*/ 5763965 w 8071474"/>
              <a:gd name="connsiteY497" fmla="*/ 5072698 h 6858000"/>
              <a:gd name="connsiteX498" fmla="*/ 5758349 w 8071474"/>
              <a:gd name="connsiteY498" fmla="*/ 5071428 h 6858000"/>
              <a:gd name="connsiteX499" fmla="*/ 5752141 w 8071474"/>
              <a:gd name="connsiteY499" fmla="*/ 5070475 h 6858000"/>
              <a:gd name="connsiteX500" fmla="*/ 5746526 w 8071474"/>
              <a:gd name="connsiteY500" fmla="*/ 5069205 h 6858000"/>
              <a:gd name="connsiteX501" fmla="*/ 5740614 w 8071474"/>
              <a:gd name="connsiteY501" fmla="*/ 5066983 h 6858000"/>
              <a:gd name="connsiteX502" fmla="*/ 5734998 w 8071474"/>
              <a:gd name="connsiteY502" fmla="*/ 5064760 h 6858000"/>
              <a:gd name="connsiteX503" fmla="*/ 5729382 w 8071474"/>
              <a:gd name="connsiteY503" fmla="*/ 5062538 h 6858000"/>
              <a:gd name="connsiteX504" fmla="*/ 5723767 w 8071474"/>
              <a:gd name="connsiteY504" fmla="*/ 5059680 h 6858000"/>
              <a:gd name="connsiteX505" fmla="*/ 5718446 w 8071474"/>
              <a:gd name="connsiteY505" fmla="*/ 5056823 h 6858000"/>
              <a:gd name="connsiteX506" fmla="*/ 5713421 w 8071474"/>
              <a:gd name="connsiteY506" fmla="*/ 5053648 h 6858000"/>
              <a:gd name="connsiteX507" fmla="*/ 5708396 w 8071474"/>
              <a:gd name="connsiteY507" fmla="*/ 5050155 h 6858000"/>
              <a:gd name="connsiteX508" fmla="*/ 5703372 w 8071474"/>
              <a:gd name="connsiteY508" fmla="*/ 5046028 h 6858000"/>
              <a:gd name="connsiteX509" fmla="*/ 5698347 w 8071474"/>
              <a:gd name="connsiteY509" fmla="*/ 5041900 h 6858000"/>
              <a:gd name="connsiteX510" fmla="*/ 5693618 w 8071474"/>
              <a:gd name="connsiteY510" fmla="*/ 5037455 h 6858000"/>
              <a:gd name="connsiteX511" fmla="*/ 5598148 w 8071474"/>
              <a:gd name="connsiteY511" fmla="*/ 4941888 h 6858000"/>
              <a:gd name="connsiteX512" fmla="*/ 5490560 w 8071474"/>
              <a:gd name="connsiteY512" fmla="*/ 4834573 h 6858000"/>
              <a:gd name="connsiteX513" fmla="*/ 5485830 w 8071474"/>
              <a:gd name="connsiteY513" fmla="*/ 4830128 h 6858000"/>
              <a:gd name="connsiteX514" fmla="*/ 5481397 w 8071474"/>
              <a:gd name="connsiteY514" fmla="*/ 4826000 h 6858000"/>
              <a:gd name="connsiteX515" fmla="*/ 5476372 w 8071474"/>
              <a:gd name="connsiteY515" fmla="*/ 4821873 h 6858000"/>
              <a:gd name="connsiteX516" fmla="*/ 5471348 w 8071474"/>
              <a:gd name="connsiteY516" fmla="*/ 4818380 h 6858000"/>
              <a:gd name="connsiteX517" fmla="*/ 5465732 w 8071474"/>
              <a:gd name="connsiteY517" fmla="*/ 4815205 h 6858000"/>
              <a:gd name="connsiteX518" fmla="*/ 5460411 w 8071474"/>
              <a:gd name="connsiteY518" fmla="*/ 4812348 h 6858000"/>
              <a:gd name="connsiteX519" fmla="*/ 5455091 w 8071474"/>
              <a:gd name="connsiteY519" fmla="*/ 4809173 h 6858000"/>
              <a:gd name="connsiteX520" fmla="*/ 5449475 w 8071474"/>
              <a:gd name="connsiteY520" fmla="*/ 4807268 h 6858000"/>
              <a:gd name="connsiteX521" fmla="*/ 5443563 w 8071474"/>
              <a:gd name="connsiteY521" fmla="*/ 4805045 h 6858000"/>
              <a:gd name="connsiteX522" fmla="*/ 5437948 w 8071474"/>
              <a:gd name="connsiteY522" fmla="*/ 4802823 h 6858000"/>
              <a:gd name="connsiteX523" fmla="*/ 5432036 w 8071474"/>
              <a:gd name="connsiteY523" fmla="*/ 4801553 h 6858000"/>
              <a:gd name="connsiteX524" fmla="*/ 5426420 w 8071474"/>
              <a:gd name="connsiteY524" fmla="*/ 4800283 h 6858000"/>
              <a:gd name="connsiteX525" fmla="*/ 5420509 w 8071474"/>
              <a:gd name="connsiteY525" fmla="*/ 4799330 h 6858000"/>
              <a:gd name="connsiteX526" fmla="*/ 5414597 w 8071474"/>
              <a:gd name="connsiteY526" fmla="*/ 4798695 h 6858000"/>
              <a:gd name="connsiteX527" fmla="*/ 5408391 w 8071474"/>
              <a:gd name="connsiteY527" fmla="*/ 4798060 h 6858000"/>
              <a:gd name="connsiteX528" fmla="*/ 5402775 w 8071474"/>
              <a:gd name="connsiteY528" fmla="*/ 4797743 h 6858000"/>
              <a:gd name="connsiteX529" fmla="*/ 5396568 w 8071474"/>
              <a:gd name="connsiteY529" fmla="*/ 4798060 h 6858000"/>
              <a:gd name="connsiteX530" fmla="*/ 5390361 w 8071474"/>
              <a:gd name="connsiteY530" fmla="*/ 4798695 h 6858000"/>
              <a:gd name="connsiteX531" fmla="*/ 5384745 w 8071474"/>
              <a:gd name="connsiteY531" fmla="*/ 4799330 h 6858000"/>
              <a:gd name="connsiteX532" fmla="*/ 5378538 w 8071474"/>
              <a:gd name="connsiteY532" fmla="*/ 4800283 h 6858000"/>
              <a:gd name="connsiteX533" fmla="*/ 5372922 w 8071474"/>
              <a:gd name="connsiteY533" fmla="*/ 4801553 h 6858000"/>
              <a:gd name="connsiteX534" fmla="*/ 5367010 w 8071474"/>
              <a:gd name="connsiteY534" fmla="*/ 4802823 h 6858000"/>
              <a:gd name="connsiteX535" fmla="*/ 5361394 w 8071474"/>
              <a:gd name="connsiteY535" fmla="*/ 4805045 h 6858000"/>
              <a:gd name="connsiteX536" fmla="*/ 5355483 w 8071474"/>
              <a:gd name="connsiteY536" fmla="*/ 4807268 h 6858000"/>
              <a:gd name="connsiteX537" fmla="*/ 5350163 w 8071474"/>
              <a:gd name="connsiteY537" fmla="*/ 4809173 h 6858000"/>
              <a:gd name="connsiteX538" fmla="*/ 5344547 w 8071474"/>
              <a:gd name="connsiteY538" fmla="*/ 4812348 h 6858000"/>
              <a:gd name="connsiteX539" fmla="*/ 5338931 w 8071474"/>
              <a:gd name="connsiteY539" fmla="*/ 4815205 h 6858000"/>
              <a:gd name="connsiteX540" fmla="*/ 5333906 w 8071474"/>
              <a:gd name="connsiteY540" fmla="*/ 4818380 h 6858000"/>
              <a:gd name="connsiteX541" fmla="*/ 5328881 w 8071474"/>
              <a:gd name="connsiteY541" fmla="*/ 4821873 h 6858000"/>
              <a:gd name="connsiteX542" fmla="*/ 5323857 w 8071474"/>
              <a:gd name="connsiteY542" fmla="*/ 4826000 h 6858000"/>
              <a:gd name="connsiteX543" fmla="*/ 5318832 w 8071474"/>
              <a:gd name="connsiteY543" fmla="*/ 4830128 h 6858000"/>
              <a:gd name="connsiteX544" fmla="*/ 5314398 w 8071474"/>
              <a:gd name="connsiteY544" fmla="*/ 4834573 h 6858000"/>
              <a:gd name="connsiteX545" fmla="*/ 5307305 w 8071474"/>
              <a:gd name="connsiteY545" fmla="*/ 4841875 h 6858000"/>
              <a:gd name="connsiteX546" fmla="*/ 5301393 w 8071474"/>
              <a:gd name="connsiteY546" fmla="*/ 4849813 h 6858000"/>
              <a:gd name="connsiteX547" fmla="*/ 5295482 w 8071474"/>
              <a:gd name="connsiteY547" fmla="*/ 4858068 h 6858000"/>
              <a:gd name="connsiteX548" fmla="*/ 5291048 w 8071474"/>
              <a:gd name="connsiteY548" fmla="*/ 4867275 h 6858000"/>
              <a:gd name="connsiteX549" fmla="*/ 5286910 w 8071474"/>
              <a:gd name="connsiteY549" fmla="*/ 4875848 h 6858000"/>
              <a:gd name="connsiteX550" fmla="*/ 5283659 w 8071474"/>
              <a:gd name="connsiteY550" fmla="*/ 4885055 h 6858000"/>
              <a:gd name="connsiteX551" fmla="*/ 5281294 w 8071474"/>
              <a:gd name="connsiteY551" fmla="*/ 4894580 h 6858000"/>
              <a:gd name="connsiteX552" fmla="*/ 5279521 w 8071474"/>
              <a:gd name="connsiteY552" fmla="*/ 4903788 h 6858000"/>
              <a:gd name="connsiteX553" fmla="*/ 5278339 w 8071474"/>
              <a:gd name="connsiteY553" fmla="*/ 4913630 h 6858000"/>
              <a:gd name="connsiteX554" fmla="*/ 5278339 w 8071474"/>
              <a:gd name="connsiteY554" fmla="*/ 4923155 h 6858000"/>
              <a:gd name="connsiteX555" fmla="*/ 5278634 w 8071474"/>
              <a:gd name="connsiteY555" fmla="*/ 4932998 h 6858000"/>
              <a:gd name="connsiteX556" fmla="*/ 5279816 w 8071474"/>
              <a:gd name="connsiteY556" fmla="*/ 4942205 h 6858000"/>
              <a:gd name="connsiteX557" fmla="*/ 5281885 w 8071474"/>
              <a:gd name="connsiteY557" fmla="*/ 4952048 h 6858000"/>
              <a:gd name="connsiteX558" fmla="*/ 5284546 w 8071474"/>
              <a:gd name="connsiteY558" fmla="*/ 4960938 h 6858000"/>
              <a:gd name="connsiteX559" fmla="*/ 5288092 w 8071474"/>
              <a:gd name="connsiteY559" fmla="*/ 4970145 h 6858000"/>
              <a:gd name="connsiteX560" fmla="*/ 5291935 w 8071474"/>
              <a:gd name="connsiteY560" fmla="*/ 4979353 h 6858000"/>
              <a:gd name="connsiteX561" fmla="*/ 5583665 w 8071474"/>
              <a:gd name="connsiteY561" fmla="*/ 5270500 h 6858000"/>
              <a:gd name="connsiteX562" fmla="*/ 5588098 w 8071474"/>
              <a:gd name="connsiteY562" fmla="*/ 5275263 h 6858000"/>
              <a:gd name="connsiteX563" fmla="*/ 5592237 w 8071474"/>
              <a:gd name="connsiteY563" fmla="*/ 5280343 h 6858000"/>
              <a:gd name="connsiteX564" fmla="*/ 5595784 w 8071474"/>
              <a:gd name="connsiteY564" fmla="*/ 5284788 h 6858000"/>
              <a:gd name="connsiteX565" fmla="*/ 5599626 w 8071474"/>
              <a:gd name="connsiteY565" fmla="*/ 5290185 h 6858000"/>
              <a:gd name="connsiteX566" fmla="*/ 5602582 w 8071474"/>
              <a:gd name="connsiteY566" fmla="*/ 5295265 h 6858000"/>
              <a:gd name="connsiteX567" fmla="*/ 5605833 w 8071474"/>
              <a:gd name="connsiteY567" fmla="*/ 5300663 h 6858000"/>
              <a:gd name="connsiteX568" fmla="*/ 5608493 w 8071474"/>
              <a:gd name="connsiteY568" fmla="*/ 5306060 h 6858000"/>
              <a:gd name="connsiteX569" fmla="*/ 5610857 w 8071474"/>
              <a:gd name="connsiteY569" fmla="*/ 5311775 h 6858000"/>
              <a:gd name="connsiteX570" fmla="*/ 5613222 w 8071474"/>
              <a:gd name="connsiteY570" fmla="*/ 5317490 h 6858000"/>
              <a:gd name="connsiteX571" fmla="*/ 5614996 w 8071474"/>
              <a:gd name="connsiteY571" fmla="*/ 5323523 h 6858000"/>
              <a:gd name="connsiteX572" fmla="*/ 5616474 w 8071474"/>
              <a:gd name="connsiteY572" fmla="*/ 5329238 h 6858000"/>
              <a:gd name="connsiteX573" fmla="*/ 5617656 w 8071474"/>
              <a:gd name="connsiteY573" fmla="*/ 5334953 h 6858000"/>
              <a:gd name="connsiteX574" fmla="*/ 5618838 w 8071474"/>
              <a:gd name="connsiteY574" fmla="*/ 5340985 h 6858000"/>
              <a:gd name="connsiteX575" fmla="*/ 5619725 w 8071474"/>
              <a:gd name="connsiteY575" fmla="*/ 5346700 h 6858000"/>
              <a:gd name="connsiteX576" fmla="*/ 5620021 w 8071474"/>
              <a:gd name="connsiteY576" fmla="*/ 5352733 h 6858000"/>
              <a:gd name="connsiteX577" fmla="*/ 5620021 w 8071474"/>
              <a:gd name="connsiteY577" fmla="*/ 5359083 h 6858000"/>
              <a:gd name="connsiteX578" fmla="*/ 5620021 w 8071474"/>
              <a:gd name="connsiteY578" fmla="*/ 5364798 h 6858000"/>
              <a:gd name="connsiteX579" fmla="*/ 5619725 w 8071474"/>
              <a:gd name="connsiteY579" fmla="*/ 5370830 h 6858000"/>
              <a:gd name="connsiteX580" fmla="*/ 5618838 w 8071474"/>
              <a:gd name="connsiteY580" fmla="*/ 5376545 h 6858000"/>
              <a:gd name="connsiteX581" fmla="*/ 5617656 w 8071474"/>
              <a:gd name="connsiteY581" fmla="*/ 5382578 h 6858000"/>
              <a:gd name="connsiteX582" fmla="*/ 5616474 w 8071474"/>
              <a:gd name="connsiteY582" fmla="*/ 5388293 h 6858000"/>
              <a:gd name="connsiteX583" fmla="*/ 5614996 w 8071474"/>
              <a:gd name="connsiteY583" fmla="*/ 5394008 h 6858000"/>
              <a:gd name="connsiteX584" fmla="*/ 5613222 w 8071474"/>
              <a:gd name="connsiteY584" fmla="*/ 5400040 h 6858000"/>
              <a:gd name="connsiteX585" fmla="*/ 5610857 w 8071474"/>
              <a:gd name="connsiteY585" fmla="*/ 5405755 h 6858000"/>
              <a:gd name="connsiteX586" fmla="*/ 5608493 w 8071474"/>
              <a:gd name="connsiteY586" fmla="*/ 5411470 h 6858000"/>
              <a:gd name="connsiteX587" fmla="*/ 5605833 w 8071474"/>
              <a:gd name="connsiteY587" fmla="*/ 5416868 h 6858000"/>
              <a:gd name="connsiteX588" fmla="*/ 5602582 w 8071474"/>
              <a:gd name="connsiteY588" fmla="*/ 5422265 h 6858000"/>
              <a:gd name="connsiteX589" fmla="*/ 5599626 w 8071474"/>
              <a:gd name="connsiteY589" fmla="*/ 5427663 h 6858000"/>
              <a:gd name="connsiteX590" fmla="*/ 5595784 w 8071474"/>
              <a:gd name="connsiteY590" fmla="*/ 5432743 h 6858000"/>
              <a:gd name="connsiteX591" fmla="*/ 5592237 w 8071474"/>
              <a:gd name="connsiteY591" fmla="*/ 5437505 h 6858000"/>
              <a:gd name="connsiteX592" fmla="*/ 5588098 w 8071474"/>
              <a:gd name="connsiteY592" fmla="*/ 5442268 h 6858000"/>
              <a:gd name="connsiteX593" fmla="*/ 5583665 w 8071474"/>
              <a:gd name="connsiteY593" fmla="*/ 5447030 h 6858000"/>
              <a:gd name="connsiteX594" fmla="*/ 5578936 w 8071474"/>
              <a:gd name="connsiteY594" fmla="*/ 5451158 h 6858000"/>
              <a:gd name="connsiteX595" fmla="*/ 5573911 w 8071474"/>
              <a:gd name="connsiteY595" fmla="*/ 5455603 h 6858000"/>
              <a:gd name="connsiteX596" fmla="*/ 5569182 w 8071474"/>
              <a:gd name="connsiteY596" fmla="*/ 5459095 h 6858000"/>
              <a:gd name="connsiteX597" fmla="*/ 5563862 w 8071474"/>
              <a:gd name="connsiteY597" fmla="*/ 5462905 h 6858000"/>
              <a:gd name="connsiteX598" fmla="*/ 5558837 w 8071474"/>
              <a:gd name="connsiteY598" fmla="*/ 5466080 h 6858000"/>
              <a:gd name="connsiteX599" fmla="*/ 5553517 w 8071474"/>
              <a:gd name="connsiteY599" fmla="*/ 5469255 h 6858000"/>
              <a:gd name="connsiteX600" fmla="*/ 5548196 w 8071474"/>
              <a:gd name="connsiteY600" fmla="*/ 5471795 h 6858000"/>
              <a:gd name="connsiteX601" fmla="*/ 5542285 w 8071474"/>
              <a:gd name="connsiteY601" fmla="*/ 5474335 h 6858000"/>
              <a:gd name="connsiteX602" fmla="*/ 5536964 w 8071474"/>
              <a:gd name="connsiteY602" fmla="*/ 5476558 h 6858000"/>
              <a:gd name="connsiteX603" fmla="*/ 5531348 w 8071474"/>
              <a:gd name="connsiteY603" fmla="*/ 5478145 h 6858000"/>
              <a:gd name="connsiteX604" fmla="*/ 5525437 w 8071474"/>
              <a:gd name="connsiteY604" fmla="*/ 5479733 h 6858000"/>
              <a:gd name="connsiteX605" fmla="*/ 5519230 w 8071474"/>
              <a:gd name="connsiteY605" fmla="*/ 5481003 h 6858000"/>
              <a:gd name="connsiteX606" fmla="*/ 5513614 w 8071474"/>
              <a:gd name="connsiteY606" fmla="*/ 5482273 h 6858000"/>
              <a:gd name="connsiteX607" fmla="*/ 5507999 w 8071474"/>
              <a:gd name="connsiteY607" fmla="*/ 5482908 h 6858000"/>
              <a:gd name="connsiteX608" fmla="*/ 5501791 w 8071474"/>
              <a:gd name="connsiteY608" fmla="*/ 5483225 h 6858000"/>
              <a:gd name="connsiteX609" fmla="*/ 5495585 w 8071474"/>
              <a:gd name="connsiteY609" fmla="*/ 5483543 h 6858000"/>
              <a:gd name="connsiteX610" fmla="*/ 6873545 w 8071474"/>
              <a:gd name="connsiteY610" fmla="*/ 6858000 h 6858000"/>
              <a:gd name="connsiteX611" fmla="*/ 8071474 w 8071474"/>
              <a:gd name="connsiteY6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</a:cxnLst>
            <a:rect l="l" t="t" r="r" b="b"/>
            <a:pathLst>
              <a:path w="8071474" h="6858000">
                <a:moveTo>
                  <a:pt x="8071474" y="0"/>
                </a:moveTo>
                <a:lnTo>
                  <a:pt x="0" y="0"/>
                </a:lnTo>
                <a:lnTo>
                  <a:pt x="692823" y="691198"/>
                </a:lnTo>
                <a:cubicBezTo>
                  <a:pt x="692231" y="688658"/>
                  <a:pt x="691936" y="686435"/>
                  <a:pt x="691345" y="683895"/>
                </a:cubicBezTo>
                <a:cubicBezTo>
                  <a:pt x="691049" y="681355"/>
                  <a:pt x="691049" y="678815"/>
                  <a:pt x="690754" y="676275"/>
                </a:cubicBezTo>
                <a:lnTo>
                  <a:pt x="690754" y="669290"/>
                </a:lnTo>
                <a:lnTo>
                  <a:pt x="690754" y="661988"/>
                </a:lnTo>
                <a:cubicBezTo>
                  <a:pt x="691049" y="659448"/>
                  <a:pt x="691049" y="656908"/>
                  <a:pt x="691345" y="654368"/>
                </a:cubicBezTo>
                <a:cubicBezTo>
                  <a:pt x="691640" y="652145"/>
                  <a:pt x="692231" y="649605"/>
                  <a:pt x="692527" y="647383"/>
                </a:cubicBezTo>
                <a:cubicBezTo>
                  <a:pt x="693118" y="644843"/>
                  <a:pt x="693414" y="642620"/>
                  <a:pt x="694005" y="640080"/>
                </a:cubicBezTo>
                <a:cubicBezTo>
                  <a:pt x="694596" y="637858"/>
                  <a:pt x="695187" y="635318"/>
                  <a:pt x="695778" y="633095"/>
                </a:cubicBezTo>
                <a:cubicBezTo>
                  <a:pt x="696665" y="630555"/>
                  <a:pt x="697256" y="628333"/>
                  <a:pt x="698143" y="625793"/>
                </a:cubicBezTo>
                <a:cubicBezTo>
                  <a:pt x="699030" y="623570"/>
                  <a:pt x="699916" y="621030"/>
                  <a:pt x="700803" y="618808"/>
                </a:cubicBezTo>
                <a:cubicBezTo>
                  <a:pt x="701985" y="616585"/>
                  <a:pt x="702872" y="614363"/>
                  <a:pt x="704054" y="612140"/>
                </a:cubicBezTo>
                <a:cubicBezTo>
                  <a:pt x="705237" y="609918"/>
                  <a:pt x="706419" y="608013"/>
                  <a:pt x="707601" y="605790"/>
                </a:cubicBezTo>
                <a:lnTo>
                  <a:pt x="712035" y="599123"/>
                </a:lnTo>
                <a:cubicBezTo>
                  <a:pt x="713513" y="596900"/>
                  <a:pt x="714695" y="594995"/>
                  <a:pt x="716173" y="592773"/>
                </a:cubicBezTo>
                <a:cubicBezTo>
                  <a:pt x="717946" y="590868"/>
                  <a:pt x="719424" y="588963"/>
                  <a:pt x="721198" y="587058"/>
                </a:cubicBezTo>
                <a:lnTo>
                  <a:pt x="726518" y="581343"/>
                </a:lnTo>
                <a:cubicBezTo>
                  <a:pt x="727996" y="579755"/>
                  <a:pt x="729769" y="578485"/>
                  <a:pt x="731247" y="576898"/>
                </a:cubicBezTo>
                <a:cubicBezTo>
                  <a:pt x="732725" y="575310"/>
                  <a:pt x="734498" y="574040"/>
                  <a:pt x="735976" y="572453"/>
                </a:cubicBezTo>
                <a:cubicBezTo>
                  <a:pt x="737750" y="571183"/>
                  <a:pt x="739227" y="570230"/>
                  <a:pt x="741001" y="568960"/>
                </a:cubicBezTo>
                <a:cubicBezTo>
                  <a:pt x="742774" y="567690"/>
                  <a:pt x="744252" y="566738"/>
                  <a:pt x="746026" y="565468"/>
                </a:cubicBezTo>
                <a:cubicBezTo>
                  <a:pt x="747799" y="564515"/>
                  <a:pt x="749277" y="563245"/>
                  <a:pt x="751050" y="562293"/>
                </a:cubicBezTo>
                <a:cubicBezTo>
                  <a:pt x="752824" y="561023"/>
                  <a:pt x="754597" y="560070"/>
                  <a:pt x="756371" y="558800"/>
                </a:cubicBezTo>
                <a:cubicBezTo>
                  <a:pt x="758144" y="558165"/>
                  <a:pt x="759918" y="557213"/>
                  <a:pt x="761691" y="556578"/>
                </a:cubicBezTo>
                <a:cubicBezTo>
                  <a:pt x="763760" y="555625"/>
                  <a:pt x="765533" y="554990"/>
                  <a:pt x="767602" y="554038"/>
                </a:cubicBezTo>
                <a:cubicBezTo>
                  <a:pt x="769376" y="553403"/>
                  <a:pt x="771149" y="552450"/>
                  <a:pt x="772923" y="551815"/>
                </a:cubicBezTo>
                <a:cubicBezTo>
                  <a:pt x="774992" y="551180"/>
                  <a:pt x="776765" y="550545"/>
                  <a:pt x="778834" y="549910"/>
                </a:cubicBezTo>
                <a:cubicBezTo>
                  <a:pt x="780608" y="549593"/>
                  <a:pt x="782677" y="548958"/>
                  <a:pt x="784450" y="548640"/>
                </a:cubicBezTo>
                <a:cubicBezTo>
                  <a:pt x="786224" y="548323"/>
                  <a:pt x="788293" y="547688"/>
                  <a:pt x="790066" y="547370"/>
                </a:cubicBezTo>
                <a:lnTo>
                  <a:pt x="795977" y="546418"/>
                </a:lnTo>
                <a:cubicBezTo>
                  <a:pt x="798046" y="546100"/>
                  <a:pt x="800115" y="546100"/>
                  <a:pt x="802184" y="545783"/>
                </a:cubicBezTo>
                <a:cubicBezTo>
                  <a:pt x="803958" y="545783"/>
                  <a:pt x="806027" y="545465"/>
                  <a:pt x="807800" y="545465"/>
                </a:cubicBezTo>
                <a:cubicBezTo>
                  <a:pt x="809869" y="545148"/>
                  <a:pt x="811938" y="545148"/>
                  <a:pt x="814007" y="544830"/>
                </a:cubicBezTo>
                <a:cubicBezTo>
                  <a:pt x="815781" y="545148"/>
                  <a:pt x="817850" y="545148"/>
                  <a:pt x="819623" y="545465"/>
                </a:cubicBezTo>
                <a:cubicBezTo>
                  <a:pt x="821692" y="545465"/>
                  <a:pt x="823761" y="545783"/>
                  <a:pt x="825830" y="545783"/>
                </a:cubicBezTo>
                <a:cubicBezTo>
                  <a:pt x="827604" y="546100"/>
                  <a:pt x="829673" y="546100"/>
                  <a:pt x="831446" y="546418"/>
                </a:cubicBezTo>
                <a:lnTo>
                  <a:pt x="837358" y="547370"/>
                </a:lnTo>
                <a:cubicBezTo>
                  <a:pt x="839131" y="547688"/>
                  <a:pt x="841200" y="548323"/>
                  <a:pt x="842974" y="548640"/>
                </a:cubicBezTo>
                <a:cubicBezTo>
                  <a:pt x="845042" y="548958"/>
                  <a:pt x="846816" y="549593"/>
                  <a:pt x="848885" y="549910"/>
                </a:cubicBezTo>
                <a:cubicBezTo>
                  <a:pt x="850658" y="550545"/>
                  <a:pt x="852727" y="551180"/>
                  <a:pt x="854501" y="551815"/>
                </a:cubicBezTo>
                <a:cubicBezTo>
                  <a:pt x="856274" y="552450"/>
                  <a:pt x="858343" y="553403"/>
                  <a:pt x="860117" y="554038"/>
                </a:cubicBezTo>
                <a:cubicBezTo>
                  <a:pt x="861890" y="554990"/>
                  <a:pt x="863959" y="555625"/>
                  <a:pt x="865733" y="556578"/>
                </a:cubicBezTo>
                <a:cubicBezTo>
                  <a:pt x="867506" y="557213"/>
                  <a:pt x="869280" y="558165"/>
                  <a:pt x="871053" y="558800"/>
                </a:cubicBezTo>
                <a:cubicBezTo>
                  <a:pt x="872826" y="560070"/>
                  <a:pt x="874600" y="561023"/>
                  <a:pt x="876373" y="562293"/>
                </a:cubicBezTo>
                <a:cubicBezTo>
                  <a:pt x="878147" y="563245"/>
                  <a:pt x="879624" y="564515"/>
                  <a:pt x="881398" y="565468"/>
                </a:cubicBezTo>
                <a:cubicBezTo>
                  <a:pt x="883171" y="566738"/>
                  <a:pt x="884945" y="567690"/>
                  <a:pt x="886718" y="568960"/>
                </a:cubicBezTo>
                <a:cubicBezTo>
                  <a:pt x="888196" y="570230"/>
                  <a:pt x="889970" y="571183"/>
                  <a:pt x="891447" y="572453"/>
                </a:cubicBezTo>
                <a:cubicBezTo>
                  <a:pt x="892925" y="574040"/>
                  <a:pt x="894699" y="575310"/>
                  <a:pt x="896177" y="576898"/>
                </a:cubicBezTo>
                <a:cubicBezTo>
                  <a:pt x="897654" y="578485"/>
                  <a:pt x="899428" y="579755"/>
                  <a:pt x="900906" y="581343"/>
                </a:cubicBezTo>
                <a:lnTo>
                  <a:pt x="1431459" y="1111568"/>
                </a:lnTo>
                <a:lnTo>
                  <a:pt x="2394731" y="2074863"/>
                </a:lnTo>
                <a:cubicBezTo>
                  <a:pt x="2396208" y="2076450"/>
                  <a:pt x="2397686" y="2077720"/>
                  <a:pt x="2399164" y="2079308"/>
                </a:cubicBezTo>
                <a:cubicBezTo>
                  <a:pt x="2400938" y="2080578"/>
                  <a:pt x="2402415" y="2082165"/>
                  <a:pt x="2404189" y="2083435"/>
                </a:cubicBezTo>
                <a:cubicBezTo>
                  <a:pt x="2405667" y="2084705"/>
                  <a:pt x="2407440" y="2085975"/>
                  <a:pt x="2408918" y="2087245"/>
                </a:cubicBezTo>
                <a:cubicBezTo>
                  <a:pt x="2410692" y="2088515"/>
                  <a:pt x="2412169" y="2089468"/>
                  <a:pt x="2413943" y="2090738"/>
                </a:cubicBezTo>
                <a:cubicBezTo>
                  <a:pt x="2415716" y="2091690"/>
                  <a:pt x="2417490" y="2092960"/>
                  <a:pt x="2419263" y="2093913"/>
                </a:cubicBezTo>
                <a:lnTo>
                  <a:pt x="2424583" y="2096770"/>
                </a:lnTo>
                <a:cubicBezTo>
                  <a:pt x="2426357" y="2097723"/>
                  <a:pt x="2428426" y="2098675"/>
                  <a:pt x="2430199" y="2099628"/>
                </a:cubicBezTo>
                <a:cubicBezTo>
                  <a:pt x="2431973" y="2100263"/>
                  <a:pt x="2433746" y="2101215"/>
                  <a:pt x="2435520" y="2101850"/>
                </a:cubicBezTo>
                <a:cubicBezTo>
                  <a:pt x="2437293" y="2102485"/>
                  <a:pt x="2439362" y="2103438"/>
                  <a:pt x="2441136" y="2104073"/>
                </a:cubicBezTo>
                <a:cubicBezTo>
                  <a:pt x="2443205" y="2104708"/>
                  <a:pt x="2444978" y="2105025"/>
                  <a:pt x="2447047" y="2105660"/>
                </a:cubicBezTo>
                <a:cubicBezTo>
                  <a:pt x="2448820" y="2106295"/>
                  <a:pt x="2450889" y="2106930"/>
                  <a:pt x="2452663" y="2107565"/>
                </a:cubicBezTo>
                <a:lnTo>
                  <a:pt x="2458574" y="2108518"/>
                </a:lnTo>
                <a:cubicBezTo>
                  <a:pt x="2460348" y="2108835"/>
                  <a:pt x="2462417" y="2109470"/>
                  <a:pt x="2464190" y="2109788"/>
                </a:cubicBezTo>
                <a:cubicBezTo>
                  <a:pt x="2465964" y="2110105"/>
                  <a:pt x="2468033" y="2110105"/>
                  <a:pt x="2469806" y="2110423"/>
                </a:cubicBezTo>
                <a:cubicBezTo>
                  <a:pt x="2471875" y="2110423"/>
                  <a:pt x="2473944" y="2110740"/>
                  <a:pt x="2476013" y="2110740"/>
                </a:cubicBezTo>
                <a:cubicBezTo>
                  <a:pt x="2478082" y="2110740"/>
                  <a:pt x="2479856" y="2111058"/>
                  <a:pt x="2481925" y="2111058"/>
                </a:cubicBezTo>
                <a:cubicBezTo>
                  <a:pt x="2483994" y="2111058"/>
                  <a:pt x="2485767" y="2110740"/>
                  <a:pt x="2487836" y="2110740"/>
                </a:cubicBezTo>
                <a:cubicBezTo>
                  <a:pt x="2489905" y="2110740"/>
                  <a:pt x="2491678" y="2110423"/>
                  <a:pt x="2493747" y="2110423"/>
                </a:cubicBezTo>
                <a:cubicBezTo>
                  <a:pt x="2495521" y="2110105"/>
                  <a:pt x="2497590" y="2110105"/>
                  <a:pt x="2499363" y="2109788"/>
                </a:cubicBezTo>
                <a:cubicBezTo>
                  <a:pt x="2501432" y="2109470"/>
                  <a:pt x="2503501" y="2108835"/>
                  <a:pt x="2505570" y="2108518"/>
                </a:cubicBezTo>
                <a:lnTo>
                  <a:pt x="2511186" y="2107565"/>
                </a:lnTo>
                <a:cubicBezTo>
                  <a:pt x="2513255" y="2106930"/>
                  <a:pt x="2515029" y="2106295"/>
                  <a:pt x="2517098" y="2105660"/>
                </a:cubicBezTo>
                <a:cubicBezTo>
                  <a:pt x="2518871" y="2105025"/>
                  <a:pt x="2520940" y="2104708"/>
                  <a:pt x="2522714" y="2104073"/>
                </a:cubicBezTo>
                <a:cubicBezTo>
                  <a:pt x="2524487" y="2103438"/>
                  <a:pt x="2526260" y="2102485"/>
                  <a:pt x="2528034" y="2101850"/>
                </a:cubicBezTo>
                <a:cubicBezTo>
                  <a:pt x="2530103" y="2101215"/>
                  <a:pt x="2531876" y="2100263"/>
                  <a:pt x="2533945" y="2099628"/>
                </a:cubicBezTo>
                <a:lnTo>
                  <a:pt x="2539266" y="2096770"/>
                </a:lnTo>
                <a:cubicBezTo>
                  <a:pt x="2541039" y="2095818"/>
                  <a:pt x="2542517" y="2094865"/>
                  <a:pt x="2544290" y="2093913"/>
                </a:cubicBezTo>
                <a:cubicBezTo>
                  <a:pt x="2546064" y="2092960"/>
                  <a:pt x="2547837" y="2091690"/>
                  <a:pt x="2549611" y="2090738"/>
                </a:cubicBezTo>
                <a:cubicBezTo>
                  <a:pt x="2551384" y="2089468"/>
                  <a:pt x="2552862" y="2088515"/>
                  <a:pt x="2554635" y="2087245"/>
                </a:cubicBezTo>
                <a:cubicBezTo>
                  <a:pt x="2556409" y="2085975"/>
                  <a:pt x="2557887" y="2084705"/>
                  <a:pt x="2559660" y="2083435"/>
                </a:cubicBezTo>
                <a:cubicBezTo>
                  <a:pt x="2561138" y="2082165"/>
                  <a:pt x="2562912" y="2080578"/>
                  <a:pt x="2564389" y="2079308"/>
                </a:cubicBezTo>
                <a:cubicBezTo>
                  <a:pt x="2565867" y="2077720"/>
                  <a:pt x="2567641" y="2076450"/>
                  <a:pt x="2569119" y="2074863"/>
                </a:cubicBezTo>
                <a:cubicBezTo>
                  <a:pt x="2570596" y="2073275"/>
                  <a:pt x="2571779" y="2071688"/>
                  <a:pt x="2573257" y="2070100"/>
                </a:cubicBezTo>
                <a:lnTo>
                  <a:pt x="2577395" y="2065655"/>
                </a:lnTo>
                <a:cubicBezTo>
                  <a:pt x="2578577" y="2064068"/>
                  <a:pt x="2580055" y="2062163"/>
                  <a:pt x="2581237" y="2060575"/>
                </a:cubicBezTo>
                <a:cubicBezTo>
                  <a:pt x="2582419" y="2058988"/>
                  <a:pt x="2583602" y="2057083"/>
                  <a:pt x="2584784" y="2055495"/>
                </a:cubicBezTo>
                <a:cubicBezTo>
                  <a:pt x="2585966" y="2053908"/>
                  <a:pt x="2586853" y="2052003"/>
                  <a:pt x="2588035" y="2050415"/>
                </a:cubicBezTo>
                <a:cubicBezTo>
                  <a:pt x="2588922" y="2048510"/>
                  <a:pt x="2590104" y="2046923"/>
                  <a:pt x="2590991" y="2045018"/>
                </a:cubicBezTo>
                <a:cubicBezTo>
                  <a:pt x="2591878" y="2043113"/>
                  <a:pt x="2592764" y="2041525"/>
                  <a:pt x="2593651" y="2039620"/>
                </a:cubicBezTo>
                <a:cubicBezTo>
                  <a:pt x="2594538" y="2037715"/>
                  <a:pt x="2595129" y="2036128"/>
                  <a:pt x="2596016" y="2034223"/>
                </a:cubicBezTo>
                <a:cubicBezTo>
                  <a:pt x="2596607" y="2032318"/>
                  <a:pt x="2597494" y="2030413"/>
                  <a:pt x="2598085" y="2028508"/>
                </a:cubicBezTo>
                <a:lnTo>
                  <a:pt x="2599858" y="2022793"/>
                </a:lnTo>
                <a:cubicBezTo>
                  <a:pt x="2600449" y="2020888"/>
                  <a:pt x="2600745" y="2018983"/>
                  <a:pt x="2601336" y="2017078"/>
                </a:cubicBezTo>
                <a:cubicBezTo>
                  <a:pt x="2601927" y="2015173"/>
                  <a:pt x="2602223" y="2013268"/>
                  <a:pt x="2602814" y="2011363"/>
                </a:cubicBezTo>
                <a:cubicBezTo>
                  <a:pt x="2603109" y="2009458"/>
                  <a:pt x="2603701" y="2007553"/>
                  <a:pt x="2603996" y="2005648"/>
                </a:cubicBezTo>
                <a:cubicBezTo>
                  <a:pt x="2604292" y="2003743"/>
                  <a:pt x="2604292" y="2001520"/>
                  <a:pt x="2604587" y="1999615"/>
                </a:cubicBezTo>
                <a:cubicBezTo>
                  <a:pt x="2604587" y="1997710"/>
                  <a:pt x="2604883" y="1995488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883" y="1979930"/>
                  <a:pt x="2604587" y="1978025"/>
                  <a:pt x="2604587" y="1976120"/>
                </a:cubicBezTo>
                <a:cubicBezTo>
                  <a:pt x="2604292" y="1974215"/>
                  <a:pt x="2604292" y="1971993"/>
                  <a:pt x="2603996" y="1970088"/>
                </a:cubicBezTo>
                <a:cubicBezTo>
                  <a:pt x="2603701" y="1968183"/>
                  <a:pt x="2603109" y="1966278"/>
                  <a:pt x="2602814" y="1964373"/>
                </a:cubicBezTo>
                <a:cubicBezTo>
                  <a:pt x="2602223" y="1962468"/>
                  <a:pt x="2601927" y="1960563"/>
                  <a:pt x="2601336" y="1958658"/>
                </a:cubicBezTo>
                <a:cubicBezTo>
                  <a:pt x="2600745" y="1956753"/>
                  <a:pt x="2600449" y="1954530"/>
                  <a:pt x="2599858" y="1952625"/>
                </a:cubicBezTo>
                <a:lnTo>
                  <a:pt x="2598085" y="1946910"/>
                </a:lnTo>
                <a:cubicBezTo>
                  <a:pt x="2597494" y="1945005"/>
                  <a:pt x="2596607" y="1943100"/>
                  <a:pt x="2596016" y="1941195"/>
                </a:cubicBezTo>
                <a:cubicBezTo>
                  <a:pt x="2595129" y="1939290"/>
                  <a:pt x="2594538" y="1937703"/>
                  <a:pt x="2593651" y="1935798"/>
                </a:cubicBezTo>
                <a:cubicBezTo>
                  <a:pt x="2592764" y="1933893"/>
                  <a:pt x="2591878" y="1932305"/>
                  <a:pt x="2590991" y="1930400"/>
                </a:cubicBezTo>
                <a:cubicBezTo>
                  <a:pt x="2590104" y="1928495"/>
                  <a:pt x="2588922" y="1926908"/>
                  <a:pt x="2588035" y="1925003"/>
                </a:cubicBezTo>
                <a:cubicBezTo>
                  <a:pt x="2586853" y="1923415"/>
                  <a:pt x="2585966" y="1921510"/>
                  <a:pt x="2584784" y="1919923"/>
                </a:cubicBezTo>
                <a:lnTo>
                  <a:pt x="2581237" y="1915160"/>
                </a:lnTo>
                <a:cubicBezTo>
                  <a:pt x="2580055" y="1913573"/>
                  <a:pt x="2578577" y="1911668"/>
                  <a:pt x="2577395" y="1910080"/>
                </a:cubicBezTo>
                <a:cubicBezTo>
                  <a:pt x="2575917" y="1908493"/>
                  <a:pt x="2574734" y="1906905"/>
                  <a:pt x="2573257" y="1905318"/>
                </a:cubicBezTo>
                <a:cubicBezTo>
                  <a:pt x="2571779" y="1903730"/>
                  <a:pt x="2570596" y="1902143"/>
                  <a:pt x="2569119" y="1900555"/>
                </a:cubicBez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cubicBezTo>
                  <a:pt x="1262983" y="593408"/>
                  <a:pt x="1261505" y="591503"/>
                  <a:pt x="1260322" y="589915"/>
                </a:cubicBezTo>
                <a:cubicBezTo>
                  <a:pt x="1259140" y="588328"/>
                  <a:pt x="1257958" y="586423"/>
                  <a:pt x="1256776" y="584835"/>
                </a:cubicBezTo>
                <a:cubicBezTo>
                  <a:pt x="1255593" y="583248"/>
                  <a:pt x="1254707" y="581343"/>
                  <a:pt x="1253524" y="579755"/>
                </a:cubicBezTo>
                <a:cubicBezTo>
                  <a:pt x="1252638" y="577850"/>
                  <a:pt x="1251751" y="576263"/>
                  <a:pt x="1250864" y="574358"/>
                </a:cubicBezTo>
                <a:cubicBezTo>
                  <a:pt x="1249977" y="572453"/>
                  <a:pt x="1248795" y="570865"/>
                  <a:pt x="1247908" y="568960"/>
                </a:cubicBezTo>
                <a:cubicBezTo>
                  <a:pt x="1247317" y="567055"/>
                  <a:pt x="1246431" y="565468"/>
                  <a:pt x="1245839" y="563563"/>
                </a:cubicBezTo>
                <a:cubicBezTo>
                  <a:pt x="1244953" y="561658"/>
                  <a:pt x="1244361" y="559753"/>
                  <a:pt x="1243475" y="557848"/>
                </a:cubicBezTo>
                <a:lnTo>
                  <a:pt x="1241701" y="552133"/>
                </a:lnTo>
                <a:lnTo>
                  <a:pt x="1239928" y="546418"/>
                </a:lnTo>
                <a:cubicBezTo>
                  <a:pt x="1239632" y="544513"/>
                  <a:pt x="1239041" y="542608"/>
                  <a:pt x="1238746" y="540703"/>
                </a:cubicBezTo>
                <a:lnTo>
                  <a:pt x="1237859" y="534988"/>
                </a:lnTo>
                <a:cubicBezTo>
                  <a:pt x="1237563" y="532765"/>
                  <a:pt x="1237268" y="530860"/>
                  <a:pt x="1236972" y="528638"/>
                </a:cubicBezTo>
                <a:cubicBezTo>
                  <a:pt x="1236972" y="526733"/>
                  <a:pt x="1236677" y="524828"/>
                  <a:pt x="1236677" y="522923"/>
                </a:cubicBezTo>
                <a:cubicBezTo>
                  <a:pt x="1236677" y="521018"/>
                  <a:pt x="1236381" y="518795"/>
                  <a:pt x="1236381" y="516890"/>
                </a:cubicBezTo>
                <a:cubicBezTo>
                  <a:pt x="1236381" y="514985"/>
                  <a:pt x="1236677" y="513080"/>
                  <a:pt x="1236677" y="511175"/>
                </a:cubicBezTo>
                <a:cubicBezTo>
                  <a:pt x="1236677" y="509270"/>
                  <a:pt x="1236972" y="507365"/>
                  <a:pt x="1236972" y="505460"/>
                </a:cubicBezTo>
                <a:cubicBezTo>
                  <a:pt x="1237268" y="503555"/>
                  <a:pt x="1237563" y="501333"/>
                  <a:pt x="1237859" y="499428"/>
                </a:cubicBezTo>
                <a:lnTo>
                  <a:pt x="1238746" y="493713"/>
                </a:lnTo>
                <a:cubicBezTo>
                  <a:pt x="1239041" y="491808"/>
                  <a:pt x="1239632" y="489585"/>
                  <a:pt x="1239928" y="487680"/>
                </a:cubicBezTo>
                <a:lnTo>
                  <a:pt x="1241701" y="481965"/>
                </a:lnTo>
                <a:lnTo>
                  <a:pt x="1243475" y="476250"/>
                </a:lnTo>
                <a:cubicBezTo>
                  <a:pt x="1244361" y="474345"/>
                  <a:pt x="1244953" y="472440"/>
                  <a:pt x="1245839" y="470535"/>
                </a:cubicBezTo>
                <a:cubicBezTo>
                  <a:pt x="1246431" y="468630"/>
                  <a:pt x="1247317" y="467043"/>
                  <a:pt x="1247908" y="465138"/>
                </a:cubicBezTo>
                <a:cubicBezTo>
                  <a:pt x="1248795" y="463233"/>
                  <a:pt x="1249977" y="461645"/>
                  <a:pt x="1250864" y="459740"/>
                </a:cubicBezTo>
                <a:cubicBezTo>
                  <a:pt x="1251751" y="457835"/>
                  <a:pt x="1252638" y="456248"/>
                  <a:pt x="1253524" y="454343"/>
                </a:cubicBezTo>
                <a:cubicBezTo>
                  <a:pt x="1254707" y="452755"/>
                  <a:pt x="1255593" y="450850"/>
                  <a:pt x="1256776" y="449263"/>
                </a:cubicBezTo>
                <a:lnTo>
                  <a:pt x="1260322" y="444500"/>
                </a:lnTo>
                <a:cubicBezTo>
                  <a:pt x="1261505" y="442913"/>
                  <a:pt x="1262983" y="441008"/>
                  <a:pt x="1264165" y="439420"/>
                </a:cubicBezTo>
                <a:cubicBezTo>
                  <a:pt x="1265643" y="437833"/>
                  <a:pt x="1266825" y="436245"/>
                  <a:pt x="1268303" y="434658"/>
                </a:cubicBezTo>
                <a:lnTo>
                  <a:pt x="1272736" y="429895"/>
                </a:lnTo>
                <a:cubicBezTo>
                  <a:pt x="1274214" y="428625"/>
                  <a:pt x="1275988" y="427038"/>
                  <a:pt x="1277466" y="425768"/>
                </a:cubicBezTo>
                <a:cubicBezTo>
                  <a:pt x="1278944" y="424180"/>
                  <a:pt x="1280421" y="422910"/>
                  <a:pt x="1281899" y="421323"/>
                </a:cubicBezTo>
                <a:cubicBezTo>
                  <a:pt x="1283673" y="420053"/>
                  <a:pt x="1285151" y="419100"/>
                  <a:pt x="1286924" y="417830"/>
                </a:cubicBezTo>
                <a:cubicBezTo>
                  <a:pt x="1288697" y="416560"/>
                  <a:pt x="1290175" y="415608"/>
                  <a:pt x="1291949" y="414338"/>
                </a:cubicBezTo>
                <a:cubicBezTo>
                  <a:pt x="1293722" y="413068"/>
                  <a:pt x="1295200" y="412115"/>
                  <a:pt x="1296973" y="410845"/>
                </a:cubicBezTo>
                <a:cubicBezTo>
                  <a:pt x="1298747" y="409893"/>
                  <a:pt x="1300816" y="408940"/>
                  <a:pt x="1302589" y="407988"/>
                </a:cubicBezTo>
                <a:lnTo>
                  <a:pt x="1307910" y="405130"/>
                </a:lnTo>
                <a:cubicBezTo>
                  <a:pt x="1309683" y="404495"/>
                  <a:pt x="1311457" y="403543"/>
                  <a:pt x="1313230" y="402908"/>
                </a:cubicBezTo>
                <a:cubicBezTo>
                  <a:pt x="1315003" y="402273"/>
                  <a:pt x="1317072" y="401638"/>
                  <a:pt x="1318846" y="401003"/>
                </a:cubicBezTo>
                <a:cubicBezTo>
                  <a:pt x="1320915" y="400368"/>
                  <a:pt x="1322688" y="399733"/>
                  <a:pt x="1324757" y="399098"/>
                </a:cubicBezTo>
                <a:cubicBezTo>
                  <a:pt x="1326531" y="398463"/>
                  <a:pt x="1328600" y="397828"/>
                  <a:pt x="1330373" y="397193"/>
                </a:cubicBez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cubicBezTo>
                  <a:pt x="1349881" y="394335"/>
                  <a:pt x="1351950" y="394018"/>
                  <a:pt x="1353723" y="394018"/>
                </a:cubicBezTo>
                <a:cubicBezTo>
                  <a:pt x="1355792" y="394018"/>
                  <a:pt x="1357861" y="393700"/>
                  <a:pt x="1359930" y="393700"/>
                </a:cubicBezTo>
                <a:cubicBezTo>
                  <a:pt x="1361704" y="393700"/>
                  <a:pt x="1363773" y="394018"/>
                  <a:pt x="1365546" y="394018"/>
                </a:cubicBezTo>
                <a:cubicBezTo>
                  <a:pt x="1367615" y="394018"/>
                  <a:pt x="1369389" y="394335"/>
                  <a:pt x="1371458" y="394335"/>
                </a:cubicBez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cubicBezTo>
                  <a:pt x="1390966" y="397828"/>
                  <a:pt x="1392739" y="398463"/>
                  <a:pt x="1394808" y="399098"/>
                </a:cubicBezTo>
                <a:cubicBezTo>
                  <a:pt x="1396581" y="399733"/>
                  <a:pt x="1398650" y="400368"/>
                  <a:pt x="1400424" y="401003"/>
                </a:cubicBezTo>
                <a:cubicBezTo>
                  <a:pt x="1402493" y="401638"/>
                  <a:pt x="1404266" y="402273"/>
                  <a:pt x="1406335" y="402908"/>
                </a:cubicBezTo>
                <a:cubicBezTo>
                  <a:pt x="1408109" y="403543"/>
                  <a:pt x="1409882" y="404495"/>
                  <a:pt x="1411656" y="405130"/>
                </a:cubicBezTo>
                <a:lnTo>
                  <a:pt x="1416976" y="407988"/>
                </a:lnTo>
                <a:lnTo>
                  <a:pt x="1422296" y="410845"/>
                </a:lnTo>
                <a:cubicBezTo>
                  <a:pt x="1424070" y="412115"/>
                  <a:pt x="1425843" y="413068"/>
                  <a:pt x="1427617" y="414338"/>
                </a:cubicBezTo>
                <a:cubicBezTo>
                  <a:pt x="1429390" y="415608"/>
                  <a:pt x="1430868" y="416560"/>
                  <a:pt x="1432641" y="417830"/>
                </a:cubicBezTo>
                <a:cubicBezTo>
                  <a:pt x="1434415" y="419100"/>
                  <a:pt x="1435893" y="420053"/>
                  <a:pt x="1437666" y="421323"/>
                </a:cubicBezTo>
                <a:cubicBezTo>
                  <a:pt x="1439144" y="422910"/>
                  <a:pt x="1440622" y="424180"/>
                  <a:pt x="1442100" y="425768"/>
                </a:cubicBezTo>
                <a:cubicBezTo>
                  <a:pt x="1443578" y="427038"/>
                  <a:pt x="1445351" y="428625"/>
                  <a:pt x="1446829" y="429895"/>
                </a:cubicBezTo>
                <a:lnTo>
                  <a:pt x="1907036" y="890270"/>
                </a:lnTo>
                <a:lnTo>
                  <a:pt x="2165662" y="1148715"/>
                </a:lnTo>
                <a:cubicBezTo>
                  <a:pt x="2167140" y="1150303"/>
                  <a:pt x="2168913" y="1151573"/>
                  <a:pt x="2170391" y="1153160"/>
                </a:cubicBezTo>
                <a:cubicBezTo>
                  <a:pt x="2172164" y="1154430"/>
                  <a:pt x="2173642" y="1156018"/>
                  <a:pt x="2175416" y="1157288"/>
                </a:cubicBezTo>
                <a:cubicBezTo>
                  <a:pt x="2176893" y="1158558"/>
                  <a:pt x="2178667" y="1159828"/>
                  <a:pt x="2180145" y="1161098"/>
                </a:cubicBezTo>
                <a:cubicBezTo>
                  <a:pt x="2181918" y="1162368"/>
                  <a:pt x="2183396" y="1163320"/>
                  <a:pt x="2185170" y="1164590"/>
                </a:cubicBezTo>
                <a:cubicBezTo>
                  <a:pt x="2186943" y="1165543"/>
                  <a:pt x="2188716" y="1166813"/>
                  <a:pt x="2190490" y="1167765"/>
                </a:cubicBezTo>
                <a:lnTo>
                  <a:pt x="2195810" y="1170623"/>
                </a:lnTo>
                <a:lnTo>
                  <a:pt x="2201130" y="1173480"/>
                </a:lnTo>
                <a:cubicBezTo>
                  <a:pt x="2202904" y="1174433"/>
                  <a:pt x="2204973" y="1175068"/>
                  <a:pt x="2206746" y="1176020"/>
                </a:cubicBezTo>
                <a:cubicBezTo>
                  <a:pt x="2208520" y="1176655"/>
                  <a:pt x="2210589" y="1177290"/>
                  <a:pt x="2212362" y="1177925"/>
                </a:cubicBezTo>
                <a:cubicBezTo>
                  <a:pt x="2214136" y="1178560"/>
                  <a:pt x="2215909" y="1179513"/>
                  <a:pt x="2217683" y="1180148"/>
                </a:cubicBezTo>
                <a:cubicBezTo>
                  <a:pt x="2219752" y="1180465"/>
                  <a:pt x="2221525" y="1181100"/>
                  <a:pt x="2223594" y="1181418"/>
                </a:cubicBezTo>
                <a:cubicBezTo>
                  <a:pt x="2225663" y="1181735"/>
                  <a:pt x="2227436" y="1182370"/>
                  <a:pt x="2229505" y="1182688"/>
                </a:cubicBezTo>
                <a:lnTo>
                  <a:pt x="2235417" y="1183640"/>
                </a:lnTo>
                <a:cubicBezTo>
                  <a:pt x="2237190" y="1183958"/>
                  <a:pt x="2239259" y="1183958"/>
                  <a:pt x="2241033" y="1184275"/>
                </a:cubicBezTo>
                <a:cubicBezTo>
                  <a:pt x="2243102" y="1184275"/>
                  <a:pt x="2245171" y="1184593"/>
                  <a:pt x="2247240" y="1184593"/>
                </a:cubicBezTo>
                <a:cubicBezTo>
                  <a:pt x="2249013" y="1184910"/>
                  <a:pt x="2251082" y="1184910"/>
                  <a:pt x="2252856" y="1185228"/>
                </a:cubicBezTo>
                <a:cubicBezTo>
                  <a:pt x="2254925" y="1184910"/>
                  <a:pt x="2256994" y="1184910"/>
                  <a:pt x="2259063" y="1184593"/>
                </a:cubicBezTo>
                <a:cubicBezTo>
                  <a:pt x="2260836" y="1184593"/>
                  <a:pt x="2262905" y="1184275"/>
                  <a:pt x="2264679" y="1184275"/>
                </a:cubicBezTo>
                <a:cubicBezTo>
                  <a:pt x="2266748" y="1183958"/>
                  <a:pt x="2268521" y="1183958"/>
                  <a:pt x="2270590" y="1183640"/>
                </a:cubicBezTo>
                <a:lnTo>
                  <a:pt x="2276797" y="1182688"/>
                </a:lnTo>
                <a:cubicBezTo>
                  <a:pt x="2278571" y="1182370"/>
                  <a:pt x="2280640" y="1181735"/>
                  <a:pt x="2282413" y="1181418"/>
                </a:cubicBezTo>
                <a:cubicBezTo>
                  <a:pt x="2284186" y="1181100"/>
                  <a:pt x="2286255" y="1180465"/>
                  <a:pt x="2288029" y="1180148"/>
                </a:cubicBezTo>
                <a:cubicBezTo>
                  <a:pt x="2290098" y="1179513"/>
                  <a:pt x="2291871" y="1178560"/>
                  <a:pt x="2293940" y="1177925"/>
                </a:cubicBezTo>
                <a:lnTo>
                  <a:pt x="2299261" y="1176020"/>
                </a:lnTo>
                <a:cubicBezTo>
                  <a:pt x="2301034" y="1175068"/>
                  <a:pt x="2302807" y="1174433"/>
                  <a:pt x="2304581" y="1173480"/>
                </a:cubicBezTo>
                <a:cubicBezTo>
                  <a:pt x="2306650" y="1172528"/>
                  <a:pt x="2308423" y="1171575"/>
                  <a:pt x="2310492" y="1170623"/>
                </a:cubicBezTo>
                <a:cubicBezTo>
                  <a:pt x="2312266" y="1169670"/>
                  <a:pt x="2313744" y="1168718"/>
                  <a:pt x="2315517" y="1167765"/>
                </a:cubicBezTo>
                <a:cubicBezTo>
                  <a:pt x="2317291" y="1166813"/>
                  <a:pt x="2319064" y="1165543"/>
                  <a:pt x="2320837" y="1164590"/>
                </a:cubicBezTo>
                <a:cubicBezTo>
                  <a:pt x="2322611" y="1163320"/>
                  <a:pt x="2324089" y="1162368"/>
                  <a:pt x="2325862" y="1161098"/>
                </a:cubicBezTo>
                <a:cubicBezTo>
                  <a:pt x="2327636" y="1159828"/>
                  <a:pt x="2329113" y="1158558"/>
                  <a:pt x="2330887" y="1157288"/>
                </a:cubicBezTo>
                <a:cubicBezTo>
                  <a:pt x="2332365" y="1156018"/>
                  <a:pt x="2334138" y="1154430"/>
                  <a:pt x="2335616" y="1153160"/>
                </a:cubicBezTo>
                <a:cubicBezTo>
                  <a:pt x="2337094" y="1151573"/>
                  <a:pt x="2338867" y="1150303"/>
                  <a:pt x="2340345" y="1148715"/>
                </a:cubicBezTo>
                <a:lnTo>
                  <a:pt x="2344483" y="1144270"/>
                </a:lnTo>
                <a:cubicBezTo>
                  <a:pt x="2345961" y="1142683"/>
                  <a:pt x="2347143" y="1141095"/>
                  <a:pt x="2348621" y="1139508"/>
                </a:cubicBezTo>
                <a:cubicBezTo>
                  <a:pt x="2349804" y="1137920"/>
                  <a:pt x="2351281" y="1136015"/>
                  <a:pt x="2352464" y="1134428"/>
                </a:cubicBezTo>
                <a:cubicBezTo>
                  <a:pt x="2353646" y="1132840"/>
                  <a:pt x="2354828" y="1130935"/>
                  <a:pt x="2356011" y="1129348"/>
                </a:cubicBezTo>
                <a:cubicBezTo>
                  <a:pt x="2357193" y="1127760"/>
                  <a:pt x="2358080" y="1125855"/>
                  <a:pt x="2359262" y="1124268"/>
                </a:cubicBezTo>
                <a:cubicBezTo>
                  <a:pt x="2360149" y="1122363"/>
                  <a:pt x="2361331" y="1120775"/>
                  <a:pt x="2362218" y="1118870"/>
                </a:cubicBezTo>
                <a:cubicBezTo>
                  <a:pt x="2363104" y="1116965"/>
                  <a:pt x="2363695" y="1115378"/>
                  <a:pt x="2364582" y="1113473"/>
                </a:cubicBezTo>
                <a:cubicBezTo>
                  <a:pt x="2365469" y="1111568"/>
                  <a:pt x="2366356" y="1109980"/>
                  <a:pt x="2367242" y="1108075"/>
                </a:cubicBezTo>
                <a:cubicBezTo>
                  <a:pt x="2367833" y="1106170"/>
                  <a:pt x="2368720" y="1104265"/>
                  <a:pt x="2369311" y="1102360"/>
                </a:cubicBezTo>
                <a:lnTo>
                  <a:pt x="2371085" y="1096645"/>
                </a:lnTo>
                <a:cubicBezTo>
                  <a:pt x="2371676" y="1094740"/>
                  <a:pt x="2371972" y="1092835"/>
                  <a:pt x="2372563" y="1090930"/>
                </a:cubicBezTo>
                <a:cubicBezTo>
                  <a:pt x="2373154" y="1089025"/>
                  <a:pt x="2373449" y="1087120"/>
                  <a:pt x="2374041" y="1085215"/>
                </a:cubicBezTo>
                <a:cubicBezTo>
                  <a:pt x="2374336" y="1083310"/>
                  <a:pt x="2374927" y="1081405"/>
                  <a:pt x="2375223" y="1079500"/>
                </a:cubicBezTo>
                <a:cubicBezTo>
                  <a:pt x="2375518" y="1077595"/>
                  <a:pt x="2375518" y="1075690"/>
                  <a:pt x="2375814" y="1073785"/>
                </a:cubicBezTo>
                <a:cubicBezTo>
                  <a:pt x="2375814" y="1071880"/>
                  <a:pt x="2376110" y="1069658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110" y="1053783"/>
                  <a:pt x="2375814" y="1051878"/>
                  <a:pt x="2375814" y="1049973"/>
                </a:cubicBezTo>
                <a:cubicBezTo>
                  <a:pt x="2375518" y="1048068"/>
                  <a:pt x="2375518" y="1045845"/>
                  <a:pt x="2375223" y="1043940"/>
                </a:cubicBezTo>
                <a:cubicBezTo>
                  <a:pt x="2374927" y="1042035"/>
                  <a:pt x="2374336" y="1040130"/>
                  <a:pt x="2374041" y="1038225"/>
                </a:cubicBezTo>
                <a:cubicBezTo>
                  <a:pt x="2373449" y="1036320"/>
                  <a:pt x="2373154" y="1034415"/>
                  <a:pt x="2372563" y="1032510"/>
                </a:cubicBezTo>
                <a:cubicBezTo>
                  <a:pt x="2371972" y="1030605"/>
                  <a:pt x="2371676" y="1028700"/>
                  <a:pt x="2371085" y="1026795"/>
                </a:cubicBezTo>
                <a:lnTo>
                  <a:pt x="2369311" y="1021080"/>
                </a:lnTo>
                <a:cubicBezTo>
                  <a:pt x="2368720" y="1019175"/>
                  <a:pt x="2367833" y="1017588"/>
                  <a:pt x="2367242" y="1015683"/>
                </a:cubicBezTo>
                <a:cubicBezTo>
                  <a:pt x="2366356" y="1013778"/>
                  <a:pt x="2365469" y="1011555"/>
                  <a:pt x="2364582" y="1009650"/>
                </a:cubicBezTo>
                <a:cubicBezTo>
                  <a:pt x="2363695" y="1007745"/>
                  <a:pt x="2363104" y="1006158"/>
                  <a:pt x="2362218" y="1004253"/>
                </a:cubicBezTo>
                <a:cubicBezTo>
                  <a:pt x="2361331" y="1002348"/>
                  <a:pt x="2360149" y="1000760"/>
                  <a:pt x="2359262" y="998855"/>
                </a:cubicBezTo>
                <a:cubicBezTo>
                  <a:pt x="2358080" y="997268"/>
                  <a:pt x="2357193" y="995680"/>
                  <a:pt x="2356011" y="994093"/>
                </a:cubicBezTo>
                <a:cubicBezTo>
                  <a:pt x="2354828" y="992505"/>
                  <a:pt x="2353646" y="990600"/>
                  <a:pt x="2352464" y="989013"/>
                </a:cubicBezTo>
                <a:cubicBezTo>
                  <a:pt x="2351281" y="987425"/>
                  <a:pt x="2349804" y="985520"/>
                  <a:pt x="2348621" y="983933"/>
                </a:cubicBezTo>
                <a:cubicBezTo>
                  <a:pt x="2347143" y="982345"/>
                  <a:pt x="2345961" y="980758"/>
                  <a:pt x="2344483" y="979170"/>
                </a:cubicBez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cubicBezTo>
                  <a:pt x="1986249" y="620078"/>
                  <a:pt x="1984771" y="618490"/>
                  <a:pt x="1983589" y="616903"/>
                </a:cubicBezTo>
                <a:cubicBezTo>
                  <a:pt x="1982111" y="615315"/>
                  <a:pt x="1980929" y="613728"/>
                  <a:pt x="1979451" y="612140"/>
                </a:cubicBezTo>
                <a:cubicBezTo>
                  <a:pt x="1978269" y="610553"/>
                  <a:pt x="1977086" y="608648"/>
                  <a:pt x="1975904" y="607060"/>
                </a:cubicBezTo>
                <a:cubicBezTo>
                  <a:pt x="1974722" y="605155"/>
                  <a:pt x="1973835" y="603568"/>
                  <a:pt x="1972653" y="601663"/>
                </a:cubicBezTo>
                <a:cubicBezTo>
                  <a:pt x="1971766" y="599758"/>
                  <a:pt x="1970879" y="598170"/>
                  <a:pt x="1969993" y="596265"/>
                </a:cubicBezTo>
                <a:cubicBezTo>
                  <a:pt x="1969106" y="594360"/>
                  <a:pt x="1967924" y="592773"/>
                  <a:pt x="1967037" y="590868"/>
                </a:cubicBezTo>
                <a:cubicBezTo>
                  <a:pt x="1966446" y="588963"/>
                  <a:pt x="1965559" y="587375"/>
                  <a:pt x="1964968" y="585470"/>
                </a:cubicBezTo>
                <a:cubicBezTo>
                  <a:pt x="1964081" y="583565"/>
                  <a:pt x="1963490" y="581660"/>
                  <a:pt x="1962603" y="579755"/>
                </a:cubicBezTo>
                <a:cubicBezTo>
                  <a:pt x="1962012" y="577850"/>
                  <a:pt x="1961421" y="576263"/>
                  <a:pt x="1960830" y="574358"/>
                </a:cubicBezTo>
                <a:lnTo>
                  <a:pt x="1959056" y="568643"/>
                </a:lnTo>
                <a:cubicBezTo>
                  <a:pt x="1958761" y="566738"/>
                  <a:pt x="1958465" y="564515"/>
                  <a:pt x="1958170" y="562610"/>
                </a:cubicBezTo>
                <a:cubicBezTo>
                  <a:pt x="1957874" y="560705"/>
                  <a:pt x="1957283" y="558800"/>
                  <a:pt x="1956987" y="556895"/>
                </a:cubicBezTo>
                <a:cubicBezTo>
                  <a:pt x="1956692" y="554990"/>
                  <a:pt x="1956692" y="553085"/>
                  <a:pt x="1956396" y="551180"/>
                </a:cubicBezTo>
                <a:cubicBezTo>
                  <a:pt x="1956101" y="548958"/>
                  <a:pt x="1956101" y="547053"/>
                  <a:pt x="1955805" y="544830"/>
                </a:cubicBezTo>
                <a:lnTo>
                  <a:pt x="1955805" y="539115"/>
                </a:lnTo>
                <a:lnTo>
                  <a:pt x="1955805" y="533083"/>
                </a:lnTo>
                <a:cubicBezTo>
                  <a:pt x="1956101" y="531178"/>
                  <a:pt x="1956101" y="529273"/>
                  <a:pt x="1956396" y="527368"/>
                </a:cubicBezTo>
                <a:cubicBezTo>
                  <a:pt x="1956692" y="525463"/>
                  <a:pt x="1956692" y="523558"/>
                  <a:pt x="1956987" y="521653"/>
                </a:cubicBezTo>
                <a:cubicBezTo>
                  <a:pt x="1957283" y="519748"/>
                  <a:pt x="1957874" y="517525"/>
                  <a:pt x="1958170" y="515620"/>
                </a:cubicBezTo>
                <a:cubicBezTo>
                  <a:pt x="1958465" y="513715"/>
                  <a:pt x="1958761" y="511493"/>
                  <a:pt x="1959056" y="509588"/>
                </a:cubicBezTo>
                <a:lnTo>
                  <a:pt x="1960830" y="503873"/>
                </a:lnTo>
                <a:lnTo>
                  <a:pt x="1962603" y="498158"/>
                </a:lnTo>
                <a:cubicBezTo>
                  <a:pt x="1963490" y="496253"/>
                  <a:pt x="1964081" y="494665"/>
                  <a:pt x="1964968" y="492760"/>
                </a:cubicBezTo>
                <a:cubicBezTo>
                  <a:pt x="1965559" y="490855"/>
                  <a:pt x="1966446" y="489268"/>
                  <a:pt x="1967037" y="487363"/>
                </a:cubicBezTo>
                <a:cubicBezTo>
                  <a:pt x="1967924" y="485458"/>
                  <a:pt x="1969106" y="483553"/>
                  <a:pt x="1969993" y="481648"/>
                </a:cubicBezTo>
                <a:cubicBezTo>
                  <a:pt x="1970879" y="480060"/>
                  <a:pt x="1971766" y="478155"/>
                  <a:pt x="1972653" y="476568"/>
                </a:cubicBezTo>
                <a:cubicBezTo>
                  <a:pt x="1973835" y="474663"/>
                  <a:pt x="1974722" y="473075"/>
                  <a:pt x="1975904" y="471170"/>
                </a:cubicBezTo>
                <a:lnTo>
                  <a:pt x="1979451" y="466408"/>
                </a:lnTo>
                <a:cubicBezTo>
                  <a:pt x="1980929" y="464820"/>
                  <a:pt x="1982111" y="462915"/>
                  <a:pt x="1983589" y="461328"/>
                </a:cubicBezTo>
                <a:cubicBezTo>
                  <a:pt x="1984771" y="459740"/>
                  <a:pt x="1986249" y="458153"/>
                  <a:pt x="1987431" y="456565"/>
                </a:cubicBezTo>
                <a:lnTo>
                  <a:pt x="1991865" y="451803"/>
                </a:lnTo>
                <a:cubicBezTo>
                  <a:pt x="1993343" y="450533"/>
                  <a:pt x="1995116" y="448945"/>
                  <a:pt x="1996594" y="447675"/>
                </a:cubicBezTo>
                <a:cubicBezTo>
                  <a:pt x="1998072" y="446405"/>
                  <a:pt x="1999550" y="444818"/>
                  <a:pt x="2001028" y="443548"/>
                </a:cubicBezTo>
                <a:cubicBezTo>
                  <a:pt x="2002801" y="442278"/>
                  <a:pt x="2004279" y="441008"/>
                  <a:pt x="2006052" y="439738"/>
                </a:cubicBezTo>
                <a:cubicBezTo>
                  <a:pt x="2007826" y="438468"/>
                  <a:pt x="2009304" y="437515"/>
                  <a:pt x="2011077" y="436245"/>
                </a:cubicBezTo>
                <a:cubicBezTo>
                  <a:pt x="2012851" y="434975"/>
                  <a:pt x="2014329" y="434023"/>
                  <a:pt x="2016102" y="432753"/>
                </a:cubicBezTo>
                <a:cubicBezTo>
                  <a:pt x="2017875" y="431800"/>
                  <a:pt x="2019944" y="430848"/>
                  <a:pt x="2021718" y="429895"/>
                </a:cubicBezTo>
                <a:cubicBezTo>
                  <a:pt x="2023491" y="428943"/>
                  <a:pt x="2025265" y="428308"/>
                  <a:pt x="2027038" y="427355"/>
                </a:cubicBezTo>
                <a:cubicBezTo>
                  <a:pt x="2028812" y="426403"/>
                  <a:pt x="2030881" y="425768"/>
                  <a:pt x="2032654" y="424815"/>
                </a:cubicBezTo>
                <a:cubicBezTo>
                  <a:pt x="2034427" y="424180"/>
                  <a:pt x="2036496" y="423545"/>
                  <a:pt x="2038270" y="422910"/>
                </a:cubicBezTo>
                <a:cubicBezTo>
                  <a:pt x="2040043" y="422275"/>
                  <a:pt x="2042112" y="421640"/>
                  <a:pt x="2043886" y="421005"/>
                </a:cubicBezTo>
                <a:cubicBezTo>
                  <a:pt x="2045659" y="420688"/>
                  <a:pt x="2047728" y="420053"/>
                  <a:pt x="2049502" y="419735"/>
                </a:cubicBezTo>
                <a:cubicBezTo>
                  <a:pt x="2051571" y="419100"/>
                  <a:pt x="2053344" y="418783"/>
                  <a:pt x="2055413" y="418148"/>
                </a:cubicBezTo>
                <a:lnTo>
                  <a:pt x="2061029" y="417195"/>
                </a:lnTo>
                <a:lnTo>
                  <a:pt x="2067236" y="416243"/>
                </a:lnTo>
                <a:cubicBezTo>
                  <a:pt x="2069009" y="416243"/>
                  <a:pt x="2071078" y="415925"/>
                  <a:pt x="2072852" y="415925"/>
                </a:cubicBezTo>
                <a:lnTo>
                  <a:pt x="2079059" y="415925"/>
                </a:lnTo>
                <a:lnTo>
                  <a:pt x="2084970" y="415925"/>
                </a:lnTo>
                <a:cubicBezTo>
                  <a:pt x="2087039" y="415925"/>
                  <a:pt x="2088813" y="416243"/>
                  <a:pt x="2090882" y="416243"/>
                </a:cubicBezTo>
                <a:lnTo>
                  <a:pt x="2096793" y="417195"/>
                </a:lnTo>
                <a:lnTo>
                  <a:pt x="2102409" y="418148"/>
                </a:lnTo>
                <a:cubicBezTo>
                  <a:pt x="2104478" y="418783"/>
                  <a:pt x="2106252" y="419100"/>
                  <a:pt x="2108321" y="419735"/>
                </a:cubicBezTo>
                <a:cubicBezTo>
                  <a:pt x="2110094" y="420053"/>
                  <a:pt x="2112163" y="420688"/>
                  <a:pt x="2113936" y="421005"/>
                </a:cubicBezTo>
                <a:cubicBezTo>
                  <a:pt x="2115710" y="421640"/>
                  <a:pt x="2117779" y="422275"/>
                  <a:pt x="2119552" y="422910"/>
                </a:cubicBezTo>
                <a:cubicBezTo>
                  <a:pt x="2121621" y="423545"/>
                  <a:pt x="2123395" y="424180"/>
                  <a:pt x="2125464" y="424815"/>
                </a:cubicBezTo>
                <a:cubicBezTo>
                  <a:pt x="2127237" y="425768"/>
                  <a:pt x="2129011" y="426403"/>
                  <a:pt x="2130784" y="427355"/>
                </a:cubicBezTo>
                <a:cubicBezTo>
                  <a:pt x="2132558" y="428308"/>
                  <a:pt x="2134331" y="428943"/>
                  <a:pt x="2136104" y="429895"/>
                </a:cubicBezTo>
                <a:cubicBezTo>
                  <a:pt x="2137878" y="430848"/>
                  <a:pt x="2139947" y="431800"/>
                  <a:pt x="2141720" y="432753"/>
                </a:cubicBezTo>
                <a:cubicBezTo>
                  <a:pt x="2143494" y="434023"/>
                  <a:pt x="2144972" y="434975"/>
                  <a:pt x="2146745" y="436245"/>
                </a:cubicBezTo>
                <a:cubicBezTo>
                  <a:pt x="2148518" y="437515"/>
                  <a:pt x="2150292" y="438468"/>
                  <a:pt x="2152065" y="439738"/>
                </a:cubicBezTo>
                <a:cubicBezTo>
                  <a:pt x="2153543" y="441008"/>
                  <a:pt x="2155317" y="442278"/>
                  <a:pt x="2156795" y="443548"/>
                </a:cubicBezTo>
                <a:cubicBezTo>
                  <a:pt x="2158568" y="444818"/>
                  <a:pt x="2160046" y="446405"/>
                  <a:pt x="2161819" y="447675"/>
                </a:cubicBezTo>
                <a:cubicBezTo>
                  <a:pt x="2163297" y="448945"/>
                  <a:pt x="2164479" y="450533"/>
                  <a:pt x="2165957" y="451803"/>
                </a:cubicBezTo>
                <a:lnTo>
                  <a:pt x="2966073" y="1251903"/>
                </a:lnTo>
                <a:lnTo>
                  <a:pt x="5612631" y="3898583"/>
                </a:lnTo>
                <a:cubicBezTo>
                  <a:pt x="5614109" y="3900170"/>
                  <a:pt x="5615882" y="3901758"/>
                  <a:pt x="5617360" y="3903345"/>
                </a:cubicBezTo>
                <a:cubicBezTo>
                  <a:pt x="5618838" y="3904933"/>
                  <a:pt x="5620021" y="3906838"/>
                  <a:pt x="5621498" y="3908425"/>
                </a:cubicBezTo>
                <a:cubicBezTo>
                  <a:pt x="5622680" y="3910013"/>
                  <a:pt x="5624158" y="3911918"/>
                  <a:pt x="5625341" y="3913505"/>
                </a:cubicBezTo>
                <a:cubicBezTo>
                  <a:pt x="5626523" y="3915093"/>
                  <a:pt x="5627705" y="3916998"/>
                  <a:pt x="5628888" y="3918585"/>
                </a:cubicBezTo>
                <a:cubicBezTo>
                  <a:pt x="5630070" y="3920173"/>
                  <a:pt x="5630957" y="3921760"/>
                  <a:pt x="5632139" y="3923348"/>
                </a:cubicBezTo>
                <a:cubicBezTo>
                  <a:pt x="5633025" y="3925253"/>
                  <a:pt x="5634208" y="3926840"/>
                  <a:pt x="5635094" y="3928745"/>
                </a:cubicBezTo>
                <a:cubicBezTo>
                  <a:pt x="5635982" y="3930650"/>
                  <a:pt x="5637163" y="3932555"/>
                  <a:pt x="5638050" y="3934460"/>
                </a:cubicBezTo>
                <a:cubicBezTo>
                  <a:pt x="5638937" y="3936365"/>
                  <a:pt x="5639528" y="3937953"/>
                  <a:pt x="5640415" y="3939858"/>
                </a:cubicBezTo>
                <a:cubicBezTo>
                  <a:pt x="5641006" y="3941763"/>
                  <a:pt x="5641893" y="3943985"/>
                  <a:pt x="5642484" y="3945890"/>
                </a:cubicBezTo>
                <a:lnTo>
                  <a:pt x="5644257" y="3951605"/>
                </a:lnTo>
                <a:cubicBezTo>
                  <a:pt x="5644849" y="3953510"/>
                  <a:pt x="5645144" y="3955415"/>
                  <a:pt x="5645735" y="3957320"/>
                </a:cubicBezTo>
                <a:cubicBezTo>
                  <a:pt x="5646327" y="3959225"/>
                  <a:pt x="5646622" y="3961448"/>
                  <a:pt x="5647213" y="3963353"/>
                </a:cubicBezTo>
                <a:lnTo>
                  <a:pt x="5648100" y="3969068"/>
                </a:lnTo>
                <a:cubicBezTo>
                  <a:pt x="5648396" y="3970973"/>
                  <a:pt x="5648396" y="3973195"/>
                  <a:pt x="5648691" y="3975100"/>
                </a:cubicBezTo>
                <a:cubicBezTo>
                  <a:pt x="5648986" y="3977005"/>
                  <a:pt x="5648986" y="3978910"/>
                  <a:pt x="5649282" y="3980815"/>
                </a:cubicBezTo>
                <a:lnTo>
                  <a:pt x="5649282" y="3987165"/>
                </a:lnTo>
                <a:lnTo>
                  <a:pt x="5649282" y="3992880"/>
                </a:lnTo>
                <a:cubicBezTo>
                  <a:pt x="5648986" y="3994785"/>
                  <a:pt x="5648986" y="3997008"/>
                  <a:pt x="5648691" y="3998913"/>
                </a:cubicBezTo>
                <a:cubicBezTo>
                  <a:pt x="5648396" y="4000818"/>
                  <a:pt x="5648396" y="4003040"/>
                  <a:pt x="5648100" y="4004945"/>
                </a:cubicBezTo>
                <a:lnTo>
                  <a:pt x="5647213" y="4010660"/>
                </a:lnTo>
                <a:cubicBezTo>
                  <a:pt x="5646622" y="4012565"/>
                  <a:pt x="5646327" y="4014470"/>
                  <a:pt x="5645735" y="4016375"/>
                </a:cubicBezTo>
                <a:cubicBezTo>
                  <a:pt x="5645144" y="4018598"/>
                  <a:pt x="5644849" y="4020503"/>
                  <a:pt x="5644257" y="4022725"/>
                </a:cubicBezTo>
                <a:lnTo>
                  <a:pt x="5642484" y="4028440"/>
                </a:lnTo>
                <a:cubicBezTo>
                  <a:pt x="5641893" y="4030345"/>
                  <a:pt x="5641006" y="4031933"/>
                  <a:pt x="5640415" y="4033838"/>
                </a:cubicBezTo>
                <a:cubicBezTo>
                  <a:pt x="5639528" y="4035743"/>
                  <a:pt x="5638937" y="4037648"/>
                  <a:pt x="5638050" y="4039553"/>
                </a:cubicBezTo>
                <a:cubicBezTo>
                  <a:pt x="5637163" y="4041458"/>
                  <a:pt x="5635982" y="4043045"/>
                  <a:pt x="5635094" y="4044950"/>
                </a:cubicBezTo>
                <a:cubicBezTo>
                  <a:pt x="5634208" y="4046855"/>
                  <a:pt x="5633025" y="4048443"/>
                  <a:pt x="5632139" y="4050348"/>
                </a:cubicBezTo>
                <a:cubicBezTo>
                  <a:pt x="5630957" y="4052253"/>
                  <a:pt x="5630070" y="4053840"/>
                  <a:pt x="5628888" y="4055745"/>
                </a:cubicBezTo>
                <a:cubicBezTo>
                  <a:pt x="5627705" y="4057333"/>
                  <a:pt x="5626523" y="4059238"/>
                  <a:pt x="5625341" y="4060825"/>
                </a:cubicBezTo>
                <a:cubicBezTo>
                  <a:pt x="5624158" y="4062413"/>
                  <a:pt x="5622680" y="4064000"/>
                  <a:pt x="5621498" y="4065588"/>
                </a:cubicBezTo>
                <a:cubicBezTo>
                  <a:pt x="5620021" y="4067175"/>
                  <a:pt x="5618838" y="4068763"/>
                  <a:pt x="5617360" y="4070350"/>
                </a:cubicBezTo>
                <a:cubicBezTo>
                  <a:pt x="5615882" y="4071938"/>
                  <a:pt x="5614109" y="4073525"/>
                  <a:pt x="5612631" y="4075113"/>
                </a:cubicBezTo>
                <a:lnTo>
                  <a:pt x="5608198" y="4079875"/>
                </a:lnTo>
                <a:cubicBezTo>
                  <a:pt x="5606719" y="4081145"/>
                  <a:pt x="5604946" y="4082415"/>
                  <a:pt x="5603468" y="4083685"/>
                </a:cubicBezTo>
                <a:cubicBezTo>
                  <a:pt x="5601695" y="4084955"/>
                  <a:pt x="5600217" y="4086225"/>
                  <a:pt x="5598443" y="4087495"/>
                </a:cubicBezTo>
                <a:cubicBezTo>
                  <a:pt x="5596670" y="4088765"/>
                  <a:pt x="5595192" y="4090035"/>
                  <a:pt x="5593419" y="4091305"/>
                </a:cubicBezTo>
                <a:cubicBezTo>
                  <a:pt x="5591645" y="4092258"/>
                  <a:pt x="5589872" y="4093528"/>
                  <a:pt x="5588098" y="4094480"/>
                </a:cubicBezTo>
                <a:cubicBezTo>
                  <a:pt x="5586325" y="4095433"/>
                  <a:pt x="5584256" y="4096385"/>
                  <a:pt x="5582482" y="4097338"/>
                </a:cubicBezTo>
                <a:lnTo>
                  <a:pt x="5577162" y="4100195"/>
                </a:lnTo>
                <a:cubicBezTo>
                  <a:pt x="5575389" y="4100830"/>
                  <a:pt x="5573615" y="4101783"/>
                  <a:pt x="5571842" y="4102418"/>
                </a:cubicBezTo>
                <a:cubicBezTo>
                  <a:pt x="5569773" y="4103053"/>
                  <a:pt x="5567999" y="4104005"/>
                  <a:pt x="5565931" y="4104640"/>
                </a:cubicBezTo>
                <a:cubicBezTo>
                  <a:pt x="5564157" y="4105275"/>
                  <a:pt x="5562088" y="4105910"/>
                  <a:pt x="5560315" y="4106545"/>
                </a:cubicBezTo>
                <a:cubicBezTo>
                  <a:pt x="5558542" y="4107180"/>
                  <a:pt x="5556472" y="4107498"/>
                  <a:pt x="5554699" y="4108133"/>
                </a:cubicBezTo>
                <a:cubicBezTo>
                  <a:pt x="5552630" y="4108450"/>
                  <a:pt x="5550561" y="4109085"/>
                  <a:pt x="5548492" y="4109403"/>
                </a:cubicBezTo>
                <a:lnTo>
                  <a:pt x="5542580" y="4110355"/>
                </a:lnTo>
                <a:cubicBezTo>
                  <a:pt x="5540511" y="4110673"/>
                  <a:pt x="5538738" y="4110673"/>
                  <a:pt x="5536669" y="4110990"/>
                </a:cubicBezTo>
                <a:cubicBezTo>
                  <a:pt x="5534600" y="4110990"/>
                  <a:pt x="5532827" y="4111308"/>
                  <a:pt x="5530758" y="4111308"/>
                </a:cubicBezTo>
                <a:cubicBezTo>
                  <a:pt x="5528688" y="4111308"/>
                  <a:pt x="5526915" y="4111625"/>
                  <a:pt x="5524846" y="4111625"/>
                </a:cubicBezTo>
                <a:cubicBezTo>
                  <a:pt x="5522777" y="4111625"/>
                  <a:pt x="5520708" y="4111308"/>
                  <a:pt x="5518639" y="4111308"/>
                </a:cubicBezTo>
                <a:cubicBezTo>
                  <a:pt x="5516866" y="4111308"/>
                  <a:pt x="5514797" y="4110990"/>
                  <a:pt x="5513023" y="4110990"/>
                </a:cubicBezTo>
                <a:cubicBezTo>
                  <a:pt x="5510954" y="4110673"/>
                  <a:pt x="5508885" y="4110673"/>
                  <a:pt x="5506816" y="4110355"/>
                </a:cubicBezTo>
                <a:lnTo>
                  <a:pt x="5501200" y="4109403"/>
                </a:lnTo>
                <a:cubicBezTo>
                  <a:pt x="5499131" y="4109085"/>
                  <a:pt x="5497062" y="4108450"/>
                  <a:pt x="5494993" y="4108133"/>
                </a:cubicBezTo>
                <a:cubicBezTo>
                  <a:pt x="5492924" y="4107498"/>
                  <a:pt x="5491150" y="4107180"/>
                  <a:pt x="5489081" y="4106545"/>
                </a:cubicBezTo>
                <a:cubicBezTo>
                  <a:pt x="5487308" y="4105910"/>
                  <a:pt x="5485239" y="4105275"/>
                  <a:pt x="5483466" y="4104640"/>
                </a:cubicBezTo>
                <a:cubicBezTo>
                  <a:pt x="5481693" y="4104005"/>
                  <a:pt x="5479623" y="4103053"/>
                  <a:pt x="5477850" y="4102418"/>
                </a:cubicBezTo>
                <a:cubicBezTo>
                  <a:pt x="5476076" y="4101783"/>
                  <a:pt x="5474007" y="4100830"/>
                  <a:pt x="5472234" y="4100195"/>
                </a:cubicBezTo>
                <a:lnTo>
                  <a:pt x="5466913" y="4097338"/>
                </a:lnTo>
                <a:lnTo>
                  <a:pt x="5461593" y="4094480"/>
                </a:lnTo>
                <a:cubicBezTo>
                  <a:pt x="5459820" y="4093528"/>
                  <a:pt x="5458046" y="4092258"/>
                  <a:pt x="5456273" y="4091305"/>
                </a:cubicBezTo>
                <a:cubicBezTo>
                  <a:pt x="5454499" y="4090035"/>
                  <a:pt x="5453022" y="4088765"/>
                  <a:pt x="5451248" y="4087495"/>
                </a:cubicBezTo>
                <a:cubicBezTo>
                  <a:pt x="5449475" y="4086225"/>
                  <a:pt x="5447997" y="4084955"/>
                  <a:pt x="5446223" y="4083685"/>
                </a:cubicBezTo>
                <a:cubicBezTo>
                  <a:pt x="5444746" y="4082415"/>
                  <a:pt x="5442973" y="4081145"/>
                  <a:pt x="5441495" y="4079875"/>
                </a:cubicBezTo>
                <a:cubicBezTo>
                  <a:pt x="5440016" y="4078288"/>
                  <a:pt x="5438243" y="4076700"/>
                  <a:pt x="5436765" y="4075113"/>
                </a:cubicBezTo>
                <a:lnTo>
                  <a:pt x="5322379" y="3960813"/>
                </a:lnTo>
                <a:cubicBezTo>
                  <a:pt x="5320901" y="3959225"/>
                  <a:pt x="5319423" y="3957955"/>
                  <a:pt x="5317945" y="3956368"/>
                </a:cubicBezTo>
                <a:cubicBezTo>
                  <a:pt x="5316172" y="3955098"/>
                  <a:pt x="5314694" y="3953510"/>
                  <a:pt x="5312921" y="3952240"/>
                </a:cubicBezTo>
                <a:cubicBezTo>
                  <a:pt x="5311147" y="3950970"/>
                  <a:pt x="5309669" y="3950018"/>
                  <a:pt x="5307896" y="3948748"/>
                </a:cubicBezTo>
                <a:cubicBezTo>
                  <a:pt x="5306122" y="3947478"/>
                  <a:pt x="5304645" y="3946208"/>
                  <a:pt x="5302871" y="3944938"/>
                </a:cubicBezTo>
                <a:cubicBezTo>
                  <a:pt x="5301098" y="3943985"/>
                  <a:pt x="5299029" y="3942715"/>
                  <a:pt x="5297255" y="3941763"/>
                </a:cubicBezTo>
                <a:cubicBezTo>
                  <a:pt x="5295482" y="3940810"/>
                  <a:pt x="5294004" y="3939540"/>
                  <a:pt x="5292230" y="3938588"/>
                </a:cubicBezTo>
                <a:cubicBezTo>
                  <a:pt x="5290457" y="3937635"/>
                  <a:pt x="5288388" y="3937000"/>
                  <a:pt x="5286615" y="3936048"/>
                </a:cubicBezTo>
                <a:cubicBezTo>
                  <a:pt x="5284841" y="3935095"/>
                  <a:pt x="5283068" y="3934460"/>
                  <a:pt x="5281294" y="3933508"/>
                </a:cubicBezTo>
                <a:cubicBezTo>
                  <a:pt x="5279225" y="3932873"/>
                  <a:pt x="5277452" y="3931920"/>
                  <a:pt x="5275383" y="3931285"/>
                </a:cubicBezTo>
                <a:cubicBezTo>
                  <a:pt x="5273609" y="3930650"/>
                  <a:pt x="5271540" y="3930333"/>
                  <a:pt x="5269767" y="3929698"/>
                </a:cubicBezTo>
                <a:cubicBezTo>
                  <a:pt x="5267698" y="3929063"/>
                  <a:pt x="5265924" y="3928428"/>
                  <a:pt x="5263855" y="3927793"/>
                </a:cubicBezTo>
                <a:lnTo>
                  <a:pt x="5257944" y="3926840"/>
                </a:lnTo>
                <a:cubicBezTo>
                  <a:pt x="5255875" y="3926523"/>
                  <a:pt x="5254102" y="3925888"/>
                  <a:pt x="5252033" y="3925570"/>
                </a:cubicBezTo>
                <a:cubicBezTo>
                  <a:pt x="5249964" y="3925253"/>
                  <a:pt x="5248190" y="3925253"/>
                  <a:pt x="5246121" y="3924935"/>
                </a:cubicBezTo>
                <a:cubicBezTo>
                  <a:pt x="5244052" y="3924935"/>
                  <a:pt x="5242279" y="3924618"/>
                  <a:pt x="5240210" y="3924618"/>
                </a:cubicBezTo>
                <a:lnTo>
                  <a:pt x="5234298" y="3924618"/>
                </a:lnTo>
                <a:lnTo>
                  <a:pt x="5228091" y="3924618"/>
                </a:lnTo>
                <a:cubicBezTo>
                  <a:pt x="5226022" y="3924618"/>
                  <a:pt x="5224249" y="3924935"/>
                  <a:pt x="5222180" y="3924935"/>
                </a:cubicBezTo>
                <a:cubicBezTo>
                  <a:pt x="5220111" y="3925253"/>
                  <a:pt x="5218337" y="3925253"/>
                  <a:pt x="5216268" y="3925570"/>
                </a:cubicBezTo>
                <a:cubicBezTo>
                  <a:pt x="5214199" y="3925888"/>
                  <a:pt x="5212426" y="3926523"/>
                  <a:pt x="5210357" y="3926840"/>
                </a:cubicBezTo>
                <a:lnTo>
                  <a:pt x="5204741" y="3927793"/>
                </a:lnTo>
                <a:lnTo>
                  <a:pt x="5198534" y="3929698"/>
                </a:lnTo>
                <a:cubicBezTo>
                  <a:pt x="5196760" y="3930333"/>
                  <a:pt x="5194691" y="3930650"/>
                  <a:pt x="5192918" y="3931285"/>
                </a:cubicBezTo>
                <a:cubicBezTo>
                  <a:pt x="5191145" y="3931920"/>
                  <a:pt x="5189371" y="3932873"/>
                  <a:pt x="5187598" y="3933508"/>
                </a:cubicBezTo>
                <a:cubicBezTo>
                  <a:pt x="5185529" y="3934460"/>
                  <a:pt x="5183755" y="3935095"/>
                  <a:pt x="5181686" y="3936048"/>
                </a:cubicBezTo>
                <a:cubicBezTo>
                  <a:pt x="5179913" y="3937000"/>
                  <a:pt x="5178139" y="3937635"/>
                  <a:pt x="5176366" y="3938588"/>
                </a:cubicBezTo>
                <a:cubicBezTo>
                  <a:pt x="5174593" y="3939540"/>
                  <a:pt x="5172819" y="3940810"/>
                  <a:pt x="5171046" y="3941763"/>
                </a:cubicBezTo>
                <a:cubicBezTo>
                  <a:pt x="5169272" y="3942715"/>
                  <a:pt x="5167203" y="3943985"/>
                  <a:pt x="5165430" y="3944938"/>
                </a:cubicBezTo>
                <a:cubicBezTo>
                  <a:pt x="5163656" y="3946208"/>
                  <a:pt x="5162178" y="3947478"/>
                  <a:pt x="5160405" y="3948748"/>
                </a:cubicBezTo>
                <a:cubicBezTo>
                  <a:pt x="5158632" y="3950018"/>
                  <a:pt x="5157154" y="3950970"/>
                  <a:pt x="5155380" y="3952240"/>
                </a:cubicBezTo>
                <a:cubicBezTo>
                  <a:pt x="5153902" y="3953510"/>
                  <a:pt x="5152425" y="3955098"/>
                  <a:pt x="5150947" y="3956368"/>
                </a:cubicBezTo>
                <a:cubicBezTo>
                  <a:pt x="5149469" y="3957955"/>
                  <a:pt x="5147695" y="3959225"/>
                  <a:pt x="5146218" y="3960813"/>
                </a:cubicBezTo>
                <a:cubicBezTo>
                  <a:pt x="5144740" y="3962400"/>
                  <a:pt x="5142966" y="3963988"/>
                  <a:pt x="5141488" y="3965575"/>
                </a:cubicBezTo>
                <a:cubicBezTo>
                  <a:pt x="5140306" y="3967163"/>
                  <a:pt x="5138828" y="3969068"/>
                  <a:pt x="5137646" y="3970655"/>
                </a:cubicBezTo>
                <a:lnTo>
                  <a:pt x="5133508" y="3975100"/>
                </a:lnTo>
                <a:cubicBezTo>
                  <a:pt x="5132326" y="3977005"/>
                  <a:pt x="5131143" y="3978593"/>
                  <a:pt x="5129961" y="3980498"/>
                </a:cubicBezTo>
                <a:cubicBezTo>
                  <a:pt x="5128779" y="3982085"/>
                  <a:pt x="5127892" y="3983990"/>
                  <a:pt x="5126710" y="3985578"/>
                </a:cubicBezTo>
                <a:cubicBezTo>
                  <a:pt x="5125823" y="3987483"/>
                  <a:pt x="5124641" y="3989070"/>
                  <a:pt x="5123754" y="3990975"/>
                </a:cubicBezTo>
                <a:cubicBezTo>
                  <a:pt x="5122867" y="3992880"/>
                  <a:pt x="5121981" y="3994468"/>
                  <a:pt x="5121094" y="3996373"/>
                </a:cubicBezTo>
                <a:cubicBezTo>
                  <a:pt x="5120207" y="3998278"/>
                  <a:pt x="5119616" y="4000183"/>
                  <a:pt x="5118729" y="4002088"/>
                </a:cubicBezTo>
                <a:cubicBezTo>
                  <a:pt x="5118138" y="4003993"/>
                  <a:pt x="5117251" y="4005898"/>
                  <a:pt x="5116660" y="4007803"/>
                </a:cubicBezTo>
                <a:cubicBezTo>
                  <a:pt x="5116069" y="4009708"/>
                  <a:pt x="5115182" y="4011613"/>
                  <a:pt x="5114591" y="4013518"/>
                </a:cubicBezTo>
                <a:cubicBezTo>
                  <a:pt x="5114000" y="4015423"/>
                  <a:pt x="5113705" y="4017328"/>
                  <a:pt x="5113113" y="4019233"/>
                </a:cubicBezTo>
                <a:cubicBezTo>
                  <a:pt x="5112522" y="4021138"/>
                  <a:pt x="5112227" y="4023360"/>
                  <a:pt x="5111636" y="4025265"/>
                </a:cubicBezTo>
                <a:cubicBezTo>
                  <a:pt x="5111340" y="4027170"/>
                  <a:pt x="5111340" y="4029393"/>
                  <a:pt x="5111044" y="4031298"/>
                </a:cubicBezTo>
                <a:lnTo>
                  <a:pt x="5110158" y="4037013"/>
                </a:lnTo>
                <a:cubicBezTo>
                  <a:pt x="5110158" y="4038918"/>
                  <a:pt x="5109862" y="4041140"/>
                  <a:pt x="5109862" y="4043045"/>
                </a:cubicBezTo>
                <a:cubicBezTo>
                  <a:pt x="5109862" y="4044950"/>
                  <a:pt x="5109567" y="4047173"/>
                  <a:pt x="5109567" y="4049078"/>
                </a:cubicBezTo>
                <a:cubicBezTo>
                  <a:pt x="5109567" y="4050983"/>
                  <a:pt x="5109862" y="4053205"/>
                  <a:pt x="5109862" y="4055110"/>
                </a:cubicBezTo>
                <a:cubicBezTo>
                  <a:pt x="5109862" y="4057015"/>
                  <a:pt x="5110158" y="4059238"/>
                  <a:pt x="5110158" y="4061143"/>
                </a:cubicBezTo>
                <a:lnTo>
                  <a:pt x="5111044" y="4066858"/>
                </a:lnTo>
                <a:cubicBezTo>
                  <a:pt x="5111340" y="4068763"/>
                  <a:pt x="5111340" y="4070985"/>
                  <a:pt x="5111636" y="4072890"/>
                </a:cubicBezTo>
                <a:cubicBezTo>
                  <a:pt x="5112227" y="4074795"/>
                  <a:pt x="5112522" y="4076700"/>
                  <a:pt x="5113113" y="4078605"/>
                </a:cubicBezTo>
                <a:cubicBezTo>
                  <a:pt x="5113705" y="4080510"/>
                  <a:pt x="5114000" y="4082415"/>
                  <a:pt x="5114591" y="4084320"/>
                </a:cubicBezTo>
                <a:cubicBezTo>
                  <a:pt x="5115182" y="4086225"/>
                  <a:pt x="5116069" y="4088130"/>
                  <a:pt x="5116660" y="4090035"/>
                </a:cubicBezTo>
                <a:cubicBezTo>
                  <a:pt x="5117251" y="4091940"/>
                  <a:pt x="5118138" y="4093845"/>
                  <a:pt x="5118729" y="4095750"/>
                </a:cubicBezTo>
                <a:cubicBezTo>
                  <a:pt x="5119616" y="4097655"/>
                  <a:pt x="5120207" y="4099878"/>
                  <a:pt x="5121094" y="4101783"/>
                </a:cubicBezTo>
                <a:cubicBezTo>
                  <a:pt x="5121981" y="4103688"/>
                  <a:pt x="5122867" y="4105275"/>
                  <a:pt x="5123754" y="4107180"/>
                </a:cubicBezTo>
                <a:cubicBezTo>
                  <a:pt x="5124641" y="4109085"/>
                  <a:pt x="5125823" y="4110673"/>
                  <a:pt x="5126710" y="4112578"/>
                </a:cubicBezTo>
                <a:cubicBezTo>
                  <a:pt x="5127892" y="4114483"/>
                  <a:pt x="5128779" y="4116070"/>
                  <a:pt x="5129961" y="4117975"/>
                </a:cubicBezTo>
                <a:lnTo>
                  <a:pt x="5133508" y="4122738"/>
                </a:lnTo>
                <a:cubicBezTo>
                  <a:pt x="5134986" y="4124325"/>
                  <a:pt x="5136168" y="4126230"/>
                  <a:pt x="5137646" y="4127818"/>
                </a:cubicBezTo>
                <a:cubicBezTo>
                  <a:pt x="5138828" y="4129405"/>
                  <a:pt x="5140306" y="4130993"/>
                  <a:pt x="5141488" y="4132580"/>
                </a:cubicBezTo>
                <a:cubicBezTo>
                  <a:pt x="5142966" y="4134168"/>
                  <a:pt x="5144740" y="4135755"/>
                  <a:pt x="5146218" y="4137343"/>
                </a:cubicBezTo>
                <a:lnTo>
                  <a:pt x="5870075" y="4860925"/>
                </a:lnTo>
                <a:lnTo>
                  <a:pt x="5874509" y="4865688"/>
                </a:lnTo>
                <a:cubicBezTo>
                  <a:pt x="5875987" y="4867275"/>
                  <a:pt x="5877168" y="4869180"/>
                  <a:pt x="5878646" y="4870768"/>
                </a:cubicBezTo>
                <a:cubicBezTo>
                  <a:pt x="5879829" y="4872355"/>
                  <a:pt x="5881307" y="4874260"/>
                  <a:pt x="5882489" y="4875848"/>
                </a:cubicBezTo>
                <a:cubicBezTo>
                  <a:pt x="5883671" y="4877435"/>
                  <a:pt x="5884854" y="4879340"/>
                  <a:pt x="5886036" y="4880928"/>
                </a:cubicBezTo>
                <a:cubicBezTo>
                  <a:pt x="5887218" y="4882515"/>
                  <a:pt x="5888105" y="4884103"/>
                  <a:pt x="5889287" y="4885690"/>
                </a:cubicBezTo>
                <a:cubicBezTo>
                  <a:pt x="5890174" y="4887595"/>
                  <a:pt x="5891356" y="4889183"/>
                  <a:pt x="5892243" y="4891088"/>
                </a:cubicBezTo>
                <a:cubicBezTo>
                  <a:pt x="5893129" y="4892993"/>
                  <a:pt x="5894312" y="4895215"/>
                  <a:pt x="5895199" y="4897120"/>
                </a:cubicBezTo>
                <a:cubicBezTo>
                  <a:pt x="5895790" y="4899025"/>
                  <a:pt x="5896676" y="4900613"/>
                  <a:pt x="5897268" y="4902518"/>
                </a:cubicBezTo>
                <a:cubicBezTo>
                  <a:pt x="5897859" y="4904423"/>
                  <a:pt x="5898746" y="4906328"/>
                  <a:pt x="5899336" y="4908233"/>
                </a:cubicBezTo>
                <a:cubicBezTo>
                  <a:pt x="5900223" y="4910138"/>
                  <a:pt x="5900815" y="4912043"/>
                  <a:pt x="5901701" y="4913948"/>
                </a:cubicBezTo>
                <a:cubicBezTo>
                  <a:pt x="5901997" y="4915853"/>
                  <a:pt x="5902588" y="4917758"/>
                  <a:pt x="5902883" y="4919663"/>
                </a:cubicBezTo>
                <a:cubicBezTo>
                  <a:pt x="5903179" y="4921568"/>
                  <a:pt x="5903770" y="4923790"/>
                  <a:pt x="5904066" y="4925695"/>
                </a:cubicBezTo>
                <a:cubicBezTo>
                  <a:pt x="5904362" y="4927600"/>
                  <a:pt x="5904952" y="4929505"/>
                  <a:pt x="5905248" y="4931410"/>
                </a:cubicBezTo>
                <a:cubicBezTo>
                  <a:pt x="5905543" y="4933315"/>
                  <a:pt x="5905543" y="4935538"/>
                  <a:pt x="5905840" y="4937443"/>
                </a:cubicBezTo>
                <a:cubicBezTo>
                  <a:pt x="5905840" y="4939348"/>
                  <a:pt x="5906135" y="4941570"/>
                  <a:pt x="5906135" y="4943475"/>
                </a:cubicBezTo>
                <a:cubicBezTo>
                  <a:pt x="5906430" y="4945380"/>
                  <a:pt x="5906430" y="4947603"/>
                  <a:pt x="5906726" y="4949508"/>
                </a:cubicBezTo>
                <a:cubicBezTo>
                  <a:pt x="5906430" y="4951413"/>
                  <a:pt x="5906430" y="4953318"/>
                  <a:pt x="5906135" y="4955223"/>
                </a:cubicBezTo>
                <a:cubicBezTo>
                  <a:pt x="5906135" y="4957128"/>
                  <a:pt x="5905840" y="4959350"/>
                  <a:pt x="5905840" y="4961255"/>
                </a:cubicBezTo>
                <a:cubicBezTo>
                  <a:pt x="5905543" y="4963160"/>
                  <a:pt x="5905543" y="4965383"/>
                  <a:pt x="5905248" y="4967288"/>
                </a:cubicBezTo>
                <a:cubicBezTo>
                  <a:pt x="5904952" y="4969193"/>
                  <a:pt x="5904362" y="4971098"/>
                  <a:pt x="5904066" y="4973003"/>
                </a:cubicBezTo>
                <a:cubicBezTo>
                  <a:pt x="5903770" y="4974908"/>
                  <a:pt x="5903179" y="4977130"/>
                  <a:pt x="5902883" y="4979035"/>
                </a:cubicBezTo>
                <a:cubicBezTo>
                  <a:pt x="5902588" y="4980940"/>
                  <a:pt x="5901997" y="4983163"/>
                  <a:pt x="5901701" y="4985068"/>
                </a:cubicBezTo>
                <a:cubicBezTo>
                  <a:pt x="5900815" y="4986973"/>
                  <a:pt x="5900223" y="4988878"/>
                  <a:pt x="5899336" y="4990783"/>
                </a:cubicBezTo>
                <a:cubicBezTo>
                  <a:pt x="5898746" y="4992688"/>
                  <a:pt x="5897859" y="4994275"/>
                  <a:pt x="5897268" y="4996180"/>
                </a:cubicBezTo>
                <a:cubicBezTo>
                  <a:pt x="5896676" y="4998085"/>
                  <a:pt x="5895790" y="4999990"/>
                  <a:pt x="5895199" y="5001895"/>
                </a:cubicBezTo>
                <a:cubicBezTo>
                  <a:pt x="5894312" y="5003800"/>
                  <a:pt x="5893129" y="5005388"/>
                  <a:pt x="5892243" y="5007293"/>
                </a:cubicBezTo>
                <a:cubicBezTo>
                  <a:pt x="5891356" y="5009198"/>
                  <a:pt x="5890174" y="5010785"/>
                  <a:pt x="5889287" y="5012690"/>
                </a:cubicBezTo>
                <a:cubicBezTo>
                  <a:pt x="5888105" y="5014595"/>
                  <a:pt x="5887218" y="5016183"/>
                  <a:pt x="5886036" y="5018088"/>
                </a:cubicBezTo>
                <a:cubicBezTo>
                  <a:pt x="5884854" y="5019675"/>
                  <a:pt x="5883671" y="5021580"/>
                  <a:pt x="5882489" y="5023168"/>
                </a:cubicBezTo>
                <a:cubicBezTo>
                  <a:pt x="5881307" y="5024755"/>
                  <a:pt x="5879829" y="5026660"/>
                  <a:pt x="5878646" y="5028248"/>
                </a:cubicBezTo>
                <a:lnTo>
                  <a:pt x="5874509" y="5032693"/>
                </a:lnTo>
                <a:lnTo>
                  <a:pt x="5870075" y="5037455"/>
                </a:lnTo>
                <a:cubicBezTo>
                  <a:pt x="5868597" y="5039043"/>
                  <a:pt x="5866823" y="5040313"/>
                  <a:pt x="5865346" y="5041900"/>
                </a:cubicBezTo>
                <a:cubicBezTo>
                  <a:pt x="5863868" y="5043170"/>
                  <a:pt x="5862095" y="5044758"/>
                  <a:pt x="5860617" y="5046028"/>
                </a:cubicBezTo>
                <a:cubicBezTo>
                  <a:pt x="5858843" y="5047298"/>
                  <a:pt x="5857365" y="5048885"/>
                  <a:pt x="5855592" y="5050155"/>
                </a:cubicBezTo>
                <a:cubicBezTo>
                  <a:pt x="5853818" y="5051425"/>
                  <a:pt x="5852340" y="5052378"/>
                  <a:pt x="5850567" y="5053648"/>
                </a:cubicBezTo>
                <a:cubicBezTo>
                  <a:pt x="5848793" y="5054600"/>
                  <a:pt x="5847020" y="5055870"/>
                  <a:pt x="5845247" y="5056823"/>
                </a:cubicBezTo>
                <a:lnTo>
                  <a:pt x="5839926" y="5059680"/>
                </a:lnTo>
                <a:cubicBezTo>
                  <a:pt x="5838153" y="5060633"/>
                  <a:pt x="5836084" y="5061585"/>
                  <a:pt x="5834311" y="5062538"/>
                </a:cubicBezTo>
                <a:cubicBezTo>
                  <a:pt x="5832537" y="5063173"/>
                  <a:pt x="5830468" y="5064125"/>
                  <a:pt x="5828695" y="5064760"/>
                </a:cubicBezTo>
                <a:cubicBezTo>
                  <a:pt x="5826922" y="5065395"/>
                  <a:pt x="5825148" y="5066348"/>
                  <a:pt x="5823375" y="5066983"/>
                </a:cubicBezTo>
                <a:cubicBezTo>
                  <a:pt x="5821305" y="5067618"/>
                  <a:pt x="5819532" y="5068570"/>
                  <a:pt x="5817463" y="5069205"/>
                </a:cubicBezTo>
                <a:cubicBezTo>
                  <a:pt x="5815394" y="5069523"/>
                  <a:pt x="5813620" y="5070158"/>
                  <a:pt x="5811552" y="5070475"/>
                </a:cubicBezTo>
                <a:lnTo>
                  <a:pt x="5805640" y="5071428"/>
                </a:lnTo>
                <a:cubicBezTo>
                  <a:pt x="5803866" y="5071745"/>
                  <a:pt x="5801797" y="5072380"/>
                  <a:pt x="5800024" y="5072698"/>
                </a:cubicBezTo>
                <a:cubicBezTo>
                  <a:pt x="5797955" y="5073015"/>
                  <a:pt x="5795886" y="5073015"/>
                  <a:pt x="5793817" y="5073333"/>
                </a:cubicBezTo>
                <a:cubicBezTo>
                  <a:pt x="5791748" y="5073333"/>
                  <a:pt x="5789679" y="5073650"/>
                  <a:pt x="5787610" y="5073650"/>
                </a:cubicBezTo>
                <a:cubicBezTo>
                  <a:pt x="5785836" y="5073650"/>
                  <a:pt x="5783767" y="5073968"/>
                  <a:pt x="5781994" y="5073968"/>
                </a:cubicBezTo>
                <a:cubicBezTo>
                  <a:pt x="5779926" y="5073968"/>
                  <a:pt x="5777857" y="5073650"/>
                  <a:pt x="5775787" y="5073650"/>
                </a:cubicBezTo>
                <a:cubicBezTo>
                  <a:pt x="5774014" y="5073650"/>
                  <a:pt x="5771945" y="5073333"/>
                  <a:pt x="5770171" y="5073333"/>
                </a:cubicBezTo>
                <a:cubicBezTo>
                  <a:pt x="5768102" y="5073015"/>
                  <a:pt x="5766033" y="5073015"/>
                  <a:pt x="5763965" y="5072698"/>
                </a:cubicBezTo>
                <a:cubicBezTo>
                  <a:pt x="5762191" y="5072380"/>
                  <a:pt x="5760122" y="5071745"/>
                  <a:pt x="5758349" y="5071428"/>
                </a:cubicBezTo>
                <a:lnTo>
                  <a:pt x="5752141" y="5070475"/>
                </a:lnTo>
                <a:cubicBezTo>
                  <a:pt x="5750368" y="5070158"/>
                  <a:pt x="5748299" y="5069523"/>
                  <a:pt x="5746526" y="5069205"/>
                </a:cubicBezTo>
                <a:cubicBezTo>
                  <a:pt x="5744457" y="5068570"/>
                  <a:pt x="5742683" y="5067618"/>
                  <a:pt x="5740614" y="5066983"/>
                </a:cubicBezTo>
                <a:cubicBezTo>
                  <a:pt x="5738840" y="5066348"/>
                  <a:pt x="5736771" y="5065395"/>
                  <a:pt x="5734998" y="5064760"/>
                </a:cubicBezTo>
                <a:cubicBezTo>
                  <a:pt x="5733225" y="5064125"/>
                  <a:pt x="5731156" y="5063173"/>
                  <a:pt x="5729382" y="5062538"/>
                </a:cubicBezTo>
                <a:cubicBezTo>
                  <a:pt x="5727609" y="5061585"/>
                  <a:pt x="5725540" y="5060633"/>
                  <a:pt x="5723767" y="5059680"/>
                </a:cubicBezTo>
                <a:lnTo>
                  <a:pt x="5718446" y="5056823"/>
                </a:lnTo>
                <a:cubicBezTo>
                  <a:pt x="5716673" y="5055870"/>
                  <a:pt x="5715195" y="5054600"/>
                  <a:pt x="5713421" y="5053648"/>
                </a:cubicBezTo>
                <a:cubicBezTo>
                  <a:pt x="5711648" y="5052378"/>
                  <a:pt x="5710170" y="5051425"/>
                  <a:pt x="5708396" y="5050155"/>
                </a:cubicBezTo>
                <a:cubicBezTo>
                  <a:pt x="5706623" y="5048885"/>
                  <a:pt x="5705145" y="5047298"/>
                  <a:pt x="5703372" y="5046028"/>
                </a:cubicBezTo>
                <a:cubicBezTo>
                  <a:pt x="5701598" y="5044758"/>
                  <a:pt x="5700120" y="5043170"/>
                  <a:pt x="5698347" y="5041900"/>
                </a:cubicBezTo>
                <a:cubicBezTo>
                  <a:pt x="5696869" y="5040313"/>
                  <a:pt x="5695096" y="5039043"/>
                  <a:pt x="5693618" y="5037455"/>
                </a:cubicBezTo>
                <a:lnTo>
                  <a:pt x="5598148" y="4941888"/>
                </a:lnTo>
                <a:lnTo>
                  <a:pt x="5490560" y="4834573"/>
                </a:lnTo>
                <a:cubicBezTo>
                  <a:pt x="5489081" y="4832985"/>
                  <a:pt x="5487308" y="4831715"/>
                  <a:pt x="5485830" y="4830128"/>
                </a:cubicBezTo>
                <a:cubicBezTo>
                  <a:pt x="5484352" y="4828858"/>
                  <a:pt x="5482874" y="4827270"/>
                  <a:pt x="5481397" y="4826000"/>
                </a:cubicBezTo>
                <a:cubicBezTo>
                  <a:pt x="5479623" y="4824730"/>
                  <a:pt x="5478146" y="4823143"/>
                  <a:pt x="5476372" y="4821873"/>
                </a:cubicBezTo>
                <a:cubicBezTo>
                  <a:pt x="5474599" y="4820603"/>
                  <a:pt x="5473121" y="4819650"/>
                  <a:pt x="5471348" y="4818380"/>
                </a:cubicBezTo>
                <a:cubicBezTo>
                  <a:pt x="5469574" y="4817428"/>
                  <a:pt x="5467505" y="4816158"/>
                  <a:pt x="5465732" y="4815205"/>
                </a:cubicBezTo>
                <a:lnTo>
                  <a:pt x="5460411" y="4812348"/>
                </a:lnTo>
                <a:cubicBezTo>
                  <a:pt x="5458638" y="4811395"/>
                  <a:pt x="5456864" y="4810125"/>
                  <a:pt x="5455091" y="4809173"/>
                </a:cubicBezTo>
                <a:cubicBezTo>
                  <a:pt x="5453317" y="4808538"/>
                  <a:pt x="5451248" y="4807903"/>
                  <a:pt x="5449475" y="4807268"/>
                </a:cubicBezTo>
                <a:cubicBezTo>
                  <a:pt x="5447406" y="4806633"/>
                  <a:pt x="5445632" y="4805680"/>
                  <a:pt x="5443563" y="4805045"/>
                </a:cubicBezTo>
                <a:cubicBezTo>
                  <a:pt x="5441790" y="4804410"/>
                  <a:pt x="5439721" y="4803458"/>
                  <a:pt x="5437948" y="4802823"/>
                </a:cubicBezTo>
                <a:cubicBezTo>
                  <a:pt x="5435879" y="4802505"/>
                  <a:pt x="5434105" y="4801870"/>
                  <a:pt x="5432036" y="4801553"/>
                </a:cubicBezTo>
                <a:cubicBezTo>
                  <a:pt x="5430262" y="4801235"/>
                  <a:pt x="5428193" y="4800600"/>
                  <a:pt x="5426420" y="4800283"/>
                </a:cubicBezTo>
                <a:lnTo>
                  <a:pt x="5420509" y="4799330"/>
                </a:lnTo>
                <a:cubicBezTo>
                  <a:pt x="5418440" y="4799013"/>
                  <a:pt x="5416667" y="4799013"/>
                  <a:pt x="5414597" y="4798695"/>
                </a:cubicBezTo>
                <a:cubicBezTo>
                  <a:pt x="5412528" y="4798378"/>
                  <a:pt x="5410459" y="4798378"/>
                  <a:pt x="5408391" y="4798060"/>
                </a:cubicBezTo>
                <a:cubicBezTo>
                  <a:pt x="5406617" y="4798060"/>
                  <a:pt x="5404548" y="4797743"/>
                  <a:pt x="5402775" y="4797743"/>
                </a:cubicBezTo>
                <a:cubicBezTo>
                  <a:pt x="5400706" y="4797743"/>
                  <a:pt x="5398637" y="4798060"/>
                  <a:pt x="5396568" y="4798060"/>
                </a:cubicBezTo>
                <a:cubicBezTo>
                  <a:pt x="5394499" y="4798378"/>
                  <a:pt x="5392430" y="4798378"/>
                  <a:pt x="5390361" y="4798695"/>
                </a:cubicBezTo>
                <a:cubicBezTo>
                  <a:pt x="5388587" y="4799013"/>
                  <a:pt x="5386518" y="4799013"/>
                  <a:pt x="5384745" y="4799330"/>
                </a:cubicBezTo>
                <a:lnTo>
                  <a:pt x="5378538" y="4800283"/>
                </a:lnTo>
                <a:cubicBezTo>
                  <a:pt x="5376764" y="4800600"/>
                  <a:pt x="5374695" y="4801235"/>
                  <a:pt x="5372922" y="4801553"/>
                </a:cubicBezTo>
                <a:cubicBezTo>
                  <a:pt x="5370853" y="4801870"/>
                  <a:pt x="5369079" y="4802505"/>
                  <a:pt x="5367010" y="4802823"/>
                </a:cubicBezTo>
                <a:cubicBezTo>
                  <a:pt x="5365237" y="4803458"/>
                  <a:pt x="5363168" y="4804410"/>
                  <a:pt x="5361394" y="4805045"/>
                </a:cubicBezTo>
                <a:cubicBezTo>
                  <a:pt x="5359325" y="4805680"/>
                  <a:pt x="5357552" y="4806633"/>
                  <a:pt x="5355483" y="4807268"/>
                </a:cubicBezTo>
                <a:lnTo>
                  <a:pt x="5350163" y="4809173"/>
                </a:lnTo>
                <a:cubicBezTo>
                  <a:pt x="5348389" y="4810125"/>
                  <a:pt x="5346320" y="4811395"/>
                  <a:pt x="5344547" y="4812348"/>
                </a:cubicBezTo>
                <a:cubicBezTo>
                  <a:pt x="5342773" y="4813300"/>
                  <a:pt x="5340704" y="4814253"/>
                  <a:pt x="5338931" y="4815205"/>
                </a:cubicBezTo>
                <a:cubicBezTo>
                  <a:pt x="5337158" y="4816158"/>
                  <a:pt x="5335680" y="4817428"/>
                  <a:pt x="5333906" y="4818380"/>
                </a:cubicBezTo>
                <a:cubicBezTo>
                  <a:pt x="5332133" y="4819650"/>
                  <a:pt x="5330655" y="4820603"/>
                  <a:pt x="5328881" y="4821873"/>
                </a:cubicBezTo>
                <a:cubicBezTo>
                  <a:pt x="5327108" y="4823143"/>
                  <a:pt x="5325630" y="4824730"/>
                  <a:pt x="5323857" y="4826000"/>
                </a:cubicBezTo>
                <a:cubicBezTo>
                  <a:pt x="5322083" y="4827270"/>
                  <a:pt x="5320605" y="4828858"/>
                  <a:pt x="5318832" y="4830128"/>
                </a:cubicBezTo>
                <a:cubicBezTo>
                  <a:pt x="5317354" y="4831715"/>
                  <a:pt x="5315876" y="4832985"/>
                  <a:pt x="5314398" y="4834573"/>
                </a:cubicBezTo>
                <a:cubicBezTo>
                  <a:pt x="5312034" y="4837113"/>
                  <a:pt x="5309669" y="4839335"/>
                  <a:pt x="5307305" y="4841875"/>
                </a:cubicBezTo>
                <a:cubicBezTo>
                  <a:pt x="5305236" y="4844415"/>
                  <a:pt x="5303462" y="4847273"/>
                  <a:pt x="5301393" y="4849813"/>
                </a:cubicBezTo>
                <a:cubicBezTo>
                  <a:pt x="5299324" y="4852670"/>
                  <a:pt x="5297551" y="4855210"/>
                  <a:pt x="5295482" y="4858068"/>
                </a:cubicBezTo>
                <a:cubicBezTo>
                  <a:pt x="5294004" y="4861243"/>
                  <a:pt x="5292526" y="4864100"/>
                  <a:pt x="5291048" y="4867275"/>
                </a:cubicBezTo>
                <a:cubicBezTo>
                  <a:pt x="5289570" y="4870133"/>
                  <a:pt x="5288388" y="4872990"/>
                  <a:pt x="5286910" y="4875848"/>
                </a:cubicBezTo>
                <a:cubicBezTo>
                  <a:pt x="5285728" y="4879023"/>
                  <a:pt x="5284841" y="4881880"/>
                  <a:pt x="5283659" y="4885055"/>
                </a:cubicBezTo>
                <a:cubicBezTo>
                  <a:pt x="5282772" y="4888230"/>
                  <a:pt x="5282181" y="4891405"/>
                  <a:pt x="5281294" y="4894580"/>
                </a:cubicBezTo>
                <a:cubicBezTo>
                  <a:pt x="5280703" y="4897755"/>
                  <a:pt x="5280112" y="4900613"/>
                  <a:pt x="5279521" y="4903788"/>
                </a:cubicBezTo>
                <a:cubicBezTo>
                  <a:pt x="5279225" y="4906963"/>
                  <a:pt x="5278634" y="4910455"/>
                  <a:pt x="5278339" y="4913630"/>
                </a:cubicBezTo>
                <a:lnTo>
                  <a:pt x="5278339" y="4923155"/>
                </a:lnTo>
                <a:cubicBezTo>
                  <a:pt x="5278339" y="4926330"/>
                  <a:pt x="5278634" y="4929823"/>
                  <a:pt x="5278634" y="4932998"/>
                </a:cubicBezTo>
                <a:cubicBezTo>
                  <a:pt x="5278930" y="4936173"/>
                  <a:pt x="5279521" y="4939030"/>
                  <a:pt x="5279816" y="4942205"/>
                </a:cubicBezTo>
                <a:cubicBezTo>
                  <a:pt x="5280408" y="4945380"/>
                  <a:pt x="5281294" y="4948873"/>
                  <a:pt x="5281885" y="4952048"/>
                </a:cubicBezTo>
                <a:cubicBezTo>
                  <a:pt x="5282772" y="4954905"/>
                  <a:pt x="5283659" y="4958080"/>
                  <a:pt x="5284546" y="4960938"/>
                </a:cubicBezTo>
                <a:cubicBezTo>
                  <a:pt x="5285728" y="4964113"/>
                  <a:pt x="5286910" y="4966970"/>
                  <a:pt x="5288092" y="4970145"/>
                </a:cubicBezTo>
                <a:cubicBezTo>
                  <a:pt x="5289275" y="4973320"/>
                  <a:pt x="5290753" y="4976178"/>
                  <a:pt x="5291935" y="4979353"/>
                </a:cubicBezTo>
                <a:lnTo>
                  <a:pt x="5583665" y="5270500"/>
                </a:lnTo>
                <a:lnTo>
                  <a:pt x="5588098" y="5275263"/>
                </a:lnTo>
                <a:cubicBezTo>
                  <a:pt x="5589576" y="5276850"/>
                  <a:pt x="5590758" y="5278755"/>
                  <a:pt x="5592237" y="5280343"/>
                </a:cubicBezTo>
                <a:cubicBezTo>
                  <a:pt x="5593419" y="5281930"/>
                  <a:pt x="5594601" y="5283200"/>
                  <a:pt x="5595784" y="5284788"/>
                </a:cubicBezTo>
                <a:cubicBezTo>
                  <a:pt x="5596965" y="5286693"/>
                  <a:pt x="5598443" y="5288280"/>
                  <a:pt x="5599626" y="5290185"/>
                </a:cubicBezTo>
                <a:cubicBezTo>
                  <a:pt x="5600512" y="5291773"/>
                  <a:pt x="5601695" y="5293678"/>
                  <a:pt x="5602582" y="5295265"/>
                </a:cubicBezTo>
                <a:cubicBezTo>
                  <a:pt x="5603764" y="5297170"/>
                  <a:pt x="5604651" y="5298758"/>
                  <a:pt x="5605833" y="5300663"/>
                </a:cubicBezTo>
                <a:cubicBezTo>
                  <a:pt x="5606719" y="5302568"/>
                  <a:pt x="5607607" y="5304155"/>
                  <a:pt x="5608493" y="5306060"/>
                </a:cubicBezTo>
                <a:cubicBezTo>
                  <a:pt x="5609380" y="5307965"/>
                  <a:pt x="5609971" y="5309870"/>
                  <a:pt x="5610857" y="5311775"/>
                </a:cubicBezTo>
                <a:cubicBezTo>
                  <a:pt x="5611745" y="5313680"/>
                  <a:pt x="5612335" y="5315585"/>
                  <a:pt x="5613222" y="5317490"/>
                </a:cubicBezTo>
                <a:cubicBezTo>
                  <a:pt x="5613813" y="5319395"/>
                  <a:pt x="5614404" y="5321618"/>
                  <a:pt x="5614996" y="5323523"/>
                </a:cubicBezTo>
                <a:cubicBezTo>
                  <a:pt x="5615587" y="5325428"/>
                  <a:pt x="5615882" y="5327333"/>
                  <a:pt x="5616474" y="5329238"/>
                </a:cubicBezTo>
                <a:cubicBezTo>
                  <a:pt x="5616769" y="5331143"/>
                  <a:pt x="5617360" y="5333048"/>
                  <a:pt x="5617656" y="5334953"/>
                </a:cubicBezTo>
                <a:cubicBezTo>
                  <a:pt x="5617951" y="5336858"/>
                  <a:pt x="5618543" y="5339080"/>
                  <a:pt x="5618838" y="5340985"/>
                </a:cubicBezTo>
                <a:lnTo>
                  <a:pt x="5619725" y="5346700"/>
                </a:lnTo>
                <a:cubicBezTo>
                  <a:pt x="5619725" y="5348605"/>
                  <a:pt x="5620021" y="5350828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20021" y="5366703"/>
                  <a:pt x="5619725" y="5368925"/>
                  <a:pt x="5619725" y="5370830"/>
                </a:cubicBezTo>
                <a:lnTo>
                  <a:pt x="5618838" y="5376545"/>
                </a:lnTo>
                <a:cubicBezTo>
                  <a:pt x="5618543" y="5378450"/>
                  <a:pt x="5617951" y="5380673"/>
                  <a:pt x="5617656" y="5382578"/>
                </a:cubicBezTo>
                <a:cubicBezTo>
                  <a:pt x="5617360" y="5384483"/>
                  <a:pt x="5616769" y="5386388"/>
                  <a:pt x="5616474" y="5388293"/>
                </a:cubicBezTo>
                <a:cubicBezTo>
                  <a:pt x="5615882" y="5390198"/>
                  <a:pt x="5615587" y="5392103"/>
                  <a:pt x="5614996" y="5394008"/>
                </a:cubicBezTo>
                <a:cubicBezTo>
                  <a:pt x="5614404" y="5395913"/>
                  <a:pt x="5613813" y="5398135"/>
                  <a:pt x="5613222" y="5400040"/>
                </a:cubicBezTo>
                <a:cubicBezTo>
                  <a:pt x="5612335" y="5401945"/>
                  <a:pt x="5611745" y="5403850"/>
                  <a:pt x="5610857" y="5405755"/>
                </a:cubicBezTo>
                <a:cubicBezTo>
                  <a:pt x="5609971" y="5407660"/>
                  <a:pt x="5609380" y="5409565"/>
                  <a:pt x="5608493" y="5411470"/>
                </a:cubicBezTo>
                <a:cubicBezTo>
                  <a:pt x="5607607" y="5413375"/>
                  <a:pt x="5606719" y="5414963"/>
                  <a:pt x="5605833" y="5416868"/>
                </a:cubicBezTo>
                <a:cubicBezTo>
                  <a:pt x="5604651" y="5418773"/>
                  <a:pt x="5603764" y="5420360"/>
                  <a:pt x="5602582" y="5422265"/>
                </a:cubicBezTo>
                <a:cubicBezTo>
                  <a:pt x="5601695" y="5424170"/>
                  <a:pt x="5600512" y="5425758"/>
                  <a:pt x="5599626" y="5427663"/>
                </a:cubicBezTo>
                <a:cubicBezTo>
                  <a:pt x="5598443" y="5429250"/>
                  <a:pt x="5596965" y="5431155"/>
                  <a:pt x="5595784" y="5432743"/>
                </a:cubicBezTo>
                <a:lnTo>
                  <a:pt x="5592237" y="5437505"/>
                </a:lnTo>
                <a:cubicBezTo>
                  <a:pt x="5590758" y="5439093"/>
                  <a:pt x="5589576" y="5440680"/>
                  <a:pt x="5588098" y="5442268"/>
                </a:cubicBezTo>
                <a:lnTo>
                  <a:pt x="5583665" y="5447030"/>
                </a:lnTo>
                <a:cubicBezTo>
                  <a:pt x="5582187" y="5448300"/>
                  <a:pt x="5580413" y="5449888"/>
                  <a:pt x="5578936" y="5451158"/>
                </a:cubicBezTo>
                <a:lnTo>
                  <a:pt x="5573911" y="5455603"/>
                </a:lnTo>
                <a:cubicBezTo>
                  <a:pt x="5572433" y="5456873"/>
                  <a:pt x="5570660" y="5457825"/>
                  <a:pt x="5569182" y="5459095"/>
                </a:cubicBezTo>
                <a:lnTo>
                  <a:pt x="5563862" y="5462905"/>
                </a:lnTo>
                <a:cubicBezTo>
                  <a:pt x="5562088" y="5463858"/>
                  <a:pt x="5560611" y="5465128"/>
                  <a:pt x="5558837" y="5466080"/>
                </a:cubicBezTo>
                <a:cubicBezTo>
                  <a:pt x="5557064" y="5467033"/>
                  <a:pt x="5555290" y="5468303"/>
                  <a:pt x="5553517" y="5469255"/>
                </a:cubicBezTo>
                <a:cubicBezTo>
                  <a:pt x="5551743" y="5470208"/>
                  <a:pt x="5549970" y="5470843"/>
                  <a:pt x="5548196" y="5471795"/>
                </a:cubicBezTo>
                <a:cubicBezTo>
                  <a:pt x="5546127" y="5472748"/>
                  <a:pt x="5544354" y="5473383"/>
                  <a:pt x="5542285" y="5474335"/>
                </a:cubicBezTo>
                <a:cubicBezTo>
                  <a:pt x="5540511" y="5474970"/>
                  <a:pt x="5538738" y="5475923"/>
                  <a:pt x="5536964" y="5476558"/>
                </a:cubicBezTo>
                <a:cubicBezTo>
                  <a:pt x="5535191" y="5477193"/>
                  <a:pt x="5533122" y="5477510"/>
                  <a:pt x="5531348" y="5478145"/>
                </a:cubicBezTo>
                <a:cubicBezTo>
                  <a:pt x="5529280" y="5478780"/>
                  <a:pt x="5527506" y="5479098"/>
                  <a:pt x="5525437" y="5479733"/>
                </a:cubicBezTo>
                <a:cubicBezTo>
                  <a:pt x="5523368" y="5480050"/>
                  <a:pt x="5521299" y="5480685"/>
                  <a:pt x="5519230" y="5481003"/>
                </a:cubicBezTo>
                <a:cubicBezTo>
                  <a:pt x="5517456" y="5481320"/>
                  <a:pt x="5515387" y="5481955"/>
                  <a:pt x="5513614" y="5482273"/>
                </a:cubicBezTo>
                <a:cubicBezTo>
                  <a:pt x="5511841" y="5482590"/>
                  <a:pt x="5509772" y="5482590"/>
                  <a:pt x="5507999" y="5482908"/>
                </a:cubicBezTo>
                <a:cubicBezTo>
                  <a:pt x="5505930" y="5482908"/>
                  <a:pt x="5503860" y="5483225"/>
                  <a:pt x="5501791" y="5483225"/>
                </a:cubicBezTo>
                <a:cubicBezTo>
                  <a:pt x="5499722" y="5483225"/>
                  <a:pt x="5497654" y="5483543"/>
                  <a:pt x="5495585" y="5483543"/>
                </a:cubicBezTo>
                <a:lnTo>
                  <a:pt x="6873545" y="6858000"/>
                </a:lnTo>
                <a:lnTo>
                  <a:pt x="8071474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511D52E-A7D8-4001-83FA-9C7F0E7CB173}"/>
              </a:ext>
            </a:extLst>
          </p:cNvPr>
          <p:cNvSpPr>
            <a:spLocks/>
          </p:cNvSpPr>
          <p:nvPr userDrawn="1"/>
        </p:nvSpPr>
        <p:spPr bwMode="auto">
          <a:xfrm flipH="1">
            <a:off x="3544302" y="0"/>
            <a:ext cx="8652135" cy="6858000"/>
          </a:xfrm>
          <a:custGeom>
            <a:avLst/>
            <a:gdLst>
              <a:gd name="connsiteX0" fmla="*/ 1075853 w 6489101"/>
              <a:gd name="connsiteY0" fmla="*/ 0 h 6858000"/>
              <a:gd name="connsiteX1" fmla="*/ 644330 w 6489101"/>
              <a:gd name="connsiteY1" fmla="*/ 0 h 6858000"/>
              <a:gd name="connsiteX2" fmla="*/ 1745304 w 6489101"/>
              <a:gd name="connsiteY2" fmla="*/ 1101091 h 6858000"/>
              <a:gd name="connsiteX3" fmla="*/ 1750034 w 6489101"/>
              <a:gd name="connsiteY3" fmla="*/ 1105854 h 6858000"/>
              <a:gd name="connsiteX4" fmla="*/ 1753876 w 6489101"/>
              <a:gd name="connsiteY4" fmla="*/ 1110615 h 6858000"/>
              <a:gd name="connsiteX5" fmla="*/ 1758014 w 6489101"/>
              <a:gd name="connsiteY5" fmla="*/ 1115696 h 6858000"/>
              <a:gd name="connsiteX6" fmla="*/ 1761560 w 6489101"/>
              <a:gd name="connsiteY6" fmla="*/ 1120776 h 6858000"/>
              <a:gd name="connsiteX7" fmla="*/ 1764812 w 6489101"/>
              <a:gd name="connsiteY7" fmla="*/ 1126174 h 6858000"/>
              <a:gd name="connsiteX8" fmla="*/ 1767472 w 6489101"/>
              <a:gd name="connsiteY8" fmla="*/ 1131570 h 6858000"/>
              <a:gd name="connsiteX9" fmla="*/ 1770427 w 6489101"/>
              <a:gd name="connsiteY9" fmla="*/ 1136968 h 6858000"/>
              <a:gd name="connsiteX10" fmla="*/ 1773087 w 6489101"/>
              <a:gd name="connsiteY10" fmla="*/ 1142366 h 6858000"/>
              <a:gd name="connsiteX11" fmla="*/ 1775156 w 6489101"/>
              <a:gd name="connsiteY11" fmla="*/ 1148081 h 6858000"/>
              <a:gd name="connsiteX12" fmla="*/ 1776930 w 6489101"/>
              <a:gd name="connsiteY12" fmla="*/ 1153796 h 6858000"/>
              <a:gd name="connsiteX13" fmla="*/ 1778408 w 6489101"/>
              <a:gd name="connsiteY13" fmla="*/ 1159829 h 6858000"/>
              <a:gd name="connsiteX14" fmla="*/ 1779885 w 6489101"/>
              <a:gd name="connsiteY14" fmla="*/ 1165544 h 6858000"/>
              <a:gd name="connsiteX15" fmla="*/ 1780772 w 6489101"/>
              <a:gd name="connsiteY15" fmla="*/ 1171893 h 6858000"/>
              <a:gd name="connsiteX16" fmla="*/ 1781659 w 6489101"/>
              <a:gd name="connsiteY16" fmla="*/ 1177608 h 6858000"/>
              <a:gd name="connsiteX17" fmla="*/ 1781954 w 6489101"/>
              <a:gd name="connsiteY17" fmla="*/ 1183641 h 6858000"/>
              <a:gd name="connsiteX18" fmla="*/ 1781954 w 6489101"/>
              <a:gd name="connsiteY18" fmla="*/ 1189356 h 6858000"/>
              <a:gd name="connsiteX19" fmla="*/ 1781954 w 6489101"/>
              <a:gd name="connsiteY19" fmla="*/ 1195388 h 6858000"/>
              <a:gd name="connsiteX20" fmla="*/ 1781659 w 6489101"/>
              <a:gd name="connsiteY20" fmla="*/ 1201739 h 6858000"/>
              <a:gd name="connsiteX21" fmla="*/ 1780772 w 6489101"/>
              <a:gd name="connsiteY21" fmla="*/ 1207454 h 6858000"/>
              <a:gd name="connsiteX22" fmla="*/ 1779885 w 6489101"/>
              <a:gd name="connsiteY22" fmla="*/ 1213486 h 6858000"/>
              <a:gd name="connsiteX23" fmla="*/ 1778408 w 6489101"/>
              <a:gd name="connsiteY23" fmla="*/ 1219200 h 6858000"/>
              <a:gd name="connsiteX24" fmla="*/ 1776930 w 6489101"/>
              <a:gd name="connsiteY24" fmla="*/ 1225233 h 6858000"/>
              <a:gd name="connsiteX25" fmla="*/ 1775156 w 6489101"/>
              <a:gd name="connsiteY25" fmla="*/ 1230949 h 6858000"/>
              <a:gd name="connsiteX26" fmla="*/ 1773087 w 6489101"/>
              <a:gd name="connsiteY26" fmla="*/ 1236346 h 6858000"/>
              <a:gd name="connsiteX27" fmla="*/ 1770427 w 6489101"/>
              <a:gd name="connsiteY27" fmla="*/ 1242061 h 6858000"/>
              <a:gd name="connsiteX28" fmla="*/ 1767472 w 6489101"/>
              <a:gd name="connsiteY28" fmla="*/ 1247459 h 6858000"/>
              <a:gd name="connsiteX29" fmla="*/ 1764812 w 6489101"/>
              <a:gd name="connsiteY29" fmla="*/ 1252855 h 6858000"/>
              <a:gd name="connsiteX30" fmla="*/ 1761560 w 6489101"/>
              <a:gd name="connsiteY30" fmla="*/ 1258254 h 6858000"/>
              <a:gd name="connsiteX31" fmla="*/ 1758014 w 6489101"/>
              <a:gd name="connsiteY31" fmla="*/ 1263333 h 6858000"/>
              <a:gd name="connsiteX32" fmla="*/ 1753876 w 6489101"/>
              <a:gd name="connsiteY32" fmla="*/ 1268413 h 6858000"/>
              <a:gd name="connsiteX33" fmla="*/ 1750034 w 6489101"/>
              <a:gd name="connsiteY33" fmla="*/ 1273494 h 6858000"/>
              <a:gd name="connsiteX34" fmla="*/ 1745304 w 6489101"/>
              <a:gd name="connsiteY34" fmla="*/ 1278255 h 6858000"/>
              <a:gd name="connsiteX35" fmla="*/ 1740575 w 6489101"/>
              <a:gd name="connsiteY35" fmla="*/ 1282384 h 6858000"/>
              <a:gd name="connsiteX36" fmla="*/ 1736142 w 6489101"/>
              <a:gd name="connsiteY36" fmla="*/ 1286510 h 6858000"/>
              <a:gd name="connsiteX37" fmla="*/ 1731117 w 6489101"/>
              <a:gd name="connsiteY37" fmla="*/ 1290321 h 6858000"/>
              <a:gd name="connsiteX38" fmla="*/ 1726093 w 6489101"/>
              <a:gd name="connsiteY38" fmla="*/ 1293814 h 6858000"/>
              <a:gd name="connsiteX39" fmla="*/ 1720477 w 6489101"/>
              <a:gd name="connsiteY39" fmla="*/ 1297306 h 6858000"/>
              <a:gd name="connsiteX40" fmla="*/ 1715157 w 6489101"/>
              <a:gd name="connsiteY40" fmla="*/ 1300481 h 6858000"/>
              <a:gd name="connsiteX41" fmla="*/ 1709837 w 6489101"/>
              <a:gd name="connsiteY41" fmla="*/ 1303021 h 6858000"/>
              <a:gd name="connsiteX42" fmla="*/ 1703926 w 6489101"/>
              <a:gd name="connsiteY42" fmla="*/ 1305560 h 6858000"/>
              <a:gd name="connsiteX43" fmla="*/ 1698310 w 6489101"/>
              <a:gd name="connsiteY43" fmla="*/ 1307465 h 6858000"/>
              <a:gd name="connsiteX44" fmla="*/ 1692398 w 6489101"/>
              <a:gd name="connsiteY44" fmla="*/ 1309371 h 6858000"/>
              <a:gd name="connsiteX45" fmla="*/ 1686783 w 6489101"/>
              <a:gd name="connsiteY45" fmla="*/ 1311275 h 6858000"/>
              <a:gd name="connsiteX46" fmla="*/ 1681167 w 6489101"/>
              <a:gd name="connsiteY46" fmla="*/ 1312228 h 6858000"/>
              <a:gd name="connsiteX47" fmla="*/ 1674960 w 6489101"/>
              <a:gd name="connsiteY47" fmla="*/ 1313180 h 6858000"/>
              <a:gd name="connsiteX48" fmla="*/ 1668754 w 6489101"/>
              <a:gd name="connsiteY48" fmla="*/ 1314133 h 6858000"/>
              <a:gd name="connsiteX49" fmla="*/ 1663138 w 6489101"/>
              <a:gd name="connsiteY49" fmla="*/ 1314450 h 6858000"/>
              <a:gd name="connsiteX50" fmla="*/ 1656931 w 6489101"/>
              <a:gd name="connsiteY50" fmla="*/ 1314769 h 6858000"/>
              <a:gd name="connsiteX51" fmla="*/ 1651020 w 6489101"/>
              <a:gd name="connsiteY51" fmla="*/ 1314450 h 6858000"/>
              <a:gd name="connsiteX52" fmla="*/ 1645108 w 6489101"/>
              <a:gd name="connsiteY52" fmla="*/ 1314133 h 6858000"/>
              <a:gd name="connsiteX53" fmla="*/ 1638902 w 6489101"/>
              <a:gd name="connsiteY53" fmla="*/ 1313180 h 6858000"/>
              <a:gd name="connsiteX54" fmla="*/ 1633286 w 6489101"/>
              <a:gd name="connsiteY54" fmla="*/ 1312228 h 6858000"/>
              <a:gd name="connsiteX55" fmla="*/ 1627079 w 6489101"/>
              <a:gd name="connsiteY55" fmla="*/ 1311275 h 6858000"/>
              <a:gd name="connsiteX56" fmla="*/ 1621463 w 6489101"/>
              <a:gd name="connsiteY56" fmla="*/ 1309371 h 6858000"/>
              <a:gd name="connsiteX57" fmla="*/ 1615552 w 6489101"/>
              <a:gd name="connsiteY57" fmla="*/ 1307465 h 6858000"/>
              <a:gd name="connsiteX58" fmla="*/ 1609936 w 6489101"/>
              <a:gd name="connsiteY58" fmla="*/ 1305560 h 6858000"/>
              <a:gd name="connsiteX59" fmla="*/ 1604320 w 6489101"/>
              <a:gd name="connsiteY59" fmla="*/ 1303021 h 6858000"/>
              <a:gd name="connsiteX60" fmla="*/ 1598705 w 6489101"/>
              <a:gd name="connsiteY60" fmla="*/ 1300481 h 6858000"/>
              <a:gd name="connsiteX61" fmla="*/ 1593385 w 6489101"/>
              <a:gd name="connsiteY61" fmla="*/ 1297306 h 6858000"/>
              <a:gd name="connsiteX62" fmla="*/ 1588360 w 6489101"/>
              <a:gd name="connsiteY62" fmla="*/ 1293814 h 6858000"/>
              <a:gd name="connsiteX63" fmla="*/ 1583040 w 6489101"/>
              <a:gd name="connsiteY63" fmla="*/ 1290321 h 6858000"/>
              <a:gd name="connsiteX64" fmla="*/ 1578015 w 6489101"/>
              <a:gd name="connsiteY64" fmla="*/ 1286510 h 6858000"/>
              <a:gd name="connsiteX65" fmla="*/ 1573286 w 6489101"/>
              <a:gd name="connsiteY65" fmla="*/ 1282384 h 6858000"/>
              <a:gd name="connsiteX66" fmla="*/ 1568557 w 6489101"/>
              <a:gd name="connsiteY66" fmla="*/ 1278255 h 6858000"/>
              <a:gd name="connsiteX67" fmla="*/ 290540 w 6489101"/>
              <a:gd name="connsiteY67" fmla="*/ 0 h 6858000"/>
              <a:gd name="connsiteX68" fmla="*/ 0 w 6489101"/>
              <a:gd name="connsiteY68" fmla="*/ 0 h 6858000"/>
              <a:gd name="connsiteX69" fmla="*/ 0 w 6489101"/>
              <a:gd name="connsiteY69" fmla="*/ 6858000 h 6858000"/>
              <a:gd name="connsiteX70" fmla="*/ 6489101 w 6489101"/>
              <a:gd name="connsiteY70" fmla="*/ 6858000 h 6858000"/>
              <a:gd name="connsiteX71" fmla="*/ 1481070 w 6489101"/>
              <a:gd name="connsiteY71" fmla="*/ 1828166 h 6858000"/>
              <a:gd name="connsiteX72" fmla="*/ 1476637 w 6489101"/>
              <a:gd name="connsiteY72" fmla="*/ 1823404 h 6858000"/>
              <a:gd name="connsiteX73" fmla="*/ 1472204 w 6489101"/>
              <a:gd name="connsiteY73" fmla="*/ 1818640 h 6858000"/>
              <a:gd name="connsiteX74" fmla="*/ 1468657 w 6489101"/>
              <a:gd name="connsiteY74" fmla="*/ 1814195 h 6858000"/>
              <a:gd name="connsiteX75" fmla="*/ 1465110 w 6489101"/>
              <a:gd name="connsiteY75" fmla="*/ 1808799 h 6858000"/>
              <a:gd name="connsiteX76" fmla="*/ 1461859 w 6489101"/>
              <a:gd name="connsiteY76" fmla="*/ 1803718 h 6858000"/>
              <a:gd name="connsiteX77" fmla="*/ 1459199 w 6489101"/>
              <a:gd name="connsiteY77" fmla="*/ 1798321 h 6858000"/>
              <a:gd name="connsiteX78" fmla="*/ 1456243 w 6489101"/>
              <a:gd name="connsiteY78" fmla="*/ 1792924 h 6858000"/>
              <a:gd name="connsiteX79" fmla="*/ 1453878 w 6489101"/>
              <a:gd name="connsiteY79" fmla="*/ 1787526 h 6858000"/>
              <a:gd name="connsiteX80" fmla="*/ 1451810 w 6489101"/>
              <a:gd name="connsiteY80" fmla="*/ 1781811 h 6858000"/>
              <a:gd name="connsiteX81" fmla="*/ 1450036 w 6489101"/>
              <a:gd name="connsiteY81" fmla="*/ 1776095 h 6858000"/>
              <a:gd name="connsiteX82" fmla="*/ 1448263 w 6489101"/>
              <a:gd name="connsiteY82" fmla="*/ 1770380 h 6858000"/>
              <a:gd name="connsiteX83" fmla="*/ 1447081 w 6489101"/>
              <a:gd name="connsiteY83" fmla="*/ 1764665 h 6858000"/>
              <a:gd name="connsiteX84" fmla="*/ 1446194 w 6489101"/>
              <a:gd name="connsiteY84" fmla="*/ 1758634 h 6858000"/>
              <a:gd name="connsiteX85" fmla="*/ 1445307 w 6489101"/>
              <a:gd name="connsiteY85" fmla="*/ 1752919 h 6858000"/>
              <a:gd name="connsiteX86" fmla="*/ 1445012 w 6489101"/>
              <a:gd name="connsiteY86" fmla="*/ 1746885 h 6858000"/>
              <a:gd name="connsiteX87" fmla="*/ 1445012 w 6489101"/>
              <a:gd name="connsiteY87" fmla="*/ 1741170 h 6858000"/>
              <a:gd name="connsiteX88" fmla="*/ 1445012 w 6489101"/>
              <a:gd name="connsiteY88" fmla="*/ 1735139 h 6858000"/>
              <a:gd name="connsiteX89" fmla="*/ 1445307 w 6489101"/>
              <a:gd name="connsiteY89" fmla="*/ 1729424 h 6858000"/>
              <a:gd name="connsiteX90" fmla="*/ 1446194 w 6489101"/>
              <a:gd name="connsiteY90" fmla="*/ 1723074 h 6858000"/>
              <a:gd name="connsiteX91" fmla="*/ 1447081 w 6489101"/>
              <a:gd name="connsiteY91" fmla="*/ 1717358 h 6858000"/>
              <a:gd name="connsiteX92" fmla="*/ 1448263 w 6489101"/>
              <a:gd name="connsiteY92" fmla="*/ 1711643 h 6858000"/>
              <a:gd name="connsiteX93" fmla="*/ 1450036 w 6489101"/>
              <a:gd name="connsiteY93" fmla="*/ 1705929 h 6858000"/>
              <a:gd name="connsiteX94" fmla="*/ 1451810 w 6489101"/>
              <a:gd name="connsiteY94" fmla="*/ 1700214 h 6858000"/>
              <a:gd name="connsiteX95" fmla="*/ 1453878 w 6489101"/>
              <a:gd name="connsiteY95" fmla="*/ 1694816 h 6858000"/>
              <a:gd name="connsiteX96" fmla="*/ 1456243 w 6489101"/>
              <a:gd name="connsiteY96" fmla="*/ 1689101 h 6858000"/>
              <a:gd name="connsiteX97" fmla="*/ 1459199 w 6489101"/>
              <a:gd name="connsiteY97" fmla="*/ 1683703 h 6858000"/>
              <a:gd name="connsiteX98" fmla="*/ 1461859 w 6489101"/>
              <a:gd name="connsiteY98" fmla="*/ 1678305 h 6858000"/>
              <a:gd name="connsiteX99" fmla="*/ 1465110 w 6489101"/>
              <a:gd name="connsiteY99" fmla="*/ 1673226 h 6858000"/>
              <a:gd name="connsiteX100" fmla="*/ 1468657 w 6489101"/>
              <a:gd name="connsiteY100" fmla="*/ 1668145 h 6858000"/>
              <a:gd name="connsiteX101" fmla="*/ 1472204 w 6489101"/>
              <a:gd name="connsiteY101" fmla="*/ 1663066 h 6858000"/>
              <a:gd name="connsiteX102" fmla="*/ 1476637 w 6489101"/>
              <a:gd name="connsiteY102" fmla="*/ 1658621 h 6858000"/>
              <a:gd name="connsiteX103" fmla="*/ 1481070 w 6489101"/>
              <a:gd name="connsiteY103" fmla="*/ 1653859 h 6858000"/>
              <a:gd name="connsiteX104" fmla="*/ 1485504 w 6489101"/>
              <a:gd name="connsiteY104" fmla="*/ 1649414 h 6858000"/>
              <a:gd name="connsiteX105" fmla="*/ 1490233 w 6489101"/>
              <a:gd name="connsiteY105" fmla="*/ 1645603 h 6858000"/>
              <a:gd name="connsiteX106" fmla="*/ 1495258 w 6489101"/>
              <a:gd name="connsiteY106" fmla="*/ 1641794 h 6858000"/>
              <a:gd name="connsiteX107" fmla="*/ 1500282 w 6489101"/>
              <a:gd name="connsiteY107" fmla="*/ 1637984 h 6858000"/>
              <a:gd name="connsiteX108" fmla="*/ 1505307 w 6489101"/>
              <a:gd name="connsiteY108" fmla="*/ 1634809 h 6858000"/>
              <a:gd name="connsiteX109" fmla="*/ 1510922 w 6489101"/>
              <a:gd name="connsiteY109" fmla="*/ 1631950 h 6858000"/>
              <a:gd name="connsiteX110" fmla="*/ 1516242 w 6489101"/>
              <a:gd name="connsiteY110" fmla="*/ 1629094 h 6858000"/>
              <a:gd name="connsiteX111" fmla="*/ 1521858 w 6489101"/>
              <a:gd name="connsiteY111" fmla="*/ 1626871 h 6858000"/>
              <a:gd name="connsiteX112" fmla="*/ 1527178 w 6489101"/>
              <a:gd name="connsiteY112" fmla="*/ 1624649 h 6858000"/>
              <a:gd name="connsiteX113" fmla="*/ 1533090 w 6489101"/>
              <a:gd name="connsiteY113" fmla="*/ 1623061 h 6858000"/>
              <a:gd name="connsiteX114" fmla="*/ 1538705 w 6489101"/>
              <a:gd name="connsiteY114" fmla="*/ 1621155 h 6858000"/>
              <a:gd name="connsiteX115" fmla="*/ 1544617 w 6489101"/>
              <a:gd name="connsiteY115" fmla="*/ 1620204 h 6858000"/>
              <a:gd name="connsiteX116" fmla="*/ 1550232 w 6489101"/>
              <a:gd name="connsiteY116" fmla="*/ 1618934 h 6858000"/>
              <a:gd name="connsiteX117" fmla="*/ 1556439 w 6489101"/>
              <a:gd name="connsiteY117" fmla="*/ 1618299 h 6858000"/>
              <a:gd name="connsiteX118" fmla="*/ 1562055 w 6489101"/>
              <a:gd name="connsiteY118" fmla="*/ 1617981 h 6858000"/>
              <a:gd name="connsiteX119" fmla="*/ 1568262 w 6489101"/>
              <a:gd name="connsiteY119" fmla="*/ 1617981 h 6858000"/>
              <a:gd name="connsiteX120" fmla="*/ 1573878 w 6489101"/>
              <a:gd name="connsiteY120" fmla="*/ 1617981 h 6858000"/>
              <a:gd name="connsiteX121" fmla="*/ 1580084 w 6489101"/>
              <a:gd name="connsiteY121" fmla="*/ 1618299 h 6858000"/>
              <a:gd name="connsiteX122" fmla="*/ 1585996 w 6489101"/>
              <a:gd name="connsiteY122" fmla="*/ 1618934 h 6858000"/>
              <a:gd name="connsiteX123" fmla="*/ 1591611 w 6489101"/>
              <a:gd name="connsiteY123" fmla="*/ 1620204 h 6858000"/>
              <a:gd name="connsiteX124" fmla="*/ 1597227 w 6489101"/>
              <a:gd name="connsiteY124" fmla="*/ 1621155 h 6858000"/>
              <a:gd name="connsiteX125" fmla="*/ 1603138 w 6489101"/>
              <a:gd name="connsiteY125" fmla="*/ 1623061 h 6858000"/>
              <a:gd name="connsiteX126" fmla="*/ 1608754 w 6489101"/>
              <a:gd name="connsiteY126" fmla="*/ 1624649 h 6858000"/>
              <a:gd name="connsiteX127" fmla="*/ 1614665 w 6489101"/>
              <a:gd name="connsiteY127" fmla="*/ 1626871 h 6858000"/>
              <a:gd name="connsiteX128" fmla="*/ 1619986 w 6489101"/>
              <a:gd name="connsiteY128" fmla="*/ 1629094 h 6858000"/>
              <a:gd name="connsiteX129" fmla="*/ 1625306 w 6489101"/>
              <a:gd name="connsiteY129" fmla="*/ 1631950 h 6858000"/>
              <a:gd name="connsiteX130" fmla="*/ 1630626 w 6489101"/>
              <a:gd name="connsiteY130" fmla="*/ 1634809 h 6858000"/>
              <a:gd name="connsiteX131" fmla="*/ 1635650 w 6489101"/>
              <a:gd name="connsiteY131" fmla="*/ 1637984 h 6858000"/>
              <a:gd name="connsiteX132" fmla="*/ 1640675 w 6489101"/>
              <a:gd name="connsiteY132" fmla="*/ 1641794 h 6858000"/>
              <a:gd name="connsiteX133" fmla="*/ 1645700 w 6489101"/>
              <a:gd name="connsiteY133" fmla="*/ 1645603 h 6858000"/>
              <a:gd name="connsiteX134" fmla="*/ 1650428 w 6489101"/>
              <a:gd name="connsiteY134" fmla="*/ 1649414 h 6858000"/>
              <a:gd name="connsiteX135" fmla="*/ 1655158 w 6489101"/>
              <a:gd name="connsiteY135" fmla="*/ 1653859 h 6858000"/>
              <a:gd name="connsiteX136" fmla="*/ 2324018 w 6489101"/>
              <a:gd name="connsiteY136" fmla="*/ 2322830 h 6858000"/>
              <a:gd name="connsiteX137" fmla="*/ 2328747 w 6489101"/>
              <a:gd name="connsiteY137" fmla="*/ 2326958 h 6858000"/>
              <a:gd name="connsiteX138" fmla="*/ 2333476 w 6489101"/>
              <a:gd name="connsiteY138" fmla="*/ 2331085 h 6858000"/>
              <a:gd name="connsiteX139" fmla="*/ 2338501 w 6489101"/>
              <a:gd name="connsiteY139" fmla="*/ 2334895 h 6858000"/>
              <a:gd name="connsiteX140" fmla="*/ 2343525 w 6489101"/>
              <a:gd name="connsiteY140" fmla="*/ 2338705 h 6858000"/>
              <a:gd name="connsiteX141" fmla="*/ 2348550 w 6489101"/>
              <a:gd name="connsiteY141" fmla="*/ 2341880 h 6858000"/>
              <a:gd name="connsiteX142" fmla="*/ 2353870 w 6489101"/>
              <a:gd name="connsiteY142" fmla="*/ 2344738 h 6858000"/>
              <a:gd name="connsiteX143" fmla="*/ 2359190 w 6489101"/>
              <a:gd name="connsiteY143" fmla="*/ 2347595 h 6858000"/>
              <a:gd name="connsiteX144" fmla="*/ 2365101 w 6489101"/>
              <a:gd name="connsiteY144" fmla="*/ 2349818 h 6858000"/>
              <a:gd name="connsiteX145" fmla="*/ 2370422 w 6489101"/>
              <a:gd name="connsiteY145" fmla="*/ 2351723 h 6858000"/>
              <a:gd name="connsiteX146" fmla="*/ 2376037 w 6489101"/>
              <a:gd name="connsiteY146" fmla="*/ 2353628 h 6858000"/>
              <a:gd name="connsiteX147" fmla="*/ 2381949 w 6489101"/>
              <a:gd name="connsiteY147" fmla="*/ 2355534 h 6858000"/>
              <a:gd name="connsiteX148" fmla="*/ 2387564 w 6489101"/>
              <a:gd name="connsiteY148" fmla="*/ 2356485 h 6858000"/>
              <a:gd name="connsiteX149" fmla="*/ 2393476 w 6489101"/>
              <a:gd name="connsiteY149" fmla="*/ 2357755 h 6858000"/>
              <a:gd name="connsiteX150" fmla="*/ 2399387 w 6489101"/>
              <a:gd name="connsiteY150" fmla="*/ 2358391 h 6858000"/>
              <a:gd name="connsiteX151" fmla="*/ 2405298 w 6489101"/>
              <a:gd name="connsiteY151" fmla="*/ 2358708 h 6858000"/>
              <a:gd name="connsiteX152" fmla="*/ 2411209 w 6489101"/>
              <a:gd name="connsiteY152" fmla="*/ 2358708 h 6858000"/>
              <a:gd name="connsiteX153" fmla="*/ 2417121 w 6489101"/>
              <a:gd name="connsiteY153" fmla="*/ 2358708 h 6858000"/>
              <a:gd name="connsiteX154" fmla="*/ 2423032 w 6489101"/>
              <a:gd name="connsiteY154" fmla="*/ 2358391 h 6858000"/>
              <a:gd name="connsiteX155" fmla="*/ 2428943 w 6489101"/>
              <a:gd name="connsiteY155" fmla="*/ 2357755 h 6858000"/>
              <a:gd name="connsiteX156" fmla="*/ 2434559 w 6489101"/>
              <a:gd name="connsiteY156" fmla="*/ 2356485 h 6858000"/>
              <a:gd name="connsiteX157" fmla="*/ 2440470 w 6489101"/>
              <a:gd name="connsiteY157" fmla="*/ 2355534 h 6858000"/>
              <a:gd name="connsiteX158" fmla="*/ 2446086 w 6489101"/>
              <a:gd name="connsiteY158" fmla="*/ 2353628 h 6858000"/>
              <a:gd name="connsiteX159" fmla="*/ 2451997 w 6489101"/>
              <a:gd name="connsiteY159" fmla="*/ 2351723 h 6858000"/>
              <a:gd name="connsiteX160" fmla="*/ 2457613 w 6489101"/>
              <a:gd name="connsiteY160" fmla="*/ 2349818 h 6858000"/>
              <a:gd name="connsiteX161" fmla="*/ 2462933 w 6489101"/>
              <a:gd name="connsiteY161" fmla="*/ 2347595 h 6858000"/>
              <a:gd name="connsiteX162" fmla="*/ 2468549 w 6489101"/>
              <a:gd name="connsiteY162" fmla="*/ 2344738 h 6858000"/>
              <a:gd name="connsiteX163" fmla="*/ 2473869 w 6489101"/>
              <a:gd name="connsiteY163" fmla="*/ 2341880 h 6858000"/>
              <a:gd name="connsiteX164" fmla="*/ 2478893 w 6489101"/>
              <a:gd name="connsiteY164" fmla="*/ 2338705 h 6858000"/>
              <a:gd name="connsiteX165" fmla="*/ 2484214 w 6489101"/>
              <a:gd name="connsiteY165" fmla="*/ 2334895 h 6858000"/>
              <a:gd name="connsiteX166" fmla="*/ 2488943 w 6489101"/>
              <a:gd name="connsiteY166" fmla="*/ 2331085 h 6858000"/>
              <a:gd name="connsiteX167" fmla="*/ 2493672 w 6489101"/>
              <a:gd name="connsiteY167" fmla="*/ 2326958 h 6858000"/>
              <a:gd name="connsiteX168" fmla="*/ 2498105 w 6489101"/>
              <a:gd name="connsiteY168" fmla="*/ 2322830 h 6858000"/>
              <a:gd name="connsiteX169" fmla="*/ 2502539 w 6489101"/>
              <a:gd name="connsiteY169" fmla="*/ 2318068 h 6858000"/>
              <a:gd name="connsiteX170" fmla="*/ 2506972 w 6489101"/>
              <a:gd name="connsiteY170" fmla="*/ 2313306 h 6858000"/>
              <a:gd name="connsiteX171" fmla="*/ 2510519 w 6489101"/>
              <a:gd name="connsiteY171" fmla="*/ 2308544 h 6858000"/>
              <a:gd name="connsiteX172" fmla="*/ 2514066 w 6489101"/>
              <a:gd name="connsiteY172" fmla="*/ 2303463 h 6858000"/>
              <a:gd name="connsiteX173" fmla="*/ 2517317 w 6489101"/>
              <a:gd name="connsiteY173" fmla="*/ 2298384 h 6858000"/>
              <a:gd name="connsiteX174" fmla="*/ 2520272 w 6489101"/>
              <a:gd name="connsiteY174" fmla="*/ 2292985 h 6858000"/>
              <a:gd name="connsiteX175" fmla="*/ 2522932 w 6489101"/>
              <a:gd name="connsiteY175" fmla="*/ 2287588 h 6858000"/>
              <a:gd name="connsiteX176" fmla="*/ 2525593 w 6489101"/>
              <a:gd name="connsiteY176" fmla="*/ 2281873 h 6858000"/>
              <a:gd name="connsiteX177" fmla="*/ 2527366 w 6489101"/>
              <a:gd name="connsiteY177" fmla="*/ 2276476 h 6858000"/>
              <a:gd name="connsiteX178" fmla="*/ 2529435 w 6489101"/>
              <a:gd name="connsiteY178" fmla="*/ 2270761 h 6858000"/>
              <a:gd name="connsiteX179" fmla="*/ 2530913 w 6489101"/>
              <a:gd name="connsiteY179" fmla="*/ 2265046 h 6858000"/>
              <a:gd name="connsiteX180" fmla="*/ 2532095 w 6489101"/>
              <a:gd name="connsiteY180" fmla="*/ 2259331 h 6858000"/>
              <a:gd name="connsiteX181" fmla="*/ 2532982 w 6489101"/>
              <a:gd name="connsiteY181" fmla="*/ 2253298 h 6858000"/>
              <a:gd name="connsiteX182" fmla="*/ 2533868 w 6489101"/>
              <a:gd name="connsiteY182" fmla="*/ 2247266 h 6858000"/>
              <a:gd name="connsiteX183" fmla="*/ 2534164 w 6489101"/>
              <a:gd name="connsiteY183" fmla="*/ 2241551 h 6858000"/>
              <a:gd name="connsiteX184" fmla="*/ 2534459 w 6489101"/>
              <a:gd name="connsiteY184" fmla="*/ 2235519 h 6858000"/>
              <a:gd name="connsiteX185" fmla="*/ 2534164 w 6489101"/>
              <a:gd name="connsiteY185" fmla="*/ 2229804 h 6858000"/>
              <a:gd name="connsiteX186" fmla="*/ 2533868 w 6489101"/>
              <a:gd name="connsiteY186" fmla="*/ 2223770 h 6858000"/>
              <a:gd name="connsiteX187" fmla="*/ 2532982 w 6489101"/>
              <a:gd name="connsiteY187" fmla="*/ 2217739 h 6858000"/>
              <a:gd name="connsiteX188" fmla="*/ 2532095 w 6489101"/>
              <a:gd name="connsiteY188" fmla="*/ 2212024 h 6858000"/>
              <a:gd name="connsiteX189" fmla="*/ 2530913 w 6489101"/>
              <a:gd name="connsiteY189" fmla="*/ 2206309 h 6858000"/>
              <a:gd name="connsiteX190" fmla="*/ 2529435 w 6489101"/>
              <a:gd name="connsiteY190" fmla="*/ 2200593 h 6858000"/>
              <a:gd name="connsiteX191" fmla="*/ 2527366 w 6489101"/>
              <a:gd name="connsiteY191" fmla="*/ 2194878 h 6858000"/>
              <a:gd name="connsiteX192" fmla="*/ 2525593 w 6489101"/>
              <a:gd name="connsiteY192" fmla="*/ 2189163 h 6858000"/>
              <a:gd name="connsiteX193" fmla="*/ 2522932 w 6489101"/>
              <a:gd name="connsiteY193" fmla="*/ 2183765 h 6858000"/>
              <a:gd name="connsiteX194" fmla="*/ 2520272 w 6489101"/>
              <a:gd name="connsiteY194" fmla="*/ 2178368 h 6858000"/>
              <a:gd name="connsiteX195" fmla="*/ 2517317 w 6489101"/>
              <a:gd name="connsiteY195" fmla="*/ 2172970 h 6858000"/>
              <a:gd name="connsiteX196" fmla="*/ 2514066 w 6489101"/>
              <a:gd name="connsiteY196" fmla="*/ 2167890 h 6858000"/>
              <a:gd name="connsiteX197" fmla="*/ 2510519 w 6489101"/>
              <a:gd name="connsiteY197" fmla="*/ 2162494 h 6858000"/>
              <a:gd name="connsiteX198" fmla="*/ 2506972 w 6489101"/>
              <a:gd name="connsiteY198" fmla="*/ 2157730 h 6858000"/>
              <a:gd name="connsiteX199" fmla="*/ 2502539 w 6489101"/>
              <a:gd name="connsiteY199" fmla="*/ 2153285 h 6858000"/>
              <a:gd name="connsiteX200" fmla="*/ 2498105 w 6489101"/>
              <a:gd name="connsiteY200" fmla="*/ 2148523 h 6858000"/>
              <a:gd name="connsiteX201" fmla="*/ 2111508 w 6489101"/>
              <a:gd name="connsiteY201" fmla="*/ 1761490 h 6858000"/>
              <a:gd name="connsiteX202" fmla="*/ 1915254 w 6489101"/>
              <a:gd name="connsiteY202" fmla="*/ 1565276 h 6858000"/>
              <a:gd name="connsiteX203" fmla="*/ 1910524 w 6489101"/>
              <a:gd name="connsiteY203" fmla="*/ 1560514 h 6858000"/>
              <a:gd name="connsiteX204" fmla="*/ 1906682 w 6489101"/>
              <a:gd name="connsiteY204" fmla="*/ 1555751 h 6858000"/>
              <a:gd name="connsiteX205" fmla="*/ 1902544 w 6489101"/>
              <a:gd name="connsiteY205" fmla="*/ 1550671 h 6858000"/>
              <a:gd name="connsiteX206" fmla="*/ 1899588 w 6489101"/>
              <a:gd name="connsiteY206" fmla="*/ 1545909 h 6858000"/>
              <a:gd name="connsiteX207" fmla="*/ 1896338 w 6489101"/>
              <a:gd name="connsiteY207" fmla="*/ 1540829 h 6858000"/>
              <a:gd name="connsiteX208" fmla="*/ 1893086 w 6489101"/>
              <a:gd name="connsiteY208" fmla="*/ 1535430 h 6858000"/>
              <a:gd name="connsiteX209" fmla="*/ 1890426 w 6489101"/>
              <a:gd name="connsiteY209" fmla="*/ 1530034 h 6858000"/>
              <a:gd name="connsiteX210" fmla="*/ 1888062 w 6489101"/>
              <a:gd name="connsiteY210" fmla="*/ 1524635 h 6858000"/>
              <a:gd name="connsiteX211" fmla="*/ 1885697 w 6489101"/>
              <a:gd name="connsiteY211" fmla="*/ 1518920 h 6858000"/>
              <a:gd name="connsiteX212" fmla="*/ 1883924 w 6489101"/>
              <a:gd name="connsiteY212" fmla="*/ 1513205 h 6858000"/>
              <a:gd name="connsiteX213" fmla="*/ 1882446 w 6489101"/>
              <a:gd name="connsiteY213" fmla="*/ 1507174 h 6858000"/>
              <a:gd name="connsiteX214" fmla="*/ 1881264 w 6489101"/>
              <a:gd name="connsiteY214" fmla="*/ 1501459 h 6858000"/>
              <a:gd name="connsiteX215" fmla="*/ 1880377 w 6489101"/>
              <a:gd name="connsiteY215" fmla="*/ 1495744 h 6858000"/>
              <a:gd name="connsiteX216" fmla="*/ 1879786 w 6489101"/>
              <a:gd name="connsiteY216" fmla="*/ 1489710 h 6858000"/>
              <a:gd name="connsiteX217" fmla="*/ 1879195 w 6489101"/>
              <a:gd name="connsiteY217" fmla="*/ 1483995 h 6858000"/>
              <a:gd name="connsiteX218" fmla="*/ 1878899 w 6489101"/>
              <a:gd name="connsiteY218" fmla="*/ 1478281 h 6858000"/>
              <a:gd name="connsiteX219" fmla="*/ 1879195 w 6489101"/>
              <a:gd name="connsiteY219" fmla="*/ 1472249 h 6858000"/>
              <a:gd name="connsiteX220" fmla="*/ 1879786 w 6489101"/>
              <a:gd name="connsiteY220" fmla="*/ 1466215 h 6858000"/>
              <a:gd name="connsiteX221" fmla="*/ 1880377 w 6489101"/>
              <a:gd name="connsiteY221" fmla="*/ 1460183 h 6858000"/>
              <a:gd name="connsiteX222" fmla="*/ 1881264 w 6489101"/>
              <a:gd name="connsiteY222" fmla="*/ 1454468 h 6858000"/>
              <a:gd name="connsiteX223" fmla="*/ 1882446 w 6489101"/>
              <a:gd name="connsiteY223" fmla="*/ 1448754 h 6858000"/>
              <a:gd name="connsiteX224" fmla="*/ 1883924 w 6489101"/>
              <a:gd name="connsiteY224" fmla="*/ 1443039 h 6858000"/>
              <a:gd name="connsiteX225" fmla="*/ 1885697 w 6489101"/>
              <a:gd name="connsiteY225" fmla="*/ 1437324 h 6858000"/>
              <a:gd name="connsiteX226" fmla="*/ 1888062 w 6489101"/>
              <a:gd name="connsiteY226" fmla="*/ 1431609 h 6858000"/>
              <a:gd name="connsiteX227" fmla="*/ 1890426 w 6489101"/>
              <a:gd name="connsiteY227" fmla="*/ 1426211 h 6858000"/>
              <a:gd name="connsiteX228" fmla="*/ 1893086 w 6489101"/>
              <a:gd name="connsiteY228" fmla="*/ 1420814 h 6858000"/>
              <a:gd name="connsiteX229" fmla="*/ 1896338 w 6489101"/>
              <a:gd name="connsiteY229" fmla="*/ 1415416 h 6858000"/>
              <a:gd name="connsiteX230" fmla="*/ 1899588 w 6489101"/>
              <a:gd name="connsiteY230" fmla="*/ 1410336 h 6858000"/>
              <a:gd name="connsiteX231" fmla="*/ 1902544 w 6489101"/>
              <a:gd name="connsiteY231" fmla="*/ 1405256 h 6858000"/>
              <a:gd name="connsiteX232" fmla="*/ 1906682 w 6489101"/>
              <a:gd name="connsiteY232" fmla="*/ 1400175 h 6858000"/>
              <a:gd name="connsiteX233" fmla="*/ 1910524 w 6489101"/>
              <a:gd name="connsiteY233" fmla="*/ 1395731 h 6858000"/>
              <a:gd name="connsiteX234" fmla="*/ 1915254 w 6489101"/>
              <a:gd name="connsiteY234" fmla="*/ 1390969 h 6858000"/>
              <a:gd name="connsiteX235" fmla="*/ 1919687 w 6489101"/>
              <a:gd name="connsiteY235" fmla="*/ 1386524 h 6858000"/>
              <a:gd name="connsiteX236" fmla="*/ 1924712 w 6489101"/>
              <a:gd name="connsiteY236" fmla="*/ 1382396 h 6858000"/>
              <a:gd name="connsiteX237" fmla="*/ 1929145 w 6489101"/>
              <a:gd name="connsiteY237" fmla="*/ 1378585 h 6858000"/>
              <a:gd name="connsiteX238" fmla="*/ 1934170 w 6489101"/>
              <a:gd name="connsiteY238" fmla="*/ 1375094 h 6858000"/>
              <a:gd name="connsiteX239" fmla="*/ 1939785 w 6489101"/>
              <a:gd name="connsiteY239" fmla="*/ 1371919 h 6858000"/>
              <a:gd name="connsiteX240" fmla="*/ 1945106 w 6489101"/>
              <a:gd name="connsiteY240" fmla="*/ 1369061 h 6858000"/>
              <a:gd name="connsiteX241" fmla="*/ 1950426 w 6489101"/>
              <a:gd name="connsiteY241" fmla="*/ 1366204 h 6858000"/>
              <a:gd name="connsiteX242" fmla="*/ 1955746 w 6489101"/>
              <a:gd name="connsiteY242" fmla="*/ 1363980 h 6858000"/>
              <a:gd name="connsiteX243" fmla="*/ 1961657 w 6489101"/>
              <a:gd name="connsiteY243" fmla="*/ 1361759 h 6858000"/>
              <a:gd name="connsiteX244" fmla="*/ 1967273 w 6489101"/>
              <a:gd name="connsiteY244" fmla="*/ 1360170 h 6858000"/>
              <a:gd name="connsiteX245" fmla="*/ 1973184 w 6489101"/>
              <a:gd name="connsiteY245" fmla="*/ 1358265 h 6858000"/>
              <a:gd name="connsiteX246" fmla="*/ 1978800 w 6489101"/>
              <a:gd name="connsiteY246" fmla="*/ 1357314 h 6858000"/>
              <a:gd name="connsiteX247" fmla="*/ 1984711 w 6489101"/>
              <a:gd name="connsiteY247" fmla="*/ 1356043 h 6858000"/>
              <a:gd name="connsiteX248" fmla="*/ 1990327 w 6489101"/>
              <a:gd name="connsiteY248" fmla="*/ 1355409 h 6858000"/>
              <a:gd name="connsiteX249" fmla="*/ 1996534 w 6489101"/>
              <a:gd name="connsiteY249" fmla="*/ 1355090 h 6858000"/>
              <a:gd name="connsiteX250" fmla="*/ 2002149 w 6489101"/>
              <a:gd name="connsiteY250" fmla="*/ 1354773 h 6858000"/>
              <a:gd name="connsiteX251" fmla="*/ 2008356 w 6489101"/>
              <a:gd name="connsiteY251" fmla="*/ 1355090 h 6858000"/>
              <a:gd name="connsiteX252" fmla="*/ 2013972 w 6489101"/>
              <a:gd name="connsiteY252" fmla="*/ 1355409 h 6858000"/>
              <a:gd name="connsiteX253" fmla="*/ 2019883 w 6489101"/>
              <a:gd name="connsiteY253" fmla="*/ 1356043 h 6858000"/>
              <a:gd name="connsiteX254" fmla="*/ 2025794 w 6489101"/>
              <a:gd name="connsiteY254" fmla="*/ 1357314 h 6858000"/>
              <a:gd name="connsiteX255" fmla="*/ 2031706 w 6489101"/>
              <a:gd name="connsiteY255" fmla="*/ 1358265 h 6858000"/>
              <a:gd name="connsiteX256" fmla="*/ 2037321 w 6489101"/>
              <a:gd name="connsiteY256" fmla="*/ 1360170 h 6858000"/>
              <a:gd name="connsiteX257" fmla="*/ 2043232 w 6489101"/>
              <a:gd name="connsiteY257" fmla="*/ 1361759 h 6858000"/>
              <a:gd name="connsiteX258" fmla="*/ 2048553 w 6489101"/>
              <a:gd name="connsiteY258" fmla="*/ 1363980 h 6858000"/>
              <a:gd name="connsiteX259" fmla="*/ 2054168 w 6489101"/>
              <a:gd name="connsiteY259" fmla="*/ 1366204 h 6858000"/>
              <a:gd name="connsiteX260" fmla="*/ 2059784 w 6489101"/>
              <a:gd name="connsiteY260" fmla="*/ 1369061 h 6858000"/>
              <a:gd name="connsiteX261" fmla="*/ 2065104 w 6489101"/>
              <a:gd name="connsiteY261" fmla="*/ 1371919 h 6858000"/>
              <a:gd name="connsiteX262" fmla="*/ 2070129 w 6489101"/>
              <a:gd name="connsiteY262" fmla="*/ 1375094 h 6858000"/>
              <a:gd name="connsiteX263" fmla="*/ 2075154 w 6489101"/>
              <a:gd name="connsiteY263" fmla="*/ 1378585 h 6858000"/>
              <a:gd name="connsiteX264" fmla="*/ 2080178 w 6489101"/>
              <a:gd name="connsiteY264" fmla="*/ 1382396 h 6858000"/>
              <a:gd name="connsiteX265" fmla="*/ 2084907 w 6489101"/>
              <a:gd name="connsiteY265" fmla="*/ 1386524 h 6858000"/>
              <a:gd name="connsiteX266" fmla="*/ 2089340 w 6489101"/>
              <a:gd name="connsiteY266" fmla="*/ 1390969 h 6858000"/>
              <a:gd name="connsiteX267" fmla="*/ 2296826 w 6489101"/>
              <a:gd name="connsiteY267" fmla="*/ 1598296 h 6858000"/>
              <a:gd name="connsiteX268" fmla="*/ 2301260 w 6489101"/>
              <a:gd name="connsiteY268" fmla="*/ 1602423 h 6858000"/>
              <a:gd name="connsiteX269" fmla="*/ 2305989 w 6489101"/>
              <a:gd name="connsiteY269" fmla="*/ 1606869 h 6858000"/>
              <a:gd name="connsiteX270" fmla="*/ 2311013 w 6489101"/>
              <a:gd name="connsiteY270" fmla="*/ 1610361 h 6858000"/>
              <a:gd name="connsiteX271" fmla="*/ 2316038 w 6489101"/>
              <a:gd name="connsiteY271" fmla="*/ 1613854 h 6858000"/>
              <a:gd name="connsiteX272" fmla="*/ 2321062 w 6489101"/>
              <a:gd name="connsiteY272" fmla="*/ 1617345 h 6858000"/>
              <a:gd name="connsiteX273" fmla="*/ 2326678 w 6489101"/>
              <a:gd name="connsiteY273" fmla="*/ 1620204 h 6858000"/>
              <a:gd name="connsiteX274" fmla="*/ 2331998 w 6489101"/>
              <a:gd name="connsiteY274" fmla="*/ 1623061 h 6858000"/>
              <a:gd name="connsiteX275" fmla="*/ 2337318 w 6489101"/>
              <a:gd name="connsiteY275" fmla="*/ 1625283 h 6858000"/>
              <a:gd name="connsiteX276" fmla="*/ 2342934 w 6489101"/>
              <a:gd name="connsiteY276" fmla="*/ 1627189 h 6858000"/>
              <a:gd name="connsiteX277" fmla="*/ 2348845 w 6489101"/>
              <a:gd name="connsiteY277" fmla="*/ 1629094 h 6858000"/>
              <a:gd name="connsiteX278" fmla="*/ 2354461 w 6489101"/>
              <a:gd name="connsiteY278" fmla="*/ 1630998 h 6858000"/>
              <a:gd name="connsiteX279" fmla="*/ 2360372 w 6489101"/>
              <a:gd name="connsiteY279" fmla="*/ 1631950 h 6858000"/>
              <a:gd name="connsiteX280" fmla="*/ 2365988 w 6489101"/>
              <a:gd name="connsiteY280" fmla="*/ 1632904 h 6858000"/>
              <a:gd name="connsiteX281" fmla="*/ 2372195 w 6489101"/>
              <a:gd name="connsiteY281" fmla="*/ 1633856 h 6858000"/>
              <a:gd name="connsiteX282" fmla="*/ 2377811 w 6489101"/>
              <a:gd name="connsiteY282" fmla="*/ 1634174 h 6858000"/>
              <a:gd name="connsiteX283" fmla="*/ 2383722 w 6489101"/>
              <a:gd name="connsiteY283" fmla="*/ 1634174 h 6858000"/>
              <a:gd name="connsiteX284" fmla="*/ 2389633 w 6489101"/>
              <a:gd name="connsiteY284" fmla="*/ 1634174 h 6858000"/>
              <a:gd name="connsiteX285" fmla="*/ 2395545 w 6489101"/>
              <a:gd name="connsiteY285" fmla="*/ 1633856 h 6858000"/>
              <a:gd name="connsiteX286" fmla="*/ 2401751 w 6489101"/>
              <a:gd name="connsiteY286" fmla="*/ 1632904 h 6858000"/>
              <a:gd name="connsiteX287" fmla="*/ 2407367 w 6489101"/>
              <a:gd name="connsiteY287" fmla="*/ 1631950 h 6858000"/>
              <a:gd name="connsiteX288" fmla="*/ 2412983 w 6489101"/>
              <a:gd name="connsiteY288" fmla="*/ 1630998 h 6858000"/>
              <a:gd name="connsiteX289" fmla="*/ 2418894 w 6489101"/>
              <a:gd name="connsiteY289" fmla="*/ 1629094 h 6858000"/>
              <a:gd name="connsiteX290" fmla="*/ 2424510 w 6489101"/>
              <a:gd name="connsiteY290" fmla="*/ 1627189 h 6858000"/>
              <a:gd name="connsiteX291" fmla="*/ 2430125 w 6489101"/>
              <a:gd name="connsiteY291" fmla="*/ 1625283 h 6858000"/>
              <a:gd name="connsiteX292" fmla="*/ 2435741 w 6489101"/>
              <a:gd name="connsiteY292" fmla="*/ 1623061 h 6858000"/>
              <a:gd name="connsiteX293" fmla="*/ 2441061 w 6489101"/>
              <a:gd name="connsiteY293" fmla="*/ 1620204 h 6858000"/>
              <a:gd name="connsiteX294" fmla="*/ 2446381 w 6489101"/>
              <a:gd name="connsiteY294" fmla="*/ 1617345 h 6858000"/>
              <a:gd name="connsiteX295" fmla="*/ 2451702 w 6489101"/>
              <a:gd name="connsiteY295" fmla="*/ 1613854 h 6858000"/>
              <a:gd name="connsiteX296" fmla="*/ 2456726 w 6489101"/>
              <a:gd name="connsiteY296" fmla="*/ 1610361 h 6858000"/>
              <a:gd name="connsiteX297" fmla="*/ 2461751 w 6489101"/>
              <a:gd name="connsiteY297" fmla="*/ 1606869 h 6858000"/>
              <a:gd name="connsiteX298" fmla="*/ 2466184 w 6489101"/>
              <a:gd name="connsiteY298" fmla="*/ 1602423 h 6858000"/>
              <a:gd name="connsiteX299" fmla="*/ 2470913 w 6489101"/>
              <a:gd name="connsiteY299" fmla="*/ 1598296 h 6858000"/>
              <a:gd name="connsiteX300" fmla="*/ 2475347 w 6489101"/>
              <a:gd name="connsiteY300" fmla="*/ 1593533 h 6858000"/>
              <a:gd name="connsiteX301" fmla="*/ 2479485 w 6489101"/>
              <a:gd name="connsiteY301" fmla="*/ 1588771 h 6858000"/>
              <a:gd name="connsiteX302" fmla="*/ 2483031 w 6489101"/>
              <a:gd name="connsiteY302" fmla="*/ 1583691 h 6858000"/>
              <a:gd name="connsiteX303" fmla="*/ 2486874 w 6489101"/>
              <a:gd name="connsiteY303" fmla="*/ 1578928 h 6858000"/>
              <a:gd name="connsiteX304" fmla="*/ 2490125 w 6489101"/>
              <a:gd name="connsiteY304" fmla="*/ 1573849 h 6858000"/>
              <a:gd name="connsiteX305" fmla="*/ 2492785 w 6489101"/>
              <a:gd name="connsiteY305" fmla="*/ 1568451 h 6858000"/>
              <a:gd name="connsiteX306" fmla="*/ 2495741 w 6489101"/>
              <a:gd name="connsiteY306" fmla="*/ 1563054 h 6858000"/>
              <a:gd name="connsiteX307" fmla="*/ 2497810 w 6489101"/>
              <a:gd name="connsiteY307" fmla="*/ 1557339 h 6858000"/>
              <a:gd name="connsiteX308" fmla="*/ 2500174 w 6489101"/>
              <a:gd name="connsiteY308" fmla="*/ 1551941 h 6858000"/>
              <a:gd name="connsiteX309" fmla="*/ 2501947 w 6489101"/>
              <a:gd name="connsiteY309" fmla="*/ 1546226 h 6858000"/>
              <a:gd name="connsiteX310" fmla="*/ 2503721 w 6489101"/>
              <a:gd name="connsiteY310" fmla="*/ 1540511 h 6858000"/>
              <a:gd name="connsiteX311" fmla="*/ 2504608 w 6489101"/>
              <a:gd name="connsiteY311" fmla="*/ 1534478 h 6858000"/>
              <a:gd name="connsiteX312" fmla="*/ 2505790 w 6489101"/>
              <a:gd name="connsiteY312" fmla="*/ 1528763 h 6858000"/>
              <a:gd name="connsiteX313" fmla="*/ 2506381 w 6489101"/>
              <a:gd name="connsiteY313" fmla="*/ 1522731 h 6858000"/>
              <a:gd name="connsiteX314" fmla="*/ 2506972 w 6489101"/>
              <a:gd name="connsiteY314" fmla="*/ 1517016 h 6858000"/>
              <a:gd name="connsiteX315" fmla="*/ 2506972 w 6489101"/>
              <a:gd name="connsiteY315" fmla="*/ 1510984 h 6858000"/>
              <a:gd name="connsiteX316" fmla="*/ 2506972 w 6489101"/>
              <a:gd name="connsiteY316" fmla="*/ 1505268 h 6858000"/>
              <a:gd name="connsiteX317" fmla="*/ 2506381 w 6489101"/>
              <a:gd name="connsiteY317" fmla="*/ 1499553 h 6858000"/>
              <a:gd name="connsiteX318" fmla="*/ 2505790 w 6489101"/>
              <a:gd name="connsiteY318" fmla="*/ 1493204 h 6858000"/>
              <a:gd name="connsiteX319" fmla="*/ 2504608 w 6489101"/>
              <a:gd name="connsiteY319" fmla="*/ 1487489 h 6858000"/>
              <a:gd name="connsiteX320" fmla="*/ 2503721 w 6489101"/>
              <a:gd name="connsiteY320" fmla="*/ 1481773 h 6858000"/>
              <a:gd name="connsiteX321" fmla="*/ 2501947 w 6489101"/>
              <a:gd name="connsiteY321" fmla="*/ 1476058 h 6858000"/>
              <a:gd name="connsiteX322" fmla="*/ 2500174 w 6489101"/>
              <a:gd name="connsiteY322" fmla="*/ 1470343 h 6858000"/>
              <a:gd name="connsiteX323" fmla="*/ 2497810 w 6489101"/>
              <a:gd name="connsiteY323" fmla="*/ 1464629 h 6858000"/>
              <a:gd name="connsiteX324" fmla="*/ 2495741 w 6489101"/>
              <a:gd name="connsiteY324" fmla="*/ 1459231 h 6858000"/>
              <a:gd name="connsiteX325" fmla="*/ 2492785 w 6489101"/>
              <a:gd name="connsiteY325" fmla="*/ 1453834 h 6858000"/>
              <a:gd name="connsiteX326" fmla="*/ 2490125 w 6489101"/>
              <a:gd name="connsiteY326" fmla="*/ 1448436 h 6858000"/>
              <a:gd name="connsiteX327" fmla="*/ 2486874 w 6489101"/>
              <a:gd name="connsiteY327" fmla="*/ 1443356 h 6858000"/>
              <a:gd name="connsiteX328" fmla="*/ 2483031 w 6489101"/>
              <a:gd name="connsiteY328" fmla="*/ 1438275 h 6858000"/>
              <a:gd name="connsiteX329" fmla="*/ 2479485 w 6489101"/>
              <a:gd name="connsiteY329" fmla="*/ 1433195 h 6858000"/>
              <a:gd name="connsiteX330" fmla="*/ 2475347 w 6489101"/>
              <a:gd name="connsiteY330" fmla="*/ 1428751 h 6858000"/>
              <a:gd name="connsiteX331" fmla="*/ 2470913 w 6489101"/>
              <a:gd name="connsiteY331" fmla="*/ 1423988 h 6858000"/>
              <a:gd name="connsiteX332" fmla="*/ 1802348 w 6489101"/>
              <a:gd name="connsiteY332" fmla="*/ 755333 h 6858000"/>
              <a:gd name="connsiteX333" fmla="*/ 1796141 w 6489101"/>
              <a:gd name="connsiteY333" fmla="*/ 748348 h 6858000"/>
              <a:gd name="connsiteX334" fmla="*/ 1790230 w 6489101"/>
              <a:gd name="connsiteY334" fmla="*/ 741045 h 6858000"/>
              <a:gd name="connsiteX335" fmla="*/ 1784910 w 6489101"/>
              <a:gd name="connsiteY335" fmla="*/ 733108 h 6858000"/>
              <a:gd name="connsiteX336" fmla="*/ 1780181 w 6489101"/>
              <a:gd name="connsiteY336" fmla="*/ 725170 h 6858000"/>
              <a:gd name="connsiteX337" fmla="*/ 1776634 w 6489101"/>
              <a:gd name="connsiteY337" fmla="*/ 716915 h 6858000"/>
              <a:gd name="connsiteX338" fmla="*/ 1773087 w 6489101"/>
              <a:gd name="connsiteY338" fmla="*/ 708660 h 6858000"/>
              <a:gd name="connsiteX339" fmla="*/ 1770427 w 6489101"/>
              <a:gd name="connsiteY339" fmla="*/ 699770 h 6858000"/>
              <a:gd name="connsiteX340" fmla="*/ 1768654 w 6489101"/>
              <a:gd name="connsiteY340" fmla="*/ 6911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6489101" h="6858000">
                <a:moveTo>
                  <a:pt x="1075853" y="0"/>
                </a:moveTo>
                <a:lnTo>
                  <a:pt x="644330" y="0"/>
                </a:lnTo>
                <a:lnTo>
                  <a:pt x="1745304" y="1101091"/>
                </a:lnTo>
                <a:lnTo>
                  <a:pt x="1750034" y="1105854"/>
                </a:lnTo>
                <a:lnTo>
                  <a:pt x="1753876" y="1110615"/>
                </a:lnTo>
                <a:lnTo>
                  <a:pt x="1758014" y="1115696"/>
                </a:lnTo>
                <a:lnTo>
                  <a:pt x="1761560" y="1120776"/>
                </a:lnTo>
                <a:lnTo>
                  <a:pt x="1764812" y="1126174"/>
                </a:lnTo>
                <a:lnTo>
                  <a:pt x="1767472" y="1131570"/>
                </a:lnTo>
                <a:lnTo>
                  <a:pt x="1770427" y="1136968"/>
                </a:lnTo>
                <a:lnTo>
                  <a:pt x="1773087" y="1142366"/>
                </a:lnTo>
                <a:lnTo>
                  <a:pt x="1775156" y="1148081"/>
                </a:lnTo>
                <a:lnTo>
                  <a:pt x="1776930" y="1153796"/>
                </a:lnTo>
                <a:lnTo>
                  <a:pt x="1778408" y="1159829"/>
                </a:lnTo>
                <a:lnTo>
                  <a:pt x="1779885" y="1165544"/>
                </a:lnTo>
                <a:lnTo>
                  <a:pt x="1780772" y="1171893"/>
                </a:lnTo>
                <a:lnTo>
                  <a:pt x="1781659" y="1177608"/>
                </a:lnTo>
                <a:cubicBezTo>
                  <a:pt x="1781757" y="1179619"/>
                  <a:pt x="1781856" y="1181630"/>
                  <a:pt x="1781954" y="1183641"/>
                </a:cubicBezTo>
                <a:lnTo>
                  <a:pt x="1781954" y="1189356"/>
                </a:lnTo>
                <a:lnTo>
                  <a:pt x="1781954" y="1195388"/>
                </a:lnTo>
                <a:cubicBezTo>
                  <a:pt x="1781856" y="1197505"/>
                  <a:pt x="1781757" y="1199622"/>
                  <a:pt x="1781659" y="1201739"/>
                </a:cubicBezTo>
                <a:lnTo>
                  <a:pt x="1780772" y="1207454"/>
                </a:lnTo>
                <a:lnTo>
                  <a:pt x="1779885" y="1213486"/>
                </a:lnTo>
                <a:lnTo>
                  <a:pt x="1778408" y="1219200"/>
                </a:lnTo>
                <a:lnTo>
                  <a:pt x="1776930" y="1225233"/>
                </a:lnTo>
                <a:lnTo>
                  <a:pt x="1775156" y="1230949"/>
                </a:lnTo>
                <a:lnTo>
                  <a:pt x="1773087" y="1236346"/>
                </a:lnTo>
                <a:lnTo>
                  <a:pt x="1770427" y="1242061"/>
                </a:lnTo>
                <a:lnTo>
                  <a:pt x="1767472" y="1247459"/>
                </a:lnTo>
                <a:lnTo>
                  <a:pt x="1764812" y="1252855"/>
                </a:lnTo>
                <a:lnTo>
                  <a:pt x="1761560" y="1258254"/>
                </a:lnTo>
                <a:lnTo>
                  <a:pt x="1758014" y="1263333"/>
                </a:lnTo>
                <a:lnTo>
                  <a:pt x="1753876" y="1268413"/>
                </a:lnTo>
                <a:lnTo>
                  <a:pt x="1750034" y="1273494"/>
                </a:lnTo>
                <a:lnTo>
                  <a:pt x="1745304" y="1278255"/>
                </a:lnTo>
                <a:lnTo>
                  <a:pt x="1740575" y="1282384"/>
                </a:lnTo>
                <a:lnTo>
                  <a:pt x="1736142" y="1286510"/>
                </a:lnTo>
                <a:lnTo>
                  <a:pt x="1731117" y="1290321"/>
                </a:lnTo>
                <a:lnTo>
                  <a:pt x="1726093" y="1293814"/>
                </a:lnTo>
                <a:lnTo>
                  <a:pt x="1720477" y="1297306"/>
                </a:lnTo>
                <a:lnTo>
                  <a:pt x="1715157" y="1300481"/>
                </a:lnTo>
                <a:lnTo>
                  <a:pt x="1709837" y="1303021"/>
                </a:lnTo>
                <a:lnTo>
                  <a:pt x="1703926" y="1305560"/>
                </a:lnTo>
                <a:lnTo>
                  <a:pt x="1698310" y="1307465"/>
                </a:lnTo>
                <a:lnTo>
                  <a:pt x="1692398" y="1309371"/>
                </a:lnTo>
                <a:lnTo>
                  <a:pt x="1686783" y="1311275"/>
                </a:lnTo>
                <a:lnTo>
                  <a:pt x="1681167" y="1312228"/>
                </a:lnTo>
                <a:lnTo>
                  <a:pt x="1674960" y="1313180"/>
                </a:lnTo>
                <a:lnTo>
                  <a:pt x="1668754" y="1314133"/>
                </a:lnTo>
                <a:lnTo>
                  <a:pt x="1663138" y="1314450"/>
                </a:lnTo>
                <a:lnTo>
                  <a:pt x="1656931" y="1314769"/>
                </a:lnTo>
                <a:lnTo>
                  <a:pt x="1651020" y="1314450"/>
                </a:lnTo>
                <a:lnTo>
                  <a:pt x="1645108" y="1314133"/>
                </a:lnTo>
                <a:lnTo>
                  <a:pt x="1638902" y="1313180"/>
                </a:lnTo>
                <a:lnTo>
                  <a:pt x="1633286" y="1312228"/>
                </a:lnTo>
                <a:lnTo>
                  <a:pt x="1627079" y="1311275"/>
                </a:lnTo>
                <a:lnTo>
                  <a:pt x="1621463" y="1309371"/>
                </a:lnTo>
                <a:lnTo>
                  <a:pt x="1615552" y="1307465"/>
                </a:lnTo>
                <a:lnTo>
                  <a:pt x="1609936" y="1305560"/>
                </a:lnTo>
                <a:lnTo>
                  <a:pt x="1604320" y="1303021"/>
                </a:lnTo>
                <a:lnTo>
                  <a:pt x="1598705" y="1300481"/>
                </a:lnTo>
                <a:lnTo>
                  <a:pt x="1593385" y="1297306"/>
                </a:lnTo>
                <a:lnTo>
                  <a:pt x="1588360" y="1293814"/>
                </a:lnTo>
                <a:lnTo>
                  <a:pt x="1583040" y="1290321"/>
                </a:lnTo>
                <a:lnTo>
                  <a:pt x="1578015" y="1286510"/>
                </a:lnTo>
                <a:lnTo>
                  <a:pt x="1573286" y="1282384"/>
                </a:lnTo>
                <a:lnTo>
                  <a:pt x="1568557" y="1278255"/>
                </a:lnTo>
                <a:lnTo>
                  <a:pt x="290540" y="0"/>
                </a:lnTo>
                <a:lnTo>
                  <a:pt x="0" y="0"/>
                </a:lnTo>
                <a:lnTo>
                  <a:pt x="0" y="6858000"/>
                </a:lnTo>
                <a:lnTo>
                  <a:pt x="6489101" y="6858000"/>
                </a:lnTo>
                <a:lnTo>
                  <a:pt x="1481070" y="1828166"/>
                </a:lnTo>
                <a:lnTo>
                  <a:pt x="1476637" y="1823404"/>
                </a:lnTo>
                <a:lnTo>
                  <a:pt x="1472204" y="1818640"/>
                </a:lnTo>
                <a:lnTo>
                  <a:pt x="1468657" y="1814195"/>
                </a:lnTo>
                <a:lnTo>
                  <a:pt x="1465110" y="1808799"/>
                </a:lnTo>
                <a:lnTo>
                  <a:pt x="1461859" y="1803718"/>
                </a:lnTo>
                <a:lnTo>
                  <a:pt x="1459199" y="1798321"/>
                </a:lnTo>
                <a:lnTo>
                  <a:pt x="1456243" y="1792924"/>
                </a:lnTo>
                <a:lnTo>
                  <a:pt x="1453878" y="1787526"/>
                </a:lnTo>
                <a:lnTo>
                  <a:pt x="1451810" y="1781811"/>
                </a:lnTo>
                <a:lnTo>
                  <a:pt x="1450036" y="1776095"/>
                </a:lnTo>
                <a:lnTo>
                  <a:pt x="1448263" y="1770380"/>
                </a:lnTo>
                <a:lnTo>
                  <a:pt x="1447081" y="1764665"/>
                </a:lnTo>
                <a:lnTo>
                  <a:pt x="1446194" y="1758634"/>
                </a:lnTo>
                <a:lnTo>
                  <a:pt x="1445307" y="1752919"/>
                </a:lnTo>
                <a:cubicBezTo>
                  <a:pt x="1445209" y="1750908"/>
                  <a:pt x="1445110" y="1748896"/>
                  <a:pt x="1445012" y="1746885"/>
                </a:cubicBezTo>
                <a:lnTo>
                  <a:pt x="1445012" y="1741170"/>
                </a:lnTo>
                <a:lnTo>
                  <a:pt x="1445012" y="1735139"/>
                </a:lnTo>
                <a:cubicBezTo>
                  <a:pt x="1445110" y="1733234"/>
                  <a:pt x="1445209" y="1731329"/>
                  <a:pt x="1445307" y="1729424"/>
                </a:cubicBezTo>
                <a:lnTo>
                  <a:pt x="1446194" y="1723074"/>
                </a:lnTo>
                <a:lnTo>
                  <a:pt x="1447081" y="1717358"/>
                </a:lnTo>
                <a:lnTo>
                  <a:pt x="1448263" y="1711643"/>
                </a:lnTo>
                <a:lnTo>
                  <a:pt x="1450036" y="1705929"/>
                </a:lnTo>
                <a:lnTo>
                  <a:pt x="1451810" y="1700214"/>
                </a:lnTo>
                <a:lnTo>
                  <a:pt x="1453878" y="1694816"/>
                </a:lnTo>
                <a:lnTo>
                  <a:pt x="1456243" y="1689101"/>
                </a:lnTo>
                <a:lnTo>
                  <a:pt x="1459199" y="1683703"/>
                </a:lnTo>
                <a:lnTo>
                  <a:pt x="1461859" y="1678305"/>
                </a:lnTo>
                <a:lnTo>
                  <a:pt x="1465110" y="1673226"/>
                </a:lnTo>
                <a:lnTo>
                  <a:pt x="1468657" y="1668145"/>
                </a:lnTo>
                <a:lnTo>
                  <a:pt x="1472204" y="1663066"/>
                </a:lnTo>
                <a:lnTo>
                  <a:pt x="1476637" y="1658621"/>
                </a:lnTo>
                <a:lnTo>
                  <a:pt x="1481070" y="1653859"/>
                </a:lnTo>
                <a:lnTo>
                  <a:pt x="1485504" y="1649414"/>
                </a:lnTo>
                <a:lnTo>
                  <a:pt x="1490233" y="1645603"/>
                </a:lnTo>
                <a:lnTo>
                  <a:pt x="1495258" y="1641794"/>
                </a:lnTo>
                <a:lnTo>
                  <a:pt x="1500282" y="1637984"/>
                </a:lnTo>
                <a:lnTo>
                  <a:pt x="1505307" y="1634809"/>
                </a:lnTo>
                <a:lnTo>
                  <a:pt x="1510922" y="1631950"/>
                </a:lnTo>
                <a:lnTo>
                  <a:pt x="1516242" y="1629094"/>
                </a:lnTo>
                <a:lnTo>
                  <a:pt x="1521858" y="1626871"/>
                </a:lnTo>
                <a:lnTo>
                  <a:pt x="1527178" y="1624649"/>
                </a:lnTo>
                <a:lnTo>
                  <a:pt x="1533090" y="1623061"/>
                </a:lnTo>
                <a:lnTo>
                  <a:pt x="1538705" y="1621155"/>
                </a:lnTo>
                <a:lnTo>
                  <a:pt x="1544617" y="1620204"/>
                </a:lnTo>
                <a:lnTo>
                  <a:pt x="1550232" y="1618934"/>
                </a:lnTo>
                <a:lnTo>
                  <a:pt x="1556439" y="1618299"/>
                </a:lnTo>
                <a:lnTo>
                  <a:pt x="1562055" y="1617981"/>
                </a:lnTo>
                <a:lnTo>
                  <a:pt x="1568262" y="1617981"/>
                </a:lnTo>
                <a:lnTo>
                  <a:pt x="1573878" y="1617981"/>
                </a:lnTo>
                <a:lnTo>
                  <a:pt x="1580084" y="1618299"/>
                </a:lnTo>
                <a:lnTo>
                  <a:pt x="1585996" y="1618934"/>
                </a:lnTo>
                <a:lnTo>
                  <a:pt x="1591611" y="1620204"/>
                </a:lnTo>
                <a:lnTo>
                  <a:pt x="1597227" y="1621155"/>
                </a:lnTo>
                <a:lnTo>
                  <a:pt x="1603138" y="1623061"/>
                </a:lnTo>
                <a:lnTo>
                  <a:pt x="1608754" y="1624649"/>
                </a:lnTo>
                <a:lnTo>
                  <a:pt x="1614665" y="1626871"/>
                </a:lnTo>
                <a:lnTo>
                  <a:pt x="1619986" y="1629094"/>
                </a:lnTo>
                <a:lnTo>
                  <a:pt x="1625306" y="1631950"/>
                </a:lnTo>
                <a:lnTo>
                  <a:pt x="1630626" y="1634809"/>
                </a:lnTo>
                <a:lnTo>
                  <a:pt x="1635650" y="1637984"/>
                </a:lnTo>
                <a:lnTo>
                  <a:pt x="1640675" y="1641794"/>
                </a:lnTo>
                <a:lnTo>
                  <a:pt x="1645700" y="1645603"/>
                </a:lnTo>
                <a:lnTo>
                  <a:pt x="1650428" y="1649414"/>
                </a:lnTo>
                <a:lnTo>
                  <a:pt x="1655158" y="1653859"/>
                </a:lnTo>
                <a:lnTo>
                  <a:pt x="2324018" y="2322830"/>
                </a:lnTo>
                <a:lnTo>
                  <a:pt x="2328747" y="2326958"/>
                </a:lnTo>
                <a:lnTo>
                  <a:pt x="2333476" y="2331085"/>
                </a:lnTo>
                <a:lnTo>
                  <a:pt x="2338501" y="2334895"/>
                </a:lnTo>
                <a:lnTo>
                  <a:pt x="2343525" y="2338705"/>
                </a:lnTo>
                <a:lnTo>
                  <a:pt x="2348550" y="2341880"/>
                </a:lnTo>
                <a:lnTo>
                  <a:pt x="2353870" y="2344738"/>
                </a:lnTo>
                <a:lnTo>
                  <a:pt x="2359190" y="2347595"/>
                </a:lnTo>
                <a:lnTo>
                  <a:pt x="2365101" y="2349818"/>
                </a:lnTo>
                <a:lnTo>
                  <a:pt x="2370422" y="2351723"/>
                </a:lnTo>
                <a:lnTo>
                  <a:pt x="2376037" y="2353628"/>
                </a:lnTo>
                <a:lnTo>
                  <a:pt x="2381949" y="2355534"/>
                </a:lnTo>
                <a:lnTo>
                  <a:pt x="2387564" y="2356485"/>
                </a:lnTo>
                <a:lnTo>
                  <a:pt x="2393476" y="2357755"/>
                </a:lnTo>
                <a:lnTo>
                  <a:pt x="2399387" y="2358391"/>
                </a:lnTo>
                <a:lnTo>
                  <a:pt x="2405298" y="2358708"/>
                </a:lnTo>
                <a:lnTo>
                  <a:pt x="2411209" y="2358708"/>
                </a:lnTo>
                <a:lnTo>
                  <a:pt x="2417121" y="2358708"/>
                </a:lnTo>
                <a:lnTo>
                  <a:pt x="2423032" y="2358391"/>
                </a:lnTo>
                <a:lnTo>
                  <a:pt x="2428943" y="2357755"/>
                </a:lnTo>
                <a:lnTo>
                  <a:pt x="2434559" y="2356485"/>
                </a:lnTo>
                <a:lnTo>
                  <a:pt x="2440470" y="2355534"/>
                </a:lnTo>
                <a:lnTo>
                  <a:pt x="2446086" y="2353628"/>
                </a:lnTo>
                <a:lnTo>
                  <a:pt x="2451997" y="2351723"/>
                </a:lnTo>
                <a:lnTo>
                  <a:pt x="2457613" y="2349818"/>
                </a:lnTo>
                <a:lnTo>
                  <a:pt x="2462933" y="2347595"/>
                </a:lnTo>
                <a:lnTo>
                  <a:pt x="2468549" y="2344738"/>
                </a:lnTo>
                <a:lnTo>
                  <a:pt x="2473869" y="2341880"/>
                </a:lnTo>
                <a:lnTo>
                  <a:pt x="2478893" y="2338705"/>
                </a:lnTo>
                <a:lnTo>
                  <a:pt x="2484214" y="2334895"/>
                </a:lnTo>
                <a:lnTo>
                  <a:pt x="2488943" y="2331085"/>
                </a:lnTo>
                <a:lnTo>
                  <a:pt x="2493672" y="2326958"/>
                </a:lnTo>
                <a:lnTo>
                  <a:pt x="2498105" y="2322830"/>
                </a:lnTo>
                <a:lnTo>
                  <a:pt x="2502539" y="2318068"/>
                </a:lnTo>
                <a:lnTo>
                  <a:pt x="2506972" y="2313306"/>
                </a:lnTo>
                <a:lnTo>
                  <a:pt x="2510519" y="2308544"/>
                </a:lnTo>
                <a:lnTo>
                  <a:pt x="2514066" y="2303463"/>
                </a:lnTo>
                <a:lnTo>
                  <a:pt x="2517317" y="2298384"/>
                </a:lnTo>
                <a:lnTo>
                  <a:pt x="2520272" y="2292985"/>
                </a:lnTo>
                <a:lnTo>
                  <a:pt x="2522932" y="2287588"/>
                </a:lnTo>
                <a:lnTo>
                  <a:pt x="2525593" y="2281873"/>
                </a:lnTo>
                <a:lnTo>
                  <a:pt x="2527366" y="2276476"/>
                </a:lnTo>
                <a:lnTo>
                  <a:pt x="2529435" y="2270761"/>
                </a:lnTo>
                <a:lnTo>
                  <a:pt x="2530913" y="2265046"/>
                </a:lnTo>
                <a:lnTo>
                  <a:pt x="2532095" y="2259331"/>
                </a:lnTo>
                <a:lnTo>
                  <a:pt x="2532982" y="2253298"/>
                </a:lnTo>
                <a:lnTo>
                  <a:pt x="2533868" y="2247266"/>
                </a:lnTo>
                <a:cubicBezTo>
                  <a:pt x="2533967" y="2245362"/>
                  <a:pt x="2534065" y="2243456"/>
                  <a:pt x="2534164" y="2241551"/>
                </a:cubicBezTo>
                <a:cubicBezTo>
                  <a:pt x="2534262" y="2239540"/>
                  <a:pt x="2534361" y="2237530"/>
                  <a:pt x="2534459" y="2235519"/>
                </a:cubicBezTo>
                <a:cubicBezTo>
                  <a:pt x="2534361" y="2233614"/>
                  <a:pt x="2534262" y="2231709"/>
                  <a:pt x="2534164" y="2229804"/>
                </a:cubicBezTo>
                <a:cubicBezTo>
                  <a:pt x="2534065" y="2227793"/>
                  <a:pt x="2533967" y="2225781"/>
                  <a:pt x="2533868" y="2223770"/>
                </a:cubicBezTo>
                <a:lnTo>
                  <a:pt x="2532982" y="2217739"/>
                </a:lnTo>
                <a:lnTo>
                  <a:pt x="2532095" y="2212024"/>
                </a:lnTo>
                <a:lnTo>
                  <a:pt x="2530913" y="2206309"/>
                </a:lnTo>
                <a:lnTo>
                  <a:pt x="2529435" y="2200593"/>
                </a:lnTo>
                <a:lnTo>
                  <a:pt x="2527366" y="2194878"/>
                </a:lnTo>
                <a:lnTo>
                  <a:pt x="2525593" y="2189163"/>
                </a:lnTo>
                <a:lnTo>
                  <a:pt x="2522932" y="2183765"/>
                </a:lnTo>
                <a:lnTo>
                  <a:pt x="2520272" y="2178368"/>
                </a:lnTo>
                <a:lnTo>
                  <a:pt x="2517317" y="2172970"/>
                </a:lnTo>
                <a:lnTo>
                  <a:pt x="2514066" y="2167890"/>
                </a:lnTo>
                <a:lnTo>
                  <a:pt x="2510519" y="2162494"/>
                </a:lnTo>
                <a:lnTo>
                  <a:pt x="2506972" y="2157730"/>
                </a:lnTo>
                <a:lnTo>
                  <a:pt x="2502539" y="2153285"/>
                </a:lnTo>
                <a:lnTo>
                  <a:pt x="2498105" y="2148523"/>
                </a:lnTo>
                <a:lnTo>
                  <a:pt x="2111508" y="1761490"/>
                </a:lnTo>
                <a:lnTo>
                  <a:pt x="1915254" y="1565276"/>
                </a:lnTo>
                <a:lnTo>
                  <a:pt x="1910524" y="1560514"/>
                </a:lnTo>
                <a:lnTo>
                  <a:pt x="1906682" y="1555751"/>
                </a:lnTo>
                <a:lnTo>
                  <a:pt x="1902544" y="1550671"/>
                </a:lnTo>
                <a:lnTo>
                  <a:pt x="1899588" y="1545909"/>
                </a:lnTo>
                <a:lnTo>
                  <a:pt x="1896338" y="1540829"/>
                </a:lnTo>
                <a:lnTo>
                  <a:pt x="1893086" y="1535430"/>
                </a:lnTo>
                <a:lnTo>
                  <a:pt x="1890426" y="1530034"/>
                </a:lnTo>
                <a:lnTo>
                  <a:pt x="1888062" y="1524635"/>
                </a:lnTo>
                <a:lnTo>
                  <a:pt x="1885697" y="1518920"/>
                </a:lnTo>
                <a:lnTo>
                  <a:pt x="1883924" y="1513205"/>
                </a:lnTo>
                <a:lnTo>
                  <a:pt x="1882446" y="1507174"/>
                </a:lnTo>
                <a:lnTo>
                  <a:pt x="1881264" y="1501459"/>
                </a:lnTo>
                <a:lnTo>
                  <a:pt x="1880377" y="1495744"/>
                </a:lnTo>
                <a:lnTo>
                  <a:pt x="1879786" y="1489710"/>
                </a:lnTo>
                <a:lnTo>
                  <a:pt x="1879195" y="1483995"/>
                </a:lnTo>
                <a:cubicBezTo>
                  <a:pt x="1879096" y="1482090"/>
                  <a:pt x="1878998" y="1480186"/>
                  <a:pt x="1878899" y="1478281"/>
                </a:cubicBezTo>
                <a:cubicBezTo>
                  <a:pt x="1878998" y="1476270"/>
                  <a:pt x="1879096" y="1474260"/>
                  <a:pt x="1879195" y="1472249"/>
                </a:cubicBezTo>
                <a:lnTo>
                  <a:pt x="1879786" y="1466215"/>
                </a:lnTo>
                <a:lnTo>
                  <a:pt x="1880377" y="1460183"/>
                </a:lnTo>
                <a:lnTo>
                  <a:pt x="1881264" y="1454468"/>
                </a:lnTo>
                <a:lnTo>
                  <a:pt x="1882446" y="1448754"/>
                </a:lnTo>
                <a:lnTo>
                  <a:pt x="1883924" y="1443039"/>
                </a:lnTo>
                <a:lnTo>
                  <a:pt x="1885697" y="1437324"/>
                </a:lnTo>
                <a:lnTo>
                  <a:pt x="1888062" y="1431609"/>
                </a:lnTo>
                <a:lnTo>
                  <a:pt x="1890426" y="1426211"/>
                </a:lnTo>
                <a:lnTo>
                  <a:pt x="1893086" y="1420814"/>
                </a:lnTo>
                <a:lnTo>
                  <a:pt x="1896338" y="1415416"/>
                </a:lnTo>
                <a:lnTo>
                  <a:pt x="1899588" y="1410336"/>
                </a:lnTo>
                <a:lnTo>
                  <a:pt x="1902544" y="1405256"/>
                </a:lnTo>
                <a:lnTo>
                  <a:pt x="1906682" y="1400175"/>
                </a:lnTo>
                <a:lnTo>
                  <a:pt x="1910524" y="1395731"/>
                </a:lnTo>
                <a:lnTo>
                  <a:pt x="1915254" y="1390969"/>
                </a:lnTo>
                <a:lnTo>
                  <a:pt x="1919687" y="1386524"/>
                </a:lnTo>
                <a:lnTo>
                  <a:pt x="1924712" y="1382396"/>
                </a:lnTo>
                <a:lnTo>
                  <a:pt x="1929145" y="1378585"/>
                </a:lnTo>
                <a:lnTo>
                  <a:pt x="1934170" y="1375094"/>
                </a:lnTo>
                <a:lnTo>
                  <a:pt x="1939785" y="1371919"/>
                </a:lnTo>
                <a:lnTo>
                  <a:pt x="1945106" y="1369061"/>
                </a:lnTo>
                <a:lnTo>
                  <a:pt x="1950426" y="1366204"/>
                </a:lnTo>
                <a:lnTo>
                  <a:pt x="1955746" y="1363980"/>
                </a:lnTo>
                <a:lnTo>
                  <a:pt x="1961657" y="1361759"/>
                </a:lnTo>
                <a:lnTo>
                  <a:pt x="1967273" y="1360170"/>
                </a:lnTo>
                <a:lnTo>
                  <a:pt x="1973184" y="1358265"/>
                </a:lnTo>
                <a:lnTo>
                  <a:pt x="1978800" y="1357314"/>
                </a:lnTo>
                <a:lnTo>
                  <a:pt x="1984711" y="1356043"/>
                </a:lnTo>
                <a:lnTo>
                  <a:pt x="1990327" y="1355409"/>
                </a:lnTo>
                <a:lnTo>
                  <a:pt x="1996534" y="1355090"/>
                </a:lnTo>
                <a:lnTo>
                  <a:pt x="2002149" y="1354773"/>
                </a:lnTo>
                <a:lnTo>
                  <a:pt x="2008356" y="1355090"/>
                </a:lnTo>
                <a:lnTo>
                  <a:pt x="2013972" y="1355409"/>
                </a:lnTo>
                <a:lnTo>
                  <a:pt x="2019883" y="1356043"/>
                </a:lnTo>
                <a:lnTo>
                  <a:pt x="2025794" y="1357314"/>
                </a:lnTo>
                <a:lnTo>
                  <a:pt x="2031706" y="1358265"/>
                </a:lnTo>
                <a:lnTo>
                  <a:pt x="2037321" y="1360170"/>
                </a:lnTo>
                <a:lnTo>
                  <a:pt x="2043232" y="1361759"/>
                </a:lnTo>
                <a:lnTo>
                  <a:pt x="2048553" y="1363980"/>
                </a:lnTo>
                <a:lnTo>
                  <a:pt x="2054168" y="1366204"/>
                </a:lnTo>
                <a:lnTo>
                  <a:pt x="2059784" y="1369061"/>
                </a:lnTo>
                <a:lnTo>
                  <a:pt x="2065104" y="1371919"/>
                </a:lnTo>
                <a:lnTo>
                  <a:pt x="2070129" y="1375094"/>
                </a:lnTo>
                <a:lnTo>
                  <a:pt x="2075154" y="1378585"/>
                </a:lnTo>
                <a:lnTo>
                  <a:pt x="2080178" y="1382396"/>
                </a:lnTo>
                <a:lnTo>
                  <a:pt x="2084907" y="1386524"/>
                </a:lnTo>
                <a:lnTo>
                  <a:pt x="2089340" y="1390969"/>
                </a:lnTo>
                <a:lnTo>
                  <a:pt x="2296826" y="1598296"/>
                </a:lnTo>
                <a:lnTo>
                  <a:pt x="2301260" y="1602423"/>
                </a:lnTo>
                <a:lnTo>
                  <a:pt x="2305989" y="1606869"/>
                </a:lnTo>
                <a:lnTo>
                  <a:pt x="2311013" y="1610361"/>
                </a:lnTo>
                <a:lnTo>
                  <a:pt x="2316038" y="1613854"/>
                </a:lnTo>
                <a:lnTo>
                  <a:pt x="2321062" y="1617345"/>
                </a:lnTo>
                <a:lnTo>
                  <a:pt x="2326678" y="1620204"/>
                </a:lnTo>
                <a:lnTo>
                  <a:pt x="2331998" y="1623061"/>
                </a:lnTo>
                <a:lnTo>
                  <a:pt x="2337318" y="1625283"/>
                </a:lnTo>
                <a:lnTo>
                  <a:pt x="2342934" y="1627189"/>
                </a:lnTo>
                <a:lnTo>
                  <a:pt x="2348845" y="1629094"/>
                </a:lnTo>
                <a:lnTo>
                  <a:pt x="2354461" y="1630998"/>
                </a:lnTo>
                <a:lnTo>
                  <a:pt x="2360372" y="1631950"/>
                </a:lnTo>
                <a:lnTo>
                  <a:pt x="2365988" y="1632904"/>
                </a:lnTo>
                <a:lnTo>
                  <a:pt x="2372195" y="1633856"/>
                </a:lnTo>
                <a:lnTo>
                  <a:pt x="2377811" y="1634174"/>
                </a:lnTo>
                <a:lnTo>
                  <a:pt x="2383722" y="1634174"/>
                </a:lnTo>
                <a:lnTo>
                  <a:pt x="2389633" y="1634174"/>
                </a:lnTo>
                <a:lnTo>
                  <a:pt x="2395545" y="1633856"/>
                </a:lnTo>
                <a:lnTo>
                  <a:pt x="2401751" y="1632904"/>
                </a:lnTo>
                <a:lnTo>
                  <a:pt x="2407367" y="1631950"/>
                </a:lnTo>
                <a:lnTo>
                  <a:pt x="2412983" y="1630998"/>
                </a:lnTo>
                <a:lnTo>
                  <a:pt x="2418894" y="1629094"/>
                </a:lnTo>
                <a:lnTo>
                  <a:pt x="2424510" y="1627189"/>
                </a:lnTo>
                <a:lnTo>
                  <a:pt x="2430125" y="1625283"/>
                </a:lnTo>
                <a:lnTo>
                  <a:pt x="2435741" y="1623061"/>
                </a:lnTo>
                <a:lnTo>
                  <a:pt x="2441061" y="1620204"/>
                </a:lnTo>
                <a:lnTo>
                  <a:pt x="2446381" y="1617345"/>
                </a:lnTo>
                <a:lnTo>
                  <a:pt x="2451702" y="1613854"/>
                </a:lnTo>
                <a:lnTo>
                  <a:pt x="2456726" y="1610361"/>
                </a:lnTo>
                <a:lnTo>
                  <a:pt x="2461751" y="1606869"/>
                </a:lnTo>
                <a:lnTo>
                  <a:pt x="2466184" y="1602423"/>
                </a:lnTo>
                <a:lnTo>
                  <a:pt x="2470913" y="1598296"/>
                </a:lnTo>
                <a:lnTo>
                  <a:pt x="2475347" y="1593533"/>
                </a:lnTo>
                <a:lnTo>
                  <a:pt x="2479485" y="1588771"/>
                </a:lnTo>
                <a:lnTo>
                  <a:pt x="2483031" y="1583691"/>
                </a:lnTo>
                <a:lnTo>
                  <a:pt x="2486874" y="1578928"/>
                </a:lnTo>
                <a:lnTo>
                  <a:pt x="2490125" y="1573849"/>
                </a:lnTo>
                <a:lnTo>
                  <a:pt x="2492785" y="1568451"/>
                </a:lnTo>
                <a:lnTo>
                  <a:pt x="2495741" y="1563054"/>
                </a:lnTo>
                <a:lnTo>
                  <a:pt x="2497810" y="1557339"/>
                </a:lnTo>
                <a:lnTo>
                  <a:pt x="2500174" y="1551941"/>
                </a:lnTo>
                <a:lnTo>
                  <a:pt x="2501947" y="1546226"/>
                </a:lnTo>
                <a:lnTo>
                  <a:pt x="2503721" y="1540511"/>
                </a:lnTo>
                <a:lnTo>
                  <a:pt x="2504608" y="1534478"/>
                </a:lnTo>
                <a:lnTo>
                  <a:pt x="2505790" y="1528763"/>
                </a:lnTo>
                <a:lnTo>
                  <a:pt x="2506381" y="1522731"/>
                </a:lnTo>
                <a:lnTo>
                  <a:pt x="2506972" y="1517016"/>
                </a:lnTo>
                <a:lnTo>
                  <a:pt x="2506972" y="1510984"/>
                </a:lnTo>
                <a:lnTo>
                  <a:pt x="2506972" y="1505268"/>
                </a:lnTo>
                <a:lnTo>
                  <a:pt x="2506381" y="1499553"/>
                </a:lnTo>
                <a:lnTo>
                  <a:pt x="2505790" y="1493204"/>
                </a:lnTo>
                <a:lnTo>
                  <a:pt x="2504608" y="1487489"/>
                </a:lnTo>
                <a:lnTo>
                  <a:pt x="2503721" y="1481773"/>
                </a:lnTo>
                <a:lnTo>
                  <a:pt x="2501947" y="1476058"/>
                </a:lnTo>
                <a:lnTo>
                  <a:pt x="2500174" y="1470343"/>
                </a:lnTo>
                <a:lnTo>
                  <a:pt x="2497810" y="1464629"/>
                </a:lnTo>
                <a:lnTo>
                  <a:pt x="2495741" y="1459231"/>
                </a:lnTo>
                <a:lnTo>
                  <a:pt x="2492785" y="1453834"/>
                </a:lnTo>
                <a:lnTo>
                  <a:pt x="2490125" y="1448436"/>
                </a:lnTo>
                <a:lnTo>
                  <a:pt x="2486874" y="1443356"/>
                </a:lnTo>
                <a:lnTo>
                  <a:pt x="2483031" y="1438275"/>
                </a:lnTo>
                <a:lnTo>
                  <a:pt x="2479485" y="1433195"/>
                </a:lnTo>
                <a:lnTo>
                  <a:pt x="2475347" y="1428751"/>
                </a:lnTo>
                <a:lnTo>
                  <a:pt x="2470913" y="1423988"/>
                </a:lnTo>
                <a:lnTo>
                  <a:pt x="1802348" y="755333"/>
                </a:lnTo>
                <a:lnTo>
                  <a:pt x="1796141" y="748348"/>
                </a:lnTo>
                <a:lnTo>
                  <a:pt x="1790230" y="741045"/>
                </a:lnTo>
                <a:lnTo>
                  <a:pt x="1784910" y="733108"/>
                </a:lnTo>
                <a:lnTo>
                  <a:pt x="1780181" y="725170"/>
                </a:lnTo>
                <a:lnTo>
                  <a:pt x="1776634" y="716915"/>
                </a:lnTo>
                <a:lnTo>
                  <a:pt x="1773087" y="708660"/>
                </a:lnTo>
                <a:lnTo>
                  <a:pt x="1770427" y="699770"/>
                </a:lnTo>
                <a:lnTo>
                  <a:pt x="1768654" y="69119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4B070DC8-431E-4EBE-9CBE-35AB4A6A60E3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597525" y="4797434"/>
            <a:ext cx="3391101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9ED40513-1049-4FFF-9191-780765563F5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9820112" y="0"/>
            <a:ext cx="198815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4F16A08-FD52-4F03-89F2-9D4264C70623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385642" y="1016308"/>
            <a:ext cx="3810803" cy="3034992"/>
          </a:xfrm>
          <a:custGeom>
            <a:avLst/>
            <a:gdLst>
              <a:gd name="connsiteX0" fmla="*/ 0 w 2858102"/>
              <a:gd name="connsiteY0" fmla="*/ 0 h 3034992"/>
              <a:gd name="connsiteX1" fmla="*/ 0 w 2858102"/>
              <a:gd name="connsiteY1" fmla="*/ 353805 h 3034992"/>
              <a:gd name="connsiteX2" fmla="*/ 490082 w 2858102"/>
              <a:gd name="connsiteY2" fmla="*/ 843951 h 3034992"/>
              <a:gd name="connsiteX3" fmla="*/ 2645031 w 2858102"/>
              <a:gd name="connsiteY3" fmla="*/ 2998485 h 3034992"/>
              <a:gd name="connsiteX4" fmla="*/ 2649463 w 2858102"/>
              <a:gd name="connsiteY4" fmla="*/ 3003247 h 3034992"/>
              <a:gd name="connsiteX5" fmla="*/ 2654192 w 2858102"/>
              <a:gd name="connsiteY5" fmla="*/ 3007057 h 3034992"/>
              <a:gd name="connsiteX6" fmla="*/ 2659216 w 2858102"/>
              <a:gd name="connsiteY6" fmla="*/ 3011183 h 3034992"/>
              <a:gd name="connsiteX7" fmla="*/ 2664535 w 2858102"/>
              <a:gd name="connsiteY7" fmla="*/ 3014675 h 3034992"/>
              <a:gd name="connsiteX8" fmla="*/ 2669559 w 2858102"/>
              <a:gd name="connsiteY8" fmla="*/ 3017850 h 3034992"/>
              <a:gd name="connsiteX9" fmla="*/ 2675174 w 2858102"/>
              <a:gd name="connsiteY9" fmla="*/ 3020707 h 3034992"/>
              <a:gd name="connsiteX10" fmla="*/ 2680789 w 2858102"/>
              <a:gd name="connsiteY10" fmla="*/ 3023564 h 3034992"/>
              <a:gd name="connsiteX11" fmla="*/ 2686108 w 2858102"/>
              <a:gd name="connsiteY11" fmla="*/ 3026104 h 3034992"/>
              <a:gd name="connsiteX12" fmla="*/ 2692019 w 2858102"/>
              <a:gd name="connsiteY12" fmla="*/ 3028326 h 3034992"/>
              <a:gd name="connsiteX13" fmla="*/ 2697633 w 2858102"/>
              <a:gd name="connsiteY13" fmla="*/ 3030230 h 3034992"/>
              <a:gd name="connsiteX14" fmla="*/ 2703544 w 2858102"/>
              <a:gd name="connsiteY14" fmla="*/ 3031500 h 3034992"/>
              <a:gd name="connsiteX15" fmla="*/ 2709454 w 2858102"/>
              <a:gd name="connsiteY15" fmla="*/ 3033087 h 3034992"/>
              <a:gd name="connsiteX16" fmla="*/ 2715365 w 2858102"/>
              <a:gd name="connsiteY16" fmla="*/ 3034040 h 3034992"/>
              <a:gd name="connsiteX17" fmla="*/ 2721275 w 2858102"/>
              <a:gd name="connsiteY17" fmla="*/ 3034675 h 3034992"/>
              <a:gd name="connsiteX18" fmla="*/ 2727186 w 2858102"/>
              <a:gd name="connsiteY18" fmla="*/ 3034992 h 3034992"/>
              <a:gd name="connsiteX19" fmla="*/ 2733392 w 2858102"/>
              <a:gd name="connsiteY19" fmla="*/ 3034992 h 3034992"/>
              <a:gd name="connsiteX20" fmla="*/ 2739302 w 2858102"/>
              <a:gd name="connsiteY20" fmla="*/ 3034992 h 3034992"/>
              <a:gd name="connsiteX21" fmla="*/ 2745508 w 2858102"/>
              <a:gd name="connsiteY21" fmla="*/ 3034675 h 3034992"/>
              <a:gd name="connsiteX22" fmla="*/ 2751123 w 2858102"/>
              <a:gd name="connsiteY22" fmla="*/ 3034040 h 3034992"/>
              <a:gd name="connsiteX23" fmla="*/ 2757329 w 2858102"/>
              <a:gd name="connsiteY23" fmla="*/ 3033087 h 3034992"/>
              <a:gd name="connsiteX24" fmla="*/ 2762944 w 2858102"/>
              <a:gd name="connsiteY24" fmla="*/ 3031500 h 3034992"/>
              <a:gd name="connsiteX25" fmla="*/ 2768854 w 2858102"/>
              <a:gd name="connsiteY25" fmla="*/ 3030230 h 3034992"/>
              <a:gd name="connsiteX26" fmla="*/ 2774469 w 2858102"/>
              <a:gd name="connsiteY26" fmla="*/ 3028326 h 3034992"/>
              <a:gd name="connsiteX27" fmla="*/ 2780380 w 2858102"/>
              <a:gd name="connsiteY27" fmla="*/ 3026104 h 3034992"/>
              <a:gd name="connsiteX28" fmla="*/ 2785995 w 2858102"/>
              <a:gd name="connsiteY28" fmla="*/ 3023564 h 3034992"/>
              <a:gd name="connsiteX29" fmla="*/ 2791314 w 2858102"/>
              <a:gd name="connsiteY29" fmla="*/ 3020707 h 3034992"/>
              <a:gd name="connsiteX30" fmla="*/ 2796929 w 2858102"/>
              <a:gd name="connsiteY30" fmla="*/ 3017850 h 3034992"/>
              <a:gd name="connsiteX31" fmla="*/ 2802248 w 2858102"/>
              <a:gd name="connsiteY31" fmla="*/ 3014675 h 3034992"/>
              <a:gd name="connsiteX32" fmla="*/ 2807272 w 2858102"/>
              <a:gd name="connsiteY32" fmla="*/ 3011183 h 3034992"/>
              <a:gd name="connsiteX33" fmla="*/ 2812296 w 2858102"/>
              <a:gd name="connsiteY33" fmla="*/ 3007057 h 3034992"/>
              <a:gd name="connsiteX34" fmla="*/ 2817025 w 2858102"/>
              <a:gd name="connsiteY34" fmla="*/ 3003247 h 3034992"/>
              <a:gd name="connsiteX35" fmla="*/ 2821753 w 2858102"/>
              <a:gd name="connsiteY35" fmla="*/ 2998485 h 3034992"/>
              <a:gd name="connsiteX36" fmla="*/ 2826186 w 2858102"/>
              <a:gd name="connsiteY36" fmla="*/ 2993724 h 3034992"/>
              <a:gd name="connsiteX37" fmla="*/ 2830323 w 2858102"/>
              <a:gd name="connsiteY37" fmla="*/ 2989279 h 3034992"/>
              <a:gd name="connsiteX38" fmla="*/ 2834165 w 2858102"/>
              <a:gd name="connsiteY38" fmla="*/ 2984200 h 3034992"/>
              <a:gd name="connsiteX39" fmla="*/ 2837711 w 2858102"/>
              <a:gd name="connsiteY39" fmla="*/ 2979121 h 3034992"/>
              <a:gd name="connsiteX40" fmla="*/ 2840962 w 2858102"/>
              <a:gd name="connsiteY40" fmla="*/ 2973724 h 3034992"/>
              <a:gd name="connsiteX41" fmla="*/ 2843917 w 2858102"/>
              <a:gd name="connsiteY41" fmla="*/ 2968328 h 3034992"/>
              <a:gd name="connsiteX42" fmla="*/ 2846872 w 2858102"/>
              <a:gd name="connsiteY42" fmla="*/ 2962931 h 3034992"/>
              <a:gd name="connsiteX43" fmla="*/ 2849237 w 2858102"/>
              <a:gd name="connsiteY43" fmla="*/ 2957217 h 3034992"/>
              <a:gd name="connsiteX44" fmla="*/ 2851305 w 2858102"/>
              <a:gd name="connsiteY44" fmla="*/ 2951503 h 3034992"/>
              <a:gd name="connsiteX45" fmla="*/ 2853078 w 2858102"/>
              <a:gd name="connsiteY45" fmla="*/ 2945789 h 3034992"/>
              <a:gd name="connsiteX46" fmla="*/ 2854556 w 2858102"/>
              <a:gd name="connsiteY46" fmla="*/ 2940075 h 3034992"/>
              <a:gd name="connsiteX47" fmla="*/ 2856034 w 2858102"/>
              <a:gd name="connsiteY47" fmla="*/ 2934360 h 3034992"/>
              <a:gd name="connsiteX48" fmla="*/ 2857216 w 2858102"/>
              <a:gd name="connsiteY48" fmla="*/ 2928011 h 3034992"/>
              <a:gd name="connsiteX49" fmla="*/ 2857807 w 2858102"/>
              <a:gd name="connsiteY49" fmla="*/ 2922297 h 3034992"/>
              <a:gd name="connsiteX50" fmla="*/ 2858102 w 2858102"/>
              <a:gd name="connsiteY50" fmla="*/ 2916266 h 3034992"/>
              <a:gd name="connsiteX51" fmla="*/ 2858102 w 2858102"/>
              <a:gd name="connsiteY51" fmla="*/ 2910234 h 3034992"/>
              <a:gd name="connsiteX52" fmla="*/ 2858102 w 2858102"/>
              <a:gd name="connsiteY52" fmla="*/ 2903885 h 3034992"/>
              <a:gd name="connsiteX53" fmla="*/ 2857807 w 2858102"/>
              <a:gd name="connsiteY53" fmla="*/ 2898171 h 3034992"/>
              <a:gd name="connsiteX54" fmla="*/ 2857216 w 2858102"/>
              <a:gd name="connsiteY54" fmla="*/ 2892140 h 3034992"/>
              <a:gd name="connsiteX55" fmla="*/ 2856034 w 2858102"/>
              <a:gd name="connsiteY55" fmla="*/ 2886425 h 3034992"/>
              <a:gd name="connsiteX56" fmla="*/ 2854556 w 2858102"/>
              <a:gd name="connsiteY56" fmla="*/ 2880394 h 3034992"/>
              <a:gd name="connsiteX57" fmla="*/ 2853078 w 2858102"/>
              <a:gd name="connsiteY57" fmla="*/ 2874680 h 3034992"/>
              <a:gd name="connsiteX58" fmla="*/ 2851305 w 2858102"/>
              <a:gd name="connsiteY58" fmla="*/ 2868966 h 3034992"/>
              <a:gd name="connsiteX59" fmla="*/ 2849237 w 2858102"/>
              <a:gd name="connsiteY59" fmla="*/ 2863252 h 3034992"/>
              <a:gd name="connsiteX60" fmla="*/ 2846872 w 2858102"/>
              <a:gd name="connsiteY60" fmla="*/ 2857855 h 3034992"/>
              <a:gd name="connsiteX61" fmla="*/ 2843917 w 2858102"/>
              <a:gd name="connsiteY61" fmla="*/ 2851823 h 3034992"/>
              <a:gd name="connsiteX62" fmla="*/ 2840962 w 2858102"/>
              <a:gd name="connsiteY62" fmla="*/ 2846427 h 3034992"/>
              <a:gd name="connsiteX63" fmla="*/ 2837711 w 2858102"/>
              <a:gd name="connsiteY63" fmla="*/ 2841665 h 3034992"/>
              <a:gd name="connsiteX64" fmla="*/ 2834165 w 2858102"/>
              <a:gd name="connsiteY64" fmla="*/ 2836268 h 3034992"/>
              <a:gd name="connsiteX65" fmla="*/ 2830323 w 2858102"/>
              <a:gd name="connsiteY65" fmla="*/ 2831507 h 3034992"/>
              <a:gd name="connsiteX66" fmla="*/ 2826186 w 2858102"/>
              <a:gd name="connsiteY66" fmla="*/ 2826427 h 3034992"/>
              <a:gd name="connsiteX67" fmla="*/ 2821753 w 2858102"/>
              <a:gd name="connsiteY67" fmla="*/ 2821666 h 3034992"/>
              <a:gd name="connsiteX68" fmla="*/ 490082 w 2858102"/>
              <a:gd name="connsiteY68" fmla="*/ 489994 h 303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858102" h="3034992">
                <a:moveTo>
                  <a:pt x="0" y="0"/>
                </a:moveTo>
                <a:lnTo>
                  <a:pt x="0" y="353805"/>
                </a:lnTo>
                <a:lnTo>
                  <a:pt x="490082" y="843951"/>
                </a:lnTo>
                <a:lnTo>
                  <a:pt x="2645031" y="2998485"/>
                </a:lnTo>
                <a:lnTo>
                  <a:pt x="2649463" y="3003247"/>
                </a:lnTo>
                <a:lnTo>
                  <a:pt x="2654192" y="3007057"/>
                </a:lnTo>
                <a:lnTo>
                  <a:pt x="2659216" y="3011183"/>
                </a:lnTo>
                <a:lnTo>
                  <a:pt x="2664535" y="3014675"/>
                </a:lnTo>
                <a:lnTo>
                  <a:pt x="2669559" y="3017850"/>
                </a:lnTo>
                <a:lnTo>
                  <a:pt x="2675174" y="3020707"/>
                </a:lnTo>
                <a:lnTo>
                  <a:pt x="2680789" y="3023564"/>
                </a:lnTo>
                <a:lnTo>
                  <a:pt x="2686108" y="3026104"/>
                </a:lnTo>
                <a:lnTo>
                  <a:pt x="2692019" y="3028326"/>
                </a:lnTo>
                <a:lnTo>
                  <a:pt x="2697633" y="3030230"/>
                </a:lnTo>
                <a:lnTo>
                  <a:pt x="2703544" y="3031500"/>
                </a:lnTo>
                <a:lnTo>
                  <a:pt x="2709454" y="3033087"/>
                </a:lnTo>
                <a:lnTo>
                  <a:pt x="2715365" y="3034040"/>
                </a:lnTo>
                <a:lnTo>
                  <a:pt x="2721275" y="3034675"/>
                </a:lnTo>
                <a:lnTo>
                  <a:pt x="2727186" y="3034992"/>
                </a:lnTo>
                <a:lnTo>
                  <a:pt x="2733392" y="3034992"/>
                </a:lnTo>
                <a:lnTo>
                  <a:pt x="2739302" y="3034992"/>
                </a:lnTo>
                <a:lnTo>
                  <a:pt x="2745508" y="3034675"/>
                </a:lnTo>
                <a:lnTo>
                  <a:pt x="2751123" y="3034040"/>
                </a:lnTo>
                <a:lnTo>
                  <a:pt x="2757329" y="3033087"/>
                </a:lnTo>
                <a:lnTo>
                  <a:pt x="2762944" y="3031500"/>
                </a:lnTo>
                <a:lnTo>
                  <a:pt x="2768854" y="3030230"/>
                </a:lnTo>
                <a:lnTo>
                  <a:pt x="2774469" y="3028326"/>
                </a:lnTo>
                <a:lnTo>
                  <a:pt x="2780380" y="3026104"/>
                </a:lnTo>
                <a:lnTo>
                  <a:pt x="2785995" y="3023564"/>
                </a:lnTo>
                <a:lnTo>
                  <a:pt x="2791314" y="3020707"/>
                </a:lnTo>
                <a:lnTo>
                  <a:pt x="2796929" y="3017850"/>
                </a:lnTo>
                <a:lnTo>
                  <a:pt x="2802248" y="3014675"/>
                </a:lnTo>
                <a:lnTo>
                  <a:pt x="2807272" y="3011183"/>
                </a:lnTo>
                <a:lnTo>
                  <a:pt x="2812296" y="3007057"/>
                </a:lnTo>
                <a:lnTo>
                  <a:pt x="2817025" y="3003247"/>
                </a:lnTo>
                <a:lnTo>
                  <a:pt x="2821753" y="2998485"/>
                </a:lnTo>
                <a:lnTo>
                  <a:pt x="2826186" y="2993724"/>
                </a:lnTo>
                <a:lnTo>
                  <a:pt x="2830323" y="2989279"/>
                </a:lnTo>
                <a:lnTo>
                  <a:pt x="2834165" y="2984200"/>
                </a:lnTo>
                <a:lnTo>
                  <a:pt x="2837711" y="2979121"/>
                </a:lnTo>
                <a:lnTo>
                  <a:pt x="2840962" y="2973724"/>
                </a:lnTo>
                <a:lnTo>
                  <a:pt x="2843917" y="2968328"/>
                </a:lnTo>
                <a:lnTo>
                  <a:pt x="2846872" y="2962931"/>
                </a:lnTo>
                <a:lnTo>
                  <a:pt x="2849237" y="2957217"/>
                </a:lnTo>
                <a:lnTo>
                  <a:pt x="2851305" y="2951503"/>
                </a:lnTo>
                <a:lnTo>
                  <a:pt x="2853078" y="2945789"/>
                </a:lnTo>
                <a:lnTo>
                  <a:pt x="2854556" y="2940075"/>
                </a:lnTo>
                <a:lnTo>
                  <a:pt x="2856034" y="2934360"/>
                </a:lnTo>
                <a:lnTo>
                  <a:pt x="2857216" y="2928011"/>
                </a:lnTo>
                <a:lnTo>
                  <a:pt x="2857807" y="2922297"/>
                </a:lnTo>
                <a:lnTo>
                  <a:pt x="2858102" y="2916266"/>
                </a:lnTo>
                <a:lnTo>
                  <a:pt x="2858102" y="2910234"/>
                </a:lnTo>
                <a:lnTo>
                  <a:pt x="2858102" y="2903885"/>
                </a:lnTo>
                <a:lnTo>
                  <a:pt x="2857807" y="2898171"/>
                </a:lnTo>
                <a:lnTo>
                  <a:pt x="2857216" y="2892140"/>
                </a:lnTo>
                <a:lnTo>
                  <a:pt x="2856034" y="2886425"/>
                </a:lnTo>
                <a:lnTo>
                  <a:pt x="2854556" y="2880394"/>
                </a:lnTo>
                <a:lnTo>
                  <a:pt x="2853078" y="2874680"/>
                </a:lnTo>
                <a:lnTo>
                  <a:pt x="2851305" y="2868966"/>
                </a:lnTo>
                <a:lnTo>
                  <a:pt x="2849237" y="2863252"/>
                </a:lnTo>
                <a:lnTo>
                  <a:pt x="2846872" y="2857855"/>
                </a:lnTo>
                <a:lnTo>
                  <a:pt x="2843917" y="2851823"/>
                </a:lnTo>
                <a:lnTo>
                  <a:pt x="2840962" y="2846427"/>
                </a:lnTo>
                <a:lnTo>
                  <a:pt x="2837711" y="2841665"/>
                </a:lnTo>
                <a:lnTo>
                  <a:pt x="2834165" y="2836268"/>
                </a:lnTo>
                <a:lnTo>
                  <a:pt x="2830323" y="2831507"/>
                </a:lnTo>
                <a:lnTo>
                  <a:pt x="2826186" y="2826427"/>
                </a:lnTo>
                <a:lnTo>
                  <a:pt x="2821753" y="2821666"/>
                </a:lnTo>
                <a:lnTo>
                  <a:pt x="490082" y="4899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470A16CE-D497-4A9F-98CC-D62D01E24F9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277309" y="5837240"/>
            <a:ext cx="1609837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757133A8-C1DB-4BE1-8375-F99EAC8F637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3883223" y="685809"/>
            <a:ext cx="3002927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44C99B5B-CD7E-49C5-B085-9F58C0CB3D2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907836" y="0"/>
            <a:ext cx="1968455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23983" y="635636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160377" y="635636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763625" y="3059087"/>
            <a:ext cx="4139952" cy="2387600"/>
          </a:xfrm>
        </p:spPr>
        <p:txBody>
          <a:bodyPr anchor="b">
            <a:normAutofit/>
          </a:bodyPr>
          <a:lstStyle>
            <a:lvl1pPr algn="ctr">
              <a:defRPr sz="33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763625" y="5538767"/>
            <a:ext cx="4139952" cy="11795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1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3079954-2BF7-4E41-9996-833F5B335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54"/>
          <a:stretch>
            <a:fillRect/>
          </a:stretch>
        </p:blipFill>
        <p:spPr>
          <a:xfrm>
            <a:off x="373290" y="0"/>
            <a:ext cx="11823147" cy="6858000"/>
          </a:xfrm>
          <a:custGeom>
            <a:avLst/>
            <a:gdLst>
              <a:gd name="connsiteX0" fmla="*/ 0 w 8867360"/>
              <a:gd name="connsiteY0" fmla="*/ 0 h 6858000"/>
              <a:gd name="connsiteX1" fmla="*/ 8867360 w 8867360"/>
              <a:gd name="connsiteY1" fmla="*/ 0 h 6858000"/>
              <a:gd name="connsiteX2" fmla="*/ 8867360 w 8867360"/>
              <a:gd name="connsiteY2" fmla="*/ 6858000 h 6858000"/>
              <a:gd name="connsiteX3" fmla="*/ 0 w 88673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7360" h="6858000">
                <a:moveTo>
                  <a:pt x="0" y="0"/>
                </a:moveTo>
                <a:lnTo>
                  <a:pt x="8867360" y="0"/>
                </a:lnTo>
                <a:lnTo>
                  <a:pt x="88673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CCCE566-EF62-4011-89C4-16CB94BF16B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" y="0"/>
            <a:ext cx="10761964" cy="6858000"/>
          </a:xfrm>
          <a:custGeom>
            <a:avLst/>
            <a:gdLst>
              <a:gd name="connsiteX0" fmla="*/ 8071474 w 8071474"/>
              <a:gd name="connsiteY0" fmla="*/ 0 h 6858000"/>
              <a:gd name="connsiteX1" fmla="*/ 0 w 8071474"/>
              <a:gd name="connsiteY1" fmla="*/ 0 h 6858000"/>
              <a:gd name="connsiteX2" fmla="*/ 692823 w 8071474"/>
              <a:gd name="connsiteY2" fmla="*/ 691198 h 6858000"/>
              <a:gd name="connsiteX3" fmla="*/ 691345 w 8071474"/>
              <a:gd name="connsiteY3" fmla="*/ 683895 h 6858000"/>
              <a:gd name="connsiteX4" fmla="*/ 690754 w 8071474"/>
              <a:gd name="connsiteY4" fmla="*/ 676275 h 6858000"/>
              <a:gd name="connsiteX5" fmla="*/ 690754 w 8071474"/>
              <a:gd name="connsiteY5" fmla="*/ 669290 h 6858000"/>
              <a:gd name="connsiteX6" fmla="*/ 690754 w 8071474"/>
              <a:gd name="connsiteY6" fmla="*/ 661988 h 6858000"/>
              <a:gd name="connsiteX7" fmla="*/ 691345 w 8071474"/>
              <a:gd name="connsiteY7" fmla="*/ 654368 h 6858000"/>
              <a:gd name="connsiteX8" fmla="*/ 692527 w 8071474"/>
              <a:gd name="connsiteY8" fmla="*/ 647383 h 6858000"/>
              <a:gd name="connsiteX9" fmla="*/ 694005 w 8071474"/>
              <a:gd name="connsiteY9" fmla="*/ 640080 h 6858000"/>
              <a:gd name="connsiteX10" fmla="*/ 695778 w 8071474"/>
              <a:gd name="connsiteY10" fmla="*/ 633095 h 6858000"/>
              <a:gd name="connsiteX11" fmla="*/ 698143 w 8071474"/>
              <a:gd name="connsiteY11" fmla="*/ 625793 h 6858000"/>
              <a:gd name="connsiteX12" fmla="*/ 700803 w 8071474"/>
              <a:gd name="connsiteY12" fmla="*/ 618808 h 6858000"/>
              <a:gd name="connsiteX13" fmla="*/ 704054 w 8071474"/>
              <a:gd name="connsiteY13" fmla="*/ 612140 h 6858000"/>
              <a:gd name="connsiteX14" fmla="*/ 707601 w 8071474"/>
              <a:gd name="connsiteY14" fmla="*/ 605790 h 6858000"/>
              <a:gd name="connsiteX15" fmla="*/ 712035 w 8071474"/>
              <a:gd name="connsiteY15" fmla="*/ 599123 h 6858000"/>
              <a:gd name="connsiteX16" fmla="*/ 716173 w 8071474"/>
              <a:gd name="connsiteY16" fmla="*/ 592773 h 6858000"/>
              <a:gd name="connsiteX17" fmla="*/ 721198 w 8071474"/>
              <a:gd name="connsiteY17" fmla="*/ 587058 h 6858000"/>
              <a:gd name="connsiteX18" fmla="*/ 726518 w 8071474"/>
              <a:gd name="connsiteY18" fmla="*/ 581343 h 6858000"/>
              <a:gd name="connsiteX19" fmla="*/ 731247 w 8071474"/>
              <a:gd name="connsiteY19" fmla="*/ 576898 h 6858000"/>
              <a:gd name="connsiteX20" fmla="*/ 735976 w 8071474"/>
              <a:gd name="connsiteY20" fmla="*/ 572453 h 6858000"/>
              <a:gd name="connsiteX21" fmla="*/ 741001 w 8071474"/>
              <a:gd name="connsiteY21" fmla="*/ 568960 h 6858000"/>
              <a:gd name="connsiteX22" fmla="*/ 746026 w 8071474"/>
              <a:gd name="connsiteY22" fmla="*/ 565468 h 6858000"/>
              <a:gd name="connsiteX23" fmla="*/ 751050 w 8071474"/>
              <a:gd name="connsiteY23" fmla="*/ 562293 h 6858000"/>
              <a:gd name="connsiteX24" fmla="*/ 756371 w 8071474"/>
              <a:gd name="connsiteY24" fmla="*/ 558800 h 6858000"/>
              <a:gd name="connsiteX25" fmla="*/ 761691 w 8071474"/>
              <a:gd name="connsiteY25" fmla="*/ 556578 h 6858000"/>
              <a:gd name="connsiteX26" fmla="*/ 767602 w 8071474"/>
              <a:gd name="connsiteY26" fmla="*/ 554038 h 6858000"/>
              <a:gd name="connsiteX27" fmla="*/ 772923 w 8071474"/>
              <a:gd name="connsiteY27" fmla="*/ 551815 h 6858000"/>
              <a:gd name="connsiteX28" fmla="*/ 778834 w 8071474"/>
              <a:gd name="connsiteY28" fmla="*/ 549910 h 6858000"/>
              <a:gd name="connsiteX29" fmla="*/ 784450 w 8071474"/>
              <a:gd name="connsiteY29" fmla="*/ 548640 h 6858000"/>
              <a:gd name="connsiteX30" fmla="*/ 790066 w 8071474"/>
              <a:gd name="connsiteY30" fmla="*/ 547370 h 6858000"/>
              <a:gd name="connsiteX31" fmla="*/ 795977 w 8071474"/>
              <a:gd name="connsiteY31" fmla="*/ 546418 h 6858000"/>
              <a:gd name="connsiteX32" fmla="*/ 802184 w 8071474"/>
              <a:gd name="connsiteY32" fmla="*/ 545783 h 6858000"/>
              <a:gd name="connsiteX33" fmla="*/ 807800 w 8071474"/>
              <a:gd name="connsiteY33" fmla="*/ 545465 h 6858000"/>
              <a:gd name="connsiteX34" fmla="*/ 814007 w 8071474"/>
              <a:gd name="connsiteY34" fmla="*/ 544830 h 6858000"/>
              <a:gd name="connsiteX35" fmla="*/ 819623 w 8071474"/>
              <a:gd name="connsiteY35" fmla="*/ 545465 h 6858000"/>
              <a:gd name="connsiteX36" fmla="*/ 825830 w 8071474"/>
              <a:gd name="connsiteY36" fmla="*/ 545783 h 6858000"/>
              <a:gd name="connsiteX37" fmla="*/ 831446 w 8071474"/>
              <a:gd name="connsiteY37" fmla="*/ 546418 h 6858000"/>
              <a:gd name="connsiteX38" fmla="*/ 837358 w 8071474"/>
              <a:gd name="connsiteY38" fmla="*/ 547370 h 6858000"/>
              <a:gd name="connsiteX39" fmla="*/ 842974 w 8071474"/>
              <a:gd name="connsiteY39" fmla="*/ 548640 h 6858000"/>
              <a:gd name="connsiteX40" fmla="*/ 848885 w 8071474"/>
              <a:gd name="connsiteY40" fmla="*/ 549910 h 6858000"/>
              <a:gd name="connsiteX41" fmla="*/ 854501 w 8071474"/>
              <a:gd name="connsiteY41" fmla="*/ 551815 h 6858000"/>
              <a:gd name="connsiteX42" fmla="*/ 860117 w 8071474"/>
              <a:gd name="connsiteY42" fmla="*/ 554038 h 6858000"/>
              <a:gd name="connsiteX43" fmla="*/ 865733 w 8071474"/>
              <a:gd name="connsiteY43" fmla="*/ 556578 h 6858000"/>
              <a:gd name="connsiteX44" fmla="*/ 871053 w 8071474"/>
              <a:gd name="connsiteY44" fmla="*/ 558800 h 6858000"/>
              <a:gd name="connsiteX45" fmla="*/ 876373 w 8071474"/>
              <a:gd name="connsiteY45" fmla="*/ 562293 h 6858000"/>
              <a:gd name="connsiteX46" fmla="*/ 881398 w 8071474"/>
              <a:gd name="connsiteY46" fmla="*/ 565468 h 6858000"/>
              <a:gd name="connsiteX47" fmla="*/ 886718 w 8071474"/>
              <a:gd name="connsiteY47" fmla="*/ 568960 h 6858000"/>
              <a:gd name="connsiteX48" fmla="*/ 891447 w 8071474"/>
              <a:gd name="connsiteY48" fmla="*/ 572453 h 6858000"/>
              <a:gd name="connsiteX49" fmla="*/ 896177 w 8071474"/>
              <a:gd name="connsiteY49" fmla="*/ 576898 h 6858000"/>
              <a:gd name="connsiteX50" fmla="*/ 900906 w 8071474"/>
              <a:gd name="connsiteY50" fmla="*/ 581343 h 6858000"/>
              <a:gd name="connsiteX51" fmla="*/ 1431459 w 8071474"/>
              <a:gd name="connsiteY51" fmla="*/ 1111568 h 6858000"/>
              <a:gd name="connsiteX52" fmla="*/ 2394731 w 8071474"/>
              <a:gd name="connsiteY52" fmla="*/ 2074863 h 6858000"/>
              <a:gd name="connsiteX53" fmla="*/ 2399164 w 8071474"/>
              <a:gd name="connsiteY53" fmla="*/ 2079308 h 6858000"/>
              <a:gd name="connsiteX54" fmla="*/ 2404189 w 8071474"/>
              <a:gd name="connsiteY54" fmla="*/ 2083435 h 6858000"/>
              <a:gd name="connsiteX55" fmla="*/ 2408918 w 8071474"/>
              <a:gd name="connsiteY55" fmla="*/ 2087245 h 6858000"/>
              <a:gd name="connsiteX56" fmla="*/ 2413943 w 8071474"/>
              <a:gd name="connsiteY56" fmla="*/ 2090738 h 6858000"/>
              <a:gd name="connsiteX57" fmla="*/ 2419263 w 8071474"/>
              <a:gd name="connsiteY57" fmla="*/ 2093913 h 6858000"/>
              <a:gd name="connsiteX58" fmla="*/ 2424583 w 8071474"/>
              <a:gd name="connsiteY58" fmla="*/ 2096770 h 6858000"/>
              <a:gd name="connsiteX59" fmla="*/ 2430199 w 8071474"/>
              <a:gd name="connsiteY59" fmla="*/ 2099628 h 6858000"/>
              <a:gd name="connsiteX60" fmla="*/ 2435520 w 8071474"/>
              <a:gd name="connsiteY60" fmla="*/ 2101850 h 6858000"/>
              <a:gd name="connsiteX61" fmla="*/ 2441136 w 8071474"/>
              <a:gd name="connsiteY61" fmla="*/ 2104073 h 6858000"/>
              <a:gd name="connsiteX62" fmla="*/ 2447047 w 8071474"/>
              <a:gd name="connsiteY62" fmla="*/ 2105660 h 6858000"/>
              <a:gd name="connsiteX63" fmla="*/ 2452663 w 8071474"/>
              <a:gd name="connsiteY63" fmla="*/ 2107565 h 6858000"/>
              <a:gd name="connsiteX64" fmla="*/ 2458574 w 8071474"/>
              <a:gd name="connsiteY64" fmla="*/ 2108518 h 6858000"/>
              <a:gd name="connsiteX65" fmla="*/ 2464190 w 8071474"/>
              <a:gd name="connsiteY65" fmla="*/ 2109788 h 6858000"/>
              <a:gd name="connsiteX66" fmla="*/ 2469806 w 8071474"/>
              <a:gd name="connsiteY66" fmla="*/ 2110423 h 6858000"/>
              <a:gd name="connsiteX67" fmla="*/ 2476013 w 8071474"/>
              <a:gd name="connsiteY67" fmla="*/ 2110740 h 6858000"/>
              <a:gd name="connsiteX68" fmla="*/ 2481925 w 8071474"/>
              <a:gd name="connsiteY68" fmla="*/ 2111058 h 6858000"/>
              <a:gd name="connsiteX69" fmla="*/ 2487836 w 8071474"/>
              <a:gd name="connsiteY69" fmla="*/ 2110740 h 6858000"/>
              <a:gd name="connsiteX70" fmla="*/ 2493747 w 8071474"/>
              <a:gd name="connsiteY70" fmla="*/ 2110423 h 6858000"/>
              <a:gd name="connsiteX71" fmla="*/ 2499363 w 8071474"/>
              <a:gd name="connsiteY71" fmla="*/ 2109788 h 6858000"/>
              <a:gd name="connsiteX72" fmla="*/ 2505570 w 8071474"/>
              <a:gd name="connsiteY72" fmla="*/ 2108518 h 6858000"/>
              <a:gd name="connsiteX73" fmla="*/ 2511186 w 8071474"/>
              <a:gd name="connsiteY73" fmla="*/ 2107565 h 6858000"/>
              <a:gd name="connsiteX74" fmla="*/ 2517098 w 8071474"/>
              <a:gd name="connsiteY74" fmla="*/ 2105660 h 6858000"/>
              <a:gd name="connsiteX75" fmla="*/ 2522714 w 8071474"/>
              <a:gd name="connsiteY75" fmla="*/ 2104073 h 6858000"/>
              <a:gd name="connsiteX76" fmla="*/ 2528034 w 8071474"/>
              <a:gd name="connsiteY76" fmla="*/ 2101850 h 6858000"/>
              <a:gd name="connsiteX77" fmla="*/ 2533945 w 8071474"/>
              <a:gd name="connsiteY77" fmla="*/ 2099628 h 6858000"/>
              <a:gd name="connsiteX78" fmla="*/ 2539266 w 8071474"/>
              <a:gd name="connsiteY78" fmla="*/ 2096770 h 6858000"/>
              <a:gd name="connsiteX79" fmla="*/ 2544290 w 8071474"/>
              <a:gd name="connsiteY79" fmla="*/ 2093913 h 6858000"/>
              <a:gd name="connsiteX80" fmla="*/ 2549611 w 8071474"/>
              <a:gd name="connsiteY80" fmla="*/ 2090738 h 6858000"/>
              <a:gd name="connsiteX81" fmla="*/ 2554635 w 8071474"/>
              <a:gd name="connsiteY81" fmla="*/ 2087245 h 6858000"/>
              <a:gd name="connsiteX82" fmla="*/ 2559660 w 8071474"/>
              <a:gd name="connsiteY82" fmla="*/ 2083435 h 6858000"/>
              <a:gd name="connsiteX83" fmla="*/ 2564389 w 8071474"/>
              <a:gd name="connsiteY83" fmla="*/ 2079308 h 6858000"/>
              <a:gd name="connsiteX84" fmla="*/ 2569119 w 8071474"/>
              <a:gd name="connsiteY84" fmla="*/ 2074863 h 6858000"/>
              <a:gd name="connsiteX85" fmla="*/ 2573257 w 8071474"/>
              <a:gd name="connsiteY85" fmla="*/ 2070100 h 6858000"/>
              <a:gd name="connsiteX86" fmla="*/ 2577395 w 8071474"/>
              <a:gd name="connsiteY86" fmla="*/ 2065655 h 6858000"/>
              <a:gd name="connsiteX87" fmla="*/ 2581237 w 8071474"/>
              <a:gd name="connsiteY87" fmla="*/ 2060575 h 6858000"/>
              <a:gd name="connsiteX88" fmla="*/ 2584784 w 8071474"/>
              <a:gd name="connsiteY88" fmla="*/ 2055495 h 6858000"/>
              <a:gd name="connsiteX89" fmla="*/ 2588035 w 8071474"/>
              <a:gd name="connsiteY89" fmla="*/ 2050415 h 6858000"/>
              <a:gd name="connsiteX90" fmla="*/ 2590991 w 8071474"/>
              <a:gd name="connsiteY90" fmla="*/ 2045018 h 6858000"/>
              <a:gd name="connsiteX91" fmla="*/ 2593651 w 8071474"/>
              <a:gd name="connsiteY91" fmla="*/ 2039620 h 6858000"/>
              <a:gd name="connsiteX92" fmla="*/ 2596016 w 8071474"/>
              <a:gd name="connsiteY92" fmla="*/ 2034223 h 6858000"/>
              <a:gd name="connsiteX93" fmla="*/ 2598085 w 8071474"/>
              <a:gd name="connsiteY93" fmla="*/ 2028508 h 6858000"/>
              <a:gd name="connsiteX94" fmla="*/ 2599858 w 8071474"/>
              <a:gd name="connsiteY94" fmla="*/ 2022793 h 6858000"/>
              <a:gd name="connsiteX95" fmla="*/ 2601336 w 8071474"/>
              <a:gd name="connsiteY95" fmla="*/ 2017078 h 6858000"/>
              <a:gd name="connsiteX96" fmla="*/ 2602814 w 8071474"/>
              <a:gd name="connsiteY96" fmla="*/ 2011363 h 6858000"/>
              <a:gd name="connsiteX97" fmla="*/ 2603996 w 8071474"/>
              <a:gd name="connsiteY97" fmla="*/ 2005648 h 6858000"/>
              <a:gd name="connsiteX98" fmla="*/ 2604587 w 8071474"/>
              <a:gd name="connsiteY98" fmla="*/ 1999615 h 6858000"/>
              <a:gd name="connsiteX99" fmla="*/ 2604883 w 8071474"/>
              <a:gd name="connsiteY99" fmla="*/ 1993583 h 6858000"/>
              <a:gd name="connsiteX100" fmla="*/ 2604883 w 8071474"/>
              <a:gd name="connsiteY100" fmla="*/ 1987550 h 6858000"/>
              <a:gd name="connsiteX101" fmla="*/ 2604883 w 8071474"/>
              <a:gd name="connsiteY101" fmla="*/ 1981835 h 6858000"/>
              <a:gd name="connsiteX102" fmla="*/ 2604587 w 8071474"/>
              <a:gd name="connsiteY102" fmla="*/ 1976120 h 6858000"/>
              <a:gd name="connsiteX103" fmla="*/ 2603996 w 8071474"/>
              <a:gd name="connsiteY103" fmla="*/ 1970088 h 6858000"/>
              <a:gd name="connsiteX104" fmla="*/ 2602814 w 8071474"/>
              <a:gd name="connsiteY104" fmla="*/ 1964373 h 6858000"/>
              <a:gd name="connsiteX105" fmla="*/ 2601336 w 8071474"/>
              <a:gd name="connsiteY105" fmla="*/ 1958658 h 6858000"/>
              <a:gd name="connsiteX106" fmla="*/ 2599858 w 8071474"/>
              <a:gd name="connsiteY106" fmla="*/ 1952625 h 6858000"/>
              <a:gd name="connsiteX107" fmla="*/ 2598085 w 8071474"/>
              <a:gd name="connsiteY107" fmla="*/ 1946910 h 6858000"/>
              <a:gd name="connsiteX108" fmla="*/ 2596016 w 8071474"/>
              <a:gd name="connsiteY108" fmla="*/ 1941195 h 6858000"/>
              <a:gd name="connsiteX109" fmla="*/ 2593651 w 8071474"/>
              <a:gd name="connsiteY109" fmla="*/ 1935798 h 6858000"/>
              <a:gd name="connsiteX110" fmla="*/ 2590991 w 8071474"/>
              <a:gd name="connsiteY110" fmla="*/ 1930400 h 6858000"/>
              <a:gd name="connsiteX111" fmla="*/ 2588035 w 8071474"/>
              <a:gd name="connsiteY111" fmla="*/ 1925003 h 6858000"/>
              <a:gd name="connsiteX112" fmla="*/ 2584784 w 8071474"/>
              <a:gd name="connsiteY112" fmla="*/ 1919923 h 6858000"/>
              <a:gd name="connsiteX113" fmla="*/ 2581237 w 8071474"/>
              <a:gd name="connsiteY113" fmla="*/ 1915160 h 6858000"/>
              <a:gd name="connsiteX114" fmla="*/ 2577395 w 8071474"/>
              <a:gd name="connsiteY114" fmla="*/ 1910080 h 6858000"/>
              <a:gd name="connsiteX115" fmla="*/ 2573257 w 8071474"/>
              <a:gd name="connsiteY115" fmla="*/ 1905318 h 6858000"/>
              <a:gd name="connsiteX116" fmla="*/ 2569119 w 8071474"/>
              <a:gd name="connsiteY116" fmla="*/ 1900555 h 6858000"/>
              <a:gd name="connsiteX117" fmla="*/ 1590477 w 8071474"/>
              <a:gd name="connsiteY117" fmla="*/ 922020 h 6858000"/>
              <a:gd name="connsiteX118" fmla="*/ 1272736 w 8071474"/>
              <a:gd name="connsiteY118" fmla="*/ 604203 h 6858000"/>
              <a:gd name="connsiteX119" fmla="*/ 1268303 w 8071474"/>
              <a:gd name="connsiteY119" fmla="*/ 599440 h 6858000"/>
              <a:gd name="connsiteX120" fmla="*/ 1264165 w 8071474"/>
              <a:gd name="connsiteY120" fmla="*/ 594995 h 6858000"/>
              <a:gd name="connsiteX121" fmla="*/ 1260322 w 8071474"/>
              <a:gd name="connsiteY121" fmla="*/ 589915 h 6858000"/>
              <a:gd name="connsiteX122" fmla="*/ 1256776 w 8071474"/>
              <a:gd name="connsiteY122" fmla="*/ 584835 h 6858000"/>
              <a:gd name="connsiteX123" fmla="*/ 1253524 w 8071474"/>
              <a:gd name="connsiteY123" fmla="*/ 579755 h 6858000"/>
              <a:gd name="connsiteX124" fmla="*/ 1250864 w 8071474"/>
              <a:gd name="connsiteY124" fmla="*/ 574358 h 6858000"/>
              <a:gd name="connsiteX125" fmla="*/ 1247908 w 8071474"/>
              <a:gd name="connsiteY125" fmla="*/ 568960 h 6858000"/>
              <a:gd name="connsiteX126" fmla="*/ 1245839 w 8071474"/>
              <a:gd name="connsiteY126" fmla="*/ 563563 h 6858000"/>
              <a:gd name="connsiteX127" fmla="*/ 1243475 w 8071474"/>
              <a:gd name="connsiteY127" fmla="*/ 557848 h 6858000"/>
              <a:gd name="connsiteX128" fmla="*/ 1241701 w 8071474"/>
              <a:gd name="connsiteY128" fmla="*/ 552133 h 6858000"/>
              <a:gd name="connsiteX129" fmla="*/ 1239928 w 8071474"/>
              <a:gd name="connsiteY129" fmla="*/ 546418 h 6858000"/>
              <a:gd name="connsiteX130" fmla="*/ 1238746 w 8071474"/>
              <a:gd name="connsiteY130" fmla="*/ 540703 h 6858000"/>
              <a:gd name="connsiteX131" fmla="*/ 1237859 w 8071474"/>
              <a:gd name="connsiteY131" fmla="*/ 534988 h 6858000"/>
              <a:gd name="connsiteX132" fmla="*/ 1236972 w 8071474"/>
              <a:gd name="connsiteY132" fmla="*/ 528638 h 6858000"/>
              <a:gd name="connsiteX133" fmla="*/ 1236677 w 8071474"/>
              <a:gd name="connsiteY133" fmla="*/ 522923 h 6858000"/>
              <a:gd name="connsiteX134" fmla="*/ 1236381 w 8071474"/>
              <a:gd name="connsiteY134" fmla="*/ 516890 h 6858000"/>
              <a:gd name="connsiteX135" fmla="*/ 1236677 w 8071474"/>
              <a:gd name="connsiteY135" fmla="*/ 511175 h 6858000"/>
              <a:gd name="connsiteX136" fmla="*/ 1236972 w 8071474"/>
              <a:gd name="connsiteY136" fmla="*/ 505460 h 6858000"/>
              <a:gd name="connsiteX137" fmla="*/ 1237859 w 8071474"/>
              <a:gd name="connsiteY137" fmla="*/ 499428 h 6858000"/>
              <a:gd name="connsiteX138" fmla="*/ 1238746 w 8071474"/>
              <a:gd name="connsiteY138" fmla="*/ 493713 h 6858000"/>
              <a:gd name="connsiteX139" fmla="*/ 1239928 w 8071474"/>
              <a:gd name="connsiteY139" fmla="*/ 487680 h 6858000"/>
              <a:gd name="connsiteX140" fmla="*/ 1241701 w 8071474"/>
              <a:gd name="connsiteY140" fmla="*/ 481965 h 6858000"/>
              <a:gd name="connsiteX141" fmla="*/ 1243475 w 8071474"/>
              <a:gd name="connsiteY141" fmla="*/ 476250 h 6858000"/>
              <a:gd name="connsiteX142" fmla="*/ 1245839 w 8071474"/>
              <a:gd name="connsiteY142" fmla="*/ 470535 h 6858000"/>
              <a:gd name="connsiteX143" fmla="*/ 1247908 w 8071474"/>
              <a:gd name="connsiteY143" fmla="*/ 465138 h 6858000"/>
              <a:gd name="connsiteX144" fmla="*/ 1250864 w 8071474"/>
              <a:gd name="connsiteY144" fmla="*/ 459740 h 6858000"/>
              <a:gd name="connsiteX145" fmla="*/ 1253524 w 8071474"/>
              <a:gd name="connsiteY145" fmla="*/ 454343 h 6858000"/>
              <a:gd name="connsiteX146" fmla="*/ 1256776 w 8071474"/>
              <a:gd name="connsiteY146" fmla="*/ 449263 h 6858000"/>
              <a:gd name="connsiteX147" fmla="*/ 1260322 w 8071474"/>
              <a:gd name="connsiteY147" fmla="*/ 444500 h 6858000"/>
              <a:gd name="connsiteX148" fmla="*/ 1264165 w 8071474"/>
              <a:gd name="connsiteY148" fmla="*/ 439420 h 6858000"/>
              <a:gd name="connsiteX149" fmla="*/ 1268303 w 8071474"/>
              <a:gd name="connsiteY149" fmla="*/ 434658 h 6858000"/>
              <a:gd name="connsiteX150" fmla="*/ 1272736 w 8071474"/>
              <a:gd name="connsiteY150" fmla="*/ 429895 h 6858000"/>
              <a:gd name="connsiteX151" fmla="*/ 1277466 w 8071474"/>
              <a:gd name="connsiteY151" fmla="*/ 425768 h 6858000"/>
              <a:gd name="connsiteX152" fmla="*/ 1281899 w 8071474"/>
              <a:gd name="connsiteY152" fmla="*/ 421323 h 6858000"/>
              <a:gd name="connsiteX153" fmla="*/ 1286924 w 8071474"/>
              <a:gd name="connsiteY153" fmla="*/ 417830 h 6858000"/>
              <a:gd name="connsiteX154" fmla="*/ 1291949 w 8071474"/>
              <a:gd name="connsiteY154" fmla="*/ 414338 h 6858000"/>
              <a:gd name="connsiteX155" fmla="*/ 1296973 w 8071474"/>
              <a:gd name="connsiteY155" fmla="*/ 410845 h 6858000"/>
              <a:gd name="connsiteX156" fmla="*/ 1302589 w 8071474"/>
              <a:gd name="connsiteY156" fmla="*/ 407988 h 6858000"/>
              <a:gd name="connsiteX157" fmla="*/ 1307910 w 8071474"/>
              <a:gd name="connsiteY157" fmla="*/ 405130 h 6858000"/>
              <a:gd name="connsiteX158" fmla="*/ 1313230 w 8071474"/>
              <a:gd name="connsiteY158" fmla="*/ 402908 h 6858000"/>
              <a:gd name="connsiteX159" fmla="*/ 1318846 w 8071474"/>
              <a:gd name="connsiteY159" fmla="*/ 401003 h 6858000"/>
              <a:gd name="connsiteX160" fmla="*/ 1324757 w 8071474"/>
              <a:gd name="connsiteY160" fmla="*/ 399098 h 6858000"/>
              <a:gd name="connsiteX161" fmla="*/ 1330373 w 8071474"/>
              <a:gd name="connsiteY161" fmla="*/ 397193 h 6858000"/>
              <a:gd name="connsiteX162" fmla="*/ 1336285 w 8071474"/>
              <a:gd name="connsiteY162" fmla="*/ 396240 h 6858000"/>
              <a:gd name="connsiteX163" fmla="*/ 1341901 w 8071474"/>
              <a:gd name="connsiteY163" fmla="*/ 395288 h 6858000"/>
              <a:gd name="connsiteX164" fmla="*/ 1348108 w 8071474"/>
              <a:gd name="connsiteY164" fmla="*/ 394335 h 6858000"/>
              <a:gd name="connsiteX165" fmla="*/ 1353723 w 8071474"/>
              <a:gd name="connsiteY165" fmla="*/ 394018 h 6858000"/>
              <a:gd name="connsiteX166" fmla="*/ 1359930 w 8071474"/>
              <a:gd name="connsiteY166" fmla="*/ 393700 h 6858000"/>
              <a:gd name="connsiteX167" fmla="*/ 1365546 w 8071474"/>
              <a:gd name="connsiteY167" fmla="*/ 394018 h 6858000"/>
              <a:gd name="connsiteX168" fmla="*/ 1371458 w 8071474"/>
              <a:gd name="connsiteY168" fmla="*/ 394335 h 6858000"/>
              <a:gd name="connsiteX169" fmla="*/ 1377665 w 8071474"/>
              <a:gd name="connsiteY169" fmla="*/ 395288 h 6858000"/>
              <a:gd name="connsiteX170" fmla="*/ 1383281 w 8071474"/>
              <a:gd name="connsiteY170" fmla="*/ 396240 h 6858000"/>
              <a:gd name="connsiteX171" fmla="*/ 1388897 w 8071474"/>
              <a:gd name="connsiteY171" fmla="*/ 397193 h 6858000"/>
              <a:gd name="connsiteX172" fmla="*/ 1394808 w 8071474"/>
              <a:gd name="connsiteY172" fmla="*/ 399098 h 6858000"/>
              <a:gd name="connsiteX173" fmla="*/ 1400424 w 8071474"/>
              <a:gd name="connsiteY173" fmla="*/ 401003 h 6858000"/>
              <a:gd name="connsiteX174" fmla="*/ 1406335 w 8071474"/>
              <a:gd name="connsiteY174" fmla="*/ 402908 h 6858000"/>
              <a:gd name="connsiteX175" fmla="*/ 1411656 w 8071474"/>
              <a:gd name="connsiteY175" fmla="*/ 405130 h 6858000"/>
              <a:gd name="connsiteX176" fmla="*/ 1416976 w 8071474"/>
              <a:gd name="connsiteY176" fmla="*/ 407988 h 6858000"/>
              <a:gd name="connsiteX177" fmla="*/ 1422296 w 8071474"/>
              <a:gd name="connsiteY177" fmla="*/ 410845 h 6858000"/>
              <a:gd name="connsiteX178" fmla="*/ 1427617 w 8071474"/>
              <a:gd name="connsiteY178" fmla="*/ 414338 h 6858000"/>
              <a:gd name="connsiteX179" fmla="*/ 1432641 w 8071474"/>
              <a:gd name="connsiteY179" fmla="*/ 417830 h 6858000"/>
              <a:gd name="connsiteX180" fmla="*/ 1437666 w 8071474"/>
              <a:gd name="connsiteY180" fmla="*/ 421323 h 6858000"/>
              <a:gd name="connsiteX181" fmla="*/ 1442100 w 8071474"/>
              <a:gd name="connsiteY181" fmla="*/ 425768 h 6858000"/>
              <a:gd name="connsiteX182" fmla="*/ 1446829 w 8071474"/>
              <a:gd name="connsiteY182" fmla="*/ 429895 h 6858000"/>
              <a:gd name="connsiteX183" fmla="*/ 1907036 w 8071474"/>
              <a:gd name="connsiteY183" fmla="*/ 890270 h 6858000"/>
              <a:gd name="connsiteX184" fmla="*/ 2165662 w 8071474"/>
              <a:gd name="connsiteY184" fmla="*/ 1148715 h 6858000"/>
              <a:gd name="connsiteX185" fmla="*/ 2170391 w 8071474"/>
              <a:gd name="connsiteY185" fmla="*/ 1153160 h 6858000"/>
              <a:gd name="connsiteX186" fmla="*/ 2175416 w 8071474"/>
              <a:gd name="connsiteY186" fmla="*/ 1157288 h 6858000"/>
              <a:gd name="connsiteX187" fmla="*/ 2180145 w 8071474"/>
              <a:gd name="connsiteY187" fmla="*/ 1161098 h 6858000"/>
              <a:gd name="connsiteX188" fmla="*/ 2185170 w 8071474"/>
              <a:gd name="connsiteY188" fmla="*/ 1164590 h 6858000"/>
              <a:gd name="connsiteX189" fmla="*/ 2190490 w 8071474"/>
              <a:gd name="connsiteY189" fmla="*/ 1167765 h 6858000"/>
              <a:gd name="connsiteX190" fmla="*/ 2195810 w 8071474"/>
              <a:gd name="connsiteY190" fmla="*/ 1170623 h 6858000"/>
              <a:gd name="connsiteX191" fmla="*/ 2201130 w 8071474"/>
              <a:gd name="connsiteY191" fmla="*/ 1173480 h 6858000"/>
              <a:gd name="connsiteX192" fmla="*/ 2206746 w 8071474"/>
              <a:gd name="connsiteY192" fmla="*/ 1176020 h 6858000"/>
              <a:gd name="connsiteX193" fmla="*/ 2212362 w 8071474"/>
              <a:gd name="connsiteY193" fmla="*/ 1177925 h 6858000"/>
              <a:gd name="connsiteX194" fmla="*/ 2217683 w 8071474"/>
              <a:gd name="connsiteY194" fmla="*/ 1180148 h 6858000"/>
              <a:gd name="connsiteX195" fmla="*/ 2223594 w 8071474"/>
              <a:gd name="connsiteY195" fmla="*/ 1181418 h 6858000"/>
              <a:gd name="connsiteX196" fmla="*/ 2229505 w 8071474"/>
              <a:gd name="connsiteY196" fmla="*/ 1182688 h 6858000"/>
              <a:gd name="connsiteX197" fmla="*/ 2235417 w 8071474"/>
              <a:gd name="connsiteY197" fmla="*/ 1183640 h 6858000"/>
              <a:gd name="connsiteX198" fmla="*/ 2241033 w 8071474"/>
              <a:gd name="connsiteY198" fmla="*/ 1184275 h 6858000"/>
              <a:gd name="connsiteX199" fmla="*/ 2247240 w 8071474"/>
              <a:gd name="connsiteY199" fmla="*/ 1184593 h 6858000"/>
              <a:gd name="connsiteX200" fmla="*/ 2252856 w 8071474"/>
              <a:gd name="connsiteY200" fmla="*/ 1185228 h 6858000"/>
              <a:gd name="connsiteX201" fmla="*/ 2259063 w 8071474"/>
              <a:gd name="connsiteY201" fmla="*/ 1184593 h 6858000"/>
              <a:gd name="connsiteX202" fmla="*/ 2264679 w 8071474"/>
              <a:gd name="connsiteY202" fmla="*/ 1184275 h 6858000"/>
              <a:gd name="connsiteX203" fmla="*/ 2270590 w 8071474"/>
              <a:gd name="connsiteY203" fmla="*/ 1183640 h 6858000"/>
              <a:gd name="connsiteX204" fmla="*/ 2276797 w 8071474"/>
              <a:gd name="connsiteY204" fmla="*/ 1182688 h 6858000"/>
              <a:gd name="connsiteX205" fmla="*/ 2282413 w 8071474"/>
              <a:gd name="connsiteY205" fmla="*/ 1181418 h 6858000"/>
              <a:gd name="connsiteX206" fmla="*/ 2288029 w 8071474"/>
              <a:gd name="connsiteY206" fmla="*/ 1180148 h 6858000"/>
              <a:gd name="connsiteX207" fmla="*/ 2293940 w 8071474"/>
              <a:gd name="connsiteY207" fmla="*/ 1177925 h 6858000"/>
              <a:gd name="connsiteX208" fmla="*/ 2299261 w 8071474"/>
              <a:gd name="connsiteY208" fmla="*/ 1176020 h 6858000"/>
              <a:gd name="connsiteX209" fmla="*/ 2304581 w 8071474"/>
              <a:gd name="connsiteY209" fmla="*/ 1173480 h 6858000"/>
              <a:gd name="connsiteX210" fmla="*/ 2310492 w 8071474"/>
              <a:gd name="connsiteY210" fmla="*/ 1170623 h 6858000"/>
              <a:gd name="connsiteX211" fmla="*/ 2315517 w 8071474"/>
              <a:gd name="connsiteY211" fmla="*/ 1167765 h 6858000"/>
              <a:gd name="connsiteX212" fmla="*/ 2320837 w 8071474"/>
              <a:gd name="connsiteY212" fmla="*/ 1164590 h 6858000"/>
              <a:gd name="connsiteX213" fmla="*/ 2325862 w 8071474"/>
              <a:gd name="connsiteY213" fmla="*/ 1161098 h 6858000"/>
              <a:gd name="connsiteX214" fmla="*/ 2330887 w 8071474"/>
              <a:gd name="connsiteY214" fmla="*/ 1157288 h 6858000"/>
              <a:gd name="connsiteX215" fmla="*/ 2335616 w 8071474"/>
              <a:gd name="connsiteY215" fmla="*/ 1153160 h 6858000"/>
              <a:gd name="connsiteX216" fmla="*/ 2340345 w 8071474"/>
              <a:gd name="connsiteY216" fmla="*/ 1148715 h 6858000"/>
              <a:gd name="connsiteX217" fmla="*/ 2344483 w 8071474"/>
              <a:gd name="connsiteY217" fmla="*/ 1144270 h 6858000"/>
              <a:gd name="connsiteX218" fmla="*/ 2348621 w 8071474"/>
              <a:gd name="connsiteY218" fmla="*/ 1139508 h 6858000"/>
              <a:gd name="connsiteX219" fmla="*/ 2352464 w 8071474"/>
              <a:gd name="connsiteY219" fmla="*/ 1134428 h 6858000"/>
              <a:gd name="connsiteX220" fmla="*/ 2356011 w 8071474"/>
              <a:gd name="connsiteY220" fmla="*/ 1129348 h 6858000"/>
              <a:gd name="connsiteX221" fmla="*/ 2359262 w 8071474"/>
              <a:gd name="connsiteY221" fmla="*/ 1124268 h 6858000"/>
              <a:gd name="connsiteX222" fmla="*/ 2362218 w 8071474"/>
              <a:gd name="connsiteY222" fmla="*/ 1118870 h 6858000"/>
              <a:gd name="connsiteX223" fmla="*/ 2364582 w 8071474"/>
              <a:gd name="connsiteY223" fmla="*/ 1113473 h 6858000"/>
              <a:gd name="connsiteX224" fmla="*/ 2367242 w 8071474"/>
              <a:gd name="connsiteY224" fmla="*/ 1108075 h 6858000"/>
              <a:gd name="connsiteX225" fmla="*/ 2369311 w 8071474"/>
              <a:gd name="connsiteY225" fmla="*/ 1102360 h 6858000"/>
              <a:gd name="connsiteX226" fmla="*/ 2371085 w 8071474"/>
              <a:gd name="connsiteY226" fmla="*/ 1096645 h 6858000"/>
              <a:gd name="connsiteX227" fmla="*/ 2372563 w 8071474"/>
              <a:gd name="connsiteY227" fmla="*/ 1090930 h 6858000"/>
              <a:gd name="connsiteX228" fmla="*/ 2374041 w 8071474"/>
              <a:gd name="connsiteY228" fmla="*/ 1085215 h 6858000"/>
              <a:gd name="connsiteX229" fmla="*/ 2375223 w 8071474"/>
              <a:gd name="connsiteY229" fmla="*/ 1079500 h 6858000"/>
              <a:gd name="connsiteX230" fmla="*/ 2375814 w 8071474"/>
              <a:gd name="connsiteY230" fmla="*/ 1073785 h 6858000"/>
              <a:gd name="connsiteX231" fmla="*/ 2376110 w 8071474"/>
              <a:gd name="connsiteY231" fmla="*/ 1067753 h 6858000"/>
              <a:gd name="connsiteX232" fmla="*/ 2376110 w 8071474"/>
              <a:gd name="connsiteY232" fmla="*/ 1061720 h 6858000"/>
              <a:gd name="connsiteX233" fmla="*/ 2376110 w 8071474"/>
              <a:gd name="connsiteY233" fmla="*/ 1055688 h 6858000"/>
              <a:gd name="connsiteX234" fmla="*/ 2375814 w 8071474"/>
              <a:gd name="connsiteY234" fmla="*/ 1049973 h 6858000"/>
              <a:gd name="connsiteX235" fmla="*/ 2375223 w 8071474"/>
              <a:gd name="connsiteY235" fmla="*/ 1043940 h 6858000"/>
              <a:gd name="connsiteX236" fmla="*/ 2374041 w 8071474"/>
              <a:gd name="connsiteY236" fmla="*/ 1038225 h 6858000"/>
              <a:gd name="connsiteX237" fmla="*/ 2372563 w 8071474"/>
              <a:gd name="connsiteY237" fmla="*/ 1032510 h 6858000"/>
              <a:gd name="connsiteX238" fmla="*/ 2371085 w 8071474"/>
              <a:gd name="connsiteY238" fmla="*/ 1026795 h 6858000"/>
              <a:gd name="connsiteX239" fmla="*/ 2369311 w 8071474"/>
              <a:gd name="connsiteY239" fmla="*/ 1021080 h 6858000"/>
              <a:gd name="connsiteX240" fmla="*/ 2367242 w 8071474"/>
              <a:gd name="connsiteY240" fmla="*/ 1015683 h 6858000"/>
              <a:gd name="connsiteX241" fmla="*/ 2364582 w 8071474"/>
              <a:gd name="connsiteY241" fmla="*/ 1009650 h 6858000"/>
              <a:gd name="connsiteX242" fmla="*/ 2362218 w 8071474"/>
              <a:gd name="connsiteY242" fmla="*/ 1004253 h 6858000"/>
              <a:gd name="connsiteX243" fmla="*/ 2359262 w 8071474"/>
              <a:gd name="connsiteY243" fmla="*/ 998855 h 6858000"/>
              <a:gd name="connsiteX244" fmla="*/ 2356011 w 8071474"/>
              <a:gd name="connsiteY244" fmla="*/ 994093 h 6858000"/>
              <a:gd name="connsiteX245" fmla="*/ 2352464 w 8071474"/>
              <a:gd name="connsiteY245" fmla="*/ 989013 h 6858000"/>
              <a:gd name="connsiteX246" fmla="*/ 2348621 w 8071474"/>
              <a:gd name="connsiteY246" fmla="*/ 983933 h 6858000"/>
              <a:gd name="connsiteX247" fmla="*/ 2344483 w 8071474"/>
              <a:gd name="connsiteY247" fmla="*/ 979170 h 6858000"/>
              <a:gd name="connsiteX248" fmla="*/ 2340345 w 8071474"/>
              <a:gd name="connsiteY248" fmla="*/ 974725 h 6858000"/>
              <a:gd name="connsiteX249" fmla="*/ 2240737 w 8071474"/>
              <a:gd name="connsiteY249" fmla="*/ 875030 h 6858000"/>
              <a:gd name="connsiteX250" fmla="*/ 1991865 w 8071474"/>
              <a:gd name="connsiteY250" fmla="*/ 626428 h 6858000"/>
              <a:gd name="connsiteX251" fmla="*/ 1987431 w 8071474"/>
              <a:gd name="connsiteY251" fmla="*/ 621665 h 6858000"/>
              <a:gd name="connsiteX252" fmla="*/ 1983589 w 8071474"/>
              <a:gd name="connsiteY252" fmla="*/ 616903 h 6858000"/>
              <a:gd name="connsiteX253" fmla="*/ 1979451 w 8071474"/>
              <a:gd name="connsiteY253" fmla="*/ 612140 h 6858000"/>
              <a:gd name="connsiteX254" fmla="*/ 1975904 w 8071474"/>
              <a:gd name="connsiteY254" fmla="*/ 607060 h 6858000"/>
              <a:gd name="connsiteX255" fmla="*/ 1972653 w 8071474"/>
              <a:gd name="connsiteY255" fmla="*/ 601663 h 6858000"/>
              <a:gd name="connsiteX256" fmla="*/ 1969993 w 8071474"/>
              <a:gd name="connsiteY256" fmla="*/ 596265 h 6858000"/>
              <a:gd name="connsiteX257" fmla="*/ 1967037 w 8071474"/>
              <a:gd name="connsiteY257" fmla="*/ 590868 h 6858000"/>
              <a:gd name="connsiteX258" fmla="*/ 1964968 w 8071474"/>
              <a:gd name="connsiteY258" fmla="*/ 585470 h 6858000"/>
              <a:gd name="connsiteX259" fmla="*/ 1962603 w 8071474"/>
              <a:gd name="connsiteY259" fmla="*/ 579755 h 6858000"/>
              <a:gd name="connsiteX260" fmla="*/ 1960830 w 8071474"/>
              <a:gd name="connsiteY260" fmla="*/ 574358 h 6858000"/>
              <a:gd name="connsiteX261" fmla="*/ 1959056 w 8071474"/>
              <a:gd name="connsiteY261" fmla="*/ 568643 h 6858000"/>
              <a:gd name="connsiteX262" fmla="*/ 1958170 w 8071474"/>
              <a:gd name="connsiteY262" fmla="*/ 562610 h 6858000"/>
              <a:gd name="connsiteX263" fmla="*/ 1956987 w 8071474"/>
              <a:gd name="connsiteY263" fmla="*/ 556895 h 6858000"/>
              <a:gd name="connsiteX264" fmla="*/ 1956396 w 8071474"/>
              <a:gd name="connsiteY264" fmla="*/ 551180 h 6858000"/>
              <a:gd name="connsiteX265" fmla="*/ 1955805 w 8071474"/>
              <a:gd name="connsiteY265" fmla="*/ 544830 h 6858000"/>
              <a:gd name="connsiteX266" fmla="*/ 1955805 w 8071474"/>
              <a:gd name="connsiteY266" fmla="*/ 539115 h 6858000"/>
              <a:gd name="connsiteX267" fmla="*/ 1955805 w 8071474"/>
              <a:gd name="connsiteY267" fmla="*/ 533083 h 6858000"/>
              <a:gd name="connsiteX268" fmla="*/ 1956396 w 8071474"/>
              <a:gd name="connsiteY268" fmla="*/ 527368 h 6858000"/>
              <a:gd name="connsiteX269" fmla="*/ 1956987 w 8071474"/>
              <a:gd name="connsiteY269" fmla="*/ 521653 h 6858000"/>
              <a:gd name="connsiteX270" fmla="*/ 1958170 w 8071474"/>
              <a:gd name="connsiteY270" fmla="*/ 515620 h 6858000"/>
              <a:gd name="connsiteX271" fmla="*/ 1959056 w 8071474"/>
              <a:gd name="connsiteY271" fmla="*/ 509588 h 6858000"/>
              <a:gd name="connsiteX272" fmla="*/ 1960830 w 8071474"/>
              <a:gd name="connsiteY272" fmla="*/ 503873 h 6858000"/>
              <a:gd name="connsiteX273" fmla="*/ 1962603 w 8071474"/>
              <a:gd name="connsiteY273" fmla="*/ 498158 h 6858000"/>
              <a:gd name="connsiteX274" fmla="*/ 1964968 w 8071474"/>
              <a:gd name="connsiteY274" fmla="*/ 492760 h 6858000"/>
              <a:gd name="connsiteX275" fmla="*/ 1967037 w 8071474"/>
              <a:gd name="connsiteY275" fmla="*/ 487363 h 6858000"/>
              <a:gd name="connsiteX276" fmla="*/ 1969993 w 8071474"/>
              <a:gd name="connsiteY276" fmla="*/ 481648 h 6858000"/>
              <a:gd name="connsiteX277" fmla="*/ 1972653 w 8071474"/>
              <a:gd name="connsiteY277" fmla="*/ 476568 h 6858000"/>
              <a:gd name="connsiteX278" fmla="*/ 1975904 w 8071474"/>
              <a:gd name="connsiteY278" fmla="*/ 471170 h 6858000"/>
              <a:gd name="connsiteX279" fmla="*/ 1979451 w 8071474"/>
              <a:gd name="connsiteY279" fmla="*/ 466408 h 6858000"/>
              <a:gd name="connsiteX280" fmla="*/ 1983589 w 8071474"/>
              <a:gd name="connsiteY280" fmla="*/ 461328 h 6858000"/>
              <a:gd name="connsiteX281" fmla="*/ 1987431 w 8071474"/>
              <a:gd name="connsiteY281" fmla="*/ 456565 h 6858000"/>
              <a:gd name="connsiteX282" fmla="*/ 1991865 w 8071474"/>
              <a:gd name="connsiteY282" fmla="*/ 451803 h 6858000"/>
              <a:gd name="connsiteX283" fmla="*/ 1996594 w 8071474"/>
              <a:gd name="connsiteY283" fmla="*/ 447675 h 6858000"/>
              <a:gd name="connsiteX284" fmla="*/ 2001028 w 8071474"/>
              <a:gd name="connsiteY284" fmla="*/ 443548 h 6858000"/>
              <a:gd name="connsiteX285" fmla="*/ 2006052 w 8071474"/>
              <a:gd name="connsiteY285" fmla="*/ 439738 h 6858000"/>
              <a:gd name="connsiteX286" fmla="*/ 2011077 w 8071474"/>
              <a:gd name="connsiteY286" fmla="*/ 436245 h 6858000"/>
              <a:gd name="connsiteX287" fmla="*/ 2016102 w 8071474"/>
              <a:gd name="connsiteY287" fmla="*/ 432753 h 6858000"/>
              <a:gd name="connsiteX288" fmla="*/ 2021718 w 8071474"/>
              <a:gd name="connsiteY288" fmla="*/ 429895 h 6858000"/>
              <a:gd name="connsiteX289" fmla="*/ 2027038 w 8071474"/>
              <a:gd name="connsiteY289" fmla="*/ 427355 h 6858000"/>
              <a:gd name="connsiteX290" fmla="*/ 2032654 w 8071474"/>
              <a:gd name="connsiteY290" fmla="*/ 424815 h 6858000"/>
              <a:gd name="connsiteX291" fmla="*/ 2038270 w 8071474"/>
              <a:gd name="connsiteY291" fmla="*/ 422910 h 6858000"/>
              <a:gd name="connsiteX292" fmla="*/ 2043886 w 8071474"/>
              <a:gd name="connsiteY292" fmla="*/ 421005 h 6858000"/>
              <a:gd name="connsiteX293" fmla="*/ 2049502 w 8071474"/>
              <a:gd name="connsiteY293" fmla="*/ 419735 h 6858000"/>
              <a:gd name="connsiteX294" fmla="*/ 2055413 w 8071474"/>
              <a:gd name="connsiteY294" fmla="*/ 418148 h 6858000"/>
              <a:gd name="connsiteX295" fmla="*/ 2061029 w 8071474"/>
              <a:gd name="connsiteY295" fmla="*/ 417195 h 6858000"/>
              <a:gd name="connsiteX296" fmla="*/ 2067236 w 8071474"/>
              <a:gd name="connsiteY296" fmla="*/ 416243 h 6858000"/>
              <a:gd name="connsiteX297" fmla="*/ 2072852 w 8071474"/>
              <a:gd name="connsiteY297" fmla="*/ 415925 h 6858000"/>
              <a:gd name="connsiteX298" fmla="*/ 2079059 w 8071474"/>
              <a:gd name="connsiteY298" fmla="*/ 415925 h 6858000"/>
              <a:gd name="connsiteX299" fmla="*/ 2084970 w 8071474"/>
              <a:gd name="connsiteY299" fmla="*/ 415925 h 6858000"/>
              <a:gd name="connsiteX300" fmla="*/ 2090882 w 8071474"/>
              <a:gd name="connsiteY300" fmla="*/ 416243 h 6858000"/>
              <a:gd name="connsiteX301" fmla="*/ 2096793 w 8071474"/>
              <a:gd name="connsiteY301" fmla="*/ 417195 h 6858000"/>
              <a:gd name="connsiteX302" fmla="*/ 2102409 w 8071474"/>
              <a:gd name="connsiteY302" fmla="*/ 418148 h 6858000"/>
              <a:gd name="connsiteX303" fmla="*/ 2108321 w 8071474"/>
              <a:gd name="connsiteY303" fmla="*/ 419735 h 6858000"/>
              <a:gd name="connsiteX304" fmla="*/ 2113936 w 8071474"/>
              <a:gd name="connsiteY304" fmla="*/ 421005 h 6858000"/>
              <a:gd name="connsiteX305" fmla="*/ 2119552 w 8071474"/>
              <a:gd name="connsiteY305" fmla="*/ 422910 h 6858000"/>
              <a:gd name="connsiteX306" fmla="*/ 2125464 w 8071474"/>
              <a:gd name="connsiteY306" fmla="*/ 424815 h 6858000"/>
              <a:gd name="connsiteX307" fmla="*/ 2130784 w 8071474"/>
              <a:gd name="connsiteY307" fmla="*/ 427355 h 6858000"/>
              <a:gd name="connsiteX308" fmla="*/ 2136104 w 8071474"/>
              <a:gd name="connsiteY308" fmla="*/ 429895 h 6858000"/>
              <a:gd name="connsiteX309" fmla="*/ 2141720 w 8071474"/>
              <a:gd name="connsiteY309" fmla="*/ 432753 h 6858000"/>
              <a:gd name="connsiteX310" fmla="*/ 2146745 w 8071474"/>
              <a:gd name="connsiteY310" fmla="*/ 436245 h 6858000"/>
              <a:gd name="connsiteX311" fmla="*/ 2152065 w 8071474"/>
              <a:gd name="connsiteY311" fmla="*/ 439738 h 6858000"/>
              <a:gd name="connsiteX312" fmla="*/ 2156795 w 8071474"/>
              <a:gd name="connsiteY312" fmla="*/ 443548 h 6858000"/>
              <a:gd name="connsiteX313" fmla="*/ 2161819 w 8071474"/>
              <a:gd name="connsiteY313" fmla="*/ 447675 h 6858000"/>
              <a:gd name="connsiteX314" fmla="*/ 2165957 w 8071474"/>
              <a:gd name="connsiteY314" fmla="*/ 451803 h 6858000"/>
              <a:gd name="connsiteX315" fmla="*/ 2966073 w 8071474"/>
              <a:gd name="connsiteY315" fmla="*/ 1251903 h 6858000"/>
              <a:gd name="connsiteX316" fmla="*/ 5612631 w 8071474"/>
              <a:gd name="connsiteY316" fmla="*/ 3898583 h 6858000"/>
              <a:gd name="connsiteX317" fmla="*/ 5617360 w 8071474"/>
              <a:gd name="connsiteY317" fmla="*/ 3903345 h 6858000"/>
              <a:gd name="connsiteX318" fmla="*/ 5621498 w 8071474"/>
              <a:gd name="connsiteY318" fmla="*/ 3908425 h 6858000"/>
              <a:gd name="connsiteX319" fmla="*/ 5625341 w 8071474"/>
              <a:gd name="connsiteY319" fmla="*/ 3913505 h 6858000"/>
              <a:gd name="connsiteX320" fmla="*/ 5628888 w 8071474"/>
              <a:gd name="connsiteY320" fmla="*/ 3918585 h 6858000"/>
              <a:gd name="connsiteX321" fmla="*/ 5632139 w 8071474"/>
              <a:gd name="connsiteY321" fmla="*/ 3923348 h 6858000"/>
              <a:gd name="connsiteX322" fmla="*/ 5635094 w 8071474"/>
              <a:gd name="connsiteY322" fmla="*/ 3928745 h 6858000"/>
              <a:gd name="connsiteX323" fmla="*/ 5638050 w 8071474"/>
              <a:gd name="connsiteY323" fmla="*/ 3934460 h 6858000"/>
              <a:gd name="connsiteX324" fmla="*/ 5640415 w 8071474"/>
              <a:gd name="connsiteY324" fmla="*/ 3939858 h 6858000"/>
              <a:gd name="connsiteX325" fmla="*/ 5642484 w 8071474"/>
              <a:gd name="connsiteY325" fmla="*/ 3945890 h 6858000"/>
              <a:gd name="connsiteX326" fmla="*/ 5644257 w 8071474"/>
              <a:gd name="connsiteY326" fmla="*/ 3951605 h 6858000"/>
              <a:gd name="connsiteX327" fmla="*/ 5645735 w 8071474"/>
              <a:gd name="connsiteY327" fmla="*/ 3957320 h 6858000"/>
              <a:gd name="connsiteX328" fmla="*/ 5647213 w 8071474"/>
              <a:gd name="connsiteY328" fmla="*/ 3963353 h 6858000"/>
              <a:gd name="connsiteX329" fmla="*/ 5648100 w 8071474"/>
              <a:gd name="connsiteY329" fmla="*/ 3969068 h 6858000"/>
              <a:gd name="connsiteX330" fmla="*/ 5648691 w 8071474"/>
              <a:gd name="connsiteY330" fmla="*/ 3975100 h 6858000"/>
              <a:gd name="connsiteX331" fmla="*/ 5649282 w 8071474"/>
              <a:gd name="connsiteY331" fmla="*/ 3980815 h 6858000"/>
              <a:gd name="connsiteX332" fmla="*/ 5649282 w 8071474"/>
              <a:gd name="connsiteY332" fmla="*/ 3987165 h 6858000"/>
              <a:gd name="connsiteX333" fmla="*/ 5649282 w 8071474"/>
              <a:gd name="connsiteY333" fmla="*/ 3992880 h 6858000"/>
              <a:gd name="connsiteX334" fmla="*/ 5648691 w 8071474"/>
              <a:gd name="connsiteY334" fmla="*/ 3998913 h 6858000"/>
              <a:gd name="connsiteX335" fmla="*/ 5648100 w 8071474"/>
              <a:gd name="connsiteY335" fmla="*/ 4004945 h 6858000"/>
              <a:gd name="connsiteX336" fmla="*/ 5647213 w 8071474"/>
              <a:gd name="connsiteY336" fmla="*/ 4010660 h 6858000"/>
              <a:gd name="connsiteX337" fmla="*/ 5645735 w 8071474"/>
              <a:gd name="connsiteY337" fmla="*/ 4016375 h 6858000"/>
              <a:gd name="connsiteX338" fmla="*/ 5644257 w 8071474"/>
              <a:gd name="connsiteY338" fmla="*/ 4022725 h 6858000"/>
              <a:gd name="connsiteX339" fmla="*/ 5642484 w 8071474"/>
              <a:gd name="connsiteY339" fmla="*/ 4028440 h 6858000"/>
              <a:gd name="connsiteX340" fmla="*/ 5640415 w 8071474"/>
              <a:gd name="connsiteY340" fmla="*/ 4033838 h 6858000"/>
              <a:gd name="connsiteX341" fmla="*/ 5638050 w 8071474"/>
              <a:gd name="connsiteY341" fmla="*/ 4039553 h 6858000"/>
              <a:gd name="connsiteX342" fmla="*/ 5635094 w 8071474"/>
              <a:gd name="connsiteY342" fmla="*/ 4044950 h 6858000"/>
              <a:gd name="connsiteX343" fmla="*/ 5632139 w 8071474"/>
              <a:gd name="connsiteY343" fmla="*/ 4050348 h 6858000"/>
              <a:gd name="connsiteX344" fmla="*/ 5628888 w 8071474"/>
              <a:gd name="connsiteY344" fmla="*/ 4055745 h 6858000"/>
              <a:gd name="connsiteX345" fmla="*/ 5625341 w 8071474"/>
              <a:gd name="connsiteY345" fmla="*/ 4060825 h 6858000"/>
              <a:gd name="connsiteX346" fmla="*/ 5621498 w 8071474"/>
              <a:gd name="connsiteY346" fmla="*/ 4065588 h 6858000"/>
              <a:gd name="connsiteX347" fmla="*/ 5617360 w 8071474"/>
              <a:gd name="connsiteY347" fmla="*/ 4070350 h 6858000"/>
              <a:gd name="connsiteX348" fmla="*/ 5612631 w 8071474"/>
              <a:gd name="connsiteY348" fmla="*/ 4075113 h 6858000"/>
              <a:gd name="connsiteX349" fmla="*/ 5608198 w 8071474"/>
              <a:gd name="connsiteY349" fmla="*/ 4079875 h 6858000"/>
              <a:gd name="connsiteX350" fmla="*/ 5603468 w 8071474"/>
              <a:gd name="connsiteY350" fmla="*/ 4083685 h 6858000"/>
              <a:gd name="connsiteX351" fmla="*/ 5598443 w 8071474"/>
              <a:gd name="connsiteY351" fmla="*/ 4087495 h 6858000"/>
              <a:gd name="connsiteX352" fmla="*/ 5593419 w 8071474"/>
              <a:gd name="connsiteY352" fmla="*/ 4091305 h 6858000"/>
              <a:gd name="connsiteX353" fmla="*/ 5588098 w 8071474"/>
              <a:gd name="connsiteY353" fmla="*/ 4094480 h 6858000"/>
              <a:gd name="connsiteX354" fmla="*/ 5582482 w 8071474"/>
              <a:gd name="connsiteY354" fmla="*/ 4097338 h 6858000"/>
              <a:gd name="connsiteX355" fmla="*/ 5577162 w 8071474"/>
              <a:gd name="connsiteY355" fmla="*/ 4100195 h 6858000"/>
              <a:gd name="connsiteX356" fmla="*/ 5571842 w 8071474"/>
              <a:gd name="connsiteY356" fmla="*/ 4102418 h 6858000"/>
              <a:gd name="connsiteX357" fmla="*/ 5565931 w 8071474"/>
              <a:gd name="connsiteY357" fmla="*/ 4104640 h 6858000"/>
              <a:gd name="connsiteX358" fmla="*/ 5560315 w 8071474"/>
              <a:gd name="connsiteY358" fmla="*/ 4106545 h 6858000"/>
              <a:gd name="connsiteX359" fmla="*/ 5554699 w 8071474"/>
              <a:gd name="connsiteY359" fmla="*/ 4108133 h 6858000"/>
              <a:gd name="connsiteX360" fmla="*/ 5548492 w 8071474"/>
              <a:gd name="connsiteY360" fmla="*/ 4109403 h 6858000"/>
              <a:gd name="connsiteX361" fmla="*/ 5542580 w 8071474"/>
              <a:gd name="connsiteY361" fmla="*/ 4110355 h 6858000"/>
              <a:gd name="connsiteX362" fmla="*/ 5536669 w 8071474"/>
              <a:gd name="connsiteY362" fmla="*/ 4110990 h 6858000"/>
              <a:gd name="connsiteX363" fmla="*/ 5530758 w 8071474"/>
              <a:gd name="connsiteY363" fmla="*/ 4111308 h 6858000"/>
              <a:gd name="connsiteX364" fmla="*/ 5524846 w 8071474"/>
              <a:gd name="connsiteY364" fmla="*/ 4111625 h 6858000"/>
              <a:gd name="connsiteX365" fmla="*/ 5518639 w 8071474"/>
              <a:gd name="connsiteY365" fmla="*/ 4111308 h 6858000"/>
              <a:gd name="connsiteX366" fmla="*/ 5513023 w 8071474"/>
              <a:gd name="connsiteY366" fmla="*/ 4110990 h 6858000"/>
              <a:gd name="connsiteX367" fmla="*/ 5506816 w 8071474"/>
              <a:gd name="connsiteY367" fmla="*/ 4110355 h 6858000"/>
              <a:gd name="connsiteX368" fmla="*/ 5501200 w 8071474"/>
              <a:gd name="connsiteY368" fmla="*/ 4109403 h 6858000"/>
              <a:gd name="connsiteX369" fmla="*/ 5494993 w 8071474"/>
              <a:gd name="connsiteY369" fmla="*/ 4108133 h 6858000"/>
              <a:gd name="connsiteX370" fmla="*/ 5489081 w 8071474"/>
              <a:gd name="connsiteY370" fmla="*/ 4106545 h 6858000"/>
              <a:gd name="connsiteX371" fmla="*/ 5483466 w 8071474"/>
              <a:gd name="connsiteY371" fmla="*/ 4104640 h 6858000"/>
              <a:gd name="connsiteX372" fmla="*/ 5477850 w 8071474"/>
              <a:gd name="connsiteY372" fmla="*/ 4102418 h 6858000"/>
              <a:gd name="connsiteX373" fmla="*/ 5472234 w 8071474"/>
              <a:gd name="connsiteY373" fmla="*/ 4100195 h 6858000"/>
              <a:gd name="connsiteX374" fmla="*/ 5466913 w 8071474"/>
              <a:gd name="connsiteY374" fmla="*/ 4097338 h 6858000"/>
              <a:gd name="connsiteX375" fmla="*/ 5461593 w 8071474"/>
              <a:gd name="connsiteY375" fmla="*/ 4094480 h 6858000"/>
              <a:gd name="connsiteX376" fmla="*/ 5456273 w 8071474"/>
              <a:gd name="connsiteY376" fmla="*/ 4091305 h 6858000"/>
              <a:gd name="connsiteX377" fmla="*/ 5451248 w 8071474"/>
              <a:gd name="connsiteY377" fmla="*/ 4087495 h 6858000"/>
              <a:gd name="connsiteX378" fmla="*/ 5446223 w 8071474"/>
              <a:gd name="connsiteY378" fmla="*/ 4083685 h 6858000"/>
              <a:gd name="connsiteX379" fmla="*/ 5441495 w 8071474"/>
              <a:gd name="connsiteY379" fmla="*/ 4079875 h 6858000"/>
              <a:gd name="connsiteX380" fmla="*/ 5436765 w 8071474"/>
              <a:gd name="connsiteY380" fmla="*/ 4075113 h 6858000"/>
              <a:gd name="connsiteX381" fmla="*/ 5322379 w 8071474"/>
              <a:gd name="connsiteY381" fmla="*/ 3960813 h 6858000"/>
              <a:gd name="connsiteX382" fmla="*/ 5317945 w 8071474"/>
              <a:gd name="connsiteY382" fmla="*/ 3956368 h 6858000"/>
              <a:gd name="connsiteX383" fmla="*/ 5312921 w 8071474"/>
              <a:gd name="connsiteY383" fmla="*/ 3952240 h 6858000"/>
              <a:gd name="connsiteX384" fmla="*/ 5307896 w 8071474"/>
              <a:gd name="connsiteY384" fmla="*/ 3948748 h 6858000"/>
              <a:gd name="connsiteX385" fmla="*/ 5302871 w 8071474"/>
              <a:gd name="connsiteY385" fmla="*/ 3944938 h 6858000"/>
              <a:gd name="connsiteX386" fmla="*/ 5297255 w 8071474"/>
              <a:gd name="connsiteY386" fmla="*/ 3941763 h 6858000"/>
              <a:gd name="connsiteX387" fmla="*/ 5292230 w 8071474"/>
              <a:gd name="connsiteY387" fmla="*/ 3938588 h 6858000"/>
              <a:gd name="connsiteX388" fmla="*/ 5286615 w 8071474"/>
              <a:gd name="connsiteY388" fmla="*/ 3936048 h 6858000"/>
              <a:gd name="connsiteX389" fmla="*/ 5281294 w 8071474"/>
              <a:gd name="connsiteY389" fmla="*/ 3933508 h 6858000"/>
              <a:gd name="connsiteX390" fmla="*/ 5275383 w 8071474"/>
              <a:gd name="connsiteY390" fmla="*/ 3931285 h 6858000"/>
              <a:gd name="connsiteX391" fmla="*/ 5269767 w 8071474"/>
              <a:gd name="connsiteY391" fmla="*/ 3929698 h 6858000"/>
              <a:gd name="connsiteX392" fmla="*/ 5263855 w 8071474"/>
              <a:gd name="connsiteY392" fmla="*/ 3927793 h 6858000"/>
              <a:gd name="connsiteX393" fmla="*/ 5257944 w 8071474"/>
              <a:gd name="connsiteY393" fmla="*/ 3926840 h 6858000"/>
              <a:gd name="connsiteX394" fmla="*/ 5252033 w 8071474"/>
              <a:gd name="connsiteY394" fmla="*/ 3925570 h 6858000"/>
              <a:gd name="connsiteX395" fmla="*/ 5246121 w 8071474"/>
              <a:gd name="connsiteY395" fmla="*/ 3924935 h 6858000"/>
              <a:gd name="connsiteX396" fmla="*/ 5240210 w 8071474"/>
              <a:gd name="connsiteY396" fmla="*/ 3924618 h 6858000"/>
              <a:gd name="connsiteX397" fmla="*/ 5234298 w 8071474"/>
              <a:gd name="connsiteY397" fmla="*/ 3924618 h 6858000"/>
              <a:gd name="connsiteX398" fmla="*/ 5228091 w 8071474"/>
              <a:gd name="connsiteY398" fmla="*/ 3924618 h 6858000"/>
              <a:gd name="connsiteX399" fmla="*/ 5222180 w 8071474"/>
              <a:gd name="connsiteY399" fmla="*/ 3924935 h 6858000"/>
              <a:gd name="connsiteX400" fmla="*/ 5216268 w 8071474"/>
              <a:gd name="connsiteY400" fmla="*/ 3925570 h 6858000"/>
              <a:gd name="connsiteX401" fmla="*/ 5210357 w 8071474"/>
              <a:gd name="connsiteY401" fmla="*/ 3926840 h 6858000"/>
              <a:gd name="connsiteX402" fmla="*/ 5204741 w 8071474"/>
              <a:gd name="connsiteY402" fmla="*/ 3927793 h 6858000"/>
              <a:gd name="connsiteX403" fmla="*/ 5198534 w 8071474"/>
              <a:gd name="connsiteY403" fmla="*/ 3929698 h 6858000"/>
              <a:gd name="connsiteX404" fmla="*/ 5192918 w 8071474"/>
              <a:gd name="connsiteY404" fmla="*/ 3931285 h 6858000"/>
              <a:gd name="connsiteX405" fmla="*/ 5187598 w 8071474"/>
              <a:gd name="connsiteY405" fmla="*/ 3933508 h 6858000"/>
              <a:gd name="connsiteX406" fmla="*/ 5181686 w 8071474"/>
              <a:gd name="connsiteY406" fmla="*/ 3936048 h 6858000"/>
              <a:gd name="connsiteX407" fmla="*/ 5176366 w 8071474"/>
              <a:gd name="connsiteY407" fmla="*/ 3938588 h 6858000"/>
              <a:gd name="connsiteX408" fmla="*/ 5171046 w 8071474"/>
              <a:gd name="connsiteY408" fmla="*/ 3941763 h 6858000"/>
              <a:gd name="connsiteX409" fmla="*/ 5165430 w 8071474"/>
              <a:gd name="connsiteY409" fmla="*/ 3944938 h 6858000"/>
              <a:gd name="connsiteX410" fmla="*/ 5160405 w 8071474"/>
              <a:gd name="connsiteY410" fmla="*/ 3948748 h 6858000"/>
              <a:gd name="connsiteX411" fmla="*/ 5155380 w 8071474"/>
              <a:gd name="connsiteY411" fmla="*/ 3952240 h 6858000"/>
              <a:gd name="connsiteX412" fmla="*/ 5150947 w 8071474"/>
              <a:gd name="connsiteY412" fmla="*/ 3956368 h 6858000"/>
              <a:gd name="connsiteX413" fmla="*/ 5146218 w 8071474"/>
              <a:gd name="connsiteY413" fmla="*/ 3960813 h 6858000"/>
              <a:gd name="connsiteX414" fmla="*/ 5141488 w 8071474"/>
              <a:gd name="connsiteY414" fmla="*/ 3965575 h 6858000"/>
              <a:gd name="connsiteX415" fmla="*/ 5137646 w 8071474"/>
              <a:gd name="connsiteY415" fmla="*/ 3970655 h 6858000"/>
              <a:gd name="connsiteX416" fmla="*/ 5133508 w 8071474"/>
              <a:gd name="connsiteY416" fmla="*/ 3975100 h 6858000"/>
              <a:gd name="connsiteX417" fmla="*/ 5129961 w 8071474"/>
              <a:gd name="connsiteY417" fmla="*/ 3980498 h 6858000"/>
              <a:gd name="connsiteX418" fmla="*/ 5126710 w 8071474"/>
              <a:gd name="connsiteY418" fmla="*/ 3985578 h 6858000"/>
              <a:gd name="connsiteX419" fmla="*/ 5123754 w 8071474"/>
              <a:gd name="connsiteY419" fmla="*/ 3990975 h 6858000"/>
              <a:gd name="connsiteX420" fmla="*/ 5121094 w 8071474"/>
              <a:gd name="connsiteY420" fmla="*/ 3996373 h 6858000"/>
              <a:gd name="connsiteX421" fmla="*/ 5118729 w 8071474"/>
              <a:gd name="connsiteY421" fmla="*/ 4002088 h 6858000"/>
              <a:gd name="connsiteX422" fmla="*/ 5116660 w 8071474"/>
              <a:gd name="connsiteY422" fmla="*/ 4007803 h 6858000"/>
              <a:gd name="connsiteX423" fmla="*/ 5114591 w 8071474"/>
              <a:gd name="connsiteY423" fmla="*/ 4013518 h 6858000"/>
              <a:gd name="connsiteX424" fmla="*/ 5113113 w 8071474"/>
              <a:gd name="connsiteY424" fmla="*/ 4019233 h 6858000"/>
              <a:gd name="connsiteX425" fmla="*/ 5111636 w 8071474"/>
              <a:gd name="connsiteY425" fmla="*/ 4025265 h 6858000"/>
              <a:gd name="connsiteX426" fmla="*/ 5111044 w 8071474"/>
              <a:gd name="connsiteY426" fmla="*/ 4031298 h 6858000"/>
              <a:gd name="connsiteX427" fmla="*/ 5110158 w 8071474"/>
              <a:gd name="connsiteY427" fmla="*/ 4037013 h 6858000"/>
              <a:gd name="connsiteX428" fmla="*/ 5109862 w 8071474"/>
              <a:gd name="connsiteY428" fmla="*/ 4043045 h 6858000"/>
              <a:gd name="connsiteX429" fmla="*/ 5109567 w 8071474"/>
              <a:gd name="connsiteY429" fmla="*/ 4049078 h 6858000"/>
              <a:gd name="connsiteX430" fmla="*/ 5109862 w 8071474"/>
              <a:gd name="connsiteY430" fmla="*/ 4055110 h 6858000"/>
              <a:gd name="connsiteX431" fmla="*/ 5110158 w 8071474"/>
              <a:gd name="connsiteY431" fmla="*/ 4061143 h 6858000"/>
              <a:gd name="connsiteX432" fmla="*/ 5111044 w 8071474"/>
              <a:gd name="connsiteY432" fmla="*/ 4066858 h 6858000"/>
              <a:gd name="connsiteX433" fmla="*/ 5111636 w 8071474"/>
              <a:gd name="connsiteY433" fmla="*/ 4072890 h 6858000"/>
              <a:gd name="connsiteX434" fmla="*/ 5113113 w 8071474"/>
              <a:gd name="connsiteY434" fmla="*/ 4078605 h 6858000"/>
              <a:gd name="connsiteX435" fmla="*/ 5114591 w 8071474"/>
              <a:gd name="connsiteY435" fmla="*/ 4084320 h 6858000"/>
              <a:gd name="connsiteX436" fmla="*/ 5116660 w 8071474"/>
              <a:gd name="connsiteY436" fmla="*/ 4090035 h 6858000"/>
              <a:gd name="connsiteX437" fmla="*/ 5118729 w 8071474"/>
              <a:gd name="connsiteY437" fmla="*/ 4095750 h 6858000"/>
              <a:gd name="connsiteX438" fmla="*/ 5121094 w 8071474"/>
              <a:gd name="connsiteY438" fmla="*/ 4101783 h 6858000"/>
              <a:gd name="connsiteX439" fmla="*/ 5123754 w 8071474"/>
              <a:gd name="connsiteY439" fmla="*/ 4107180 h 6858000"/>
              <a:gd name="connsiteX440" fmla="*/ 5126710 w 8071474"/>
              <a:gd name="connsiteY440" fmla="*/ 4112578 h 6858000"/>
              <a:gd name="connsiteX441" fmla="*/ 5129961 w 8071474"/>
              <a:gd name="connsiteY441" fmla="*/ 4117975 h 6858000"/>
              <a:gd name="connsiteX442" fmla="*/ 5133508 w 8071474"/>
              <a:gd name="connsiteY442" fmla="*/ 4122738 h 6858000"/>
              <a:gd name="connsiteX443" fmla="*/ 5137646 w 8071474"/>
              <a:gd name="connsiteY443" fmla="*/ 4127818 h 6858000"/>
              <a:gd name="connsiteX444" fmla="*/ 5141488 w 8071474"/>
              <a:gd name="connsiteY444" fmla="*/ 4132580 h 6858000"/>
              <a:gd name="connsiteX445" fmla="*/ 5146218 w 8071474"/>
              <a:gd name="connsiteY445" fmla="*/ 4137343 h 6858000"/>
              <a:gd name="connsiteX446" fmla="*/ 5870075 w 8071474"/>
              <a:gd name="connsiteY446" fmla="*/ 4860925 h 6858000"/>
              <a:gd name="connsiteX447" fmla="*/ 5874509 w 8071474"/>
              <a:gd name="connsiteY447" fmla="*/ 4865688 h 6858000"/>
              <a:gd name="connsiteX448" fmla="*/ 5878646 w 8071474"/>
              <a:gd name="connsiteY448" fmla="*/ 4870768 h 6858000"/>
              <a:gd name="connsiteX449" fmla="*/ 5882489 w 8071474"/>
              <a:gd name="connsiteY449" fmla="*/ 4875848 h 6858000"/>
              <a:gd name="connsiteX450" fmla="*/ 5886036 w 8071474"/>
              <a:gd name="connsiteY450" fmla="*/ 4880928 h 6858000"/>
              <a:gd name="connsiteX451" fmla="*/ 5889287 w 8071474"/>
              <a:gd name="connsiteY451" fmla="*/ 4885690 h 6858000"/>
              <a:gd name="connsiteX452" fmla="*/ 5892243 w 8071474"/>
              <a:gd name="connsiteY452" fmla="*/ 4891088 h 6858000"/>
              <a:gd name="connsiteX453" fmla="*/ 5895199 w 8071474"/>
              <a:gd name="connsiteY453" fmla="*/ 4897120 h 6858000"/>
              <a:gd name="connsiteX454" fmla="*/ 5897268 w 8071474"/>
              <a:gd name="connsiteY454" fmla="*/ 4902518 h 6858000"/>
              <a:gd name="connsiteX455" fmla="*/ 5899336 w 8071474"/>
              <a:gd name="connsiteY455" fmla="*/ 4908233 h 6858000"/>
              <a:gd name="connsiteX456" fmla="*/ 5901701 w 8071474"/>
              <a:gd name="connsiteY456" fmla="*/ 4913948 h 6858000"/>
              <a:gd name="connsiteX457" fmla="*/ 5902883 w 8071474"/>
              <a:gd name="connsiteY457" fmla="*/ 4919663 h 6858000"/>
              <a:gd name="connsiteX458" fmla="*/ 5904066 w 8071474"/>
              <a:gd name="connsiteY458" fmla="*/ 4925695 h 6858000"/>
              <a:gd name="connsiteX459" fmla="*/ 5905248 w 8071474"/>
              <a:gd name="connsiteY459" fmla="*/ 4931410 h 6858000"/>
              <a:gd name="connsiteX460" fmla="*/ 5905840 w 8071474"/>
              <a:gd name="connsiteY460" fmla="*/ 4937443 h 6858000"/>
              <a:gd name="connsiteX461" fmla="*/ 5906135 w 8071474"/>
              <a:gd name="connsiteY461" fmla="*/ 4943475 h 6858000"/>
              <a:gd name="connsiteX462" fmla="*/ 5906726 w 8071474"/>
              <a:gd name="connsiteY462" fmla="*/ 4949508 h 6858000"/>
              <a:gd name="connsiteX463" fmla="*/ 5906135 w 8071474"/>
              <a:gd name="connsiteY463" fmla="*/ 4955223 h 6858000"/>
              <a:gd name="connsiteX464" fmla="*/ 5905840 w 8071474"/>
              <a:gd name="connsiteY464" fmla="*/ 4961255 h 6858000"/>
              <a:gd name="connsiteX465" fmla="*/ 5905248 w 8071474"/>
              <a:gd name="connsiteY465" fmla="*/ 4967288 h 6858000"/>
              <a:gd name="connsiteX466" fmla="*/ 5904066 w 8071474"/>
              <a:gd name="connsiteY466" fmla="*/ 4973003 h 6858000"/>
              <a:gd name="connsiteX467" fmla="*/ 5902883 w 8071474"/>
              <a:gd name="connsiteY467" fmla="*/ 4979035 h 6858000"/>
              <a:gd name="connsiteX468" fmla="*/ 5901701 w 8071474"/>
              <a:gd name="connsiteY468" fmla="*/ 4985068 h 6858000"/>
              <a:gd name="connsiteX469" fmla="*/ 5899336 w 8071474"/>
              <a:gd name="connsiteY469" fmla="*/ 4990783 h 6858000"/>
              <a:gd name="connsiteX470" fmla="*/ 5897268 w 8071474"/>
              <a:gd name="connsiteY470" fmla="*/ 4996180 h 6858000"/>
              <a:gd name="connsiteX471" fmla="*/ 5895199 w 8071474"/>
              <a:gd name="connsiteY471" fmla="*/ 5001895 h 6858000"/>
              <a:gd name="connsiteX472" fmla="*/ 5892243 w 8071474"/>
              <a:gd name="connsiteY472" fmla="*/ 5007293 h 6858000"/>
              <a:gd name="connsiteX473" fmla="*/ 5889287 w 8071474"/>
              <a:gd name="connsiteY473" fmla="*/ 5012690 h 6858000"/>
              <a:gd name="connsiteX474" fmla="*/ 5886036 w 8071474"/>
              <a:gd name="connsiteY474" fmla="*/ 5018088 h 6858000"/>
              <a:gd name="connsiteX475" fmla="*/ 5882489 w 8071474"/>
              <a:gd name="connsiteY475" fmla="*/ 5023168 h 6858000"/>
              <a:gd name="connsiteX476" fmla="*/ 5878646 w 8071474"/>
              <a:gd name="connsiteY476" fmla="*/ 5028248 h 6858000"/>
              <a:gd name="connsiteX477" fmla="*/ 5874509 w 8071474"/>
              <a:gd name="connsiteY477" fmla="*/ 5032693 h 6858000"/>
              <a:gd name="connsiteX478" fmla="*/ 5870075 w 8071474"/>
              <a:gd name="connsiteY478" fmla="*/ 5037455 h 6858000"/>
              <a:gd name="connsiteX479" fmla="*/ 5865346 w 8071474"/>
              <a:gd name="connsiteY479" fmla="*/ 5041900 h 6858000"/>
              <a:gd name="connsiteX480" fmla="*/ 5860617 w 8071474"/>
              <a:gd name="connsiteY480" fmla="*/ 5046028 h 6858000"/>
              <a:gd name="connsiteX481" fmla="*/ 5855592 w 8071474"/>
              <a:gd name="connsiteY481" fmla="*/ 5050155 h 6858000"/>
              <a:gd name="connsiteX482" fmla="*/ 5850567 w 8071474"/>
              <a:gd name="connsiteY482" fmla="*/ 5053648 h 6858000"/>
              <a:gd name="connsiteX483" fmla="*/ 5845247 w 8071474"/>
              <a:gd name="connsiteY483" fmla="*/ 5056823 h 6858000"/>
              <a:gd name="connsiteX484" fmla="*/ 5839926 w 8071474"/>
              <a:gd name="connsiteY484" fmla="*/ 5059680 h 6858000"/>
              <a:gd name="connsiteX485" fmla="*/ 5834311 w 8071474"/>
              <a:gd name="connsiteY485" fmla="*/ 5062538 h 6858000"/>
              <a:gd name="connsiteX486" fmla="*/ 5828695 w 8071474"/>
              <a:gd name="connsiteY486" fmla="*/ 5064760 h 6858000"/>
              <a:gd name="connsiteX487" fmla="*/ 5823375 w 8071474"/>
              <a:gd name="connsiteY487" fmla="*/ 5066983 h 6858000"/>
              <a:gd name="connsiteX488" fmla="*/ 5817463 w 8071474"/>
              <a:gd name="connsiteY488" fmla="*/ 5069205 h 6858000"/>
              <a:gd name="connsiteX489" fmla="*/ 5811552 w 8071474"/>
              <a:gd name="connsiteY489" fmla="*/ 5070475 h 6858000"/>
              <a:gd name="connsiteX490" fmla="*/ 5805640 w 8071474"/>
              <a:gd name="connsiteY490" fmla="*/ 5071428 h 6858000"/>
              <a:gd name="connsiteX491" fmla="*/ 5800024 w 8071474"/>
              <a:gd name="connsiteY491" fmla="*/ 5072698 h 6858000"/>
              <a:gd name="connsiteX492" fmla="*/ 5793817 w 8071474"/>
              <a:gd name="connsiteY492" fmla="*/ 5073333 h 6858000"/>
              <a:gd name="connsiteX493" fmla="*/ 5787610 w 8071474"/>
              <a:gd name="connsiteY493" fmla="*/ 5073650 h 6858000"/>
              <a:gd name="connsiteX494" fmla="*/ 5781994 w 8071474"/>
              <a:gd name="connsiteY494" fmla="*/ 5073968 h 6858000"/>
              <a:gd name="connsiteX495" fmla="*/ 5775787 w 8071474"/>
              <a:gd name="connsiteY495" fmla="*/ 5073650 h 6858000"/>
              <a:gd name="connsiteX496" fmla="*/ 5770171 w 8071474"/>
              <a:gd name="connsiteY496" fmla="*/ 5073333 h 6858000"/>
              <a:gd name="connsiteX497" fmla="*/ 5763965 w 8071474"/>
              <a:gd name="connsiteY497" fmla="*/ 5072698 h 6858000"/>
              <a:gd name="connsiteX498" fmla="*/ 5758349 w 8071474"/>
              <a:gd name="connsiteY498" fmla="*/ 5071428 h 6858000"/>
              <a:gd name="connsiteX499" fmla="*/ 5752141 w 8071474"/>
              <a:gd name="connsiteY499" fmla="*/ 5070475 h 6858000"/>
              <a:gd name="connsiteX500" fmla="*/ 5746526 w 8071474"/>
              <a:gd name="connsiteY500" fmla="*/ 5069205 h 6858000"/>
              <a:gd name="connsiteX501" fmla="*/ 5740614 w 8071474"/>
              <a:gd name="connsiteY501" fmla="*/ 5066983 h 6858000"/>
              <a:gd name="connsiteX502" fmla="*/ 5734998 w 8071474"/>
              <a:gd name="connsiteY502" fmla="*/ 5064760 h 6858000"/>
              <a:gd name="connsiteX503" fmla="*/ 5729382 w 8071474"/>
              <a:gd name="connsiteY503" fmla="*/ 5062538 h 6858000"/>
              <a:gd name="connsiteX504" fmla="*/ 5723767 w 8071474"/>
              <a:gd name="connsiteY504" fmla="*/ 5059680 h 6858000"/>
              <a:gd name="connsiteX505" fmla="*/ 5718446 w 8071474"/>
              <a:gd name="connsiteY505" fmla="*/ 5056823 h 6858000"/>
              <a:gd name="connsiteX506" fmla="*/ 5713421 w 8071474"/>
              <a:gd name="connsiteY506" fmla="*/ 5053648 h 6858000"/>
              <a:gd name="connsiteX507" fmla="*/ 5708396 w 8071474"/>
              <a:gd name="connsiteY507" fmla="*/ 5050155 h 6858000"/>
              <a:gd name="connsiteX508" fmla="*/ 5703372 w 8071474"/>
              <a:gd name="connsiteY508" fmla="*/ 5046028 h 6858000"/>
              <a:gd name="connsiteX509" fmla="*/ 5698347 w 8071474"/>
              <a:gd name="connsiteY509" fmla="*/ 5041900 h 6858000"/>
              <a:gd name="connsiteX510" fmla="*/ 5693618 w 8071474"/>
              <a:gd name="connsiteY510" fmla="*/ 5037455 h 6858000"/>
              <a:gd name="connsiteX511" fmla="*/ 5598148 w 8071474"/>
              <a:gd name="connsiteY511" fmla="*/ 4941888 h 6858000"/>
              <a:gd name="connsiteX512" fmla="*/ 5490560 w 8071474"/>
              <a:gd name="connsiteY512" fmla="*/ 4834573 h 6858000"/>
              <a:gd name="connsiteX513" fmla="*/ 5485830 w 8071474"/>
              <a:gd name="connsiteY513" fmla="*/ 4830128 h 6858000"/>
              <a:gd name="connsiteX514" fmla="*/ 5481397 w 8071474"/>
              <a:gd name="connsiteY514" fmla="*/ 4826000 h 6858000"/>
              <a:gd name="connsiteX515" fmla="*/ 5476372 w 8071474"/>
              <a:gd name="connsiteY515" fmla="*/ 4821873 h 6858000"/>
              <a:gd name="connsiteX516" fmla="*/ 5471348 w 8071474"/>
              <a:gd name="connsiteY516" fmla="*/ 4818380 h 6858000"/>
              <a:gd name="connsiteX517" fmla="*/ 5465732 w 8071474"/>
              <a:gd name="connsiteY517" fmla="*/ 4815205 h 6858000"/>
              <a:gd name="connsiteX518" fmla="*/ 5460411 w 8071474"/>
              <a:gd name="connsiteY518" fmla="*/ 4812348 h 6858000"/>
              <a:gd name="connsiteX519" fmla="*/ 5455091 w 8071474"/>
              <a:gd name="connsiteY519" fmla="*/ 4809173 h 6858000"/>
              <a:gd name="connsiteX520" fmla="*/ 5449475 w 8071474"/>
              <a:gd name="connsiteY520" fmla="*/ 4807268 h 6858000"/>
              <a:gd name="connsiteX521" fmla="*/ 5443563 w 8071474"/>
              <a:gd name="connsiteY521" fmla="*/ 4805045 h 6858000"/>
              <a:gd name="connsiteX522" fmla="*/ 5437948 w 8071474"/>
              <a:gd name="connsiteY522" fmla="*/ 4802823 h 6858000"/>
              <a:gd name="connsiteX523" fmla="*/ 5432036 w 8071474"/>
              <a:gd name="connsiteY523" fmla="*/ 4801553 h 6858000"/>
              <a:gd name="connsiteX524" fmla="*/ 5426420 w 8071474"/>
              <a:gd name="connsiteY524" fmla="*/ 4800283 h 6858000"/>
              <a:gd name="connsiteX525" fmla="*/ 5420509 w 8071474"/>
              <a:gd name="connsiteY525" fmla="*/ 4799330 h 6858000"/>
              <a:gd name="connsiteX526" fmla="*/ 5414597 w 8071474"/>
              <a:gd name="connsiteY526" fmla="*/ 4798695 h 6858000"/>
              <a:gd name="connsiteX527" fmla="*/ 5408391 w 8071474"/>
              <a:gd name="connsiteY527" fmla="*/ 4798060 h 6858000"/>
              <a:gd name="connsiteX528" fmla="*/ 5402775 w 8071474"/>
              <a:gd name="connsiteY528" fmla="*/ 4797743 h 6858000"/>
              <a:gd name="connsiteX529" fmla="*/ 5396568 w 8071474"/>
              <a:gd name="connsiteY529" fmla="*/ 4798060 h 6858000"/>
              <a:gd name="connsiteX530" fmla="*/ 5390361 w 8071474"/>
              <a:gd name="connsiteY530" fmla="*/ 4798695 h 6858000"/>
              <a:gd name="connsiteX531" fmla="*/ 5384745 w 8071474"/>
              <a:gd name="connsiteY531" fmla="*/ 4799330 h 6858000"/>
              <a:gd name="connsiteX532" fmla="*/ 5378538 w 8071474"/>
              <a:gd name="connsiteY532" fmla="*/ 4800283 h 6858000"/>
              <a:gd name="connsiteX533" fmla="*/ 5372922 w 8071474"/>
              <a:gd name="connsiteY533" fmla="*/ 4801553 h 6858000"/>
              <a:gd name="connsiteX534" fmla="*/ 5367010 w 8071474"/>
              <a:gd name="connsiteY534" fmla="*/ 4802823 h 6858000"/>
              <a:gd name="connsiteX535" fmla="*/ 5361394 w 8071474"/>
              <a:gd name="connsiteY535" fmla="*/ 4805045 h 6858000"/>
              <a:gd name="connsiteX536" fmla="*/ 5355483 w 8071474"/>
              <a:gd name="connsiteY536" fmla="*/ 4807268 h 6858000"/>
              <a:gd name="connsiteX537" fmla="*/ 5350163 w 8071474"/>
              <a:gd name="connsiteY537" fmla="*/ 4809173 h 6858000"/>
              <a:gd name="connsiteX538" fmla="*/ 5344547 w 8071474"/>
              <a:gd name="connsiteY538" fmla="*/ 4812348 h 6858000"/>
              <a:gd name="connsiteX539" fmla="*/ 5338931 w 8071474"/>
              <a:gd name="connsiteY539" fmla="*/ 4815205 h 6858000"/>
              <a:gd name="connsiteX540" fmla="*/ 5333906 w 8071474"/>
              <a:gd name="connsiteY540" fmla="*/ 4818380 h 6858000"/>
              <a:gd name="connsiteX541" fmla="*/ 5328881 w 8071474"/>
              <a:gd name="connsiteY541" fmla="*/ 4821873 h 6858000"/>
              <a:gd name="connsiteX542" fmla="*/ 5323857 w 8071474"/>
              <a:gd name="connsiteY542" fmla="*/ 4826000 h 6858000"/>
              <a:gd name="connsiteX543" fmla="*/ 5318832 w 8071474"/>
              <a:gd name="connsiteY543" fmla="*/ 4830128 h 6858000"/>
              <a:gd name="connsiteX544" fmla="*/ 5314398 w 8071474"/>
              <a:gd name="connsiteY544" fmla="*/ 4834573 h 6858000"/>
              <a:gd name="connsiteX545" fmla="*/ 5307305 w 8071474"/>
              <a:gd name="connsiteY545" fmla="*/ 4841875 h 6858000"/>
              <a:gd name="connsiteX546" fmla="*/ 5301393 w 8071474"/>
              <a:gd name="connsiteY546" fmla="*/ 4849813 h 6858000"/>
              <a:gd name="connsiteX547" fmla="*/ 5295482 w 8071474"/>
              <a:gd name="connsiteY547" fmla="*/ 4858068 h 6858000"/>
              <a:gd name="connsiteX548" fmla="*/ 5291048 w 8071474"/>
              <a:gd name="connsiteY548" fmla="*/ 4867275 h 6858000"/>
              <a:gd name="connsiteX549" fmla="*/ 5286910 w 8071474"/>
              <a:gd name="connsiteY549" fmla="*/ 4875848 h 6858000"/>
              <a:gd name="connsiteX550" fmla="*/ 5283659 w 8071474"/>
              <a:gd name="connsiteY550" fmla="*/ 4885055 h 6858000"/>
              <a:gd name="connsiteX551" fmla="*/ 5281294 w 8071474"/>
              <a:gd name="connsiteY551" fmla="*/ 4894580 h 6858000"/>
              <a:gd name="connsiteX552" fmla="*/ 5279521 w 8071474"/>
              <a:gd name="connsiteY552" fmla="*/ 4903788 h 6858000"/>
              <a:gd name="connsiteX553" fmla="*/ 5278339 w 8071474"/>
              <a:gd name="connsiteY553" fmla="*/ 4913630 h 6858000"/>
              <a:gd name="connsiteX554" fmla="*/ 5278339 w 8071474"/>
              <a:gd name="connsiteY554" fmla="*/ 4923155 h 6858000"/>
              <a:gd name="connsiteX555" fmla="*/ 5278634 w 8071474"/>
              <a:gd name="connsiteY555" fmla="*/ 4932998 h 6858000"/>
              <a:gd name="connsiteX556" fmla="*/ 5279816 w 8071474"/>
              <a:gd name="connsiteY556" fmla="*/ 4942205 h 6858000"/>
              <a:gd name="connsiteX557" fmla="*/ 5281885 w 8071474"/>
              <a:gd name="connsiteY557" fmla="*/ 4952048 h 6858000"/>
              <a:gd name="connsiteX558" fmla="*/ 5284546 w 8071474"/>
              <a:gd name="connsiteY558" fmla="*/ 4960938 h 6858000"/>
              <a:gd name="connsiteX559" fmla="*/ 5288092 w 8071474"/>
              <a:gd name="connsiteY559" fmla="*/ 4970145 h 6858000"/>
              <a:gd name="connsiteX560" fmla="*/ 5291935 w 8071474"/>
              <a:gd name="connsiteY560" fmla="*/ 4979353 h 6858000"/>
              <a:gd name="connsiteX561" fmla="*/ 5583665 w 8071474"/>
              <a:gd name="connsiteY561" fmla="*/ 5270500 h 6858000"/>
              <a:gd name="connsiteX562" fmla="*/ 5588098 w 8071474"/>
              <a:gd name="connsiteY562" fmla="*/ 5275263 h 6858000"/>
              <a:gd name="connsiteX563" fmla="*/ 5592237 w 8071474"/>
              <a:gd name="connsiteY563" fmla="*/ 5280343 h 6858000"/>
              <a:gd name="connsiteX564" fmla="*/ 5595784 w 8071474"/>
              <a:gd name="connsiteY564" fmla="*/ 5284788 h 6858000"/>
              <a:gd name="connsiteX565" fmla="*/ 5599626 w 8071474"/>
              <a:gd name="connsiteY565" fmla="*/ 5290185 h 6858000"/>
              <a:gd name="connsiteX566" fmla="*/ 5602582 w 8071474"/>
              <a:gd name="connsiteY566" fmla="*/ 5295265 h 6858000"/>
              <a:gd name="connsiteX567" fmla="*/ 5605833 w 8071474"/>
              <a:gd name="connsiteY567" fmla="*/ 5300663 h 6858000"/>
              <a:gd name="connsiteX568" fmla="*/ 5608493 w 8071474"/>
              <a:gd name="connsiteY568" fmla="*/ 5306060 h 6858000"/>
              <a:gd name="connsiteX569" fmla="*/ 5610857 w 8071474"/>
              <a:gd name="connsiteY569" fmla="*/ 5311775 h 6858000"/>
              <a:gd name="connsiteX570" fmla="*/ 5613222 w 8071474"/>
              <a:gd name="connsiteY570" fmla="*/ 5317490 h 6858000"/>
              <a:gd name="connsiteX571" fmla="*/ 5614996 w 8071474"/>
              <a:gd name="connsiteY571" fmla="*/ 5323523 h 6858000"/>
              <a:gd name="connsiteX572" fmla="*/ 5616474 w 8071474"/>
              <a:gd name="connsiteY572" fmla="*/ 5329238 h 6858000"/>
              <a:gd name="connsiteX573" fmla="*/ 5617656 w 8071474"/>
              <a:gd name="connsiteY573" fmla="*/ 5334953 h 6858000"/>
              <a:gd name="connsiteX574" fmla="*/ 5618838 w 8071474"/>
              <a:gd name="connsiteY574" fmla="*/ 5340985 h 6858000"/>
              <a:gd name="connsiteX575" fmla="*/ 5619725 w 8071474"/>
              <a:gd name="connsiteY575" fmla="*/ 5346700 h 6858000"/>
              <a:gd name="connsiteX576" fmla="*/ 5620021 w 8071474"/>
              <a:gd name="connsiteY576" fmla="*/ 5352733 h 6858000"/>
              <a:gd name="connsiteX577" fmla="*/ 5620021 w 8071474"/>
              <a:gd name="connsiteY577" fmla="*/ 5359083 h 6858000"/>
              <a:gd name="connsiteX578" fmla="*/ 5620021 w 8071474"/>
              <a:gd name="connsiteY578" fmla="*/ 5364798 h 6858000"/>
              <a:gd name="connsiteX579" fmla="*/ 5619725 w 8071474"/>
              <a:gd name="connsiteY579" fmla="*/ 5370830 h 6858000"/>
              <a:gd name="connsiteX580" fmla="*/ 5618838 w 8071474"/>
              <a:gd name="connsiteY580" fmla="*/ 5376545 h 6858000"/>
              <a:gd name="connsiteX581" fmla="*/ 5617656 w 8071474"/>
              <a:gd name="connsiteY581" fmla="*/ 5382578 h 6858000"/>
              <a:gd name="connsiteX582" fmla="*/ 5616474 w 8071474"/>
              <a:gd name="connsiteY582" fmla="*/ 5388293 h 6858000"/>
              <a:gd name="connsiteX583" fmla="*/ 5614996 w 8071474"/>
              <a:gd name="connsiteY583" fmla="*/ 5394008 h 6858000"/>
              <a:gd name="connsiteX584" fmla="*/ 5613222 w 8071474"/>
              <a:gd name="connsiteY584" fmla="*/ 5400040 h 6858000"/>
              <a:gd name="connsiteX585" fmla="*/ 5610857 w 8071474"/>
              <a:gd name="connsiteY585" fmla="*/ 5405755 h 6858000"/>
              <a:gd name="connsiteX586" fmla="*/ 5608493 w 8071474"/>
              <a:gd name="connsiteY586" fmla="*/ 5411470 h 6858000"/>
              <a:gd name="connsiteX587" fmla="*/ 5605833 w 8071474"/>
              <a:gd name="connsiteY587" fmla="*/ 5416868 h 6858000"/>
              <a:gd name="connsiteX588" fmla="*/ 5602582 w 8071474"/>
              <a:gd name="connsiteY588" fmla="*/ 5422265 h 6858000"/>
              <a:gd name="connsiteX589" fmla="*/ 5599626 w 8071474"/>
              <a:gd name="connsiteY589" fmla="*/ 5427663 h 6858000"/>
              <a:gd name="connsiteX590" fmla="*/ 5595784 w 8071474"/>
              <a:gd name="connsiteY590" fmla="*/ 5432743 h 6858000"/>
              <a:gd name="connsiteX591" fmla="*/ 5592237 w 8071474"/>
              <a:gd name="connsiteY591" fmla="*/ 5437505 h 6858000"/>
              <a:gd name="connsiteX592" fmla="*/ 5588098 w 8071474"/>
              <a:gd name="connsiteY592" fmla="*/ 5442268 h 6858000"/>
              <a:gd name="connsiteX593" fmla="*/ 5583665 w 8071474"/>
              <a:gd name="connsiteY593" fmla="*/ 5447030 h 6858000"/>
              <a:gd name="connsiteX594" fmla="*/ 5578936 w 8071474"/>
              <a:gd name="connsiteY594" fmla="*/ 5451158 h 6858000"/>
              <a:gd name="connsiteX595" fmla="*/ 5573911 w 8071474"/>
              <a:gd name="connsiteY595" fmla="*/ 5455603 h 6858000"/>
              <a:gd name="connsiteX596" fmla="*/ 5569182 w 8071474"/>
              <a:gd name="connsiteY596" fmla="*/ 5459095 h 6858000"/>
              <a:gd name="connsiteX597" fmla="*/ 5563862 w 8071474"/>
              <a:gd name="connsiteY597" fmla="*/ 5462905 h 6858000"/>
              <a:gd name="connsiteX598" fmla="*/ 5558837 w 8071474"/>
              <a:gd name="connsiteY598" fmla="*/ 5466080 h 6858000"/>
              <a:gd name="connsiteX599" fmla="*/ 5553517 w 8071474"/>
              <a:gd name="connsiteY599" fmla="*/ 5469255 h 6858000"/>
              <a:gd name="connsiteX600" fmla="*/ 5548196 w 8071474"/>
              <a:gd name="connsiteY600" fmla="*/ 5471795 h 6858000"/>
              <a:gd name="connsiteX601" fmla="*/ 5542285 w 8071474"/>
              <a:gd name="connsiteY601" fmla="*/ 5474335 h 6858000"/>
              <a:gd name="connsiteX602" fmla="*/ 5536964 w 8071474"/>
              <a:gd name="connsiteY602" fmla="*/ 5476558 h 6858000"/>
              <a:gd name="connsiteX603" fmla="*/ 5531348 w 8071474"/>
              <a:gd name="connsiteY603" fmla="*/ 5478145 h 6858000"/>
              <a:gd name="connsiteX604" fmla="*/ 5525437 w 8071474"/>
              <a:gd name="connsiteY604" fmla="*/ 5479733 h 6858000"/>
              <a:gd name="connsiteX605" fmla="*/ 5519230 w 8071474"/>
              <a:gd name="connsiteY605" fmla="*/ 5481003 h 6858000"/>
              <a:gd name="connsiteX606" fmla="*/ 5513614 w 8071474"/>
              <a:gd name="connsiteY606" fmla="*/ 5482273 h 6858000"/>
              <a:gd name="connsiteX607" fmla="*/ 5507999 w 8071474"/>
              <a:gd name="connsiteY607" fmla="*/ 5482908 h 6858000"/>
              <a:gd name="connsiteX608" fmla="*/ 5501791 w 8071474"/>
              <a:gd name="connsiteY608" fmla="*/ 5483225 h 6858000"/>
              <a:gd name="connsiteX609" fmla="*/ 5495585 w 8071474"/>
              <a:gd name="connsiteY609" fmla="*/ 5483543 h 6858000"/>
              <a:gd name="connsiteX610" fmla="*/ 6873545 w 8071474"/>
              <a:gd name="connsiteY610" fmla="*/ 6858000 h 6858000"/>
              <a:gd name="connsiteX611" fmla="*/ 8071474 w 8071474"/>
              <a:gd name="connsiteY6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</a:cxnLst>
            <a:rect l="l" t="t" r="r" b="b"/>
            <a:pathLst>
              <a:path w="8071474" h="6858000">
                <a:moveTo>
                  <a:pt x="8071474" y="0"/>
                </a:moveTo>
                <a:lnTo>
                  <a:pt x="0" y="0"/>
                </a:lnTo>
                <a:lnTo>
                  <a:pt x="692823" y="691198"/>
                </a:lnTo>
                <a:lnTo>
                  <a:pt x="691345" y="683895"/>
                </a:lnTo>
                <a:lnTo>
                  <a:pt x="690754" y="676275"/>
                </a:lnTo>
                <a:lnTo>
                  <a:pt x="690754" y="669290"/>
                </a:lnTo>
                <a:lnTo>
                  <a:pt x="690754" y="661988"/>
                </a:lnTo>
                <a:lnTo>
                  <a:pt x="691345" y="654368"/>
                </a:lnTo>
                <a:lnTo>
                  <a:pt x="692527" y="647383"/>
                </a:lnTo>
                <a:lnTo>
                  <a:pt x="694005" y="640080"/>
                </a:lnTo>
                <a:lnTo>
                  <a:pt x="695778" y="633095"/>
                </a:lnTo>
                <a:lnTo>
                  <a:pt x="698143" y="625793"/>
                </a:lnTo>
                <a:lnTo>
                  <a:pt x="700803" y="618808"/>
                </a:lnTo>
                <a:lnTo>
                  <a:pt x="704054" y="612140"/>
                </a:lnTo>
                <a:lnTo>
                  <a:pt x="707601" y="605790"/>
                </a:lnTo>
                <a:lnTo>
                  <a:pt x="712035" y="599123"/>
                </a:lnTo>
                <a:lnTo>
                  <a:pt x="716173" y="592773"/>
                </a:lnTo>
                <a:lnTo>
                  <a:pt x="721198" y="587058"/>
                </a:lnTo>
                <a:lnTo>
                  <a:pt x="726518" y="581343"/>
                </a:lnTo>
                <a:lnTo>
                  <a:pt x="731247" y="576898"/>
                </a:lnTo>
                <a:lnTo>
                  <a:pt x="735976" y="572453"/>
                </a:lnTo>
                <a:lnTo>
                  <a:pt x="741001" y="568960"/>
                </a:lnTo>
                <a:lnTo>
                  <a:pt x="746026" y="565468"/>
                </a:lnTo>
                <a:lnTo>
                  <a:pt x="751050" y="562293"/>
                </a:lnTo>
                <a:lnTo>
                  <a:pt x="756371" y="558800"/>
                </a:lnTo>
                <a:lnTo>
                  <a:pt x="761691" y="556578"/>
                </a:lnTo>
                <a:lnTo>
                  <a:pt x="767602" y="554038"/>
                </a:lnTo>
                <a:lnTo>
                  <a:pt x="772923" y="551815"/>
                </a:lnTo>
                <a:lnTo>
                  <a:pt x="778834" y="549910"/>
                </a:lnTo>
                <a:lnTo>
                  <a:pt x="784450" y="548640"/>
                </a:lnTo>
                <a:lnTo>
                  <a:pt x="790066" y="547370"/>
                </a:lnTo>
                <a:lnTo>
                  <a:pt x="795977" y="546418"/>
                </a:lnTo>
                <a:lnTo>
                  <a:pt x="802184" y="545783"/>
                </a:lnTo>
                <a:lnTo>
                  <a:pt x="807800" y="545465"/>
                </a:lnTo>
                <a:lnTo>
                  <a:pt x="814007" y="544830"/>
                </a:lnTo>
                <a:lnTo>
                  <a:pt x="819623" y="545465"/>
                </a:lnTo>
                <a:lnTo>
                  <a:pt x="825830" y="545783"/>
                </a:lnTo>
                <a:lnTo>
                  <a:pt x="831446" y="546418"/>
                </a:lnTo>
                <a:lnTo>
                  <a:pt x="837358" y="547370"/>
                </a:lnTo>
                <a:lnTo>
                  <a:pt x="842974" y="548640"/>
                </a:lnTo>
                <a:lnTo>
                  <a:pt x="848885" y="549910"/>
                </a:lnTo>
                <a:lnTo>
                  <a:pt x="854501" y="551815"/>
                </a:lnTo>
                <a:lnTo>
                  <a:pt x="860117" y="554038"/>
                </a:lnTo>
                <a:lnTo>
                  <a:pt x="865733" y="556578"/>
                </a:lnTo>
                <a:lnTo>
                  <a:pt x="871053" y="558800"/>
                </a:lnTo>
                <a:lnTo>
                  <a:pt x="876373" y="562293"/>
                </a:lnTo>
                <a:lnTo>
                  <a:pt x="881398" y="565468"/>
                </a:lnTo>
                <a:lnTo>
                  <a:pt x="886718" y="568960"/>
                </a:lnTo>
                <a:lnTo>
                  <a:pt x="891447" y="572453"/>
                </a:lnTo>
                <a:lnTo>
                  <a:pt x="896177" y="576898"/>
                </a:lnTo>
                <a:lnTo>
                  <a:pt x="900906" y="581343"/>
                </a:lnTo>
                <a:lnTo>
                  <a:pt x="1431459" y="1111568"/>
                </a:lnTo>
                <a:lnTo>
                  <a:pt x="2394731" y="2074863"/>
                </a:lnTo>
                <a:lnTo>
                  <a:pt x="2399164" y="2079308"/>
                </a:lnTo>
                <a:lnTo>
                  <a:pt x="2404189" y="2083435"/>
                </a:lnTo>
                <a:lnTo>
                  <a:pt x="2408918" y="2087245"/>
                </a:lnTo>
                <a:lnTo>
                  <a:pt x="2413943" y="2090738"/>
                </a:lnTo>
                <a:lnTo>
                  <a:pt x="2419263" y="2093913"/>
                </a:lnTo>
                <a:lnTo>
                  <a:pt x="2424583" y="2096770"/>
                </a:lnTo>
                <a:lnTo>
                  <a:pt x="2430199" y="2099628"/>
                </a:lnTo>
                <a:lnTo>
                  <a:pt x="2435520" y="2101850"/>
                </a:lnTo>
                <a:lnTo>
                  <a:pt x="2441136" y="2104073"/>
                </a:lnTo>
                <a:lnTo>
                  <a:pt x="2447047" y="2105660"/>
                </a:lnTo>
                <a:lnTo>
                  <a:pt x="2452663" y="2107565"/>
                </a:lnTo>
                <a:lnTo>
                  <a:pt x="2458574" y="2108518"/>
                </a:lnTo>
                <a:lnTo>
                  <a:pt x="2464190" y="2109788"/>
                </a:lnTo>
                <a:lnTo>
                  <a:pt x="2469806" y="2110423"/>
                </a:lnTo>
                <a:lnTo>
                  <a:pt x="2476013" y="2110740"/>
                </a:lnTo>
                <a:lnTo>
                  <a:pt x="2481925" y="2111058"/>
                </a:lnTo>
                <a:lnTo>
                  <a:pt x="2487836" y="2110740"/>
                </a:lnTo>
                <a:lnTo>
                  <a:pt x="2493747" y="2110423"/>
                </a:lnTo>
                <a:lnTo>
                  <a:pt x="2499363" y="2109788"/>
                </a:lnTo>
                <a:lnTo>
                  <a:pt x="2505570" y="2108518"/>
                </a:lnTo>
                <a:lnTo>
                  <a:pt x="2511186" y="2107565"/>
                </a:lnTo>
                <a:lnTo>
                  <a:pt x="2517098" y="2105660"/>
                </a:lnTo>
                <a:lnTo>
                  <a:pt x="2522714" y="2104073"/>
                </a:lnTo>
                <a:lnTo>
                  <a:pt x="2528034" y="2101850"/>
                </a:lnTo>
                <a:lnTo>
                  <a:pt x="2533945" y="2099628"/>
                </a:lnTo>
                <a:lnTo>
                  <a:pt x="2539266" y="2096770"/>
                </a:lnTo>
                <a:lnTo>
                  <a:pt x="2544290" y="2093913"/>
                </a:lnTo>
                <a:lnTo>
                  <a:pt x="2549611" y="2090738"/>
                </a:lnTo>
                <a:lnTo>
                  <a:pt x="2554635" y="2087245"/>
                </a:lnTo>
                <a:lnTo>
                  <a:pt x="2559660" y="2083435"/>
                </a:lnTo>
                <a:lnTo>
                  <a:pt x="2564389" y="2079308"/>
                </a:lnTo>
                <a:lnTo>
                  <a:pt x="2569119" y="2074863"/>
                </a:lnTo>
                <a:lnTo>
                  <a:pt x="2573257" y="2070100"/>
                </a:lnTo>
                <a:lnTo>
                  <a:pt x="2577395" y="2065655"/>
                </a:lnTo>
                <a:lnTo>
                  <a:pt x="2581237" y="2060575"/>
                </a:lnTo>
                <a:lnTo>
                  <a:pt x="2584784" y="2055495"/>
                </a:lnTo>
                <a:lnTo>
                  <a:pt x="2588035" y="2050415"/>
                </a:lnTo>
                <a:lnTo>
                  <a:pt x="2590991" y="2045018"/>
                </a:lnTo>
                <a:lnTo>
                  <a:pt x="2593651" y="2039620"/>
                </a:lnTo>
                <a:lnTo>
                  <a:pt x="2596016" y="2034223"/>
                </a:lnTo>
                <a:lnTo>
                  <a:pt x="2598085" y="2028508"/>
                </a:lnTo>
                <a:lnTo>
                  <a:pt x="2599858" y="2022793"/>
                </a:lnTo>
                <a:lnTo>
                  <a:pt x="2601336" y="2017078"/>
                </a:lnTo>
                <a:lnTo>
                  <a:pt x="2602814" y="2011363"/>
                </a:lnTo>
                <a:lnTo>
                  <a:pt x="2603996" y="2005648"/>
                </a:lnTo>
                <a:lnTo>
                  <a:pt x="2604587" y="1999615"/>
                </a:lnTo>
                <a:cubicBezTo>
                  <a:pt x="2604686" y="1997604"/>
                  <a:pt x="2604784" y="1995594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784" y="1979930"/>
                  <a:pt x="2604686" y="1978025"/>
                  <a:pt x="2604587" y="1976120"/>
                </a:cubicBezTo>
                <a:lnTo>
                  <a:pt x="2603996" y="1970088"/>
                </a:lnTo>
                <a:lnTo>
                  <a:pt x="2602814" y="1964373"/>
                </a:lnTo>
                <a:lnTo>
                  <a:pt x="2601336" y="1958658"/>
                </a:lnTo>
                <a:lnTo>
                  <a:pt x="2599858" y="1952625"/>
                </a:lnTo>
                <a:lnTo>
                  <a:pt x="2598085" y="1946910"/>
                </a:lnTo>
                <a:lnTo>
                  <a:pt x="2596016" y="1941195"/>
                </a:lnTo>
                <a:lnTo>
                  <a:pt x="2593651" y="1935798"/>
                </a:lnTo>
                <a:lnTo>
                  <a:pt x="2590991" y="1930400"/>
                </a:lnTo>
                <a:lnTo>
                  <a:pt x="2588035" y="1925003"/>
                </a:lnTo>
                <a:lnTo>
                  <a:pt x="2584784" y="1919923"/>
                </a:lnTo>
                <a:lnTo>
                  <a:pt x="2581237" y="1915160"/>
                </a:lnTo>
                <a:lnTo>
                  <a:pt x="2577395" y="1910080"/>
                </a:lnTo>
                <a:lnTo>
                  <a:pt x="2573257" y="1905318"/>
                </a:lnTo>
                <a:lnTo>
                  <a:pt x="2569119" y="1900555"/>
                </a:ln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lnTo>
                  <a:pt x="1260322" y="589915"/>
                </a:lnTo>
                <a:lnTo>
                  <a:pt x="1256776" y="584835"/>
                </a:lnTo>
                <a:lnTo>
                  <a:pt x="1253524" y="579755"/>
                </a:lnTo>
                <a:lnTo>
                  <a:pt x="1250864" y="574358"/>
                </a:lnTo>
                <a:lnTo>
                  <a:pt x="1247908" y="568960"/>
                </a:lnTo>
                <a:lnTo>
                  <a:pt x="1245839" y="563563"/>
                </a:lnTo>
                <a:lnTo>
                  <a:pt x="1243475" y="557848"/>
                </a:lnTo>
                <a:lnTo>
                  <a:pt x="1241701" y="552133"/>
                </a:lnTo>
                <a:lnTo>
                  <a:pt x="1239928" y="546418"/>
                </a:lnTo>
                <a:lnTo>
                  <a:pt x="1238746" y="540703"/>
                </a:lnTo>
                <a:lnTo>
                  <a:pt x="1237859" y="534988"/>
                </a:lnTo>
                <a:lnTo>
                  <a:pt x="1236972" y="528638"/>
                </a:lnTo>
                <a:cubicBezTo>
                  <a:pt x="1236874" y="526733"/>
                  <a:pt x="1236775" y="524828"/>
                  <a:pt x="1236677" y="522923"/>
                </a:cubicBezTo>
                <a:cubicBezTo>
                  <a:pt x="1236578" y="520912"/>
                  <a:pt x="1236480" y="518901"/>
                  <a:pt x="1236381" y="516890"/>
                </a:cubicBezTo>
                <a:cubicBezTo>
                  <a:pt x="1236480" y="514985"/>
                  <a:pt x="1236578" y="513080"/>
                  <a:pt x="1236677" y="511175"/>
                </a:cubicBezTo>
                <a:cubicBezTo>
                  <a:pt x="1236775" y="509270"/>
                  <a:pt x="1236874" y="507365"/>
                  <a:pt x="1236972" y="505460"/>
                </a:cubicBezTo>
                <a:lnTo>
                  <a:pt x="1237859" y="499428"/>
                </a:lnTo>
                <a:lnTo>
                  <a:pt x="1238746" y="493713"/>
                </a:lnTo>
                <a:lnTo>
                  <a:pt x="1239928" y="487680"/>
                </a:lnTo>
                <a:lnTo>
                  <a:pt x="1241701" y="481965"/>
                </a:lnTo>
                <a:lnTo>
                  <a:pt x="1243475" y="476250"/>
                </a:lnTo>
                <a:lnTo>
                  <a:pt x="1245839" y="470535"/>
                </a:lnTo>
                <a:lnTo>
                  <a:pt x="1247908" y="465138"/>
                </a:lnTo>
                <a:lnTo>
                  <a:pt x="1250864" y="459740"/>
                </a:lnTo>
                <a:lnTo>
                  <a:pt x="1253524" y="454343"/>
                </a:lnTo>
                <a:lnTo>
                  <a:pt x="1256776" y="449263"/>
                </a:lnTo>
                <a:lnTo>
                  <a:pt x="1260322" y="444500"/>
                </a:lnTo>
                <a:lnTo>
                  <a:pt x="1264165" y="439420"/>
                </a:lnTo>
                <a:lnTo>
                  <a:pt x="1268303" y="434658"/>
                </a:lnTo>
                <a:lnTo>
                  <a:pt x="1272736" y="429895"/>
                </a:lnTo>
                <a:lnTo>
                  <a:pt x="1277466" y="425768"/>
                </a:lnTo>
                <a:lnTo>
                  <a:pt x="1281899" y="421323"/>
                </a:lnTo>
                <a:lnTo>
                  <a:pt x="1286924" y="417830"/>
                </a:lnTo>
                <a:lnTo>
                  <a:pt x="1291949" y="414338"/>
                </a:lnTo>
                <a:lnTo>
                  <a:pt x="1296973" y="410845"/>
                </a:lnTo>
                <a:lnTo>
                  <a:pt x="1302589" y="407988"/>
                </a:lnTo>
                <a:lnTo>
                  <a:pt x="1307910" y="405130"/>
                </a:lnTo>
                <a:lnTo>
                  <a:pt x="1313230" y="402908"/>
                </a:lnTo>
                <a:lnTo>
                  <a:pt x="1318846" y="401003"/>
                </a:lnTo>
                <a:lnTo>
                  <a:pt x="1324757" y="399098"/>
                </a:lnTo>
                <a:lnTo>
                  <a:pt x="1330373" y="397193"/>
                </a:ln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lnTo>
                  <a:pt x="1353723" y="394018"/>
                </a:lnTo>
                <a:lnTo>
                  <a:pt x="1359930" y="393700"/>
                </a:lnTo>
                <a:lnTo>
                  <a:pt x="1365546" y="394018"/>
                </a:lnTo>
                <a:lnTo>
                  <a:pt x="1371458" y="394335"/>
                </a:ln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lnTo>
                  <a:pt x="1394808" y="399098"/>
                </a:lnTo>
                <a:lnTo>
                  <a:pt x="1400424" y="401003"/>
                </a:lnTo>
                <a:lnTo>
                  <a:pt x="1406335" y="402908"/>
                </a:lnTo>
                <a:lnTo>
                  <a:pt x="1411656" y="405130"/>
                </a:lnTo>
                <a:lnTo>
                  <a:pt x="1416976" y="407988"/>
                </a:lnTo>
                <a:lnTo>
                  <a:pt x="1422296" y="410845"/>
                </a:lnTo>
                <a:lnTo>
                  <a:pt x="1427617" y="414338"/>
                </a:lnTo>
                <a:lnTo>
                  <a:pt x="1432641" y="417830"/>
                </a:lnTo>
                <a:lnTo>
                  <a:pt x="1437666" y="421323"/>
                </a:lnTo>
                <a:lnTo>
                  <a:pt x="1442100" y="425768"/>
                </a:lnTo>
                <a:lnTo>
                  <a:pt x="1446829" y="429895"/>
                </a:lnTo>
                <a:lnTo>
                  <a:pt x="1907036" y="890270"/>
                </a:lnTo>
                <a:lnTo>
                  <a:pt x="2165662" y="1148715"/>
                </a:lnTo>
                <a:lnTo>
                  <a:pt x="2170391" y="1153160"/>
                </a:lnTo>
                <a:lnTo>
                  <a:pt x="2175416" y="1157288"/>
                </a:lnTo>
                <a:lnTo>
                  <a:pt x="2180145" y="1161098"/>
                </a:lnTo>
                <a:lnTo>
                  <a:pt x="2185170" y="1164590"/>
                </a:lnTo>
                <a:lnTo>
                  <a:pt x="2190490" y="1167765"/>
                </a:lnTo>
                <a:lnTo>
                  <a:pt x="2195810" y="1170623"/>
                </a:lnTo>
                <a:lnTo>
                  <a:pt x="2201130" y="1173480"/>
                </a:lnTo>
                <a:lnTo>
                  <a:pt x="2206746" y="1176020"/>
                </a:lnTo>
                <a:lnTo>
                  <a:pt x="2212362" y="1177925"/>
                </a:lnTo>
                <a:lnTo>
                  <a:pt x="2217683" y="1180148"/>
                </a:lnTo>
                <a:lnTo>
                  <a:pt x="2223594" y="1181418"/>
                </a:lnTo>
                <a:lnTo>
                  <a:pt x="2229505" y="1182688"/>
                </a:lnTo>
                <a:lnTo>
                  <a:pt x="2235417" y="1183640"/>
                </a:lnTo>
                <a:lnTo>
                  <a:pt x="2241033" y="1184275"/>
                </a:lnTo>
                <a:lnTo>
                  <a:pt x="2247240" y="1184593"/>
                </a:lnTo>
                <a:lnTo>
                  <a:pt x="2252856" y="1185228"/>
                </a:lnTo>
                <a:lnTo>
                  <a:pt x="2259063" y="1184593"/>
                </a:lnTo>
                <a:lnTo>
                  <a:pt x="2264679" y="1184275"/>
                </a:lnTo>
                <a:lnTo>
                  <a:pt x="2270590" y="1183640"/>
                </a:lnTo>
                <a:lnTo>
                  <a:pt x="2276797" y="1182688"/>
                </a:lnTo>
                <a:lnTo>
                  <a:pt x="2282413" y="1181418"/>
                </a:lnTo>
                <a:lnTo>
                  <a:pt x="2288029" y="1180148"/>
                </a:lnTo>
                <a:lnTo>
                  <a:pt x="2293940" y="1177925"/>
                </a:lnTo>
                <a:lnTo>
                  <a:pt x="2299261" y="1176020"/>
                </a:lnTo>
                <a:lnTo>
                  <a:pt x="2304581" y="1173480"/>
                </a:lnTo>
                <a:lnTo>
                  <a:pt x="2310492" y="1170623"/>
                </a:lnTo>
                <a:lnTo>
                  <a:pt x="2315517" y="1167765"/>
                </a:lnTo>
                <a:lnTo>
                  <a:pt x="2320837" y="1164590"/>
                </a:lnTo>
                <a:lnTo>
                  <a:pt x="2325862" y="1161098"/>
                </a:lnTo>
                <a:lnTo>
                  <a:pt x="2330887" y="1157288"/>
                </a:lnTo>
                <a:lnTo>
                  <a:pt x="2335616" y="1153160"/>
                </a:lnTo>
                <a:lnTo>
                  <a:pt x="2340345" y="1148715"/>
                </a:lnTo>
                <a:lnTo>
                  <a:pt x="2344483" y="1144270"/>
                </a:lnTo>
                <a:lnTo>
                  <a:pt x="2348621" y="1139508"/>
                </a:lnTo>
                <a:lnTo>
                  <a:pt x="2352464" y="1134428"/>
                </a:lnTo>
                <a:lnTo>
                  <a:pt x="2356011" y="1129348"/>
                </a:lnTo>
                <a:lnTo>
                  <a:pt x="2359262" y="1124268"/>
                </a:lnTo>
                <a:lnTo>
                  <a:pt x="2362218" y="1118870"/>
                </a:lnTo>
                <a:lnTo>
                  <a:pt x="2364582" y="1113473"/>
                </a:lnTo>
                <a:lnTo>
                  <a:pt x="2367242" y="1108075"/>
                </a:lnTo>
                <a:lnTo>
                  <a:pt x="2369311" y="1102360"/>
                </a:lnTo>
                <a:lnTo>
                  <a:pt x="2371085" y="1096645"/>
                </a:lnTo>
                <a:lnTo>
                  <a:pt x="2372563" y="1090930"/>
                </a:lnTo>
                <a:lnTo>
                  <a:pt x="2374041" y="1085215"/>
                </a:lnTo>
                <a:lnTo>
                  <a:pt x="2375223" y="1079500"/>
                </a:lnTo>
                <a:lnTo>
                  <a:pt x="2375814" y="1073785"/>
                </a:lnTo>
                <a:cubicBezTo>
                  <a:pt x="2375913" y="1071774"/>
                  <a:pt x="2376011" y="1069764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011" y="1053783"/>
                  <a:pt x="2375913" y="1051878"/>
                  <a:pt x="2375814" y="1049973"/>
                </a:cubicBezTo>
                <a:lnTo>
                  <a:pt x="2375223" y="1043940"/>
                </a:lnTo>
                <a:lnTo>
                  <a:pt x="2374041" y="1038225"/>
                </a:lnTo>
                <a:lnTo>
                  <a:pt x="2372563" y="1032510"/>
                </a:lnTo>
                <a:lnTo>
                  <a:pt x="2371085" y="1026795"/>
                </a:lnTo>
                <a:lnTo>
                  <a:pt x="2369311" y="1021080"/>
                </a:lnTo>
                <a:lnTo>
                  <a:pt x="2367242" y="1015683"/>
                </a:lnTo>
                <a:lnTo>
                  <a:pt x="2364582" y="1009650"/>
                </a:lnTo>
                <a:lnTo>
                  <a:pt x="2362218" y="1004253"/>
                </a:lnTo>
                <a:lnTo>
                  <a:pt x="2359262" y="998855"/>
                </a:lnTo>
                <a:lnTo>
                  <a:pt x="2356011" y="994093"/>
                </a:lnTo>
                <a:lnTo>
                  <a:pt x="2352464" y="989013"/>
                </a:lnTo>
                <a:lnTo>
                  <a:pt x="2348621" y="983933"/>
                </a:lnTo>
                <a:lnTo>
                  <a:pt x="2344483" y="979170"/>
                </a:ln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lnTo>
                  <a:pt x="1983589" y="616903"/>
                </a:lnTo>
                <a:lnTo>
                  <a:pt x="1979451" y="612140"/>
                </a:lnTo>
                <a:lnTo>
                  <a:pt x="1975904" y="607060"/>
                </a:lnTo>
                <a:lnTo>
                  <a:pt x="1972653" y="601663"/>
                </a:lnTo>
                <a:lnTo>
                  <a:pt x="1969993" y="596265"/>
                </a:lnTo>
                <a:lnTo>
                  <a:pt x="1967037" y="590868"/>
                </a:lnTo>
                <a:lnTo>
                  <a:pt x="1964968" y="585470"/>
                </a:lnTo>
                <a:lnTo>
                  <a:pt x="1962603" y="579755"/>
                </a:lnTo>
                <a:lnTo>
                  <a:pt x="1960830" y="574358"/>
                </a:lnTo>
                <a:lnTo>
                  <a:pt x="1959056" y="568643"/>
                </a:lnTo>
                <a:lnTo>
                  <a:pt x="1958170" y="562610"/>
                </a:lnTo>
                <a:lnTo>
                  <a:pt x="1956987" y="556895"/>
                </a:lnTo>
                <a:lnTo>
                  <a:pt x="1956396" y="551180"/>
                </a:lnTo>
                <a:lnTo>
                  <a:pt x="1955805" y="544830"/>
                </a:lnTo>
                <a:lnTo>
                  <a:pt x="1955805" y="539115"/>
                </a:lnTo>
                <a:lnTo>
                  <a:pt x="1955805" y="533083"/>
                </a:lnTo>
                <a:lnTo>
                  <a:pt x="1956396" y="527368"/>
                </a:lnTo>
                <a:lnTo>
                  <a:pt x="1956987" y="521653"/>
                </a:lnTo>
                <a:lnTo>
                  <a:pt x="1958170" y="515620"/>
                </a:lnTo>
                <a:lnTo>
                  <a:pt x="1959056" y="509588"/>
                </a:lnTo>
                <a:lnTo>
                  <a:pt x="1960830" y="503873"/>
                </a:lnTo>
                <a:lnTo>
                  <a:pt x="1962603" y="498158"/>
                </a:lnTo>
                <a:lnTo>
                  <a:pt x="1964968" y="492760"/>
                </a:lnTo>
                <a:lnTo>
                  <a:pt x="1967037" y="487363"/>
                </a:lnTo>
                <a:lnTo>
                  <a:pt x="1969993" y="481648"/>
                </a:lnTo>
                <a:lnTo>
                  <a:pt x="1972653" y="476568"/>
                </a:lnTo>
                <a:lnTo>
                  <a:pt x="1975904" y="471170"/>
                </a:lnTo>
                <a:lnTo>
                  <a:pt x="1979451" y="466408"/>
                </a:lnTo>
                <a:lnTo>
                  <a:pt x="1983589" y="461328"/>
                </a:lnTo>
                <a:lnTo>
                  <a:pt x="1987431" y="456565"/>
                </a:lnTo>
                <a:lnTo>
                  <a:pt x="1991865" y="451803"/>
                </a:lnTo>
                <a:lnTo>
                  <a:pt x="1996594" y="447675"/>
                </a:lnTo>
                <a:lnTo>
                  <a:pt x="2001028" y="443548"/>
                </a:lnTo>
                <a:lnTo>
                  <a:pt x="2006052" y="439738"/>
                </a:lnTo>
                <a:lnTo>
                  <a:pt x="2011077" y="436245"/>
                </a:lnTo>
                <a:lnTo>
                  <a:pt x="2016102" y="432753"/>
                </a:lnTo>
                <a:lnTo>
                  <a:pt x="2021718" y="429895"/>
                </a:lnTo>
                <a:lnTo>
                  <a:pt x="2027038" y="427355"/>
                </a:lnTo>
                <a:lnTo>
                  <a:pt x="2032654" y="424815"/>
                </a:lnTo>
                <a:lnTo>
                  <a:pt x="2038270" y="422910"/>
                </a:lnTo>
                <a:lnTo>
                  <a:pt x="2043886" y="421005"/>
                </a:lnTo>
                <a:lnTo>
                  <a:pt x="2049502" y="419735"/>
                </a:lnTo>
                <a:lnTo>
                  <a:pt x="2055413" y="418148"/>
                </a:lnTo>
                <a:lnTo>
                  <a:pt x="2061029" y="417195"/>
                </a:lnTo>
                <a:lnTo>
                  <a:pt x="2067236" y="416243"/>
                </a:lnTo>
                <a:lnTo>
                  <a:pt x="2072852" y="415925"/>
                </a:lnTo>
                <a:lnTo>
                  <a:pt x="2079059" y="415925"/>
                </a:lnTo>
                <a:lnTo>
                  <a:pt x="2084970" y="415925"/>
                </a:lnTo>
                <a:lnTo>
                  <a:pt x="2090882" y="416243"/>
                </a:lnTo>
                <a:lnTo>
                  <a:pt x="2096793" y="417195"/>
                </a:lnTo>
                <a:lnTo>
                  <a:pt x="2102409" y="418148"/>
                </a:lnTo>
                <a:lnTo>
                  <a:pt x="2108321" y="419735"/>
                </a:lnTo>
                <a:lnTo>
                  <a:pt x="2113936" y="421005"/>
                </a:lnTo>
                <a:lnTo>
                  <a:pt x="2119552" y="422910"/>
                </a:lnTo>
                <a:lnTo>
                  <a:pt x="2125464" y="424815"/>
                </a:lnTo>
                <a:lnTo>
                  <a:pt x="2130784" y="427355"/>
                </a:lnTo>
                <a:lnTo>
                  <a:pt x="2136104" y="429895"/>
                </a:lnTo>
                <a:lnTo>
                  <a:pt x="2141720" y="432753"/>
                </a:lnTo>
                <a:lnTo>
                  <a:pt x="2146745" y="436245"/>
                </a:lnTo>
                <a:lnTo>
                  <a:pt x="2152065" y="439738"/>
                </a:lnTo>
                <a:lnTo>
                  <a:pt x="2156795" y="443548"/>
                </a:lnTo>
                <a:lnTo>
                  <a:pt x="2161819" y="447675"/>
                </a:lnTo>
                <a:lnTo>
                  <a:pt x="2165957" y="451803"/>
                </a:lnTo>
                <a:lnTo>
                  <a:pt x="2966073" y="1251903"/>
                </a:lnTo>
                <a:lnTo>
                  <a:pt x="5612631" y="3898583"/>
                </a:lnTo>
                <a:lnTo>
                  <a:pt x="5617360" y="3903345"/>
                </a:lnTo>
                <a:lnTo>
                  <a:pt x="5621498" y="3908425"/>
                </a:lnTo>
                <a:lnTo>
                  <a:pt x="5625341" y="3913505"/>
                </a:lnTo>
                <a:lnTo>
                  <a:pt x="5628888" y="3918585"/>
                </a:lnTo>
                <a:lnTo>
                  <a:pt x="5632139" y="3923348"/>
                </a:lnTo>
                <a:lnTo>
                  <a:pt x="5635094" y="3928745"/>
                </a:lnTo>
                <a:lnTo>
                  <a:pt x="5638050" y="3934460"/>
                </a:lnTo>
                <a:lnTo>
                  <a:pt x="5640415" y="3939858"/>
                </a:lnTo>
                <a:lnTo>
                  <a:pt x="5642484" y="3945890"/>
                </a:lnTo>
                <a:lnTo>
                  <a:pt x="5644257" y="3951605"/>
                </a:lnTo>
                <a:lnTo>
                  <a:pt x="5645735" y="3957320"/>
                </a:lnTo>
                <a:lnTo>
                  <a:pt x="5647213" y="3963353"/>
                </a:lnTo>
                <a:lnTo>
                  <a:pt x="5648100" y="3969068"/>
                </a:lnTo>
                <a:lnTo>
                  <a:pt x="5648691" y="3975100"/>
                </a:lnTo>
                <a:lnTo>
                  <a:pt x="5649282" y="3980815"/>
                </a:lnTo>
                <a:lnTo>
                  <a:pt x="5649282" y="3987165"/>
                </a:lnTo>
                <a:lnTo>
                  <a:pt x="5649282" y="3992880"/>
                </a:lnTo>
                <a:lnTo>
                  <a:pt x="5648691" y="3998913"/>
                </a:lnTo>
                <a:lnTo>
                  <a:pt x="5648100" y="4004945"/>
                </a:lnTo>
                <a:lnTo>
                  <a:pt x="5647213" y="4010660"/>
                </a:lnTo>
                <a:lnTo>
                  <a:pt x="5645735" y="4016375"/>
                </a:lnTo>
                <a:lnTo>
                  <a:pt x="5644257" y="4022725"/>
                </a:lnTo>
                <a:lnTo>
                  <a:pt x="5642484" y="4028440"/>
                </a:lnTo>
                <a:lnTo>
                  <a:pt x="5640415" y="4033838"/>
                </a:lnTo>
                <a:lnTo>
                  <a:pt x="5638050" y="4039553"/>
                </a:lnTo>
                <a:lnTo>
                  <a:pt x="5635094" y="4044950"/>
                </a:lnTo>
                <a:lnTo>
                  <a:pt x="5632139" y="4050348"/>
                </a:lnTo>
                <a:lnTo>
                  <a:pt x="5628888" y="4055745"/>
                </a:lnTo>
                <a:lnTo>
                  <a:pt x="5625341" y="4060825"/>
                </a:lnTo>
                <a:lnTo>
                  <a:pt x="5621498" y="4065588"/>
                </a:lnTo>
                <a:lnTo>
                  <a:pt x="5617360" y="4070350"/>
                </a:lnTo>
                <a:lnTo>
                  <a:pt x="5612631" y="4075113"/>
                </a:lnTo>
                <a:lnTo>
                  <a:pt x="5608198" y="4079875"/>
                </a:lnTo>
                <a:lnTo>
                  <a:pt x="5603468" y="4083685"/>
                </a:lnTo>
                <a:lnTo>
                  <a:pt x="5598443" y="4087495"/>
                </a:lnTo>
                <a:lnTo>
                  <a:pt x="5593419" y="4091305"/>
                </a:lnTo>
                <a:lnTo>
                  <a:pt x="5588098" y="4094480"/>
                </a:lnTo>
                <a:lnTo>
                  <a:pt x="5582482" y="4097338"/>
                </a:lnTo>
                <a:lnTo>
                  <a:pt x="5577162" y="4100195"/>
                </a:lnTo>
                <a:lnTo>
                  <a:pt x="5571842" y="4102418"/>
                </a:lnTo>
                <a:lnTo>
                  <a:pt x="5565931" y="4104640"/>
                </a:lnTo>
                <a:lnTo>
                  <a:pt x="5560315" y="4106545"/>
                </a:lnTo>
                <a:lnTo>
                  <a:pt x="5554699" y="4108133"/>
                </a:lnTo>
                <a:lnTo>
                  <a:pt x="5548492" y="4109403"/>
                </a:lnTo>
                <a:lnTo>
                  <a:pt x="5542580" y="4110355"/>
                </a:lnTo>
                <a:lnTo>
                  <a:pt x="5536669" y="4110990"/>
                </a:lnTo>
                <a:lnTo>
                  <a:pt x="5530758" y="4111308"/>
                </a:lnTo>
                <a:lnTo>
                  <a:pt x="5524846" y="4111625"/>
                </a:lnTo>
                <a:lnTo>
                  <a:pt x="5518639" y="4111308"/>
                </a:lnTo>
                <a:lnTo>
                  <a:pt x="5513023" y="4110990"/>
                </a:lnTo>
                <a:lnTo>
                  <a:pt x="5506816" y="4110355"/>
                </a:lnTo>
                <a:lnTo>
                  <a:pt x="5501200" y="4109403"/>
                </a:lnTo>
                <a:lnTo>
                  <a:pt x="5494993" y="4108133"/>
                </a:lnTo>
                <a:lnTo>
                  <a:pt x="5489081" y="4106545"/>
                </a:lnTo>
                <a:lnTo>
                  <a:pt x="5483466" y="4104640"/>
                </a:lnTo>
                <a:lnTo>
                  <a:pt x="5477850" y="4102418"/>
                </a:lnTo>
                <a:lnTo>
                  <a:pt x="5472234" y="4100195"/>
                </a:lnTo>
                <a:lnTo>
                  <a:pt x="5466913" y="4097338"/>
                </a:lnTo>
                <a:lnTo>
                  <a:pt x="5461593" y="4094480"/>
                </a:lnTo>
                <a:lnTo>
                  <a:pt x="5456273" y="4091305"/>
                </a:lnTo>
                <a:lnTo>
                  <a:pt x="5451248" y="4087495"/>
                </a:lnTo>
                <a:lnTo>
                  <a:pt x="5446223" y="4083685"/>
                </a:lnTo>
                <a:lnTo>
                  <a:pt x="5441495" y="4079875"/>
                </a:lnTo>
                <a:lnTo>
                  <a:pt x="5436765" y="4075113"/>
                </a:lnTo>
                <a:lnTo>
                  <a:pt x="5322379" y="3960813"/>
                </a:lnTo>
                <a:lnTo>
                  <a:pt x="5317945" y="3956368"/>
                </a:lnTo>
                <a:lnTo>
                  <a:pt x="5312921" y="3952240"/>
                </a:lnTo>
                <a:lnTo>
                  <a:pt x="5307896" y="3948748"/>
                </a:lnTo>
                <a:lnTo>
                  <a:pt x="5302871" y="3944938"/>
                </a:lnTo>
                <a:lnTo>
                  <a:pt x="5297255" y="3941763"/>
                </a:lnTo>
                <a:lnTo>
                  <a:pt x="5292230" y="3938588"/>
                </a:lnTo>
                <a:lnTo>
                  <a:pt x="5286615" y="3936048"/>
                </a:lnTo>
                <a:lnTo>
                  <a:pt x="5281294" y="3933508"/>
                </a:lnTo>
                <a:lnTo>
                  <a:pt x="5275383" y="3931285"/>
                </a:lnTo>
                <a:lnTo>
                  <a:pt x="5269767" y="3929698"/>
                </a:lnTo>
                <a:lnTo>
                  <a:pt x="5263855" y="3927793"/>
                </a:lnTo>
                <a:lnTo>
                  <a:pt x="5257944" y="3926840"/>
                </a:lnTo>
                <a:lnTo>
                  <a:pt x="5252033" y="3925570"/>
                </a:lnTo>
                <a:lnTo>
                  <a:pt x="5246121" y="3924935"/>
                </a:lnTo>
                <a:lnTo>
                  <a:pt x="5240210" y="3924618"/>
                </a:lnTo>
                <a:lnTo>
                  <a:pt x="5234298" y="3924618"/>
                </a:lnTo>
                <a:lnTo>
                  <a:pt x="5228091" y="3924618"/>
                </a:lnTo>
                <a:lnTo>
                  <a:pt x="5222180" y="3924935"/>
                </a:lnTo>
                <a:lnTo>
                  <a:pt x="5216268" y="3925570"/>
                </a:lnTo>
                <a:lnTo>
                  <a:pt x="5210357" y="3926840"/>
                </a:lnTo>
                <a:lnTo>
                  <a:pt x="5204741" y="3927793"/>
                </a:lnTo>
                <a:lnTo>
                  <a:pt x="5198534" y="3929698"/>
                </a:lnTo>
                <a:lnTo>
                  <a:pt x="5192918" y="3931285"/>
                </a:lnTo>
                <a:lnTo>
                  <a:pt x="5187598" y="3933508"/>
                </a:lnTo>
                <a:lnTo>
                  <a:pt x="5181686" y="3936048"/>
                </a:lnTo>
                <a:lnTo>
                  <a:pt x="5176366" y="3938588"/>
                </a:lnTo>
                <a:lnTo>
                  <a:pt x="5171046" y="3941763"/>
                </a:lnTo>
                <a:lnTo>
                  <a:pt x="5165430" y="3944938"/>
                </a:lnTo>
                <a:lnTo>
                  <a:pt x="5160405" y="3948748"/>
                </a:lnTo>
                <a:lnTo>
                  <a:pt x="5155380" y="3952240"/>
                </a:lnTo>
                <a:lnTo>
                  <a:pt x="5150947" y="3956368"/>
                </a:lnTo>
                <a:lnTo>
                  <a:pt x="5146218" y="3960813"/>
                </a:lnTo>
                <a:lnTo>
                  <a:pt x="5141488" y="3965575"/>
                </a:lnTo>
                <a:lnTo>
                  <a:pt x="5137646" y="3970655"/>
                </a:lnTo>
                <a:lnTo>
                  <a:pt x="5133508" y="3975100"/>
                </a:lnTo>
                <a:lnTo>
                  <a:pt x="5129961" y="3980498"/>
                </a:lnTo>
                <a:lnTo>
                  <a:pt x="5126710" y="3985578"/>
                </a:lnTo>
                <a:lnTo>
                  <a:pt x="5123754" y="3990975"/>
                </a:lnTo>
                <a:lnTo>
                  <a:pt x="5121094" y="3996373"/>
                </a:lnTo>
                <a:lnTo>
                  <a:pt x="5118729" y="4002088"/>
                </a:lnTo>
                <a:lnTo>
                  <a:pt x="5116660" y="4007803"/>
                </a:lnTo>
                <a:lnTo>
                  <a:pt x="5114591" y="4013518"/>
                </a:lnTo>
                <a:lnTo>
                  <a:pt x="5113113" y="4019233"/>
                </a:lnTo>
                <a:lnTo>
                  <a:pt x="5111636" y="4025265"/>
                </a:lnTo>
                <a:cubicBezTo>
                  <a:pt x="5111439" y="4027276"/>
                  <a:pt x="5111241" y="4029287"/>
                  <a:pt x="5111044" y="4031298"/>
                </a:cubicBezTo>
                <a:lnTo>
                  <a:pt x="5110158" y="4037013"/>
                </a:lnTo>
                <a:cubicBezTo>
                  <a:pt x="5110059" y="4039024"/>
                  <a:pt x="5109961" y="4041034"/>
                  <a:pt x="5109862" y="4043045"/>
                </a:cubicBezTo>
                <a:cubicBezTo>
                  <a:pt x="5109764" y="4045056"/>
                  <a:pt x="5109665" y="4047067"/>
                  <a:pt x="5109567" y="4049078"/>
                </a:cubicBezTo>
                <a:cubicBezTo>
                  <a:pt x="5109665" y="4051089"/>
                  <a:pt x="5109764" y="4053099"/>
                  <a:pt x="5109862" y="4055110"/>
                </a:cubicBezTo>
                <a:cubicBezTo>
                  <a:pt x="5109961" y="4057121"/>
                  <a:pt x="5110059" y="4059132"/>
                  <a:pt x="5110158" y="4061143"/>
                </a:cubicBezTo>
                <a:lnTo>
                  <a:pt x="5111044" y="4066858"/>
                </a:lnTo>
                <a:cubicBezTo>
                  <a:pt x="5111241" y="4068869"/>
                  <a:pt x="5111439" y="4070879"/>
                  <a:pt x="5111636" y="4072890"/>
                </a:cubicBezTo>
                <a:lnTo>
                  <a:pt x="5113113" y="4078605"/>
                </a:lnTo>
                <a:lnTo>
                  <a:pt x="5114591" y="4084320"/>
                </a:lnTo>
                <a:lnTo>
                  <a:pt x="5116660" y="4090035"/>
                </a:lnTo>
                <a:lnTo>
                  <a:pt x="5118729" y="4095750"/>
                </a:lnTo>
                <a:lnTo>
                  <a:pt x="5121094" y="4101783"/>
                </a:lnTo>
                <a:lnTo>
                  <a:pt x="5123754" y="4107180"/>
                </a:lnTo>
                <a:lnTo>
                  <a:pt x="5126710" y="4112578"/>
                </a:lnTo>
                <a:lnTo>
                  <a:pt x="5129961" y="4117975"/>
                </a:lnTo>
                <a:lnTo>
                  <a:pt x="5133508" y="4122738"/>
                </a:lnTo>
                <a:lnTo>
                  <a:pt x="5137646" y="4127818"/>
                </a:lnTo>
                <a:lnTo>
                  <a:pt x="5141488" y="4132580"/>
                </a:lnTo>
                <a:lnTo>
                  <a:pt x="5146218" y="4137343"/>
                </a:lnTo>
                <a:lnTo>
                  <a:pt x="5870075" y="4860925"/>
                </a:lnTo>
                <a:lnTo>
                  <a:pt x="5874509" y="4865688"/>
                </a:lnTo>
                <a:lnTo>
                  <a:pt x="5878646" y="4870768"/>
                </a:lnTo>
                <a:lnTo>
                  <a:pt x="5882489" y="4875848"/>
                </a:lnTo>
                <a:lnTo>
                  <a:pt x="5886036" y="4880928"/>
                </a:lnTo>
                <a:lnTo>
                  <a:pt x="5889287" y="4885690"/>
                </a:lnTo>
                <a:lnTo>
                  <a:pt x="5892243" y="4891088"/>
                </a:lnTo>
                <a:lnTo>
                  <a:pt x="5895199" y="4897120"/>
                </a:lnTo>
                <a:lnTo>
                  <a:pt x="5897268" y="4902518"/>
                </a:lnTo>
                <a:lnTo>
                  <a:pt x="5899336" y="4908233"/>
                </a:lnTo>
                <a:lnTo>
                  <a:pt x="5901701" y="4913948"/>
                </a:lnTo>
                <a:lnTo>
                  <a:pt x="5902883" y="4919663"/>
                </a:lnTo>
                <a:lnTo>
                  <a:pt x="5904066" y="4925695"/>
                </a:lnTo>
                <a:lnTo>
                  <a:pt x="5905248" y="4931410"/>
                </a:lnTo>
                <a:cubicBezTo>
                  <a:pt x="5905445" y="4933421"/>
                  <a:pt x="5905643" y="4935432"/>
                  <a:pt x="5905840" y="4937443"/>
                </a:cubicBezTo>
                <a:cubicBezTo>
                  <a:pt x="5905938" y="4939454"/>
                  <a:pt x="5906037" y="4941464"/>
                  <a:pt x="5906135" y="4943475"/>
                </a:cubicBezTo>
                <a:lnTo>
                  <a:pt x="5906726" y="4949508"/>
                </a:lnTo>
                <a:lnTo>
                  <a:pt x="5906135" y="4955223"/>
                </a:lnTo>
                <a:cubicBezTo>
                  <a:pt x="5906037" y="4957234"/>
                  <a:pt x="5905938" y="4959244"/>
                  <a:pt x="5905840" y="4961255"/>
                </a:cubicBezTo>
                <a:cubicBezTo>
                  <a:pt x="5905643" y="4963266"/>
                  <a:pt x="5905445" y="4965277"/>
                  <a:pt x="5905248" y="4967288"/>
                </a:cubicBezTo>
                <a:lnTo>
                  <a:pt x="5904066" y="4973003"/>
                </a:lnTo>
                <a:lnTo>
                  <a:pt x="5902883" y="4979035"/>
                </a:lnTo>
                <a:lnTo>
                  <a:pt x="5901701" y="4985068"/>
                </a:lnTo>
                <a:lnTo>
                  <a:pt x="5899336" y="4990783"/>
                </a:lnTo>
                <a:lnTo>
                  <a:pt x="5897268" y="4996180"/>
                </a:lnTo>
                <a:lnTo>
                  <a:pt x="5895199" y="5001895"/>
                </a:lnTo>
                <a:lnTo>
                  <a:pt x="5892243" y="5007293"/>
                </a:lnTo>
                <a:lnTo>
                  <a:pt x="5889287" y="5012690"/>
                </a:lnTo>
                <a:lnTo>
                  <a:pt x="5886036" y="5018088"/>
                </a:lnTo>
                <a:lnTo>
                  <a:pt x="5882489" y="5023168"/>
                </a:lnTo>
                <a:lnTo>
                  <a:pt x="5878646" y="5028248"/>
                </a:lnTo>
                <a:lnTo>
                  <a:pt x="5874509" y="5032693"/>
                </a:lnTo>
                <a:lnTo>
                  <a:pt x="5870075" y="5037455"/>
                </a:lnTo>
                <a:lnTo>
                  <a:pt x="5865346" y="5041900"/>
                </a:lnTo>
                <a:lnTo>
                  <a:pt x="5860617" y="5046028"/>
                </a:lnTo>
                <a:lnTo>
                  <a:pt x="5855592" y="5050155"/>
                </a:lnTo>
                <a:lnTo>
                  <a:pt x="5850567" y="5053648"/>
                </a:lnTo>
                <a:lnTo>
                  <a:pt x="5845247" y="5056823"/>
                </a:lnTo>
                <a:lnTo>
                  <a:pt x="5839926" y="5059680"/>
                </a:lnTo>
                <a:lnTo>
                  <a:pt x="5834311" y="5062538"/>
                </a:lnTo>
                <a:lnTo>
                  <a:pt x="5828695" y="5064760"/>
                </a:lnTo>
                <a:lnTo>
                  <a:pt x="5823375" y="5066983"/>
                </a:lnTo>
                <a:lnTo>
                  <a:pt x="5817463" y="5069205"/>
                </a:lnTo>
                <a:lnTo>
                  <a:pt x="5811552" y="5070475"/>
                </a:lnTo>
                <a:lnTo>
                  <a:pt x="5805640" y="5071428"/>
                </a:lnTo>
                <a:lnTo>
                  <a:pt x="5800024" y="5072698"/>
                </a:lnTo>
                <a:lnTo>
                  <a:pt x="5793817" y="5073333"/>
                </a:lnTo>
                <a:lnTo>
                  <a:pt x="5787610" y="5073650"/>
                </a:lnTo>
                <a:lnTo>
                  <a:pt x="5781994" y="5073968"/>
                </a:lnTo>
                <a:lnTo>
                  <a:pt x="5775787" y="5073650"/>
                </a:lnTo>
                <a:lnTo>
                  <a:pt x="5770171" y="5073333"/>
                </a:lnTo>
                <a:lnTo>
                  <a:pt x="5763965" y="5072698"/>
                </a:lnTo>
                <a:lnTo>
                  <a:pt x="5758349" y="5071428"/>
                </a:lnTo>
                <a:lnTo>
                  <a:pt x="5752141" y="5070475"/>
                </a:lnTo>
                <a:lnTo>
                  <a:pt x="5746526" y="5069205"/>
                </a:lnTo>
                <a:lnTo>
                  <a:pt x="5740614" y="5066983"/>
                </a:lnTo>
                <a:lnTo>
                  <a:pt x="5734998" y="5064760"/>
                </a:lnTo>
                <a:lnTo>
                  <a:pt x="5729382" y="5062538"/>
                </a:lnTo>
                <a:lnTo>
                  <a:pt x="5723767" y="5059680"/>
                </a:lnTo>
                <a:lnTo>
                  <a:pt x="5718446" y="5056823"/>
                </a:lnTo>
                <a:lnTo>
                  <a:pt x="5713421" y="5053648"/>
                </a:lnTo>
                <a:lnTo>
                  <a:pt x="5708396" y="5050155"/>
                </a:lnTo>
                <a:lnTo>
                  <a:pt x="5703372" y="5046028"/>
                </a:lnTo>
                <a:lnTo>
                  <a:pt x="5698347" y="5041900"/>
                </a:lnTo>
                <a:lnTo>
                  <a:pt x="5693618" y="5037455"/>
                </a:lnTo>
                <a:lnTo>
                  <a:pt x="5598148" y="4941888"/>
                </a:lnTo>
                <a:lnTo>
                  <a:pt x="5490560" y="4834573"/>
                </a:lnTo>
                <a:lnTo>
                  <a:pt x="5485830" y="4830128"/>
                </a:lnTo>
                <a:lnTo>
                  <a:pt x="5481397" y="4826000"/>
                </a:lnTo>
                <a:lnTo>
                  <a:pt x="5476372" y="4821873"/>
                </a:lnTo>
                <a:lnTo>
                  <a:pt x="5471348" y="4818380"/>
                </a:lnTo>
                <a:lnTo>
                  <a:pt x="5465732" y="4815205"/>
                </a:lnTo>
                <a:lnTo>
                  <a:pt x="5460411" y="4812348"/>
                </a:lnTo>
                <a:lnTo>
                  <a:pt x="5455091" y="4809173"/>
                </a:lnTo>
                <a:lnTo>
                  <a:pt x="5449475" y="4807268"/>
                </a:lnTo>
                <a:lnTo>
                  <a:pt x="5443563" y="4805045"/>
                </a:lnTo>
                <a:lnTo>
                  <a:pt x="5437948" y="4802823"/>
                </a:lnTo>
                <a:lnTo>
                  <a:pt x="5432036" y="4801553"/>
                </a:lnTo>
                <a:lnTo>
                  <a:pt x="5426420" y="4800283"/>
                </a:lnTo>
                <a:lnTo>
                  <a:pt x="5420509" y="4799330"/>
                </a:lnTo>
                <a:lnTo>
                  <a:pt x="5414597" y="4798695"/>
                </a:lnTo>
                <a:lnTo>
                  <a:pt x="5408391" y="4798060"/>
                </a:lnTo>
                <a:lnTo>
                  <a:pt x="5402775" y="4797743"/>
                </a:lnTo>
                <a:lnTo>
                  <a:pt x="5396568" y="4798060"/>
                </a:lnTo>
                <a:lnTo>
                  <a:pt x="5390361" y="4798695"/>
                </a:lnTo>
                <a:lnTo>
                  <a:pt x="5384745" y="4799330"/>
                </a:lnTo>
                <a:lnTo>
                  <a:pt x="5378538" y="4800283"/>
                </a:lnTo>
                <a:lnTo>
                  <a:pt x="5372922" y="4801553"/>
                </a:lnTo>
                <a:lnTo>
                  <a:pt x="5367010" y="4802823"/>
                </a:lnTo>
                <a:lnTo>
                  <a:pt x="5361394" y="4805045"/>
                </a:lnTo>
                <a:lnTo>
                  <a:pt x="5355483" y="4807268"/>
                </a:lnTo>
                <a:lnTo>
                  <a:pt x="5350163" y="4809173"/>
                </a:lnTo>
                <a:lnTo>
                  <a:pt x="5344547" y="4812348"/>
                </a:lnTo>
                <a:lnTo>
                  <a:pt x="5338931" y="4815205"/>
                </a:lnTo>
                <a:lnTo>
                  <a:pt x="5333906" y="4818380"/>
                </a:lnTo>
                <a:lnTo>
                  <a:pt x="5328881" y="4821873"/>
                </a:lnTo>
                <a:lnTo>
                  <a:pt x="5323857" y="4826000"/>
                </a:lnTo>
                <a:lnTo>
                  <a:pt x="5318832" y="4830128"/>
                </a:lnTo>
                <a:lnTo>
                  <a:pt x="5314398" y="4834573"/>
                </a:lnTo>
                <a:lnTo>
                  <a:pt x="5307305" y="4841875"/>
                </a:lnTo>
                <a:lnTo>
                  <a:pt x="5301393" y="4849813"/>
                </a:lnTo>
                <a:lnTo>
                  <a:pt x="5295482" y="4858068"/>
                </a:lnTo>
                <a:lnTo>
                  <a:pt x="5291048" y="4867275"/>
                </a:lnTo>
                <a:lnTo>
                  <a:pt x="5286910" y="4875848"/>
                </a:lnTo>
                <a:lnTo>
                  <a:pt x="5283659" y="4885055"/>
                </a:lnTo>
                <a:lnTo>
                  <a:pt x="5281294" y="4894580"/>
                </a:lnTo>
                <a:lnTo>
                  <a:pt x="5279521" y="4903788"/>
                </a:lnTo>
                <a:lnTo>
                  <a:pt x="5278339" y="4913630"/>
                </a:lnTo>
                <a:lnTo>
                  <a:pt x="5278339" y="4923155"/>
                </a:lnTo>
                <a:cubicBezTo>
                  <a:pt x="5278437" y="4926436"/>
                  <a:pt x="5278536" y="4929717"/>
                  <a:pt x="5278634" y="4932998"/>
                </a:cubicBezTo>
                <a:lnTo>
                  <a:pt x="5279816" y="4942205"/>
                </a:lnTo>
                <a:lnTo>
                  <a:pt x="5281885" y="4952048"/>
                </a:lnTo>
                <a:lnTo>
                  <a:pt x="5284546" y="4960938"/>
                </a:lnTo>
                <a:lnTo>
                  <a:pt x="5288092" y="4970145"/>
                </a:lnTo>
                <a:lnTo>
                  <a:pt x="5291935" y="4979353"/>
                </a:lnTo>
                <a:lnTo>
                  <a:pt x="5583665" y="5270500"/>
                </a:lnTo>
                <a:lnTo>
                  <a:pt x="5588098" y="5275263"/>
                </a:lnTo>
                <a:lnTo>
                  <a:pt x="5592237" y="5280343"/>
                </a:lnTo>
                <a:lnTo>
                  <a:pt x="5595784" y="5284788"/>
                </a:lnTo>
                <a:lnTo>
                  <a:pt x="5599626" y="5290185"/>
                </a:lnTo>
                <a:lnTo>
                  <a:pt x="5602582" y="5295265"/>
                </a:lnTo>
                <a:lnTo>
                  <a:pt x="5605833" y="5300663"/>
                </a:lnTo>
                <a:lnTo>
                  <a:pt x="5608493" y="5306060"/>
                </a:lnTo>
                <a:lnTo>
                  <a:pt x="5610857" y="5311775"/>
                </a:lnTo>
                <a:lnTo>
                  <a:pt x="5613222" y="5317490"/>
                </a:lnTo>
                <a:lnTo>
                  <a:pt x="5614996" y="5323523"/>
                </a:lnTo>
                <a:lnTo>
                  <a:pt x="5616474" y="5329238"/>
                </a:lnTo>
                <a:lnTo>
                  <a:pt x="5617656" y="5334953"/>
                </a:lnTo>
                <a:lnTo>
                  <a:pt x="5618838" y="5340985"/>
                </a:lnTo>
                <a:lnTo>
                  <a:pt x="5619725" y="5346700"/>
                </a:lnTo>
                <a:cubicBezTo>
                  <a:pt x="5619824" y="5348711"/>
                  <a:pt x="5619922" y="5350722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19922" y="5366809"/>
                  <a:pt x="5619824" y="5368819"/>
                  <a:pt x="5619725" y="5370830"/>
                </a:cubicBezTo>
                <a:lnTo>
                  <a:pt x="5618838" y="5376545"/>
                </a:lnTo>
                <a:lnTo>
                  <a:pt x="5617656" y="5382578"/>
                </a:lnTo>
                <a:lnTo>
                  <a:pt x="5616474" y="5388293"/>
                </a:lnTo>
                <a:lnTo>
                  <a:pt x="5614996" y="5394008"/>
                </a:lnTo>
                <a:lnTo>
                  <a:pt x="5613222" y="5400040"/>
                </a:lnTo>
                <a:lnTo>
                  <a:pt x="5610857" y="5405755"/>
                </a:lnTo>
                <a:lnTo>
                  <a:pt x="5608493" y="5411470"/>
                </a:lnTo>
                <a:lnTo>
                  <a:pt x="5605833" y="5416868"/>
                </a:lnTo>
                <a:lnTo>
                  <a:pt x="5602582" y="5422265"/>
                </a:lnTo>
                <a:lnTo>
                  <a:pt x="5599626" y="5427663"/>
                </a:lnTo>
                <a:lnTo>
                  <a:pt x="5595784" y="5432743"/>
                </a:lnTo>
                <a:lnTo>
                  <a:pt x="5592237" y="5437505"/>
                </a:lnTo>
                <a:lnTo>
                  <a:pt x="5588098" y="5442268"/>
                </a:lnTo>
                <a:lnTo>
                  <a:pt x="5583665" y="5447030"/>
                </a:lnTo>
                <a:lnTo>
                  <a:pt x="5578936" y="5451158"/>
                </a:lnTo>
                <a:lnTo>
                  <a:pt x="5573911" y="5455603"/>
                </a:lnTo>
                <a:lnTo>
                  <a:pt x="5569182" y="5459095"/>
                </a:lnTo>
                <a:lnTo>
                  <a:pt x="5563862" y="5462905"/>
                </a:lnTo>
                <a:lnTo>
                  <a:pt x="5558837" y="5466080"/>
                </a:lnTo>
                <a:lnTo>
                  <a:pt x="5553517" y="5469255"/>
                </a:lnTo>
                <a:lnTo>
                  <a:pt x="5548196" y="5471795"/>
                </a:lnTo>
                <a:lnTo>
                  <a:pt x="5542285" y="5474335"/>
                </a:lnTo>
                <a:lnTo>
                  <a:pt x="5536964" y="5476558"/>
                </a:lnTo>
                <a:lnTo>
                  <a:pt x="5531348" y="5478145"/>
                </a:lnTo>
                <a:lnTo>
                  <a:pt x="5525437" y="5479733"/>
                </a:lnTo>
                <a:lnTo>
                  <a:pt x="5519230" y="5481003"/>
                </a:lnTo>
                <a:lnTo>
                  <a:pt x="5513614" y="5482273"/>
                </a:lnTo>
                <a:lnTo>
                  <a:pt x="5507999" y="5482908"/>
                </a:lnTo>
                <a:lnTo>
                  <a:pt x="5501791" y="5483225"/>
                </a:lnTo>
                <a:lnTo>
                  <a:pt x="5495585" y="5483543"/>
                </a:lnTo>
                <a:lnTo>
                  <a:pt x="6873545" y="6858000"/>
                </a:lnTo>
                <a:lnTo>
                  <a:pt x="8071474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BFCEA73-BFF9-43A4-9CE6-B01E78C5A3E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3544302" y="0"/>
            <a:ext cx="8652135" cy="6858000"/>
          </a:xfrm>
          <a:custGeom>
            <a:avLst/>
            <a:gdLst>
              <a:gd name="connsiteX0" fmla="*/ 1075853 w 6489101"/>
              <a:gd name="connsiteY0" fmla="*/ 0 h 6858000"/>
              <a:gd name="connsiteX1" fmla="*/ 644330 w 6489101"/>
              <a:gd name="connsiteY1" fmla="*/ 0 h 6858000"/>
              <a:gd name="connsiteX2" fmla="*/ 1745304 w 6489101"/>
              <a:gd name="connsiteY2" fmla="*/ 1101091 h 6858000"/>
              <a:gd name="connsiteX3" fmla="*/ 1750034 w 6489101"/>
              <a:gd name="connsiteY3" fmla="*/ 1105854 h 6858000"/>
              <a:gd name="connsiteX4" fmla="*/ 1753876 w 6489101"/>
              <a:gd name="connsiteY4" fmla="*/ 1110615 h 6858000"/>
              <a:gd name="connsiteX5" fmla="*/ 1758014 w 6489101"/>
              <a:gd name="connsiteY5" fmla="*/ 1115696 h 6858000"/>
              <a:gd name="connsiteX6" fmla="*/ 1761560 w 6489101"/>
              <a:gd name="connsiteY6" fmla="*/ 1120776 h 6858000"/>
              <a:gd name="connsiteX7" fmla="*/ 1764812 w 6489101"/>
              <a:gd name="connsiteY7" fmla="*/ 1126174 h 6858000"/>
              <a:gd name="connsiteX8" fmla="*/ 1767472 w 6489101"/>
              <a:gd name="connsiteY8" fmla="*/ 1131570 h 6858000"/>
              <a:gd name="connsiteX9" fmla="*/ 1770427 w 6489101"/>
              <a:gd name="connsiteY9" fmla="*/ 1136968 h 6858000"/>
              <a:gd name="connsiteX10" fmla="*/ 1773087 w 6489101"/>
              <a:gd name="connsiteY10" fmla="*/ 1142366 h 6858000"/>
              <a:gd name="connsiteX11" fmla="*/ 1775156 w 6489101"/>
              <a:gd name="connsiteY11" fmla="*/ 1148081 h 6858000"/>
              <a:gd name="connsiteX12" fmla="*/ 1776930 w 6489101"/>
              <a:gd name="connsiteY12" fmla="*/ 1153796 h 6858000"/>
              <a:gd name="connsiteX13" fmla="*/ 1778408 w 6489101"/>
              <a:gd name="connsiteY13" fmla="*/ 1159829 h 6858000"/>
              <a:gd name="connsiteX14" fmla="*/ 1779885 w 6489101"/>
              <a:gd name="connsiteY14" fmla="*/ 1165544 h 6858000"/>
              <a:gd name="connsiteX15" fmla="*/ 1780772 w 6489101"/>
              <a:gd name="connsiteY15" fmla="*/ 1171893 h 6858000"/>
              <a:gd name="connsiteX16" fmla="*/ 1781659 w 6489101"/>
              <a:gd name="connsiteY16" fmla="*/ 1177608 h 6858000"/>
              <a:gd name="connsiteX17" fmla="*/ 1781954 w 6489101"/>
              <a:gd name="connsiteY17" fmla="*/ 1183641 h 6858000"/>
              <a:gd name="connsiteX18" fmla="*/ 1781954 w 6489101"/>
              <a:gd name="connsiteY18" fmla="*/ 1189356 h 6858000"/>
              <a:gd name="connsiteX19" fmla="*/ 1781954 w 6489101"/>
              <a:gd name="connsiteY19" fmla="*/ 1195388 h 6858000"/>
              <a:gd name="connsiteX20" fmla="*/ 1781659 w 6489101"/>
              <a:gd name="connsiteY20" fmla="*/ 1201739 h 6858000"/>
              <a:gd name="connsiteX21" fmla="*/ 1780772 w 6489101"/>
              <a:gd name="connsiteY21" fmla="*/ 1207454 h 6858000"/>
              <a:gd name="connsiteX22" fmla="*/ 1779885 w 6489101"/>
              <a:gd name="connsiteY22" fmla="*/ 1213486 h 6858000"/>
              <a:gd name="connsiteX23" fmla="*/ 1778408 w 6489101"/>
              <a:gd name="connsiteY23" fmla="*/ 1219200 h 6858000"/>
              <a:gd name="connsiteX24" fmla="*/ 1776930 w 6489101"/>
              <a:gd name="connsiteY24" fmla="*/ 1225233 h 6858000"/>
              <a:gd name="connsiteX25" fmla="*/ 1775156 w 6489101"/>
              <a:gd name="connsiteY25" fmla="*/ 1230949 h 6858000"/>
              <a:gd name="connsiteX26" fmla="*/ 1773087 w 6489101"/>
              <a:gd name="connsiteY26" fmla="*/ 1236346 h 6858000"/>
              <a:gd name="connsiteX27" fmla="*/ 1770427 w 6489101"/>
              <a:gd name="connsiteY27" fmla="*/ 1242061 h 6858000"/>
              <a:gd name="connsiteX28" fmla="*/ 1767472 w 6489101"/>
              <a:gd name="connsiteY28" fmla="*/ 1247459 h 6858000"/>
              <a:gd name="connsiteX29" fmla="*/ 1764812 w 6489101"/>
              <a:gd name="connsiteY29" fmla="*/ 1252855 h 6858000"/>
              <a:gd name="connsiteX30" fmla="*/ 1761560 w 6489101"/>
              <a:gd name="connsiteY30" fmla="*/ 1258254 h 6858000"/>
              <a:gd name="connsiteX31" fmla="*/ 1758014 w 6489101"/>
              <a:gd name="connsiteY31" fmla="*/ 1263333 h 6858000"/>
              <a:gd name="connsiteX32" fmla="*/ 1753876 w 6489101"/>
              <a:gd name="connsiteY32" fmla="*/ 1268413 h 6858000"/>
              <a:gd name="connsiteX33" fmla="*/ 1750034 w 6489101"/>
              <a:gd name="connsiteY33" fmla="*/ 1273494 h 6858000"/>
              <a:gd name="connsiteX34" fmla="*/ 1745304 w 6489101"/>
              <a:gd name="connsiteY34" fmla="*/ 1278255 h 6858000"/>
              <a:gd name="connsiteX35" fmla="*/ 1740575 w 6489101"/>
              <a:gd name="connsiteY35" fmla="*/ 1282384 h 6858000"/>
              <a:gd name="connsiteX36" fmla="*/ 1736142 w 6489101"/>
              <a:gd name="connsiteY36" fmla="*/ 1286510 h 6858000"/>
              <a:gd name="connsiteX37" fmla="*/ 1731117 w 6489101"/>
              <a:gd name="connsiteY37" fmla="*/ 1290321 h 6858000"/>
              <a:gd name="connsiteX38" fmla="*/ 1726093 w 6489101"/>
              <a:gd name="connsiteY38" fmla="*/ 1293814 h 6858000"/>
              <a:gd name="connsiteX39" fmla="*/ 1720477 w 6489101"/>
              <a:gd name="connsiteY39" fmla="*/ 1297306 h 6858000"/>
              <a:gd name="connsiteX40" fmla="*/ 1715157 w 6489101"/>
              <a:gd name="connsiteY40" fmla="*/ 1300481 h 6858000"/>
              <a:gd name="connsiteX41" fmla="*/ 1709837 w 6489101"/>
              <a:gd name="connsiteY41" fmla="*/ 1303021 h 6858000"/>
              <a:gd name="connsiteX42" fmla="*/ 1703926 w 6489101"/>
              <a:gd name="connsiteY42" fmla="*/ 1305560 h 6858000"/>
              <a:gd name="connsiteX43" fmla="*/ 1698310 w 6489101"/>
              <a:gd name="connsiteY43" fmla="*/ 1307465 h 6858000"/>
              <a:gd name="connsiteX44" fmla="*/ 1692398 w 6489101"/>
              <a:gd name="connsiteY44" fmla="*/ 1309371 h 6858000"/>
              <a:gd name="connsiteX45" fmla="*/ 1686783 w 6489101"/>
              <a:gd name="connsiteY45" fmla="*/ 1311275 h 6858000"/>
              <a:gd name="connsiteX46" fmla="*/ 1681167 w 6489101"/>
              <a:gd name="connsiteY46" fmla="*/ 1312228 h 6858000"/>
              <a:gd name="connsiteX47" fmla="*/ 1674960 w 6489101"/>
              <a:gd name="connsiteY47" fmla="*/ 1313180 h 6858000"/>
              <a:gd name="connsiteX48" fmla="*/ 1668754 w 6489101"/>
              <a:gd name="connsiteY48" fmla="*/ 1314133 h 6858000"/>
              <a:gd name="connsiteX49" fmla="*/ 1663138 w 6489101"/>
              <a:gd name="connsiteY49" fmla="*/ 1314450 h 6858000"/>
              <a:gd name="connsiteX50" fmla="*/ 1656931 w 6489101"/>
              <a:gd name="connsiteY50" fmla="*/ 1314769 h 6858000"/>
              <a:gd name="connsiteX51" fmla="*/ 1651020 w 6489101"/>
              <a:gd name="connsiteY51" fmla="*/ 1314450 h 6858000"/>
              <a:gd name="connsiteX52" fmla="*/ 1645108 w 6489101"/>
              <a:gd name="connsiteY52" fmla="*/ 1314133 h 6858000"/>
              <a:gd name="connsiteX53" fmla="*/ 1638902 w 6489101"/>
              <a:gd name="connsiteY53" fmla="*/ 1313180 h 6858000"/>
              <a:gd name="connsiteX54" fmla="*/ 1633286 w 6489101"/>
              <a:gd name="connsiteY54" fmla="*/ 1312228 h 6858000"/>
              <a:gd name="connsiteX55" fmla="*/ 1627079 w 6489101"/>
              <a:gd name="connsiteY55" fmla="*/ 1311275 h 6858000"/>
              <a:gd name="connsiteX56" fmla="*/ 1621463 w 6489101"/>
              <a:gd name="connsiteY56" fmla="*/ 1309371 h 6858000"/>
              <a:gd name="connsiteX57" fmla="*/ 1615552 w 6489101"/>
              <a:gd name="connsiteY57" fmla="*/ 1307465 h 6858000"/>
              <a:gd name="connsiteX58" fmla="*/ 1609936 w 6489101"/>
              <a:gd name="connsiteY58" fmla="*/ 1305560 h 6858000"/>
              <a:gd name="connsiteX59" fmla="*/ 1604320 w 6489101"/>
              <a:gd name="connsiteY59" fmla="*/ 1303021 h 6858000"/>
              <a:gd name="connsiteX60" fmla="*/ 1598705 w 6489101"/>
              <a:gd name="connsiteY60" fmla="*/ 1300481 h 6858000"/>
              <a:gd name="connsiteX61" fmla="*/ 1593385 w 6489101"/>
              <a:gd name="connsiteY61" fmla="*/ 1297306 h 6858000"/>
              <a:gd name="connsiteX62" fmla="*/ 1588360 w 6489101"/>
              <a:gd name="connsiteY62" fmla="*/ 1293814 h 6858000"/>
              <a:gd name="connsiteX63" fmla="*/ 1583040 w 6489101"/>
              <a:gd name="connsiteY63" fmla="*/ 1290321 h 6858000"/>
              <a:gd name="connsiteX64" fmla="*/ 1578015 w 6489101"/>
              <a:gd name="connsiteY64" fmla="*/ 1286510 h 6858000"/>
              <a:gd name="connsiteX65" fmla="*/ 1573286 w 6489101"/>
              <a:gd name="connsiteY65" fmla="*/ 1282384 h 6858000"/>
              <a:gd name="connsiteX66" fmla="*/ 1568557 w 6489101"/>
              <a:gd name="connsiteY66" fmla="*/ 1278255 h 6858000"/>
              <a:gd name="connsiteX67" fmla="*/ 290540 w 6489101"/>
              <a:gd name="connsiteY67" fmla="*/ 0 h 6858000"/>
              <a:gd name="connsiteX68" fmla="*/ 0 w 6489101"/>
              <a:gd name="connsiteY68" fmla="*/ 0 h 6858000"/>
              <a:gd name="connsiteX69" fmla="*/ 0 w 6489101"/>
              <a:gd name="connsiteY69" fmla="*/ 6858000 h 6858000"/>
              <a:gd name="connsiteX70" fmla="*/ 6489101 w 6489101"/>
              <a:gd name="connsiteY70" fmla="*/ 6858000 h 6858000"/>
              <a:gd name="connsiteX71" fmla="*/ 1481070 w 6489101"/>
              <a:gd name="connsiteY71" fmla="*/ 1828166 h 6858000"/>
              <a:gd name="connsiteX72" fmla="*/ 1476637 w 6489101"/>
              <a:gd name="connsiteY72" fmla="*/ 1823404 h 6858000"/>
              <a:gd name="connsiteX73" fmla="*/ 1472204 w 6489101"/>
              <a:gd name="connsiteY73" fmla="*/ 1818640 h 6858000"/>
              <a:gd name="connsiteX74" fmla="*/ 1468657 w 6489101"/>
              <a:gd name="connsiteY74" fmla="*/ 1814195 h 6858000"/>
              <a:gd name="connsiteX75" fmla="*/ 1465110 w 6489101"/>
              <a:gd name="connsiteY75" fmla="*/ 1808799 h 6858000"/>
              <a:gd name="connsiteX76" fmla="*/ 1461859 w 6489101"/>
              <a:gd name="connsiteY76" fmla="*/ 1803718 h 6858000"/>
              <a:gd name="connsiteX77" fmla="*/ 1459199 w 6489101"/>
              <a:gd name="connsiteY77" fmla="*/ 1798321 h 6858000"/>
              <a:gd name="connsiteX78" fmla="*/ 1456243 w 6489101"/>
              <a:gd name="connsiteY78" fmla="*/ 1792924 h 6858000"/>
              <a:gd name="connsiteX79" fmla="*/ 1453878 w 6489101"/>
              <a:gd name="connsiteY79" fmla="*/ 1787526 h 6858000"/>
              <a:gd name="connsiteX80" fmla="*/ 1451810 w 6489101"/>
              <a:gd name="connsiteY80" fmla="*/ 1781811 h 6858000"/>
              <a:gd name="connsiteX81" fmla="*/ 1450036 w 6489101"/>
              <a:gd name="connsiteY81" fmla="*/ 1776095 h 6858000"/>
              <a:gd name="connsiteX82" fmla="*/ 1448263 w 6489101"/>
              <a:gd name="connsiteY82" fmla="*/ 1770380 h 6858000"/>
              <a:gd name="connsiteX83" fmla="*/ 1447081 w 6489101"/>
              <a:gd name="connsiteY83" fmla="*/ 1764665 h 6858000"/>
              <a:gd name="connsiteX84" fmla="*/ 1446194 w 6489101"/>
              <a:gd name="connsiteY84" fmla="*/ 1758634 h 6858000"/>
              <a:gd name="connsiteX85" fmla="*/ 1445307 w 6489101"/>
              <a:gd name="connsiteY85" fmla="*/ 1752919 h 6858000"/>
              <a:gd name="connsiteX86" fmla="*/ 1445012 w 6489101"/>
              <a:gd name="connsiteY86" fmla="*/ 1746885 h 6858000"/>
              <a:gd name="connsiteX87" fmla="*/ 1445012 w 6489101"/>
              <a:gd name="connsiteY87" fmla="*/ 1741170 h 6858000"/>
              <a:gd name="connsiteX88" fmla="*/ 1445012 w 6489101"/>
              <a:gd name="connsiteY88" fmla="*/ 1735139 h 6858000"/>
              <a:gd name="connsiteX89" fmla="*/ 1445307 w 6489101"/>
              <a:gd name="connsiteY89" fmla="*/ 1729424 h 6858000"/>
              <a:gd name="connsiteX90" fmla="*/ 1446194 w 6489101"/>
              <a:gd name="connsiteY90" fmla="*/ 1723074 h 6858000"/>
              <a:gd name="connsiteX91" fmla="*/ 1447081 w 6489101"/>
              <a:gd name="connsiteY91" fmla="*/ 1717358 h 6858000"/>
              <a:gd name="connsiteX92" fmla="*/ 1448263 w 6489101"/>
              <a:gd name="connsiteY92" fmla="*/ 1711643 h 6858000"/>
              <a:gd name="connsiteX93" fmla="*/ 1450036 w 6489101"/>
              <a:gd name="connsiteY93" fmla="*/ 1705929 h 6858000"/>
              <a:gd name="connsiteX94" fmla="*/ 1451810 w 6489101"/>
              <a:gd name="connsiteY94" fmla="*/ 1700214 h 6858000"/>
              <a:gd name="connsiteX95" fmla="*/ 1453878 w 6489101"/>
              <a:gd name="connsiteY95" fmla="*/ 1694816 h 6858000"/>
              <a:gd name="connsiteX96" fmla="*/ 1456243 w 6489101"/>
              <a:gd name="connsiteY96" fmla="*/ 1689101 h 6858000"/>
              <a:gd name="connsiteX97" fmla="*/ 1459199 w 6489101"/>
              <a:gd name="connsiteY97" fmla="*/ 1683703 h 6858000"/>
              <a:gd name="connsiteX98" fmla="*/ 1461859 w 6489101"/>
              <a:gd name="connsiteY98" fmla="*/ 1678305 h 6858000"/>
              <a:gd name="connsiteX99" fmla="*/ 1465110 w 6489101"/>
              <a:gd name="connsiteY99" fmla="*/ 1673226 h 6858000"/>
              <a:gd name="connsiteX100" fmla="*/ 1468657 w 6489101"/>
              <a:gd name="connsiteY100" fmla="*/ 1668145 h 6858000"/>
              <a:gd name="connsiteX101" fmla="*/ 1472204 w 6489101"/>
              <a:gd name="connsiteY101" fmla="*/ 1663066 h 6858000"/>
              <a:gd name="connsiteX102" fmla="*/ 1476637 w 6489101"/>
              <a:gd name="connsiteY102" fmla="*/ 1658621 h 6858000"/>
              <a:gd name="connsiteX103" fmla="*/ 1481070 w 6489101"/>
              <a:gd name="connsiteY103" fmla="*/ 1653859 h 6858000"/>
              <a:gd name="connsiteX104" fmla="*/ 1485504 w 6489101"/>
              <a:gd name="connsiteY104" fmla="*/ 1649414 h 6858000"/>
              <a:gd name="connsiteX105" fmla="*/ 1490233 w 6489101"/>
              <a:gd name="connsiteY105" fmla="*/ 1645603 h 6858000"/>
              <a:gd name="connsiteX106" fmla="*/ 1495258 w 6489101"/>
              <a:gd name="connsiteY106" fmla="*/ 1641794 h 6858000"/>
              <a:gd name="connsiteX107" fmla="*/ 1500282 w 6489101"/>
              <a:gd name="connsiteY107" fmla="*/ 1637984 h 6858000"/>
              <a:gd name="connsiteX108" fmla="*/ 1505307 w 6489101"/>
              <a:gd name="connsiteY108" fmla="*/ 1634809 h 6858000"/>
              <a:gd name="connsiteX109" fmla="*/ 1510922 w 6489101"/>
              <a:gd name="connsiteY109" fmla="*/ 1631950 h 6858000"/>
              <a:gd name="connsiteX110" fmla="*/ 1516242 w 6489101"/>
              <a:gd name="connsiteY110" fmla="*/ 1629094 h 6858000"/>
              <a:gd name="connsiteX111" fmla="*/ 1521858 w 6489101"/>
              <a:gd name="connsiteY111" fmla="*/ 1626871 h 6858000"/>
              <a:gd name="connsiteX112" fmla="*/ 1527178 w 6489101"/>
              <a:gd name="connsiteY112" fmla="*/ 1624649 h 6858000"/>
              <a:gd name="connsiteX113" fmla="*/ 1533090 w 6489101"/>
              <a:gd name="connsiteY113" fmla="*/ 1623061 h 6858000"/>
              <a:gd name="connsiteX114" fmla="*/ 1538705 w 6489101"/>
              <a:gd name="connsiteY114" fmla="*/ 1621155 h 6858000"/>
              <a:gd name="connsiteX115" fmla="*/ 1544617 w 6489101"/>
              <a:gd name="connsiteY115" fmla="*/ 1620204 h 6858000"/>
              <a:gd name="connsiteX116" fmla="*/ 1550232 w 6489101"/>
              <a:gd name="connsiteY116" fmla="*/ 1618934 h 6858000"/>
              <a:gd name="connsiteX117" fmla="*/ 1556439 w 6489101"/>
              <a:gd name="connsiteY117" fmla="*/ 1618299 h 6858000"/>
              <a:gd name="connsiteX118" fmla="*/ 1562055 w 6489101"/>
              <a:gd name="connsiteY118" fmla="*/ 1617981 h 6858000"/>
              <a:gd name="connsiteX119" fmla="*/ 1568262 w 6489101"/>
              <a:gd name="connsiteY119" fmla="*/ 1617981 h 6858000"/>
              <a:gd name="connsiteX120" fmla="*/ 1573878 w 6489101"/>
              <a:gd name="connsiteY120" fmla="*/ 1617981 h 6858000"/>
              <a:gd name="connsiteX121" fmla="*/ 1580084 w 6489101"/>
              <a:gd name="connsiteY121" fmla="*/ 1618299 h 6858000"/>
              <a:gd name="connsiteX122" fmla="*/ 1585996 w 6489101"/>
              <a:gd name="connsiteY122" fmla="*/ 1618934 h 6858000"/>
              <a:gd name="connsiteX123" fmla="*/ 1591611 w 6489101"/>
              <a:gd name="connsiteY123" fmla="*/ 1620204 h 6858000"/>
              <a:gd name="connsiteX124" fmla="*/ 1597227 w 6489101"/>
              <a:gd name="connsiteY124" fmla="*/ 1621155 h 6858000"/>
              <a:gd name="connsiteX125" fmla="*/ 1603138 w 6489101"/>
              <a:gd name="connsiteY125" fmla="*/ 1623061 h 6858000"/>
              <a:gd name="connsiteX126" fmla="*/ 1608754 w 6489101"/>
              <a:gd name="connsiteY126" fmla="*/ 1624649 h 6858000"/>
              <a:gd name="connsiteX127" fmla="*/ 1614665 w 6489101"/>
              <a:gd name="connsiteY127" fmla="*/ 1626871 h 6858000"/>
              <a:gd name="connsiteX128" fmla="*/ 1619986 w 6489101"/>
              <a:gd name="connsiteY128" fmla="*/ 1629094 h 6858000"/>
              <a:gd name="connsiteX129" fmla="*/ 1625306 w 6489101"/>
              <a:gd name="connsiteY129" fmla="*/ 1631950 h 6858000"/>
              <a:gd name="connsiteX130" fmla="*/ 1630626 w 6489101"/>
              <a:gd name="connsiteY130" fmla="*/ 1634809 h 6858000"/>
              <a:gd name="connsiteX131" fmla="*/ 1635650 w 6489101"/>
              <a:gd name="connsiteY131" fmla="*/ 1637984 h 6858000"/>
              <a:gd name="connsiteX132" fmla="*/ 1640675 w 6489101"/>
              <a:gd name="connsiteY132" fmla="*/ 1641794 h 6858000"/>
              <a:gd name="connsiteX133" fmla="*/ 1645700 w 6489101"/>
              <a:gd name="connsiteY133" fmla="*/ 1645603 h 6858000"/>
              <a:gd name="connsiteX134" fmla="*/ 1650428 w 6489101"/>
              <a:gd name="connsiteY134" fmla="*/ 1649414 h 6858000"/>
              <a:gd name="connsiteX135" fmla="*/ 1655158 w 6489101"/>
              <a:gd name="connsiteY135" fmla="*/ 1653859 h 6858000"/>
              <a:gd name="connsiteX136" fmla="*/ 2324018 w 6489101"/>
              <a:gd name="connsiteY136" fmla="*/ 2322830 h 6858000"/>
              <a:gd name="connsiteX137" fmla="*/ 2328747 w 6489101"/>
              <a:gd name="connsiteY137" fmla="*/ 2326958 h 6858000"/>
              <a:gd name="connsiteX138" fmla="*/ 2333476 w 6489101"/>
              <a:gd name="connsiteY138" fmla="*/ 2331085 h 6858000"/>
              <a:gd name="connsiteX139" fmla="*/ 2338501 w 6489101"/>
              <a:gd name="connsiteY139" fmla="*/ 2334895 h 6858000"/>
              <a:gd name="connsiteX140" fmla="*/ 2343525 w 6489101"/>
              <a:gd name="connsiteY140" fmla="*/ 2338705 h 6858000"/>
              <a:gd name="connsiteX141" fmla="*/ 2348550 w 6489101"/>
              <a:gd name="connsiteY141" fmla="*/ 2341880 h 6858000"/>
              <a:gd name="connsiteX142" fmla="*/ 2353870 w 6489101"/>
              <a:gd name="connsiteY142" fmla="*/ 2344738 h 6858000"/>
              <a:gd name="connsiteX143" fmla="*/ 2359190 w 6489101"/>
              <a:gd name="connsiteY143" fmla="*/ 2347595 h 6858000"/>
              <a:gd name="connsiteX144" fmla="*/ 2365101 w 6489101"/>
              <a:gd name="connsiteY144" fmla="*/ 2349818 h 6858000"/>
              <a:gd name="connsiteX145" fmla="*/ 2370422 w 6489101"/>
              <a:gd name="connsiteY145" fmla="*/ 2351723 h 6858000"/>
              <a:gd name="connsiteX146" fmla="*/ 2376037 w 6489101"/>
              <a:gd name="connsiteY146" fmla="*/ 2353628 h 6858000"/>
              <a:gd name="connsiteX147" fmla="*/ 2381949 w 6489101"/>
              <a:gd name="connsiteY147" fmla="*/ 2355534 h 6858000"/>
              <a:gd name="connsiteX148" fmla="*/ 2387564 w 6489101"/>
              <a:gd name="connsiteY148" fmla="*/ 2356485 h 6858000"/>
              <a:gd name="connsiteX149" fmla="*/ 2393476 w 6489101"/>
              <a:gd name="connsiteY149" fmla="*/ 2357755 h 6858000"/>
              <a:gd name="connsiteX150" fmla="*/ 2399387 w 6489101"/>
              <a:gd name="connsiteY150" fmla="*/ 2358391 h 6858000"/>
              <a:gd name="connsiteX151" fmla="*/ 2405298 w 6489101"/>
              <a:gd name="connsiteY151" fmla="*/ 2358708 h 6858000"/>
              <a:gd name="connsiteX152" fmla="*/ 2411209 w 6489101"/>
              <a:gd name="connsiteY152" fmla="*/ 2358708 h 6858000"/>
              <a:gd name="connsiteX153" fmla="*/ 2417121 w 6489101"/>
              <a:gd name="connsiteY153" fmla="*/ 2358708 h 6858000"/>
              <a:gd name="connsiteX154" fmla="*/ 2423032 w 6489101"/>
              <a:gd name="connsiteY154" fmla="*/ 2358391 h 6858000"/>
              <a:gd name="connsiteX155" fmla="*/ 2428943 w 6489101"/>
              <a:gd name="connsiteY155" fmla="*/ 2357755 h 6858000"/>
              <a:gd name="connsiteX156" fmla="*/ 2434559 w 6489101"/>
              <a:gd name="connsiteY156" fmla="*/ 2356485 h 6858000"/>
              <a:gd name="connsiteX157" fmla="*/ 2440470 w 6489101"/>
              <a:gd name="connsiteY157" fmla="*/ 2355534 h 6858000"/>
              <a:gd name="connsiteX158" fmla="*/ 2446086 w 6489101"/>
              <a:gd name="connsiteY158" fmla="*/ 2353628 h 6858000"/>
              <a:gd name="connsiteX159" fmla="*/ 2451997 w 6489101"/>
              <a:gd name="connsiteY159" fmla="*/ 2351723 h 6858000"/>
              <a:gd name="connsiteX160" fmla="*/ 2457613 w 6489101"/>
              <a:gd name="connsiteY160" fmla="*/ 2349818 h 6858000"/>
              <a:gd name="connsiteX161" fmla="*/ 2462933 w 6489101"/>
              <a:gd name="connsiteY161" fmla="*/ 2347595 h 6858000"/>
              <a:gd name="connsiteX162" fmla="*/ 2468549 w 6489101"/>
              <a:gd name="connsiteY162" fmla="*/ 2344738 h 6858000"/>
              <a:gd name="connsiteX163" fmla="*/ 2473869 w 6489101"/>
              <a:gd name="connsiteY163" fmla="*/ 2341880 h 6858000"/>
              <a:gd name="connsiteX164" fmla="*/ 2478893 w 6489101"/>
              <a:gd name="connsiteY164" fmla="*/ 2338705 h 6858000"/>
              <a:gd name="connsiteX165" fmla="*/ 2484214 w 6489101"/>
              <a:gd name="connsiteY165" fmla="*/ 2334895 h 6858000"/>
              <a:gd name="connsiteX166" fmla="*/ 2488943 w 6489101"/>
              <a:gd name="connsiteY166" fmla="*/ 2331085 h 6858000"/>
              <a:gd name="connsiteX167" fmla="*/ 2493672 w 6489101"/>
              <a:gd name="connsiteY167" fmla="*/ 2326958 h 6858000"/>
              <a:gd name="connsiteX168" fmla="*/ 2498105 w 6489101"/>
              <a:gd name="connsiteY168" fmla="*/ 2322830 h 6858000"/>
              <a:gd name="connsiteX169" fmla="*/ 2502539 w 6489101"/>
              <a:gd name="connsiteY169" fmla="*/ 2318068 h 6858000"/>
              <a:gd name="connsiteX170" fmla="*/ 2506972 w 6489101"/>
              <a:gd name="connsiteY170" fmla="*/ 2313306 h 6858000"/>
              <a:gd name="connsiteX171" fmla="*/ 2510519 w 6489101"/>
              <a:gd name="connsiteY171" fmla="*/ 2308544 h 6858000"/>
              <a:gd name="connsiteX172" fmla="*/ 2514066 w 6489101"/>
              <a:gd name="connsiteY172" fmla="*/ 2303463 h 6858000"/>
              <a:gd name="connsiteX173" fmla="*/ 2517317 w 6489101"/>
              <a:gd name="connsiteY173" fmla="*/ 2298384 h 6858000"/>
              <a:gd name="connsiteX174" fmla="*/ 2520272 w 6489101"/>
              <a:gd name="connsiteY174" fmla="*/ 2292985 h 6858000"/>
              <a:gd name="connsiteX175" fmla="*/ 2522932 w 6489101"/>
              <a:gd name="connsiteY175" fmla="*/ 2287588 h 6858000"/>
              <a:gd name="connsiteX176" fmla="*/ 2525593 w 6489101"/>
              <a:gd name="connsiteY176" fmla="*/ 2281873 h 6858000"/>
              <a:gd name="connsiteX177" fmla="*/ 2527366 w 6489101"/>
              <a:gd name="connsiteY177" fmla="*/ 2276476 h 6858000"/>
              <a:gd name="connsiteX178" fmla="*/ 2529435 w 6489101"/>
              <a:gd name="connsiteY178" fmla="*/ 2270761 h 6858000"/>
              <a:gd name="connsiteX179" fmla="*/ 2530913 w 6489101"/>
              <a:gd name="connsiteY179" fmla="*/ 2265046 h 6858000"/>
              <a:gd name="connsiteX180" fmla="*/ 2532095 w 6489101"/>
              <a:gd name="connsiteY180" fmla="*/ 2259331 h 6858000"/>
              <a:gd name="connsiteX181" fmla="*/ 2532982 w 6489101"/>
              <a:gd name="connsiteY181" fmla="*/ 2253298 h 6858000"/>
              <a:gd name="connsiteX182" fmla="*/ 2533868 w 6489101"/>
              <a:gd name="connsiteY182" fmla="*/ 2247266 h 6858000"/>
              <a:gd name="connsiteX183" fmla="*/ 2534164 w 6489101"/>
              <a:gd name="connsiteY183" fmla="*/ 2241551 h 6858000"/>
              <a:gd name="connsiteX184" fmla="*/ 2534459 w 6489101"/>
              <a:gd name="connsiteY184" fmla="*/ 2235519 h 6858000"/>
              <a:gd name="connsiteX185" fmla="*/ 2534164 w 6489101"/>
              <a:gd name="connsiteY185" fmla="*/ 2229804 h 6858000"/>
              <a:gd name="connsiteX186" fmla="*/ 2533868 w 6489101"/>
              <a:gd name="connsiteY186" fmla="*/ 2223770 h 6858000"/>
              <a:gd name="connsiteX187" fmla="*/ 2532982 w 6489101"/>
              <a:gd name="connsiteY187" fmla="*/ 2217739 h 6858000"/>
              <a:gd name="connsiteX188" fmla="*/ 2532095 w 6489101"/>
              <a:gd name="connsiteY188" fmla="*/ 2212024 h 6858000"/>
              <a:gd name="connsiteX189" fmla="*/ 2530913 w 6489101"/>
              <a:gd name="connsiteY189" fmla="*/ 2206309 h 6858000"/>
              <a:gd name="connsiteX190" fmla="*/ 2529435 w 6489101"/>
              <a:gd name="connsiteY190" fmla="*/ 2200593 h 6858000"/>
              <a:gd name="connsiteX191" fmla="*/ 2527366 w 6489101"/>
              <a:gd name="connsiteY191" fmla="*/ 2194878 h 6858000"/>
              <a:gd name="connsiteX192" fmla="*/ 2525593 w 6489101"/>
              <a:gd name="connsiteY192" fmla="*/ 2189163 h 6858000"/>
              <a:gd name="connsiteX193" fmla="*/ 2522932 w 6489101"/>
              <a:gd name="connsiteY193" fmla="*/ 2183765 h 6858000"/>
              <a:gd name="connsiteX194" fmla="*/ 2520272 w 6489101"/>
              <a:gd name="connsiteY194" fmla="*/ 2178368 h 6858000"/>
              <a:gd name="connsiteX195" fmla="*/ 2517317 w 6489101"/>
              <a:gd name="connsiteY195" fmla="*/ 2172970 h 6858000"/>
              <a:gd name="connsiteX196" fmla="*/ 2514066 w 6489101"/>
              <a:gd name="connsiteY196" fmla="*/ 2167890 h 6858000"/>
              <a:gd name="connsiteX197" fmla="*/ 2510519 w 6489101"/>
              <a:gd name="connsiteY197" fmla="*/ 2162494 h 6858000"/>
              <a:gd name="connsiteX198" fmla="*/ 2506972 w 6489101"/>
              <a:gd name="connsiteY198" fmla="*/ 2157730 h 6858000"/>
              <a:gd name="connsiteX199" fmla="*/ 2502539 w 6489101"/>
              <a:gd name="connsiteY199" fmla="*/ 2153285 h 6858000"/>
              <a:gd name="connsiteX200" fmla="*/ 2498105 w 6489101"/>
              <a:gd name="connsiteY200" fmla="*/ 2148523 h 6858000"/>
              <a:gd name="connsiteX201" fmla="*/ 2111508 w 6489101"/>
              <a:gd name="connsiteY201" fmla="*/ 1761490 h 6858000"/>
              <a:gd name="connsiteX202" fmla="*/ 1915254 w 6489101"/>
              <a:gd name="connsiteY202" fmla="*/ 1565276 h 6858000"/>
              <a:gd name="connsiteX203" fmla="*/ 1910524 w 6489101"/>
              <a:gd name="connsiteY203" fmla="*/ 1560514 h 6858000"/>
              <a:gd name="connsiteX204" fmla="*/ 1906682 w 6489101"/>
              <a:gd name="connsiteY204" fmla="*/ 1555751 h 6858000"/>
              <a:gd name="connsiteX205" fmla="*/ 1902544 w 6489101"/>
              <a:gd name="connsiteY205" fmla="*/ 1550671 h 6858000"/>
              <a:gd name="connsiteX206" fmla="*/ 1899588 w 6489101"/>
              <a:gd name="connsiteY206" fmla="*/ 1545909 h 6858000"/>
              <a:gd name="connsiteX207" fmla="*/ 1896338 w 6489101"/>
              <a:gd name="connsiteY207" fmla="*/ 1540829 h 6858000"/>
              <a:gd name="connsiteX208" fmla="*/ 1893086 w 6489101"/>
              <a:gd name="connsiteY208" fmla="*/ 1535430 h 6858000"/>
              <a:gd name="connsiteX209" fmla="*/ 1890426 w 6489101"/>
              <a:gd name="connsiteY209" fmla="*/ 1530034 h 6858000"/>
              <a:gd name="connsiteX210" fmla="*/ 1888062 w 6489101"/>
              <a:gd name="connsiteY210" fmla="*/ 1524635 h 6858000"/>
              <a:gd name="connsiteX211" fmla="*/ 1885697 w 6489101"/>
              <a:gd name="connsiteY211" fmla="*/ 1518920 h 6858000"/>
              <a:gd name="connsiteX212" fmla="*/ 1883924 w 6489101"/>
              <a:gd name="connsiteY212" fmla="*/ 1513205 h 6858000"/>
              <a:gd name="connsiteX213" fmla="*/ 1882446 w 6489101"/>
              <a:gd name="connsiteY213" fmla="*/ 1507174 h 6858000"/>
              <a:gd name="connsiteX214" fmla="*/ 1881264 w 6489101"/>
              <a:gd name="connsiteY214" fmla="*/ 1501459 h 6858000"/>
              <a:gd name="connsiteX215" fmla="*/ 1880377 w 6489101"/>
              <a:gd name="connsiteY215" fmla="*/ 1495744 h 6858000"/>
              <a:gd name="connsiteX216" fmla="*/ 1879786 w 6489101"/>
              <a:gd name="connsiteY216" fmla="*/ 1489710 h 6858000"/>
              <a:gd name="connsiteX217" fmla="*/ 1879195 w 6489101"/>
              <a:gd name="connsiteY217" fmla="*/ 1483995 h 6858000"/>
              <a:gd name="connsiteX218" fmla="*/ 1878899 w 6489101"/>
              <a:gd name="connsiteY218" fmla="*/ 1478281 h 6858000"/>
              <a:gd name="connsiteX219" fmla="*/ 1879195 w 6489101"/>
              <a:gd name="connsiteY219" fmla="*/ 1472249 h 6858000"/>
              <a:gd name="connsiteX220" fmla="*/ 1879786 w 6489101"/>
              <a:gd name="connsiteY220" fmla="*/ 1466215 h 6858000"/>
              <a:gd name="connsiteX221" fmla="*/ 1880377 w 6489101"/>
              <a:gd name="connsiteY221" fmla="*/ 1460183 h 6858000"/>
              <a:gd name="connsiteX222" fmla="*/ 1881264 w 6489101"/>
              <a:gd name="connsiteY222" fmla="*/ 1454468 h 6858000"/>
              <a:gd name="connsiteX223" fmla="*/ 1882446 w 6489101"/>
              <a:gd name="connsiteY223" fmla="*/ 1448754 h 6858000"/>
              <a:gd name="connsiteX224" fmla="*/ 1883924 w 6489101"/>
              <a:gd name="connsiteY224" fmla="*/ 1443039 h 6858000"/>
              <a:gd name="connsiteX225" fmla="*/ 1885697 w 6489101"/>
              <a:gd name="connsiteY225" fmla="*/ 1437324 h 6858000"/>
              <a:gd name="connsiteX226" fmla="*/ 1888062 w 6489101"/>
              <a:gd name="connsiteY226" fmla="*/ 1431609 h 6858000"/>
              <a:gd name="connsiteX227" fmla="*/ 1890426 w 6489101"/>
              <a:gd name="connsiteY227" fmla="*/ 1426211 h 6858000"/>
              <a:gd name="connsiteX228" fmla="*/ 1893086 w 6489101"/>
              <a:gd name="connsiteY228" fmla="*/ 1420814 h 6858000"/>
              <a:gd name="connsiteX229" fmla="*/ 1896338 w 6489101"/>
              <a:gd name="connsiteY229" fmla="*/ 1415416 h 6858000"/>
              <a:gd name="connsiteX230" fmla="*/ 1899588 w 6489101"/>
              <a:gd name="connsiteY230" fmla="*/ 1410336 h 6858000"/>
              <a:gd name="connsiteX231" fmla="*/ 1902544 w 6489101"/>
              <a:gd name="connsiteY231" fmla="*/ 1405256 h 6858000"/>
              <a:gd name="connsiteX232" fmla="*/ 1906682 w 6489101"/>
              <a:gd name="connsiteY232" fmla="*/ 1400175 h 6858000"/>
              <a:gd name="connsiteX233" fmla="*/ 1910524 w 6489101"/>
              <a:gd name="connsiteY233" fmla="*/ 1395731 h 6858000"/>
              <a:gd name="connsiteX234" fmla="*/ 1915254 w 6489101"/>
              <a:gd name="connsiteY234" fmla="*/ 1390969 h 6858000"/>
              <a:gd name="connsiteX235" fmla="*/ 1919687 w 6489101"/>
              <a:gd name="connsiteY235" fmla="*/ 1386524 h 6858000"/>
              <a:gd name="connsiteX236" fmla="*/ 1924712 w 6489101"/>
              <a:gd name="connsiteY236" fmla="*/ 1382396 h 6858000"/>
              <a:gd name="connsiteX237" fmla="*/ 1929145 w 6489101"/>
              <a:gd name="connsiteY237" fmla="*/ 1378585 h 6858000"/>
              <a:gd name="connsiteX238" fmla="*/ 1934170 w 6489101"/>
              <a:gd name="connsiteY238" fmla="*/ 1375094 h 6858000"/>
              <a:gd name="connsiteX239" fmla="*/ 1939785 w 6489101"/>
              <a:gd name="connsiteY239" fmla="*/ 1371919 h 6858000"/>
              <a:gd name="connsiteX240" fmla="*/ 1945106 w 6489101"/>
              <a:gd name="connsiteY240" fmla="*/ 1369061 h 6858000"/>
              <a:gd name="connsiteX241" fmla="*/ 1950426 w 6489101"/>
              <a:gd name="connsiteY241" fmla="*/ 1366204 h 6858000"/>
              <a:gd name="connsiteX242" fmla="*/ 1955746 w 6489101"/>
              <a:gd name="connsiteY242" fmla="*/ 1363980 h 6858000"/>
              <a:gd name="connsiteX243" fmla="*/ 1961657 w 6489101"/>
              <a:gd name="connsiteY243" fmla="*/ 1361759 h 6858000"/>
              <a:gd name="connsiteX244" fmla="*/ 1967273 w 6489101"/>
              <a:gd name="connsiteY244" fmla="*/ 1360170 h 6858000"/>
              <a:gd name="connsiteX245" fmla="*/ 1973184 w 6489101"/>
              <a:gd name="connsiteY245" fmla="*/ 1358265 h 6858000"/>
              <a:gd name="connsiteX246" fmla="*/ 1978800 w 6489101"/>
              <a:gd name="connsiteY246" fmla="*/ 1357314 h 6858000"/>
              <a:gd name="connsiteX247" fmla="*/ 1984711 w 6489101"/>
              <a:gd name="connsiteY247" fmla="*/ 1356043 h 6858000"/>
              <a:gd name="connsiteX248" fmla="*/ 1990327 w 6489101"/>
              <a:gd name="connsiteY248" fmla="*/ 1355409 h 6858000"/>
              <a:gd name="connsiteX249" fmla="*/ 1996534 w 6489101"/>
              <a:gd name="connsiteY249" fmla="*/ 1355090 h 6858000"/>
              <a:gd name="connsiteX250" fmla="*/ 2002149 w 6489101"/>
              <a:gd name="connsiteY250" fmla="*/ 1354773 h 6858000"/>
              <a:gd name="connsiteX251" fmla="*/ 2008356 w 6489101"/>
              <a:gd name="connsiteY251" fmla="*/ 1355090 h 6858000"/>
              <a:gd name="connsiteX252" fmla="*/ 2013972 w 6489101"/>
              <a:gd name="connsiteY252" fmla="*/ 1355409 h 6858000"/>
              <a:gd name="connsiteX253" fmla="*/ 2019883 w 6489101"/>
              <a:gd name="connsiteY253" fmla="*/ 1356043 h 6858000"/>
              <a:gd name="connsiteX254" fmla="*/ 2025794 w 6489101"/>
              <a:gd name="connsiteY254" fmla="*/ 1357314 h 6858000"/>
              <a:gd name="connsiteX255" fmla="*/ 2031706 w 6489101"/>
              <a:gd name="connsiteY255" fmla="*/ 1358265 h 6858000"/>
              <a:gd name="connsiteX256" fmla="*/ 2037321 w 6489101"/>
              <a:gd name="connsiteY256" fmla="*/ 1360170 h 6858000"/>
              <a:gd name="connsiteX257" fmla="*/ 2043232 w 6489101"/>
              <a:gd name="connsiteY257" fmla="*/ 1361759 h 6858000"/>
              <a:gd name="connsiteX258" fmla="*/ 2048553 w 6489101"/>
              <a:gd name="connsiteY258" fmla="*/ 1363980 h 6858000"/>
              <a:gd name="connsiteX259" fmla="*/ 2054168 w 6489101"/>
              <a:gd name="connsiteY259" fmla="*/ 1366204 h 6858000"/>
              <a:gd name="connsiteX260" fmla="*/ 2059784 w 6489101"/>
              <a:gd name="connsiteY260" fmla="*/ 1369061 h 6858000"/>
              <a:gd name="connsiteX261" fmla="*/ 2065104 w 6489101"/>
              <a:gd name="connsiteY261" fmla="*/ 1371919 h 6858000"/>
              <a:gd name="connsiteX262" fmla="*/ 2070129 w 6489101"/>
              <a:gd name="connsiteY262" fmla="*/ 1375094 h 6858000"/>
              <a:gd name="connsiteX263" fmla="*/ 2075154 w 6489101"/>
              <a:gd name="connsiteY263" fmla="*/ 1378585 h 6858000"/>
              <a:gd name="connsiteX264" fmla="*/ 2080178 w 6489101"/>
              <a:gd name="connsiteY264" fmla="*/ 1382396 h 6858000"/>
              <a:gd name="connsiteX265" fmla="*/ 2084907 w 6489101"/>
              <a:gd name="connsiteY265" fmla="*/ 1386524 h 6858000"/>
              <a:gd name="connsiteX266" fmla="*/ 2089340 w 6489101"/>
              <a:gd name="connsiteY266" fmla="*/ 1390969 h 6858000"/>
              <a:gd name="connsiteX267" fmla="*/ 2296826 w 6489101"/>
              <a:gd name="connsiteY267" fmla="*/ 1598296 h 6858000"/>
              <a:gd name="connsiteX268" fmla="*/ 2301260 w 6489101"/>
              <a:gd name="connsiteY268" fmla="*/ 1602423 h 6858000"/>
              <a:gd name="connsiteX269" fmla="*/ 2305989 w 6489101"/>
              <a:gd name="connsiteY269" fmla="*/ 1606869 h 6858000"/>
              <a:gd name="connsiteX270" fmla="*/ 2311013 w 6489101"/>
              <a:gd name="connsiteY270" fmla="*/ 1610361 h 6858000"/>
              <a:gd name="connsiteX271" fmla="*/ 2316038 w 6489101"/>
              <a:gd name="connsiteY271" fmla="*/ 1613854 h 6858000"/>
              <a:gd name="connsiteX272" fmla="*/ 2321062 w 6489101"/>
              <a:gd name="connsiteY272" fmla="*/ 1617345 h 6858000"/>
              <a:gd name="connsiteX273" fmla="*/ 2326678 w 6489101"/>
              <a:gd name="connsiteY273" fmla="*/ 1620204 h 6858000"/>
              <a:gd name="connsiteX274" fmla="*/ 2331998 w 6489101"/>
              <a:gd name="connsiteY274" fmla="*/ 1623061 h 6858000"/>
              <a:gd name="connsiteX275" fmla="*/ 2337318 w 6489101"/>
              <a:gd name="connsiteY275" fmla="*/ 1625283 h 6858000"/>
              <a:gd name="connsiteX276" fmla="*/ 2342934 w 6489101"/>
              <a:gd name="connsiteY276" fmla="*/ 1627189 h 6858000"/>
              <a:gd name="connsiteX277" fmla="*/ 2348845 w 6489101"/>
              <a:gd name="connsiteY277" fmla="*/ 1629094 h 6858000"/>
              <a:gd name="connsiteX278" fmla="*/ 2354461 w 6489101"/>
              <a:gd name="connsiteY278" fmla="*/ 1630998 h 6858000"/>
              <a:gd name="connsiteX279" fmla="*/ 2360372 w 6489101"/>
              <a:gd name="connsiteY279" fmla="*/ 1631950 h 6858000"/>
              <a:gd name="connsiteX280" fmla="*/ 2365988 w 6489101"/>
              <a:gd name="connsiteY280" fmla="*/ 1632904 h 6858000"/>
              <a:gd name="connsiteX281" fmla="*/ 2372195 w 6489101"/>
              <a:gd name="connsiteY281" fmla="*/ 1633856 h 6858000"/>
              <a:gd name="connsiteX282" fmla="*/ 2377811 w 6489101"/>
              <a:gd name="connsiteY282" fmla="*/ 1634174 h 6858000"/>
              <a:gd name="connsiteX283" fmla="*/ 2383722 w 6489101"/>
              <a:gd name="connsiteY283" fmla="*/ 1634174 h 6858000"/>
              <a:gd name="connsiteX284" fmla="*/ 2389633 w 6489101"/>
              <a:gd name="connsiteY284" fmla="*/ 1634174 h 6858000"/>
              <a:gd name="connsiteX285" fmla="*/ 2395545 w 6489101"/>
              <a:gd name="connsiteY285" fmla="*/ 1633856 h 6858000"/>
              <a:gd name="connsiteX286" fmla="*/ 2401751 w 6489101"/>
              <a:gd name="connsiteY286" fmla="*/ 1632904 h 6858000"/>
              <a:gd name="connsiteX287" fmla="*/ 2407367 w 6489101"/>
              <a:gd name="connsiteY287" fmla="*/ 1631950 h 6858000"/>
              <a:gd name="connsiteX288" fmla="*/ 2412983 w 6489101"/>
              <a:gd name="connsiteY288" fmla="*/ 1630998 h 6858000"/>
              <a:gd name="connsiteX289" fmla="*/ 2418894 w 6489101"/>
              <a:gd name="connsiteY289" fmla="*/ 1629094 h 6858000"/>
              <a:gd name="connsiteX290" fmla="*/ 2424510 w 6489101"/>
              <a:gd name="connsiteY290" fmla="*/ 1627189 h 6858000"/>
              <a:gd name="connsiteX291" fmla="*/ 2430125 w 6489101"/>
              <a:gd name="connsiteY291" fmla="*/ 1625283 h 6858000"/>
              <a:gd name="connsiteX292" fmla="*/ 2435741 w 6489101"/>
              <a:gd name="connsiteY292" fmla="*/ 1623061 h 6858000"/>
              <a:gd name="connsiteX293" fmla="*/ 2441061 w 6489101"/>
              <a:gd name="connsiteY293" fmla="*/ 1620204 h 6858000"/>
              <a:gd name="connsiteX294" fmla="*/ 2446381 w 6489101"/>
              <a:gd name="connsiteY294" fmla="*/ 1617345 h 6858000"/>
              <a:gd name="connsiteX295" fmla="*/ 2451702 w 6489101"/>
              <a:gd name="connsiteY295" fmla="*/ 1613854 h 6858000"/>
              <a:gd name="connsiteX296" fmla="*/ 2456726 w 6489101"/>
              <a:gd name="connsiteY296" fmla="*/ 1610361 h 6858000"/>
              <a:gd name="connsiteX297" fmla="*/ 2461751 w 6489101"/>
              <a:gd name="connsiteY297" fmla="*/ 1606869 h 6858000"/>
              <a:gd name="connsiteX298" fmla="*/ 2466184 w 6489101"/>
              <a:gd name="connsiteY298" fmla="*/ 1602423 h 6858000"/>
              <a:gd name="connsiteX299" fmla="*/ 2470913 w 6489101"/>
              <a:gd name="connsiteY299" fmla="*/ 1598296 h 6858000"/>
              <a:gd name="connsiteX300" fmla="*/ 2475347 w 6489101"/>
              <a:gd name="connsiteY300" fmla="*/ 1593533 h 6858000"/>
              <a:gd name="connsiteX301" fmla="*/ 2479485 w 6489101"/>
              <a:gd name="connsiteY301" fmla="*/ 1588771 h 6858000"/>
              <a:gd name="connsiteX302" fmla="*/ 2483031 w 6489101"/>
              <a:gd name="connsiteY302" fmla="*/ 1583691 h 6858000"/>
              <a:gd name="connsiteX303" fmla="*/ 2486874 w 6489101"/>
              <a:gd name="connsiteY303" fmla="*/ 1578928 h 6858000"/>
              <a:gd name="connsiteX304" fmla="*/ 2490125 w 6489101"/>
              <a:gd name="connsiteY304" fmla="*/ 1573849 h 6858000"/>
              <a:gd name="connsiteX305" fmla="*/ 2492785 w 6489101"/>
              <a:gd name="connsiteY305" fmla="*/ 1568451 h 6858000"/>
              <a:gd name="connsiteX306" fmla="*/ 2495741 w 6489101"/>
              <a:gd name="connsiteY306" fmla="*/ 1563054 h 6858000"/>
              <a:gd name="connsiteX307" fmla="*/ 2497810 w 6489101"/>
              <a:gd name="connsiteY307" fmla="*/ 1557339 h 6858000"/>
              <a:gd name="connsiteX308" fmla="*/ 2500174 w 6489101"/>
              <a:gd name="connsiteY308" fmla="*/ 1551941 h 6858000"/>
              <a:gd name="connsiteX309" fmla="*/ 2501947 w 6489101"/>
              <a:gd name="connsiteY309" fmla="*/ 1546226 h 6858000"/>
              <a:gd name="connsiteX310" fmla="*/ 2503721 w 6489101"/>
              <a:gd name="connsiteY310" fmla="*/ 1540511 h 6858000"/>
              <a:gd name="connsiteX311" fmla="*/ 2504608 w 6489101"/>
              <a:gd name="connsiteY311" fmla="*/ 1534478 h 6858000"/>
              <a:gd name="connsiteX312" fmla="*/ 2505790 w 6489101"/>
              <a:gd name="connsiteY312" fmla="*/ 1528763 h 6858000"/>
              <a:gd name="connsiteX313" fmla="*/ 2506381 w 6489101"/>
              <a:gd name="connsiteY313" fmla="*/ 1522731 h 6858000"/>
              <a:gd name="connsiteX314" fmla="*/ 2506972 w 6489101"/>
              <a:gd name="connsiteY314" fmla="*/ 1517016 h 6858000"/>
              <a:gd name="connsiteX315" fmla="*/ 2506972 w 6489101"/>
              <a:gd name="connsiteY315" fmla="*/ 1510984 h 6858000"/>
              <a:gd name="connsiteX316" fmla="*/ 2506972 w 6489101"/>
              <a:gd name="connsiteY316" fmla="*/ 1505268 h 6858000"/>
              <a:gd name="connsiteX317" fmla="*/ 2506381 w 6489101"/>
              <a:gd name="connsiteY317" fmla="*/ 1499553 h 6858000"/>
              <a:gd name="connsiteX318" fmla="*/ 2505790 w 6489101"/>
              <a:gd name="connsiteY318" fmla="*/ 1493204 h 6858000"/>
              <a:gd name="connsiteX319" fmla="*/ 2504608 w 6489101"/>
              <a:gd name="connsiteY319" fmla="*/ 1487489 h 6858000"/>
              <a:gd name="connsiteX320" fmla="*/ 2503721 w 6489101"/>
              <a:gd name="connsiteY320" fmla="*/ 1481773 h 6858000"/>
              <a:gd name="connsiteX321" fmla="*/ 2501947 w 6489101"/>
              <a:gd name="connsiteY321" fmla="*/ 1476058 h 6858000"/>
              <a:gd name="connsiteX322" fmla="*/ 2500174 w 6489101"/>
              <a:gd name="connsiteY322" fmla="*/ 1470343 h 6858000"/>
              <a:gd name="connsiteX323" fmla="*/ 2497810 w 6489101"/>
              <a:gd name="connsiteY323" fmla="*/ 1464629 h 6858000"/>
              <a:gd name="connsiteX324" fmla="*/ 2495741 w 6489101"/>
              <a:gd name="connsiteY324" fmla="*/ 1459231 h 6858000"/>
              <a:gd name="connsiteX325" fmla="*/ 2492785 w 6489101"/>
              <a:gd name="connsiteY325" fmla="*/ 1453834 h 6858000"/>
              <a:gd name="connsiteX326" fmla="*/ 2490125 w 6489101"/>
              <a:gd name="connsiteY326" fmla="*/ 1448436 h 6858000"/>
              <a:gd name="connsiteX327" fmla="*/ 2486874 w 6489101"/>
              <a:gd name="connsiteY327" fmla="*/ 1443356 h 6858000"/>
              <a:gd name="connsiteX328" fmla="*/ 2483031 w 6489101"/>
              <a:gd name="connsiteY328" fmla="*/ 1438275 h 6858000"/>
              <a:gd name="connsiteX329" fmla="*/ 2479485 w 6489101"/>
              <a:gd name="connsiteY329" fmla="*/ 1433195 h 6858000"/>
              <a:gd name="connsiteX330" fmla="*/ 2475347 w 6489101"/>
              <a:gd name="connsiteY330" fmla="*/ 1428751 h 6858000"/>
              <a:gd name="connsiteX331" fmla="*/ 2470913 w 6489101"/>
              <a:gd name="connsiteY331" fmla="*/ 1423988 h 6858000"/>
              <a:gd name="connsiteX332" fmla="*/ 1802348 w 6489101"/>
              <a:gd name="connsiteY332" fmla="*/ 755333 h 6858000"/>
              <a:gd name="connsiteX333" fmla="*/ 1796141 w 6489101"/>
              <a:gd name="connsiteY333" fmla="*/ 748348 h 6858000"/>
              <a:gd name="connsiteX334" fmla="*/ 1790230 w 6489101"/>
              <a:gd name="connsiteY334" fmla="*/ 741045 h 6858000"/>
              <a:gd name="connsiteX335" fmla="*/ 1784910 w 6489101"/>
              <a:gd name="connsiteY335" fmla="*/ 733108 h 6858000"/>
              <a:gd name="connsiteX336" fmla="*/ 1780181 w 6489101"/>
              <a:gd name="connsiteY336" fmla="*/ 725170 h 6858000"/>
              <a:gd name="connsiteX337" fmla="*/ 1776634 w 6489101"/>
              <a:gd name="connsiteY337" fmla="*/ 716915 h 6858000"/>
              <a:gd name="connsiteX338" fmla="*/ 1773087 w 6489101"/>
              <a:gd name="connsiteY338" fmla="*/ 708660 h 6858000"/>
              <a:gd name="connsiteX339" fmla="*/ 1770427 w 6489101"/>
              <a:gd name="connsiteY339" fmla="*/ 699770 h 6858000"/>
              <a:gd name="connsiteX340" fmla="*/ 1768654 w 6489101"/>
              <a:gd name="connsiteY340" fmla="*/ 6911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6489101" h="6858000">
                <a:moveTo>
                  <a:pt x="1075853" y="0"/>
                </a:moveTo>
                <a:lnTo>
                  <a:pt x="644330" y="0"/>
                </a:lnTo>
                <a:lnTo>
                  <a:pt x="1745304" y="1101091"/>
                </a:lnTo>
                <a:lnTo>
                  <a:pt x="1750034" y="1105854"/>
                </a:lnTo>
                <a:lnTo>
                  <a:pt x="1753876" y="1110615"/>
                </a:lnTo>
                <a:lnTo>
                  <a:pt x="1758014" y="1115696"/>
                </a:lnTo>
                <a:lnTo>
                  <a:pt x="1761560" y="1120776"/>
                </a:lnTo>
                <a:lnTo>
                  <a:pt x="1764812" y="1126174"/>
                </a:lnTo>
                <a:lnTo>
                  <a:pt x="1767472" y="1131570"/>
                </a:lnTo>
                <a:lnTo>
                  <a:pt x="1770427" y="1136968"/>
                </a:lnTo>
                <a:lnTo>
                  <a:pt x="1773087" y="1142366"/>
                </a:lnTo>
                <a:lnTo>
                  <a:pt x="1775156" y="1148081"/>
                </a:lnTo>
                <a:lnTo>
                  <a:pt x="1776930" y="1153796"/>
                </a:lnTo>
                <a:lnTo>
                  <a:pt x="1778408" y="1159829"/>
                </a:lnTo>
                <a:lnTo>
                  <a:pt x="1779885" y="1165544"/>
                </a:lnTo>
                <a:lnTo>
                  <a:pt x="1780772" y="1171893"/>
                </a:lnTo>
                <a:lnTo>
                  <a:pt x="1781659" y="1177608"/>
                </a:lnTo>
                <a:cubicBezTo>
                  <a:pt x="1781757" y="1179619"/>
                  <a:pt x="1781856" y="1181630"/>
                  <a:pt x="1781954" y="1183641"/>
                </a:cubicBezTo>
                <a:lnTo>
                  <a:pt x="1781954" y="1189356"/>
                </a:lnTo>
                <a:lnTo>
                  <a:pt x="1781954" y="1195388"/>
                </a:lnTo>
                <a:cubicBezTo>
                  <a:pt x="1781856" y="1197505"/>
                  <a:pt x="1781757" y="1199622"/>
                  <a:pt x="1781659" y="1201739"/>
                </a:cubicBezTo>
                <a:lnTo>
                  <a:pt x="1780772" y="1207454"/>
                </a:lnTo>
                <a:lnTo>
                  <a:pt x="1779885" y="1213486"/>
                </a:lnTo>
                <a:lnTo>
                  <a:pt x="1778408" y="1219200"/>
                </a:lnTo>
                <a:lnTo>
                  <a:pt x="1776930" y="1225233"/>
                </a:lnTo>
                <a:lnTo>
                  <a:pt x="1775156" y="1230949"/>
                </a:lnTo>
                <a:lnTo>
                  <a:pt x="1773087" y="1236346"/>
                </a:lnTo>
                <a:lnTo>
                  <a:pt x="1770427" y="1242061"/>
                </a:lnTo>
                <a:lnTo>
                  <a:pt x="1767472" y="1247459"/>
                </a:lnTo>
                <a:lnTo>
                  <a:pt x="1764812" y="1252855"/>
                </a:lnTo>
                <a:lnTo>
                  <a:pt x="1761560" y="1258254"/>
                </a:lnTo>
                <a:lnTo>
                  <a:pt x="1758014" y="1263333"/>
                </a:lnTo>
                <a:lnTo>
                  <a:pt x="1753876" y="1268413"/>
                </a:lnTo>
                <a:lnTo>
                  <a:pt x="1750034" y="1273494"/>
                </a:lnTo>
                <a:lnTo>
                  <a:pt x="1745304" y="1278255"/>
                </a:lnTo>
                <a:lnTo>
                  <a:pt x="1740575" y="1282384"/>
                </a:lnTo>
                <a:lnTo>
                  <a:pt x="1736142" y="1286510"/>
                </a:lnTo>
                <a:lnTo>
                  <a:pt x="1731117" y="1290321"/>
                </a:lnTo>
                <a:lnTo>
                  <a:pt x="1726093" y="1293814"/>
                </a:lnTo>
                <a:lnTo>
                  <a:pt x="1720477" y="1297306"/>
                </a:lnTo>
                <a:lnTo>
                  <a:pt x="1715157" y="1300481"/>
                </a:lnTo>
                <a:lnTo>
                  <a:pt x="1709837" y="1303021"/>
                </a:lnTo>
                <a:lnTo>
                  <a:pt x="1703926" y="1305560"/>
                </a:lnTo>
                <a:lnTo>
                  <a:pt x="1698310" y="1307465"/>
                </a:lnTo>
                <a:lnTo>
                  <a:pt x="1692398" y="1309371"/>
                </a:lnTo>
                <a:lnTo>
                  <a:pt x="1686783" y="1311275"/>
                </a:lnTo>
                <a:lnTo>
                  <a:pt x="1681167" y="1312228"/>
                </a:lnTo>
                <a:lnTo>
                  <a:pt x="1674960" y="1313180"/>
                </a:lnTo>
                <a:lnTo>
                  <a:pt x="1668754" y="1314133"/>
                </a:lnTo>
                <a:lnTo>
                  <a:pt x="1663138" y="1314450"/>
                </a:lnTo>
                <a:lnTo>
                  <a:pt x="1656931" y="1314769"/>
                </a:lnTo>
                <a:lnTo>
                  <a:pt x="1651020" y="1314450"/>
                </a:lnTo>
                <a:lnTo>
                  <a:pt x="1645108" y="1314133"/>
                </a:lnTo>
                <a:lnTo>
                  <a:pt x="1638902" y="1313180"/>
                </a:lnTo>
                <a:lnTo>
                  <a:pt x="1633286" y="1312228"/>
                </a:lnTo>
                <a:lnTo>
                  <a:pt x="1627079" y="1311275"/>
                </a:lnTo>
                <a:lnTo>
                  <a:pt x="1621463" y="1309371"/>
                </a:lnTo>
                <a:lnTo>
                  <a:pt x="1615552" y="1307465"/>
                </a:lnTo>
                <a:lnTo>
                  <a:pt x="1609936" y="1305560"/>
                </a:lnTo>
                <a:lnTo>
                  <a:pt x="1604320" y="1303021"/>
                </a:lnTo>
                <a:lnTo>
                  <a:pt x="1598705" y="1300481"/>
                </a:lnTo>
                <a:lnTo>
                  <a:pt x="1593385" y="1297306"/>
                </a:lnTo>
                <a:lnTo>
                  <a:pt x="1588360" y="1293814"/>
                </a:lnTo>
                <a:lnTo>
                  <a:pt x="1583040" y="1290321"/>
                </a:lnTo>
                <a:lnTo>
                  <a:pt x="1578015" y="1286510"/>
                </a:lnTo>
                <a:lnTo>
                  <a:pt x="1573286" y="1282384"/>
                </a:lnTo>
                <a:lnTo>
                  <a:pt x="1568557" y="1278255"/>
                </a:lnTo>
                <a:lnTo>
                  <a:pt x="290540" y="0"/>
                </a:lnTo>
                <a:lnTo>
                  <a:pt x="0" y="0"/>
                </a:lnTo>
                <a:lnTo>
                  <a:pt x="0" y="6858000"/>
                </a:lnTo>
                <a:lnTo>
                  <a:pt x="6489101" y="6858000"/>
                </a:lnTo>
                <a:lnTo>
                  <a:pt x="1481070" y="1828166"/>
                </a:lnTo>
                <a:lnTo>
                  <a:pt x="1476637" y="1823404"/>
                </a:lnTo>
                <a:lnTo>
                  <a:pt x="1472204" y="1818640"/>
                </a:lnTo>
                <a:lnTo>
                  <a:pt x="1468657" y="1814195"/>
                </a:lnTo>
                <a:lnTo>
                  <a:pt x="1465110" y="1808799"/>
                </a:lnTo>
                <a:lnTo>
                  <a:pt x="1461859" y="1803718"/>
                </a:lnTo>
                <a:lnTo>
                  <a:pt x="1459199" y="1798321"/>
                </a:lnTo>
                <a:lnTo>
                  <a:pt x="1456243" y="1792924"/>
                </a:lnTo>
                <a:lnTo>
                  <a:pt x="1453878" y="1787526"/>
                </a:lnTo>
                <a:lnTo>
                  <a:pt x="1451810" y="1781811"/>
                </a:lnTo>
                <a:lnTo>
                  <a:pt x="1450036" y="1776095"/>
                </a:lnTo>
                <a:lnTo>
                  <a:pt x="1448263" y="1770380"/>
                </a:lnTo>
                <a:lnTo>
                  <a:pt x="1447081" y="1764665"/>
                </a:lnTo>
                <a:lnTo>
                  <a:pt x="1446194" y="1758634"/>
                </a:lnTo>
                <a:lnTo>
                  <a:pt x="1445307" y="1752919"/>
                </a:lnTo>
                <a:cubicBezTo>
                  <a:pt x="1445209" y="1750908"/>
                  <a:pt x="1445110" y="1748896"/>
                  <a:pt x="1445012" y="1746885"/>
                </a:cubicBezTo>
                <a:lnTo>
                  <a:pt x="1445012" y="1741170"/>
                </a:lnTo>
                <a:lnTo>
                  <a:pt x="1445012" y="1735139"/>
                </a:lnTo>
                <a:cubicBezTo>
                  <a:pt x="1445110" y="1733234"/>
                  <a:pt x="1445209" y="1731329"/>
                  <a:pt x="1445307" y="1729424"/>
                </a:cubicBezTo>
                <a:lnTo>
                  <a:pt x="1446194" y="1723074"/>
                </a:lnTo>
                <a:lnTo>
                  <a:pt x="1447081" y="1717358"/>
                </a:lnTo>
                <a:lnTo>
                  <a:pt x="1448263" y="1711643"/>
                </a:lnTo>
                <a:lnTo>
                  <a:pt x="1450036" y="1705929"/>
                </a:lnTo>
                <a:lnTo>
                  <a:pt x="1451810" y="1700214"/>
                </a:lnTo>
                <a:lnTo>
                  <a:pt x="1453878" y="1694816"/>
                </a:lnTo>
                <a:lnTo>
                  <a:pt x="1456243" y="1689101"/>
                </a:lnTo>
                <a:lnTo>
                  <a:pt x="1459199" y="1683703"/>
                </a:lnTo>
                <a:lnTo>
                  <a:pt x="1461859" y="1678305"/>
                </a:lnTo>
                <a:lnTo>
                  <a:pt x="1465110" y="1673226"/>
                </a:lnTo>
                <a:lnTo>
                  <a:pt x="1468657" y="1668145"/>
                </a:lnTo>
                <a:lnTo>
                  <a:pt x="1472204" y="1663066"/>
                </a:lnTo>
                <a:lnTo>
                  <a:pt x="1476637" y="1658621"/>
                </a:lnTo>
                <a:lnTo>
                  <a:pt x="1481070" y="1653859"/>
                </a:lnTo>
                <a:lnTo>
                  <a:pt x="1485504" y="1649414"/>
                </a:lnTo>
                <a:lnTo>
                  <a:pt x="1490233" y="1645603"/>
                </a:lnTo>
                <a:lnTo>
                  <a:pt x="1495258" y="1641794"/>
                </a:lnTo>
                <a:lnTo>
                  <a:pt x="1500282" y="1637984"/>
                </a:lnTo>
                <a:lnTo>
                  <a:pt x="1505307" y="1634809"/>
                </a:lnTo>
                <a:lnTo>
                  <a:pt x="1510922" y="1631950"/>
                </a:lnTo>
                <a:lnTo>
                  <a:pt x="1516242" y="1629094"/>
                </a:lnTo>
                <a:lnTo>
                  <a:pt x="1521858" y="1626871"/>
                </a:lnTo>
                <a:lnTo>
                  <a:pt x="1527178" y="1624649"/>
                </a:lnTo>
                <a:lnTo>
                  <a:pt x="1533090" y="1623061"/>
                </a:lnTo>
                <a:lnTo>
                  <a:pt x="1538705" y="1621155"/>
                </a:lnTo>
                <a:lnTo>
                  <a:pt x="1544617" y="1620204"/>
                </a:lnTo>
                <a:lnTo>
                  <a:pt x="1550232" y="1618934"/>
                </a:lnTo>
                <a:lnTo>
                  <a:pt x="1556439" y="1618299"/>
                </a:lnTo>
                <a:lnTo>
                  <a:pt x="1562055" y="1617981"/>
                </a:lnTo>
                <a:lnTo>
                  <a:pt x="1568262" y="1617981"/>
                </a:lnTo>
                <a:lnTo>
                  <a:pt x="1573878" y="1617981"/>
                </a:lnTo>
                <a:lnTo>
                  <a:pt x="1580084" y="1618299"/>
                </a:lnTo>
                <a:lnTo>
                  <a:pt x="1585996" y="1618934"/>
                </a:lnTo>
                <a:lnTo>
                  <a:pt x="1591611" y="1620204"/>
                </a:lnTo>
                <a:lnTo>
                  <a:pt x="1597227" y="1621155"/>
                </a:lnTo>
                <a:lnTo>
                  <a:pt x="1603138" y="1623061"/>
                </a:lnTo>
                <a:lnTo>
                  <a:pt x="1608754" y="1624649"/>
                </a:lnTo>
                <a:lnTo>
                  <a:pt x="1614665" y="1626871"/>
                </a:lnTo>
                <a:lnTo>
                  <a:pt x="1619986" y="1629094"/>
                </a:lnTo>
                <a:lnTo>
                  <a:pt x="1625306" y="1631950"/>
                </a:lnTo>
                <a:lnTo>
                  <a:pt x="1630626" y="1634809"/>
                </a:lnTo>
                <a:lnTo>
                  <a:pt x="1635650" y="1637984"/>
                </a:lnTo>
                <a:lnTo>
                  <a:pt x="1640675" y="1641794"/>
                </a:lnTo>
                <a:lnTo>
                  <a:pt x="1645700" y="1645603"/>
                </a:lnTo>
                <a:lnTo>
                  <a:pt x="1650428" y="1649414"/>
                </a:lnTo>
                <a:lnTo>
                  <a:pt x="1655158" y="1653859"/>
                </a:lnTo>
                <a:lnTo>
                  <a:pt x="2324018" y="2322830"/>
                </a:lnTo>
                <a:lnTo>
                  <a:pt x="2328747" y="2326958"/>
                </a:lnTo>
                <a:lnTo>
                  <a:pt x="2333476" y="2331085"/>
                </a:lnTo>
                <a:lnTo>
                  <a:pt x="2338501" y="2334895"/>
                </a:lnTo>
                <a:lnTo>
                  <a:pt x="2343525" y="2338705"/>
                </a:lnTo>
                <a:lnTo>
                  <a:pt x="2348550" y="2341880"/>
                </a:lnTo>
                <a:lnTo>
                  <a:pt x="2353870" y="2344738"/>
                </a:lnTo>
                <a:lnTo>
                  <a:pt x="2359190" y="2347595"/>
                </a:lnTo>
                <a:lnTo>
                  <a:pt x="2365101" y="2349818"/>
                </a:lnTo>
                <a:lnTo>
                  <a:pt x="2370422" y="2351723"/>
                </a:lnTo>
                <a:lnTo>
                  <a:pt x="2376037" y="2353628"/>
                </a:lnTo>
                <a:lnTo>
                  <a:pt x="2381949" y="2355534"/>
                </a:lnTo>
                <a:lnTo>
                  <a:pt x="2387564" y="2356485"/>
                </a:lnTo>
                <a:lnTo>
                  <a:pt x="2393476" y="2357755"/>
                </a:lnTo>
                <a:lnTo>
                  <a:pt x="2399387" y="2358391"/>
                </a:lnTo>
                <a:lnTo>
                  <a:pt x="2405298" y="2358708"/>
                </a:lnTo>
                <a:lnTo>
                  <a:pt x="2411209" y="2358708"/>
                </a:lnTo>
                <a:lnTo>
                  <a:pt x="2417121" y="2358708"/>
                </a:lnTo>
                <a:lnTo>
                  <a:pt x="2423032" y="2358391"/>
                </a:lnTo>
                <a:lnTo>
                  <a:pt x="2428943" y="2357755"/>
                </a:lnTo>
                <a:lnTo>
                  <a:pt x="2434559" y="2356485"/>
                </a:lnTo>
                <a:lnTo>
                  <a:pt x="2440470" y="2355534"/>
                </a:lnTo>
                <a:lnTo>
                  <a:pt x="2446086" y="2353628"/>
                </a:lnTo>
                <a:lnTo>
                  <a:pt x="2451997" y="2351723"/>
                </a:lnTo>
                <a:lnTo>
                  <a:pt x="2457613" y="2349818"/>
                </a:lnTo>
                <a:lnTo>
                  <a:pt x="2462933" y="2347595"/>
                </a:lnTo>
                <a:lnTo>
                  <a:pt x="2468549" y="2344738"/>
                </a:lnTo>
                <a:lnTo>
                  <a:pt x="2473869" y="2341880"/>
                </a:lnTo>
                <a:lnTo>
                  <a:pt x="2478893" y="2338705"/>
                </a:lnTo>
                <a:lnTo>
                  <a:pt x="2484214" y="2334895"/>
                </a:lnTo>
                <a:lnTo>
                  <a:pt x="2488943" y="2331085"/>
                </a:lnTo>
                <a:lnTo>
                  <a:pt x="2493672" y="2326958"/>
                </a:lnTo>
                <a:lnTo>
                  <a:pt x="2498105" y="2322830"/>
                </a:lnTo>
                <a:lnTo>
                  <a:pt x="2502539" y="2318068"/>
                </a:lnTo>
                <a:lnTo>
                  <a:pt x="2506972" y="2313306"/>
                </a:lnTo>
                <a:lnTo>
                  <a:pt x="2510519" y="2308544"/>
                </a:lnTo>
                <a:lnTo>
                  <a:pt x="2514066" y="2303463"/>
                </a:lnTo>
                <a:lnTo>
                  <a:pt x="2517317" y="2298384"/>
                </a:lnTo>
                <a:lnTo>
                  <a:pt x="2520272" y="2292985"/>
                </a:lnTo>
                <a:lnTo>
                  <a:pt x="2522932" y="2287588"/>
                </a:lnTo>
                <a:lnTo>
                  <a:pt x="2525593" y="2281873"/>
                </a:lnTo>
                <a:lnTo>
                  <a:pt x="2527366" y="2276476"/>
                </a:lnTo>
                <a:lnTo>
                  <a:pt x="2529435" y="2270761"/>
                </a:lnTo>
                <a:lnTo>
                  <a:pt x="2530913" y="2265046"/>
                </a:lnTo>
                <a:lnTo>
                  <a:pt x="2532095" y="2259331"/>
                </a:lnTo>
                <a:lnTo>
                  <a:pt x="2532982" y="2253298"/>
                </a:lnTo>
                <a:lnTo>
                  <a:pt x="2533868" y="2247266"/>
                </a:lnTo>
                <a:cubicBezTo>
                  <a:pt x="2533967" y="2245362"/>
                  <a:pt x="2534065" y="2243456"/>
                  <a:pt x="2534164" y="2241551"/>
                </a:cubicBezTo>
                <a:cubicBezTo>
                  <a:pt x="2534262" y="2239540"/>
                  <a:pt x="2534361" y="2237530"/>
                  <a:pt x="2534459" y="2235519"/>
                </a:cubicBezTo>
                <a:cubicBezTo>
                  <a:pt x="2534361" y="2233614"/>
                  <a:pt x="2534262" y="2231709"/>
                  <a:pt x="2534164" y="2229804"/>
                </a:cubicBezTo>
                <a:cubicBezTo>
                  <a:pt x="2534065" y="2227793"/>
                  <a:pt x="2533967" y="2225781"/>
                  <a:pt x="2533868" y="2223770"/>
                </a:cubicBezTo>
                <a:lnTo>
                  <a:pt x="2532982" y="2217739"/>
                </a:lnTo>
                <a:lnTo>
                  <a:pt x="2532095" y="2212024"/>
                </a:lnTo>
                <a:lnTo>
                  <a:pt x="2530913" y="2206309"/>
                </a:lnTo>
                <a:lnTo>
                  <a:pt x="2529435" y="2200593"/>
                </a:lnTo>
                <a:lnTo>
                  <a:pt x="2527366" y="2194878"/>
                </a:lnTo>
                <a:lnTo>
                  <a:pt x="2525593" y="2189163"/>
                </a:lnTo>
                <a:lnTo>
                  <a:pt x="2522932" y="2183765"/>
                </a:lnTo>
                <a:lnTo>
                  <a:pt x="2520272" y="2178368"/>
                </a:lnTo>
                <a:lnTo>
                  <a:pt x="2517317" y="2172970"/>
                </a:lnTo>
                <a:lnTo>
                  <a:pt x="2514066" y="2167890"/>
                </a:lnTo>
                <a:lnTo>
                  <a:pt x="2510519" y="2162494"/>
                </a:lnTo>
                <a:lnTo>
                  <a:pt x="2506972" y="2157730"/>
                </a:lnTo>
                <a:lnTo>
                  <a:pt x="2502539" y="2153285"/>
                </a:lnTo>
                <a:lnTo>
                  <a:pt x="2498105" y="2148523"/>
                </a:lnTo>
                <a:lnTo>
                  <a:pt x="2111508" y="1761490"/>
                </a:lnTo>
                <a:lnTo>
                  <a:pt x="1915254" y="1565276"/>
                </a:lnTo>
                <a:lnTo>
                  <a:pt x="1910524" y="1560514"/>
                </a:lnTo>
                <a:lnTo>
                  <a:pt x="1906682" y="1555751"/>
                </a:lnTo>
                <a:lnTo>
                  <a:pt x="1902544" y="1550671"/>
                </a:lnTo>
                <a:lnTo>
                  <a:pt x="1899588" y="1545909"/>
                </a:lnTo>
                <a:lnTo>
                  <a:pt x="1896338" y="1540829"/>
                </a:lnTo>
                <a:lnTo>
                  <a:pt x="1893086" y="1535430"/>
                </a:lnTo>
                <a:lnTo>
                  <a:pt x="1890426" y="1530034"/>
                </a:lnTo>
                <a:lnTo>
                  <a:pt x="1888062" y="1524635"/>
                </a:lnTo>
                <a:lnTo>
                  <a:pt x="1885697" y="1518920"/>
                </a:lnTo>
                <a:lnTo>
                  <a:pt x="1883924" y="1513205"/>
                </a:lnTo>
                <a:lnTo>
                  <a:pt x="1882446" y="1507174"/>
                </a:lnTo>
                <a:lnTo>
                  <a:pt x="1881264" y="1501459"/>
                </a:lnTo>
                <a:lnTo>
                  <a:pt x="1880377" y="1495744"/>
                </a:lnTo>
                <a:lnTo>
                  <a:pt x="1879786" y="1489710"/>
                </a:lnTo>
                <a:lnTo>
                  <a:pt x="1879195" y="1483995"/>
                </a:lnTo>
                <a:cubicBezTo>
                  <a:pt x="1879096" y="1482090"/>
                  <a:pt x="1878998" y="1480186"/>
                  <a:pt x="1878899" y="1478281"/>
                </a:cubicBezTo>
                <a:cubicBezTo>
                  <a:pt x="1878998" y="1476270"/>
                  <a:pt x="1879096" y="1474260"/>
                  <a:pt x="1879195" y="1472249"/>
                </a:cubicBezTo>
                <a:lnTo>
                  <a:pt x="1879786" y="1466215"/>
                </a:lnTo>
                <a:lnTo>
                  <a:pt x="1880377" y="1460183"/>
                </a:lnTo>
                <a:lnTo>
                  <a:pt x="1881264" y="1454468"/>
                </a:lnTo>
                <a:lnTo>
                  <a:pt x="1882446" y="1448754"/>
                </a:lnTo>
                <a:lnTo>
                  <a:pt x="1883924" y="1443039"/>
                </a:lnTo>
                <a:lnTo>
                  <a:pt x="1885697" y="1437324"/>
                </a:lnTo>
                <a:lnTo>
                  <a:pt x="1888062" y="1431609"/>
                </a:lnTo>
                <a:lnTo>
                  <a:pt x="1890426" y="1426211"/>
                </a:lnTo>
                <a:lnTo>
                  <a:pt x="1893086" y="1420814"/>
                </a:lnTo>
                <a:lnTo>
                  <a:pt x="1896338" y="1415416"/>
                </a:lnTo>
                <a:lnTo>
                  <a:pt x="1899588" y="1410336"/>
                </a:lnTo>
                <a:lnTo>
                  <a:pt x="1902544" y="1405256"/>
                </a:lnTo>
                <a:lnTo>
                  <a:pt x="1906682" y="1400175"/>
                </a:lnTo>
                <a:lnTo>
                  <a:pt x="1910524" y="1395731"/>
                </a:lnTo>
                <a:lnTo>
                  <a:pt x="1915254" y="1390969"/>
                </a:lnTo>
                <a:lnTo>
                  <a:pt x="1919687" y="1386524"/>
                </a:lnTo>
                <a:lnTo>
                  <a:pt x="1924712" y="1382396"/>
                </a:lnTo>
                <a:lnTo>
                  <a:pt x="1929145" y="1378585"/>
                </a:lnTo>
                <a:lnTo>
                  <a:pt x="1934170" y="1375094"/>
                </a:lnTo>
                <a:lnTo>
                  <a:pt x="1939785" y="1371919"/>
                </a:lnTo>
                <a:lnTo>
                  <a:pt x="1945106" y="1369061"/>
                </a:lnTo>
                <a:lnTo>
                  <a:pt x="1950426" y="1366204"/>
                </a:lnTo>
                <a:lnTo>
                  <a:pt x="1955746" y="1363980"/>
                </a:lnTo>
                <a:lnTo>
                  <a:pt x="1961657" y="1361759"/>
                </a:lnTo>
                <a:lnTo>
                  <a:pt x="1967273" y="1360170"/>
                </a:lnTo>
                <a:lnTo>
                  <a:pt x="1973184" y="1358265"/>
                </a:lnTo>
                <a:lnTo>
                  <a:pt x="1978800" y="1357314"/>
                </a:lnTo>
                <a:lnTo>
                  <a:pt x="1984711" y="1356043"/>
                </a:lnTo>
                <a:lnTo>
                  <a:pt x="1990327" y="1355409"/>
                </a:lnTo>
                <a:lnTo>
                  <a:pt x="1996534" y="1355090"/>
                </a:lnTo>
                <a:lnTo>
                  <a:pt x="2002149" y="1354773"/>
                </a:lnTo>
                <a:lnTo>
                  <a:pt x="2008356" y="1355090"/>
                </a:lnTo>
                <a:lnTo>
                  <a:pt x="2013972" y="1355409"/>
                </a:lnTo>
                <a:lnTo>
                  <a:pt x="2019883" y="1356043"/>
                </a:lnTo>
                <a:lnTo>
                  <a:pt x="2025794" y="1357314"/>
                </a:lnTo>
                <a:lnTo>
                  <a:pt x="2031706" y="1358265"/>
                </a:lnTo>
                <a:lnTo>
                  <a:pt x="2037321" y="1360170"/>
                </a:lnTo>
                <a:lnTo>
                  <a:pt x="2043232" y="1361759"/>
                </a:lnTo>
                <a:lnTo>
                  <a:pt x="2048553" y="1363980"/>
                </a:lnTo>
                <a:lnTo>
                  <a:pt x="2054168" y="1366204"/>
                </a:lnTo>
                <a:lnTo>
                  <a:pt x="2059784" y="1369061"/>
                </a:lnTo>
                <a:lnTo>
                  <a:pt x="2065104" y="1371919"/>
                </a:lnTo>
                <a:lnTo>
                  <a:pt x="2070129" y="1375094"/>
                </a:lnTo>
                <a:lnTo>
                  <a:pt x="2075154" y="1378585"/>
                </a:lnTo>
                <a:lnTo>
                  <a:pt x="2080178" y="1382396"/>
                </a:lnTo>
                <a:lnTo>
                  <a:pt x="2084907" y="1386524"/>
                </a:lnTo>
                <a:lnTo>
                  <a:pt x="2089340" y="1390969"/>
                </a:lnTo>
                <a:lnTo>
                  <a:pt x="2296826" y="1598296"/>
                </a:lnTo>
                <a:lnTo>
                  <a:pt x="2301260" y="1602423"/>
                </a:lnTo>
                <a:lnTo>
                  <a:pt x="2305989" y="1606869"/>
                </a:lnTo>
                <a:lnTo>
                  <a:pt x="2311013" y="1610361"/>
                </a:lnTo>
                <a:lnTo>
                  <a:pt x="2316038" y="1613854"/>
                </a:lnTo>
                <a:lnTo>
                  <a:pt x="2321062" y="1617345"/>
                </a:lnTo>
                <a:lnTo>
                  <a:pt x="2326678" y="1620204"/>
                </a:lnTo>
                <a:lnTo>
                  <a:pt x="2331998" y="1623061"/>
                </a:lnTo>
                <a:lnTo>
                  <a:pt x="2337318" y="1625283"/>
                </a:lnTo>
                <a:lnTo>
                  <a:pt x="2342934" y="1627189"/>
                </a:lnTo>
                <a:lnTo>
                  <a:pt x="2348845" y="1629094"/>
                </a:lnTo>
                <a:lnTo>
                  <a:pt x="2354461" y="1630998"/>
                </a:lnTo>
                <a:lnTo>
                  <a:pt x="2360372" y="1631950"/>
                </a:lnTo>
                <a:lnTo>
                  <a:pt x="2365988" y="1632904"/>
                </a:lnTo>
                <a:lnTo>
                  <a:pt x="2372195" y="1633856"/>
                </a:lnTo>
                <a:lnTo>
                  <a:pt x="2377811" y="1634174"/>
                </a:lnTo>
                <a:lnTo>
                  <a:pt x="2383722" y="1634174"/>
                </a:lnTo>
                <a:lnTo>
                  <a:pt x="2389633" y="1634174"/>
                </a:lnTo>
                <a:lnTo>
                  <a:pt x="2395545" y="1633856"/>
                </a:lnTo>
                <a:lnTo>
                  <a:pt x="2401751" y="1632904"/>
                </a:lnTo>
                <a:lnTo>
                  <a:pt x="2407367" y="1631950"/>
                </a:lnTo>
                <a:lnTo>
                  <a:pt x="2412983" y="1630998"/>
                </a:lnTo>
                <a:lnTo>
                  <a:pt x="2418894" y="1629094"/>
                </a:lnTo>
                <a:lnTo>
                  <a:pt x="2424510" y="1627189"/>
                </a:lnTo>
                <a:lnTo>
                  <a:pt x="2430125" y="1625283"/>
                </a:lnTo>
                <a:lnTo>
                  <a:pt x="2435741" y="1623061"/>
                </a:lnTo>
                <a:lnTo>
                  <a:pt x="2441061" y="1620204"/>
                </a:lnTo>
                <a:lnTo>
                  <a:pt x="2446381" y="1617345"/>
                </a:lnTo>
                <a:lnTo>
                  <a:pt x="2451702" y="1613854"/>
                </a:lnTo>
                <a:lnTo>
                  <a:pt x="2456726" y="1610361"/>
                </a:lnTo>
                <a:lnTo>
                  <a:pt x="2461751" y="1606869"/>
                </a:lnTo>
                <a:lnTo>
                  <a:pt x="2466184" y="1602423"/>
                </a:lnTo>
                <a:lnTo>
                  <a:pt x="2470913" y="1598296"/>
                </a:lnTo>
                <a:lnTo>
                  <a:pt x="2475347" y="1593533"/>
                </a:lnTo>
                <a:lnTo>
                  <a:pt x="2479485" y="1588771"/>
                </a:lnTo>
                <a:lnTo>
                  <a:pt x="2483031" y="1583691"/>
                </a:lnTo>
                <a:lnTo>
                  <a:pt x="2486874" y="1578928"/>
                </a:lnTo>
                <a:lnTo>
                  <a:pt x="2490125" y="1573849"/>
                </a:lnTo>
                <a:lnTo>
                  <a:pt x="2492785" y="1568451"/>
                </a:lnTo>
                <a:lnTo>
                  <a:pt x="2495741" y="1563054"/>
                </a:lnTo>
                <a:lnTo>
                  <a:pt x="2497810" y="1557339"/>
                </a:lnTo>
                <a:lnTo>
                  <a:pt x="2500174" y="1551941"/>
                </a:lnTo>
                <a:lnTo>
                  <a:pt x="2501947" y="1546226"/>
                </a:lnTo>
                <a:lnTo>
                  <a:pt x="2503721" y="1540511"/>
                </a:lnTo>
                <a:lnTo>
                  <a:pt x="2504608" y="1534478"/>
                </a:lnTo>
                <a:lnTo>
                  <a:pt x="2505790" y="1528763"/>
                </a:lnTo>
                <a:lnTo>
                  <a:pt x="2506381" y="1522731"/>
                </a:lnTo>
                <a:lnTo>
                  <a:pt x="2506972" y="1517016"/>
                </a:lnTo>
                <a:lnTo>
                  <a:pt x="2506972" y="1510984"/>
                </a:lnTo>
                <a:lnTo>
                  <a:pt x="2506972" y="1505268"/>
                </a:lnTo>
                <a:lnTo>
                  <a:pt x="2506381" y="1499553"/>
                </a:lnTo>
                <a:lnTo>
                  <a:pt x="2505790" y="1493204"/>
                </a:lnTo>
                <a:lnTo>
                  <a:pt x="2504608" y="1487489"/>
                </a:lnTo>
                <a:lnTo>
                  <a:pt x="2503721" y="1481773"/>
                </a:lnTo>
                <a:lnTo>
                  <a:pt x="2501947" y="1476058"/>
                </a:lnTo>
                <a:lnTo>
                  <a:pt x="2500174" y="1470343"/>
                </a:lnTo>
                <a:lnTo>
                  <a:pt x="2497810" y="1464629"/>
                </a:lnTo>
                <a:lnTo>
                  <a:pt x="2495741" y="1459231"/>
                </a:lnTo>
                <a:lnTo>
                  <a:pt x="2492785" y="1453834"/>
                </a:lnTo>
                <a:lnTo>
                  <a:pt x="2490125" y="1448436"/>
                </a:lnTo>
                <a:lnTo>
                  <a:pt x="2486874" y="1443356"/>
                </a:lnTo>
                <a:lnTo>
                  <a:pt x="2483031" y="1438275"/>
                </a:lnTo>
                <a:lnTo>
                  <a:pt x="2479485" y="1433195"/>
                </a:lnTo>
                <a:lnTo>
                  <a:pt x="2475347" y="1428751"/>
                </a:lnTo>
                <a:lnTo>
                  <a:pt x="2470913" y="1423988"/>
                </a:lnTo>
                <a:lnTo>
                  <a:pt x="1802348" y="755333"/>
                </a:lnTo>
                <a:lnTo>
                  <a:pt x="1796141" y="748348"/>
                </a:lnTo>
                <a:lnTo>
                  <a:pt x="1790230" y="741045"/>
                </a:lnTo>
                <a:lnTo>
                  <a:pt x="1784910" y="733108"/>
                </a:lnTo>
                <a:lnTo>
                  <a:pt x="1780181" y="725170"/>
                </a:lnTo>
                <a:lnTo>
                  <a:pt x="1776634" y="716915"/>
                </a:lnTo>
                <a:lnTo>
                  <a:pt x="1773087" y="708660"/>
                </a:lnTo>
                <a:lnTo>
                  <a:pt x="1770427" y="699770"/>
                </a:lnTo>
                <a:lnTo>
                  <a:pt x="1768654" y="6911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6B4AD8D0-8505-4533-8A1F-FDF084BC143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597525" y="4797434"/>
            <a:ext cx="3391101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6037D0D8-7716-41B6-AE2D-6EF8B3F54F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9820112" y="0"/>
            <a:ext cx="198815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183D350-3BD5-4E6F-BB75-0FF179C666B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385642" y="1016308"/>
            <a:ext cx="3810803" cy="3034992"/>
          </a:xfrm>
          <a:custGeom>
            <a:avLst/>
            <a:gdLst>
              <a:gd name="connsiteX0" fmla="*/ 0 w 2858102"/>
              <a:gd name="connsiteY0" fmla="*/ 0 h 3034992"/>
              <a:gd name="connsiteX1" fmla="*/ 0 w 2858102"/>
              <a:gd name="connsiteY1" fmla="*/ 353805 h 3034992"/>
              <a:gd name="connsiteX2" fmla="*/ 490082 w 2858102"/>
              <a:gd name="connsiteY2" fmla="*/ 843951 h 3034992"/>
              <a:gd name="connsiteX3" fmla="*/ 2645031 w 2858102"/>
              <a:gd name="connsiteY3" fmla="*/ 2998485 h 3034992"/>
              <a:gd name="connsiteX4" fmla="*/ 2649463 w 2858102"/>
              <a:gd name="connsiteY4" fmla="*/ 3003247 h 3034992"/>
              <a:gd name="connsiteX5" fmla="*/ 2654192 w 2858102"/>
              <a:gd name="connsiteY5" fmla="*/ 3007057 h 3034992"/>
              <a:gd name="connsiteX6" fmla="*/ 2659216 w 2858102"/>
              <a:gd name="connsiteY6" fmla="*/ 3011183 h 3034992"/>
              <a:gd name="connsiteX7" fmla="*/ 2664535 w 2858102"/>
              <a:gd name="connsiteY7" fmla="*/ 3014675 h 3034992"/>
              <a:gd name="connsiteX8" fmla="*/ 2669559 w 2858102"/>
              <a:gd name="connsiteY8" fmla="*/ 3017850 h 3034992"/>
              <a:gd name="connsiteX9" fmla="*/ 2675174 w 2858102"/>
              <a:gd name="connsiteY9" fmla="*/ 3020707 h 3034992"/>
              <a:gd name="connsiteX10" fmla="*/ 2680789 w 2858102"/>
              <a:gd name="connsiteY10" fmla="*/ 3023564 h 3034992"/>
              <a:gd name="connsiteX11" fmla="*/ 2686108 w 2858102"/>
              <a:gd name="connsiteY11" fmla="*/ 3026104 h 3034992"/>
              <a:gd name="connsiteX12" fmla="*/ 2692019 w 2858102"/>
              <a:gd name="connsiteY12" fmla="*/ 3028326 h 3034992"/>
              <a:gd name="connsiteX13" fmla="*/ 2697633 w 2858102"/>
              <a:gd name="connsiteY13" fmla="*/ 3030230 h 3034992"/>
              <a:gd name="connsiteX14" fmla="*/ 2703544 w 2858102"/>
              <a:gd name="connsiteY14" fmla="*/ 3031500 h 3034992"/>
              <a:gd name="connsiteX15" fmla="*/ 2709454 w 2858102"/>
              <a:gd name="connsiteY15" fmla="*/ 3033087 h 3034992"/>
              <a:gd name="connsiteX16" fmla="*/ 2715365 w 2858102"/>
              <a:gd name="connsiteY16" fmla="*/ 3034040 h 3034992"/>
              <a:gd name="connsiteX17" fmla="*/ 2721275 w 2858102"/>
              <a:gd name="connsiteY17" fmla="*/ 3034675 h 3034992"/>
              <a:gd name="connsiteX18" fmla="*/ 2727186 w 2858102"/>
              <a:gd name="connsiteY18" fmla="*/ 3034992 h 3034992"/>
              <a:gd name="connsiteX19" fmla="*/ 2733392 w 2858102"/>
              <a:gd name="connsiteY19" fmla="*/ 3034992 h 3034992"/>
              <a:gd name="connsiteX20" fmla="*/ 2739302 w 2858102"/>
              <a:gd name="connsiteY20" fmla="*/ 3034992 h 3034992"/>
              <a:gd name="connsiteX21" fmla="*/ 2745508 w 2858102"/>
              <a:gd name="connsiteY21" fmla="*/ 3034675 h 3034992"/>
              <a:gd name="connsiteX22" fmla="*/ 2751123 w 2858102"/>
              <a:gd name="connsiteY22" fmla="*/ 3034040 h 3034992"/>
              <a:gd name="connsiteX23" fmla="*/ 2757329 w 2858102"/>
              <a:gd name="connsiteY23" fmla="*/ 3033087 h 3034992"/>
              <a:gd name="connsiteX24" fmla="*/ 2762944 w 2858102"/>
              <a:gd name="connsiteY24" fmla="*/ 3031500 h 3034992"/>
              <a:gd name="connsiteX25" fmla="*/ 2768854 w 2858102"/>
              <a:gd name="connsiteY25" fmla="*/ 3030230 h 3034992"/>
              <a:gd name="connsiteX26" fmla="*/ 2774469 w 2858102"/>
              <a:gd name="connsiteY26" fmla="*/ 3028326 h 3034992"/>
              <a:gd name="connsiteX27" fmla="*/ 2780380 w 2858102"/>
              <a:gd name="connsiteY27" fmla="*/ 3026104 h 3034992"/>
              <a:gd name="connsiteX28" fmla="*/ 2785995 w 2858102"/>
              <a:gd name="connsiteY28" fmla="*/ 3023564 h 3034992"/>
              <a:gd name="connsiteX29" fmla="*/ 2791314 w 2858102"/>
              <a:gd name="connsiteY29" fmla="*/ 3020707 h 3034992"/>
              <a:gd name="connsiteX30" fmla="*/ 2796929 w 2858102"/>
              <a:gd name="connsiteY30" fmla="*/ 3017850 h 3034992"/>
              <a:gd name="connsiteX31" fmla="*/ 2802248 w 2858102"/>
              <a:gd name="connsiteY31" fmla="*/ 3014675 h 3034992"/>
              <a:gd name="connsiteX32" fmla="*/ 2807272 w 2858102"/>
              <a:gd name="connsiteY32" fmla="*/ 3011183 h 3034992"/>
              <a:gd name="connsiteX33" fmla="*/ 2812296 w 2858102"/>
              <a:gd name="connsiteY33" fmla="*/ 3007057 h 3034992"/>
              <a:gd name="connsiteX34" fmla="*/ 2817025 w 2858102"/>
              <a:gd name="connsiteY34" fmla="*/ 3003247 h 3034992"/>
              <a:gd name="connsiteX35" fmla="*/ 2821753 w 2858102"/>
              <a:gd name="connsiteY35" fmla="*/ 2998485 h 3034992"/>
              <a:gd name="connsiteX36" fmla="*/ 2826186 w 2858102"/>
              <a:gd name="connsiteY36" fmla="*/ 2993724 h 3034992"/>
              <a:gd name="connsiteX37" fmla="*/ 2830323 w 2858102"/>
              <a:gd name="connsiteY37" fmla="*/ 2989279 h 3034992"/>
              <a:gd name="connsiteX38" fmla="*/ 2834165 w 2858102"/>
              <a:gd name="connsiteY38" fmla="*/ 2984200 h 3034992"/>
              <a:gd name="connsiteX39" fmla="*/ 2837711 w 2858102"/>
              <a:gd name="connsiteY39" fmla="*/ 2979121 h 3034992"/>
              <a:gd name="connsiteX40" fmla="*/ 2840962 w 2858102"/>
              <a:gd name="connsiteY40" fmla="*/ 2973724 h 3034992"/>
              <a:gd name="connsiteX41" fmla="*/ 2843917 w 2858102"/>
              <a:gd name="connsiteY41" fmla="*/ 2968328 h 3034992"/>
              <a:gd name="connsiteX42" fmla="*/ 2846872 w 2858102"/>
              <a:gd name="connsiteY42" fmla="*/ 2962931 h 3034992"/>
              <a:gd name="connsiteX43" fmla="*/ 2849237 w 2858102"/>
              <a:gd name="connsiteY43" fmla="*/ 2957217 h 3034992"/>
              <a:gd name="connsiteX44" fmla="*/ 2851305 w 2858102"/>
              <a:gd name="connsiteY44" fmla="*/ 2951503 h 3034992"/>
              <a:gd name="connsiteX45" fmla="*/ 2853078 w 2858102"/>
              <a:gd name="connsiteY45" fmla="*/ 2945789 h 3034992"/>
              <a:gd name="connsiteX46" fmla="*/ 2854556 w 2858102"/>
              <a:gd name="connsiteY46" fmla="*/ 2940075 h 3034992"/>
              <a:gd name="connsiteX47" fmla="*/ 2856034 w 2858102"/>
              <a:gd name="connsiteY47" fmla="*/ 2934360 h 3034992"/>
              <a:gd name="connsiteX48" fmla="*/ 2857216 w 2858102"/>
              <a:gd name="connsiteY48" fmla="*/ 2928011 h 3034992"/>
              <a:gd name="connsiteX49" fmla="*/ 2857807 w 2858102"/>
              <a:gd name="connsiteY49" fmla="*/ 2922297 h 3034992"/>
              <a:gd name="connsiteX50" fmla="*/ 2858102 w 2858102"/>
              <a:gd name="connsiteY50" fmla="*/ 2916266 h 3034992"/>
              <a:gd name="connsiteX51" fmla="*/ 2858102 w 2858102"/>
              <a:gd name="connsiteY51" fmla="*/ 2910234 h 3034992"/>
              <a:gd name="connsiteX52" fmla="*/ 2858102 w 2858102"/>
              <a:gd name="connsiteY52" fmla="*/ 2903885 h 3034992"/>
              <a:gd name="connsiteX53" fmla="*/ 2857807 w 2858102"/>
              <a:gd name="connsiteY53" fmla="*/ 2898171 h 3034992"/>
              <a:gd name="connsiteX54" fmla="*/ 2857216 w 2858102"/>
              <a:gd name="connsiteY54" fmla="*/ 2892140 h 3034992"/>
              <a:gd name="connsiteX55" fmla="*/ 2856034 w 2858102"/>
              <a:gd name="connsiteY55" fmla="*/ 2886425 h 3034992"/>
              <a:gd name="connsiteX56" fmla="*/ 2854556 w 2858102"/>
              <a:gd name="connsiteY56" fmla="*/ 2880394 h 3034992"/>
              <a:gd name="connsiteX57" fmla="*/ 2853078 w 2858102"/>
              <a:gd name="connsiteY57" fmla="*/ 2874680 h 3034992"/>
              <a:gd name="connsiteX58" fmla="*/ 2851305 w 2858102"/>
              <a:gd name="connsiteY58" fmla="*/ 2868966 h 3034992"/>
              <a:gd name="connsiteX59" fmla="*/ 2849237 w 2858102"/>
              <a:gd name="connsiteY59" fmla="*/ 2863252 h 3034992"/>
              <a:gd name="connsiteX60" fmla="*/ 2846872 w 2858102"/>
              <a:gd name="connsiteY60" fmla="*/ 2857855 h 3034992"/>
              <a:gd name="connsiteX61" fmla="*/ 2843917 w 2858102"/>
              <a:gd name="connsiteY61" fmla="*/ 2851823 h 3034992"/>
              <a:gd name="connsiteX62" fmla="*/ 2840962 w 2858102"/>
              <a:gd name="connsiteY62" fmla="*/ 2846427 h 3034992"/>
              <a:gd name="connsiteX63" fmla="*/ 2837711 w 2858102"/>
              <a:gd name="connsiteY63" fmla="*/ 2841665 h 3034992"/>
              <a:gd name="connsiteX64" fmla="*/ 2834165 w 2858102"/>
              <a:gd name="connsiteY64" fmla="*/ 2836268 h 3034992"/>
              <a:gd name="connsiteX65" fmla="*/ 2830323 w 2858102"/>
              <a:gd name="connsiteY65" fmla="*/ 2831507 h 3034992"/>
              <a:gd name="connsiteX66" fmla="*/ 2826186 w 2858102"/>
              <a:gd name="connsiteY66" fmla="*/ 2826427 h 3034992"/>
              <a:gd name="connsiteX67" fmla="*/ 2821753 w 2858102"/>
              <a:gd name="connsiteY67" fmla="*/ 2821666 h 3034992"/>
              <a:gd name="connsiteX68" fmla="*/ 490082 w 2858102"/>
              <a:gd name="connsiteY68" fmla="*/ 489994 h 303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858102" h="3034992">
                <a:moveTo>
                  <a:pt x="0" y="0"/>
                </a:moveTo>
                <a:lnTo>
                  <a:pt x="0" y="353805"/>
                </a:lnTo>
                <a:lnTo>
                  <a:pt x="490082" y="843951"/>
                </a:lnTo>
                <a:lnTo>
                  <a:pt x="2645031" y="2998485"/>
                </a:lnTo>
                <a:lnTo>
                  <a:pt x="2649463" y="3003247"/>
                </a:lnTo>
                <a:lnTo>
                  <a:pt x="2654192" y="3007057"/>
                </a:lnTo>
                <a:lnTo>
                  <a:pt x="2659216" y="3011183"/>
                </a:lnTo>
                <a:lnTo>
                  <a:pt x="2664535" y="3014675"/>
                </a:lnTo>
                <a:lnTo>
                  <a:pt x="2669559" y="3017850"/>
                </a:lnTo>
                <a:lnTo>
                  <a:pt x="2675174" y="3020707"/>
                </a:lnTo>
                <a:lnTo>
                  <a:pt x="2680789" y="3023564"/>
                </a:lnTo>
                <a:lnTo>
                  <a:pt x="2686108" y="3026104"/>
                </a:lnTo>
                <a:lnTo>
                  <a:pt x="2692019" y="3028326"/>
                </a:lnTo>
                <a:lnTo>
                  <a:pt x="2697633" y="3030230"/>
                </a:lnTo>
                <a:lnTo>
                  <a:pt x="2703544" y="3031500"/>
                </a:lnTo>
                <a:lnTo>
                  <a:pt x="2709454" y="3033087"/>
                </a:lnTo>
                <a:lnTo>
                  <a:pt x="2715365" y="3034040"/>
                </a:lnTo>
                <a:lnTo>
                  <a:pt x="2721275" y="3034675"/>
                </a:lnTo>
                <a:lnTo>
                  <a:pt x="2727186" y="3034992"/>
                </a:lnTo>
                <a:lnTo>
                  <a:pt x="2733392" y="3034992"/>
                </a:lnTo>
                <a:lnTo>
                  <a:pt x="2739302" y="3034992"/>
                </a:lnTo>
                <a:lnTo>
                  <a:pt x="2745508" y="3034675"/>
                </a:lnTo>
                <a:lnTo>
                  <a:pt x="2751123" y="3034040"/>
                </a:lnTo>
                <a:lnTo>
                  <a:pt x="2757329" y="3033087"/>
                </a:lnTo>
                <a:lnTo>
                  <a:pt x="2762944" y="3031500"/>
                </a:lnTo>
                <a:lnTo>
                  <a:pt x="2768854" y="3030230"/>
                </a:lnTo>
                <a:lnTo>
                  <a:pt x="2774469" y="3028326"/>
                </a:lnTo>
                <a:lnTo>
                  <a:pt x="2780380" y="3026104"/>
                </a:lnTo>
                <a:lnTo>
                  <a:pt x="2785995" y="3023564"/>
                </a:lnTo>
                <a:lnTo>
                  <a:pt x="2791314" y="3020707"/>
                </a:lnTo>
                <a:lnTo>
                  <a:pt x="2796929" y="3017850"/>
                </a:lnTo>
                <a:lnTo>
                  <a:pt x="2802248" y="3014675"/>
                </a:lnTo>
                <a:lnTo>
                  <a:pt x="2807272" y="3011183"/>
                </a:lnTo>
                <a:lnTo>
                  <a:pt x="2812296" y="3007057"/>
                </a:lnTo>
                <a:lnTo>
                  <a:pt x="2817025" y="3003247"/>
                </a:lnTo>
                <a:lnTo>
                  <a:pt x="2821753" y="2998485"/>
                </a:lnTo>
                <a:lnTo>
                  <a:pt x="2826186" y="2993724"/>
                </a:lnTo>
                <a:lnTo>
                  <a:pt x="2830323" y="2989279"/>
                </a:lnTo>
                <a:lnTo>
                  <a:pt x="2834165" y="2984200"/>
                </a:lnTo>
                <a:lnTo>
                  <a:pt x="2837711" y="2979121"/>
                </a:lnTo>
                <a:lnTo>
                  <a:pt x="2840962" y="2973724"/>
                </a:lnTo>
                <a:lnTo>
                  <a:pt x="2843917" y="2968328"/>
                </a:lnTo>
                <a:lnTo>
                  <a:pt x="2846872" y="2962931"/>
                </a:lnTo>
                <a:lnTo>
                  <a:pt x="2849237" y="2957217"/>
                </a:lnTo>
                <a:lnTo>
                  <a:pt x="2851305" y="2951503"/>
                </a:lnTo>
                <a:lnTo>
                  <a:pt x="2853078" y="2945789"/>
                </a:lnTo>
                <a:lnTo>
                  <a:pt x="2854556" y="2940075"/>
                </a:lnTo>
                <a:lnTo>
                  <a:pt x="2856034" y="2934360"/>
                </a:lnTo>
                <a:lnTo>
                  <a:pt x="2857216" y="2928011"/>
                </a:lnTo>
                <a:lnTo>
                  <a:pt x="2857807" y="2922297"/>
                </a:lnTo>
                <a:lnTo>
                  <a:pt x="2858102" y="2916266"/>
                </a:lnTo>
                <a:lnTo>
                  <a:pt x="2858102" y="2910234"/>
                </a:lnTo>
                <a:lnTo>
                  <a:pt x="2858102" y="2903885"/>
                </a:lnTo>
                <a:lnTo>
                  <a:pt x="2857807" y="2898171"/>
                </a:lnTo>
                <a:lnTo>
                  <a:pt x="2857216" y="2892140"/>
                </a:lnTo>
                <a:lnTo>
                  <a:pt x="2856034" y="2886425"/>
                </a:lnTo>
                <a:lnTo>
                  <a:pt x="2854556" y="2880394"/>
                </a:lnTo>
                <a:lnTo>
                  <a:pt x="2853078" y="2874680"/>
                </a:lnTo>
                <a:lnTo>
                  <a:pt x="2851305" y="2868966"/>
                </a:lnTo>
                <a:lnTo>
                  <a:pt x="2849237" y="2863252"/>
                </a:lnTo>
                <a:lnTo>
                  <a:pt x="2846872" y="2857855"/>
                </a:lnTo>
                <a:lnTo>
                  <a:pt x="2843917" y="2851823"/>
                </a:lnTo>
                <a:lnTo>
                  <a:pt x="2840962" y="2846427"/>
                </a:lnTo>
                <a:lnTo>
                  <a:pt x="2837711" y="2841665"/>
                </a:lnTo>
                <a:lnTo>
                  <a:pt x="2834165" y="2836268"/>
                </a:lnTo>
                <a:lnTo>
                  <a:pt x="2830323" y="2831507"/>
                </a:lnTo>
                <a:lnTo>
                  <a:pt x="2826186" y="2826427"/>
                </a:lnTo>
                <a:lnTo>
                  <a:pt x="2821753" y="2821666"/>
                </a:lnTo>
                <a:lnTo>
                  <a:pt x="490082" y="4899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772128E3-1CA7-42F7-A653-D18A8277E34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277309" y="5837240"/>
            <a:ext cx="1609837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91FC7336-B8B1-4734-A0D0-85F70FE5553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3883223" y="685809"/>
            <a:ext cx="3002927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A638C627-F711-47E7-8564-9DC1999B3C1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907836" y="0"/>
            <a:ext cx="1968455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23983" y="635636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160377" y="635636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763625" y="3062287"/>
            <a:ext cx="4139952" cy="2387600"/>
          </a:xfrm>
        </p:spPr>
        <p:txBody>
          <a:bodyPr anchor="b">
            <a:normAutofit/>
          </a:bodyPr>
          <a:lstStyle>
            <a:lvl1pPr algn="ctr">
              <a:defRPr sz="33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763625" y="5541964"/>
            <a:ext cx="4139952" cy="11795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3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90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09BC75E3-B1A7-4A6E-89CB-36859A5B4A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50539"/>
          <a:stretch/>
        </p:blipFill>
        <p:spPr>
          <a:xfrm>
            <a:off x="7563156" y="9"/>
            <a:ext cx="4628855" cy="42529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B9AF108-CF1C-4DBA-9CB0-BDC5AB9798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8"/>
          <a:stretch>
            <a:fillRect/>
          </a:stretch>
        </p:blipFill>
        <p:spPr>
          <a:xfrm>
            <a:off x="10" y="2748574"/>
            <a:ext cx="6192011" cy="4109435"/>
          </a:xfrm>
          <a:custGeom>
            <a:avLst/>
            <a:gdLst>
              <a:gd name="connsiteX0" fmla="*/ 0 w 4644008"/>
              <a:gd name="connsiteY0" fmla="*/ 0 h 4109435"/>
              <a:gd name="connsiteX1" fmla="*/ 4644008 w 4644008"/>
              <a:gd name="connsiteY1" fmla="*/ 0 h 4109435"/>
              <a:gd name="connsiteX2" fmla="*/ 4644008 w 4644008"/>
              <a:gd name="connsiteY2" fmla="*/ 4109435 h 4109435"/>
              <a:gd name="connsiteX3" fmla="*/ 0 w 4644008"/>
              <a:gd name="connsiteY3" fmla="*/ 4109435 h 410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4008" h="4109435">
                <a:moveTo>
                  <a:pt x="0" y="0"/>
                </a:moveTo>
                <a:lnTo>
                  <a:pt x="4644008" y="0"/>
                </a:lnTo>
                <a:lnTo>
                  <a:pt x="4644008" y="4109435"/>
                </a:lnTo>
                <a:lnTo>
                  <a:pt x="0" y="4109435"/>
                </a:lnTo>
                <a:close/>
              </a:path>
            </a:pathLst>
          </a:custGeom>
        </p:spPr>
      </p:pic>
      <p:sp>
        <p:nvSpPr>
          <p:cNvPr id="33" name="Freeform 6">
            <a:extLst>
              <a:ext uri="{FF2B5EF4-FFF2-40B4-BE49-F238E27FC236}">
                <a16:creationId xmlns:a16="http://schemas.microsoft.com/office/drawing/2014/main" id="{7E14294D-8848-421B-9415-962D532BABB6}"/>
              </a:ext>
            </a:extLst>
          </p:cNvPr>
          <p:cNvSpPr>
            <a:spLocks/>
          </p:cNvSpPr>
          <p:nvPr userDrawn="1"/>
        </p:nvSpPr>
        <p:spPr bwMode="auto">
          <a:xfrm>
            <a:off x="11" y="6402392"/>
            <a:ext cx="824243" cy="455613"/>
          </a:xfrm>
          <a:custGeom>
            <a:avLst/>
            <a:gdLst>
              <a:gd name="T0" fmla="*/ 0 w 1944"/>
              <a:gd name="T1" fmla="*/ 1437 h 1437"/>
              <a:gd name="T2" fmla="*/ 1839 w 1944"/>
              <a:gd name="T3" fmla="*/ 612 h 1437"/>
              <a:gd name="T4" fmla="*/ 1852 w 1944"/>
              <a:gd name="T5" fmla="*/ 599 h 1437"/>
              <a:gd name="T6" fmla="*/ 1875 w 1944"/>
              <a:gd name="T7" fmla="*/ 571 h 1437"/>
              <a:gd name="T8" fmla="*/ 1894 w 1944"/>
              <a:gd name="T9" fmla="*/ 541 h 1437"/>
              <a:gd name="T10" fmla="*/ 1910 w 1944"/>
              <a:gd name="T11" fmla="*/ 510 h 1437"/>
              <a:gd name="T12" fmla="*/ 1924 w 1944"/>
              <a:gd name="T13" fmla="*/ 477 h 1437"/>
              <a:gd name="T14" fmla="*/ 1934 w 1944"/>
              <a:gd name="T15" fmla="*/ 444 h 1437"/>
              <a:gd name="T16" fmla="*/ 1941 w 1944"/>
              <a:gd name="T17" fmla="*/ 410 h 1437"/>
              <a:gd name="T18" fmla="*/ 1943 w 1944"/>
              <a:gd name="T19" fmla="*/ 376 h 1437"/>
              <a:gd name="T20" fmla="*/ 1943 w 1944"/>
              <a:gd name="T21" fmla="*/ 342 h 1437"/>
              <a:gd name="T22" fmla="*/ 1941 w 1944"/>
              <a:gd name="T23" fmla="*/ 308 h 1437"/>
              <a:gd name="T24" fmla="*/ 1934 w 1944"/>
              <a:gd name="T25" fmla="*/ 274 h 1437"/>
              <a:gd name="T26" fmla="*/ 1924 w 1944"/>
              <a:gd name="T27" fmla="*/ 241 h 1437"/>
              <a:gd name="T28" fmla="*/ 1910 w 1944"/>
              <a:gd name="T29" fmla="*/ 208 h 1437"/>
              <a:gd name="T30" fmla="*/ 1894 w 1944"/>
              <a:gd name="T31" fmla="*/ 176 h 1437"/>
              <a:gd name="T32" fmla="*/ 1875 w 1944"/>
              <a:gd name="T33" fmla="*/ 147 h 1437"/>
              <a:gd name="T34" fmla="*/ 1852 w 1944"/>
              <a:gd name="T35" fmla="*/ 119 h 1437"/>
              <a:gd name="T36" fmla="*/ 1839 w 1944"/>
              <a:gd name="T37" fmla="*/ 106 h 1437"/>
              <a:gd name="T38" fmla="*/ 1812 w 1944"/>
              <a:gd name="T39" fmla="*/ 81 h 1437"/>
              <a:gd name="T40" fmla="*/ 1782 w 1944"/>
              <a:gd name="T41" fmla="*/ 60 h 1437"/>
              <a:gd name="T42" fmla="*/ 1752 w 1944"/>
              <a:gd name="T43" fmla="*/ 41 h 1437"/>
              <a:gd name="T44" fmla="*/ 1720 w 1944"/>
              <a:gd name="T45" fmla="*/ 27 h 1437"/>
              <a:gd name="T46" fmla="*/ 1687 w 1944"/>
              <a:gd name="T47" fmla="*/ 16 h 1437"/>
              <a:gd name="T48" fmla="*/ 1654 w 1944"/>
              <a:gd name="T49" fmla="*/ 7 h 1437"/>
              <a:gd name="T50" fmla="*/ 1620 w 1944"/>
              <a:gd name="T51" fmla="*/ 3 h 1437"/>
              <a:gd name="T52" fmla="*/ 1585 w 1944"/>
              <a:gd name="T53" fmla="*/ 0 h 1437"/>
              <a:gd name="T54" fmla="*/ 1551 w 1944"/>
              <a:gd name="T55" fmla="*/ 3 h 1437"/>
              <a:gd name="T56" fmla="*/ 1517 w 1944"/>
              <a:gd name="T57" fmla="*/ 7 h 1437"/>
              <a:gd name="T58" fmla="*/ 1484 w 1944"/>
              <a:gd name="T59" fmla="*/ 16 h 1437"/>
              <a:gd name="T60" fmla="*/ 1451 w 1944"/>
              <a:gd name="T61" fmla="*/ 27 h 1437"/>
              <a:gd name="T62" fmla="*/ 1420 w 1944"/>
              <a:gd name="T63" fmla="*/ 41 h 1437"/>
              <a:gd name="T64" fmla="*/ 1389 w 1944"/>
              <a:gd name="T65" fmla="*/ 60 h 1437"/>
              <a:gd name="T66" fmla="*/ 1360 w 1944"/>
              <a:gd name="T67" fmla="*/ 81 h 1437"/>
              <a:gd name="T68" fmla="*/ 1333 w 1944"/>
              <a:gd name="T69" fmla="*/ 106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4" h="1437">
                <a:moveTo>
                  <a:pt x="1333" y="106"/>
                </a:moveTo>
                <a:lnTo>
                  <a:pt x="0" y="1437"/>
                </a:lnTo>
                <a:lnTo>
                  <a:pt x="1013" y="1437"/>
                </a:lnTo>
                <a:lnTo>
                  <a:pt x="1839" y="612"/>
                </a:lnTo>
                <a:lnTo>
                  <a:pt x="1839" y="612"/>
                </a:lnTo>
                <a:lnTo>
                  <a:pt x="1852" y="599"/>
                </a:lnTo>
                <a:lnTo>
                  <a:pt x="1863" y="585"/>
                </a:lnTo>
                <a:lnTo>
                  <a:pt x="1875" y="571"/>
                </a:lnTo>
                <a:lnTo>
                  <a:pt x="1884" y="556"/>
                </a:lnTo>
                <a:lnTo>
                  <a:pt x="1894" y="541"/>
                </a:lnTo>
                <a:lnTo>
                  <a:pt x="1903" y="525"/>
                </a:lnTo>
                <a:lnTo>
                  <a:pt x="1910" y="510"/>
                </a:lnTo>
                <a:lnTo>
                  <a:pt x="1917" y="493"/>
                </a:lnTo>
                <a:lnTo>
                  <a:pt x="1924" y="477"/>
                </a:lnTo>
                <a:lnTo>
                  <a:pt x="1929" y="460"/>
                </a:lnTo>
                <a:lnTo>
                  <a:pt x="1934" y="444"/>
                </a:lnTo>
                <a:lnTo>
                  <a:pt x="1937" y="428"/>
                </a:lnTo>
                <a:lnTo>
                  <a:pt x="1941" y="410"/>
                </a:lnTo>
                <a:lnTo>
                  <a:pt x="1942" y="394"/>
                </a:lnTo>
                <a:lnTo>
                  <a:pt x="1943" y="376"/>
                </a:lnTo>
                <a:lnTo>
                  <a:pt x="1944" y="360"/>
                </a:lnTo>
                <a:lnTo>
                  <a:pt x="1943" y="342"/>
                </a:lnTo>
                <a:lnTo>
                  <a:pt x="1942" y="324"/>
                </a:lnTo>
                <a:lnTo>
                  <a:pt x="1941" y="308"/>
                </a:lnTo>
                <a:lnTo>
                  <a:pt x="1937" y="290"/>
                </a:lnTo>
                <a:lnTo>
                  <a:pt x="1934" y="274"/>
                </a:lnTo>
                <a:lnTo>
                  <a:pt x="1929" y="257"/>
                </a:lnTo>
                <a:lnTo>
                  <a:pt x="1924" y="241"/>
                </a:lnTo>
                <a:lnTo>
                  <a:pt x="1917" y="225"/>
                </a:lnTo>
                <a:lnTo>
                  <a:pt x="1910" y="208"/>
                </a:lnTo>
                <a:lnTo>
                  <a:pt x="1903" y="193"/>
                </a:lnTo>
                <a:lnTo>
                  <a:pt x="1894" y="176"/>
                </a:lnTo>
                <a:lnTo>
                  <a:pt x="1884" y="162"/>
                </a:lnTo>
                <a:lnTo>
                  <a:pt x="1875" y="147"/>
                </a:lnTo>
                <a:lnTo>
                  <a:pt x="1863" y="133"/>
                </a:lnTo>
                <a:lnTo>
                  <a:pt x="1852" y="119"/>
                </a:lnTo>
                <a:lnTo>
                  <a:pt x="1839" y="106"/>
                </a:lnTo>
                <a:lnTo>
                  <a:pt x="1839" y="106"/>
                </a:lnTo>
                <a:lnTo>
                  <a:pt x="1826" y="93"/>
                </a:lnTo>
                <a:lnTo>
                  <a:pt x="1812" y="81"/>
                </a:lnTo>
                <a:lnTo>
                  <a:pt x="1798" y="70"/>
                </a:lnTo>
                <a:lnTo>
                  <a:pt x="1782" y="60"/>
                </a:lnTo>
                <a:lnTo>
                  <a:pt x="1768" y="51"/>
                </a:lnTo>
                <a:lnTo>
                  <a:pt x="1752" y="41"/>
                </a:lnTo>
                <a:lnTo>
                  <a:pt x="1737" y="34"/>
                </a:lnTo>
                <a:lnTo>
                  <a:pt x="1720" y="27"/>
                </a:lnTo>
                <a:lnTo>
                  <a:pt x="1704" y="20"/>
                </a:lnTo>
                <a:lnTo>
                  <a:pt x="1687" y="16"/>
                </a:lnTo>
                <a:lnTo>
                  <a:pt x="1671" y="11"/>
                </a:lnTo>
                <a:lnTo>
                  <a:pt x="1654" y="7"/>
                </a:lnTo>
                <a:lnTo>
                  <a:pt x="1637" y="4"/>
                </a:lnTo>
                <a:lnTo>
                  <a:pt x="1620" y="3"/>
                </a:lnTo>
                <a:lnTo>
                  <a:pt x="1603" y="2"/>
                </a:lnTo>
                <a:lnTo>
                  <a:pt x="1585" y="0"/>
                </a:lnTo>
                <a:lnTo>
                  <a:pt x="1569" y="2"/>
                </a:lnTo>
                <a:lnTo>
                  <a:pt x="1551" y="3"/>
                </a:lnTo>
                <a:lnTo>
                  <a:pt x="1535" y="4"/>
                </a:lnTo>
                <a:lnTo>
                  <a:pt x="1517" y="7"/>
                </a:lnTo>
                <a:lnTo>
                  <a:pt x="1501" y="11"/>
                </a:lnTo>
                <a:lnTo>
                  <a:pt x="1484" y="16"/>
                </a:lnTo>
                <a:lnTo>
                  <a:pt x="1468" y="20"/>
                </a:lnTo>
                <a:lnTo>
                  <a:pt x="1451" y="27"/>
                </a:lnTo>
                <a:lnTo>
                  <a:pt x="1435" y="34"/>
                </a:lnTo>
                <a:lnTo>
                  <a:pt x="1420" y="41"/>
                </a:lnTo>
                <a:lnTo>
                  <a:pt x="1403" y="51"/>
                </a:lnTo>
                <a:lnTo>
                  <a:pt x="1389" y="60"/>
                </a:lnTo>
                <a:lnTo>
                  <a:pt x="1374" y="70"/>
                </a:lnTo>
                <a:lnTo>
                  <a:pt x="1360" y="81"/>
                </a:lnTo>
                <a:lnTo>
                  <a:pt x="1346" y="93"/>
                </a:lnTo>
                <a:lnTo>
                  <a:pt x="1333" y="106"/>
                </a:lnTo>
                <a:lnTo>
                  <a:pt x="1333" y="1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5187B53-8A47-44FB-AA15-37650DC31B68}"/>
              </a:ext>
            </a:extLst>
          </p:cNvPr>
          <p:cNvSpPr>
            <a:spLocks/>
          </p:cNvSpPr>
          <p:nvPr userDrawn="1"/>
        </p:nvSpPr>
        <p:spPr bwMode="auto">
          <a:xfrm>
            <a:off x="0" y="4"/>
            <a:ext cx="12196436" cy="6857999"/>
          </a:xfrm>
          <a:custGeom>
            <a:avLst/>
            <a:gdLst>
              <a:gd name="connsiteX0" fmla="*/ 0 w 9147326"/>
              <a:gd name="connsiteY0" fmla="*/ 0 h 6857999"/>
              <a:gd name="connsiteX1" fmla="*/ 9147326 w 9147326"/>
              <a:gd name="connsiteY1" fmla="*/ 0 h 6857999"/>
              <a:gd name="connsiteX2" fmla="*/ 9147326 w 9147326"/>
              <a:gd name="connsiteY2" fmla="*/ 126534 h 6857999"/>
              <a:gd name="connsiteX3" fmla="*/ 7728380 w 9147326"/>
              <a:gd name="connsiteY3" fmla="*/ 1544002 h 6857999"/>
              <a:gd name="connsiteX4" fmla="*/ 7724248 w 9147326"/>
              <a:gd name="connsiteY4" fmla="*/ 1548130 h 6857999"/>
              <a:gd name="connsiteX5" fmla="*/ 7720434 w 9147326"/>
              <a:gd name="connsiteY5" fmla="*/ 1552575 h 6857999"/>
              <a:gd name="connsiteX6" fmla="*/ 7717256 w 9147326"/>
              <a:gd name="connsiteY6" fmla="*/ 1557337 h 6857999"/>
              <a:gd name="connsiteX7" fmla="*/ 7713759 w 9147326"/>
              <a:gd name="connsiteY7" fmla="*/ 1561782 h 6857999"/>
              <a:gd name="connsiteX8" fmla="*/ 7710899 w 9147326"/>
              <a:gd name="connsiteY8" fmla="*/ 1566545 h 6857999"/>
              <a:gd name="connsiteX9" fmla="*/ 7707721 w 9147326"/>
              <a:gd name="connsiteY9" fmla="*/ 1571942 h 6857999"/>
              <a:gd name="connsiteX10" fmla="*/ 7705496 w 9147326"/>
              <a:gd name="connsiteY10" fmla="*/ 1576705 h 6857999"/>
              <a:gd name="connsiteX11" fmla="*/ 7702953 w 9147326"/>
              <a:gd name="connsiteY11" fmla="*/ 1581785 h 6857999"/>
              <a:gd name="connsiteX12" fmla="*/ 7701046 w 9147326"/>
              <a:gd name="connsiteY12" fmla="*/ 1587182 h 6857999"/>
              <a:gd name="connsiteX13" fmla="*/ 7699457 w 9147326"/>
              <a:gd name="connsiteY13" fmla="*/ 1592262 h 6857999"/>
              <a:gd name="connsiteX14" fmla="*/ 7698186 w 9147326"/>
              <a:gd name="connsiteY14" fmla="*/ 1597977 h 6857999"/>
              <a:gd name="connsiteX15" fmla="*/ 7696914 w 9147326"/>
              <a:gd name="connsiteY15" fmla="*/ 1603057 h 6857999"/>
              <a:gd name="connsiteX16" fmla="*/ 7695961 w 9147326"/>
              <a:gd name="connsiteY16" fmla="*/ 1608772 h 6857999"/>
              <a:gd name="connsiteX17" fmla="*/ 7695007 w 9147326"/>
              <a:gd name="connsiteY17" fmla="*/ 1614487 h 6857999"/>
              <a:gd name="connsiteX18" fmla="*/ 7694690 w 9147326"/>
              <a:gd name="connsiteY18" fmla="*/ 1619567 h 6857999"/>
              <a:gd name="connsiteX19" fmla="*/ 7694690 w 9147326"/>
              <a:gd name="connsiteY19" fmla="*/ 1625282 h 6857999"/>
              <a:gd name="connsiteX20" fmla="*/ 7694690 w 9147326"/>
              <a:gd name="connsiteY20" fmla="*/ 1630680 h 6857999"/>
              <a:gd name="connsiteX21" fmla="*/ 7695007 w 9147326"/>
              <a:gd name="connsiteY21" fmla="*/ 1636395 h 6857999"/>
              <a:gd name="connsiteX22" fmla="*/ 7695961 w 9147326"/>
              <a:gd name="connsiteY22" fmla="*/ 1641792 h 6857999"/>
              <a:gd name="connsiteX23" fmla="*/ 7696914 w 9147326"/>
              <a:gd name="connsiteY23" fmla="*/ 1647190 h 6857999"/>
              <a:gd name="connsiteX24" fmla="*/ 7698186 w 9147326"/>
              <a:gd name="connsiteY24" fmla="*/ 1652587 h 6857999"/>
              <a:gd name="connsiteX25" fmla="*/ 7699457 w 9147326"/>
              <a:gd name="connsiteY25" fmla="*/ 1657985 h 6857999"/>
              <a:gd name="connsiteX26" fmla="*/ 7701046 w 9147326"/>
              <a:gd name="connsiteY26" fmla="*/ 1663065 h 6857999"/>
              <a:gd name="connsiteX27" fmla="*/ 7702953 w 9147326"/>
              <a:gd name="connsiteY27" fmla="*/ 1668462 h 6857999"/>
              <a:gd name="connsiteX28" fmla="*/ 7705178 w 9147326"/>
              <a:gd name="connsiteY28" fmla="*/ 1673542 h 6857999"/>
              <a:gd name="connsiteX29" fmla="*/ 7707721 w 9147326"/>
              <a:gd name="connsiteY29" fmla="*/ 1678940 h 6857999"/>
              <a:gd name="connsiteX30" fmla="*/ 7710899 w 9147326"/>
              <a:gd name="connsiteY30" fmla="*/ 1683702 h 6857999"/>
              <a:gd name="connsiteX31" fmla="*/ 7713759 w 9147326"/>
              <a:gd name="connsiteY31" fmla="*/ 1688465 h 6857999"/>
              <a:gd name="connsiteX32" fmla="*/ 7717256 w 9147326"/>
              <a:gd name="connsiteY32" fmla="*/ 1693227 h 6857999"/>
              <a:gd name="connsiteX33" fmla="*/ 7720434 w 9147326"/>
              <a:gd name="connsiteY33" fmla="*/ 1697672 h 6857999"/>
              <a:gd name="connsiteX34" fmla="*/ 7724248 w 9147326"/>
              <a:gd name="connsiteY34" fmla="*/ 1702435 h 6857999"/>
              <a:gd name="connsiteX35" fmla="*/ 7728380 w 9147326"/>
              <a:gd name="connsiteY35" fmla="*/ 1706245 h 6857999"/>
              <a:gd name="connsiteX36" fmla="*/ 7732829 w 9147326"/>
              <a:gd name="connsiteY36" fmla="*/ 1710372 h 6857999"/>
              <a:gd name="connsiteX37" fmla="*/ 7737279 w 9147326"/>
              <a:gd name="connsiteY37" fmla="*/ 1714500 h 6857999"/>
              <a:gd name="connsiteX38" fmla="*/ 7741729 w 9147326"/>
              <a:gd name="connsiteY38" fmla="*/ 1717992 h 6857999"/>
              <a:gd name="connsiteX39" fmla="*/ 7746496 w 9147326"/>
              <a:gd name="connsiteY39" fmla="*/ 1721167 h 6857999"/>
              <a:gd name="connsiteX40" fmla="*/ 7751581 w 9147326"/>
              <a:gd name="connsiteY40" fmla="*/ 1724342 h 6857999"/>
              <a:gd name="connsiteX41" fmla="*/ 7756349 w 9147326"/>
              <a:gd name="connsiteY41" fmla="*/ 1727200 h 6857999"/>
              <a:gd name="connsiteX42" fmla="*/ 7761434 w 9147326"/>
              <a:gd name="connsiteY42" fmla="*/ 1729422 h 6857999"/>
              <a:gd name="connsiteX43" fmla="*/ 7766202 w 9147326"/>
              <a:gd name="connsiteY43" fmla="*/ 1731645 h 6857999"/>
              <a:gd name="connsiteX44" fmla="*/ 7771605 w 9147326"/>
              <a:gd name="connsiteY44" fmla="*/ 1733867 h 6857999"/>
              <a:gd name="connsiteX45" fmla="*/ 7777326 w 9147326"/>
              <a:gd name="connsiteY45" fmla="*/ 1735455 h 6857999"/>
              <a:gd name="connsiteX46" fmla="*/ 7782411 w 9147326"/>
              <a:gd name="connsiteY46" fmla="*/ 1737042 h 6857999"/>
              <a:gd name="connsiteX47" fmla="*/ 7788132 w 9147326"/>
              <a:gd name="connsiteY47" fmla="*/ 1737995 h 6857999"/>
              <a:gd name="connsiteX48" fmla="*/ 7793217 w 9147326"/>
              <a:gd name="connsiteY48" fmla="*/ 1739265 h 6857999"/>
              <a:gd name="connsiteX49" fmla="*/ 7798938 w 9147326"/>
              <a:gd name="connsiteY49" fmla="*/ 1739900 h 6857999"/>
              <a:gd name="connsiteX50" fmla="*/ 7804341 w 9147326"/>
              <a:gd name="connsiteY50" fmla="*/ 1740217 h 6857999"/>
              <a:gd name="connsiteX51" fmla="*/ 7810062 w 9147326"/>
              <a:gd name="connsiteY51" fmla="*/ 1740217 h 6857999"/>
              <a:gd name="connsiteX52" fmla="*/ 7815148 w 9147326"/>
              <a:gd name="connsiteY52" fmla="*/ 1740217 h 6857999"/>
              <a:gd name="connsiteX53" fmla="*/ 7820868 w 9147326"/>
              <a:gd name="connsiteY53" fmla="*/ 1739900 h 6857999"/>
              <a:gd name="connsiteX54" fmla="*/ 7826272 w 9147326"/>
              <a:gd name="connsiteY54" fmla="*/ 1739265 h 6857999"/>
              <a:gd name="connsiteX55" fmla="*/ 7831993 w 9147326"/>
              <a:gd name="connsiteY55" fmla="*/ 1737995 h 6857999"/>
              <a:gd name="connsiteX56" fmla="*/ 7837396 w 9147326"/>
              <a:gd name="connsiteY56" fmla="*/ 1737042 h 6857999"/>
              <a:gd name="connsiteX57" fmla="*/ 7842799 w 9147326"/>
              <a:gd name="connsiteY57" fmla="*/ 1735455 h 6857999"/>
              <a:gd name="connsiteX58" fmla="*/ 7848202 w 9147326"/>
              <a:gd name="connsiteY58" fmla="*/ 1733867 h 6857999"/>
              <a:gd name="connsiteX59" fmla="*/ 7853287 w 9147326"/>
              <a:gd name="connsiteY59" fmla="*/ 1731645 h 6857999"/>
              <a:gd name="connsiteX60" fmla="*/ 7858373 w 9147326"/>
              <a:gd name="connsiteY60" fmla="*/ 1729422 h 6857999"/>
              <a:gd name="connsiteX61" fmla="*/ 7863458 w 9147326"/>
              <a:gd name="connsiteY61" fmla="*/ 1727200 h 6857999"/>
              <a:gd name="connsiteX62" fmla="*/ 7868225 w 9147326"/>
              <a:gd name="connsiteY62" fmla="*/ 1724342 h 6857999"/>
              <a:gd name="connsiteX63" fmla="*/ 7872993 w 9147326"/>
              <a:gd name="connsiteY63" fmla="*/ 1721167 h 6857999"/>
              <a:gd name="connsiteX64" fmla="*/ 7877760 w 9147326"/>
              <a:gd name="connsiteY64" fmla="*/ 1717992 h 6857999"/>
              <a:gd name="connsiteX65" fmla="*/ 7882528 w 9147326"/>
              <a:gd name="connsiteY65" fmla="*/ 1714500 h 6857999"/>
              <a:gd name="connsiteX66" fmla="*/ 7886977 w 9147326"/>
              <a:gd name="connsiteY66" fmla="*/ 1710372 h 6857999"/>
              <a:gd name="connsiteX67" fmla="*/ 7891427 w 9147326"/>
              <a:gd name="connsiteY67" fmla="*/ 1706245 h 6857999"/>
              <a:gd name="connsiteX68" fmla="*/ 7996947 w 9147326"/>
              <a:gd name="connsiteY68" fmla="*/ 1601152 h 6857999"/>
              <a:gd name="connsiteX69" fmla="*/ 8001079 w 9147326"/>
              <a:gd name="connsiteY69" fmla="*/ 1597342 h 6857999"/>
              <a:gd name="connsiteX70" fmla="*/ 8005528 w 9147326"/>
              <a:gd name="connsiteY70" fmla="*/ 1593215 h 6857999"/>
              <a:gd name="connsiteX71" fmla="*/ 8010296 w 9147326"/>
              <a:gd name="connsiteY71" fmla="*/ 1589722 h 6857999"/>
              <a:gd name="connsiteX72" fmla="*/ 8014745 w 9147326"/>
              <a:gd name="connsiteY72" fmla="*/ 1586547 h 6857999"/>
              <a:gd name="connsiteX73" fmla="*/ 8019831 w 9147326"/>
              <a:gd name="connsiteY73" fmla="*/ 1583372 h 6857999"/>
              <a:gd name="connsiteX74" fmla="*/ 8024916 w 9147326"/>
              <a:gd name="connsiteY74" fmla="*/ 1580515 h 6857999"/>
              <a:gd name="connsiteX75" fmla="*/ 8029683 w 9147326"/>
              <a:gd name="connsiteY75" fmla="*/ 1578292 h 6857999"/>
              <a:gd name="connsiteX76" fmla="*/ 8035087 w 9147326"/>
              <a:gd name="connsiteY76" fmla="*/ 1576070 h 6857999"/>
              <a:gd name="connsiteX77" fmla="*/ 8040172 w 9147326"/>
              <a:gd name="connsiteY77" fmla="*/ 1573847 h 6857999"/>
              <a:gd name="connsiteX78" fmla="*/ 8045575 w 9147326"/>
              <a:gd name="connsiteY78" fmla="*/ 1572260 h 6857999"/>
              <a:gd name="connsiteX79" fmla="*/ 8050978 w 9147326"/>
              <a:gd name="connsiteY79" fmla="*/ 1570672 h 6857999"/>
              <a:gd name="connsiteX80" fmla="*/ 8056381 w 9147326"/>
              <a:gd name="connsiteY80" fmla="*/ 1569720 h 6857999"/>
              <a:gd name="connsiteX81" fmla="*/ 8061784 w 9147326"/>
              <a:gd name="connsiteY81" fmla="*/ 1568450 h 6857999"/>
              <a:gd name="connsiteX82" fmla="*/ 8067505 w 9147326"/>
              <a:gd name="connsiteY82" fmla="*/ 1568132 h 6857999"/>
              <a:gd name="connsiteX83" fmla="*/ 8072591 w 9147326"/>
              <a:gd name="connsiteY83" fmla="*/ 1567497 h 6857999"/>
              <a:gd name="connsiteX84" fmla="*/ 8078312 w 9147326"/>
              <a:gd name="connsiteY84" fmla="*/ 1567497 h 6857999"/>
              <a:gd name="connsiteX85" fmla="*/ 8083715 w 9147326"/>
              <a:gd name="connsiteY85" fmla="*/ 1567497 h 6857999"/>
              <a:gd name="connsiteX86" fmla="*/ 8089436 w 9147326"/>
              <a:gd name="connsiteY86" fmla="*/ 1568132 h 6857999"/>
              <a:gd name="connsiteX87" fmla="*/ 8095157 w 9147326"/>
              <a:gd name="connsiteY87" fmla="*/ 1568450 h 6857999"/>
              <a:gd name="connsiteX88" fmla="*/ 8100242 w 9147326"/>
              <a:gd name="connsiteY88" fmla="*/ 1569720 h 6857999"/>
              <a:gd name="connsiteX89" fmla="*/ 8105963 w 9147326"/>
              <a:gd name="connsiteY89" fmla="*/ 1570672 h 6857999"/>
              <a:gd name="connsiteX90" fmla="*/ 8111048 w 9147326"/>
              <a:gd name="connsiteY90" fmla="*/ 1572260 h 6857999"/>
              <a:gd name="connsiteX91" fmla="*/ 8116451 w 9147326"/>
              <a:gd name="connsiteY91" fmla="*/ 1573847 h 6857999"/>
              <a:gd name="connsiteX92" fmla="*/ 8121537 w 9147326"/>
              <a:gd name="connsiteY92" fmla="*/ 1576070 h 6857999"/>
              <a:gd name="connsiteX93" fmla="*/ 8126622 w 9147326"/>
              <a:gd name="connsiteY93" fmla="*/ 1578292 h 6857999"/>
              <a:gd name="connsiteX94" fmla="*/ 8132025 w 9147326"/>
              <a:gd name="connsiteY94" fmla="*/ 1580515 h 6857999"/>
              <a:gd name="connsiteX95" fmla="*/ 8136793 w 9147326"/>
              <a:gd name="connsiteY95" fmla="*/ 1583372 h 6857999"/>
              <a:gd name="connsiteX96" fmla="*/ 8141560 w 9147326"/>
              <a:gd name="connsiteY96" fmla="*/ 1586547 h 6857999"/>
              <a:gd name="connsiteX97" fmla="*/ 8146645 w 9147326"/>
              <a:gd name="connsiteY97" fmla="*/ 1589722 h 6857999"/>
              <a:gd name="connsiteX98" fmla="*/ 8151095 w 9147326"/>
              <a:gd name="connsiteY98" fmla="*/ 1593215 h 6857999"/>
              <a:gd name="connsiteX99" fmla="*/ 8155545 w 9147326"/>
              <a:gd name="connsiteY99" fmla="*/ 1597342 h 6857999"/>
              <a:gd name="connsiteX100" fmla="*/ 8159676 w 9147326"/>
              <a:gd name="connsiteY100" fmla="*/ 1601152 h 6857999"/>
              <a:gd name="connsiteX101" fmla="*/ 8163808 w 9147326"/>
              <a:gd name="connsiteY101" fmla="*/ 1605280 h 6857999"/>
              <a:gd name="connsiteX102" fmla="*/ 8167940 w 9147326"/>
              <a:gd name="connsiteY102" fmla="*/ 1609725 h 6857999"/>
              <a:gd name="connsiteX103" fmla="*/ 8171118 w 9147326"/>
              <a:gd name="connsiteY103" fmla="*/ 1614487 h 6857999"/>
              <a:gd name="connsiteX104" fmla="*/ 8174614 w 9147326"/>
              <a:gd name="connsiteY104" fmla="*/ 1619250 h 6857999"/>
              <a:gd name="connsiteX105" fmla="*/ 8177475 w 9147326"/>
              <a:gd name="connsiteY105" fmla="*/ 1624012 h 6857999"/>
              <a:gd name="connsiteX106" fmla="*/ 8180653 w 9147326"/>
              <a:gd name="connsiteY106" fmla="*/ 1628775 h 6857999"/>
              <a:gd name="connsiteX107" fmla="*/ 8182878 w 9147326"/>
              <a:gd name="connsiteY107" fmla="*/ 1634172 h 6857999"/>
              <a:gd name="connsiteX108" fmla="*/ 8185103 w 9147326"/>
              <a:gd name="connsiteY108" fmla="*/ 1639252 h 6857999"/>
              <a:gd name="connsiteX109" fmla="*/ 8187328 w 9147326"/>
              <a:gd name="connsiteY109" fmla="*/ 1644650 h 6857999"/>
              <a:gd name="connsiteX110" fmla="*/ 8188599 w 9147326"/>
              <a:gd name="connsiteY110" fmla="*/ 1649730 h 6857999"/>
              <a:gd name="connsiteX111" fmla="*/ 8190188 w 9147326"/>
              <a:gd name="connsiteY111" fmla="*/ 1654810 h 6857999"/>
              <a:gd name="connsiteX112" fmla="*/ 8191459 w 9147326"/>
              <a:gd name="connsiteY112" fmla="*/ 1660525 h 6857999"/>
              <a:gd name="connsiteX113" fmla="*/ 8192413 w 9147326"/>
              <a:gd name="connsiteY113" fmla="*/ 1666240 h 6857999"/>
              <a:gd name="connsiteX114" fmla="*/ 8192731 w 9147326"/>
              <a:gd name="connsiteY114" fmla="*/ 1671320 h 6857999"/>
              <a:gd name="connsiteX115" fmla="*/ 8193684 w 9147326"/>
              <a:gd name="connsiteY115" fmla="*/ 1677035 h 6857999"/>
              <a:gd name="connsiteX116" fmla="*/ 8193684 w 9147326"/>
              <a:gd name="connsiteY116" fmla="*/ 1682432 h 6857999"/>
              <a:gd name="connsiteX117" fmla="*/ 8193684 w 9147326"/>
              <a:gd name="connsiteY117" fmla="*/ 1688147 h 6857999"/>
              <a:gd name="connsiteX118" fmla="*/ 8192731 w 9147326"/>
              <a:gd name="connsiteY118" fmla="*/ 1693227 h 6857999"/>
              <a:gd name="connsiteX119" fmla="*/ 8192413 w 9147326"/>
              <a:gd name="connsiteY119" fmla="*/ 1698942 h 6857999"/>
              <a:gd name="connsiteX120" fmla="*/ 8191459 w 9147326"/>
              <a:gd name="connsiteY120" fmla="*/ 1704657 h 6857999"/>
              <a:gd name="connsiteX121" fmla="*/ 8190188 w 9147326"/>
              <a:gd name="connsiteY121" fmla="*/ 1709737 h 6857999"/>
              <a:gd name="connsiteX122" fmla="*/ 8188599 w 9147326"/>
              <a:gd name="connsiteY122" fmla="*/ 1715452 h 6857999"/>
              <a:gd name="connsiteX123" fmla="*/ 8187328 w 9147326"/>
              <a:gd name="connsiteY123" fmla="*/ 1720532 h 6857999"/>
              <a:gd name="connsiteX124" fmla="*/ 8185103 w 9147326"/>
              <a:gd name="connsiteY124" fmla="*/ 1725930 h 6857999"/>
              <a:gd name="connsiteX125" fmla="*/ 8182878 w 9147326"/>
              <a:gd name="connsiteY125" fmla="*/ 1731010 h 6857999"/>
              <a:gd name="connsiteX126" fmla="*/ 8180653 w 9147326"/>
              <a:gd name="connsiteY126" fmla="*/ 1735772 h 6857999"/>
              <a:gd name="connsiteX127" fmla="*/ 8177475 w 9147326"/>
              <a:gd name="connsiteY127" fmla="*/ 1741170 h 6857999"/>
              <a:gd name="connsiteX128" fmla="*/ 8174614 w 9147326"/>
              <a:gd name="connsiteY128" fmla="*/ 1745932 h 6857999"/>
              <a:gd name="connsiteX129" fmla="*/ 8171118 w 9147326"/>
              <a:gd name="connsiteY129" fmla="*/ 1750377 h 6857999"/>
              <a:gd name="connsiteX130" fmla="*/ 8167940 w 9147326"/>
              <a:gd name="connsiteY130" fmla="*/ 1755140 h 6857999"/>
              <a:gd name="connsiteX131" fmla="*/ 8163808 w 9147326"/>
              <a:gd name="connsiteY131" fmla="*/ 1759585 h 6857999"/>
              <a:gd name="connsiteX132" fmla="*/ 8159676 w 9147326"/>
              <a:gd name="connsiteY132" fmla="*/ 1763712 h 6857999"/>
              <a:gd name="connsiteX133" fmla="*/ 7490960 w 9147326"/>
              <a:gd name="connsiteY133" fmla="*/ 2432050 h 6857999"/>
              <a:gd name="connsiteX134" fmla="*/ 7486828 w 9147326"/>
              <a:gd name="connsiteY134" fmla="*/ 2436495 h 6857999"/>
              <a:gd name="connsiteX135" fmla="*/ 7482696 w 9147326"/>
              <a:gd name="connsiteY135" fmla="*/ 2440940 h 6857999"/>
              <a:gd name="connsiteX136" fmla="*/ 7479518 w 9147326"/>
              <a:gd name="connsiteY136" fmla="*/ 2445385 h 6857999"/>
              <a:gd name="connsiteX137" fmla="*/ 7476022 w 9147326"/>
              <a:gd name="connsiteY137" fmla="*/ 2450148 h 6857999"/>
              <a:gd name="connsiteX138" fmla="*/ 7473161 w 9147326"/>
              <a:gd name="connsiteY138" fmla="*/ 2454910 h 6857999"/>
              <a:gd name="connsiteX139" fmla="*/ 7469983 w 9147326"/>
              <a:gd name="connsiteY139" fmla="*/ 2459990 h 6857999"/>
              <a:gd name="connsiteX140" fmla="*/ 7467758 w 9147326"/>
              <a:gd name="connsiteY140" fmla="*/ 2464752 h 6857999"/>
              <a:gd name="connsiteX141" fmla="*/ 7465533 w 9147326"/>
              <a:gd name="connsiteY141" fmla="*/ 2469833 h 6857999"/>
              <a:gd name="connsiteX142" fmla="*/ 7463309 w 9147326"/>
              <a:gd name="connsiteY142" fmla="*/ 2475230 h 6857999"/>
              <a:gd name="connsiteX143" fmla="*/ 7462037 w 9147326"/>
              <a:gd name="connsiteY143" fmla="*/ 2480628 h 6857999"/>
              <a:gd name="connsiteX144" fmla="*/ 7460448 w 9147326"/>
              <a:gd name="connsiteY144" fmla="*/ 2486025 h 6857999"/>
              <a:gd name="connsiteX145" fmla="*/ 7459177 w 9147326"/>
              <a:gd name="connsiteY145" fmla="*/ 2491105 h 6857999"/>
              <a:gd name="connsiteX146" fmla="*/ 7458223 w 9147326"/>
              <a:gd name="connsiteY146" fmla="*/ 2496820 h 6857999"/>
              <a:gd name="connsiteX147" fmla="*/ 7457270 w 9147326"/>
              <a:gd name="connsiteY147" fmla="*/ 2502535 h 6857999"/>
              <a:gd name="connsiteX148" fmla="*/ 7456952 w 9147326"/>
              <a:gd name="connsiteY148" fmla="*/ 2507932 h 6857999"/>
              <a:gd name="connsiteX149" fmla="*/ 7456952 w 9147326"/>
              <a:gd name="connsiteY149" fmla="*/ 2513330 h 6857999"/>
              <a:gd name="connsiteX150" fmla="*/ 7456952 w 9147326"/>
              <a:gd name="connsiteY150" fmla="*/ 2518727 h 6857999"/>
              <a:gd name="connsiteX151" fmla="*/ 7457270 w 9147326"/>
              <a:gd name="connsiteY151" fmla="*/ 2524442 h 6857999"/>
              <a:gd name="connsiteX152" fmla="*/ 7458223 w 9147326"/>
              <a:gd name="connsiteY152" fmla="*/ 2529840 h 6857999"/>
              <a:gd name="connsiteX153" fmla="*/ 7459177 w 9147326"/>
              <a:gd name="connsiteY153" fmla="*/ 2535237 h 6857999"/>
              <a:gd name="connsiteX154" fmla="*/ 7460448 w 9147326"/>
              <a:gd name="connsiteY154" fmla="*/ 2540635 h 6857999"/>
              <a:gd name="connsiteX155" fmla="*/ 7462037 w 9147326"/>
              <a:gd name="connsiteY155" fmla="*/ 2546032 h 6857999"/>
              <a:gd name="connsiteX156" fmla="*/ 7463309 w 9147326"/>
              <a:gd name="connsiteY156" fmla="*/ 2551430 h 6857999"/>
              <a:gd name="connsiteX157" fmla="*/ 7465533 w 9147326"/>
              <a:gd name="connsiteY157" fmla="*/ 2556827 h 6857999"/>
              <a:gd name="connsiteX158" fmla="*/ 7467758 w 9147326"/>
              <a:gd name="connsiteY158" fmla="*/ 2561590 h 6857999"/>
              <a:gd name="connsiteX159" fmla="*/ 7469983 w 9147326"/>
              <a:gd name="connsiteY159" fmla="*/ 2566987 h 6857999"/>
              <a:gd name="connsiteX160" fmla="*/ 7473161 w 9147326"/>
              <a:gd name="connsiteY160" fmla="*/ 2571750 h 6857999"/>
              <a:gd name="connsiteX161" fmla="*/ 7476022 w 9147326"/>
              <a:gd name="connsiteY161" fmla="*/ 2576512 h 6857999"/>
              <a:gd name="connsiteX162" fmla="*/ 7479518 w 9147326"/>
              <a:gd name="connsiteY162" fmla="*/ 2581275 h 6857999"/>
              <a:gd name="connsiteX163" fmla="*/ 7482696 w 9147326"/>
              <a:gd name="connsiteY163" fmla="*/ 2585720 h 6857999"/>
              <a:gd name="connsiteX164" fmla="*/ 7486828 w 9147326"/>
              <a:gd name="connsiteY164" fmla="*/ 2590482 h 6857999"/>
              <a:gd name="connsiteX165" fmla="*/ 7490960 w 9147326"/>
              <a:gd name="connsiteY165" fmla="*/ 2594927 h 6857999"/>
              <a:gd name="connsiteX166" fmla="*/ 7495092 w 9147326"/>
              <a:gd name="connsiteY166" fmla="*/ 2599055 h 6857999"/>
              <a:gd name="connsiteX167" fmla="*/ 7499541 w 9147326"/>
              <a:gd name="connsiteY167" fmla="*/ 2602547 h 6857999"/>
              <a:gd name="connsiteX168" fmla="*/ 7503991 w 9147326"/>
              <a:gd name="connsiteY168" fmla="*/ 2606040 h 6857999"/>
              <a:gd name="connsiteX169" fmla="*/ 7508758 w 9147326"/>
              <a:gd name="connsiteY169" fmla="*/ 2609215 h 6857999"/>
              <a:gd name="connsiteX170" fmla="*/ 7513844 w 9147326"/>
              <a:gd name="connsiteY170" fmla="*/ 2612390 h 6857999"/>
              <a:gd name="connsiteX171" fmla="*/ 7518611 w 9147326"/>
              <a:gd name="connsiteY171" fmla="*/ 2615247 h 6857999"/>
              <a:gd name="connsiteX172" fmla="*/ 7523696 w 9147326"/>
              <a:gd name="connsiteY172" fmla="*/ 2617787 h 6857999"/>
              <a:gd name="connsiteX173" fmla="*/ 7529100 w 9147326"/>
              <a:gd name="connsiteY173" fmla="*/ 2620010 h 6857999"/>
              <a:gd name="connsiteX174" fmla="*/ 7534185 w 9147326"/>
              <a:gd name="connsiteY174" fmla="*/ 2621915 h 6857999"/>
              <a:gd name="connsiteX175" fmla="*/ 7539588 w 9147326"/>
              <a:gd name="connsiteY175" fmla="*/ 2623502 h 6857999"/>
              <a:gd name="connsiteX176" fmla="*/ 7544673 w 9147326"/>
              <a:gd name="connsiteY176" fmla="*/ 2625090 h 6857999"/>
              <a:gd name="connsiteX177" fmla="*/ 7550394 w 9147326"/>
              <a:gd name="connsiteY177" fmla="*/ 2626360 h 6857999"/>
              <a:gd name="connsiteX178" fmla="*/ 7555797 w 9147326"/>
              <a:gd name="connsiteY178" fmla="*/ 2627312 h 6857999"/>
              <a:gd name="connsiteX179" fmla="*/ 7561201 w 9147326"/>
              <a:gd name="connsiteY179" fmla="*/ 2627947 h 6857999"/>
              <a:gd name="connsiteX180" fmla="*/ 7566604 w 9147326"/>
              <a:gd name="connsiteY180" fmla="*/ 2628265 h 6857999"/>
              <a:gd name="connsiteX181" fmla="*/ 7572325 w 9147326"/>
              <a:gd name="connsiteY181" fmla="*/ 2628265 h 6857999"/>
              <a:gd name="connsiteX182" fmla="*/ 7578046 w 9147326"/>
              <a:gd name="connsiteY182" fmla="*/ 2628265 h 6857999"/>
              <a:gd name="connsiteX183" fmla="*/ 7583131 w 9147326"/>
              <a:gd name="connsiteY183" fmla="*/ 2627947 h 6857999"/>
              <a:gd name="connsiteX184" fmla="*/ 7588852 w 9147326"/>
              <a:gd name="connsiteY184" fmla="*/ 2627312 h 6857999"/>
              <a:gd name="connsiteX185" fmla="*/ 7594255 w 9147326"/>
              <a:gd name="connsiteY185" fmla="*/ 2626360 h 6857999"/>
              <a:gd name="connsiteX186" fmla="*/ 7599658 w 9147326"/>
              <a:gd name="connsiteY186" fmla="*/ 2625090 h 6857999"/>
              <a:gd name="connsiteX187" fmla="*/ 7605061 w 9147326"/>
              <a:gd name="connsiteY187" fmla="*/ 2623502 h 6857999"/>
              <a:gd name="connsiteX188" fmla="*/ 7610464 w 9147326"/>
              <a:gd name="connsiteY188" fmla="*/ 2621915 h 6857999"/>
              <a:gd name="connsiteX189" fmla="*/ 7615550 w 9147326"/>
              <a:gd name="connsiteY189" fmla="*/ 2620010 h 6857999"/>
              <a:gd name="connsiteX190" fmla="*/ 7620953 w 9147326"/>
              <a:gd name="connsiteY190" fmla="*/ 2617787 h 6857999"/>
              <a:gd name="connsiteX191" fmla="*/ 7625720 w 9147326"/>
              <a:gd name="connsiteY191" fmla="*/ 2615247 h 6857999"/>
              <a:gd name="connsiteX192" fmla="*/ 7630806 w 9147326"/>
              <a:gd name="connsiteY192" fmla="*/ 2612390 h 6857999"/>
              <a:gd name="connsiteX193" fmla="*/ 7635891 w 9147326"/>
              <a:gd name="connsiteY193" fmla="*/ 2609215 h 6857999"/>
              <a:gd name="connsiteX194" fmla="*/ 7640340 w 9147326"/>
              <a:gd name="connsiteY194" fmla="*/ 2606040 h 6857999"/>
              <a:gd name="connsiteX195" fmla="*/ 7645108 w 9147326"/>
              <a:gd name="connsiteY195" fmla="*/ 2602547 h 6857999"/>
              <a:gd name="connsiteX196" fmla="*/ 7649558 w 9147326"/>
              <a:gd name="connsiteY196" fmla="*/ 2599055 h 6857999"/>
              <a:gd name="connsiteX197" fmla="*/ 7653689 w 9147326"/>
              <a:gd name="connsiteY197" fmla="*/ 2594927 h 6857999"/>
              <a:gd name="connsiteX198" fmla="*/ 7742046 w 9147326"/>
              <a:gd name="connsiteY198" fmla="*/ 2506345 h 6857999"/>
              <a:gd name="connsiteX199" fmla="*/ 7841210 w 9147326"/>
              <a:gd name="connsiteY199" fmla="*/ 2407285 h 6857999"/>
              <a:gd name="connsiteX200" fmla="*/ 7845977 w 9147326"/>
              <a:gd name="connsiteY200" fmla="*/ 2403157 h 6857999"/>
              <a:gd name="connsiteX201" fmla="*/ 7850427 w 9147326"/>
              <a:gd name="connsiteY201" fmla="*/ 2399665 h 6857999"/>
              <a:gd name="connsiteX202" fmla="*/ 7854876 w 9147326"/>
              <a:gd name="connsiteY202" fmla="*/ 2395855 h 6857999"/>
              <a:gd name="connsiteX203" fmla="*/ 7859326 w 9147326"/>
              <a:gd name="connsiteY203" fmla="*/ 2392362 h 6857999"/>
              <a:gd name="connsiteX204" fmla="*/ 7864093 w 9147326"/>
              <a:gd name="connsiteY204" fmla="*/ 2389505 h 6857999"/>
              <a:gd name="connsiteX205" fmla="*/ 7869179 w 9147326"/>
              <a:gd name="connsiteY205" fmla="*/ 2386965 h 6857999"/>
              <a:gd name="connsiteX206" fmla="*/ 7874264 w 9147326"/>
              <a:gd name="connsiteY206" fmla="*/ 2384107 h 6857999"/>
              <a:gd name="connsiteX207" fmla="*/ 7879349 w 9147326"/>
              <a:gd name="connsiteY207" fmla="*/ 2381885 h 6857999"/>
              <a:gd name="connsiteX208" fmla="*/ 7884753 w 9147326"/>
              <a:gd name="connsiteY208" fmla="*/ 2380298 h 6857999"/>
              <a:gd name="connsiteX209" fmla="*/ 7889838 w 9147326"/>
              <a:gd name="connsiteY209" fmla="*/ 2378393 h 6857999"/>
              <a:gd name="connsiteX210" fmla="*/ 7895559 w 9147326"/>
              <a:gd name="connsiteY210" fmla="*/ 2376805 h 6857999"/>
              <a:gd name="connsiteX211" fmla="*/ 7900644 w 9147326"/>
              <a:gd name="connsiteY211" fmla="*/ 2375535 h 6857999"/>
              <a:gd name="connsiteX212" fmla="*/ 7906365 w 9147326"/>
              <a:gd name="connsiteY212" fmla="*/ 2374900 h 6857999"/>
              <a:gd name="connsiteX213" fmla="*/ 7911768 w 9147326"/>
              <a:gd name="connsiteY213" fmla="*/ 2374265 h 6857999"/>
              <a:gd name="connsiteX214" fmla="*/ 7917489 w 9147326"/>
              <a:gd name="connsiteY214" fmla="*/ 2373947 h 6857999"/>
              <a:gd name="connsiteX215" fmla="*/ 7922574 w 9147326"/>
              <a:gd name="connsiteY215" fmla="*/ 2373312 h 6857999"/>
              <a:gd name="connsiteX216" fmla="*/ 7928295 w 9147326"/>
              <a:gd name="connsiteY216" fmla="*/ 2373947 h 6857999"/>
              <a:gd name="connsiteX217" fmla="*/ 7934016 w 9147326"/>
              <a:gd name="connsiteY217" fmla="*/ 2374265 h 6857999"/>
              <a:gd name="connsiteX218" fmla="*/ 7939419 w 9147326"/>
              <a:gd name="connsiteY218" fmla="*/ 2374900 h 6857999"/>
              <a:gd name="connsiteX219" fmla="*/ 7944823 w 9147326"/>
              <a:gd name="connsiteY219" fmla="*/ 2375535 h 6857999"/>
              <a:gd name="connsiteX220" fmla="*/ 7950226 w 9147326"/>
              <a:gd name="connsiteY220" fmla="*/ 2376805 h 6857999"/>
              <a:gd name="connsiteX221" fmla="*/ 7955629 w 9147326"/>
              <a:gd name="connsiteY221" fmla="*/ 2378393 h 6857999"/>
              <a:gd name="connsiteX222" fmla="*/ 7960714 w 9147326"/>
              <a:gd name="connsiteY222" fmla="*/ 2380298 h 6857999"/>
              <a:gd name="connsiteX223" fmla="*/ 7966435 w 9147326"/>
              <a:gd name="connsiteY223" fmla="*/ 2381885 h 6857999"/>
              <a:gd name="connsiteX224" fmla="*/ 7971203 w 9147326"/>
              <a:gd name="connsiteY224" fmla="*/ 2384107 h 6857999"/>
              <a:gd name="connsiteX225" fmla="*/ 7976288 w 9147326"/>
              <a:gd name="connsiteY225" fmla="*/ 2386965 h 6857999"/>
              <a:gd name="connsiteX226" fmla="*/ 7981373 w 9147326"/>
              <a:gd name="connsiteY226" fmla="*/ 2389505 h 6857999"/>
              <a:gd name="connsiteX227" fmla="*/ 7986141 w 9147326"/>
              <a:gd name="connsiteY227" fmla="*/ 2392362 h 6857999"/>
              <a:gd name="connsiteX228" fmla="*/ 7990908 w 9147326"/>
              <a:gd name="connsiteY228" fmla="*/ 2395855 h 6857999"/>
              <a:gd name="connsiteX229" fmla="*/ 7995358 w 9147326"/>
              <a:gd name="connsiteY229" fmla="*/ 2399665 h 6857999"/>
              <a:gd name="connsiteX230" fmla="*/ 7999807 w 9147326"/>
              <a:gd name="connsiteY230" fmla="*/ 2403157 h 6857999"/>
              <a:gd name="connsiteX231" fmla="*/ 8004257 w 9147326"/>
              <a:gd name="connsiteY231" fmla="*/ 2407285 h 6857999"/>
              <a:gd name="connsiteX232" fmla="*/ 8010614 w 9147326"/>
              <a:gd name="connsiteY232" fmla="*/ 2414587 h 6857999"/>
              <a:gd name="connsiteX233" fmla="*/ 8016335 w 9147326"/>
              <a:gd name="connsiteY233" fmla="*/ 2421573 h 6857999"/>
              <a:gd name="connsiteX234" fmla="*/ 8021420 w 9147326"/>
              <a:gd name="connsiteY234" fmla="*/ 2429193 h 6857999"/>
              <a:gd name="connsiteX235" fmla="*/ 8026187 w 9147326"/>
              <a:gd name="connsiteY235" fmla="*/ 2437130 h 6857999"/>
              <a:gd name="connsiteX236" fmla="*/ 8029366 w 9147326"/>
              <a:gd name="connsiteY236" fmla="*/ 2445702 h 6857999"/>
              <a:gd name="connsiteX237" fmla="*/ 8032226 w 9147326"/>
              <a:gd name="connsiteY237" fmla="*/ 2453957 h 6857999"/>
              <a:gd name="connsiteX238" fmla="*/ 8035087 w 9147326"/>
              <a:gd name="connsiteY238" fmla="*/ 2462530 h 6857999"/>
              <a:gd name="connsiteX239" fmla="*/ 8036358 w 9147326"/>
              <a:gd name="connsiteY239" fmla="*/ 2471420 h 6857999"/>
              <a:gd name="connsiteX240" fmla="*/ 8037311 w 9147326"/>
              <a:gd name="connsiteY240" fmla="*/ 2480310 h 6857999"/>
              <a:gd name="connsiteX241" fmla="*/ 8037629 w 9147326"/>
              <a:gd name="connsiteY241" fmla="*/ 2488883 h 6857999"/>
              <a:gd name="connsiteX242" fmla="*/ 8037311 w 9147326"/>
              <a:gd name="connsiteY242" fmla="*/ 2497772 h 6857999"/>
              <a:gd name="connsiteX243" fmla="*/ 8036040 w 9147326"/>
              <a:gd name="connsiteY243" fmla="*/ 2506980 h 6857999"/>
              <a:gd name="connsiteX244" fmla="*/ 8034133 w 9147326"/>
              <a:gd name="connsiteY244" fmla="*/ 2515552 h 6857999"/>
              <a:gd name="connsiteX245" fmla="*/ 8031908 w 9147326"/>
              <a:gd name="connsiteY245" fmla="*/ 2524442 h 6857999"/>
              <a:gd name="connsiteX246" fmla="*/ 8028730 w 9147326"/>
              <a:gd name="connsiteY246" fmla="*/ 2532698 h 6857999"/>
              <a:gd name="connsiteX247" fmla="*/ 8024916 w 9147326"/>
              <a:gd name="connsiteY247" fmla="*/ 2540635 h 6857999"/>
              <a:gd name="connsiteX248" fmla="*/ 7755395 w 9147326"/>
              <a:gd name="connsiteY248" fmla="*/ 2809875 h 6857999"/>
              <a:gd name="connsiteX249" fmla="*/ 7751581 w 9147326"/>
              <a:gd name="connsiteY249" fmla="*/ 2814320 h 6857999"/>
              <a:gd name="connsiteX250" fmla="*/ 7747767 w 9147326"/>
              <a:gd name="connsiteY250" fmla="*/ 2818765 h 6857999"/>
              <a:gd name="connsiteX251" fmla="*/ 7743953 w 9147326"/>
              <a:gd name="connsiteY251" fmla="*/ 2823210 h 6857999"/>
              <a:gd name="connsiteX252" fmla="*/ 7740457 w 9147326"/>
              <a:gd name="connsiteY252" fmla="*/ 2827972 h 6857999"/>
              <a:gd name="connsiteX253" fmla="*/ 7737597 w 9147326"/>
              <a:gd name="connsiteY253" fmla="*/ 2833052 h 6857999"/>
              <a:gd name="connsiteX254" fmla="*/ 7735054 w 9147326"/>
              <a:gd name="connsiteY254" fmla="*/ 2837815 h 6857999"/>
              <a:gd name="connsiteX255" fmla="*/ 7732511 w 9147326"/>
              <a:gd name="connsiteY255" fmla="*/ 2842577 h 6857999"/>
              <a:gd name="connsiteX256" fmla="*/ 7730287 w 9147326"/>
              <a:gd name="connsiteY256" fmla="*/ 2847975 h 6857999"/>
              <a:gd name="connsiteX257" fmla="*/ 7728380 w 9147326"/>
              <a:gd name="connsiteY257" fmla="*/ 2853055 h 6857999"/>
              <a:gd name="connsiteX258" fmla="*/ 7726473 w 9147326"/>
              <a:gd name="connsiteY258" fmla="*/ 2858770 h 6857999"/>
              <a:gd name="connsiteX259" fmla="*/ 7724883 w 9147326"/>
              <a:gd name="connsiteY259" fmla="*/ 2863850 h 6857999"/>
              <a:gd name="connsiteX260" fmla="*/ 7723930 w 9147326"/>
              <a:gd name="connsiteY260" fmla="*/ 2868930 h 6857999"/>
              <a:gd name="connsiteX261" fmla="*/ 7722977 w 9147326"/>
              <a:gd name="connsiteY261" fmla="*/ 2874645 h 6857999"/>
              <a:gd name="connsiteX262" fmla="*/ 7722341 w 9147326"/>
              <a:gd name="connsiteY262" fmla="*/ 2880360 h 6857999"/>
              <a:gd name="connsiteX263" fmla="*/ 7722023 w 9147326"/>
              <a:gd name="connsiteY263" fmla="*/ 2885757 h 6857999"/>
              <a:gd name="connsiteX264" fmla="*/ 7722023 w 9147326"/>
              <a:gd name="connsiteY264" fmla="*/ 2891155 h 6857999"/>
              <a:gd name="connsiteX265" fmla="*/ 7722023 w 9147326"/>
              <a:gd name="connsiteY265" fmla="*/ 2896552 h 6857999"/>
              <a:gd name="connsiteX266" fmla="*/ 7722341 w 9147326"/>
              <a:gd name="connsiteY266" fmla="*/ 2902267 h 6857999"/>
              <a:gd name="connsiteX267" fmla="*/ 7722977 w 9147326"/>
              <a:gd name="connsiteY267" fmla="*/ 2907982 h 6857999"/>
              <a:gd name="connsiteX268" fmla="*/ 7723930 w 9147326"/>
              <a:gd name="connsiteY268" fmla="*/ 2913062 h 6857999"/>
              <a:gd name="connsiteX269" fmla="*/ 7724883 w 9147326"/>
              <a:gd name="connsiteY269" fmla="*/ 2918777 h 6857999"/>
              <a:gd name="connsiteX270" fmla="*/ 7726473 w 9147326"/>
              <a:gd name="connsiteY270" fmla="*/ 2923857 h 6857999"/>
              <a:gd name="connsiteX271" fmla="*/ 7728380 w 9147326"/>
              <a:gd name="connsiteY271" fmla="*/ 2929572 h 6857999"/>
              <a:gd name="connsiteX272" fmla="*/ 7730287 w 9147326"/>
              <a:gd name="connsiteY272" fmla="*/ 2934652 h 6857999"/>
              <a:gd name="connsiteX273" fmla="*/ 7732511 w 9147326"/>
              <a:gd name="connsiteY273" fmla="*/ 2939415 h 6857999"/>
              <a:gd name="connsiteX274" fmla="*/ 7735054 w 9147326"/>
              <a:gd name="connsiteY274" fmla="*/ 2944812 h 6857999"/>
              <a:gd name="connsiteX275" fmla="*/ 7737597 w 9147326"/>
              <a:gd name="connsiteY275" fmla="*/ 2949575 h 6857999"/>
              <a:gd name="connsiteX276" fmla="*/ 7740457 w 9147326"/>
              <a:gd name="connsiteY276" fmla="*/ 2954337 h 6857999"/>
              <a:gd name="connsiteX277" fmla="*/ 7743953 w 9147326"/>
              <a:gd name="connsiteY277" fmla="*/ 2959417 h 6857999"/>
              <a:gd name="connsiteX278" fmla="*/ 7747767 w 9147326"/>
              <a:gd name="connsiteY278" fmla="*/ 2963862 h 6857999"/>
              <a:gd name="connsiteX279" fmla="*/ 7751581 w 9147326"/>
              <a:gd name="connsiteY279" fmla="*/ 2968307 h 6857999"/>
              <a:gd name="connsiteX280" fmla="*/ 7755395 w 9147326"/>
              <a:gd name="connsiteY280" fmla="*/ 2972752 h 6857999"/>
              <a:gd name="connsiteX281" fmla="*/ 7760163 w 9147326"/>
              <a:gd name="connsiteY281" fmla="*/ 2976880 h 6857999"/>
              <a:gd name="connsiteX282" fmla="*/ 7763977 w 9147326"/>
              <a:gd name="connsiteY282" fmla="*/ 2980372 h 6857999"/>
              <a:gd name="connsiteX283" fmla="*/ 7769062 w 9147326"/>
              <a:gd name="connsiteY283" fmla="*/ 2983865 h 6857999"/>
              <a:gd name="connsiteX284" fmla="*/ 7773512 w 9147326"/>
              <a:gd name="connsiteY284" fmla="*/ 2987357 h 6857999"/>
              <a:gd name="connsiteX285" fmla="*/ 7778279 w 9147326"/>
              <a:gd name="connsiteY285" fmla="*/ 2990215 h 6857999"/>
              <a:gd name="connsiteX286" fmla="*/ 7783364 w 9147326"/>
              <a:gd name="connsiteY286" fmla="*/ 2993072 h 6857999"/>
              <a:gd name="connsiteX287" fmla="*/ 7788450 w 9147326"/>
              <a:gd name="connsiteY287" fmla="*/ 2995930 h 6857999"/>
              <a:gd name="connsiteX288" fmla="*/ 7793535 w 9147326"/>
              <a:gd name="connsiteY288" fmla="*/ 2998152 h 6857999"/>
              <a:gd name="connsiteX289" fmla="*/ 7798938 w 9147326"/>
              <a:gd name="connsiteY289" fmla="*/ 2999740 h 6857999"/>
              <a:gd name="connsiteX290" fmla="*/ 7804023 w 9147326"/>
              <a:gd name="connsiteY290" fmla="*/ 3001327 h 6857999"/>
              <a:gd name="connsiteX291" fmla="*/ 7809744 w 9147326"/>
              <a:gd name="connsiteY291" fmla="*/ 3002915 h 6857999"/>
              <a:gd name="connsiteX292" fmla="*/ 7814830 w 9147326"/>
              <a:gd name="connsiteY292" fmla="*/ 3004502 h 6857999"/>
              <a:gd name="connsiteX293" fmla="*/ 7820551 w 9147326"/>
              <a:gd name="connsiteY293" fmla="*/ 3005137 h 6857999"/>
              <a:gd name="connsiteX294" fmla="*/ 7825954 w 9147326"/>
              <a:gd name="connsiteY294" fmla="*/ 3005772 h 6857999"/>
              <a:gd name="connsiteX295" fmla="*/ 7831357 w 9147326"/>
              <a:gd name="connsiteY295" fmla="*/ 3006090 h 6857999"/>
              <a:gd name="connsiteX296" fmla="*/ 7836760 w 9147326"/>
              <a:gd name="connsiteY296" fmla="*/ 3006090 h 6857999"/>
              <a:gd name="connsiteX297" fmla="*/ 7842481 w 9147326"/>
              <a:gd name="connsiteY297" fmla="*/ 3006090 h 6857999"/>
              <a:gd name="connsiteX298" fmla="*/ 7848202 w 9147326"/>
              <a:gd name="connsiteY298" fmla="*/ 3005772 h 6857999"/>
              <a:gd name="connsiteX299" fmla="*/ 7853605 w 9147326"/>
              <a:gd name="connsiteY299" fmla="*/ 3005137 h 6857999"/>
              <a:gd name="connsiteX300" fmla="*/ 7859008 w 9147326"/>
              <a:gd name="connsiteY300" fmla="*/ 3003867 h 6857999"/>
              <a:gd name="connsiteX301" fmla="*/ 7864411 w 9147326"/>
              <a:gd name="connsiteY301" fmla="*/ 3002915 h 6857999"/>
              <a:gd name="connsiteX302" fmla="*/ 7869814 w 9147326"/>
              <a:gd name="connsiteY302" fmla="*/ 3001327 h 6857999"/>
              <a:gd name="connsiteX303" fmla="*/ 7874900 w 9147326"/>
              <a:gd name="connsiteY303" fmla="*/ 2999740 h 6857999"/>
              <a:gd name="connsiteX304" fmla="*/ 7880303 w 9147326"/>
              <a:gd name="connsiteY304" fmla="*/ 2998152 h 6857999"/>
              <a:gd name="connsiteX305" fmla="*/ 7885388 w 9147326"/>
              <a:gd name="connsiteY305" fmla="*/ 2995930 h 6857999"/>
              <a:gd name="connsiteX306" fmla="*/ 7890473 w 9147326"/>
              <a:gd name="connsiteY306" fmla="*/ 2993072 h 6857999"/>
              <a:gd name="connsiteX307" fmla="*/ 7895559 w 9147326"/>
              <a:gd name="connsiteY307" fmla="*/ 2990215 h 6857999"/>
              <a:gd name="connsiteX308" fmla="*/ 7900326 w 9147326"/>
              <a:gd name="connsiteY308" fmla="*/ 2987357 h 6857999"/>
              <a:gd name="connsiteX309" fmla="*/ 7905094 w 9147326"/>
              <a:gd name="connsiteY309" fmla="*/ 2983865 h 6857999"/>
              <a:gd name="connsiteX310" fmla="*/ 7909543 w 9147326"/>
              <a:gd name="connsiteY310" fmla="*/ 2980372 h 6857999"/>
              <a:gd name="connsiteX311" fmla="*/ 7913993 w 9147326"/>
              <a:gd name="connsiteY311" fmla="*/ 2976880 h 6857999"/>
              <a:gd name="connsiteX312" fmla="*/ 7918443 w 9147326"/>
              <a:gd name="connsiteY312" fmla="*/ 2972752 h 6857999"/>
              <a:gd name="connsiteX313" fmla="*/ 8484500 w 9147326"/>
              <a:gd name="connsiteY313" fmla="*/ 2406968 h 6857999"/>
              <a:gd name="connsiteX314" fmla="*/ 8488949 w 9147326"/>
              <a:gd name="connsiteY314" fmla="*/ 2402840 h 6857999"/>
              <a:gd name="connsiteX315" fmla="*/ 8493399 w 9147326"/>
              <a:gd name="connsiteY315" fmla="*/ 2399030 h 6857999"/>
              <a:gd name="connsiteX316" fmla="*/ 8498166 w 9147326"/>
              <a:gd name="connsiteY316" fmla="*/ 2395537 h 6857999"/>
              <a:gd name="connsiteX317" fmla="*/ 8502934 w 9147326"/>
              <a:gd name="connsiteY317" fmla="*/ 2392362 h 6857999"/>
              <a:gd name="connsiteX318" fmla="*/ 8507701 w 9147326"/>
              <a:gd name="connsiteY318" fmla="*/ 2389188 h 6857999"/>
              <a:gd name="connsiteX319" fmla="*/ 8512469 w 9147326"/>
              <a:gd name="connsiteY319" fmla="*/ 2386648 h 6857999"/>
              <a:gd name="connsiteX320" fmla="*/ 8517872 w 9147326"/>
              <a:gd name="connsiteY320" fmla="*/ 2383790 h 6857999"/>
              <a:gd name="connsiteX321" fmla="*/ 8522639 w 9147326"/>
              <a:gd name="connsiteY321" fmla="*/ 2381567 h 6857999"/>
              <a:gd name="connsiteX322" fmla="*/ 8527725 w 9147326"/>
              <a:gd name="connsiteY322" fmla="*/ 2379663 h 6857999"/>
              <a:gd name="connsiteX323" fmla="*/ 8533446 w 9147326"/>
              <a:gd name="connsiteY323" fmla="*/ 2378075 h 6857999"/>
              <a:gd name="connsiteX324" fmla="*/ 8538531 w 9147326"/>
              <a:gd name="connsiteY324" fmla="*/ 2376805 h 6857999"/>
              <a:gd name="connsiteX325" fmla="*/ 8544252 w 9147326"/>
              <a:gd name="connsiteY325" fmla="*/ 2375217 h 6857999"/>
              <a:gd name="connsiteX326" fmla="*/ 8549655 w 9147326"/>
              <a:gd name="connsiteY326" fmla="*/ 2374582 h 6857999"/>
              <a:gd name="connsiteX327" fmla="*/ 8555058 w 9147326"/>
              <a:gd name="connsiteY327" fmla="*/ 2373947 h 6857999"/>
              <a:gd name="connsiteX328" fmla="*/ 8560779 w 9147326"/>
              <a:gd name="connsiteY328" fmla="*/ 2373312 h 6857999"/>
              <a:gd name="connsiteX329" fmla="*/ 8566182 w 9147326"/>
              <a:gd name="connsiteY329" fmla="*/ 2373312 h 6857999"/>
              <a:gd name="connsiteX330" fmla="*/ 8571585 w 9147326"/>
              <a:gd name="connsiteY330" fmla="*/ 2373312 h 6857999"/>
              <a:gd name="connsiteX331" fmla="*/ 8576989 w 9147326"/>
              <a:gd name="connsiteY331" fmla="*/ 2373947 h 6857999"/>
              <a:gd name="connsiteX332" fmla="*/ 8582709 w 9147326"/>
              <a:gd name="connsiteY332" fmla="*/ 2374582 h 6857999"/>
              <a:gd name="connsiteX333" fmla="*/ 8587795 w 9147326"/>
              <a:gd name="connsiteY333" fmla="*/ 2375217 h 6857999"/>
              <a:gd name="connsiteX334" fmla="*/ 8593516 w 9147326"/>
              <a:gd name="connsiteY334" fmla="*/ 2376805 h 6857999"/>
              <a:gd name="connsiteX335" fmla="*/ 8598601 w 9147326"/>
              <a:gd name="connsiteY335" fmla="*/ 2378075 h 6857999"/>
              <a:gd name="connsiteX336" fmla="*/ 8604322 w 9147326"/>
              <a:gd name="connsiteY336" fmla="*/ 2379663 h 6857999"/>
              <a:gd name="connsiteX337" fmla="*/ 8609725 w 9147326"/>
              <a:gd name="connsiteY337" fmla="*/ 2381567 h 6857999"/>
              <a:gd name="connsiteX338" fmla="*/ 8614810 w 9147326"/>
              <a:gd name="connsiteY338" fmla="*/ 2383790 h 6857999"/>
              <a:gd name="connsiteX339" fmla="*/ 8619578 w 9147326"/>
              <a:gd name="connsiteY339" fmla="*/ 2386648 h 6857999"/>
              <a:gd name="connsiteX340" fmla="*/ 8624345 w 9147326"/>
              <a:gd name="connsiteY340" fmla="*/ 2389188 h 6857999"/>
              <a:gd name="connsiteX341" fmla="*/ 8629431 w 9147326"/>
              <a:gd name="connsiteY341" fmla="*/ 2392362 h 6857999"/>
              <a:gd name="connsiteX342" fmla="*/ 8634198 w 9147326"/>
              <a:gd name="connsiteY342" fmla="*/ 2395537 h 6857999"/>
              <a:gd name="connsiteX343" fmla="*/ 8638648 w 9147326"/>
              <a:gd name="connsiteY343" fmla="*/ 2399030 h 6857999"/>
              <a:gd name="connsiteX344" fmla="*/ 8643097 w 9147326"/>
              <a:gd name="connsiteY344" fmla="*/ 2402840 h 6857999"/>
              <a:gd name="connsiteX345" fmla="*/ 8647547 w 9147326"/>
              <a:gd name="connsiteY345" fmla="*/ 2406968 h 6857999"/>
              <a:gd name="connsiteX346" fmla="*/ 8651679 w 9147326"/>
              <a:gd name="connsiteY346" fmla="*/ 2411413 h 6857999"/>
              <a:gd name="connsiteX347" fmla="*/ 8655493 w 9147326"/>
              <a:gd name="connsiteY347" fmla="*/ 2415857 h 6857999"/>
              <a:gd name="connsiteX348" fmla="*/ 8659307 w 9147326"/>
              <a:gd name="connsiteY348" fmla="*/ 2420303 h 6857999"/>
              <a:gd name="connsiteX349" fmla="*/ 8662167 w 9147326"/>
              <a:gd name="connsiteY349" fmla="*/ 2425382 h 6857999"/>
              <a:gd name="connsiteX350" fmla="*/ 8665663 w 9147326"/>
              <a:gd name="connsiteY350" fmla="*/ 2430145 h 6857999"/>
              <a:gd name="connsiteX351" fmla="*/ 8668206 w 9147326"/>
              <a:gd name="connsiteY351" fmla="*/ 2434907 h 6857999"/>
              <a:gd name="connsiteX352" fmla="*/ 8670749 w 9147326"/>
              <a:gd name="connsiteY352" fmla="*/ 2439670 h 6857999"/>
              <a:gd name="connsiteX353" fmla="*/ 8672974 w 9147326"/>
              <a:gd name="connsiteY353" fmla="*/ 2445067 h 6857999"/>
              <a:gd name="connsiteX354" fmla="*/ 8674880 w 9147326"/>
              <a:gd name="connsiteY354" fmla="*/ 2450148 h 6857999"/>
              <a:gd name="connsiteX355" fmla="*/ 8676787 w 9147326"/>
              <a:gd name="connsiteY355" fmla="*/ 2455862 h 6857999"/>
              <a:gd name="connsiteX356" fmla="*/ 8677741 w 9147326"/>
              <a:gd name="connsiteY356" fmla="*/ 2460943 h 6857999"/>
              <a:gd name="connsiteX357" fmla="*/ 8679330 w 9147326"/>
              <a:gd name="connsiteY357" fmla="*/ 2466340 h 6857999"/>
              <a:gd name="connsiteX358" fmla="*/ 8679966 w 9147326"/>
              <a:gd name="connsiteY358" fmla="*/ 2471738 h 6857999"/>
              <a:gd name="connsiteX359" fmla="*/ 8680919 w 9147326"/>
              <a:gd name="connsiteY359" fmla="*/ 2477452 h 6857999"/>
              <a:gd name="connsiteX360" fmla="*/ 8681237 w 9147326"/>
              <a:gd name="connsiteY360" fmla="*/ 2483168 h 6857999"/>
              <a:gd name="connsiteX361" fmla="*/ 8681237 w 9147326"/>
              <a:gd name="connsiteY361" fmla="*/ 2488247 h 6857999"/>
              <a:gd name="connsiteX362" fmla="*/ 8681237 w 9147326"/>
              <a:gd name="connsiteY362" fmla="*/ 2493962 h 6857999"/>
              <a:gd name="connsiteX363" fmla="*/ 8680919 w 9147326"/>
              <a:gd name="connsiteY363" fmla="*/ 2499360 h 6857999"/>
              <a:gd name="connsiteX364" fmla="*/ 8679966 w 9147326"/>
              <a:gd name="connsiteY364" fmla="*/ 2505075 h 6857999"/>
              <a:gd name="connsiteX365" fmla="*/ 8679330 w 9147326"/>
              <a:gd name="connsiteY365" fmla="*/ 2510155 h 6857999"/>
              <a:gd name="connsiteX366" fmla="*/ 8677741 w 9147326"/>
              <a:gd name="connsiteY366" fmla="*/ 2515870 h 6857999"/>
              <a:gd name="connsiteX367" fmla="*/ 8676787 w 9147326"/>
              <a:gd name="connsiteY367" fmla="*/ 2520950 h 6857999"/>
              <a:gd name="connsiteX368" fmla="*/ 8674880 w 9147326"/>
              <a:gd name="connsiteY368" fmla="*/ 2526665 h 6857999"/>
              <a:gd name="connsiteX369" fmla="*/ 8672974 w 9147326"/>
              <a:gd name="connsiteY369" fmla="*/ 2531745 h 6857999"/>
              <a:gd name="connsiteX370" fmla="*/ 8670749 w 9147326"/>
              <a:gd name="connsiteY370" fmla="*/ 2536825 h 6857999"/>
              <a:gd name="connsiteX371" fmla="*/ 8668206 w 9147326"/>
              <a:gd name="connsiteY371" fmla="*/ 2541905 h 6857999"/>
              <a:gd name="connsiteX372" fmla="*/ 8665663 w 9147326"/>
              <a:gd name="connsiteY372" fmla="*/ 2546667 h 6857999"/>
              <a:gd name="connsiteX373" fmla="*/ 8662167 w 9147326"/>
              <a:gd name="connsiteY373" fmla="*/ 2551430 h 6857999"/>
              <a:gd name="connsiteX374" fmla="*/ 8659307 w 9147326"/>
              <a:gd name="connsiteY374" fmla="*/ 2556510 h 6857999"/>
              <a:gd name="connsiteX375" fmla="*/ 8655493 w 9147326"/>
              <a:gd name="connsiteY375" fmla="*/ 2560955 h 6857999"/>
              <a:gd name="connsiteX376" fmla="*/ 8651679 w 9147326"/>
              <a:gd name="connsiteY376" fmla="*/ 2565400 h 6857999"/>
              <a:gd name="connsiteX377" fmla="*/ 8647547 w 9147326"/>
              <a:gd name="connsiteY377" fmla="*/ 2569845 h 6857999"/>
              <a:gd name="connsiteX378" fmla="*/ 7392750 w 9147326"/>
              <a:gd name="connsiteY378" fmla="*/ 3822700 h 6857999"/>
              <a:gd name="connsiteX379" fmla="*/ 7388618 w 9147326"/>
              <a:gd name="connsiteY379" fmla="*/ 3827145 h 6857999"/>
              <a:gd name="connsiteX380" fmla="*/ 7385122 w 9147326"/>
              <a:gd name="connsiteY380" fmla="*/ 3831590 h 6857999"/>
              <a:gd name="connsiteX381" fmla="*/ 7381626 w 9147326"/>
              <a:gd name="connsiteY381" fmla="*/ 3836035 h 6857999"/>
              <a:gd name="connsiteX382" fmla="*/ 7378448 w 9147326"/>
              <a:gd name="connsiteY382" fmla="*/ 3841115 h 6857999"/>
              <a:gd name="connsiteX383" fmla="*/ 7375269 w 9147326"/>
              <a:gd name="connsiteY383" fmla="*/ 3845877 h 6857999"/>
              <a:gd name="connsiteX384" fmla="*/ 7372409 w 9147326"/>
              <a:gd name="connsiteY384" fmla="*/ 3850640 h 6857999"/>
              <a:gd name="connsiteX385" fmla="*/ 7369866 w 9147326"/>
              <a:gd name="connsiteY385" fmla="*/ 3855720 h 6857999"/>
              <a:gd name="connsiteX386" fmla="*/ 7367641 w 9147326"/>
              <a:gd name="connsiteY386" fmla="*/ 3860800 h 6857999"/>
              <a:gd name="connsiteX387" fmla="*/ 7365734 w 9147326"/>
              <a:gd name="connsiteY387" fmla="*/ 3865880 h 6857999"/>
              <a:gd name="connsiteX388" fmla="*/ 7364145 w 9147326"/>
              <a:gd name="connsiteY388" fmla="*/ 3871595 h 6857999"/>
              <a:gd name="connsiteX389" fmla="*/ 7362556 w 9147326"/>
              <a:gd name="connsiteY389" fmla="*/ 3876675 h 6857999"/>
              <a:gd name="connsiteX390" fmla="*/ 7361603 w 9147326"/>
              <a:gd name="connsiteY390" fmla="*/ 3882390 h 6857999"/>
              <a:gd name="connsiteX391" fmla="*/ 7360331 w 9147326"/>
              <a:gd name="connsiteY391" fmla="*/ 3887470 h 6857999"/>
              <a:gd name="connsiteX392" fmla="*/ 7359696 w 9147326"/>
              <a:gd name="connsiteY392" fmla="*/ 3893185 h 6857999"/>
              <a:gd name="connsiteX393" fmla="*/ 7359378 w 9147326"/>
              <a:gd name="connsiteY393" fmla="*/ 3898582 h 6857999"/>
              <a:gd name="connsiteX394" fmla="*/ 7359378 w 9147326"/>
              <a:gd name="connsiteY394" fmla="*/ 3904297 h 6857999"/>
              <a:gd name="connsiteX395" fmla="*/ 7359378 w 9147326"/>
              <a:gd name="connsiteY395" fmla="*/ 3909695 h 6857999"/>
              <a:gd name="connsiteX396" fmla="*/ 7359696 w 9147326"/>
              <a:gd name="connsiteY396" fmla="*/ 3915092 h 6857999"/>
              <a:gd name="connsiteX397" fmla="*/ 7360331 w 9147326"/>
              <a:gd name="connsiteY397" fmla="*/ 3920807 h 6857999"/>
              <a:gd name="connsiteX398" fmla="*/ 7361603 w 9147326"/>
              <a:gd name="connsiteY398" fmla="*/ 3926205 h 6857999"/>
              <a:gd name="connsiteX399" fmla="*/ 7362556 w 9147326"/>
              <a:gd name="connsiteY399" fmla="*/ 3931602 h 6857999"/>
              <a:gd name="connsiteX400" fmla="*/ 7364145 w 9147326"/>
              <a:gd name="connsiteY400" fmla="*/ 3936682 h 6857999"/>
              <a:gd name="connsiteX401" fmla="*/ 7365734 w 9147326"/>
              <a:gd name="connsiteY401" fmla="*/ 3942397 h 6857999"/>
              <a:gd name="connsiteX402" fmla="*/ 7367641 w 9147326"/>
              <a:gd name="connsiteY402" fmla="*/ 3947477 h 6857999"/>
              <a:gd name="connsiteX403" fmla="*/ 7369866 w 9147326"/>
              <a:gd name="connsiteY403" fmla="*/ 3952875 h 6857999"/>
              <a:gd name="connsiteX404" fmla="*/ 7372409 w 9147326"/>
              <a:gd name="connsiteY404" fmla="*/ 3957637 h 6857999"/>
              <a:gd name="connsiteX405" fmla="*/ 7375269 w 9147326"/>
              <a:gd name="connsiteY405" fmla="*/ 3962400 h 6857999"/>
              <a:gd name="connsiteX406" fmla="*/ 7378448 w 9147326"/>
              <a:gd name="connsiteY406" fmla="*/ 3967162 h 6857999"/>
              <a:gd name="connsiteX407" fmla="*/ 7381626 w 9147326"/>
              <a:gd name="connsiteY407" fmla="*/ 3972242 h 6857999"/>
              <a:gd name="connsiteX408" fmla="*/ 7385122 w 9147326"/>
              <a:gd name="connsiteY408" fmla="*/ 3976687 h 6857999"/>
              <a:gd name="connsiteX409" fmla="*/ 7388618 w 9147326"/>
              <a:gd name="connsiteY409" fmla="*/ 3981132 h 6857999"/>
              <a:gd name="connsiteX410" fmla="*/ 7392750 w 9147326"/>
              <a:gd name="connsiteY410" fmla="*/ 3985577 h 6857999"/>
              <a:gd name="connsiteX411" fmla="*/ 7397200 w 9147326"/>
              <a:gd name="connsiteY411" fmla="*/ 3989705 h 6857999"/>
              <a:gd name="connsiteX412" fmla="*/ 7401967 w 9147326"/>
              <a:gd name="connsiteY412" fmla="*/ 3993515 h 6857999"/>
              <a:gd name="connsiteX413" fmla="*/ 7406417 w 9147326"/>
              <a:gd name="connsiteY413" fmla="*/ 3997007 h 6857999"/>
              <a:gd name="connsiteX414" fmla="*/ 7411184 w 9147326"/>
              <a:gd name="connsiteY414" fmla="*/ 4000182 h 6857999"/>
              <a:gd name="connsiteX415" fmla="*/ 7415952 w 9147326"/>
              <a:gd name="connsiteY415" fmla="*/ 4003357 h 6857999"/>
              <a:gd name="connsiteX416" fmla="*/ 7420719 w 9147326"/>
              <a:gd name="connsiteY416" fmla="*/ 4006215 h 6857999"/>
              <a:gd name="connsiteX417" fmla="*/ 7426122 w 9147326"/>
              <a:gd name="connsiteY417" fmla="*/ 4008755 h 6857999"/>
              <a:gd name="connsiteX418" fmla="*/ 7430890 w 9147326"/>
              <a:gd name="connsiteY418" fmla="*/ 4010977 h 6857999"/>
              <a:gd name="connsiteX419" fmla="*/ 7436293 w 9147326"/>
              <a:gd name="connsiteY419" fmla="*/ 4012882 h 6857999"/>
              <a:gd name="connsiteX420" fmla="*/ 7441696 w 9147326"/>
              <a:gd name="connsiteY420" fmla="*/ 4014787 h 6857999"/>
              <a:gd name="connsiteX421" fmla="*/ 7447099 w 9147326"/>
              <a:gd name="connsiteY421" fmla="*/ 4015740 h 6857999"/>
              <a:gd name="connsiteX422" fmla="*/ 7452502 w 9147326"/>
              <a:gd name="connsiteY422" fmla="*/ 4017327 h 6857999"/>
              <a:gd name="connsiteX423" fmla="*/ 7457905 w 9147326"/>
              <a:gd name="connsiteY423" fmla="*/ 4017962 h 6857999"/>
              <a:gd name="connsiteX424" fmla="*/ 7463309 w 9147326"/>
              <a:gd name="connsiteY424" fmla="*/ 4018597 h 6857999"/>
              <a:gd name="connsiteX425" fmla="*/ 7469030 w 9147326"/>
              <a:gd name="connsiteY425" fmla="*/ 4019232 h 6857999"/>
              <a:gd name="connsiteX426" fmla="*/ 7474433 w 9147326"/>
              <a:gd name="connsiteY426" fmla="*/ 4019232 h 6857999"/>
              <a:gd name="connsiteX427" fmla="*/ 7479836 w 9147326"/>
              <a:gd name="connsiteY427" fmla="*/ 4019232 h 6857999"/>
              <a:gd name="connsiteX428" fmla="*/ 7485557 w 9147326"/>
              <a:gd name="connsiteY428" fmla="*/ 4018597 h 6857999"/>
              <a:gd name="connsiteX429" fmla="*/ 7490960 w 9147326"/>
              <a:gd name="connsiteY429" fmla="*/ 4017962 h 6857999"/>
              <a:gd name="connsiteX430" fmla="*/ 7496681 w 9147326"/>
              <a:gd name="connsiteY430" fmla="*/ 4017327 h 6857999"/>
              <a:gd name="connsiteX431" fmla="*/ 7501766 w 9147326"/>
              <a:gd name="connsiteY431" fmla="*/ 4015740 h 6857999"/>
              <a:gd name="connsiteX432" fmla="*/ 7507169 w 9147326"/>
              <a:gd name="connsiteY432" fmla="*/ 4014787 h 6857999"/>
              <a:gd name="connsiteX433" fmla="*/ 7512572 w 9147326"/>
              <a:gd name="connsiteY433" fmla="*/ 4012882 h 6857999"/>
              <a:gd name="connsiteX434" fmla="*/ 7517975 w 9147326"/>
              <a:gd name="connsiteY434" fmla="*/ 4010977 h 6857999"/>
              <a:gd name="connsiteX435" fmla="*/ 7523061 w 9147326"/>
              <a:gd name="connsiteY435" fmla="*/ 4008755 h 6857999"/>
              <a:gd name="connsiteX436" fmla="*/ 7527828 w 9147326"/>
              <a:gd name="connsiteY436" fmla="*/ 4006215 h 6857999"/>
              <a:gd name="connsiteX437" fmla="*/ 7532914 w 9147326"/>
              <a:gd name="connsiteY437" fmla="*/ 4003357 h 6857999"/>
              <a:gd name="connsiteX438" fmla="*/ 7537681 w 9147326"/>
              <a:gd name="connsiteY438" fmla="*/ 4000182 h 6857999"/>
              <a:gd name="connsiteX439" fmla="*/ 7542448 w 9147326"/>
              <a:gd name="connsiteY439" fmla="*/ 3997007 h 6857999"/>
              <a:gd name="connsiteX440" fmla="*/ 7546898 w 9147326"/>
              <a:gd name="connsiteY440" fmla="*/ 3993515 h 6857999"/>
              <a:gd name="connsiteX441" fmla="*/ 7551348 w 9147326"/>
              <a:gd name="connsiteY441" fmla="*/ 3989705 h 6857999"/>
              <a:gd name="connsiteX442" fmla="*/ 7555797 w 9147326"/>
              <a:gd name="connsiteY442" fmla="*/ 3985577 h 6857999"/>
              <a:gd name="connsiteX443" fmla="*/ 8717788 w 9147326"/>
              <a:gd name="connsiteY443" fmla="*/ 2825115 h 6857999"/>
              <a:gd name="connsiteX444" fmla="*/ 8721919 w 9147326"/>
              <a:gd name="connsiteY444" fmla="*/ 2820987 h 6857999"/>
              <a:gd name="connsiteX445" fmla="*/ 8726369 w 9147326"/>
              <a:gd name="connsiteY445" fmla="*/ 2817177 h 6857999"/>
              <a:gd name="connsiteX446" fmla="*/ 8731137 w 9147326"/>
              <a:gd name="connsiteY446" fmla="*/ 2813685 h 6857999"/>
              <a:gd name="connsiteX447" fmla="*/ 8735586 w 9147326"/>
              <a:gd name="connsiteY447" fmla="*/ 2810192 h 6857999"/>
              <a:gd name="connsiteX448" fmla="*/ 8740672 w 9147326"/>
              <a:gd name="connsiteY448" fmla="*/ 2807335 h 6857999"/>
              <a:gd name="connsiteX449" fmla="*/ 8745757 w 9147326"/>
              <a:gd name="connsiteY449" fmla="*/ 2804477 h 6857999"/>
              <a:gd name="connsiteX450" fmla="*/ 8750524 w 9147326"/>
              <a:gd name="connsiteY450" fmla="*/ 2801937 h 6857999"/>
              <a:gd name="connsiteX451" fmla="*/ 8755927 w 9147326"/>
              <a:gd name="connsiteY451" fmla="*/ 2799715 h 6857999"/>
              <a:gd name="connsiteX452" fmla="*/ 8761013 w 9147326"/>
              <a:gd name="connsiteY452" fmla="*/ 2797810 h 6857999"/>
              <a:gd name="connsiteX453" fmla="*/ 8766416 w 9147326"/>
              <a:gd name="connsiteY453" fmla="*/ 2795905 h 6857999"/>
              <a:gd name="connsiteX454" fmla="*/ 8771819 w 9147326"/>
              <a:gd name="connsiteY454" fmla="*/ 2794635 h 6857999"/>
              <a:gd name="connsiteX455" fmla="*/ 8777222 w 9147326"/>
              <a:gd name="connsiteY455" fmla="*/ 2793365 h 6857999"/>
              <a:gd name="connsiteX456" fmla="*/ 8782625 w 9147326"/>
              <a:gd name="connsiteY456" fmla="*/ 2792730 h 6857999"/>
              <a:gd name="connsiteX457" fmla="*/ 8788346 w 9147326"/>
              <a:gd name="connsiteY457" fmla="*/ 2792095 h 6857999"/>
              <a:gd name="connsiteX458" fmla="*/ 8793431 w 9147326"/>
              <a:gd name="connsiteY458" fmla="*/ 2791460 h 6857999"/>
              <a:gd name="connsiteX459" fmla="*/ 8799152 w 9147326"/>
              <a:gd name="connsiteY459" fmla="*/ 2791460 h 6857999"/>
              <a:gd name="connsiteX460" fmla="*/ 8804556 w 9147326"/>
              <a:gd name="connsiteY460" fmla="*/ 2791460 h 6857999"/>
              <a:gd name="connsiteX461" fmla="*/ 8810277 w 9147326"/>
              <a:gd name="connsiteY461" fmla="*/ 2792095 h 6857999"/>
              <a:gd name="connsiteX462" fmla="*/ 8815680 w 9147326"/>
              <a:gd name="connsiteY462" fmla="*/ 2792730 h 6857999"/>
              <a:gd name="connsiteX463" fmla="*/ 8821083 w 9147326"/>
              <a:gd name="connsiteY463" fmla="*/ 2793365 h 6857999"/>
              <a:gd name="connsiteX464" fmla="*/ 8826804 w 9147326"/>
              <a:gd name="connsiteY464" fmla="*/ 2794635 h 6857999"/>
              <a:gd name="connsiteX465" fmla="*/ 8831889 w 9147326"/>
              <a:gd name="connsiteY465" fmla="*/ 2795905 h 6857999"/>
              <a:gd name="connsiteX466" fmla="*/ 8837292 w 9147326"/>
              <a:gd name="connsiteY466" fmla="*/ 2797810 h 6857999"/>
              <a:gd name="connsiteX467" fmla="*/ 8842377 w 9147326"/>
              <a:gd name="connsiteY467" fmla="*/ 2799715 h 6857999"/>
              <a:gd name="connsiteX468" fmla="*/ 8847463 w 9147326"/>
              <a:gd name="connsiteY468" fmla="*/ 2801937 h 6857999"/>
              <a:gd name="connsiteX469" fmla="*/ 8852866 w 9147326"/>
              <a:gd name="connsiteY469" fmla="*/ 2804477 h 6857999"/>
              <a:gd name="connsiteX470" fmla="*/ 8857633 w 9147326"/>
              <a:gd name="connsiteY470" fmla="*/ 2807335 h 6857999"/>
              <a:gd name="connsiteX471" fmla="*/ 8862401 w 9147326"/>
              <a:gd name="connsiteY471" fmla="*/ 2810192 h 6857999"/>
              <a:gd name="connsiteX472" fmla="*/ 8867486 w 9147326"/>
              <a:gd name="connsiteY472" fmla="*/ 2813685 h 6857999"/>
              <a:gd name="connsiteX473" fmla="*/ 8871936 w 9147326"/>
              <a:gd name="connsiteY473" fmla="*/ 2817177 h 6857999"/>
              <a:gd name="connsiteX474" fmla="*/ 8876385 w 9147326"/>
              <a:gd name="connsiteY474" fmla="*/ 2820987 h 6857999"/>
              <a:gd name="connsiteX475" fmla="*/ 8880517 w 9147326"/>
              <a:gd name="connsiteY475" fmla="*/ 2825115 h 6857999"/>
              <a:gd name="connsiteX476" fmla="*/ 8884649 w 9147326"/>
              <a:gd name="connsiteY476" fmla="*/ 2829242 h 6857999"/>
              <a:gd name="connsiteX477" fmla="*/ 8888781 w 9147326"/>
              <a:gd name="connsiteY477" fmla="*/ 2833687 h 6857999"/>
              <a:gd name="connsiteX478" fmla="*/ 8891959 w 9147326"/>
              <a:gd name="connsiteY478" fmla="*/ 2838450 h 6857999"/>
              <a:gd name="connsiteX479" fmla="*/ 8895455 w 9147326"/>
              <a:gd name="connsiteY479" fmla="*/ 2842895 h 6857999"/>
              <a:gd name="connsiteX480" fmla="*/ 8898316 w 9147326"/>
              <a:gd name="connsiteY480" fmla="*/ 2847975 h 6857999"/>
              <a:gd name="connsiteX481" fmla="*/ 8901494 w 9147326"/>
              <a:gd name="connsiteY481" fmla="*/ 2853055 h 6857999"/>
              <a:gd name="connsiteX482" fmla="*/ 8903719 w 9147326"/>
              <a:gd name="connsiteY482" fmla="*/ 2857817 h 6857999"/>
              <a:gd name="connsiteX483" fmla="*/ 8905944 w 9147326"/>
              <a:gd name="connsiteY483" fmla="*/ 2863215 h 6857999"/>
              <a:gd name="connsiteX484" fmla="*/ 8908168 w 9147326"/>
              <a:gd name="connsiteY484" fmla="*/ 2868295 h 6857999"/>
              <a:gd name="connsiteX485" fmla="*/ 8909440 w 9147326"/>
              <a:gd name="connsiteY485" fmla="*/ 2873692 h 6857999"/>
              <a:gd name="connsiteX486" fmla="*/ 8911029 w 9147326"/>
              <a:gd name="connsiteY486" fmla="*/ 2879090 h 6857999"/>
              <a:gd name="connsiteX487" fmla="*/ 8912300 w 9147326"/>
              <a:gd name="connsiteY487" fmla="*/ 2884487 h 6857999"/>
              <a:gd name="connsiteX488" fmla="*/ 8913254 w 9147326"/>
              <a:gd name="connsiteY488" fmla="*/ 2889885 h 6857999"/>
              <a:gd name="connsiteX489" fmla="*/ 8913572 w 9147326"/>
              <a:gd name="connsiteY489" fmla="*/ 2895600 h 6857999"/>
              <a:gd name="connsiteX490" fmla="*/ 8913889 w 9147326"/>
              <a:gd name="connsiteY490" fmla="*/ 2900680 h 6857999"/>
              <a:gd name="connsiteX491" fmla="*/ 8914525 w 9147326"/>
              <a:gd name="connsiteY491" fmla="*/ 2906395 h 6857999"/>
              <a:gd name="connsiteX492" fmla="*/ 8913889 w 9147326"/>
              <a:gd name="connsiteY492" fmla="*/ 2911792 h 6857999"/>
              <a:gd name="connsiteX493" fmla="*/ 8913572 w 9147326"/>
              <a:gd name="connsiteY493" fmla="*/ 2917507 h 6857999"/>
              <a:gd name="connsiteX494" fmla="*/ 8913254 w 9147326"/>
              <a:gd name="connsiteY494" fmla="*/ 2923222 h 6857999"/>
              <a:gd name="connsiteX495" fmla="*/ 8912300 w 9147326"/>
              <a:gd name="connsiteY495" fmla="*/ 2928302 h 6857999"/>
              <a:gd name="connsiteX496" fmla="*/ 8911029 w 9147326"/>
              <a:gd name="connsiteY496" fmla="*/ 2934017 h 6857999"/>
              <a:gd name="connsiteX497" fmla="*/ 8909440 w 9147326"/>
              <a:gd name="connsiteY497" fmla="*/ 2939097 h 6857999"/>
              <a:gd name="connsiteX498" fmla="*/ 8908168 w 9147326"/>
              <a:gd name="connsiteY498" fmla="*/ 2944495 h 6857999"/>
              <a:gd name="connsiteX499" fmla="*/ 8905944 w 9147326"/>
              <a:gd name="connsiteY499" fmla="*/ 2949575 h 6857999"/>
              <a:gd name="connsiteX500" fmla="*/ 8903719 w 9147326"/>
              <a:gd name="connsiteY500" fmla="*/ 2954655 h 6857999"/>
              <a:gd name="connsiteX501" fmla="*/ 8901494 w 9147326"/>
              <a:gd name="connsiteY501" fmla="*/ 2960052 h 6857999"/>
              <a:gd name="connsiteX502" fmla="*/ 8898316 w 9147326"/>
              <a:gd name="connsiteY502" fmla="*/ 2964815 h 6857999"/>
              <a:gd name="connsiteX503" fmla="*/ 8895455 w 9147326"/>
              <a:gd name="connsiteY503" fmla="*/ 2969577 h 6857999"/>
              <a:gd name="connsiteX504" fmla="*/ 8891959 w 9147326"/>
              <a:gd name="connsiteY504" fmla="*/ 2974657 h 6857999"/>
              <a:gd name="connsiteX505" fmla="*/ 8888781 w 9147326"/>
              <a:gd name="connsiteY505" fmla="*/ 2979102 h 6857999"/>
              <a:gd name="connsiteX506" fmla="*/ 8884649 w 9147326"/>
              <a:gd name="connsiteY506" fmla="*/ 2983547 h 6857999"/>
              <a:gd name="connsiteX507" fmla="*/ 8880517 w 9147326"/>
              <a:gd name="connsiteY507" fmla="*/ 2987992 h 6857999"/>
              <a:gd name="connsiteX508" fmla="*/ 8288080 w 9147326"/>
              <a:gd name="connsiteY508" fmla="*/ 3579812 h 6857999"/>
              <a:gd name="connsiteX509" fmla="*/ 8283948 w 9147326"/>
              <a:gd name="connsiteY509" fmla="*/ 3584257 h 6857999"/>
              <a:gd name="connsiteX510" fmla="*/ 8280134 w 9147326"/>
              <a:gd name="connsiteY510" fmla="*/ 3588702 h 6857999"/>
              <a:gd name="connsiteX511" fmla="*/ 8276320 w 9147326"/>
              <a:gd name="connsiteY511" fmla="*/ 3593147 h 6857999"/>
              <a:gd name="connsiteX512" fmla="*/ 8273142 w 9147326"/>
              <a:gd name="connsiteY512" fmla="*/ 3597910 h 6857999"/>
              <a:gd name="connsiteX513" fmla="*/ 8269964 w 9147326"/>
              <a:gd name="connsiteY513" fmla="*/ 3602990 h 6857999"/>
              <a:gd name="connsiteX514" fmla="*/ 8267421 w 9147326"/>
              <a:gd name="connsiteY514" fmla="*/ 3607752 h 6857999"/>
              <a:gd name="connsiteX515" fmla="*/ 8264878 w 9147326"/>
              <a:gd name="connsiteY515" fmla="*/ 3612515 h 6857999"/>
              <a:gd name="connsiteX516" fmla="*/ 8262654 w 9147326"/>
              <a:gd name="connsiteY516" fmla="*/ 3617595 h 6857999"/>
              <a:gd name="connsiteX517" fmla="*/ 8260747 w 9147326"/>
              <a:gd name="connsiteY517" fmla="*/ 3622992 h 6857999"/>
              <a:gd name="connsiteX518" fmla="*/ 8258840 w 9147326"/>
              <a:gd name="connsiteY518" fmla="*/ 3628707 h 6857999"/>
              <a:gd name="connsiteX519" fmla="*/ 8257251 w 9147326"/>
              <a:gd name="connsiteY519" fmla="*/ 3633787 h 6857999"/>
              <a:gd name="connsiteX520" fmla="*/ 8256297 w 9147326"/>
              <a:gd name="connsiteY520" fmla="*/ 3638867 h 6857999"/>
              <a:gd name="connsiteX521" fmla="*/ 8255344 w 9147326"/>
              <a:gd name="connsiteY521" fmla="*/ 3644582 h 6857999"/>
              <a:gd name="connsiteX522" fmla="*/ 8254708 w 9147326"/>
              <a:gd name="connsiteY522" fmla="*/ 3650297 h 6857999"/>
              <a:gd name="connsiteX523" fmla="*/ 8254390 w 9147326"/>
              <a:gd name="connsiteY523" fmla="*/ 3655695 h 6857999"/>
              <a:gd name="connsiteX524" fmla="*/ 8254072 w 9147326"/>
              <a:gd name="connsiteY524" fmla="*/ 3661092 h 6857999"/>
              <a:gd name="connsiteX525" fmla="*/ 8254390 w 9147326"/>
              <a:gd name="connsiteY525" fmla="*/ 3666490 h 6857999"/>
              <a:gd name="connsiteX526" fmla="*/ 8254708 w 9147326"/>
              <a:gd name="connsiteY526" fmla="*/ 3672205 h 6857999"/>
              <a:gd name="connsiteX527" fmla="*/ 8255344 w 9147326"/>
              <a:gd name="connsiteY527" fmla="*/ 3677602 h 6857999"/>
              <a:gd name="connsiteX528" fmla="*/ 8256297 w 9147326"/>
              <a:gd name="connsiteY528" fmla="*/ 3683000 h 6857999"/>
              <a:gd name="connsiteX529" fmla="*/ 8257251 w 9147326"/>
              <a:gd name="connsiteY529" fmla="*/ 3688397 h 6857999"/>
              <a:gd name="connsiteX530" fmla="*/ 8258840 w 9147326"/>
              <a:gd name="connsiteY530" fmla="*/ 3693795 h 6857999"/>
              <a:gd name="connsiteX531" fmla="*/ 8260747 w 9147326"/>
              <a:gd name="connsiteY531" fmla="*/ 3699510 h 6857999"/>
              <a:gd name="connsiteX532" fmla="*/ 8262654 w 9147326"/>
              <a:gd name="connsiteY532" fmla="*/ 3704590 h 6857999"/>
              <a:gd name="connsiteX533" fmla="*/ 8264878 w 9147326"/>
              <a:gd name="connsiteY533" fmla="*/ 3709352 h 6857999"/>
              <a:gd name="connsiteX534" fmla="*/ 8267421 w 9147326"/>
              <a:gd name="connsiteY534" fmla="*/ 3714750 h 6857999"/>
              <a:gd name="connsiteX535" fmla="*/ 8269964 w 9147326"/>
              <a:gd name="connsiteY535" fmla="*/ 3719512 h 6857999"/>
              <a:gd name="connsiteX536" fmla="*/ 8273142 w 9147326"/>
              <a:gd name="connsiteY536" fmla="*/ 3724275 h 6857999"/>
              <a:gd name="connsiteX537" fmla="*/ 8276320 w 9147326"/>
              <a:gd name="connsiteY537" fmla="*/ 3729037 h 6857999"/>
              <a:gd name="connsiteX538" fmla="*/ 8280134 w 9147326"/>
              <a:gd name="connsiteY538" fmla="*/ 3733800 h 6857999"/>
              <a:gd name="connsiteX539" fmla="*/ 8283948 w 9147326"/>
              <a:gd name="connsiteY539" fmla="*/ 3738245 h 6857999"/>
              <a:gd name="connsiteX540" fmla="*/ 8288080 w 9147326"/>
              <a:gd name="connsiteY540" fmla="*/ 3742690 h 6857999"/>
              <a:gd name="connsiteX541" fmla="*/ 8291576 w 9147326"/>
              <a:gd name="connsiteY541" fmla="*/ 3745865 h 6857999"/>
              <a:gd name="connsiteX542" fmla="*/ 8295390 w 9147326"/>
              <a:gd name="connsiteY542" fmla="*/ 3749357 h 6857999"/>
              <a:gd name="connsiteX543" fmla="*/ 8303654 w 9147326"/>
              <a:gd name="connsiteY543" fmla="*/ 3755707 h 6857999"/>
              <a:gd name="connsiteX544" fmla="*/ 8311917 w 9147326"/>
              <a:gd name="connsiteY544" fmla="*/ 3760787 h 6857999"/>
              <a:gd name="connsiteX545" fmla="*/ 8320499 w 9147326"/>
              <a:gd name="connsiteY545" fmla="*/ 3765232 h 6857999"/>
              <a:gd name="connsiteX546" fmla="*/ 8329716 w 9147326"/>
              <a:gd name="connsiteY546" fmla="*/ 3769042 h 6857999"/>
              <a:gd name="connsiteX547" fmla="*/ 8338615 w 9147326"/>
              <a:gd name="connsiteY547" fmla="*/ 3771900 h 6857999"/>
              <a:gd name="connsiteX548" fmla="*/ 8348468 w 9147326"/>
              <a:gd name="connsiteY548" fmla="*/ 3774122 h 6857999"/>
              <a:gd name="connsiteX549" fmla="*/ 8357685 w 9147326"/>
              <a:gd name="connsiteY549" fmla="*/ 3775392 h 6857999"/>
              <a:gd name="connsiteX550" fmla="*/ 8367538 w 9147326"/>
              <a:gd name="connsiteY550" fmla="*/ 3776027 h 6857999"/>
              <a:gd name="connsiteX551" fmla="*/ 8376755 w 9147326"/>
              <a:gd name="connsiteY551" fmla="*/ 3775710 h 6857999"/>
              <a:gd name="connsiteX552" fmla="*/ 8386608 w 9147326"/>
              <a:gd name="connsiteY552" fmla="*/ 3775075 h 6857999"/>
              <a:gd name="connsiteX553" fmla="*/ 8395825 w 9147326"/>
              <a:gd name="connsiteY553" fmla="*/ 3773170 h 6857999"/>
              <a:gd name="connsiteX554" fmla="*/ 8405042 w 9147326"/>
              <a:gd name="connsiteY554" fmla="*/ 3770630 h 6857999"/>
              <a:gd name="connsiteX555" fmla="*/ 8414577 w 9147326"/>
              <a:gd name="connsiteY555" fmla="*/ 3766820 h 6857999"/>
              <a:gd name="connsiteX556" fmla="*/ 8423476 w 9147326"/>
              <a:gd name="connsiteY556" fmla="*/ 3762692 h 6857999"/>
              <a:gd name="connsiteX557" fmla="*/ 8431740 w 9147326"/>
              <a:gd name="connsiteY557" fmla="*/ 3757930 h 6857999"/>
              <a:gd name="connsiteX558" fmla="*/ 9147326 w 9147326"/>
              <a:gd name="connsiteY558" fmla="*/ 3037501 h 6857999"/>
              <a:gd name="connsiteX559" fmla="*/ 9147326 w 9147326"/>
              <a:gd name="connsiteY559" fmla="*/ 6857999 h 6857999"/>
              <a:gd name="connsiteX560" fmla="*/ 460220 w 9147326"/>
              <a:gd name="connsiteY560" fmla="*/ 6857999 h 6857999"/>
              <a:gd name="connsiteX561" fmla="*/ 2028398 w 9147326"/>
              <a:gd name="connsiteY561" fmla="*/ 5291772 h 6857999"/>
              <a:gd name="connsiteX562" fmla="*/ 2032530 w 9147326"/>
              <a:gd name="connsiteY562" fmla="*/ 5287644 h 6857999"/>
              <a:gd name="connsiteX563" fmla="*/ 2036026 w 9147326"/>
              <a:gd name="connsiteY563" fmla="*/ 5283199 h 6857999"/>
              <a:gd name="connsiteX564" fmla="*/ 2039840 w 9147326"/>
              <a:gd name="connsiteY564" fmla="*/ 5278437 h 6857999"/>
              <a:gd name="connsiteX565" fmla="*/ 2043336 w 9147326"/>
              <a:gd name="connsiteY565" fmla="*/ 5273992 h 6857999"/>
              <a:gd name="connsiteX566" fmla="*/ 2046196 w 9147326"/>
              <a:gd name="connsiteY566" fmla="*/ 5268912 h 6857999"/>
              <a:gd name="connsiteX567" fmla="*/ 2048739 w 9147326"/>
              <a:gd name="connsiteY567" fmla="*/ 5263832 h 6857999"/>
              <a:gd name="connsiteX568" fmla="*/ 2051600 w 9147326"/>
              <a:gd name="connsiteY568" fmla="*/ 5259069 h 6857999"/>
              <a:gd name="connsiteX569" fmla="*/ 2053824 w 9147326"/>
              <a:gd name="connsiteY569" fmla="*/ 5253672 h 6857999"/>
              <a:gd name="connsiteX570" fmla="*/ 2055731 w 9147326"/>
              <a:gd name="connsiteY570" fmla="*/ 5248592 h 6857999"/>
              <a:gd name="connsiteX571" fmla="*/ 2057321 w 9147326"/>
              <a:gd name="connsiteY571" fmla="*/ 5243194 h 6857999"/>
              <a:gd name="connsiteX572" fmla="*/ 2058910 w 9147326"/>
              <a:gd name="connsiteY572" fmla="*/ 5237797 h 6857999"/>
              <a:gd name="connsiteX573" fmla="*/ 2060181 w 9147326"/>
              <a:gd name="connsiteY573" fmla="*/ 5232399 h 6857999"/>
              <a:gd name="connsiteX574" fmla="*/ 2060817 w 9147326"/>
              <a:gd name="connsiteY574" fmla="*/ 5227002 h 6857999"/>
              <a:gd name="connsiteX575" fmla="*/ 2061452 w 9147326"/>
              <a:gd name="connsiteY575" fmla="*/ 5221287 h 6857999"/>
              <a:gd name="connsiteX576" fmla="*/ 2061770 w 9147326"/>
              <a:gd name="connsiteY576" fmla="*/ 5216207 h 6857999"/>
              <a:gd name="connsiteX577" fmla="*/ 2062406 w 9147326"/>
              <a:gd name="connsiteY577" fmla="*/ 5210492 h 6857999"/>
              <a:gd name="connsiteX578" fmla="*/ 2061770 w 9147326"/>
              <a:gd name="connsiteY578" fmla="*/ 5204777 h 6857999"/>
              <a:gd name="connsiteX579" fmla="*/ 2061452 w 9147326"/>
              <a:gd name="connsiteY579" fmla="*/ 5199379 h 6857999"/>
              <a:gd name="connsiteX580" fmla="*/ 2060817 w 9147326"/>
              <a:gd name="connsiteY580" fmla="*/ 5193664 h 6857999"/>
              <a:gd name="connsiteX581" fmla="*/ 2060181 w 9147326"/>
              <a:gd name="connsiteY581" fmla="*/ 5188584 h 6857999"/>
              <a:gd name="connsiteX582" fmla="*/ 2058910 w 9147326"/>
              <a:gd name="connsiteY582" fmla="*/ 5182869 h 6857999"/>
              <a:gd name="connsiteX583" fmla="*/ 2057321 w 9147326"/>
              <a:gd name="connsiteY583" fmla="*/ 5177789 h 6857999"/>
              <a:gd name="connsiteX584" fmla="*/ 2055731 w 9147326"/>
              <a:gd name="connsiteY584" fmla="*/ 5172392 h 6857999"/>
              <a:gd name="connsiteX585" fmla="*/ 2053824 w 9147326"/>
              <a:gd name="connsiteY585" fmla="*/ 5167312 h 6857999"/>
              <a:gd name="connsiteX586" fmla="*/ 2051600 w 9147326"/>
              <a:gd name="connsiteY586" fmla="*/ 5161914 h 6857999"/>
              <a:gd name="connsiteX587" fmla="*/ 2048739 w 9147326"/>
              <a:gd name="connsiteY587" fmla="*/ 5156834 h 6857999"/>
              <a:gd name="connsiteX588" fmla="*/ 2046196 w 9147326"/>
              <a:gd name="connsiteY588" fmla="*/ 5152072 h 6857999"/>
              <a:gd name="connsiteX589" fmla="*/ 2043336 w 9147326"/>
              <a:gd name="connsiteY589" fmla="*/ 5146992 h 6857999"/>
              <a:gd name="connsiteX590" fmla="*/ 2039840 w 9147326"/>
              <a:gd name="connsiteY590" fmla="*/ 5142230 h 6857999"/>
              <a:gd name="connsiteX591" fmla="*/ 2036026 w 9147326"/>
              <a:gd name="connsiteY591" fmla="*/ 5137785 h 6857999"/>
              <a:gd name="connsiteX592" fmla="*/ 2032530 w 9147326"/>
              <a:gd name="connsiteY592" fmla="*/ 5133340 h 6857999"/>
              <a:gd name="connsiteX593" fmla="*/ 2028398 w 9147326"/>
              <a:gd name="connsiteY593" fmla="*/ 5129212 h 6857999"/>
              <a:gd name="connsiteX594" fmla="*/ 2024266 w 9147326"/>
              <a:gd name="connsiteY594" fmla="*/ 5125085 h 6857999"/>
              <a:gd name="connsiteX595" fmla="*/ 2019816 w 9147326"/>
              <a:gd name="connsiteY595" fmla="*/ 5120957 h 6857999"/>
              <a:gd name="connsiteX596" fmla="*/ 2015049 w 9147326"/>
              <a:gd name="connsiteY596" fmla="*/ 5117782 h 6857999"/>
              <a:gd name="connsiteX597" fmla="*/ 2010281 w 9147326"/>
              <a:gd name="connsiteY597" fmla="*/ 5114290 h 6857999"/>
              <a:gd name="connsiteX598" fmla="*/ 2005514 w 9147326"/>
              <a:gd name="connsiteY598" fmla="*/ 5111432 h 6857999"/>
              <a:gd name="connsiteX599" fmla="*/ 2000429 w 9147326"/>
              <a:gd name="connsiteY599" fmla="*/ 5108257 h 6857999"/>
              <a:gd name="connsiteX600" fmla="*/ 1995661 w 9147326"/>
              <a:gd name="connsiteY600" fmla="*/ 5106035 h 6857999"/>
              <a:gd name="connsiteX601" fmla="*/ 1990258 w 9147326"/>
              <a:gd name="connsiteY601" fmla="*/ 5103812 h 6857999"/>
              <a:gd name="connsiteX602" fmla="*/ 1985173 w 9147326"/>
              <a:gd name="connsiteY602" fmla="*/ 5101590 h 6857999"/>
              <a:gd name="connsiteX603" fmla="*/ 1979770 w 9147326"/>
              <a:gd name="connsiteY603" fmla="*/ 5100320 h 6857999"/>
              <a:gd name="connsiteX604" fmla="*/ 1974367 w 9147326"/>
              <a:gd name="connsiteY604" fmla="*/ 5098732 h 6857999"/>
              <a:gd name="connsiteX605" fmla="*/ 1968964 w 9147326"/>
              <a:gd name="connsiteY605" fmla="*/ 5097462 h 6857999"/>
              <a:gd name="connsiteX606" fmla="*/ 1963560 w 9147326"/>
              <a:gd name="connsiteY606" fmla="*/ 5096510 h 6857999"/>
              <a:gd name="connsiteX607" fmla="*/ 1958157 w 9147326"/>
              <a:gd name="connsiteY607" fmla="*/ 5095557 h 6857999"/>
              <a:gd name="connsiteX608" fmla="*/ 1952754 w 9147326"/>
              <a:gd name="connsiteY608" fmla="*/ 5095240 h 6857999"/>
              <a:gd name="connsiteX609" fmla="*/ 1947033 w 9147326"/>
              <a:gd name="connsiteY609" fmla="*/ 5095240 h 6857999"/>
              <a:gd name="connsiteX610" fmla="*/ 1941312 w 9147326"/>
              <a:gd name="connsiteY610" fmla="*/ 5095240 h 6857999"/>
              <a:gd name="connsiteX611" fmla="*/ 1935909 w 9147326"/>
              <a:gd name="connsiteY611" fmla="*/ 5095557 h 6857999"/>
              <a:gd name="connsiteX612" fmla="*/ 1930506 w 9147326"/>
              <a:gd name="connsiteY612" fmla="*/ 5096510 h 6857999"/>
              <a:gd name="connsiteX613" fmla="*/ 1925103 w 9147326"/>
              <a:gd name="connsiteY613" fmla="*/ 5097462 h 6857999"/>
              <a:gd name="connsiteX614" fmla="*/ 1919382 w 9147326"/>
              <a:gd name="connsiteY614" fmla="*/ 5098732 h 6857999"/>
              <a:gd name="connsiteX615" fmla="*/ 1914297 w 9147326"/>
              <a:gd name="connsiteY615" fmla="*/ 5100320 h 6857999"/>
              <a:gd name="connsiteX616" fmla="*/ 1908894 w 9147326"/>
              <a:gd name="connsiteY616" fmla="*/ 5101590 h 6857999"/>
              <a:gd name="connsiteX617" fmla="*/ 1903808 w 9147326"/>
              <a:gd name="connsiteY617" fmla="*/ 5103812 h 6857999"/>
              <a:gd name="connsiteX618" fmla="*/ 1898405 w 9147326"/>
              <a:gd name="connsiteY618" fmla="*/ 5106035 h 6857999"/>
              <a:gd name="connsiteX619" fmla="*/ 1893320 w 9147326"/>
              <a:gd name="connsiteY619" fmla="*/ 5108257 h 6857999"/>
              <a:gd name="connsiteX620" fmla="*/ 1888552 w 9147326"/>
              <a:gd name="connsiteY620" fmla="*/ 5111432 h 6857999"/>
              <a:gd name="connsiteX621" fmla="*/ 1883467 w 9147326"/>
              <a:gd name="connsiteY621" fmla="*/ 5114290 h 6857999"/>
              <a:gd name="connsiteX622" fmla="*/ 1878700 w 9147326"/>
              <a:gd name="connsiteY622" fmla="*/ 5117782 h 6857999"/>
              <a:gd name="connsiteX623" fmla="*/ 1874250 w 9147326"/>
              <a:gd name="connsiteY623" fmla="*/ 5120957 h 6857999"/>
              <a:gd name="connsiteX624" fmla="*/ 1869800 w 9147326"/>
              <a:gd name="connsiteY624" fmla="*/ 5125085 h 6857999"/>
              <a:gd name="connsiteX625" fmla="*/ 1865668 w 9147326"/>
              <a:gd name="connsiteY625" fmla="*/ 5129212 h 6857999"/>
              <a:gd name="connsiteX626" fmla="*/ 1760149 w 9147326"/>
              <a:gd name="connsiteY626" fmla="*/ 5234304 h 6857999"/>
              <a:gd name="connsiteX627" fmla="*/ 1755699 w 9147326"/>
              <a:gd name="connsiteY627" fmla="*/ 5238432 h 6857999"/>
              <a:gd name="connsiteX628" fmla="*/ 1751249 w 9147326"/>
              <a:gd name="connsiteY628" fmla="*/ 5242559 h 6857999"/>
              <a:gd name="connsiteX629" fmla="*/ 1746799 w 9147326"/>
              <a:gd name="connsiteY629" fmla="*/ 5245734 h 6857999"/>
              <a:gd name="connsiteX630" fmla="*/ 1741714 w 9147326"/>
              <a:gd name="connsiteY630" fmla="*/ 5249227 h 6857999"/>
              <a:gd name="connsiteX631" fmla="*/ 1736947 w 9147326"/>
              <a:gd name="connsiteY631" fmla="*/ 5252084 h 6857999"/>
              <a:gd name="connsiteX632" fmla="*/ 1732179 w 9147326"/>
              <a:gd name="connsiteY632" fmla="*/ 5255259 h 6857999"/>
              <a:gd name="connsiteX633" fmla="*/ 1726776 w 9147326"/>
              <a:gd name="connsiteY633" fmla="*/ 5257482 h 6857999"/>
              <a:gd name="connsiteX634" fmla="*/ 1722009 w 9147326"/>
              <a:gd name="connsiteY634" fmla="*/ 5259704 h 6857999"/>
              <a:gd name="connsiteX635" fmla="*/ 1716288 w 9147326"/>
              <a:gd name="connsiteY635" fmla="*/ 5261927 h 6857999"/>
              <a:gd name="connsiteX636" fmla="*/ 1711202 w 9147326"/>
              <a:gd name="connsiteY636" fmla="*/ 5263514 h 6857999"/>
              <a:gd name="connsiteX637" fmla="*/ 1706117 w 9147326"/>
              <a:gd name="connsiteY637" fmla="*/ 5264784 h 6857999"/>
              <a:gd name="connsiteX638" fmla="*/ 1700396 w 9147326"/>
              <a:gd name="connsiteY638" fmla="*/ 5266054 h 6857999"/>
              <a:gd name="connsiteX639" fmla="*/ 1695311 w 9147326"/>
              <a:gd name="connsiteY639" fmla="*/ 5267007 h 6857999"/>
              <a:gd name="connsiteX640" fmla="*/ 1689590 w 9147326"/>
              <a:gd name="connsiteY640" fmla="*/ 5267642 h 6857999"/>
              <a:gd name="connsiteX641" fmla="*/ 1683869 w 9147326"/>
              <a:gd name="connsiteY641" fmla="*/ 5268277 h 6857999"/>
              <a:gd name="connsiteX642" fmla="*/ 1678466 w 9147326"/>
              <a:gd name="connsiteY642" fmla="*/ 5268277 h 6857999"/>
              <a:gd name="connsiteX643" fmla="*/ 1673063 w 9147326"/>
              <a:gd name="connsiteY643" fmla="*/ 5268277 h 6857999"/>
              <a:gd name="connsiteX644" fmla="*/ 1667660 w 9147326"/>
              <a:gd name="connsiteY644" fmla="*/ 5267642 h 6857999"/>
              <a:gd name="connsiteX645" fmla="*/ 1661939 w 9147326"/>
              <a:gd name="connsiteY645" fmla="*/ 5267007 h 6857999"/>
              <a:gd name="connsiteX646" fmla="*/ 1656218 w 9147326"/>
              <a:gd name="connsiteY646" fmla="*/ 5266054 h 6857999"/>
              <a:gd name="connsiteX647" fmla="*/ 1651132 w 9147326"/>
              <a:gd name="connsiteY647" fmla="*/ 5264784 h 6857999"/>
              <a:gd name="connsiteX648" fmla="*/ 1645412 w 9147326"/>
              <a:gd name="connsiteY648" fmla="*/ 5263514 h 6857999"/>
              <a:gd name="connsiteX649" fmla="*/ 1640326 w 9147326"/>
              <a:gd name="connsiteY649" fmla="*/ 5261927 h 6857999"/>
              <a:gd name="connsiteX650" fmla="*/ 1635241 w 9147326"/>
              <a:gd name="connsiteY650" fmla="*/ 5259704 h 6857999"/>
              <a:gd name="connsiteX651" fmla="*/ 1629838 w 9147326"/>
              <a:gd name="connsiteY651" fmla="*/ 5257482 h 6857999"/>
              <a:gd name="connsiteX652" fmla="*/ 1625070 w 9147326"/>
              <a:gd name="connsiteY652" fmla="*/ 5255259 h 6857999"/>
              <a:gd name="connsiteX653" fmla="*/ 1619667 w 9147326"/>
              <a:gd name="connsiteY653" fmla="*/ 5252084 h 6857999"/>
              <a:gd name="connsiteX654" fmla="*/ 1614900 w 9147326"/>
              <a:gd name="connsiteY654" fmla="*/ 5249227 h 6857999"/>
              <a:gd name="connsiteX655" fmla="*/ 1610450 w 9147326"/>
              <a:gd name="connsiteY655" fmla="*/ 5245734 h 6857999"/>
              <a:gd name="connsiteX656" fmla="*/ 1605683 w 9147326"/>
              <a:gd name="connsiteY656" fmla="*/ 5242559 h 6857999"/>
              <a:gd name="connsiteX657" fmla="*/ 1601551 w 9147326"/>
              <a:gd name="connsiteY657" fmla="*/ 5238432 h 6857999"/>
              <a:gd name="connsiteX658" fmla="*/ 1597101 w 9147326"/>
              <a:gd name="connsiteY658" fmla="*/ 5234304 h 6857999"/>
              <a:gd name="connsiteX659" fmla="*/ 1592969 w 9147326"/>
              <a:gd name="connsiteY659" fmla="*/ 5230177 h 6857999"/>
              <a:gd name="connsiteX660" fmla="*/ 1589155 w 9147326"/>
              <a:gd name="connsiteY660" fmla="*/ 5225732 h 6857999"/>
              <a:gd name="connsiteX661" fmla="*/ 1585342 w 9147326"/>
              <a:gd name="connsiteY661" fmla="*/ 5221287 h 6857999"/>
              <a:gd name="connsiteX662" fmla="*/ 1582163 w 9147326"/>
              <a:gd name="connsiteY662" fmla="*/ 5216524 h 6857999"/>
              <a:gd name="connsiteX663" fmla="*/ 1578985 w 9147326"/>
              <a:gd name="connsiteY663" fmla="*/ 5211444 h 6857999"/>
              <a:gd name="connsiteX664" fmla="*/ 1576442 w 9147326"/>
              <a:gd name="connsiteY664" fmla="*/ 5206682 h 6857999"/>
              <a:gd name="connsiteX665" fmla="*/ 1573900 w 9147326"/>
              <a:gd name="connsiteY665" fmla="*/ 5201602 h 6857999"/>
              <a:gd name="connsiteX666" fmla="*/ 1571675 w 9147326"/>
              <a:gd name="connsiteY666" fmla="*/ 5196204 h 6857999"/>
              <a:gd name="connsiteX667" fmla="*/ 1569768 w 9147326"/>
              <a:gd name="connsiteY667" fmla="*/ 5191124 h 6857999"/>
              <a:gd name="connsiteX668" fmla="*/ 1567861 w 9147326"/>
              <a:gd name="connsiteY668" fmla="*/ 5186044 h 6857999"/>
              <a:gd name="connsiteX669" fmla="*/ 1566589 w 9147326"/>
              <a:gd name="connsiteY669" fmla="*/ 5180647 h 6857999"/>
              <a:gd name="connsiteX670" fmla="*/ 1565318 w 9147326"/>
              <a:gd name="connsiteY670" fmla="*/ 5174932 h 6857999"/>
              <a:gd name="connsiteX671" fmla="*/ 1564682 w 9147326"/>
              <a:gd name="connsiteY671" fmla="*/ 5169534 h 6857999"/>
              <a:gd name="connsiteX672" fmla="*/ 1563729 w 9147326"/>
              <a:gd name="connsiteY672" fmla="*/ 5164137 h 6857999"/>
              <a:gd name="connsiteX673" fmla="*/ 1563411 w 9147326"/>
              <a:gd name="connsiteY673" fmla="*/ 5158739 h 6857999"/>
              <a:gd name="connsiteX674" fmla="*/ 1563411 w 9147326"/>
              <a:gd name="connsiteY674" fmla="*/ 5153024 h 6857999"/>
              <a:gd name="connsiteX675" fmla="*/ 1563411 w 9147326"/>
              <a:gd name="connsiteY675" fmla="*/ 5147627 h 6857999"/>
              <a:gd name="connsiteX676" fmla="*/ 1563729 w 9147326"/>
              <a:gd name="connsiteY676" fmla="*/ 5142230 h 6857999"/>
              <a:gd name="connsiteX677" fmla="*/ 1564682 w 9147326"/>
              <a:gd name="connsiteY677" fmla="*/ 5136832 h 6857999"/>
              <a:gd name="connsiteX678" fmla="*/ 1565318 w 9147326"/>
              <a:gd name="connsiteY678" fmla="*/ 5131117 h 6857999"/>
              <a:gd name="connsiteX679" fmla="*/ 1566589 w 9147326"/>
              <a:gd name="connsiteY679" fmla="*/ 5126037 h 6857999"/>
              <a:gd name="connsiteX680" fmla="*/ 1567861 w 9147326"/>
              <a:gd name="connsiteY680" fmla="*/ 5120322 h 6857999"/>
              <a:gd name="connsiteX681" fmla="*/ 1569768 w 9147326"/>
              <a:gd name="connsiteY681" fmla="*/ 5115242 h 6857999"/>
              <a:gd name="connsiteX682" fmla="*/ 1571675 w 9147326"/>
              <a:gd name="connsiteY682" fmla="*/ 5109845 h 6857999"/>
              <a:gd name="connsiteX683" fmla="*/ 1573900 w 9147326"/>
              <a:gd name="connsiteY683" fmla="*/ 5104765 h 6857999"/>
              <a:gd name="connsiteX684" fmla="*/ 1576442 w 9147326"/>
              <a:gd name="connsiteY684" fmla="*/ 5099685 h 6857999"/>
              <a:gd name="connsiteX685" fmla="*/ 1578985 w 9147326"/>
              <a:gd name="connsiteY685" fmla="*/ 5094605 h 6857999"/>
              <a:gd name="connsiteX686" fmla="*/ 1582163 w 9147326"/>
              <a:gd name="connsiteY686" fmla="*/ 5089842 h 6857999"/>
              <a:gd name="connsiteX687" fmla="*/ 1585342 w 9147326"/>
              <a:gd name="connsiteY687" fmla="*/ 5085397 h 6857999"/>
              <a:gd name="connsiteX688" fmla="*/ 1589155 w 9147326"/>
              <a:gd name="connsiteY688" fmla="*/ 5080317 h 6857999"/>
              <a:gd name="connsiteX689" fmla="*/ 1592969 w 9147326"/>
              <a:gd name="connsiteY689" fmla="*/ 5075872 h 6857999"/>
              <a:gd name="connsiteX690" fmla="*/ 1597101 w 9147326"/>
              <a:gd name="connsiteY690" fmla="*/ 5071745 h 6857999"/>
              <a:gd name="connsiteX691" fmla="*/ 2266136 w 9147326"/>
              <a:gd name="connsiteY691" fmla="*/ 4403725 h 6857999"/>
              <a:gd name="connsiteX692" fmla="*/ 2270267 w 9147326"/>
              <a:gd name="connsiteY692" fmla="*/ 4399280 h 6857999"/>
              <a:gd name="connsiteX693" fmla="*/ 2273764 w 9147326"/>
              <a:gd name="connsiteY693" fmla="*/ 4394835 h 6857999"/>
              <a:gd name="connsiteX694" fmla="*/ 2277578 w 9147326"/>
              <a:gd name="connsiteY694" fmla="*/ 4390390 h 6857999"/>
              <a:gd name="connsiteX695" fmla="*/ 2281074 w 9147326"/>
              <a:gd name="connsiteY695" fmla="*/ 4385310 h 6857999"/>
              <a:gd name="connsiteX696" fmla="*/ 2283934 w 9147326"/>
              <a:gd name="connsiteY696" fmla="*/ 4380547 h 6857999"/>
              <a:gd name="connsiteX697" fmla="*/ 2286477 w 9147326"/>
              <a:gd name="connsiteY697" fmla="*/ 4375785 h 6857999"/>
              <a:gd name="connsiteX698" fmla="*/ 2289019 w 9147326"/>
              <a:gd name="connsiteY698" fmla="*/ 4371022 h 6857999"/>
              <a:gd name="connsiteX699" fmla="*/ 2291244 w 9147326"/>
              <a:gd name="connsiteY699" fmla="*/ 4365625 h 6857999"/>
              <a:gd name="connsiteX700" fmla="*/ 2293151 w 9147326"/>
              <a:gd name="connsiteY700" fmla="*/ 4360545 h 6857999"/>
              <a:gd name="connsiteX701" fmla="*/ 2295058 w 9147326"/>
              <a:gd name="connsiteY701" fmla="*/ 4354830 h 6857999"/>
              <a:gd name="connsiteX702" fmla="*/ 2296647 w 9147326"/>
              <a:gd name="connsiteY702" fmla="*/ 4349750 h 6857999"/>
              <a:gd name="connsiteX703" fmla="*/ 2297601 w 9147326"/>
              <a:gd name="connsiteY703" fmla="*/ 4344352 h 6857999"/>
              <a:gd name="connsiteX704" fmla="*/ 2298554 w 9147326"/>
              <a:gd name="connsiteY704" fmla="*/ 4338955 h 6857999"/>
              <a:gd name="connsiteX705" fmla="*/ 2299190 w 9147326"/>
              <a:gd name="connsiteY705" fmla="*/ 4333240 h 6857999"/>
              <a:gd name="connsiteX706" fmla="*/ 2299508 w 9147326"/>
              <a:gd name="connsiteY706" fmla="*/ 4327525 h 6857999"/>
              <a:gd name="connsiteX707" fmla="*/ 2299508 w 9147326"/>
              <a:gd name="connsiteY707" fmla="*/ 4322445 h 6857999"/>
              <a:gd name="connsiteX708" fmla="*/ 2299508 w 9147326"/>
              <a:gd name="connsiteY708" fmla="*/ 4316730 h 6857999"/>
              <a:gd name="connsiteX709" fmla="*/ 2299190 w 9147326"/>
              <a:gd name="connsiteY709" fmla="*/ 4311332 h 6857999"/>
              <a:gd name="connsiteX710" fmla="*/ 2298554 w 9147326"/>
              <a:gd name="connsiteY710" fmla="*/ 4305617 h 6857999"/>
              <a:gd name="connsiteX711" fmla="*/ 2297601 w 9147326"/>
              <a:gd name="connsiteY711" fmla="*/ 4300537 h 6857999"/>
              <a:gd name="connsiteX712" fmla="*/ 2296647 w 9147326"/>
              <a:gd name="connsiteY712" fmla="*/ 4294822 h 6857999"/>
              <a:gd name="connsiteX713" fmla="*/ 2295058 w 9147326"/>
              <a:gd name="connsiteY713" fmla="*/ 4289742 h 6857999"/>
              <a:gd name="connsiteX714" fmla="*/ 2293151 w 9147326"/>
              <a:gd name="connsiteY714" fmla="*/ 4284027 h 6857999"/>
              <a:gd name="connsiteX715" fmla="*/ 2291244 w 9147326"/>
              <a:gd name="connsiteY715" fmla="*/ 4278947 h 6857999"/>
              <a:gd name="connsiteX716" fmla="*/ 2289019 w 9147326"/>
              <a:gd name="connsiteY716" fmla="*/ 4273867 h 6857999"/>
              <a:gd name="connsiteX717" fmla="*/ 2286477 w 9147326"/>
              <a:gd name="connsiteY717" fmla="*/ 4268787 h 6857999"/>
              <a:gd name="connsiteX718" fmla="*/ 2283934 w 9147326"/>
              <a:gd name="connsiteY718" fmla="*/ 4264025 h 6857999"/>
              <a:gd name="connsiteX719" fmla="*/ 2281074 w 9147326"/>
              <a:gd name="connsiteY719" fmla="*/ 4258945 h 6857999"/>
              <a:gd name="connsiteX720" fmla="*/ 2277578 w 9147326"/>
              <a:gd name="connsiteY720" fmla="*/ 4254182 h 6857999"/>
              <a:gd name="connsiteX721" fmla="*/ 2273764 w 9147326"/>
              <a:gd name="connsiteY721" fmla="*/ 4249737 h 6857999"/>
              <a:gd name="connsiteX722" fmla="*/ 2270267 w 9147326"/>
              <a:gd name="connsiteY722" fmla="*/ 4245292 h 6857999"/>
              <a:gd name="connsiteX723" fmla="*/ 2266136 w 9147326"/>
              <a:gd name="connsiteY723" fmla="*/ 4240847 h 6857999"/>
              <a:gd name="connsiteX724" fmla="*/ 2262004 w 9147326"/>
              <a:gd name="connsiteY724" fmla="*/ 4236720 h 6857999"/>
              <a:gd name="connsiteX725" fmla="*/ 2257554 w 9147326"/>
              <a:gd name="connsiteY725" fmla="*/ 4232910 h 6857999"/>
              <a:gd name="connsiteX726" fmla="*/ 2252469 w 9147326"/>
              <a:gd name="connsiteY726" fmla="*/ 4229735 h 6857999"/>
              <a:gd name="connsiteX727" fmla="*/ 2248019 w 9147326"/>
              <a:gd name="connsiteY727" fmla="*/ 4226242 h 6857999"/>
              <a:gd name="connsiteX728" fmla="*/ 2243252 w 9147326"/>
              <a:gd name="connsiteY728" fmla="*/ 4223385 h 6857999"/>
              <a:gd name="connsiteX729" fmla="*/ 2238166 w 9147326"/>
              <a:gd name="connsiteY729" fmla="*/ 4220210 h 6857999"/>
              <a:gd name="connsiteX730" fmla="*/ 2233081 w 9147326"/>
              <a:gd name="connsiteY730" fmla="*/ 4217670 h 6857999"/>
              <a:gd name="connsiteX731" fmla="*/ 2227996 w 9147326"/>
              <a:gd name="connsiteY731" fmla="*/ 4215447 h 6857999"/>
              <a:gd name="connsiteX732" fmla="*/ 2222593 w 9147326"/>
              <a:gd name="connsiteY732" fmla="*/ 4213542 h 6857999"/>
              <a:gd name="connsiteX733" fmla="*/ 2217507 w 9147326"/>
              <a:gd name="connsiteY733" fmla="*/ 4212272 h 6857999"/>
              <a:gd name="connsiteX734" fmla="*/ 2211787 w 9147326"/>
              <a:gd name="connsiteY734" fmla="*/ 4210685 h 6857999"/>
              <a:gd name="connsiteX735" fmla="*/ 2206701 w 9147326"/>
              <a:gd name="connsiteY735" fmla="*/ 4209097 h 6857999"/>
              <a:gd name="connsiteX736" fmla="*/ 2200980 w 9147326"/>
              <a:gd name="connsiteY736" fmla="*/ 4208462 h 6857999"/>
              <a:gd name="connsiteX737" fmla="*/ 2195577 w 9147326"/>
              <a:gd name="connsiteY737" fmla="*/ 4207510 h 6857999"/>
              <a:gd name="connsiteX738" fmla="*/ 2190174 w 9147326"/>
              <a:gd name="connsiteY738" fmla="*/ 4207192 h 6857999"/>
              <a:gd name="connsiteX739" fmla="*/ 2184771 w 9147326"/>
              <a:gd name="connsiteY739" fmla="*/ 4207192 h 6857999"/>
              <a:gd name="connsiteX740" fmla="*/ 2179050 w 9147326"/>
              <a:gd name="connsiteY740" fmla="*/ 4207192 h 6857999"/>
              <a:gd name="connsiteX741" fmla="*/ 2173329 w 9147326"/>
              <a:gd name="connsiteY741" fmla="*/ 4207510 h 6857999"/>
              <a:gd name="connsiteX742" fmla="*/ 2167926 w 9147326"/>
              <a:gd name="connsiteY742" fmla="*/ 4208462 h 6857999"/>
              <a:gd name="connsiteX743" fmla="*/ 2162523 w 9147326"/>
              <a:gd name="connsiteY743" fmla="*/ 4209097 h 6857999"/>
              <a:gd name="connsiteX744" fmla="*/ 2157120 w 9147326"/>
              <a:gd name="connsiteY744" fmla="*/ 4210685 h 6857999"/>
              <a:gd name="connsiteX745" fmla="*/ 2151716 w 9147326"/>
              <a:gd name="connsiteY745" fmla="*/ 4212272 h 6857999"/>
              <a:gd name="connsiteX746" fmla="*/ 2146631 w 9147326"/>
              <a:gd name="connsiteY746" fmla="*/ 4213542 h 6857999"/>
              <a:gd name="connsiteX747" fmla="*/ 2141546 w 9147326"/>
              <a:gd name="connsiteY747" fmla="*/ 4215447 h 6857999"/>
              <a:gd name="connsiteX748" fmla="*/ 2136143 w 9147326"/>
              <a:gd name="connsiteY748" fmla="*/ 4217670 h 6857999"/>
              <a:gd name="connsiteX749" fmla="*/ 2131057 w 9147326"/>
              <a:gd name="connsiteY749" fmla="*/ 4220210 h 6857999"/>
              <a:gd name="connsiteX750" fmla="*/ 2125972 w 9147326"/>
              <a:gd name="connsiteY750" fmla="*/ 4223385 h 6857999"/>
              <a:gd name="connsiteX751" fmla="*/ 2121205 w 9147326"/>
              <a:gd name="connsiteY751" fmla="*/ 4226242 h 6857999"/>
              <a:gd name="connsiteX752" fmla="*/ 2116437 w 9147326"/>
              <a:gd name="connsiteY752" fmla="*/ 4229735 h 6857999"/>
              <a:gd name="connsiteX753" fmla="*/ 2111988 w 9147326"/>
              <a:gd name="connsiteY753" fmla="*/ 4232910 h 6857999"/>
              <a:gd name="connsiteX754" fmla="*/ 2107538 w 9147326"/>
              <a:gd name="connsiteY754" fmla="*/ 4236720 h 6857999"/>
              <a:gd name="connsiteX755" fmla="*/ 2103088 w 9147326"/>
              <a:gd name="connsiteY755" fmla="*/ 4240847 h 6857999"/>
              <a:gd name="connsiteX756" fmla="*/ 2015049 w 9147326"/>
              <a:gd name="connsiteY756" fmla="*/ 4329112 h 6857999"/>
              <a:gd name="connsiteX757" fmla="*/ 1915250 w 9147326"/>
              <a:gd name="connsiteY757" fmla="*/ 4428172 h 6857999"/>
              <a:gd name="connsiteX758" fmla="*/ 1911118 w 9147326"/>
              <a:gd name="connsiteY758" fmla="*/ 4432300 h 6857999"/>
              <a:gd name="connsiteX759" fmla="*/ 1906668 w 9147326"/>
              <a:gd name="connsiteY759" fmla="*/ 4436110 h 6857999"/>
              <a:gd name="connsiteX760" fmla="*/ 1902219 w 9147326"/>
              <a:gd name="connsiteY760" fmla="*/ 4439920 h 6857999"/>
              <a:gd name="connsiteX761" fmla="*/ 1897452 w 9147326"/>
              <a:gd name="connsiteY761" fmla="*/ 4443095 h 6857999"/>
              <a:gd name="connsiteX762" fmla="*/ 1892684 w 9147326"/>
              <a:gd name="connsiteY762" fmla="*/ 4446270 h 6857999"/>
              <a:gd name="connsiteX763" fmla="*/ 1887599 w 9147326"/>
              <a:gd name="connsiteY763" fmla="*/ 4448810 h 6857999"/>
              <a:gd name="connsiteX764" fmla="*/ 1882514 w 9147326"/>
              <a:gd name="connsiteY764" fmla="*/ 4451350 h 6857999"/>
              <a:gd name="connsiteX765" fmla="*/ 1877110 w 9147326"/>
              <a:gd name="connsiteY765" fmla="*/ 4453572 h 6857999"/>
              <a:gd name="connsiteX766" fmla="*/ 1872025 w 9147326"/>
              <a:gd name="connsiteY766" fmla="*/ 4455477 h 6857999"/>
              <a:gd name="connsiteX767" fmla="*/ 1866940 w 9147326"/>
              <a:gd name="connsiteY767" fmla="*/ 4457382 h 6857999"/>
              <a:gd name="connsiteX768" fmla="*/ 1861536 w 9147326"/>
              <a:gd name="connsiteY768" fmla="*/ 4458970 h 6857999"/>
              <a:gd name="connsiteX769" fmla="*/ 1855815 w 9147326"/>
              <a:gd name="connsiteY769" fmla="*/ 4459922 h 6857999"/>
              <a:gd name="connsiteX770" fmla="*/ 1850412 w 9147326"/>
              <a:gd name="connsiteY770" fmla="*/ 4460557 h 6857999"/>
              <a:gd name="connsiteX771" fmla="*/ 1845009 w 9147326"/>
              <a:gd name="connsiteY771" fmla="*/ 4461510 h 6857999"/>
              <a:gd name="connsiteX772" fmla="*/ 1839606 w 9147326"/>
              <a:gd name="connsiteY772" fmla="*/ 4461827 h 6857999"/>
              <a:gd name="connsiteX773" fmla="*/ 1833885 w 9147326"/>
              <a:gd name="connsiteY773" fmla="*/ 4462145 h 6857999"/>
              <a:gd name="connsiteX774" fmla="*/ 1828482 w 9147326"/>
              <a:gd name="connsiteY774" fmla="*/ 4461827 h 6857999"/>
              <a:gd name="connsiteX775" fmla="*/ 1823079 w 9147326"/>
              <a:gd name="connsiteY775" fmla="*/ 4461510 h 6857999"/>
              <a:gd name="connsiteX776" fmla="*/ 1817676 w 9147326"/>
              <a:gd name="connsiteY776" fmla="*/ 4460557 h 6857999"/>
              <a:gd name="connsiteX777" fmla="*/ 1811955 w 9147326"/>
              <a:gd name="connsiteY777" fmla="*/ 4459922 h 6857999"/>
              <a:gd name="connsiteX778" fmla="*/ 1806870 w 9147326"/>
              <a:gd name="connsiteY778" fmla="*/ 4458970 h 6857999"/>
              <a:gd name="connsiteX779" fmla="*/ 1801149 w 9147326"/>
              <a:gd name="connsiteY779" fmla="*/ 4457382 h 6857999"/>
              <a:gd name="connsiteX780" fmla="*/ 1795745 w 9147326"/>
              <a:gd name="connsiteY780" fmla="*/ 4455477 h 6857999"/>
              <a:gd name="connsiteX781" fmla="*/ 1790660 w 9147326"/>
              <a:gd name="connsiteY781" fmla="*/ 4453572 h 6857999"/>
              <a:gd name="connsiteX782" fmla="*/ 1785575 w 9147326"/>
              <a:gd name="connsiteY782" fmla="*/ 4451350 h 6857999"/>
              <a:gd name="connsiteX783" fmla="*/ 1780490 w 9147326"/>
              <a:gd name="connsiteY783" fmla="*/ 4448810 h 6857999"/>
              <a:gd name="connsiteX784" fmla="*/ 1775404 w 9147326"/>
              <a:gd name="connsiteY784" fmla="*/ 4446270 h 6857999"/>
              <a:gd name="connsiteX785" fmla="*/ 1770637 w 9147326"/>
              <a:gd name="connsiteY785" fmla="*/ 4443095 h 6857999"/>
              <a:gd name="connsiteX786" fmla="*/ 1766187 w 9147326"/>
              <a:gd name="connsiteY786" fmla="*/ 4439920 h 6857999"/>
              <a:gd name="connsiteX787" fmla="*/ 1761102 w 9147326"/>
              <a:gd name="connsiteY787" fmla="*/ 4436110 h 6857999"/>
              <a:gd name="connsiteX788" fmla="*/ 1756652 w 9147326"/>
              <a:gd name="connsiteY788" fmla="*/ 4432300 h 6857999"/>
              <a:gd name="connsiteX789" fmla="*/ 1752520 w 9147326"/>
              <a:gd name="connsiteY789" fmla="*/ 4428172 h 6857999"/>
              <a:gd name="connsiteX790" fmla="*/ 1746164 w 9147326"/>
              <a:gd name="connsiteY790" fmla="*/ 4421187 h 6857999"/>
              <a:gd name="connsiteX791" fmla="*/ 1740443 w 9147326"/>
              <a:gd name="connsiteY791" fmla="*/ 4414202 h 6857999"/>
              <a:gd name="connsiteX792" fmla="*/ 1735358 w 9147326"/>
              <a:gd name="connsiteY792" fmla="*/ 4406265 h 6857999"/>
              <a:gd name="connsiteX793" fmla="*/ 1730908 w 9147326"/>
              <a:gd name="connsiteY793" fmla="*/ 4398327 h 6857999"/>
              <a:gd name="connsiteX794" fmla="*/ 1727094 w 9147326"/>
              <a:gd name="connsiteY794" fmla="*/ 4389755 h 6857999"/>
              <a:gd name="connsiteX795" fmla="*/ 1724234 w 9147326"/>
              <a:gd name="connsiteY795" fmla="*/ 4381817 h 6857999"/>
              <a:gd name="connsiteX796" fmla="*/ 1722009 w 9147326"/>
              <a:gd name="connsiteY796" fmla="*/ 4373245 h 6857999"/>
              <a:gd name="connsiteX797" fmla="*/ 1720420 w 9147326"/>
              <a:gd name="connsiteY797" fmla="*/ 4364037 h 6857999"/>
              <a:gd name="connsiteX798" fmla="*/ 1719466 w 9147326"/>
              <a:gd name="connsiteY798" fmla="*/ 4355147 h 6857999"/>
              <a:gd name="connsiteX799" fmla="*/ 1719148 w 9147326"/>
              <a:gd name="connsiteY799" fmla="*/ 4346575 h 6857999"/>
              <a:gd name="connsiteX800" fmla="*/ 1719784 w 9147326"/>
              <a:gd name="connsiteY800" fmla="*/ 4337685 h 6857999"/>
              <a:gd name="connsiteX801" fmla="*/ 1721055 w 9147326"/>
              <a:gd name="connsiteY801" fmla="*/ 4328795 h 6857999"/>
              <a:gd name="connsiteX802" fmla="*/ 1722326 w 9147326"/>
              <a:gd name="connsiteY802" fmla="*/ 4320222 h 6857999"/>
              <a:gd name="connsiteX803" fmla="*/ 1724869 w 9147326"/>
              <a:gd name="connsiteY803" fmla="*/ 4311332 h 6857999"/>
              <a:gd name="connsiteX804" fmla="*/ 1728048 w 9147326"/>
              <a:gd name="connsiteY804" fmla="*/ 4303077 h 6857999"/>
              <a:gd name="connsiteX805" fmla="*/ 1732179 w 9147326"/>
              <a:gd name="connsiteY805" fmla="*/ 4294822 h 6857999"/>
              <a:gd name="connsiteX806" fmla="*/ 2001382 w 9147326"/>
              <a:gd name="connsiteY806" fmla="*/ 4025900 h 6857999"/>
              <a:gd name="connsiteX807" fmla="*/ 2005196 w 9147326"/>
              <a:gd name="connsiteY807" fmla="*/ 4021455 h 6857999"/>
              <a:gd name="connsiteX808" fmla="*/ 2009328 w 9147326"/>
              <a:gd name="connsiteY808" fmla="*/ 4017010 h 6857999"/>
              <a:gd name="connsiteX809" fmla="*/ 2012824 w 9147326"/>
              <a:gd name="connsiteY809" fmla="*/ 4012247 h 6857999"/>
              <a:gd name="connsiteX810" fmla="*/ 2016002 w 9147326"/>
              <a:gd name="connsiteY810" fmla="*/ 4007485 h 6857999"/>
              <a:gd name="connsiteX811" fmla="*/ 2018863 w 9147326"/>
              <a:gd name="connsiteY811" fmla="*/ 4002722 h 6857999"/>
              <a:gd name="connsiteX812" fmla="*/ 2022041 w 9147326"/>
              <a:gd name="connsiteY812" fmla="*/ 3997960 h 6857999"/>
              <a:gd name="connsiteX813" fmla="*/ 2024266 w 9147326"/>
              <a:gd name="connsiteY813" fmla="*/ 3992880 h 6857999"/>
              <a:gd name="connsiteX814" fmla="*/ 2026491 w 9147326"/>
              <a:gd name="connsiteY814" fmla="*/ 3987800 h 6857999"/>
              <a:gd name="connsiteX815" fmla="*/ 2028716 w 9147326"/>
              <a:gd name="connsiteY815" fmla="*/ 3982720 h 6857999"/>
              <a:gd name="connsiteX816" fmla="*/ 2030305 w 9147326"/>
              <a:gd name="connsiteY816" fmla="*/ 3977005 h 6857999"/>
              <a:gd name="connsiteX817" fmla="*/ 2031576 w 9147326"/>
              <a:gd name="connsiteY817" fmla="*/ 3971925 h 6857999"/>
              <a:gd name="connsiteX818" fmla="*/ 2032848 w 9147326"/>
              <a:gd name="connsiteY818" fmla="*/ 3966527 h 6857999"/>
              <a:gd name="connsiteX819" fmla="*/ 2033801 w 9147326"/>
              <a:gd name="connsiteY819" fmla="*/ 3960812 h 6857999"/>
              <a:gd name="connsiteX820" fmla="*/ 2034754 w 9147326"/>
              <a:gd name="connsiteY820" fmla="*/ 3955415 h 6857999"/>
              <a:gd name="connsiteX821" fmla="*/ 2035072 w 9147326"/>
              <a:gd name="connsiteY821" fmla="*/ 3949700 h 6857999"/>
              <a:gd name="connsiteX822" fmla="*/ 2035072 w 9147326"/>
              <a:gd name="connsiteY822" fmla="*/ 3944620 h 6857999"/>
              <a:gd name="connsiteX823" fmla="*/ 2035072 w 9147326"/>
              <a:gd name="connsiteY823" fmla="*/ 3938905 h 6857999"/>
              <a:gd name="connsiteX824" fmla="*/ 2034754 w 9147326"/>
              <a:gd name="connsiteY824" fmla="*/ 3933507 h 6857999"/>
              <a:gd name="connsiteX825" fmla="*/ 2033801 w 9147326"/>
              <a:gd name="connsiteY825" fmla="*/ 3927792 h 6857999"/>
              <a:gd name="connsiteX826" fmla="*/ 2032848 w 9147326"/>
              <a:gd name="connsiteY826" fmla="*/ 3922712 h 6857999"/>
              <a:gd name="connsiteX827" fmla="*/ 2031576 w 9147326"/>
              <a:gd name="connsiteY827" fmla="*/ 3916997 h 6857999"/>
              <a:gd name="connsiteX828" fmla="*/ 2030305 w 9147326"/>
              <a:gd name="connsiteY828" fmla="*/ 3911917 h 6857999"/>
              <a:gd name="connsiteX829" fmla="*/ 2028716 w 9147326"/>
              <a:gd name="connsiteY829" fmla="*/ 3906202 h 6857999"/>
              <a:gd name="connsiteX830" fmla="*/ 2026491 w 9147326"/>
              <a:gd name="connsiteY830" fmla="*/ 3901122 h 6857999"/>
              <a:gd name="connsiteX831" fmla="*/ 2024266 w 9147326"/>
              <a:gd name="connsiteY831" fmla="*/ 3896042 h 6857999"/>
              <a:gd name="connsiteX832" fmla="*/ 2022041 w 9147326"/>
              <a:gd name="connsiteY832" fmla="*/ 3890962 h 6857999"/>
              <a:gd name="connsiteX833" fmla="*/ 2018863 w 9147326"/>
              <a:gd name="connsiteY833" fmla="*/ 3886200 h 6857999"/>
              <a:gd name="connsiteX834" fmla="*/ 2016002 w 9147326"/>
              <a:gd name="connsiteY834" fmla="*/ 3881120 h 6857999"/>
              <a:gd name="connsiteX835" fmla="*/ 2012824 w 9147326"/>
              <a:gd name="connsiteY835" fmla="*/ 3876357 h 6857999"/>
              <a:gd name="connsiteX836" fmla="*/ 2009328 w 9147326"/>
              <a:gd name="connsiteY836" fmla="*/ 3871912 h 6857999"/>
              <a:gd name="connsiteX837" fmla="*/ 2005196 w 9147326"/>
              <a:gd name="connsiteY837" fmla="*/ 3867467 h 6857999"/>
              <a:gd name="connsiteX838" fmla="*/ 2001382 w 9147326"/>
              <a:gd name="connsiteY838" fmla="*/ 3863022 h 6857999"/>
              <a:gd name="connsiteX839" fmla="*/ 1996933 w 9147326"/>
              <a:gd name="connsiteY839" fmla="*/ 3858895 h 6857999"/>
              <a:gd name="connsiteX840" fmla="*/ 1992483 w 9147326"/>
              <a:gd name="connsiteY840" fmla="*/ 3855085 h 6857999"/>
              <a:gd name="connsiteX841" fmla="*/ 1988033 w 9147326"/>
              <a:gd name="connsiteY841" fmla="*/ 3851910 h 6857999"/>
              <a:gd name="connsiteX842" fmla="*/ 1983266 w 9147326"/>
              <a:gd name="connsiteY842" fmla="*/ 3848417 h 6857999"/>
              <a:gd name="connsiteX843" fmla="*/ 1978499 w 9147326"/>
              <a:gd name="connsiteY843" fmla="*/ 3845560 h 6857999"/>
              <a:gd name="connsiteX844" fmla="*/ 1973413 w 9147326"/>
              <a:gd name="connsiteY844" fmla="*/ 3842385 h 6857999"/>
              <a:gd name="connsiteX845" fmla="*/ 1968328 w 9147326"/>
              <a:gd name="connsiteY845" fmla="*/ 3839845 h 6857999"/>
              <a:gd name="connsiteX846" fmla="*/ 1962925 w 9147326"/>
              <a:gd name="connsiteY846" fmla="*/ 3837622 h 6857999"/>
              <a:gd name="connsiteX847" fmla="*/ 1957840 w 9147326"/>
              <a:gd name="connsiteY847" fmla="*/ 3835717 h 6857999"/>
              <a:gd name="connsiteX848" fmla="*/ 1952754 w 9147326"/>
              <a:gd name="connsiteY848" fmla="*/ 3834130 h 6857999"/>
              <a:gd name="connsiteX849" fmla="*/ 1947351 w 9147326"/>
              <a:gd name="connsiteY849" fmla="*/ 3832860 h 6857999"/>
              <a:gd name="connsiteX850" fmla="*/ 1941630 w 9147326"/>
              <a:gd name="connsiteY850" fmla="*/ 3831272 h 6857999"/>
              <a:gd name="connsiteX851" fmla="*/ 1936545 w 9147326"/>
              <a:gd name="connsiteY851" fmla="*/ 3830637 h 6857999"/>
              <a:gd name="connsiteX852" fmla="*/ 1930824 w 9147326"/>
              <a:gd name="connsiteY852" fmla="*/ 3829685 h 6857999"/>
              <a:gd name="connsiteX853" fmla="*/ 1925420 w 9147326"/>
              <a:gd name="connsiteY853" fmla="*/ 3829367 h 6857999"/>
              <a:gd name="connsiteX854" fmla="*/ 1919700 w 9147326"/>
              <a:gd name="connsiteY854" fmla="*/ 3829367 h 6857999"/>
              <a:gd name="connsiteX855" fmla="*/ 1914297 w 9147326"/>
              <a:gd name="connsiteY855" fmla="*/ 3829367 h 6857999"/>
              <a:gd name="connsiteX856" fmla="*/ 1908894 w 9147326"/>
              <a:gd name="connsiteY856" fmla="*/ 3829685 h 6857999"/>
              <a:gd name="connsiteX857" fmla="*/ 1903490 w 9147326"/>
              <a:gd name="connsiteY857" fmla="*/ 3830637 h 6857999"/>
              <a:gd name="connsiteX858" fmla="*/ 1897769 w 9147326"/>
              <a:gd name="connsiteY858" fmla="*/ 3831272 h 6857999"/>
              <a:gd name="connsiteX859" fmla="*/ 1892684 w 9147326"/>
              <a:gd name="connsiteY859" fmla="*/ 3832860 h 6857999"/>
              <a:gd name="connsiteX860" fmla="*/ 1886963 w 9147326"/>
              <a:gd name="connsiteY860" fmla="*/ 3834130 h 6857999"/>
              <a:gd name="connsiteX861" fmla="*/ 1881560 w 9147326"/>
              <a:gd name="connsiteY861" fmla="*/ 3835717 h 6857999"/>
              <a:gd name="connsiteX862" fmla="*/ 1876475 w 9147326"/>
              <a:gd name="connsiteY862" fmla="*/ 3837622 h 6857999"/>
              <a:gd name="connsiteX863" fmla="*/ 1871389 w 9147326"/>
              <a:gd name="connsiteY863" fmla="*/ 3839845 h 6857999"/>
              <a:gd name="connsiteX864" fmla="*/ 1866304 w 9147326"/>
              <a:gd name="connsiteY864" fmla="*/ 3842385 h 6857999"/>
              <a:gd name="connsiteX865" fmla="*/ 1861219 w 9147326"/>
              <a:gd name="connsiteY865" fmla="*/ 3845560 h 6857999"/>
              <a:gd name="connsiteX866" fmla="*/ 1856451 w 9147326"/>
              <a:gd name="connsiteY866" fmla="*/ 3848417 h 6857999"/>
              <a:gd name="connsiteX867" fmla="*/ 1852002 w 9147326"/>
              <a:gd name="connsiteY867" fmla="*/ 3851910 h 6857999"/>
              <a:gd name="connsiteX868" fmla="*/ 1846916 w 9147326"/>
              <a:gd name="connsiteY868" fmla="*/ 3855085 h 6857999"/>
              <a:gd name="connsiteX869" fmla="*/ 1842467 w 9147326"/>
              <a:gd name="connsiteY869" fmla="*/ 3858895 h 6857999"/>
              <a:gd name="connsiteX870" fmla="*/ 1838335 w 9147326"/>
              <a:gd name="connsiteY870" fmla="*/ 3863022 h 6857999"/>
              <a:gd name="connsiteX871" fmla="*/ 1271960 w 9147326"/>
              <a:gd name="connsiteY871" fmla="*/ 4428807 h 6857999"/>
              <a:gd name="connsiteX872" fmla="*/ 1267828 w 9147326"/>
              <a:gd name="connsiteY872" fmla="*/ 4432617 h 6857999"/>
              <a:gd name="connsiteX873" fmla="*/ 1263378 w 9147326"/>
              <a:gd name="connsiteY873" fmla="*/ 4436427 h 6857999"/>
              <a:gd name="connsiteX874" fmla="*/ 1258929 w 9147326"/>
              <a:gd name="connsiteY874" fmla="*/ 4440237 h 6857999"/>
              <a:gd name="connsiteX875" fmla="*/ 1254161 w 9147326"/>
              <a:gd name="connsiteY875" fmla="*/ 4443095 h 6857999"/>
              <a:gd name="connsiteX876" fmla="*/ 1249394 w 9147326"/>
              <a:gd name="connsiteY876" fmla="*/ 4446587 h 6857999"/>
              <a:gd name="connsiteX877" fmla="*/ 1244309 w 9147326"/>
              <a:gd name="connsiteY877" fmla="*/ 4449127 h 6857999"/>
              <a:gd name="connsiteX878" fmla="*/ 1239223 w 9147326"/>
              <a:gd name="connsiteY878" fmla="*/ 4451667 h 6857999"/>
              <a:gd name="connsiteX879" fmla="*/ 1234138 w 9147326"/>
              <a:gd name="connsiteY879" fmla="*/ 4453890 h 6857999"/>
              <a:gd name="connsiteX880" fmla="*/ 1228735 w 9147326"/>
              <a:gd name="connsiteY880" fmla="*/ 4455795 h 6857999"/>
              <a:gd name="connsiteX881" fmla="*/ 1223650 w 9147326"/>
              <a:gd name="connsiteY881" fmla="*/ 4457700 h 6857999"/>
              <a:gd name="connsiteX882" fmla="*/ 1218246 w 9147326"/>
              <a:gd name="connsiteY882" fmla="*/ 4458970 h 6857999"/>
              <a:gd name="connsiteX883" fmla="*/ 1212844 w 9147326"/>
              <a:gd name="connsiteY883" fmla="*/ 4460240 h 6857999"/>
              <a:gd name="connsiteX884" fmla="*/ 1207123 w 9147326"/>
              <a:gd name="connsiteY884" fmla="*/ 4461192 h 6857999"/>
              <a:gd name="connsiteX885" fmla="*/ 1202037 w 9147326"/>
              <a:gd name="connsiteY885" fmla="*/ 4461827 h 6857999"/>
              <a:gd name="connsiteX886" fmla="*/ 1196316 w 9147326"/>
              <a:gd name="connsiteY886" fmla="*/ 4462145 h 6857999"/>
              <a:gd name="connsiteX887" fmla="*/ 1190595 w 9147326"/>
              <a:gd name="connsiteY887" fmla="*/ 4462145 h 6857999"/>
              <a:gd name="connsiteX888" fmla="*/ 1185192 w 9147326"/>
              <a:gd name="connsiteY888" fmla="*/ 4462145 h 6857999"/>
              <a:gd name="connsiteX889" fmla="*/ 1179471 w 9147326"/>
              <a:gd name="connsiteY889" fmla="*/ 4461827 h 6857999"/>
              <a:gd name="connsiteX890" fmla="*/ 1174386 w 9147326"/>
              <a:gd name="connsiteY890" fmla="*/ 4461192 h 6857999"/>
              <a:gd name="connsiteX891" fmla="*/ 1168665 w 9147326"/>
              <a:gd name="connsiteY891" fmla="*/ 4460240 h 6857999"/>
              <a:gd name="connsiteX892" fmla="*/ 1163579 w 9147326"/>
              <a:gd name="connsiteY892" fmla="*/ 4458970 h 6857999"/>
              <a:gd name="connsiteX893" fmla="*/ 1157859 w 9147326"/>
              <a:gd name="connsiteY893" fmla="*/ 4457700 h 6857999"/>
              <a:gd name="connsiteX894" fmla="*/ 1152773 w 9147326"/>
              <a:gd name="connsiteY894" fmla="*/ 4455795 h 6857999"/>
              <a:gd name="connsiteX895" fmla="*/ 1147370 w 9147326"/>
              <a:gd name="connsiteY895" fmla="*/ 4453890 h 6857999"/>
              <a:gd name="connsiteX896" fmla="*/ 1142285 w 9147326"/>
              <a:gd name="connsiteY896" fmla="*/ 4451667 h 6857999"/>
              <a:gd name="connsiteX897" fmla="*/ 1136882 w 9147326"/>
              <a:gd name="connsiteY897" fmla="*/ 4449127 h 6857999"/>
              <a:gd name="connsiteX898" fmla="*/ 1132114 w 9147326"/>
              <a:gd name="connsiteY898" fmla="*/ 4446587 h 6857999"/>
              <a:gd name="connsiteX899" fmla="*/ 1127347 w 9147326"/>
              <a:gd name="connsiteY899" fmla="*/ 4443095 h 6857999"/>
              <a:gd name="connsiteX900" fmla="*/ 1122580 w 9147326"/>
              <a:gd name="connsiteY900" fmla="*/ 4440237 h 6857999"/>
              <a:gd name="connsiteX901" fmla="*/ 1117812 w 9147326"/>
              <a:gd name="connsiteY901" fmla="*/ 4436427 h 6857999"/>
              <a:gd name="connsiteX902" fmla="*/ 1113362 w 9147326"/>
              <a:gd name="connsiteY902" fmla="*/ 4432617 h 6857999"/>
              <a:gd name="connsiteX903" fmla="*/ 1109230 w 9147326"/>
              <a:gd name="connsiteY903" fmla="*/ 4428807 h 6857999"/>
              <a:gd name="connsiteX904" fmla="*/ 1105416 w 9147326"/>
              <a:gd name="connsiteY904" fmla="*/ 4424045 h 6857999"/>
              <a:gd name="connsiteX905" fmla="*/ 1101603 w 9147326"/>
              <a:gd name="connsiteY905" fmla="*/ 4419600 h 6857999"/>
              <a:gd name="connsiteX906" fmla="*/ 1097789 w 9147326"/>
              <a:gd name="connsiteY906" fmla="*/ 4415155 h 6857999"/>
              <a:gd name="connsiteX907" fmla="*/ 1094610 w 9147326"/>
              <a:gd name="connsiteY907" fmla="*/ 4410392 h 6857999"/>
              <a:gd name="connsiteX908" fmla="*/ 1091432 w 9147326"/>
              <a:gd name="connsiteY908" fmla="*/ 4405630 h 6857999"/>
              <a:gd name="connsiteX909" fmla="*/ 1088889 w 9147326"/>
              <a:gd name="connsiteY909" fmla="*/ 4400550 h 6857999"/>
              <a:gd name="connsiteX910" fmla="*/ 1086347 w 9147326"/>
              <a:gd name="connsiteY910" fmla="*/ 4395787 h 6857999"/>
              <a:gd name="connsiteX911" fmla="*/ 1084122 w 9147326"/>
              <a:gd name="connsiteY911" fmla="*/ 4390707 h 6857999"/>
              <a:gd name="connsiteX912" fmla="*/ 1082215 w 9147326"/>
              <a:gd name="connsiteY912" fmla="*/ 4385310 h 6857999"/>
              <a:gd name="connsiteX913" fmla="*/ 1080308 w 9147326"/>
              <a:gd name="connsiteY913" fmla="*/ 4379912 h 6857999"/>
              <a:gd name="connsiteX914" fmla="*/ 1078719 w 9147326"/>
              <a:gd name="connsiteY914" fmla="*/ 4374515 h 6857999"/>
              <a:gd name="connsiteX915" fmla="*/ 1077765 w 9147326"/>
              <a:gd name="connsiteY915" fmla="*/ 4369435 h 6857999"/>
              <a:gd name="connsiteX916" fmla="*/ 1076494 w 9147326"/>
              <a:gd name="connsiteY916" fmla="*/ 4363720 h 6857999"/>
              <a:gd name="connsiteX917" fmla="*/ 1076176 w 9147326"/>
              <a:gd name="connsiteY917" fmla="*/ 4358322 h 6857999"/>
              <a:gd name="connsiteX918" fmla="*/ 1075858 w 9147326"/>
              <a:gd name="connsiteY918" fmla="*/ 4352607 h 6857999"/>
              <a:gd name="connsiteX919" fmla="*/ 1075540 w 9147326"/>
              <a:gd name="connsiteY919" fmla="*/ 4347527 h 6857999"/>
              <a:gd name="connsiteX920" fmla="*/ 1075858 w 9147326"/>
              <a:gd name="connsiteY920" fmla="*/ 4341812 h 6857999"/>
              <a:gd name="connsiteX921" fmla="*/ 1076176 w 9147326"/>
              <a:gd name="connsiteY921" fmla="*/ 4336097 h 6857999"/>
              <a:gd name="connsiteX922" fmla="*/ 1076494 w 9147326"/>
              <a:gd name="connsiteY922" fmla="*/ 4330700 h 6857999"/>
              <a:gd name="connsiteX923" fmla="*/ 1077765 w 9147326"/>
              <a:gd name="connsiteY923" fmla="*/ 4325302 h 6857999"/>
              <a:gd name="connsiteX924" fmla="*/ 1078719 w 9147326"/>
              <a:gd name="connsiteY924" fmla="*/ 4319905 h 6857999"/>
              <a:gd name="connsiteX925" fmla="*/ 1080308 w 9147326"/>
              <a:gd name="connsiteY925" fmla="*/ 4314507 h 6857999"/>
              <a:gd name="connsiteX926" fmla="*/ 1082215 w 9147326"/>
              <a:gd name="connsiteY926" fmla="*/ 4309110 h 6857999"/>
              <a:gd name="connsiteX927" fmla="*/ 1084122 w 9147326"/>
              <a:gd name="connsiteY927" fmla="*/ 4303712 h 6857999"/>
              <a:gd name="connsiteX928" fmla="*/ 1086347 w 9147326"/>
              <a:gd name="connsiteY928" fmla="*/ 4298950 h 6857999"/>
              <a:gd name="connsiteX929" fmla="*/ 1088889 w 9147326"/>
              <a:gd name="connsiteY929" fmla="*/ 4293870 h 6857999"/>
              <a:gd name="connsiteX930" fmla="*/ 1091432 w 9147326"/>
              <a:gd name="connsiteY930" fmla="*/ 4288790 h 6857999"/>
              <a:gd name="connsiteX931" fmla="*/ 1094610 w 9147326"/>
              <a:gd name="connsiteY931" fmla="*/ 4284027 h 6857999"/>
              <a:gd name="connsiteX932" fmla="*/ 1097789 w 9147326"/>
              <a:gd name="connsiteY932" fmla="*/ 4279265 h 6857999"/>
              <a:gd name="connsiteX933" fmla="*/ 1101603 w 9147326"/>
              <a:gd name="connsiteY933" fmla="*/ 4274820 h 6857999"/>
              <a:gd name="connsiteX934" fmla="*/ 1105416 w 9147326"/>
              <a:gd name="connsiteY934" fmla="*/ 4270375 h 6857999"/>
              <a:gd name="connsiteX935" fmla="*/ 1109230 w 9147326"/>
              <a:gd name="connsiteY935" fmla="*/ 4265930 h 6857999"/>
              <a:gd name="connsiteX936" fmla="*/ 2363710 w 9147326"/>
              <a:gd name="connsiteY936" fmla="*/ 3013075 h 6857999"/>
              <a:gd name="connsiteX937" fmla="*/ 2367841 w 9147326"/>
              <a:gd name="connsiteY937" fmla="*/ 3008312 h 6857999"/>
              <a:gd name="connsiteX938" fmla="*/ 2371656 w 9147326"/>
              <a:gd name="connsiteY938" fmla="*/ 3003867 h 6857999"/>
              <a:gd name="connsiteX939" fmla="*/ 2375470 w 9147326"/>
              <a:gd name="connsiteY939" fmla="*/ 2999422 h 6857999"/>
              <a:gd name="connsiteX940" fmla="*/ 2378648 w 9147326"/>
              <a:gd name="connsiteY940" fmla="*/ 2994660 h 6857999"/>
              <a:gd name="connsiteX941" fmla="*/ 2381826 w 9147326"/>
              <a:gd name="connsiteY941" fmla="*/ 2989897 h 6857999"/>
              <a:gd name="connsiteX942" fmla="*/ 2384369 w 9147326"/>
              <a:gd name="connsiteY942" fmla="*/ 2985135 h 6857999"/>
              <a:gd name="connsiteX943" fmla="*/ 2386911 w 9147326"/>
              <a:gd name="connsiteY943" fmla="*/ 2979737 h 6857999"/>
              <a:gd name="connsiteX944" fmla="*/ 2389136 w 9147326"/>
              <a:gd name="connsiteY944" fmla="*/ 2974975 h 6857999"/>
              <a:gd name="connsiteX945" fmla="*/ 2391043 w 9147326"/>
              <a:gd name="connsiteY945" fmla="*/ 2969577 h 6857999"/>
              <a:gd name="connsiteX946" fmla="*/ 2392950 w 9147326"/>
              <a:gd name="connsiteY946" fmla="*/ 2964180 h 6857999"/>
              <a:gd name="connsiteX947" fmla="*/ 2394222 w 9147326"/>
              <a:gd name="connsiteY947" fmla="*/ 2958782 h 6857999"/>
              <a:gd name="connsiteX948" fmla="*/ 2395493 w 9147326"/>
              <a:gd name="connsiteY948" fmla="*/ 2953385 h 6857999"/>
              <a:gd name="connsiteX949" fmla="*/ 2396129 w 9147326"/>
              <a:gd name="connsiteY949" fmla="*/ 2947987 h 6857999"/>
              <a:gd name="connsiteX950" fmla="*/ 2397082 w 9147326"/>
              <a:gd name="connsiteY950" fmla="*/ 2942590 h 6857999"/>
              <a:gd name="connsiteX951" fmla="*/ 2397400 w 9147326"/>
              <a:gd name="connsiteY951" fmla="*/ 2936875 h 6857999"/>
              <a:gd name="connsiteX952" fmla="*/ 2397717 w 9147326"/>
              <a:gd name="connsiteY952" fmla="*/ 2931160 h 6857999"/>
              <a:gd name="connsiteX953" fmla="*/ 2397400 w 9147326"/>
              <a:gd name="connsiteY953" fmla="*/ 2926080 h 6857999"/>
              <a:gd name="connsiteX954" fmla="*/ 2397082 w 9147326"/>
              <a:gd name="connsiteY954" fmla="*/ 2920365 h 6857999"/>
              <a:gd name="connsiteX955" fmla="*/ 2396129 w 9147326"/>
              <a:gd name="connsiteY955" fmla="*/ 2914967 h 6857999"/>
              <a:gd name="connsiteX956" fmla="*/ 2395493 w 9147326"/>
              <a:gd name="connsiteY956" fmla="*/ 2909252 h 6857999"/>
              <a:gd name="connsiteX957" fmla="*/ 2394222 w 9147326"/>
              <a:gd name="connsiteY957" fmla="*/ 2904172 h 6857999"/>
              <a:gd name="connsiteX958" fmla="*/ 2392950 w 9147326"/>
              <a:gd name="connsiteY958" fmla="*/ 2898775 h 6857999"/>
              <a:gd name="connsiteX959" fmla="*/ 2391043 w 9147326"/>
              <a:gd name="connsiteY959" fmla="*/ 2893377 h 6857999"/>
              <a:gd name="connsiteX960" fmla="*/ 2389136 w 9147326"/>
              <a:gd name="connsiteY960" fmla="*/ 2887980 h 6857999"/>
              <a:gd name="connsiteX961" fmla="*/ 2386911 w 9147326"/>
              <a:gd name="connsiteY961" fmla="*/ 2882900 h 6857999"/>
              <a:gd name="connsiteX962" fmla="*/ 2384369 w 9147326"/>
              <a:gd name="connsiteY962" fmla="*/ 2878137 h 6857999"/>
              <a:gd name="connsiteX963" fmla="*/ 2381826 w 9147326"/>
              <a:gd name="connsiteY963" fmla="*/ 2873057 h 6857999"/>
              <a:gd name="connsiteX964" fmla="*/ 2378648 w 9147326"/>
              <a:gd name="connsiteY964" fmla="*/ 2868295 h 6857999"/>
              <a:gd name="connsiteX965" fmla="*/ 2375470 w 9147326"/>
              <a:gd name="connsiteY965" fmla="*/ 2863532 h 6857999"/>
              <a:gd name="connsiteX966" fmla="*/ 2371656 w 9147326"/>
              <a:gd name="connsiteY966" fmla="*/ 2859087 h 6857999"/>
              <a:gd name="connsiteX967" fmla="*/ 2367841 w 9147326"/>
              <a:gd name="connsiteY967" fmla="*/ 2854642 h 6857999"/>
              <a:gd name="connsiteX968" fmla="*/ 2363710 w 9147326"/>
              <a:gd name="connsiteY968" fmla="*/ 2850197 h 6857999"/>
              <a:gd name="connsiteX969" fmla="*/ 2359578 w 9147326"/>
              <a:gd name="connsiteY969" fmla="*/ 2846070 h 6857999"/>
              <a:gd name="connsiteX970" fmla="*/ 2355128 w 9147326"/>
              <a:gd name="connsiteY970" fmla="*/ 2842260 h 6857999"/>
              <a:gd name="connsiteX971" fmla="*/ 2350361 w 9147326"/>
              <a:gd name="connsiteY971" fmla="*/ 2838450 h 6857999"/>
              <a:gd name="connsiteX972" fmla="*/ 2345911 w 9147326"/>
              <a:gd name="connsiteY972" fmla="*/ 2835592 h 6857999"/>
              <a:gd name="connsiteX973" fmla="*/ 2341144 w 9147326"/>
              <a:gd name="connsiteY973" fmla="*/ 2832100 h 6857999"/>
              <a:gd name="connsiteX974" fmla="*/ 2336058 w 9147326"/>
              <a:gd name="connsiteY974" fmla="*/ 2829560 h 6857999"/>
              <a:gd name="connsiteX975" fmla="*/ 2330973 w 9147326"/>
              <a:gd name="connsiteY975" fmla="*/ 2827020 h 6857999"/>
              <a:gd name="connsiteX976" fmla="*/ 2325570 w 9147326"/>
              <a:gd name="connsiteY976" fmla="*/ 2824797 h 6857999"/>
              <a:gd name="connsiteX977" fmla="*/ 2320485 w 9147326"/>
              <a:gd name="connsiteY977" fmla="*/ 2822892 h 6857999"/>
              <a:gd name="connsiteX978" fmla="*/ 2315399 w 9147326"/>
              <a:gd name="connsiteY978" fmla="*/ 2820987 h 6857999"/>
              <a:gd name="connsiteX979" fmla="*/ 2309678 w 9147326"/>
              <a:gd name="connsiteY979" fmla="*/ 2820035 h 6857999"/>
              <a:gd name="connsiteX980" fmla="*/ 2304593 w 9147326"/>
              <a:gd name="connsiteY980" fmla="*/ 2818447 h 6857999"/>
              <a:gd name="connsiteX981" fmla="*/ 2298872 w 9147326"/>
              <a:gd name="connsiteY981" fmla="*/ 2817812 h 6857999"/>
              <a:gd name="connsiteX982" fmla="*/ 2293469 w 9147326"/>
              <a:gd name="connsiteY982" fmla="*/ 2816860 h 6857999"/>
              <a:gd name="connsiteX983" fmla="*/ 2288066 w 9147326"/>
              <a:gd name="connsiteY983" fmla="*/ 2816542 h 6857999"/>
              <a:gd name="connsiteX984" fmla="*/ 2282345 w 9147326"/>
              <a:gd name="connsiteY984" fmla="*/ 2816542 h 6857999"/>
              <a:gd name="connsiteX985" fmla="*/ 2276942 w 9147326"/>
              <a:gd name="connsiteY985" fmla="*/ 2816542 h 6857999"/>
              <a:gd name="connsiteX986" fmla="*/ 2271221 w 9147326"/>
              <a:gd name="connsiteY986" fmla="*/ 2816860 h 6857999"/>
              <a:gd name="connsiteX987" fmla="*/ 2266136 w 9147326"/>
              <a:gd name="connsiteY987" fmla="*/ 2817812 h 6857999"/>
              <a:gd name="connsiteX988" fmla="*/ 2260415 w 9147326"/>
              <a:gd name="connsiteY988" fmla="*/ 2818447 h 6857999"/>
              <a:gd name="connsiteX989" fmla="*/ 2254694 w 9147326"/>
              <a:gd name="connsiteY989" fmla="*/ 2820035 h 6857999"/>
              <a:gd name="connsiteX990" fmla="*/ 2249608 w 9147326"/>
              <a:gd name="connsiteY990" fmla="*/ 2820987 h 6857999"/>
              <a:gd name="connsiteX991" fmla="*/ 2244523 w 9147326"/>
              <a:gd name="connsiteY991" fmla="*/ 2822892 h 6857999"/>
              <a:gd name="connsiteX992" fmla="*/ 2239120 w 9147326"/>
              <a:gd name="connsiteY992" fmla="*/ 2824797 h 6857999"/>
              <a:gd name="connsiteX993" fmla="*/ 2234035 w 9147326"/>
              <a:gd name="connsiteY993" fmla="*/ 2827020 h 6857999"/>
              <a:gd name="connsiteX994" fmla="*/ 2228631 w 9147326"/>
              <a:gd name="connsiteY994" fmla="*/ 2829560 h 6857999"/>
              <a:gd name="connsiteX995" fmla="*/ 2223864 w 9147326"/>
              <a:gd name="connsiteY995" fmla="*/ 2832100 h 6857999"/>
              <a:gd name="connsiteX996" fmla="*/ 2219097 w 9147326"/>
              <a:gd name="connsiteY996" fmla="*/ 2835592 h 6857999"/>
              <a:gd name="connsiteX997" fmla="*/ 2214011 w 9147326"/>
              <a:gd name="connsiteY997" fmla="*/ 2838450 h 6857999"/>
              <a:gd name="connsiteX998" fmla="*/ 2209562 w 9147326"/>
              <a:gd name="connsiteY998" fmla="*/ 2842260 h 6857999"/>
              <a:gd name="connsiteX999" fmla="*/ 2205112 w 9147326"/>
              <a:gd name="connsiteY999" fmla="*/ 2846070 h 6857999"/>
              <a:gd name="connsiteX1000" fmla="*/ 2200980 w 9147326"/>
              <a:gd name="connsiteY1000" fmla="*/ 2850197 h 6857999"/>
              <a:gd name="connsiteX1001" fmla="*/ 1039308 w 9147326"/>
              <a:gd name="connsiteY1001" fmla="*/ 4010660 h 6857999"/>
              <a:gd name="connsiteX1002" fmla="*/ 1034858 w 9147326"/>
              <a:gd name="connsiteY1002" fmla="*/ 4014787 h 6857999"/>
              <a:gd name="connsiteX1003" fmla="*/ 1030408 w 9147326"/>
              <a:gd name="connsiteY1003" fmla="*/ 4018280 h 6857999"/>
              <a:gd name="connsiteX1004" fmla="*/ 1025959 w 9147326"/>
              <a:gd name="connsiteY1004" fmla="*/ 4022090 h 6857999"/>
              <a:gd name="connsiteX1005" fmla="*/ 1020873 w 9147326"/>
              <a:gd name="connsiteY1005" fmla="*/ 4025582 h 6857999"/>
              <a:gd name="connsiteX1006" fmla="*/ 1016106 w 9147326"/>
              <a:gd name="connsiteY1006" fmla="*/ 4028440 h 6857999"/>
              <a:gd name="connsiteX1007" fmla="*/ 1011338 w 9147326"/>
              <a:gd name="connsiteY1007" fmla="*/ 4030980 h 6857999"/>
              <a:gd name="connsiteX1008" fmla="*/ 1005935 w 9147326"/>
              <a:gd name="connsiteY1008" fmla="*/ 4033520 h 6857999"/>
              <a:gd name="connsiteX1009" fmla="*/ 1001168 w 9147326"/>
              <a:gd name="connsiteY1009" fmla="*/ 4035742 h 6857999"/>
              <a:gd name="connsiteX1010" fmla="*/ 996083 w 9147326"/>
              <a:gd name="connsiteY1010" fmla="*/ 4037647 h 6857999"/>
              <a:gd name="connsiteX1011" fmla="*/ 990362 w 9147326"/>
              <a:gd name="connsiteY1011" fmla="*/ 4039552 h 6857999"/>
              <a:gd name="connsiteX1012" fmla="*/ 985276 w 9147326"/>
              <a:gd name="connsiteY1012" fmla="*/ 4041140 h 6857999"/>
              <a:gd name="connsiteX1013" fmla="*/ 979555 w 9147326"/>
              <a:gd name="connsiteY1013" fmla="*/ 4042092 h 6857999"/>
              <a:gd name="connsiteX1014" fmla="*/ 974470 w 9147326"/>
              <a:gd name="connsiteY1014" fmla="*/ 4043045 h 6857999"/>
              <a:gd name="connsiteX1015" fmla="*/ 968749 w 9147326"/>
              <a:gd name="connsiteY1015" fmla="*/ 4043680 h 6857999"/>
              <a:gd name="connsiteX1016" fmla="*/ 963028 w 9147326"/>
              <a:gd name="connsiteY1016" fmla="*/ 4043997 h 6857999"/>
              <a:gd name="connsiteX1017" fmla="*/ 957625 w 9147326"/>
              <a:gd name="connsiteY1017" fmla="*/ 4043997 h 6857999"/>
              <a:gd name="connsiteX1018" fmla="*/ 952222 w 9147326"/>
              <a:gd name="connsiteY1018" fmla="*/ 4043997 h 6857999"/>
              <a:gd name="connsiteX1019" fmla="*/ 946819 w 9147326"/>
              <a:gd name="connsiteY1019" fmla="*/ 4043680 h 6857999"/>
              <a:gd name="connsiteX1020" fmla="*/ 941098 w 9147326"/>
              <a:gd name="connsiteY1020" fmla="*/ 4043045 h 6857999"/>
              <a:gd name="connsiteX1021" fmla="*/ 935377 w 9147326"/>
              <a:gd name="connsiteY1021" fmla="*/ 4042092 h 6857999"/>
              <a:gd name="connsiteX1022" fmla="*/ 930291 w 9147326"/>
              <a:gd name="connsiteY1022" fmla="*/ 4041140 h 6857999"/>
              <a:gd name="connsiteX1023" fmla="*/ 925206 w 9147326"/>
              <a:gd name="connsiteY1023" fmla="*/ 4039552 h 6857999"/>
              <a:gd name="connsiteX1024" fmla="*/ 919485 w 9147326"/>
              <a:gd name="connsiteY1024" fmla="*/ 4037647 h 6857999"/>
              <a:gd name="connsiteX1025" fmla="*/ 914400 w 9147326"/>
              <a:gd name="connsiteY1025" fmla="*/ 4035742 h 6857999"/>
              <a:gd name="connsiteX1026" fmla="*/ 908997 w 9147326"/>
              <a:gd name="connsiteY1026" fmla="*/ 4033520 h 6857999"/>
              <a:gd name="connsiteX1027" fmla="*/ 904230 w 9147326"/>
              <a:gd name="connsiteY1027" fmla="*/ 4030980 h 6857999"/>
              <a:gd name="connsiteX1028" fmla="*/ 899462 w 9147326"/>
              <a:gd name="connsiteY1028" fmla="*/ 4028440 h 6857999"/>
              <a:gd name="connsiteX1029" fmla="*/ 894377 w 9147326"/>
              <a:gd name="connsiteY1029" fmla="*/ 4025582 h 6857999"/>
              <a:gd name="connsiteX1030" fmla="*/ 889609 w 9147326"/>
              <a:gd name="connsiteY1030" fmla="*/ 4022090 h 6857999"/>
              <a:gd name="connsiteX1031" fmla="*/ 885159 w 9147326"/>
              <a:gd name="connsiteY1031" fmla="*/ 4018280 h 6857999"/>
              <a:gd name="connsiteX1032" fmla="*/ 880710 w 9147326"/>
              <a:gd name="connsiteY1032" fmla="*/ 4014787 h 6857999"/>
              <a:gd name="connsiteX1033" fmla="*/ 876260 w 9147326"/>
              <a:gd name="connsiteY1033" fmla="*/ 4010660 h 6857999"/>
              <a:gd name="connsiteX1034" fmla="*/ 872128 w 9147326"/>
              <a:gd name="connsiteY1034" fmla="*/ 4006215 h 6857999"/>
              <a:gd name="connsiteX1035" fmla="*/ 868315 w 9147326"/>
              <a:gd name="connsiteY1035" fmla="*/ 4002087 h 6857999"/>
              <a:gd name="connsiteX1036" fmla="*/ 864501 w 9147326"/>
              <a:gd name="connsiteY1036" fmla="*/ 3997007 h 6857999"/>
              <a:gd name="connsiteX1037" fmla="*/ 861640 w 9147326"/>
              <a:gd name="connsiteY1037" fmla="*/ 3992562 h 6857999"/>
              <a:gd name="connsiteX1038" fmla="*/ 858144 w 9147326"/>
              <a:gd name="connsiteY1038" fmla="*/ 3987800 h 6857999"/>
              <a:gd name="connsiteX1039" fmla="*/ 855601 w 9147326"/>
              <a:gd name="connsiteY1039" fmla="*/ 3982720 h 6857999"/>
              <a:gd name="connsiteX1040" fmla="*/ 853059 w 9147326"/>
              <a:gd name="connsiteY1040" fmla="*/ 3977640 h 6857999"/>
              <a:gd name="connsiteX1041" fmla="*/ 850834 w 9147326"/>
              <a:gd name="connsiteY1041" fmla="*/ 3972560 h 6857999"/>
              <a:gd name="connsiteX1042" fmla="*/ 848927 w 9147326"/>
              <a:gd name="connsiteY1042" fmla="*/ 3967162 h 6857999"/>
              <a:gd name="connsiteX1043" fmla="*/ 847020 w 9147326"/>
              <a:gd name="connsiteY1043" fmla="*/ 3962082 h 6857999"/>
              <a:gd name="connsiteX1044" fmla="*/ 846066 w 9147326"/>
              <a:gd name="connsiteY1044" fmla="*/ 3956367 h 6857999"/>
              <a:gd name="connsiteX1045" fmla="*/ 844477 w 9147326"/>
              <a:gd name="connsiteY1045" fmla="*/ 3951287 h 6857999"/>
              <a:gd name="connsiteX1046" fmla="*/ 843842 w 9147326"/>
              <a:gd name="connsiteY1046" fmla="*/ 3945572 h 6857999"/>
              <a:gd name="connsiteX1047" fmla="*/ 842888 w 9147326"/>
              <a:gd name="connsiteY1047" fmla="*/ 3940175 h 6857999"/>
              <a:gd name="connsiteX1048" fmla="*/ 842570 w 9147326"/>
              <a:gd name="connsiteY1048" fmla="*/ 3934777 h 6857999"/>
              <a:gd name="connsiteX1049" fmla="*/ 842570 w 9147326"/>
              <a:gd name="connsiteY1049" fmla="*/ 3929380 h 6857999"/>
              <a:gd name="connsiteX1050" fmla="*/ 842570 w 9147326"/>
              <a:gd name="connsiteY1050" fmla="*/ 3923665 h 6857999"/>
              <a:gd name="connsiteX1051" fmla="*/ 842888 w 9147326"/>
              <a:gd name="connsiteY1051" fmla="*/ 3918267 h 6857999"/>
              <a:gd name="connsiteX1052" fmla="*/ 843842 w 9147326"/>
              <a:gd name="connsiteY1052" fmla="*/ 3912552 h 6857999"/>
              <a:gd name="connsiteX1053" fmla="*/ 844477 w 9147326"/>
              <a:gd name="connsiteY1053" fmla="*/ 3907155 h 6857999"/>
              <a:gd name="connsiteX1054" fmla="*/ 846066 w 9147326"/>
              <a:gd name="connsiteY1054" fmla="*/ 3901757 h 6857999"/>
              <a:gd name="connsiteX1055" fmla="*/ 847020 w 9147326"/>
              <a:gd name="connsiteY1055" fmla="*/ 3896360 h 6857999"/>
              <a:gd name="connsiteX1056" fmla="*/ 848927 w 9147326"/>
              <a:gd name="connsiteY1056" fmla="*/ 3891280 h 6857999"/>
              <a:gd name="connsiteX1057" fmla="*/ 850834 w 9147326"/>
              <a:gd name="connsiteY1057" fmla="*/ 3886200 h 6857999"/>
              <a:gd name="connsiteX1058" fmla="*/ 853059 w 9147326"/>
              <a:gd name="connsiteY1058" fmla="*/ 3880802 h 6857999"/>
              <a:gd name="connsiteX1059" fmla="*/ 855601 w 9147326"/>
              <a:gd name="connsiteY1059" fmla="*/ 3875722 h 6857999"/>
              <a:gd name="connsiteX1060" fmla="*/ 858144 w 9147326"/>
              <a:gd name="connsiteY1060" fmla="*/ 3870642 h 6857999"/>
              <a:gd name="connsiteX1061" fmla="*/ 861640 w 9147326"/>
              <a:gd name="connsiteY1061" fmla="*/ 3865880 h 6857999"/>
              <a:gd name="connsiteX1062" fmla="*/ 864501 w 9147326"/>
              <a:gd name="connsiteY1062" fmla="*/ 3861117 h 6857999"/>
              <a:gd name="connsiteX1063" fmla="*/ 868315 w 9147326"/>
              <a:gd name="connsiteY1063" fmla="*/ 3856672 h 6857999"/>
              <a:gd name="connsiteX1064" fmla="*/ 872128 w 9147326"/>
              <a:gd name="connsiteY1064" fmla="*/ 3852227 h 6857999"/>
              <a:gd name="connsiteX1065" fmla="*/ 876260 w 9147326"/>
              <a:gd name="connsiteY1065" fmla="*/ 3847782 h 6857999"/>
              <a:gd name="connsiteX1066" fmla="*/ 1469015 w 9147326"/>
              <a:gd name="connsiteY1066" fmla="*/ 3255962 h 6857999"/>
              <a:gd name="connsiteX1067" fmla="*/ 1473147 w 9147326"/>
              <a:gd name="connsiteY1067" fmla="*/ 3251517 h 6857999"/>
              <a:gd name="connsiteX1068" fmla="*/ 1476961 w 9147326"/>
              <a:gd name="connsiteY1068" fmla="*/ 3247072 h 6857999"/>
              <a:gd name="connsiteX1069" fmla="*/ 1480139 w 9147326"/>
              <a:gd name="connsiteY1069" fmla="*/ 3242627 h 6857999"/>
              <a:gd name="connsiteX1070" fmla="*/ 1483635 w 9147326"/>
              <a:gd name="connsiteY1070" fmla="*/ 3237547 h 6857999"/>
              <a:gd name="connsiteX1071" fmla="*/ 1486496 w 9147326"/>
              <a:gd name="connsiteY1071" fmla="*/ 3232785 h 6857999"/>
              <a:gd name="connsiteX1072" fmla="*/ 1489674 w 9147326"/>
              <a:gd name="connsiteY1072" fmla="*/ 3228022 h 6857999"/>
              <a:gd name="connsiteX1073" fmla="*/ 1491899 w 9147326"/>
              <a:gd name="connsiteY1073" fmla="*/ 3223260 h 6857999"/>
              <a:gd name="connsiteX1074" fmla="*/ 1494124 w 9147326"/>
              <a:gd name="connsiteY1074" fmla="*/ 3217862 h 6857999"/>
              <a:gd name="connsiteX1075" fmla="*/ 1496349 w 9147326"/>
              <a:gd name="connsiteY1075" fmla="*/ 3212782 h 6857999"/>
              <a:gd name="connsiteX1076" fmla="*/ 1497938 w 9147326"/>
              <a:gd name="connsiteY1076" fmla="*/ 3207067 h 6857999"/>
              <a:gd name="connsiteX1077" fmla="*/ 1499209 w 9147326"/>
              <a:gd name="connsiteY1077" fmla="*/ 3201987 h 6857999"/>
              <a:gd name="connsiteX1078" fmla="*/ 1500481 w 9147326"/>
              <a:gd name="connsiteY1078" fmla="*/ 3196590 h 6857999"/>
              <a:gd name="connsiteX1079" fmla="*/ 1501434 w 9147326"/>
              <a:gd name="connsiteY1079" fmla="*/ 3191192 h 6857999"/>
              <a:gd name="connsiteX1080" fmla="*/ 1502387 w 9147326"/>
              <a:gd name="connsiteY1080" fmla="*/ 3185477 h 6857999"/>
              <a:gd name="connsiteX1081" fmla="*/ 1502705 w 9147326"/>
              <a:gd name="connsiteY1081" fmla="*/ 3179762 h 6857999"/>
              <a:gd name="connsiteX1082" fmla="*/ 1502705 w 9147326"/>
              <a:gd name="connsiteY1082" fmla="*/ 3174682 h 6857999"/>
              <a:gd name="connsiteX1083" fmla="*/ 1502705 w 9147326"/>
              <a:gd name="connsiteY1083" fmla="*/ 3168967 h 6857999"/>
              <a:gd name="connsiteX1084" fmla="*/ 1502387 w 9147326"/>
              <a:gd name="connsiteY1084" fmla="*/ 3163570 h 6857999"/>
              <a:gd name="connsiteX1085" fmla="*/ 1501434 w 9147326"/>
              <a:gd name="connsiteY1085" fmla="*/ 3157855 h 6857999"/>
              <a:gd name="connsiteX1086" fmla="*/ 1500481 w 9147326"/>
              <a:gd name="connsiteY1086" fmla="*/ 3152775 h 6857999"/>
              <a:gd name="connsiteX1087" fmla="*/ 1499209 w 9147326"/>
              <a:gd name="connsiteY1087" fmla="*/ 3147060 h 6857999"/>
              <a:gd name="connsiteX1088" fmla="*/ 1497938 w 9147326"/>
              <a:gd name="connsiteY1088" fmla="*/ 3141980 h 6857999"/>
              <a:gd name="connsiteX1089" fmla="*/ 1496349 w 9147326"/>
              <a:gd name="connsiteY1089" fmla="*/ 3136265 h 6857999"/>
              <a:gd name="connsiteX1090" fmla="*/ 1494124 w 9147326"/>
              <a:gd name="connsiteY1090" fmla="*/ 3131185 h 6857999"/>
              <a:gd name="connsiteX1091" fmla="*/ 1491899 w 9147326"/>
              <a:gd name="connsiteY1091" fmla="*/ 3126105 h 6857999"/>
              <a:gd name="connsiteX1092" fmla="*/ 1489674 w 9147326"/>
              <a:gd name="connsiteY1092" fmla="*/ 3121025 h 6857999"/>
              <a:gd name="connsiteX1093" fmla="*/ 1486496 w 9147326"/>
              <a:gd name="connsiteY1093" fmla="*/ 3116262 h 6857999"/>
              <a:gd name="connsiteX1094" fmla="*/ 1483635 w 9147326"/>
              <a:gd name="connsiteY1094" fmla="*/ 3111182 h 6857999"/>
              <a:gd name="connsiteX1095" fmla="*/ 1480139 w 9147326"/>
              <a:gd name="connsiteY1095" fmla="*/ 3106420 h 6857999"/>
              <a:gd name="connsiteX1096" fmla="*/ 1476961 w 9147326"/>
              <a:gd name="connsiteY1096" fmla="*/ 3101975 h 6857999"/>
              <a:gd name="connsiteX1097" fmla="*/ 1473147 w 9147326"/>
              <a:gd name="connsiteY1097" fmla="*/ 3097530 h 6857999"/>
              <a:gd name="connsiteX1098" fmla="*/ 1469015 w 9147326"/>
              <a:gd name="connsiteY1098" fmla="*/ 3093085 h 6857999"/>
              <a:gd name="connsiteX1099" fmla="*/ 1465201 w 9147326"/>
              <a:gd name="connsiteY1099" fmla="*/ 3089592 h 6857999"/>
              <a:gd name="connsiteX1100" fmla="*/ 1461070 w 9147326"/>
              <a:gd name="connsiteY1100" fmla="*/ 3086417 h 6857999"/>
              <a:gd name="connsiteX1101" fmla="*/ 1453441 w 9147326"/>
              <a:gd name="connsiteY1101" fmla="*/ 3080067 h 6857999"/>
              <a:gd name="connsiteX1102" fmla="*/ 1444860 w 9147326"/>
              <a:gd name="connsiteY1102" fmla="*/ 3074670 h 6857999"/>
              <a:gd name="connsiteX1103" fmla="*/ 1436279 w 9147326"/>
              <a:gd name="connsiteY1103" fmla="*/ 3070225 h 6857999"/>
              <a:gd name="connsiteX1104" fmla="*/ 1427379 w 9147326"/>
              <a:gd name="connsiteY1104" fmla="*/ 3066732 h 6857999"/>
              <a:gd name="connsiteX1105" fmla="*/ 1417844 w 9147326"/>
              <a:gd name="connsiteY1105" fmla="*/ 3063557 h 6857999"/>
              <a:gd name="connsiteX1106" fmla="*/ 1408627 w 9147326"/>
              <a:gd name="connsiteY1106" fmla="*/ 3061335 h 6857999"/>
              <a:gd name="connsiteX1107" fmla="*/ 1398774 w 9147326"/>
              <a:gd name="connsiteY1107" fmla="*/ 3060382 h 6857999"/>
              <a:gd name="connsiteX1108" fmla="*/ 1389558 w 9147326"/>
              <a:gd name="connsiteY1108" fmla="*/ 3059430 h 6857999"/>
              <a:gd name="connsiteX1109" fmla="*/ 1380023 w 9147326"/>
              <a:gd name="connsiteY1109" fmla="*/ 3059747 h 6857999"/>
              <a:gd name="connsiteX1110" fmla="*/ 1370170 w 9147326"/>
              <a:gd name="connsiteY1110" fmla="*/ 3060700 h 6857999"/>
              <a:gd name="connsiteX1111" fmla="*/ 1360953 w 9147326"/>
              <a:gd name="connsiteY1111" fmla="*/ 3062605 h 6857999"/>
              <a:gd name="connsiteX1112" fmla="*/ 1351418 w 9147326"/>
              <a:gd name="connsiteY1112" fmla="*/ 3065145 h 6857999"/>
              <a:gd name="connsiteX1113" fmla="*/ 1342518 w 9147326"/>
              <a:gd name="connsiteY1113" fmla="*/ 3068955 h 6857999"/>
              <a:gd name="connsiteX1114" fmla="*/ 1333619 w 9147326"/>
              <a:gd name="connsiteY1114" fmla="*/ 3073082 h 6857999"/>
              <a:gd name="connsiteX1115" fmla="*/ 1325038 w 9147326"/>
              <a:gd name="connsiteY1115" fmla="*/ 3077845 h 6857999"/>
              <a:gd name="connsiteX1116" fmla="*/ 0 w 9147326"/>
              <a:gd name="connsiteY1116" fmla="*/ 441183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</a:cxnLst>
            <a:rect l="l" t="t" r="r" b="b"/>
            <a:pathLst>
              <a:path w="9147326" h="6857999">
                <a:moveTo>
                  <a:pt x="0" y="0"/>
                </a:moveTo>
                <a:lnTo>
                  <a:pt x="9147326" y="0"/>
                </a:lnTo>
                <a:lnTo>
                  <a:pt x="9147326" y="126534"/>
                </a:lnTo>
                <a:lnTo>
                  <a:pt x="7728380" y="1544002"/>
                </a:lnTo>
                <a:lnTo>
                  <a:pt x="7724248" y="1548130"/>
                </a:lnTo>
                <a:lnTo>
                  <a:pt x="7720434" y="1552575"/>
                </a:lnTo>
                <a:lnTo>
                  <a:pt x="7717256" y="1557337"/>
                </a:lnTo>
                <a:lnTo>
                  <a:pt x="7713759" y="1561782"/>
                </a:lnTo>
                <a:lnTo>
                  <a:pt x="7710899" y="1566545"/>
                </a:lnTo>
                <a:lnTo>
                  <a:pt x="7707721" y="1571942"/>
                </a:lnTo>
                <a:lnTo>
                  <a:pt x="7705496" y="1576705"/>
                </a:lnTo>
                <a:lnTo>
                  <a:pt x="7702953" y="1581785"/>
                </a:lnTo>
                <a:lnTo>
                  <a:pt x="7701046" y="1587182"/>
                </a:lnTo>
                <a:lnTo>
                  <a:pt x="7699457" y="1592262"/>
                </a:lnTo>
                <a:lnTo>
                  <a:pt x="7698186" y="1597977"/>
                </a:lnTo>
                <a:lnTo>
                  <a:pt x="7696914" y="1603057"/>
                </a:lnTo>
                <a:lnTo>
                  <a:pt x="7695961" y="1608772"/>
                </a:lnTo>
                <a:lnTo>
                  <a:pt x="7695007" y="1614487"/>
                </a:lnTo>
                <a:lnTo>
                  <a:pt x="7694690" y="1619567"/>
                </a:lnTo>
                <a:lnTo>
                  <a:pt x="7694690" y="1625282"/>
                </a:lnTo>
                <a:lnTo>
                  <a:pt x="7694690" y="1630680"/>
                </a:lnTo>
                <a:lnTo>
                  <a:pt x="7695007" y="1636395"/>
                </a:lnTo>
                <a:lnTo>
                  <a:pt x="7695961" y="1641792"/>
                </a:lnTo>
                <a:lnTo>
                  <a:pt x="7696914" y="1647190"/>
                </a:lnTo>
                <a:lnTo>
                  <a:pt x="7698186" y="1652587"/>
                </a:lnTo>
                <a:lnTo>
                  <a:pt x="7699457" y="1657985"/>
                </a:lnTo>
                <a:lnTo>
                  <a:pt x="7701046" y="1663065"/>
                </a:lnTo>
                <a:lnTo>
                  <a:pt x="7702953" y="1668462"/>
                </a:lnTo>
                <a:lnTo>
                  <a:pt x="7705178" y="1673542"/>
                </a:lnTo>
                <a:lnTo>
                  <a:pt x="7707721" y="1678940"/>
                </a:lnTo>
                <a:lnTo>
                  <a:pt x="7710899" y="1683702"/>
                </a:lnTo>
                <a:lnTo>
                  <a:pt x="7713759" y="1688465"/>
                </a:lnTo>
                <a:lnTo>
                  <a:pt x="7717256" y="1693227"/>
                </a:lnTo>
                <a:lnTo>
                  <a:pt x="7720434" y="1697672"/>
                </a:lnTo>
                <a:lnTo>
                  <a:pt x="7724248" y="1702435"/>
                </a:lnTo>
                <a:lnTo>
                  <a:pt x="7728380" y="1706245"/>
                </a:lnTo>
                <a:lnTo>
                  <a:pt x="7732829" y="1710372"/>
                </a:lnTo>
                <a:lnTo>
                  <a:pt x="7737279" y="1714500"/>
                </a:lnTo>
                <a:lnTo>
                  <a:pt x="7741729" y="1717992"/>
                </a:lnTo>
                <a:lnTo>
                  <a:pt x="7746496" y="1721167"/>
                </a:lnTo>
                <a:lnTo>
                  <a:pt x="7751581" y="1724342"/>
                </a:lnTo>
                <a:lnTo>
                  <a:pt x="7756349" y="1727200"/>
                </a:lnTo>
                <a:lnTo>
                  <a:pt x="7761434" y="1729422"/>
                </a:lnTo>
                <a:lnTo>
                  <a:pt x="7766202" y="1731645"/>
                </a:lnTo>
                <a:lnTo>
                  <a:pt x="7771605" y="1733867"/>
                </a:lnTo>
                <a:lnTo>
                  <a:pt x="7777326" y="1735455"/>
                </a:lnTo>
                <a:lnTo>
                  <a:pt x="7782411" y="1737042"/>
                </a:lnTo>
                <a:lnTo>
                  <a:pt x="7788132" y="1737995"/>
                </a:lnTo>
                <a:lnTo>
                  <a:pt x="7793217" y="1739265"/>
                </a:lnTo>
                <a:lnTo>
                  <a:pt x="7798938" y="1739900"/>
                </a:lnTo>
                <a:lnTo>
                  <a:pt x="7804341" y="1740217"/>
                </a:lnTo>
                <a:lnTo>
                  <a:pt x="7810062" y="1740217"/>
                </a:lnTo>
                <a:lnTo>
                  <a:pt x="7815148" y="1740217"/>
                </a:lnTo>
                <a:lnTo>
                  <a:pt x="7820868" y="1739900"/>
                </a:lnTo>
                <a:lnTo>
                  <a:pt x="7826272" y="1739265"/>
                </a:lnTo>
                <a:lnTo>
                  <a:pt x="7831993" y="1737995"/>
                </a:lnTo>
                <a:lnTo>
                  <a:pt x="7837396" y="1737042"/>
                </a:lnTo>
                <a:lnTo>
                  <a:pt x="7842799" y="1735455"/>
                </a:lnTo>
                <a:lnTo>
                  <a:pt x="7848202" y="1733867"/>
                </a:lnTo>
                <a:lnTo>
                  <a:pt x="7853287" y="1731645"/>
                </a:lnTo>
                <a:lnTo>
                  <a:pt x="7858373" y="1729422"/>
                </a:lnTo>
                <a:lnTo>
                  <a:pt x="7863458" y="1727200"/>
                </a:lnTo>
                <a:lnTo>
                  <a:pt x="7868225" y="1724342"/>
                </a:lnTo>
                <a:lnTo>
                  <a:pt x="7872993" y="1721167"/>
                </a:lnTo>
                <a:lnTo>
                  <a:pt x="7877760" y="1717992"/>
                </a:lnTo>
                <a:lnTo>
                  <a:pt x="7882528" y="1714500"/>
                </a:lnTo>
                <a:lnTo>
                  <a:pt x="7886977" y="1710372"/>
                </a:lnTo>
                <a:lnTo>
                  <a:pt x="7891427" y="1706245"/>
                </a:lnTo>
                <a:lnTo>
                  <a:pt x="7996947" y="1601152"/>
                </a:lnTo>
                <a:lnTo>
                  <a:pt x="8001079" y="1597342"/>
                </a:lnTo>
                <a:lnTo>
                  <a:pt x="8005528" y="1593215"/>
                </a:lnTo>
                <a:lnTo>
                  <a:pt x="8010296" y="1589722"/>
                </a:lnTo>
                <a:lnTo>
                  <a:pt x="8014745" y="1586547"/>
                </a:lnTo>
                <a:lnTo>
                  <a:pt x="8019831" y="1583372"/>
                </a:lnTo>
                <a:lnTo>
                  <a:pt x="8024916" y="1580515"/>
                </a:lnTo>
                <a:lnTo>
                  <a:pt x="8029683" y="1578292"/>
                </a:lnTo>
                <a:lnTo>
                  <a:pt x="8035087" y="1576070"/>
                </a:lnTo>
                <a:lnTo>
                  <a:pt x="8040172" y="1573847"/>
                </a:lnTo>
                <a:lnTo>
                  <a:pt x="8045575" y="1572260"/>
                </a:lnTo>
                <a:lnTo>
                  <a:pt x="8050978" y="1570672"/>
                </a:lnTo>
                <a:lnTo>
                  <a:pt x="8056381" y="1569720"/>
                </a:lnTo>
                <a:lnTo>
                  <a:pt x="8061784" y="1568450"/>
                </a:lnTo>
                <a:lnTo>
                  <a:pt x="8067505" y="1568132"/>
                </a:lnTo>
                <a:lnTo>
                  <a:pt x="8072591" y="1567497"/>
                </a:lnTo>
                <a:lnTo>
                  <a:pt x="8078312" y="1567497"/>
                </a:lnTo>
                <a:lnTo>
                  <a:pt x="8083715" y="1567497"/>
                </a:lnTo>
                <a:lnTo>
                  <a:pt x="8089436" y="1568132"/>
                </a:lnTo>
                <a:lnTo>
                  <a:pt x="8095157" y="1568450"/>
                </a:lnTo>
                <a:lnTo>
                  <a:pt x="8100242" y="1569720"/>
                </a:lnTo>
                <a:lnTo>
                  <a:pt x="8105963" y="1570672"/>
                </a:lnTo>
                <a:lnTo>
                  <a:pt x="8111048" y="1572260"/>
                </a:lnTo>
                <a:lnTo>
                  <a:pt x="8116451" y="1573847"/>
                </a:lnTo>
                <a:lnTo>
                  <a:pt x="8121537" y="1576070"/>
                </a:lnTo>
                <a:lnTo>
                  <a:pt x="8126622" y="1578292"/>
                </a:lnTo>
                <a:lnTo>
                  <a:pt x="8132025" y="1580515"/>
                </a:lnTo>
                <a:lnTo>
                  <a:pt x="8136793" y="1583372"/>
                </a:lnTo>
                <a:lnTo>
                  <a:pt x="8141560" y="1586547"/>
                </a:lnTo>
                <a:lnTo>
                  <a:pt x="8146645" y="1589722"/>
                </a:lnTo>
                <a:lnTo>
                  <a:pt x="8151095" y="1593215"/>
                </a:lnTo>
                <a:lnTo>
                  <a:pt x="8155545" y="1597342"/>
                </a:lnTo>
                <a:lnTo>
                  <a:pt x="8159676" y="1601152"/>
                </a:lnTo>
                <a:lnTo>
                  <a:pt x="8163808" y="1605280"/>
                </a:lnTo>
                <a:lnTo>
                  <a:pt x="8167940" y="1609725"/>
                </a:lnTo>
                <a:lnTo>
                  <a:pt x="8171118" y="1614487"/>
                </a:lnTo>
                <a:lnTo>
                  <a:pt x="8174614" y="1619250"/>
                </a:lnTo>
                <a:lnTo>
                  <a:pt x="8177475" y="1624012"/>
                </a:lnTo>
                <a:lnTo>
                  <a:pt x="8180653" y="1628775"/>
                </a:lnTo>
                <a:lnTo>
                  <a:pt x="8182878" y="1634172"/>
                </a:lnTo>
                <a:lnTo>
                  <a:pt x="8185103" y="1639252"/>
                </a:lnTo>
                <a:lnTo>
                  <a:pt x="8187328" y="1644650"/>
                </a:lnTo>
                <a:lnTo>
                  <a:pt x="8188599" y="1649730"/>
                </a:lnTo>
                <a:lnTo>
                  <a:pt x="8190188" y="1654810"/>
                </a:lnTo>
                <a:lnTo>
                  <a:pt x="8191459" y="1660525"/>
                </a:lnTo>
                <a:lnTo>
                  <a:pt x="8192413" y="1666240"/>
                </a:lnTo>
                <a:lnTo>
                  <a:pt x="8192731" y="1671320"/>
                </a:lnTo>
                <a:lnTo>
                  <a:pt x="8193684" y="1677035"/>
                </a:lnTo>
                <a:lnTo>
                  <a:pt x="8193684" y="1682432"/>
                </a:lnTo>
                <a:lnTo>
                  <a:pt x="8193684" y="1688147"/>
                </a:lnTo>
                <a:lnTo>
                  <a:pt x="8192731" y="1693227"/>
                </a:lnTo>
                <a:lnTo>
                  <a:pt x="8192413" y="1698942"/>
                </a:lnTo>
                <a:lnTo>
                  <a:pt x="8191459" y="1704657"/>
                </a:lnTo>
                <a:lnTo>
                  <a:pt x="8190188" y="1709737"/>
                </a:lnTo>
                <a:lnTo>
                  <a:pt x="8188599" y="1715452"/>
                </a:lnTo>
                <a:lnTo>
                  <a:pt x="8187328" y="1720532"/>
                </a:lnTo>
                <a:lnTo>
                  <a:pt x="8185103" y="1725930"/>
                </a:lnTo>
                <a:lnTo>
                  <a:pt x="8182878" y="1731010"/>
                </a:lnTo>
                <a:lnTo>
                  <a:pt x="8180653" y="1735772"/>
                </a:lnTo>
                <a:lnTo>
                  <a:pt x="8177475" y="1741170"/>
                </a:lnTo>
                <a:lnTo>
                  <a:pt x="8174614" y="1745932"/>
                </a:lnTo>
                <a:lnTo>
                  <a:pt x="8171118" y="1750377"/>
                </a:lnTo>
                <a:lnTo>
                  <a:pt x="8167940" y="1755140"/>
                </a:lnTo>
                <a:lnTo>
                  <a:pt x="8163808" y="1759585"/>
                </a:lnTo>
                <a:lnTo>
                  <a:pt x="8159676" y="1763712"/>
                </a:lnTo>
                <a:lnTo>
                  <a:pt x="7490960" y="2432050"/>
                </a:lnTo>
                <a:lnTo>
                  <a:pt x="7486828" y="2436495"/>
                </a:lnTo>
                <a:lnTo>
                  <a:pt x="7482696" y="2440940"/>
                </a:lnTo>
                <a:lnTo>
                  <a:pt x="7479518" y="2445385"/>
                </a:lnTo>
                <a:lnTo>
                  <a:pt x="7476022" y="2450148"/>
                </a:lnTo>
                <a:lnTo>
                  <a:pt x="7473161" y="2454910"/>
                </a:lnTo>
                <a:lnTo>
                  <a:pt x="7469983" y="2459990"/>
                </a:lnTo>
                <a:lnTo>
                  <a:pt x="7467758" y="2464752"/>
                </a:lnTo>
                <a:lnTo>
                  <a:pt x="7465533" y="2469833"/>
                </a:lnTo>
                <a:lnTo>
                  <a:pt x="7463309" y="2475230"/>
                </a:lnTo>
                <a:lnTo>
                  <a:pt x="7462037" y="2480628"/>
                </a:lnTo>
                <a:lnTo>
                  <a:pt x="7460448" y="2486025"/>
                </a:lnTo>
                <a:lnTo>
                  <a:pt x="7459177" y="2491105"/>
                </a:lnTo>
                <a:lnTo>
                  <a:pt x="7458223" y="2496820"/>
                </a:lnTo>
                <a:lnTo>
                  <a:pt x="7457270" y="2502535"/>
                </a:lnTo>
                <a:lnTo>
                  <a:pt x="7456952" y="2507932"/>
                </a:lnTo>
                <a:lnTo>
                  <a:pt x="7456952" y="2513330"/>
                </a:lnTo>
                <a:lnTo>
                  <a:pt x="7456952" y="2518727"/>
                </a:lnTo>
                <a:lnTo>
                  <a:pt x="7457270" y="2524442"/>
                </a:lnTo>
                <a:lnTo>
                  <a:pt x="7458223" y="2529840"/>
                </a:lnTo>
                <a:lnTo>
                  <a:pt x="7459177" y="2535237"/>
                </a:lnTo>
                <a:lnTo>
                  <a:pt x="7460448" y="2540635"/>
                </a:lnTo>
                <a:lnTo>
                  <a:pt x="7462037" y="2546032"/>
                </a:lnTo>
                <a:lnTo>
                  <a:pt x="7463309" y="2551430"/>
                </a:lnTo>
                <a:lnTo>
                  <a:pt x="7465533" y="2556827"/>
                </a:lnTo>
                <a:lnTo>
                  <a:pt x="7467758" y="2561590"/>
                </a:lnTo>
                <a:lnTo>
                  <a:pt x="7469983" y="2566987"/>
                </a:lnTo>
                <a:lnTo>
                  <a:pt x="7473161" y="2571750"/>
                </a:lnTo>
                <a:lnTo>
                  <a:pt x="7476022" y="2576512"/>
                </a:lnTo>
                <a:lnTo>
                  <a:pt x="7479518" y="2581275"/>
                </a:lnTo>
                <a:lnTo>
                  <a:pt x="7482696" y="2585720"/>
                </a:lnTo>
                <a:lnTo>
                  <a:pt x="7486828" y="2590482"/>
                </a:lnTo>
                <a:lnTo>
                  <a:pt x="7490960" y="2594927"/>
                </a:lnTo>
                <a:lnTo>
                  <a:pt x="7495092" y="2599055"/>
                </a:lnTo>
                <a:lnTo>
                  <a:pt x="7499541" y="2602547"/>
                </a:lnTo>
                <a:lnTo>
                  <a:pt x="7503991" y="2606040"/>
                </a:lnTo>
                <a:lnTo>
                  <a:pt x="7508758" y="2609215"/>
                </a:lnTo>
                <a:lnTo>
                  <a:pt x="7513844" y="2612390"/>
                </a:lnTo>
                <a:lnTo>
                  <a:pt x="7518611" y="2615247"/>
                </a:lnTo>
                <a:lnTo>
                  <a:pt x="7523696" y="2617787"/>
                </a:lnTo>
                <a:lnTo>
                  <a:pt x="7529100" y="2620010"/>
                </a:lnTo>
                <a:lnTo>
                  <a:pt x="7534185" y="2621915"/>
                </a:lnTo>
                <a:lnTo>
                  <a:pt x="7539588" y="2623502"/>
                </a:lnTo>
                <a:lnTo>
                  <a:pt x="7544673" y="2625090"/>
                </a:lnTo>
                <a:lnTo>
                  <a:pt x="7550394" y="2626360"/>
                </a:lnTo>
                <a:lnTo>
                  <a:pt x="7555797" y="2627312"/>
                </a:lnTo>
                <a:lnTo>
                  <a:pt x="7561201" y="2627947"/>
                </a:lnTo>
                <a:lnTo>
                  <a:pt x="7566604" y="2628265"/>
                </a:lnTo>
                <a:lnTo>
                  <a:pt x="7572325" y="2628265"/>
                </a:lnTo>
                <a:lnTo>
                  <a:pt x="7578046" y="2628265"/>
                </a:lnTo>
                <a:lnTo>
                  <a:pt x="7583131" y="2627947"/>
                </a:lnTo>
                <a:lnTo>
                  <a:pt x="7588852" y="2627312"/>
                </a:lnTo>
                <a:lnTo>
                  <a:pt x="7594255" y="2626360"/>
                </a:lnTo>
                <a:lnTo>
                  <a:pt x="7599658" y="2625090"/>
                </a:lnTo>
                <a:lnTo>
                  <a:pt x="7605061" y="2623502"/>
                </a:lnTo>
                <a:lnTo>
                  <a:pt x="7610464" y="2621915"/>
                </a:lnTo>
                <a:lnTo>
                  <a:pt x="7615550" y="2620010"/>
                </a:lnTo>
                <a:lnTo>
                  <a:pt x="7620953" y="2617787"/>
                </a:lnTo>
                <a:lnTo>
                  <a:pt x="7625720" y="2615247"/>
                </a:lnTo>
                <a:lnTo>
                  <a:pt x="7630806" y="2612390"/>
                </a:lnTo>
                <a:lnTo>
                  <a:pt x="7635891" y="2609215"/>
                </a:lnTo>
                <a:lnTo>
                  <a:pt x="7640340" y="2606040"/>
                </a:lnTo>
                <a:lnTo>
                  <a:pt x="7645108" y="2602547"/>
                </a:lnTo>
                <a:lnTo>
                  <a:pt x="7649558" y="2599055"/>
                </a:lnTo>
                <a:lnTo>
                  <a:pt x="7653689" y="2594927"/>
                </a:lnTo>
                <a:lnTo>
                  <a:pt x="7742046" y="2506345"/>
                </a:lnTo>
                <a:lnTo>
                  <a:pt x="7841210" y="2407285"/>
                </a:lnTo>
                <a:lnTo>
                  <a:pt x="7845977" y="2403157"/>
                </a:lnTo>
                <a:lnTo>
                  <a:pt x="7850427" y="2399665"/>
                </a:lnTo>
                <a:lnTo>
                  <a:pt x="7854876" y="2395855"/>
                </a:lnTo>
                <a:lnTo>
                  <a:pt x="7859326" y="2392362"/>
                </a:lnTo>
                <a:lnTo>
                  <a:pt x="7864093" y="2389505"/>
                </a:lnTo>
                <a:lnTo>
                  <a:pt x="7869179" y="2386965"/>
                </a:lnTo>
                <a:lnTo>
                  <a:pt x="7874264" y="2384107"/>
                </a:lnTo>
                <a:lnTo>
                  <a:pt x="7879349" y="2381885"/>
                </a:lnTo>
                <a:lnTo>
                  <a:pt x="7884753" y="2380298"/>
                </a:lnTo>
                <a:lnTo>
                  <a:pt x="7889838" y="2378393"/>
                </a:lnTo>
                <a:lnTo>
                  <a:pt x="7895559" y="2376805"/>
                </a:lnTo>
                <a:lnTo>
                  <a:pt x="7900644" y="2375535"/>
                </a:lnTo>
                <a:lnTo>
                  <a:pt x="7906365" y="2374900"/>
                </a:lnTo>
                <a:lnTo>
                  <a:pt x="7911768" y="2374265"/>
                </a:lnTo>
                <a:lnTo>
                  <a:pt x="7917489" y="2373947"/>
                </a:lnTo>
                <a:lnTo>
                  <a:pt x="7922574" y="2373312"/>
                </a:lnTo>
                <a:lnTo>
                  <a:pt x="7928295" y="2373947"/>
                </a:lnTo>
                <a:lnTo>
                  <a:pt x="7934016" y="2374265"/>
                </a:lnTo>
                <a:lnTo>
                  <a:pt x="7939419" y="2374900"/>
                </a:lnTo>
                <a:lnTo>
                  <a:pt x="7944823" y="2375535"/>
                </a:lnTo>
                <a:lnTo>
                  <a:pt x="7950226" y="2376805"/>
                </a:lnTo>
                <a:lnTo>
                  <a:pt x="7955629" y="2378393"/>
                </a:lnTo>
                <a:lnTo>
                  <a:pt x="7960714" y="2380298"/>
                </a:lnTo>
                <a:lnTo>
                  <a:pt x="7966435" y="2381885"/>
                </a:lnTo>
                <a:lnTo>
                  <a:pt x="7971203" y="2384107"/>
                </a:lnTo>
                <a:lnTo>
                  <a:pt x="7976288" y="2386965"/>
                </a:lnTo>
                <a:lnTo>
                  <a:pt x="7981373" y="2389505"/>
                </a:lnTo>
                <a:lnTo>
                  <a:pt x="7986141" y="2392362"/>
                </a:lnTo>
                <a:lnTo>
                  <a:pt x="7990908" y="2395855"/>
                </a:lnTo>
                <a:lnTo>
                  <a:pt x="7995358" y="2399665"/>
                </a:lnTo>
                <a:lnTo>
                  <a:pt x="7999807" y="2403157"/>
                </a:lnTo>
                <a:lnTo>
                  <a:pt x="8004257" y="2407285"/>
                </a:lnTo>
                <a:lnTo>
                  <a:pt x="8010614" y="2414587"/>
                </a:lnTo>
                <a:lnTo>
                  <a:pt x="8016335" y="2421573"/>
                </a:lnTo>
                <a:lnTo>
                  <a:pt x="8021420" y="2429193"/>
                </a:lnTo>
                <a:lnTo>
                  <a:pt x="8026187" y="2437130"/>
                </a:lnTo>
                <a:lnTo>
                  <a:pt x="8029366" y="2445702"/>
                </a:lnTo>
                <a:lnTo>
                  <a:pt x="8032226" y="2453957"/>
                </a:lnTo>
                <a:lnTo>
                  <a:pt x="8035087" y="2462530"/>
                </a:lnTo>
                <a:lnTo>
                  <a:pt x="8036358" y="2471420"/>
                </a:lnTo>
                <a:lnTo>
                  <a:pt x="8037311" y="2480310"/>
                </a:lnTo>
                <a:lnTo>
                  <a:pt x="8037629" y="2488883"/>
                </a:lnTo>
                <a:lnTo>
                  <a:pt x="8037311" y="2497772"/>
                </a:lnTo>
                <a:lnTo>
                  <a:pt x="8036040" y="2506980"/>
                </a:lnTo>
                <a:lnTo>
                  <a:pt x="8034133" y="2515552"/>
                </a:lnTo>
                <a:lnTo>
                  <a:pt x="8031908" y="2524442"/>
                </a:lnTo>
                <a:lnTo>
                  <a:pt x="8028730" y="2532698"/>
                </a:lnTo>
                <a:lnTo>
                  <a:pt x="8024916" y="2540635"/>
                </a:lnTo>
                <a:lnTo>
                  <a:pt x="7755395" y="2809875"/>
                </a:lnTo>
                <a:lnTo>
                  <a:pt x="7751581" y="2814320"/>
                </a:lnTo>
                <a:lnTo>
                  <a:pt x="7747767" y="2818765"/>
                </a:lnTo>
                <a:lnTo>
                  <a:pt x="7743953" y="2823210"/>
                </a:lnTo>
                <a:lnTo>
                  <a:pt x="7740457" y="2827972"/>
                </a:lnTo>
                <a:lnTo>
                  <a:pt x="7737597" y="2833052"/>
                </a:lnTo>
                <a:lnTo>
                  <a:pt x="7735054" y="2837815"/>
                </a:lnTo>
                <a:lnTo>
                  <a:pt x="7732511" y="2842577"/>
                </a:lnTo>
                <a:lnTo>
                  <a:pt x="7730287" y="2847975"/>
                </a:lnTo>
                <a:lnTo>
                  <a:pt x="7728380" y="2853055"/>
                </a:lnTo>
                <a:lnTo>
                  <a:pt x="7726473" y="2858770"/>
                </a:lnTo>
                <a:lnTo>
                  <a:pt x="7724883" y="2863850"/>
                </a:lnTo>
                <a:lnTo>
                  <a:pt x="7723930" y="2868930"/>
                </a:lnTo>
                <a:lnTo>
                  <a:pt x="7722977" y="2874645"/>
                </a:lnTo>
                <a:lnTo>
                  <a:pt x="7722341" y="2880360"/>
                </a:lnTo>
                <a:lnTo>
                  <a:pt x="7722023" y="2885757"/>
                </a:lnTo>
                <a:lnTo>
                  <a:pt x="7722023" y="2891155"/>
                </a:lnTo>
                <a:lnTo>
                  <a:pt x="7722023" y="2896552"/>
                </a:lnTo>
                <a:lnTo>
                  <a:pt x="7722341" y="2902267"/>
                </a:lnTo>
                <a:lnTo>
                  <a:pt x="7722977" y="2907982"/>
                </a:lnTo>
                <a:lnTo>
                  <a:pt x="7723930" y="2913062"/>
                </a:lnTo>
                <a:lnTo>
                  <a:pt x="7724883" y="2918777"/>
                </a:lnTo>
                <a:lnTo>
                  <a:pt x="7726473" y="2923857"/>
                </a:lnTo>
                <a:lnTo>
                  <a:pt x="7728380" y="2929572"/>
                </a:lnTo>
                <a:lnTo>
                  <a:pt x="7730287" y="2934652"/>
                </a:lnTo>
                <a:lnTo>
                  <a:pt x="7732511" y="2939415"/>
                </a:lnTo>
                <a:lnTo>
                  <a:pt x="7735054" y="2944812"/>
                </a:lnTo>
                <a:lnTo>
                  <a:pt x="7737597" y="2949575"/>
                </a:lnTo>
                <a:lnTo>
                  <a:pt x="7740457" y="2954337"/>
                </a:lnTo>
                <a:lnTo>
                  <a:pt x="7743953" y="2959417"/>
                </a:lnTo>
                <a:lnTo>
                  <a:pt x="7747767" y="2963862"/>
                </a:lnTo>
                <a:lnTo>
                  <a:pt x="7751581" y="2968307"/>
                </a:lnTo>
                <a:lnTo>
                  <a:pt x="7755395" y="2972752"/>
                </a:lnTo>
                <a:lnTo>
                  <a:pt x="7760163" y="2976880"/>
                </a:lnTo>
                <a:lnTo>
                  <a:pt x="7763977" y="2980372"/>
                </a:lnTo>
                <a:lnTo>
                  <a:pt x="7769062" y="2983865"/>
                </a:lnTo>
                <a:lnTo>
                  <a:pt x="7773512" y="2987357"/>
                </a:lnTo>
                <a:lnTo>
                  <a:pt x="7778279" y="2990215"/>
                </a:lnTo>
                <a:lnTo>
                  <a:pt x="7783364" y="2993072"/>
                </a:lnTo>
                <a:lnTo>
                  <a:pt x="7788450" y="2995930"/>
                </a:lnTo>
                <a:lnTo>
                  <a:pt x="7793535" y="2998152"/>
                </a:lnTo>
                <a:lnTo>
                  <a:pt x="7798938" y="2999740"/>
                </a:lnTo>
                <a:lnTo>
                  <a:pt x="7804023" y="3001327"/>
                </a:lnTo>
                <a:lnTo>
                  <a:pt x="7809744" y="3002915"/>
                </a:lnTo>
                <a:lnTo>
                  <a:pt x="7814830" y="3004502"/>
                </a:lnTo>
                <a:lnTo>
                  <a:pt x="7820551" y="3005137"/>
                </a:lnTo>
                <a:lnTo>
                  <a:pt x="7825954" y="3005772"/>
                </a:lnTo>
                <a:lnTo>
                  <a:pt x="7831357" y="3006090"/>
                </a:lnTo>
                <a:lnTo>
                  <a:pt x="7836760" y="3006090"/>
                </a:lnTo>
                <a:lnTo>
                  <a:pt x="7842481" y="3006090"/>
                </a:lnTo>
                <a:lnTo>
                  <a:pt x="7848202" y="3005772"/>
                </a:lnTo>
                <a:lnTo>
                  <a:pt x="7853605" y="3005137"/>
                </a:lnTo>
                <a:lnTo>
                  <a:pt x="7859008" y="3003867"/>
                </a:lnTo>
                <a:lnTo>
                  <a:pt x="7864411" y="3002915"/>
                </a:lnTo>
                <a:lnTo>
                  <a:pt x="7869814" y="3001327"/>
                </a:lnTo>
                <a:lnTo>
                  <a:pt x="7874900" y="2999740"/>
                </a:lnTo>
                <a:lnTo>
                  <a:pt x="7880303" y="2998152"/>
                </a:lnTo>
                <a:lnTo>
                  <a:pt x="7885388" y="2995930"/>
                </a:lnTo>
                <a:lnTo>
                  <a:pt x="7890473" y="2993072"/>
                </a:lnTo>
                <a:lnTo>
                  <a:pt x="7895559" y="2990215"/>
                </a:lnTo>
                <a:lnTo>
                  <a:pt x="7900326" y="2987357"/>
                </a:lnTo>
                <a:lnTo>
                  <a:pt x="7905094" y="2983865"/>
                </a:lnTo>
                <a:lnTo>
                  <a:pt x="7909543" y="2980372"/>
                </a:lnTo>
                <a:lnTo>
                  <a:pt x="7913993" y="2976880"/>
                </a:lnTo>
                <a:lnTo>
                  <a:pt x="7918443" y="2972752"/>
                </a:lnTo>
                <a:lnTo>
                  <a:pt x="8484500" y="2406968"/>
                </a:lnTo>
                <a:lnTo>
                  <a:pt x="8488949" y="2402840"/>
                </a:lnTo>
                <a:lnTo>
                  <a:pt x="8493399" y="2399030"/>
                </a:lnTo>
                <a:lnTo>
                  <a:pt x="8498166" y="2395537"/>
                </a:lnTo>
                <a:lnTo>
                  <a:pt x="8502934" y="2392362"/>
                </a:lnTo>
                <a:lnTo>
                  <a:pt x="8507701" y="2389188"/>
                </a:lnTo>
                <a:lnTo>
                  <a:pt x="8512469" y="2386648"/>
                </a:lnTo>
                <a:lnTo>
                  <a:pt x="8517872" y="2383790"/>
                </a:lnTo>
                <a:lnTo>
                  <a:pt x="8522639" y="2381567"/>
                </a:lnTo>
                <a:lnTo>
                  <a:pt x="8527725" y="2379663"/>
                </a:lnTo>
                <a:lnTo>
                  <a:pt x="8533446" y="2378075"/>
                </a:lnTo>
                <a:lnTo>
                  <a:pt x="8538531" y="2376805"/>
                </a:lnTo>
                <a:lnTo>
                  <a:pt x="8544252" y="2375217"/>
                </a:lnTo>
                <a:lnTo>
                  <a:pt x="8549655" y="2374582"/>
                </a:lnTo>
                <a:lnTo>
                  <a:pt x="8555058" y="2373947"/>
                </a:lnTo>
                <a:lnTo>
                  <a:pt x="8560779" y="2373312"/>
                </a:lnTo>
                <a:lnTo>
                  <a:pt x="8566182" y="2373312"/>
                </a:lnTo>
                <a:lnTo>
                  <a:pt x="8571585" y="2373312"/>
                </a:lnTo>
                <a:lnTo>
                  <a:pt x="8576989" y="2373947"/>
                </a:lnTo>
                <a:lnTo>
                  <a:pt x="8582709" y="2374582"/>
                </a:lnTo>
                <a:lnTo>
                  <a:pt x="8587795" y="2375217"/>
                </a:lnTo>
                <a:lnTo>
                  <a:pt x="8593516" y="2376805"/>
                </a:lnTo>
                <a:lnTo>
                  <a:pt x="8598601" y="2378075"/>
                </a:lnTo>
                <a:lnTo>
                  <a:pt x="8604322" y="2379663"/>
                </a:lnTo>
                <a:lnTo>
                  <a:pt x="8609725" y="2381567"/>
                </a:lnTo>
                <a:lnTo>
                  <a:pt x="8614810" y="2383790"/>
                </a:lnTo>
                <a:lnTo>
                  <a:pt x="8619578" y="2386648"/>
                </a:lnTo>
                <a:lnTo>
                  <a:pt x="8624345" y="2389188"/>
                </a:lnTo>
                <a:lnTo>
                  <a:pt x="8629431" y="2392362"/>
                </a:lnTo>
                <a:lnTo>
                  <a:pt x="8634198" y="2395537"/>
                </a:lnTo>
                <a:lnTo>
                  <a:pt x="8638648" y="2399030"/>
                </a:lnTo>
                <a:lnTo>
                  <a:pt x="8643097" y="2402840"/>
                </a:lnTo>
                <a:lnTo>
                  <a:pt x="8647547" y="2406968"/>
                </a:lnTo>
                <a:lnTo>
                  <a:pt x="8651679" y="2411413"/>
                </a:lnTo>
                <a:lnTo>
                  <a:pt x="8655493" y="2415857"/>
                </a:lnTo>
                <a:lnTo>
                  <a:pt x="8659307" y="2420303"/>
                </a:lnTo>
                <a:lnTo>
                  <a:pt x="8662167" y="2425382"/>
                </a:lnTo>
                <a:lnTo>
                  <a:pt x="8665663" y="2430145"/>
                </a:lnTo>
                <a:lnTo>
                  <a:pt x="8668206" y="2434907"/>
                </a:lnTo>
                <a:lnTo>
                  <a:pt x="8670749" y="2439670"/>
                </a:lnTo>
                <a:lnTo>
                  <a:pt x="8672974" y="2445067"/>
                </a:lnTo>
                <a:lnTo>
                  <a:pt x="8674880" y="2450148"/>
                </a:lnTo>
                <a:lnTo>
                  <a:pt x="8676787" y="2455862"/>
                </a:lnTo>
                <a:lnTo>
                  <a:pt x="8677741" y="2460943"/>
                </a:lnTo>
                <a:lnTo>
                  <a:pt x="8679330" y="2466340"/>
                </a:lnTo>
                <a:lnTo>
                  <a:pt x="8679966" y="2471738"/>
                </a:lnTo>
                <a:lnTo>
                  <a:pt x="8680919" y="2477452"/>
                </a:lnTo>
                <a:lnTo>
                  <a:pt x="8681237" y="2483168"/>
                </a:lnTo>
                <a:lnTo>
                  <a:pt x="8681237" y="2488247"/>
                </a:lnTo>
                <a:lnTo>
                  <a:pt x="8681237" y="2493962"/>
                </a:lnTo>
                <a:lnTo>
                  <a:pt x="8680919" y="2499360"/>
                </a:lnTo>
                <a:lnTo>
                  <a:pt x="8679966" y="2505075"/>
                </a:lnTo>
                <a:lnTo>
                  <a:pt x="8679330" y="2510155"/>
                </a:lnTo>
                <a:lnTo>
                  <a:pt x="8677741" y="2515870"/>
                </a:lnTo>
                <a:lnTo>
                  <a:pt x="8676787" y="2520950"/>
                </a:lnTo>
                <a:lnTo>
                  <a:pt x="8674880" y="2526665"/>
                </a:lnTo>
                <a:lnTo>
                  <a:pt x="8672974" y="2531745"/>
                </a:lnTo>
                <a:lnTo>
                  <a:pt x="8670749" y="2536825"/>
                </a:lnTo>
                <a:lnTo>
                  <a:pt x="8668206" y="2541905"/>
                </a:lnTo>
                <a:lnTo>
                  <a:pt x="8665663" y="2546667"/>
                </a:lnTo>
                <a:lnTo>
                  <a:pt x="8662167" y="2551430"/>
                </a:lnTo>
                <a:lnTo>
                  <a:pt x="8659307" y="2556510"/>
                </a:lnTo>
                <a:lnTo>
                  <a:pt x="8655493" y="2560955"/>
                </a:lnTo>
                <a:lnTo>
                  <a:pt x="8651679" y="2565400"/>
                </a:lnTo>
                <a:lnTo>
                  <a:pt x="8647547" y="2569845"/>
                </a:lnTo>
                <a:lnTo>
                  <a:pt x="7392750" y="3822700"/>
                </a:lnTo>
                <a:lnTo>
                  <a:pt x="7388618" y="3827145"/>
                </a:lnTo>
                <a:lnTo>
                  <a:pt x="7385122" y="3831590"/>
                </a:lnTo>
                <a:lnTo>
                  <a:pt x="7381626" y="3836035"/>
                </a:lnTo>
                <a:lnTo>
                  <a:pt x="7378448" y="3841115"/>
                </a:lnTo>
                <a:lnTo>
                  <a:pt x="7375269" y="3845877"/>
                </a:lnTo>
                <a:lnTo>
                  <a:pt x="7372409" y="3850640"/>
                </a:lnTo>
                <a:lnTo>
                  <a:pt x="7369866" y="3855720"/>
                </a:lnTo>
                <a:lnTo>
                  <a:pt x="7367641" y="3860800"/>
                </a:lnTo>
                <a:lnTo>
                  <a:pt x="7365734" y="3865880"/>
                </a:lnTo>
                <a:lnTo>
                  <a:pt x="7364145" y="3871595"/>
                </a:lnTo>
                <a:lnTo>
                  <a:pt x="7362556" y="3876675"/>
                </a:lnTo>
                <a:lnTo>
                  <a:pt x="7361603" y="3882390"/>
                </a:lnTo>
                <a:lnTo>
                  <a:pt x="7360331" y="3887470"/>
                </a:lnTo>
                <a:lnTo>
                  <a:pt x="7359696" y="3893185"/>
                </a:lnTo>
                <a:lnTo>
                  <a:pt x="7359378" y="3898582"/>
                </a:lnTo>
                <a:lnTo>
                  <a:pt x="7359378" y="3904297"/>
                </a:lnTo>
                <a:lnTo>
                  <a:pt x="7359378" y="3909695"/>
                </a:lnTo>
                <a:lnTo>
                  <a:pt x="7359696" y="3915092"/>
                </a:lnTo>
                <a:lnTo>
                  <a:pt x="7360331" y="3920807"/>
                </a:lnTo>
                <a:lnTo>
                  <a:pt x="7361603" y="3926205"/>
                </a:lnTo>
                <a:lnTo>
                  <a:pt x="7362556" y="3931602"/>
                </a:lnTo>
                <a:lnTo>
                  <a:pt x="7364145" y="3936682"/>
                </a:lnTo>
                <a:lnTo>
                  <a:pt x="7365734" y="3942397"/>
                </a:lnTo>
                <a:lnTo>
                  <a:pt x="7367641" y="3947477"/>
                </a:lnTo>
                <a:lnTo>
                  <a:pt x="7369866" y="3952875"/>
                </a:lnTo>
                <a:lnTo>
                  <a:pt x="7372409" y="3957637"/>
                </a:lnTo>
                <a:lnTo>
                  <a:pt x="7375269" y="3962400"/>
                </a:lnTo>
                <a:lnTo>
                  <a:pt x="7378448" y="3967162"/>
                </a:lnTo>
                <a:lnTo>
                  <a:pt x="7381626" y="3972242"/>
                </a:lnTo>
                <a:lnTo>
                  <a:pt x="7385122" y="3976687"/>
                </a:lnTo>
                <a:lnTo>
                  <a:pt x="7388618" y="3981132"/>
                </a:lnTo>
                <a:lnTo>
                  <a:pt x="7392750" y="3985577"/>
                </a:lnTo>
                <a:lnTo>
                  <a:pt x="7397200" y="3989705"/>
                </a:lnTo>
                <a:lnTo>
                  <a:pt x="7401967" y="3993515"/>
                </a:lnTo>
                <a:lnTo>
                  <a:pt x="7406417" y="3997007"/>
                </a:lnTo>
                <a:lnTo>
                  <a:pt x="7411184" y="4000182"/>
                </a:lnTo>
                <a:lnTo>
                  <a:pt x="7415952" y="4003357"/>
                </a:lnTo>
                <a:lnTo>
                  <a:pt x="7420719" y="4006215"/>
                </a:lnTo>
                <a:lnTo>
                  <a:pt x="7426122" y="4008755"/>
                </a:lnTo>
                <a:lnTo>
                  <a:pt x="7430890" y="4010977"/>
                </a:lnTo>
                <a:lnTo>
                  <a:pt x="7436293" y="4012882"/>
                </a:lnTo>
                <a:lnTo>
                  <a:pt x="7441696" y="4014787"/>
                </a:lnTo>
                <a:lnTo>
                  <a:pt x="7447099" y="4015740"/>
                </a:lnTo>
                <a:lnTo>
                  <a:pt x="7452502" y="4017327"/>
                </a:lnTo>
                <a:lnTo>
                  <a:pt x="7457905" y="4017962"/>
                </a:lnTo>
                <a:lnTo>
                  <a:pt x="7463309" y="4018597"/>
                </a:lnTo>
                <a:lnTo>
                  <a:pt x="7469030" y="4019232"/>
                </a:lnTo>
                <a:lnTo>
                  <a:pt x="7474433" y="4019232"/>
                </a:lnTo>
                <a:lnTo>
                  <a:pt x="7479836" y="4019232"/>
                </a:lnTo>
                <a:lnTo>
                  <a:pt x="7485557" y="4018597"/>
                </a:lnTo>
                <a:lnTo>
                  <a:pt x="7490960" y="4017962"/>
                </a:lnTo>
                <a:lnTo>
                  <a:pt x="7496681" y="4017327"/>
                </a:lnTo>
                <a:lnTo>
                  <a:pt x="7501766" y="4015740"/>
                </a:lnTo>
                <a:lnTo>
                  <a:pt x="7507169" y="4014787"/>
                </a:lnTo>
                <a:lnTo>
                  <a:pt x="7512572" y="4012882"/>
                </a:lnTo>
                <a:lnTo>
                  <a:pt x="7517975" y="4010977"/>
                </a:lnTo>
                <a:lnTo>
                  <a:pt x="7523061" y="4008755"/>
                </a:lnTo>
                <a:lnTo>
                  <a:pt x="7527828" y="4006215"/>
                </a:lnTo>
                <a:lnTo>
                  <a:pt x="7532914" y="4003357"/>
                </a:lnTo>
                <a:lnTo>
                  <a:pt x="7537681" y="4000182"/>
                </a:lnTo>
                <a:lnTo>
                  <a:pt x="7542448" y="3997007"/>
                </a:lnTo>
                <a:lnTo>
                  <a:pt x="7546898" y="3993515"/>
                </a:lnTo>
                <a:lnTo>
                  <a:pt x="7551348" y="3989705"/>
                </a:lnTo>
                <a:lnTo>
                  <a:pt x="7555797" y="3985577"/>
                </a:lnTo>
                <a:lnTo>
                  <a:pt x="8717788" y="2825115"/>
                </a:lnTo>
                <a:lnTo>
                  <a:pt x="8721919" y="2820987"/>
                </a:lnTo>
                <a:lnTo>
                  <a:pt x="8726369" y="2817177"/>
                </a:lnTo>
                <a:lnTo>
                  <a:pt x="8731137" y="2813685"/>
                </a:lnTo>
                <a:lnTo>
                  <a:pt x="8735586" y="2810192"/>
                </a:lnTo>
                <a:lnTo>
                  <a:pt x="8740672" y="2807335"/>
                </a:lnTo>
                <a:lnTo>
                  <a:pt x="8745757" y="2804477"/>
                </a:lnTo>
                <a:lnTo>
                  <a:pt x="8750524" y="2801937"/>
                </a:lnTo>
                <a:lnTo>
                  <a:pt x="8755927" y="2799715"/>
                </a:lnTo>
                <a:lnTo>
                  <a:pt x="8761013" y="2797810"/>
                </a:lnTo>
                <a:lnTo>
                  <a:pt x="8766416" y="2795905"/>
                </a:lnTo>
                <a:lnTo>
                  <a:pt x="8771819" y="2794635"/>
                </a:lnTo>
                <a:lnTo>
                  <a:pt x="8777222" y="2793365"/>
                </a:lnTo>
                <a:lnTo>
                  <a:pt x="8782625" y="2792730"/>
                </a:lnTo>
                <a:lnTo>
                  <a:pt x="8788346" y="2792095"/>
                </a:lnTo>
                <a:lnTo>
                  <a:pt x="8793431" y="2791460"/>
                </a:lnTo>
                <a:lnTo>
                  <a:pt x="8799152" y="2791460"/>
                </a:lnTo>
                <a:lnTo>
                  <a:pt x="8804556" y="2791460"/>
                </a:lnTo>
                <a:lnTo>
                  <a:pt x="8810277" y="2792095"/>
                </a:lnTo>
                <a:lnTo>
                  <a:pt x="8815680" y="2792730"/>
                </a:lnTo>
                <a:lnTo>
                  <a:pt x="8821083" y="2793365"/>
                </a:lnTo>
                <a:lnTo>
                  <a:pt x="8826804" y="2794635"/>
                </a:lnTo>
                <a:lnTo>
                  <a:pt x="8831889" y="2795905"/>
                </a:lnTo>
                <a:lnTo>
                  <a:pt x="8837292" y="2797810"/>
                </a:lnTo>
                <a:lnTo>
                  <a:pt x="8842377" y="2799715"/>
                </a:lnTo>
                <a:lnTo>
                  <a:pt x="8847463" y="2801937"/>
                </a:lnTo>
                <a:lnTo>
                  <a:pt x="8852866" y="2804477"/>
                </a:lnTo>
                <a:lnTo>
                  <a:pt x="8857633" y="2807335"/>
                </a:lnTo>
                <a:lnTo>
                  <a:pt x="8862401" y="2810192"/>
                </a:lnTo>
                <a:lnTo>
                  <a:pt x="8867486" y="2813685"/>
                </a:lnTo>
                <a:lnTo>
                  <a:pt x="8871936" y="2817177"/>
                </a:lnTo>
                <a:lnTo>
                  <a:pt x="8876385" y="2820987"/>
                </a:lnTo>
                <a:lnTo>
                  <a:pt x="8880517" y="2825115"/>
                </a:lnTo>
                <a:lnTo>
                  <a:pt x="8884649" y="2829242"/>
                </a:lnTo>
                <a:lnTo>
                  <a:pt x="8888781" y="2833687"/>
                </a:lnTo>
                <a:lnTo>
                  <a:pt x="8891959" y="2838450"/>
                </a:lnTo>
                <a:lnTo>
                  <a:pt x="8895455" y="2842895"/>
                </a:lnTo>
                <a:lnTo>
                  <a:pt x="8898316" y="2847975"/>
                </a:lnTo>
                <a:lnTo>
                  <a:pt x="8901494" y="2853055"/>
                </a:lnTo>
                <a:lnTo>
                  <a:pt x="8903719" y="2857817"/>
                </a:lnTo>
                <a:lnTo>
                  <a:pt x="8905944" y="2863215"/>
                </a:lnTo>
                <a:lnTo>
                  <a:pt x="8908168" y="2868295"/>
                </a:lnTo>
                <a:lnTo>
                  <a:pt x="8909440" y="2873692"/>
                </a:lnTo>
                <a:lnTo>
                  <a:pt x="8911029" y="2879090"/>
                </a:lnTo>
                <a:lnTo>
                  <a:pt x="8912300" y="2884487"/>
                </a:lnTo>
                <a:lnTo>
                  <a:pt x="8913254" y="2889885"/>
                </a:lnTo>
                <a:lnTo>
                  <a:pt x="8913572" y="2895600"/>
                </a:lnTo>
                <a:lnTo>
                  <a:pt x="8913889" y="2900680"/>
                </a:lnTo>
                <a:lnTo>
                  <a:pt x="8914525" y="2906395"/>
                </a:lnTo>
                <a:lnTo>
                  <a:pt x="8913889" y="2911792"/>
                </a:lnTo>
                <a:lnTo>
                  <a:pt x="8913572" y="2917507"/>
                </a:lnTo>
                <a:lnTo>
                  <a:pt x="8913254" y="2923222"/>
                </a:lnTo>
                <a:lnTo>
                  <a:pt x="8912300" y="2928302"/>
                </a:lnTo>
                <a:lnTo>
                  <a:pt x="8911029" y="2934017"/>
                </a:lnTo>
                <a:lnTo>
                  <a:pt x="8909440" y="2939097"/>
                </a:lnTo>
                <a:lnTo>
                  <a:pt x="8908168" y="2944495"/>
                </a:lnTo>
                <a:lnTo>
                  <a:pt x="8905944" y="2949575"/>
                </a:lnTo>
                <a:lnTo>
                  <a:pt x="8903719" y="2954655"/>
                </a:lnTo>
                <a:lnTo>
                  <a:pt x="8901494" y="2960052"/>
                </a:lnTo>
                <a:lnTo>
                  <a:pt x="8898316" y="2964815"/>
                </a:lnTo>
                <a:lnTo>
                  <a:pt x="8895455" y="2969577"/>
                </a:lnTo>
                <a:lnTo>
                  <a:pt x="8891959" y="2974657"/>
                </a:lnTo>
                <a:lnTo>
                  <a:pt x="8888781" y="2979102"/>
                </a:lnTo>
                <a:lnTo>
                  <a:pt x="8884649" y="2983547"/>
                </a:lnTo>
                <a:lnTo>
                  <a:pt x="8880517" y="2987992"/>
                </a:lnTo>
                <a:lnTo>
                  <a:pt x="8288080" y="3579812"/>
                </a:lnTo>
                <a:lnTo>
                  <a:pt x="8283948" y="3584257"/>
                </a:lnTo>
                <a:lnTo>
                  <a:pt x="8280134" y="3588702"/>
                </a:lnTo>
                <a:lnTo>
                  <a:pt x="8276320" y="3593147"/>
                </a:lnTo>
                <a:lnTo>
                  <a:pt x="8273142" y="3597910"/>
                </a:lnTo>
                <a:lnTo>
                  <a:pt x="8269964" y="3602990"/>
                </a:lnTo>
                <a:lnTo>
                  <a:pt x="8267421" y="3607752"/>
                </a:lnTo>
                <a:lnTo>
                  <a:pt x="8264878" y="3612515"/>
                </a:lnTo>
                <a:lnTo>
                  <a:pt x="8262654" y="3617595"/>
                </a:lnTo>
                <a:lnTo>
                  <a:pt x="8260747" y="3622992"/>
                </a:lnTo>
                <a:lnTo>
                  <a:pt x="8258840" y="3628707"/>
                </a:lnTo>
                <a:lnTo>
                  <a:pt x="8257251" y="3633787"/>
                </a:lnTo>
                <a:lnTo>
                  <a:pt x="8256297" y="3638867"/>
                </a:lnTo>
                <a:lnTo>
                  <a:pt x="8255344" y="3644582"/>
                </a:lnTo>
                <a:lnTo>
                  <a:pt x="8254708" y="3650297"/>
                </a:lnTo>
                <a:lnTo>
                  <a:pt x="8254390" y="3655695"/>
                </a:lnTo>
                <a:lnTo>
                  <a:pt x="8254072" y="3661092"/>
                </a:lnTo>
                <a:lnTo>
                  <a:pt x="8254390" y="3666490"/>
                </a:lnTo>
                <a:lnTo>
                  <a:pt x="8254708" y="3672205"/>
                </a:lnTo>
                <a:lnTo>
                  <a:pt x="8255344" y="3677602"/>
                </a:lnTo>
                <a:lnTo>
                  <a:pt x="8256297" y="3683000"/>
                </a:lnTo>
                <a:lnTo>
                  <a:pt x="8257251" y="3688397"/>
                </a:lnTo>
                <a:lnTo>
                  <a:pt x="8258840" y="3693795"/>
                </a:lnTo>
                <a:lnTo>
                  <a:pt x="8260747" y="3699510"/>
                </a:lnTo>
                <a:lnTo>
                  <a:pt x="8262654" y="3704590"/>
                </a:lnTo>
                <a:lnTo>
                  <a:pt x="8264878" y="3709352"/>
                </a:lnTo>
                <a:lnTo>
                  <a:pt x="8267421" y="3714750"/>
                </a:lnTo>
                <a:lnTo>
                  <a:pt x="8269964" y="3719512"/>
                </a:lnTo>
                <a:lnTo>
                  <a:pt x="8273142" y="3724275"/>
                </a:lnTo>
                <a:lnTo>
                  <a:pt x="8276320" y="3729037"/>
                </a:lnTo>
                <a:lnTo>
                  <a:pt x="8280134" y="3733800"/>
                </a:lnTo>
                <a:lnTo>
                  <a:pt x="8283948" y="3738245"/>
                </a:lnTo>
                <a:lnTo>
                  <a:pt x="8288080" y="3742690"/>
                </a:lnTo>
                <a:lnTo>
                  <a:pt x="8291576" y="3745865"/>
                </a:lnTo>
                <a:lnTo>
                  <a:pt x="8295390" y="3749357"/>
                </a:lnTo>
                <a:lnTo>
                  <a:pt x="8303654" y="3755707"/>
                </a:lnTo>
                <a:lnTo>
                  <a:pt x="8311917" y="3760787"/>
                </a:lnTo>
                <a:lnTo>
                  <a:pt x="8320499" y="3765232"/>
                </a:lnTo>
                <a:lnTo>
                  <a:pt x="8329716" y="3769042"/>
                </a:lnTo>
                <a:lnTo>
                  <a:pt x="8338615" y="3771900"/>
                </a:lnTo>
                <a:lnTo>
                  <a:pt x="8348468" y="3774122"/>
                </a:lnTo>
                <a:lnTo>
                  <a:pt x="8357685" y="3775392"/>
                </a:lnTo>
                <a:lnTo>
                  <a:pt x="8367538" y="3776027"/>
                </a:lnTo>
                <a:lnTo>
                  <a:pt x="8376755" y="3775710"/>
                </a:lnTo>
                <a:lnTo>
                  <a:pt x="8386608" y="3775075"/>
                </a:lnTo>
                <a:lnTo>
                  <a:pt x="8395825" y="3773170"/>
                </a:lnTo>
                <a:lnTo>
                  <a:pt x="8405042" y="3770630"/>
                </a:lnTo>
                <a:lnTo>
                  <a:pt x="8414577" y="3766820"/>
                </a:lnTo>
                <a:lnTo>
                  <a:pt x="8423476" y="3762692"/>
                </a:lnTo>
                <a:lnTo>
                  <a:pt x="8431740" y="3757930"/>
                </a:lnTo>
                <a:lnTo>
                  <a:pt x="9147326" y="3037501"/>
                </a:lnTo>
                <a:lnTo>
                  <a:pt x="9147326" y="6857999"/>
                </a:lnTo>
                <a:lnTo>
                  <a:pt x="460220" y="6857999"/>
                </a:lnTo>
                <a:lnTo>
                  <a:pt x="2028398" y="5291772"/>
                </a:lnTo>
                <a:lnTo>
                  <a:pt x="2032530" y="5287644"/>
                </a:lnTo>
                <a:lnTo>
                  <a:pt x="2036026" y="5283199"/>
                </a:lnTo>
                <a:lnTo>
                  <a:pt x="2039840" y="5278437"/>
                </a:lnTo>
                <a:lnTo>
                  <a:pt x="2043336" y="5273992"/>
                </a:lnTo>
                <a:lnTo>
                  <a:pt x="2046196" y="5268912"/>
                </a:lnTo>
                <a:lnTo>
                  <a:pt x="2048739" y="5263832"/>
                </a:lnTo>
                <a:lnTo>
                  <a:pt x="2051600" y="5259069"/>
                </a:lnTo>
                <a:lnTo>
                  <a:pt x="2053824" y="5253672"/>
                </a:lnTo>
                <a:lnTo>
                  <a:pt x="2055731" y="5248592"/>
                </a:lnTo>
                <a:lnTo>
                  <a:pt x="2057321" y="5243194"/>
                </a:lnTo>
                <a:lnTo>
                  <a:pt x="2058910" y="5237797"/>
                </a:lnTo>
                <a:lnTo>
                  <a:pt x="2060181" y="5232399"/>
                </a:lnTo>
                <a:lnTo>
                  <a:pt x="2060817" y="5227002"/>
                </a:lnTo>
                <a:lnTo>
                  <a:pt x="2061452" y="5221287"/>
                </a:lnTo>
                <a:lnTo>
                  <a:pt x="2061770" y="5216207"/>
                </a:lnTo>
                <a:lnTo>
                  <a:pt x="2062406" y="5210492"/>
                </a:lnTo>
                <a:lnTo>
                  <a:pt x="2061770" y="5204777"/>
                </a:lnTo>
                <a:lnTo>
                  <a:pt x="2061452" y="5199379"/>
                </a:lnTo>
                <a:lnTo>
                  <a:pt x="2060817" y="5193664"/>
                </a:lnTo>
                <a:lnTo>
                  <a:pt x="2060181" y="5188584"/>
                </a:lnTo>
                <a:lnTo>
                  <a:pt x="2058910" y="5182869"/>
                </a:lnTo>
                <a:lnTo>
                  <a:pt x="2057321" y="5177789"/>
                </a:lnTo>
                <a:lnTo>
                  <a:pt x="2055731" y="5172392"/>
                </a:lnTo>
                <a:lnTo>
                  <a:pt x="2053824" y="5167312"/>
                </a:lnTo>
                <a:lnTo>
                  <a:pt x="2051600" y="5161914"/>
                </a:lnTo>
                <a:lnTo>
                  <a:pt x="2048739" y="5156834"/>
                </a:lnTo>
                <a:lnTo>
                  <a:pt x="2046196" y="5152072"/>
                </a:lnTo>
                <a:lnTo>
                  <a:pt x="2043336" y="5146992"/>
                </a:lnTo>
                <a:lnTo>
                  <a:pt x="2039840" y="5142230"/>
                </a:lnTo>
                <a:lnTo>
                  <a:pt x="2036026" y="5137785"/>
                </a:lnTo>
                <a:lnTo>
                  <a:pt x="2032530" y="5133340"/>
                </a:lnTo>
                <a:lnTo>
                  <a:pt x="2028398" y="5129212"/>
                </a:lnTo>
                <a:lnTo>
                  <a:pt x="2024266" y="5125085"/>
                </a:lnTo>
                <a:lnTo>
                  <a:pt x="2019816" y="5120957"/>
                </a:lnTo>
                <a:lnTo>
                  <a:pt x="2015049" y="5117782"/>
                </a:lnTo>
                <a:lnTo>
                  <a:pt x="2010281" y="5114290"/>
                </a:lnTo>
                <a:lnTo>
                  <a:pt x="2005514" y="5111432"/>
                </a:lnTo>
                <a:lnTo>
                  <a:pt x="2000429" y="5108257"/>
                </a:lnTo>
                <a:lnTo>
                  <a:pt x="1995661" y="5106035"/>
                </a:lnTo>
                <a:lnTo>
                  <a:pt x="1990258" y="5103812"/>
                </a:lnTo>
                <a:lnTo>
                  <a:pt x="1985173" y="5101590"/>
                </a:lnTo>
                <a:lnTo>
                  <a:pt x="1979770" y="5100320"/>
                </a:lnTo>
                <a:lnTo>
                  <a:pt x="1974367" y="5098732"/>
                </a:lnTo>
                <a:lnTo>
                  <a:pt x="1968964" y="5097462"/>
                </a:lnTo>
                <a:lnTo>
                  <a:pt x="1963560" y="5096510"/>
                </a:lnTo>
                <a:lnTo>
                  <a:pt x="1958157" y="5095557"/>
                </a:lnTo>
                <a:lnTo>
                  <a:pt x="1952754" y="5095240"/>
                </a:lnTo>
                <a:lnTo>
                  <a:pt x="1947033" y="5095240"/>
                </a:lnTo>
                <a:lnTo>
                  <a:pt x="1941312" y="5095240"/>
                </a:lnTo>
                <a:lnTo>
                  <a:pt x="1935909" y="5095557"/>
                </a:lnTo>
                <a:lnTo>
                  <a:pt x="1930506" y="5096510"/>
                </a:lnTo>
                <a:lnTo>
                  <a:pt x="1925103" y="5097462"/>
                </a:lnTo>
                <a:lnTo>
                  <a:pt x="1919382" y="5098732"/>
                </a:lnTo>
                <a:lnTo>
                  <a:pt x="1914297" y="5100320"/>
                </a:lnTo>
                <a:lnTo>
                  <a:pt x="1908894" y="5101590"/>
                </a:lnTo>
                <a:lnTo>
                  <a:pt x="1903808" y="5103812"/>
                </a:lnTo>
                <a:lnTo>
                  <a:pt x="1898405" y="5106035"/>
                </a:lnTo>
                <a:lnTo>
                  <a:pt x="1893320" y="5108257"/>
                </a:lnTo>
                <a:lnTo>
                  <a:pt x="1888552" y="5111432"/>
                </a:lnTo>
                <a:lnTo>
                  <a:pt x="1883467" y="5114290"/>
                </a:lnTo>
                <a:lnTo>
                  <a:pt x="1878700" y="5117782"/>
                </a:lnTo>
                <a:lnTo>
                  <a:pt x="1874250" y="5120957"/>
                </a:lnTo>
                <a:lnTo>
                  <a:pt x="1869800" y="5125085"/>
                </a:lnTo>
                <a:lnTo>
                  <a:pt x="1865668" y="5129212"/>
                </a:lnTo>
                <a:lnTo>
                  <a:pt x="1760149" y="5234304"/>
                </a:lnTo>
                <a:lnTo>
                  <a:pt x="1755699" y="5238432"/>
                </a:lnTo>
                <a:lnTo>
                  <a:pt x="1751249" y="5242559"/>
                </a:lnTo>
                <a:lnTo>
                  <a:pt x="1746799" y="5245734"/>
                </a:lnTo>
                <a:lnTo>
                  <a:pt x="1741714" y="5249227"/>
                </a:lnTo>
                <a:lnTo>
                  <a:pt x="1736947" y="5252084"/>
                </a:lnTo>
                <a:lnTo>
                  <a:pt x="1732179" y="5255259"/>
                </a:lnTo>
                <a:lnTo>
                  <a:pt x="1726776" y="5257482"/>
                </a:lnTo>
                <a:lnTo>
                  <a:pt x="1722009" y="5259704"/>
                </a:lnTo>
                <a:lnTo>
                  <a:pt x="1716288" y="5261927"/>
                </a:lnTo>
                <a:lnTo>
                  <a:pt x="1711202" y="5263514"/>
                </a:lnTo>
                <a:lnTo>
                  <a:pt x="1706117" y="5264784"/>
                </a:lnTo>
                <a:lnTo>
                  <a:pt x="1700396" y="5266054"/>
                </a:lnTo>
                <a:lnTo>
                  <a:pt x="1695311" y="5267007"/>
                </a:lnTo>
                <a:lnTo>
                  <a:pt x="1689590" y="5267642"/>
                </a:lnTo>
                <a:lnTo>
                  <a:pt x="1683869" y="5268277"/>
                </a:lnTo>
                <a:lnTo>
                  <a:pt x="1678466" y="5268277"/>
                </a:lnTo>
                <a:lnTo>
                  <a:pt x="1673063" y="5268277"/>
                </a:lnTo>
                <a:lnTo>
                  <a:pt x="1667660" y="5267642"/>
                </a:lnTo>
                <a:lnTo>
                  <a:pt x="1661939" y="5267007"/>
                </a:lnTo>
                <a:lnTo>
                  <a:pt x="1656218" y="5266054"/>
                </a:lnTo>
                <a:lnTo>
                  <a:pt x="1651132" y="5264784"/>
                </a:lnTo>
                <a:lnTo>
                  <a:pt x="1645412" y="5263514"/>
                </a:lnTo>
                <a:lnTo>
                  <a:pt x="1640326" y="5261927"/>
                </a:lnTo>
                <a:lnTo>
                  <a:pt x="1635241" y="5259704"/>
                </a:lnTo>
                <a:lnTo>
                  <a:pt x="1629838" y="5257482"/>
                </a:lnTo>
                <a:lnTo>
                  <a:pt x="1625070" y="5255259"/>
                </a:lnTo>
                <a:lnTo>
                  <a:pt x="1619667" y="5252084"/>
                </a:lnTo>
                <a:lnTo>
                  <a:pt x="1614900" y="5249227"/>
                </a:lnTo>
                <a:lnTo>
                  <a:pt x="1610450" y="5245734"/>
                </a:lnTo>
                <a:lnTo>
                  <a:pt x="1605683" y="5242559"/>
                </a:lnTo>
                <a:lnTo>
                  <a:pt x="1601551" y="5238432"/>
                </a:lnTo>
                <a:lnTo>
                  <a:pt x="1597101" y="5234304"/>
                </a:lnTo>
                <a:lnTo>
                  <a:pt x="1592969" y="5230177"/>
                </a:lnTo>
                <a:lnTo>
                  <a:pt x="1589155" y="5225732"/>
                </a:lnTo>
                <a:lnTo>
                  <a:pt x="1585342" y="5221287"/>
                </a:lnTo>
                <a:lnTo>
                  <a:pt x="1582163" y="5216524"/>
                </a:lnTo>
                <a:lnTo>
                  <a:pt x="1578985" y="5211444"/>
                </a:lnTo>
                <a:lnTo>
                  <a:pt x="1576442" y="5206682"/>
                </a:lnTo>
                <a:lnTo>
                  <a:pt x="1573900" y="5201602"/>
                </a:lnTo>
                <a:lnTo>
                  <a:pt x="1571675" y="5196204"/>
                </a:lnTo>
                <a:lnTo>
                  <a:pt x="1569768" y="5191124"/>
                </a:lnTo>
                <a:lnTo>
                  <a:pt x="1567861" y="5186044"/>
                </a:lnTo>
                <a:lnTo>
                  <a:pt x="1566589" y="5180647"/>
                </a:lnTo>
                <a:lnTo>
                  <a:pt x="1565318" y="5174932"/>
                </a:lnTo>
                <a:lnTo>
                  <a:pt x="1564682" y="5169534"/>
                </a:lnTo>
                <a:lnTo>
                  <a:pt x="1563729" y="5164137"/>
                </a:lnTo>
                <a:lnTo>
                  <a:pt x="1563411" y="5158739"/>
                </a:lnTo>
                <a:lnTo>
                  <a:pt x="1563411" y="5153024"/>
                </a:lnTo>
                <a:lnTo>
                  <a:pt x="1563411" y="5147627"/>
                </a:lnTo>
                <a:lnTo>
                  <a:pt x="1563729" y="5142230"/>
                </a:lnTo>
                <a:lnTo>
                  <a:pt x="1564682" y="5136832"/>
                </a:lnTo>
                <a:lnTo>
                  <a:pt x="1565318" y="5131117"/>
                </a:lnTo>
                <a:lnTo>
                  <a:pt x="1566589" y="5126037"/>
                </a:lnTo>
                <a:lnTo>
                  <a:pt x="1567861" y="5120322"/>
                </a:lnTo>
                <a:lnTo>
                  <a:pt x="1569768" y="5115242"/>
                </a:lnTo>
                <a:lnTo>
                  <a:pt x="1571675" y="5109845"/>
                </a:lnTo>
                <a:lnTo>
                  <a:pt x="1573900" y="5104765"/>
                </a:lnTo>
                <a:lnTo>
                  <a:pt x="1576442" y="5099685"/>
                </a:lnTo>
                <a:lnTo>
                  <a:pt x="1578985" y="5094605"/>
                </a:lnTo>
                <a:lnTo>
                  <a:pt x="1582163" y="5089842"/>
                </a:lnTo>
                <a:lnTo>
                  <a:pt x="1585342" y="5085397"/>
                </a:lnTo>
                <a:lnTo>
                  <a:pt x="1589155" y="5080317"/>
                </a:lnTo>
                <a:lnTo>
                  <a:pt x="1592969" y="5075872"/>
                </a:lnTo>
                <a:lnTo>
                  <a:pt x="1597101" y="5071745"/>
                </a:lnTo>
                <a:lnTo>
                  <a:pt x="2266136" y="4403725"/>
                </a:lnTo>
                <a:lnTo>
                  <a:pt x="2270267" y="4399280"/>
                </a:lnTo>
                <a:lnTo>
                  <a:pt x="2273764" y="4394835"/>
                </a:lnTo>
                <a:lnTo>
                  <a:pt x="2277578" y="4390390"/>
                </a:lnTo>
                <a:lnTo>
                  <a:pt x="2281074" y="4385310"/>
                </a:lnTo>
                <a:lnTo>
                  <a:pt x="2283934" y="4380547"/>
                </a:lnTo>
                <a:lnTo>
                  <a:pt x="2286477" y="4375785"/>
                </a:lnTo>
                <a:lnTo>
                  <a:pt x="2289019" y="4371022"/>
                </a:lnTo>
                <a:lnTo>
                  <a:pt x="2291244" y="4365625"/>
                </a:lnTo>
                <a:lnTo>
                  <a:pt x="2293151" y="4360545"/>
                </a:lnTo>
                <a:lnTo>
                  <a:pt x="2295058" y="4354830"/>
                </a:lnTo>
                <a:lnTo>
                  <a:pt x="2296647" y="4349750"/>
                </a:lnTo>
                <a:lnTo>
                  <a:pt x="2297601" y="4344352"/>
                </a:lnTo>
                <a:lnTo>
                  <a:pt x="2298554" y="4338955"/>
                </a:lnTo>
                <a:lnTo>
                  <a:pt x="2299190" y="4333240"/>
                </a:lnTo>
                <a:lnTo>
                  <a:pt x="2299508" y="4327525"/>
                </a:lnTo>
                <a:lnTo>
                  <a:pt x="2299508" y="4322445"/>
                </a:lnTo>
                <a:lnTo>
                  <a:pt x="2299508" y="4316730"/>
                </a:lnTo>
                <a:lnTo>
                  <a:pt x="2299190" y="4311332"/>
                </a:lnTo>
                <a:lnTo>
                  <a:pt x="2298554" y="4305617"/>
                </a:lnTo>
                <a:lnTo>
                  <a:pt x="2297601" y="4300537"/>
                </a:lnTo>
                <a:lnTo>
                  <a:pt x="2296647" y="4294822"/>
                </a:lnTo>
                <a:lnTo>
                  <a:pt x="2295058" y="4289742"/>
                </a:lnTo>
                <a:lnTo>
                  <a:pt x="2293151" y="4284027"/>
                </a:lnTo>
                <a:lnTo>
                  <a:pt x="2291244" y="4278947"/>
                </a:lnTo>
                <a:lnTo>
                  <a:pt x="2289019" y="4273867"/>
                </a:lnTo>
                <a:lnTo>
                  <a:pt x="2286477" y="4268787"/>
                </a:lnTo>
                <a:lnTo>
                  <a:pt x="2283934" y="4264025"/>
                </a:lnTo>
                <a:lnTo>
                  <a:pt x="2281074" y="4258945"/>
                </a:lnTo>
                <a:lnTo>
                  <a:pt x="2277578" y="4254182"/>
                </a:lnTo>
                <a:lnTo>
                  <a:pt x="2273764" y="4249737"/>
                </a:lnTo>
                <a:lnTo>
                  <a:pt x="2270267" y="4245292"/>
                </a:lnTo>
                <a:lnTo>
                  <a:pt x="2266136" y="4240847"/>
                </a:lnTo>
                <a:lnTo>
                  <a:pt x="2262004" y="4236720"/>
                </a:lnTo>
                <a:lnTo>
                  <a:pt x="2257554" y="4232910"/>
                </a:lnTo>
                <a:lnTo>
                  <a:pt x="2252469" y="4229735"/>
                </a:lnTo>
                <a:lnTo>
                  <a:pt x="2248019" y="4226242"/>
                </a:lnTo>
                <a:lnTo>
                  <a:pt x="2243252" y="4223385"/>
                </a:lnTo>
                <a:lnTo>
                  <a:pt x="2238166" y="4220210"/>
                </a:lnTo>
                <a:lnTo>
                  <a:pt x="2233081" y="4217670"/>
                </a:lnTo>
                <a:lnTo>
                  <a:pt x="2227996" y="4215447"/>
                </a:lnTo>
                <a:lnTo>
                  <a:pt x="2222593" y="4213542"/>
                </a:lnTo>
                <a:lnTo>
                  <a:pt x="2217507" y="4212272"/>
                </a:lnTo>
                <a:lnTo>
                  <a:pt x="2211787" y="4210685"/>
                </a:lnTo>
                <a:lnTo>
                  <a:pt x="2206701" y="4209097"/>
                </a:lnTo>
                <a:lnTo>
                  <a:pt x="2200980" y="4208462"/>
                </a:lnTo>
                <a:lnTo>
                  <a:pt x="2195577" y="4207510"/>
                </a:lnTo>
                <a:lnTo>
                  <a:pt x="2190174" y="4207192"/>
                </a:lnTo>
                <a:lnTo>
                  <a:pt x="2184771" y="4207192"/>
                </a:lnTo>
                <a:lnTo>
                  <a:pt x="2179050" y="4207192"/>
                </a:lnTo>
                <a:lnTo>
                  <a:pt x="2173329" y="4207510"/>
                </a:lnTo>
                <a:lnTo>
                  <a:pt x="2167926" y="4208462"/>
                </a:lnTo>
                <a:lnTo>
                  <a:pt x="2162523" y="4209097"/>
                </a:lnTo>
                <a:lnTo>
                  <a:pt x="2157120" y="4210685"/>
                </a:lnTo>
                <a:lnTo>
                  <a:pt x="2151716" y="4212272"/>
                </a:lnTo>
                <a:lnTo>
                  <a:pt x="2146631" y="4213542"/>
                </a:lnTo>
                <a:lnTo>
                  <a:pt x="2141546" y="4215447"/>
                </a:lnTo>
                <a:lnTo>
                  <a:pt x="2136143" y="4217670"/>
                </a:lnTo>
                <a:lnTo>
                  <a:pt x="2131057" y="4220210"/>
                </a:lnTo>
                <a:lnTo>
                  <a:pt x="2125972" y="4223385"/>
                </a:lnTo>
                <a:lnTo>
                  <a:pt x="2121205" y="4226242"/>
                </a:lnTo>
                <a:lnTo>
                  <a:pt x="2116437" y="4229735"/>
                </a:lnTo>
                <a:lnTo>
                  <a:pt x="2111988" y="4232910"/>
                </a:lnTo>
                <a:lnTo>
                  <a:pt x="2107538" y="4236720"/>
                </a:lnTo>
                <a:lnTo>
                  <a:pt x="2103088" y="4240847"/>
                </a:lnTo>
                <a:lnTo>
                  <a:pt x="2015049" y="4329112"/>
                </a:lnTo>
                <a:lnTo>
                  <a:pt x="1915250" y="4428172"/>
                </a:lnTo>
                <a:lnTo>
                  <a:pt x="1911118" y="4432300"/>
                </a:lnTo>
                <a:lnTo>
                  <a:pt x="1906668" y="4436110"/>
                </a:lnTo>
                <a:lnTo>
                  <a:pt x="1902219" y="4439920"/>
                </a:lnTo>
                <a:lnTo>
                  <a:pt x="1897452" y="4443095"/>
                </a:lnTo>
                <a:lnTo>
                  <a:pt x="1892684" y="4446270"/>
                </a:lnTo>
                <a:lnTo>
                  <a:pt x="1887599" y="4448810"/>
                </a:lnTo>
                <a:lnTo>
                  <a:pt x="1882514" y="4451350"/>
                </a:lnTo>
                <a:lnTo>
                  <a:pt x="1877110" y="4453572"/>
                </a:lnTo>
                <a:lnTo>
                  <a:pt x="1872025" y="4455477"/>
                </a:lnTo>
                <a:lnTo>
                  <a:pt x="1866940" y="4457382"/>
                </a:lnTo>
                <a:lnTo>
                  <a:pt x="1861536" y="4458970"/>
                </a:lnTo>
                <a:lnTo>
                  <a:pt x="1855815" y="4459922"/>
                </a:lnTo>
                <a:lnTo>
                  <a:pt x="1850412" y="4460557"/>
                </a:lnTo>
                <a:lnTo>
                  <a:pt x="1845009" y="4461510"/>
                </a:lnTo>
                <a:lnTo>
                  <a:pt x="1839606" y="4461827"/>
                </a:lnTo>
                <a:lnTo>
                  <a:pt x="1833885" y="4462145"/>
                </a:lnTo>
                <a:lnTo>
                  <a:pt x="1828482" y="4461827"/>
                </a:lnTo>
                <a:lnTo>
                  <a:pt x="1823079" y="4461510"/>
                </a:lnTo>
                <a:lnTo>
                  <a:pt x="1817676" y="4460557"/>
                </a:lnTo>
                <a:lnTo>
                  <a:pt x="1811955" y="4459922"/>
                </a:lnTo>
                <a:lnTo>
                  <a:pt x="1806870" y="4458970"/>
                </a:lnTo>
                <a:lnTo>
                  <a:pt x="1801149" y="4457382"/>
                </a:lnTo>
                <a:lnTo>
                  <a:pt x="1795745" y="4455477"/>
                </a:lnTo>
                <a:lnTo>
                  <a:pt x="1790660" y="4453572"/>
                </a:lnTo>
                <a:lnTo>
                  <a:pt x="1785575" y="4451350"/>
                </a:lnTo>
                <a:lnTo>
                  <a:pt x="1780490" y="4448810"/>
                </a:lnTo>
                <a:lnTo>
                  <a:pt x="1775404" y="4446270"/>
                </a:lnTo>
                <a:lnTo>
                  <a:pt x="1770637" y="4443095"/>
                </a:lnTo>
                <a:lnTo>
                  <a:pt x="1766187" y="4439920"/>
                </a:lnTo>
                <a:lnTo>
                  <a:pt x="1761102" y="4436110"/>
                </a:lnTo>
                <a:lnTo>
                  <a:pt x="1756652" y="4432300"/>
                </a:lnTo>
                <a:lnTo>
                  <a:pt x="1752520" y="4428172"/>
                </a:lnTo>
                <a:lnTo>
                  <a:pt x="1746164" y="4421187"/>
                </a:lnTo>
                <a:lnTo>
                  <a:pt x="1740443" y="4414202"/>
                </a:lnTo>
                <a:lnTo>
                  <a:pt x="1735358" y="4406265"/>
                </a:lnTo>
                <a:lnTo>
                  <a:pt x="1730908" y="4398327"/>
                </a:lnTo>
                <a:lnTo>
                  <a:pt x="1727094" y="4389755"/>
                </a:lnTo>
                <a:lnTo>
                  <a:pt x="1724234" y="4381817"/>
                </a:lnTo>
                <a:lnTo>
                  <a:pt x="1722009" y="4373245"/>
                </a:lnTo>
                <a:lnTo>
                  <a:pt x="1720420" y="4364037"/>
                </a:lnTo>
                <a:lnTo>
                  <a:pt x="1719466" y="4355147"/>
                </a:lnTo>
                <a:lnTo>
                  <a:pt x="1719148" y="4346575"/>
                </a:lnTo>
                <a:lnTo>
                  <a:pt x="1719784" y="4337685"/>
                </a:lnTo>
                <a:lnTo>
                  <a:pt x="1721055" y="4328795"/>
                </a:lnTo>
                <a:lnTo>
                  <a:pt x="1722326" y="4320222"/>
                </a:lnTo>
                <a:lnTo>
                  <a:pt x="1724869" y="4311332"/>
                </a:lnTo>
                <a:lnTo>
                  <a:pt x="1728048" y="4303077"/>
                </a:lnTo>
                <a:lnTo>
                  <a:pt x="1732179" y="4294822"/>
                </a:lnTo>
                <a:lnTo>
                  <a:pt x="2001382" y="4025900"/>
                </a:lnTo>
                <a:lnTo>
                  <a:pt x="2005196" y="4021455"/>
                </a:lnTo>
                <a:lnTo>
                  <a:pt x="2009328" y="4017010"/>
                </a:lnTo>
                <a:lnTo>
                  <a:pt x="2012824" y="4012247"/>
                </a:lnTo>
                <a:lnTo>
                  <a:pt x="2016002" y="4007485"/>
                </a:lnTo>
                <a:lnTo>
                  <a:pt x="2018863" y="4002722"/>
                </a:lnTo>
                <a:lnTo>
                  <a:pt x="2022041" y="3997960"/>
                </a:lnTo>
                <a:lnTo>
                  <a:pt x="2024266" y="3992880"/>
                </a:lnTo>
                <a:lnTo>
                  <a:pt x="2026491" y="3987800"/>
                </a:lnTo>
                <a:lnTo>
                  <a:pt x="2028716" y="3982720"/>
                </a:lnTo>
                <a:lnTo>
                  <a:pt x="2030305" y="3977005"/>
                </a:lnTo>
                <a:lnTo>
                  <a:pt x="2031576" y="3971925"/>
                </a:lnTo>
                <a:lnTo>
                  <a:pt x="2032848" y="3966527"/>
                </a:lnTo>
                <a:lnTo>
                  <a:pt x="2033801" y="3960812"/>
                </a:lnTo>
                <a:lnTo>
                  <a:pt x="2034754" y="3955415"/>
                </a:lnTo>
                <a:lnTo>
                  <a:pt x="2035072" y="3949700"/>
                </a:lnTo>
                <a:lnTo>
                  <a:pt x="2035072" y="3944620"/>
                </a:lnTo>
                <a:lnTo>
                  <a:pt x="2035072" y="3938905"/>
                </a:lnTo>
                <a:lnTo>
                  <a:pt x="2034754" y="3933507"/>
                </a:lnTo>
                <a:lnTo>
                  <a:pt x="2033801" y="3927792"/>
                </a:lnTo>
                <a:lnTo>
                  <a:pt x="2032848" y="3922712"/>
                </a:lnTo>
                <a:lnTo>
                  <a:pt x="2031576" y="3916997"/>
                </a:lnTo>
                <a:lnTo>
                  <a:pt x="2030305" y="3911917"/>
                </a:lnTo>
                <a:lnTo>
                  <a:pt x="2028716" y="3906202"/>
                </a:lnTo>
                <a:lnTo>
                  <a:pt x="2026491" y="3901122"/>
                </a:lnTo>
                <a:lnTo>
                  <a:pt x="2024266" y="3896042"/>
                </a:lnTo>
                <a:lnTo>
                  <a:pt x="2022041" y="3890962"/>
                </a:lnTo>
                <a:lnTo>
                  <a:pt x="2018863" y="3886200"/>
                </a:lnTo>
                <a:lnTo>
                  <a:pt x="2016002" y="3881120"/>
                </a:lnTo>
                <a:lnTo>
                  <a:pt x="2012824" y="3876357"/>
                </a:lnTo>
                <a:lnTo>
                  <a:pt x="2009328" y="3871912"/>
                </a:lnTo>
                <a:lnTo>
                  <a:pt x="2005196" y="3867467"/>
                </a:lnTo>
                <a:lnTo>
                  <a:pt x="2001382" y="3863022"/>
                </a:lnTo>
                <a:lnTo>
                  <a:pt x="1996933" y="3858895"/>
                </a:lnTo>
                <a:lnTo>
                  <a:pt x="1992483" y="3855085"/>
                </a:lnTo>
                <a:lnTo>
                  <a:pt x="1988033" y="3851910"/>
                </a:lnTo>
                <a:lnTo>
                  <a:pt x="1983266" y="3848417"/>
                </a:lnTo>
                <a:lnTo>
                  <a:pt x="1978499" y="3845560"/>
                </a:lnTo>
                <a:lnTo>
                  <a:pt x="1973413" y="3842385"/>
                </a:lnTo>
                <a:lnTo>
                  <a:pt x="1968328" y="3839845"/>
                </a:lnTo>
                <a:lnTo>
                  <a:pt x="1962925" y="3837622"/>
                </a:lnTo>
                <a:lnTo>
                  <a:pt x="1957840" y="3835717"/>
                </a:lnTo>
                <a:lnTo>
                  <a:pt x="1952754" y="3834130"/>
                </a:lnTo>
                <a:lnTo>
                  <a:pt x="1947351" y="3832860"/>
                </a:lnTo>
                <a:lnTo>
                  <a:pt x="1941630" y="3831272"/>
                </a:lnTo>
                <a:lnTo>
                  <a:pt x="1936545" y="3830637"/>
                </a:lnTo>
                <a:lnTo>
                  <a:pt x="1930824" y="3829685"/>
                </a:lnTo>
                <a:lnTo>
                  <a:pt x="1925420" y="3829367"/>
                </a:lnTo>
                <a:lnTo>
                  <a:pt x="1919700" y="3829367"/>
                </a:lnTo>
                <a:lnTo>
                  <a:pt x="1914297" y="3829367"/>
                </a:lnTo>
                <a:lnTo>
                  <a:pt x="1908894" y="3829685"/>
                </a:lnTo>
                <a:lnTo>
                  <a:pt x="1903490" y="3830637"/>
                </a:lnTo>
                <a:lnTo>
                  <a:pt x="1897769" y="3831272"/>
                </a:lnTo>
                <a:lnTo>
                  <a:pt x="1892684" y="3832860"/>
                </a:lnTo>
                <a:lnTo>
                  <a:pt x="1886963" y="3834130"/>
                </a:lnTo>
                <a:lnTo>
                  <a:pt x="1881560" y="3835717"/>
                </a:lnTo>
                <a:lnTo>
                  <a:pt x="1876475" y="3837622"/>
                </a:lnTo>
                <a:lnTo>
                  <a:pt x="1871389" y="3839845"/>
                </a:lnTo>
                <a:lnTo>
                  <a:pt x="1866304" y="3842385"/>
                </a:lnTo>
                <a:lnTo>
                  <a:pt x="1861219" y="3845560"/>
                </a:lnTo>
                <a:lnTo>
                  <a:pt x="1856451" y="3848417"/>
                </a:lnTo>
                <a:lnTo>
                  <a:pt x="1852002" y="3851910"/>
                </a:lnTo>
                <a:lnTo>
                  <a:pt x="1846916" y="3855085"/>
                </a:lnTo>
                <a:lnTo>
                  <a:pt x="1842467" y="3858895"/>
                </a:lnTo>
                <a:lnTo>
                  <a:pt x="1838335" y="3863022"/>
                </a:lnTo>
                <a:lnTo>
                  <a:pt x="1271960" y="4428807"/>
                </a:lnTo>
                <a:lnTo>
                  <a:pt x="1267828" y="4432617"/>
                </a:lnTo>
                <a:lnTo>
                  <a:pt x="1263378" y="4436427"/>
                </a:lnTo>
                <a:lnTo>
                  <a:pt x="1258929" y="4440237"/>
                </a:lnTo>
                <a:lnTo>
                  <a:pt x="1254161" y="4443095"/>
                </a:lnTo>
                <a:lnTo>
                  <a:pt x="1249394" y="4446587"/>
                </a:lnTo>
                <a:lnTo>
                  <a:pt x="1244309" y="4449127"/>
                </a:lnTo>
                <a:lnTo>
                  <a:pt x="1239223" y="4451667"/>
                </a:lnTo>
                <a:lnTo>
                  <a:pt x="1234138" y="4453890"/>
                </a:lnTo>
                <a:lnTo>
                  <a:pt x="1228735" y="4455795"/>
                </a:lnTo>
                <a:lnTo>
                  <a:pt x="1223650" y="4457700"/>
                </a:lnTo>
                <a:lnTo>
                  <a:pt x="1218246" y="4458970"/>
                </a:lnTo>
                <a:lnTo>
                  <a:pt x="1212844" y="4460240"/>
                </a:lnTo>
                <a:lnTo>
                  <a:pt x="1207123" y="4461192"/>
                </a:lnTo>
                <a:lnTo>
                  <a:pt x="1202037" y="4461827"/>
                </a:lnTo>
                <a:lnTo>
                  <a:pt x="1196316" y="4462145"/>
                </a:lnTo>
                <a:lnTo>
                  <a:pt x="1190595" y="4462145"/>
                </a:lnTo>
                <a:lnTo>
                  <a:pt x="1185192" y="4462145"/>
                </a:lnTo>
                <a:lnTo>
                  <a:pt x="1179471" y="4461827"/>
                </a:lnTo>
                <a:lnTo>
                  <a:pt x="1174386" y="4461192"/>
                </a:lnTo>
                <a:lnTo>
                  <a:pt x="1168665" y="4460240"/>
                </a:lnTo>
                <a:lnTo>
                  <a:pt x="1163579" y="4458970"/>
                </a:lnTo>
                <a:lnTo>
                  <a:pt x="1157859" y="4457700"/>
                </a:lnTo>
                <a:lnTo>
                  <a:pt x="1152773" y="4455795"/>
                </a:lnTo>
                <a:lnTo>
                  <a:pt x="1147370" y="4453890"/>
                </a:lnTo>
                <a:lnTo>
                  <a:pt x="1142285" y="4451667"/>
                </a:lnTo>
                <a:lnTo>
                  <a:pt x="1136882" y="4449127"/>
                </a:lnTo>
                <a:lnTo>
                  <a:pt x="1132114" y="4446587"/>
                </a:lnTo>
                <a:lnTo>
                  <a:pt x="1127347" y="4443095"/>
                </a:lnTo>
                <a:lnTo>
                  <a:pt x="1122580" y="4440237"/>
                </a:lnTo>
                <a:lnTo>
                  <a:pt x="1117812" y="4436427"/>
                </a:lnTo>
                <a:lnTo>
                  <a:pt x="1113362" y="4432617"/>
                </a:lnTo>
                <a:lnTo>
                  <a:pt x="1109230" y="4428807"/>
                </a:lnTo>
                <a:lnTo>
                  <a:pt x="1105416" y="4424045"/>
                </a:lnTo>
                <a:lnTo>
                  <a:pt x="1101603" y="4419600"/>
                </a:lnTo>
                <a:lnTo>
                  <a:pt x="1097789" y="4415155"/>
                </a:lnTo>
                <a:lnTo>
                  <a:pt x="1094610" y="4410392"/>
                </a:lnTo>
                <a:lnTo>
                  <a:pt x="1091432" y="4405630"/>
                </a:lnTo>
                <a:lnTo>
                  <a:pt x="1088889" y="4400550"/>
                </a:lnTo>
                <a:lnTo>
                  <a:pt x="1086347" y="4395787"/>
                </a:lnTo>
                <a:lnTo>
                  <a:pt x="1084122" y="4390707"/>
                </a:lnTo>
                <a:lnTo>
                  <a:pt x="1082215" y="4385310"/>
                </a:lnTo>
                <a:lnTo>
                  <a:pt x="1080308" y="4379912"/>
                </a:lnTo>
                <a:lnTo>
                  <a:pt x="1078719" y="4374515"/>
                </a:lnTo>
                <a:lnTo>
                  <a:pt x="1077765" y="4369435"/>
                </a:lnTo>
                <a:lnTo>
                  <a:pt x="1076494" y="4363720"/>
                </a:lnTo>
                <a:lnTo>
                  <a:pt x="1076176" y="4358322"/>
                </a:lnTo>
                <a:lnTo>
                  <a:pt x="1075858" y="4352607"/>
                </a:lnTo>
                <a:lnTo>
                  <a:pt x="1075540" y="4347527"/>
                </a:lnTo>
                <a:lnTo>
                  <a:pt x="1075858" y="4341812"/>
                </a:lnTo>
                <a:lnTo>
                  <a:pt x="1076176" y="4336097"/>
                </a:lnTo>
                <a:lnTo>
                  <a:pt x="1076494" y="4330700"/>
                </a:lnTo>
                <a:lnTo>
                  <a:pt x="1077765" y="4325302"/>
                </a:lnTo>
                <a:lnTo>
                  <a:pt x="1078719" y="4319905"/>
                </a:lnTo>
                <a:lnTo>
                  <a:pt x="1080308" y="4314507"/>
                </a:lnTo>
                <a:lnTo>
                  <a:pt x="1082215" y="4309110"/>
                </a:lnTo>
                <a:lnTo>
                  <a:pt x="1084122" y="4303712"/>
                </a:lnTo>
                <a:lnTo>
                  <a:pt x="1086347" y="4298950"/>
                </a:lnTo>
                <a:lnTo>
                  <a:pt x="1088889" y="4293870"/>
                </a:lnTo>
                <a:lnTo>
                  <a:pt x="1091432" y="4288790"/>
                </a:lnTo>
                <a:lnTo>
                  <a:pt x="1094610" y="4284027"/>
                </a:lnTo>
                <a:lnTo>
                  <a:pt x="1097789" y="4279265"/>
                </a:lnTo>
                <a:lnTo>
                  <a:pt x="1101603" y="4274820"/>
                </a:lnTo>
                <a:lnTo>
                  <a:pt x="1105416" y="4270375"/>
                </a:lnTo>
                <a:lnTo>
                  <a:pt x="1109230" y="4265930"/>
                </a:lnTo>
                <a:lnTo>
                  <a:pt x="2363710" y="3013075"/>
                </a:lnTo>
                <a:lnTo>
                  <a:pt x="2367841" y="3008312"/>
                </a:lnTo>
                <a:lnTo>
                  <a:pt x="2371656" y="3003867"/>
                </a:lnTo>
                <a:lnTo>
                  <a:pt x="2375470" y="2999422"/>
                </a:lnTo>
                <a:lnTo>
                  <a:pt x="2378648" y="2994660"/>
                </a:lnTo>
                <a:lnTo>
                  <a:pt x="2381826" y="2989897"/>
                </a:lnTo>
                <a:lnTo>
                  <a:pt x="2384369" y="2985135"/>
                </a:lnTo>
                <a:lnTo>
                  <a:pt x="2386911" y="2979737"/>
                </a:lnTo>
                <a:lnTo>
                  <a:pt x="2389136" y="2974975"/>
                </a:lnTo>
                <a:lnTo>
                  <a:pt x="2391043" y="2969577"/>
                </a:lnTo>
                <a:lnTo>
                  <a:pt x="2392950" y="2964180"/>
                </a:lnTo>
                <a:lnTo>
                  <a:pt x="2394222" y="2958782"/>
                </a:lnTo>
                <a:lnTo>
                  <a:pt x="2395493" y="2953385"/>
                </a:lnTo>
                <a:lnTo>
                  <a:pt x="2396129" y="2947987"/>
                </a:lnTo>
                <a:lnTo>
                  <a:pt x="2397082" y="2942590"/>
                </a:lnTo>
                <a:lnTo>
                  <a:pt x="2397400" y="2936875"/>
                </a:lnTo>
                <a:lnTo>
                  <a:pt x="2397717" y="2931160"/>
                </a:lnTo>
                <a:lnTo>
                  <a:pt x="2397400" y="2926080"/>
                </a:lnTo>
                <a:lnTo>
                  <a:pt x="2397082" y="2920365"/>
                </a:lnTo>
                <a:lnTo>
                  <a:pt x="2396129" y="2914967"/>
                </a:lnTo>
                <a:lnTo>
                  <a:pt x="2395493" y="2909252"/>
                </a:lnTo>
                <a:lnTo>
                  <a:pt x="2394222" y="2904172"/>
                </a:lnTo>
                <a:lnTo>
                  <a:pt x="2392950" y="2898775"/>
                </a:lnTo>
                <a:lnTo>
                  <a:pt x="2391043" y="2893377"/>
                </a:lnTo>
                <a:lnTo>
                  <a:pt x="2389136" y="2887980"/>
                </a:lnTo>
                <a:lnTo>
                  <a:pt x="2386911" y="2882900"/>
                </a:lnTo>
                <a:lnTo>
                  <a:pt x="2384369" y="2878137"/>
                </a:lnTo>
                <a:lnTo>
                  <a:pt x="2381826" y="2873057"/>
                </a:lnTo>
                <a:lnTo>
                  <a:pt x="2378648" y="2868295"/>
                </a:lnTo>
                <a:lnTo>
                  <a:pt x="2375470" y="2863532"/>
                </a:lnTo>
                <a:lnTo>
                  <a:pt x="2371656" y="2859087"/>
                </a:lnTo>
                <a:lnTo>
                  <a:pt x="2367841" y="2854642"/>
                </a:lnTo>
                <a:lnTo>
                  <a:pt x="2363710" y="2850197"/>
                </a:lnTo>
                <a:lnTo>
                  <a:pt x="2359578" y="2846070"/>
                </a:lnTo>
                <a:lnTo>
                  <a:pt x="2355128" y="2842260"/>
                </a:lnTo>
                <a:lnTo>
                  <a:pt x="2350361" y="2838450"/>
                </a:lnTo>
                <a:lnTo>
                  <a:pt x="2345911" y="2835592"/>
                </a:lnTo>
                <a:lnTo>
                  <a:pt x="2341144" y="2832100"/>
                </a:lnTo>
                <a:lnTo>
                  <a:pt x="2336058" y="2829560"/>
                </a:lnTo>
                <a:lnTo>
                  <a:pt x="2330973" y="2827020"/>
                </a:lnTo>
                <a:lnTo>
                  <a:pt x="2325570" y="2824797"/>
                </a:lnTo>
                <a:lnTo>
                  <a:pt x="2320485" y="2822892"/>
                </a:lnTo>
                <a:lnTo>
                  <a:pt x="2315399" y="2820987"/>
                </a:lnTo>
                <a:lnTo>
                  <a:pt x="2309678" y="2820035"/>
                </a:lnTo>
                <a:lnTo>
                  <a:pt x="2304593" y="2818447"/>
                </a:lnTo>
                <a:lnTo>
                  <a:pt x="2298872" y="2817812"/>
                </a:lnTo>
                <a:lnTo>
                  <a:pt x="2293469" y="2816860"/>
                </a:lnTo>
                <a:lnTo>
                  <a:pt x="2288066" y="2816542"/>
                </a:lnTo>
                <a:lnTo>
                  <a:pt x="2282345" y="2816542"/>
                </a:lnTo>
                <a:lnTo>
                  <a:pt x="2276942" y="2816542"/>
                </a:lnTo>
                <a:lnTo>
                  <a:pt x="2271221" y="2816860"/>
                </a:lnTo>
                <a:lnTo>
                  <a:pt x="2266136" y="2817812"/>
                </a:lnTo>
                <a:lnTo>
                  <a:pt x="2260415" y="2818447"/>
                </a:lnTo>
                <a:lnTo>
                  <a:pt x="2254694" y="2820035"/>
                </a:lnTo>
                <a:lnTo>
                  <a:pt x="2249608" y="2820987"/>
                </a:lnTo>
                <a:lnTo>
                  <a:pt x="2244523" y="2822892"/>
                </a:lnTo>
                <a:lnTo>
                  <a:pt x="2239120" y="2824797"/>
                </a:lnTo>
                <a:lnTo>
                  <a:pt x="2234035" y="2827020"/>
                </a:lnTo>
                <a:lnTo>
                  <a:pt x="2228631" y="2829560"/>
                </a:lnTo>
                <a:lnTo>
                  <a:pt x="2223864" y="2832100"/>
                </a:lnTo>
                <a:lnTo>
                  <a:pt x="2219097" y="2835592"/>
                </a:lnTo>
                <a:lnTo>
                  <a:pt x="2214011" y="2838450"/>
                </a:lnTo>
                <a:lnTo>
                  <a:pt x="2209562" y="2842260"/>
                </a:lnTo>
                <a:lnTo>
                  <a:pt x="2205112" y="2846070"/>
                </a:lnTo>
                <a:lnTo>
                  <a:pt x="2200980" y="2850197"/>
                </a:lnTo>
                <a:lnTo>
                  <a:pt x="1039308" y="4010660"/>
                </a:lnTo>
                <a:lnTo>
                  <a:pt x="1034858" y="4014787"/>
                </a:lnTo>
                <a:lnTo>
                  <a:pt x="1030408" y="4018280"/>
                </a:lnTo>
                <a:lnTo>
                  <a:pt x="1025959" y="4022090"/>
                </a:lnTo>
                <a:lnTo>
                  <a:pt x="1020873" y="4025582"/>
                </a:lnTo>
                <a:lnTo>
                  <a:pt x="1016106" y="4028440"/>
                </a:lnTo>
                <a:lnTo>
                  <a:pt x="1011338" y="4030980"/>
                </a:lnTo>
                <a:lnTo>
                  <a:pt x="1005935" y="4033520"/>
                </a:lnTo>
                <a:lnTo>
                  <a:pt x="1001168" y="4035742"/>
                </a:lnTo>
                <a:lnTo>
                  <a:pt x="996083" y="4037647"/>
                </a:lnTo>
                <a:lnTo>
                  <a:pt x="990362" y="4039552"/>
                </a:lnTo>
                <a:lnTo>
                  <a:pt x="985276" y="4041140"/>
                </a:lnTo>
                <a:lnTo>
                  <a:pt x="979555" y="4042092"/>
                </a:lnTo>
                <a:lnTo>
                  <a:pt x="974470" y="4043045"/>
                </a:lnTo>
                <a:lnTo>
                  <a:pt x="968749" y="4043680"/>
                </a:lnTo>
                <a:lnTo>
                  <a:pt x="963028" y="4043997"/>
                </a:lnTo>
                <a:lnTo>
                  <a:pt x="957625" y="4043997"/>
                </a:lnTo>
                <a:lnTo>
                  <a:pt x="952222" y="4043997"/>
                </a:lnTo>
                <a:lnTo>
                  <a:pt x="946819" y="4043680"/>
                </a:lnTo>
                <a:lnTo>
                  <a:pt x="941098" y="4043045"/>
                </a:lnTo>
                <a:lnTo>
                  <a:pt x="935377" y="4042092"/>
                </a:lnTo>
                <a:lnTo>
                  <a:pt x="930291" y="4041140"/>
                </a:lnTo>
                <a:lnTo>
                  <a:pt x="925206" y="4039552"/>
                </a:lnTo>
                <a:lnTo>
                  <a:pt x="919485" y="4037647"/>
                </a:lnTo>
                <a:lnTo>
                  <a:pt x="914400" y="4035742"/>
                </a:lnTo>
                <a:lnTo>
                  <a:pt x="908997" y="4033520"/>
                </a:lnTo>
                <a:lnTo>
                  <a:pt x="904230" y="4030980"/>
                </a:lnTo>
                <a:lnTo>
                  <a:pt x="899462" y="4028440"/>
                </a:lnTo>
                <a:lnTo>
                  <a:pt x="894377" y="4025582"/>
                </a:lnTo>
                <a:lnTo>
                  <a:pt x="889609" y="4022090"/>
                </a:lnTo>
                <a:lnTo>
                  <a:pt x="885159" y="4018280"/>
                </a:lnTo>
                <a:lnTo>
                  <a:pt x="880710" y="4014787"/>
                </a:lnTo>
                <a:lnTo>
                  <a:pt x="876260" y="4010660"/>
                </a:lnTo>
                <a:lnTo>
                  <a:pt x="872128" y="4006215"/>
                </a:lnTo>
                <a:lnTo>
                  <a:pt x="868315" y="4002087"/>
                </a:lnTo>
                <a:lnTo>
                  <a:pt x="864501" y="3997007"/>
                </a:lnTo>
                <a:lnTo>
                  <a:pt x="861640" y="3992562"/>
                </a:lnTo>
                <a:lnTo>
                  <a:pt x="858144" y="3987800"/>
                </a:lnTo>
                <a:lnTo>
                  <a:pt x="855601" y="3982720"/>
                </a:lnTo>
                <a:lnTo>
                  <a:pt x="853059" y="3977640"/>
                </a:lnTo>
                <a:lnTo>
                  <a:pt x="850834" y="3972560"/>
                </a:lnTo>
                <a:lnTo>
                  <a:pt x="848927" y="3967162"/>
                </a:lnTo>
                <a:lnTo>
                  <a:pt x="847020" y="3962082"/>
                </a:lnTo>
                <a:lnTo>
                  <a:pt x="846066" y="3956367"/>
                </a:lnTo>
                <a:lnTo>
                  <a:pt x="844477" y="3951287"/>
                </a:lnTo>
                <a:lnTo>
                  <a:pt x="843842" y="3945572"/>
                </a:lnTo>
                <a:lnTo>
                  <a:pt x="842888" y="3940175"/>
                </a:lnTo>
                <a:lnTo>
                  <a:pt x="842570" y="3934777"/>
                </a:lnTo>
                <a:lnTo>
                  <a:pt x="842570" y="3929380"/>
                </a:lnTo>
                <a:lnTo>
                  <a:pt x="842570" y="3923665"/>
                </a:lnTo>
                <a:lnTo>
                  <a:pt x="842888" y="3918267"/>
                </a:lnTo>
                <a:lnTo>
                  <a:pt x="843842" y="3912552"/>
                </a:lnTo>
                <a:lnTo>
                  <a:pt x="844477" y="3907155"/>
                </a:lnTo>
                <a:lnTo>
                  <a:pt x="846066" y="3901757"/>
                </a:lnTo>
                <a:lnTo>
                  <a:pt x="847020" y="3896360"/>
                </a:lnTo>
                <a:lnTo>
                  <a:pt x="848927" y="3891280"/>
                </a:lnTo>
                <a:lnTo>
                  <a:pt x="850834" y="3886200"/>
                </a:lnTo>
                <a:lnTo>
                  <a:pt x="853059" y="3880802"/>
                </a:lnTo>
                <a:lnTo>
                  <a:pt x="855601" y="3875722"/>
                </a:lnTo>
                <a:lnTo>
                  <a:pt x="858144" y="3870642"/>
                </a:lnTo>
                <a:lnTo>
                  <a:pt x="861640" y="3865880"/>
                </a:lnTo>
                <a:lnTo>
                  <a:pt x="864501" y="3861117"/>
                </a:lnTo>
                <a:lnTo>
                  <a:pt x="868315" y="3856672"/>
                </a:lnTo>
                <a:lnTo>
                  <a:pt x="872128" y="3852227"/>
                </a:lnTo>
                <a:lnTo>
                  <a:pt x="876260" y="3847782"/>
                </a:lnTo>
                <a:lnTo>
                  <a:pt x="1469015" y="3255962"/>
                </a:lnTo>
                <a:lnTo>
                  <a:pt x="1473147" y="3251517"/>
                </a:lnTo>
                <a:lnTo>
                  <a:pt x="1476961" y="3247072"/>
                </a:lnTo>
                <a:lnTo>
                  <a:pt x="1480139" y="3242627"/>
                </a:lnTo>
                <a:lnTo>
                  <a:pt x="1483635" y="3237547"/>
                </a:lnTo>
                <a:lnTo>
                  <a:pt x="1486496" y="3232785"/>
                </a:lnTo>
                <a:lnTo>
                  <a:pt x="1489674" y="3228022"/>
                </a:lnTo>
                <a:lnTo>
                  <a:pt x="1491899" y="3223260"/>
                </a:lnTo>
                <a:lnTo>
                  <a:pt x="1494124" y="3217862"/>
                </a:lnTo>
                <a:lnTo>
                  <a:pt x="1496349" y="3212782"/>
                </a:lnTo>
                <a:lnTo>
                  <a:pt x="1497938" y="3207067"/>
                </a:lnTo>
                <a:lnTo>
                  <a:pt x="1499209" y="3201987"/>
                </a:lnTo>
                <a:lnTo>
                  <a:pt x="1500481" y="3196590"/>
                </a:lnTo>
                <a:lnTo>
                  <a:pt x="1501434" y="3191192"/>
                </a:lnTo>
                <a:lnTo>
                  <a:pt x="1502387" y="3185477"/>
                </a:lnTo>
                <a:lnTo>
                  <a:pt x="1502705" y="3179762"/>
                </a:lnTo>
                <a:lnTo>
                  <a:pt x="1502705" y="3174682"/>
                </a:lnTo>
                <a:lnTo>
                  <a:pt x="1502705" y="3168967"/>
                </a:lnTo>
                <a:lnTo>
                  <a:pt x="1502387" y="3163570"/>
                </a:lnTo>
                <a:lnTo>
                  <a:pt x="1501434" y="3157855"/>
                </a:lnTo>
                <a:lnTo>
                  <a:pt x="1500481" y="3152775"/>
                </a:lnTo>
                <a:lnTo>
                  <a:pt x="1499209" y="3147060"/>
                </a:lnTo>
                <a:lnTo>
                  <a:pt x="1497938" y="3141980"/>
                </a:lnTo>
                <a:lnTo>
                  <a:pt x="1496349" y="3136265"/>
                </a:lnTo>
                <a:lnTo>
                  <a:pt x="1494124" y="3131185"/>
                </a:lnTo>
                <a:lnTo>
                  <a:pt x="1491899" y="3126105"/>
                </a:lnTo>
                <a:lnTo>
                  <a:pt x="1489674" y="3121025"/>
                </a:lnTo>
                <a:lnTo>
                  <a:pt x="1486496" y="3116262"/>
                </a:lnTo>
                <a:lnTo>
                  <a:pt x="1483635" y="3111182"/>
                </a:lnTo>
                <a:lnTo>
                  <a:pt x="1480139" y="3106420"/>
                </a:lnTo>
                <a:lnTo>
                  <a:pt x="1476961" y="3101975"/>
                </a:lnTo>
                <a:lnTo>
                  <a:pt x="1473147" y="3097530"/>
                </a:lnTo>
                <a:lnTo>
                  <a:pt x="1469015" y="3093085"/>
                </a:lnTo>
                <a:lnTo>
                  <a:pt x="1465201" y="3089592"/>
                </a:lnTo>
                <a:lnTo>
                  <a:pt x="1461070" y="3086417"/>
                </a:lnTo>
                <a:lnTo>
                  <a:pt x="1453441" y="3080067"/>
                </a:lnTo>
                <a:lnTo>
                  <a:pt x="1444860" y="3074670"/>
                </a:lnTo>
                <a:lnTo>
                  <a:pt x="1436279" y="3070225"/>
                </a:lnTo>
                <a:lnTo>
                  <a:pt x="1427379" y="3066732"/>
                </a:lnTo>
                <a:lnTo>
                  <a:pt x="1417844" y="3063557"/>
                </a:lnTo>
                <a:lnTo>
                  <a:pt x="1408627" y="3061335"/>
                </a:lnTo>
                <a:lnTo>
                  <a:pt x="1398774" y="3060382"/>
                </a:lnTo>
                <a:lnTo>
                  <a:pt x="1389558" y="3059430"/>
                </a:lnTo>
                <a:lnTo>
                  <a:pt x="1380023" y="3059747"/>
                </a:lnTo>
                <a:lnTo>
                  <a:pt x="1370170" y="3060700"/>
                </a:lnTo>
                <a:lnTo>
                  <a:pt x="1360953" y="3062605"/>
                </a:lnTo>
                <a:lnTo>
                  <a:pt x="1351418" y="3065145"/>
                </a:lnTo>
                <a:lnTo>
                  <a:pt x="1342518" y="3068955"/>
                </a:lnTo>
                <a:lnTo>
                  <a:pt x="1333619" y="3073082"/>
                </a:lnTo>
                <a:lnTo>
                  <a:pt x="1325038" y="3077845"/>
                </a:lnTo>
                <a:lnTo>
                  <a:pt x="0" y="44118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61C07455-09D2-4325-9DB0-DEE60B0A0D27}"/>
              </a:ext>
            </a:extLst>
          </p:cNvPr>
          <p:cNvSpPr>
            <a:spLocks/>
          </p:cNvSpPr>
          <p:nvPr/>
        </p:nvSpPr>
        <p:spPr bwMode="auto">
          <a:xfrm>
            <a:off x="10488427" y="10"/>
            <a:ext cx="1190808" cy="727075"/>
          </a:xfrm>
          <a:custGeom>
            <a:avLst/>
            <a:gdLst>
              <a:gd name="T0" fmla="*/ 104 w 2812"/>
              <a:gd name="T1" fmla="*/ 2183 h 2288"/>
              <a:gd name="T2" fmla="*/ 131 w 2812"/>
              <a:gd name="T3" fmla="*/ 2208 h 2288"/>
              <a:gd name="T4" fmla="*/ 161 w 2812"/>
              <a:gd name="T5" fmla="*/ 2229 h 2288"/>
              <a:gd name="T6" fmla="*/ 191 w 2812"/>
              <a:gd name="T7" fmla="*/ 2247 h 2288"/>
              <a:gd name="T8" fmla="*/ 223 w 2812"/>
              <a:gd name="T9" fmla="*/ 2262 h 2288"/>
              <a:gd name="T10" fmla="*/ 256 w 2812"/>
              <a:gd name="T11" fmla="*/ 2273 h 2288"/>
              <a:gd name="T12" fmla="*/ 290 w 2812"/>
              <a:gd name="T13" fmla="*/ 2282 h 2288"/>
              <a:gd name="T14" fmla="*/ 324 w 2812"/>
              <a:gd name="T15" fmla="*/ 2286 h 2288"/>
              <a:gd name="T16" fmla="*/ 358 w 2812"/>
              <a:gd name="T17" fmla="*/ 2288 h 2288"/>
              <a:gd name="T18" fmla="*/ 392 w 2812"/>
              <a:gd name="T19" fmla="*/ 2286 h 2288"/>
              <a:gd name="T20" fmla="*/ 426 w 2812"/>
              <a:gd name="T21" fmla="*/ 2282 h 2288"/>
              <a:gd name="T22" fmla="*/ 460 w 2812"/>
              <a:gd name="T23" fmla="*/ 2273 h 2288"/>
              <a:gd name="T24" fmla="*/ 493 w 2812"/>
              <a:gd name="T25" fmla="*/ 2262 h 2288"/>
              <a:gd name="T26" fmla="*/ 524 w 2812"/>
              <a:gd name="T27" fmla="*/ 2247 h 2288"/>
              <a:gd name="T28" fmla="*/ 555 w 2812"/>
              <a:gd name="T29" fmla="*/ 2229 h 2288"/>
              <a:gd name="T30" fmla="*/ 583 w 2812"/>
              <a:gd name="T31" fmla="*/ 2208 h 2288"/>
              <a:gd name="T32" fmla="*/ 611 w 2812"/>
              <a:gd name="T33" fmla="*/ 2183 h 2288"/>
              <a:gd name="T34" fmla="*/ 1778 w 2812"/>
              <a:gd name="T35" fmla="*/ 0 h 2288"/>
              <a:gd name="T36" fmla="*/ 104 w 2812"/>
              <a:gd name="T37" fmla="*/ 1676 h 2288"/>
              <a:gd name="T38" fmla="*/ 80 w 2812"/>
              <a:gd name="T39" fmla="*/ 1704 h 2288"/>
              <a:gd name="T40" fmla="*/ 58 w 2812"/>
              <a:gd name="T41" fmla="*/ 1732 h 2288"/>
              <a:gd name="T42" fmla="*/ 41 w 2812"/>
              <a:gd name="T43" fmla="*/ 1763 h 2288"/>
              <a:gd name="T44" fmla="*/ 26 w 2812"/>
              <a:gd name="T45" fmla="*/ 1795 h 2288"/>
              <a:gd name="T46" fmla="*/ 14 w 2812"/>
              <a:gd name="T47" fmla="*/ 1827 h 2288"/>
              <a:gd name="T48" fmla="*/ 6 w 2812"/>
              <a:gd name="T49" fmla="*/ 1862 h 2288"/>
              <a:gd name="T50" fmla="*/ 1 w 2812"/>
              <a:gd name="T51" fmla="*/ 1896 h 2288"/>
              <a:gd name="T52" fmla="*/ 0 w 2812"/>
              <a:gd name="T53" fmla="*/ 1930 h 2288"/>
              <a:gd name="T54" fmla="*/ 1 w 2812"/>
              <a:gd name="T55" fmla="*/ 1964 h 2288"/>
              <a:gd name="T56" fmla="*/ 6 w 2812"/>
              <a:gd name="T57" fmla="*/ 1998 h 2288"/>
              <a:gd name="T58" fmla="*/ 14 w 2812"/>
              <a:gd name="T59" fmla="*/ 2032 h 2288"/>
              <a:gd name="T60" fmla="*/ 26 w 2812"/>
              <a:gd name="T61" fmla="*/ 2065 h 2288"/>
              <a:gd name="T62" fmla="*/ 41 w 2812"/>
              <a:gd name="T63" fmla="*/ 2096 h 2288"/>
              <a:gd name="T64" fmla="*/ 58 w 2812"/>
              <a:gd name="T65" fmla="*/ 2127 h 2288"/>
              <a:gd name="T66" fmla="*/ 80 w 2812"/>
              <a:gd name="T67" fmla="*/ 2156 h 2288"/>
              <a:gd name="T68" fmla="*/ 104 w 2812"/>
              <a:gd name="T69" fmla="*/ 218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12" h="2288">
                <a:moveTo>
                  <a:pt x="104" y="2183"/>
                </a:moveTo>
                <a:lnTo>
                  <a:pt x="104" y="2183"/>
                </a:lnTo>
                <a:lnTo>
                  <a:pt x="117" y="2196"/>
                </a:lnTo>
                <a:lnTo>
                  <a:pt x="131" y="2208"/>
                </a:lnTo>
                <a:lnTo>
                  <a:pt x="145" y="2218"/>
                </a:lnTo>
                <a:lnTo>
                  <a:pt x="161" y="2229"/>
                </a:lnTo>
                <a:lnTo>
                  <a:pt x="176" y="2238"/>
                </a:lnTo>
                <a:lnTo>
                  <a:pt x="191" y="2247"/>
                </a:lnTo>
                <a:lnTo>
                  <a:pt x="206" y="2255"/>
                </a:lnTo>
                <a:lnTo>
                  <a:pt x="223" y="2262"/>
                </a:lnTo>
                <a:lnTo>
                  <a:pt x="239" y="2268"/>
                </a:lnTo>
                <a:lnTo>
                  <a:pt x="256" y="2273"/>
                </a:lnTo>
                <a:lnTo>
                  <a:pt x="272" y="2278"/>
                </a:lnTo>
                <a:lnTo>
                  <a:pt x="290" y="2282"/>
                </a:lnTo>
                <a:lnTo>
                  <a:pt x="306" y="2284"/>
                </a:lnTo>
                <a:lnTo>
                  <a:pt x="324" y="2286"/>
                </a:lnTo>
                <a:lnTo>
                  <a:pt x="340" y="2288"/>
                </a:lnTo>
                <a:lnTo>
                  <a:pt x="358" y="2288"/>
                </a:lnTo>
                <a:lnTo>
                  <a:pt x="374" y="2288"/>
                </a:lnTo>
                <a:lnTo>
                  <a:pt x="392" y="2286"/>
                </a:lnTo>
                <a:lnTo>
                  <a:pt x="409" y="2284"/>
                </a:lnTo>
                <a:lnTo>
                  <a:pt x="426" y="2282"/>
                </a:lnTo>
                <a:lnTo>
                  <a:pt x="442" y="2278"/>
                </a:lnTo>
                <a:lnTo>
                  <a:pt x="460" y="2273"/>
                </a:lnTo>
                <a:lnTo>
                  <a:pt x="476" y="2268"/>
                </a:lnTo>
                <a:lnTo>
                  <a:pt x="493" y="2262"/>
                </a:lnTo>
                <a:lnTo>
                  <a:pt x="508" y="2255"/>
                </a:lnTo>
                <a:lnTo>
                  <a:pt x="524" y="2247"/>
                </a:lnTo>
                <a:lnTo>
                  <a:pt x="540" y="2238"/>
                </a:lnTo>
                <a:lnTo>
                  <a:pt x="555" y="2229"/>
                </a:lnTo>
                <a:lnTo>
                  <a:pt x="569" y="2218"/>
                </a:lnTo>
                <a:lnTo>
                  <a:pt x="583" y="2208"/>
                </a:lnTo>
                <a:lnTo>
                  <a:pt x="597" y="2196"/>
                </a:lnTo>
                <a:lnTo>
                  <a:pt x="611" y="2183"/>
                </a:lnTo>
                <a:lnTo>
                  <a:pt x="2812" y="0"/>
                </a:lnTo>
                <a:lnTo>
                  <a:pt x="1778" y="0"/>
                </a:lnTo>
                <a:lnTo>
                  <a:pt x="104" y="1676"/>
                </a:lnTo>
                <a:lnTo>
                  <a:pt x="104" y="1676"/>
                </a:lnTo>
                <a:lnTo>
                  <a:pt x="91" y="1690"/>
                </a:lnTo>
                <a:lnTo>
                  <a:pt x="80" y="1704"/>
                </a:lnTo>
                <a:lnTo>
                  <a:pt x="69" y="1718"/>
                </a:lnTo>
                <a:lnTo>
                  <a:pt x="58" y="1732"/>
                </a:lnTo>
                <a:lnTo>
                  <a:pt x="49" y="1748"/>
                </a:lnTo>
                <a:lnTo>
                  <a:pt x="41" y="1763"/>
                </a:lnTo>
                <a:lnTo>
                  <a:pt x="33" y="1779"/>
                </a:lnTo>
                <a:lnTo>
                  <a:pt x="26" y="1795"/>
                </a:lnTo>
                <a:lnTo>
                  <a:pt x="20" y="1811"/>
                </a:lnTo>
                <a:lnTo>
                  <a:pt x="14" y="1827"/>
                </a:lnTo>
                <a:lnTo>
                  <a:pt x="9" y="1845"/>
                </a:lnTo>
                <a:lnTo>
                  <a:pt x="6" y="1862"/>
                </a:lnTo>
                <a:lnTo>
                  <a:pt x="3" y="1878"/>
                </a:lnTo>
                <a:lnTo>
                  <a:pt x="1" y="1896"/>
                </a:lnTo>
                <a:lnTo>
                  <a:pt x="0" y="1913"/>
                </a:lnTo>
                <a:lnTo>
                  <a:pt x="0" y="1930"/>
                </a:lnTo>
                <a:lnTo>
                  <a:pt x="0" y="1947"/>
                </a:lnTo>
                <a:lnTo>
                  <a:pt x="1" y="1964"/>
                </a:lnTo>
                <a:lnTo>
                  <a:pt x="3" y="1981"/>
                </a:lnTo>
                <a:lnTo>
                  <a:pt x="6" y="1998"/>
                </a:lnTo>
                <a:lnTo>
                  <a:pt x="9" y="2015"/>
                </a:lnTo>
                <a:lnTo>
                  <a:pt x="14" y="2032"/>
                </a:lnTo>
                <a:lnTo>
                  <a:pt x="20" y="2048"/>
                </a:lnTo>
                <a:lnTo>
                  <a:pt x="26" y="2065"/>
                </a:lnTo>
                <a:lnTo>
                  <a:pt x="33" y="2081"/>
                </a:lnTo>
                <a:lnTo>
                  <a:pt x="41" y="2096"/>
                </a:lnTo>
                <a:lnTo>
                  <a:pt x="49" y="2112"/>
                </a:lnTo>
                <a:lnTo>
                  <a:pt x="58" y="2127"/>
                </a:lnTo>
                <a:lnTo>
                  <a:pt x="69" y="2142"/>
                </a:lnTo>
                <a:lnTo>
                  <a:pt x="80" y="2156"/>
                </a:lnTo>
                <a:lnTo>
                  <a:pt x="91" y="2170"/>
                </a:lnTo>
                <a:lnTo>
                  <a:pt x="104" y="2183"/>
                </a:lnTo>
                <a:lnTo>
                  <a:pt x="104" y="2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038C1AE9-1CD2-4474-B31B-0870D53550CB}"/>
              </a:ext>
            </a:extLst>
          </p:cNvPr>
          <p:cNvSpPr>
            <a:spLocks/>
          </p:cNvSpPr>
          <p:nvPr/>
        </p:nvSpPr>
        <p:spPr bwMode="auto">
          <a:xfrm>
            <a:off x="11541516" y="3781847"/>
            <a:ext cx="650495" cy="650875"/>
          </a:xfrm>
          <a:custGeom>
            <a:avLst/>
            <a:gdLst>
              <a:gd name="T0" fmla="*/ 105 w 1535"/>
              <a:gd name="T1" fmla="*/ 1944 h 2050"/>
              <a:gd name="T2" fmla="*/ 133 w 1535"/>
              <a:gd name="T3" fmla="*/ 1969 h 2050"/>
              <a:gd name="T4" fmla="*/ 163 w 1535"/>
              <a:gd name="T5" fmla="*/ 1990 h 2050"/>
              <a:gd name="T6" fmla="*/ 193 w 1535"/>
              <a:gd name="T7" fmla="*/ 2009 h 2050"/>
              <a:gd name="T8" fmla="*/ 226 w 1535"/>
              <a:gd name="T9" fmla="*/ 2024 h 2050"/>
              <a:gd name="T10" fmla="*/ 259 w 1535"/>
              <a:gd name="T11" fmla="*/ 2036 h 2050"/>
              <a:gd name="T12" fmla="*/ 293 w 1535"/>
              <a:gd name="T13" fmla="*/ 2044 h 2050"/>
              <a:gd name="T14" fmla="*/ 328 w 1535"/>
              <a:gd name="T15" fmla="*/ 2049 h 2050"/>
              <a:gd name="T16" fmla="*/ 362 w 1535"/>
              <a:gd name="T17" fmla="*/ 2050 h 2050"/>
              <a:gd name="T18" fmla="*/ 397 w 1535"/>
              <a:gd name="T19" fmla="*/ 2049 h 2050"/>
              <a:gd name="T20" fmla="*/ 432 w 1535"/>
              <a:gd name="T21" fmla="*/ 2044 h 2050"/>
              <a:gd name="T22" fmla="*/ 466 w 1535"/>
              <a:gd name="T23" fmla="*/ 2036 h 2050"/>
              <a:gd name="T24" fmla="*/ 500 w 1535"/>
              <a:gd name="T25" fmla="*/ 2024 h 2050"/>
              <a:gd name="T26" fmla="*/ 531 w 1535"/>
              <a:gd name="T27" fmla="*/ 2009 h 2050"/>
              <a:gd name="T28" fmla="*/ 563 w 1535"/>
              <a:gd name="T29" fmla="*/ 1990 h 2050"/>
              <a:gd name="T30" fmla="*/ 592 w 1535"/>
              <a:gd name="T31" fmla="*/ 1969 h 2050"/>
              <a:gd name="T32" fmla="*/ 619 w 1535"/>
              <a:gd name="T33" fmla="*/ 1944 h 2050"/>
              <a:gd name="T34" fmla="*/ 1535 w 1535"/>
              <a:gd name="T35" fmla="*/ 0 h 2050"/>
              <a:gd name="T36" fmla="*/ 105 w 1535"/>
              <a:gd name="T37" fmla="*/ 1430 h 2050"/>
              <a:gd name="T38" fmla="*/ 81 w 1535"/>
              <a:gd name="T39" fmla="*/ 1457 h 2050"/>
              <a:gd name="T40" fmla="*/ 59 w 1535"/>
              <a:gd name="T41" fmla="*/ 1486 h 2050"/>
              <a:gd name="T42" fmla="*/ 41 w 1535"/>
              <a:gd name="T43" fmla="*/ 1518 h 2050"/>
              <a:gd name="T44" fmla="*/ 25 w 1535"/>
              <a:gd name="T45" fmla="*/ 1550 h 2050"/>
              <a:gd name="T46" fmla="*/ 14 w 1535"/>
              <a:gd name="T47" fmla="*/ 1584 h 2050"/>
              <a:gd name="T48" fmla="*/ 5 w 1535"/>
              <a:gd name="T49" fmla="*/ 1618 h 2050"/>
              <a:gd name="T50" fmla="*/ 1 w 1535"/>
              <a:gd name="T51" fmla="*/ 1652 h 2050"/>
              <a:gd name="T52" fmla="*/ 0 w 1535"/>
              <a:gd name="T53" fmla="*/ 1687 h 2050"/>
              <a:gd name="T54" fmla="*/ 1 w 1535"/>
              <a:gd name="T55" fmla="*/ 1721 h 2050"/>
              <a:gd name="T56" fmla="*/ 5 w 1535"/>
              <a:gd name="T57" fmla="*/ 1756 h 2050"/>
              <a:gd name="T58" fmla="*/ 14 w 1535"/>
              <a:gd name="T59" fmla="*/ 1790 h 2050"/>
              <a:gd name="T60" fmla="*/ 25 w 1535"/>
              <a:gd name="T61" fmla="*/ 1823 h 2050"/>
              <a:gd name="T62" fmla="*/ 41 w 1535"/>
              <a:gd name="T63" fmla="*/ 1856 h 2050"/>
              <a:gd name="T64" fmla="*/ 59 w 1535"/>
              <a:gd name="T65" fmla="*/ 1887 h 2050"/>
              <a:gd name="T66" fmla="*/ 81 w 1535"/>
              <a:gd name="T67" fmla="*/ 1916 h 2050"/>
              <a:gd name="T68" fmla="*/ 105 w 1535"/>
              <a:gd name="T69" fmla="*/ 1944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5" h="2050">
                <a:moveTo>
                  <a:pt x="105" y="1944"/>
                </a:moveTo>
                <a:lnTo>
                  <a:pt x="105" y="1944"/>
                </a:lnTo>
                <a:lnTo>
                  <a:pt x="119" y="1957"/>
                </a:lnTo>
                <a:lnTo>
                  <a:pt x="133" y="1969"/>
                </a:lnTo>
                <a:lnTo>
                  <a:pt x="147" y="1980"/>
                </a:lnTo>
                <a:lnTo>
                  <a:pt x="163" y="1990"/>
                </a:lnTo>
                <a:lnTo>
                  <a:pt x="178" y="2000"/>
                </a:lnTo>
                <a:lnTo>
                  <a:pt x="193" y="2009"/>
                </a:lnTo>
                <a:lnTo>
                  <a:pt x="210" y="2017"/>
                </a:lnTo>
                <a:lnTo>
                  <a:pt x="226" y="2024"/>
                </a:lnTo>
                <a:lnTo>
                  <a:pt x="243" y="2030"/>
                </a:lnTo>
                <a:lnTo>
                  <a:pt x="259" y="2036"/>
                </a:lnTo>
                <a:lnTo>
                  <a:pt x="277" y="2040"/>
                </a:lnTo>
                <a:lnTo>
                  <a:pt x="293" y="2044"/>
                </a:lnTo>
                <a:lnTo>
                  <a:pt x="311" y="2046"/>
                </a:lnTo>
                <a:lnTo>
                  <a:pt x="328" y="2049"/>
                </a:lnTo>
                <a:lnTo>
                  <a:pt x="345" y="2050"/>
                </a:lnTo>
                <a:lnTo>
                  <a:pt x="362" y="2050"/>
                </a:lnTo>
                <a:lnTo>
                  <a:pt x="380" y="2050"/>
                </a:lnTo>
                <a:lnTo>
                  <a:pt x="397" y="2049"/>
                </a:lnTo>
                <a:lnTo>
                  <a:pt x="415" y="2046"/>
                </a:lnTo>
                <a:lnTo>
                  <a:pt x="432" y="2044"/>
                </a:lnTo>
                <a:lnTo>
                  <a:pt x="449" y="2040"/>
                </a:lnTo>
                <a:lnTo>
                  <a:pt x="466" y="2036"/>
                </a:lnTo>
                <a:lnTo>
                  <a:pt x="483" y="2030"/>
                </a:lnTo>
                <a:lnTo>
                  <a:pt x="500" y="2024"/>
                </a:lnTo>
                <a:lnTo>
                  <a:pt x="516" y="2017"/>
                </a:lnTo>
                <a:lnTo>
                  <a:pt x="531" y="2009"/>
                </a:lnTo>
                <a:lnTo>
                  <a:pt x="548" y="2000"/>
                </a:lnTo>
                <a:lnTo>
                  <a:pt x="563" y="1990"/>
                </a:lnTo>
                <a:lnTo>
                  <a:pt x="577" y="1980"/>
                </a:lnTo>
                <a:lnTo>
                  <a:pt x="592" y="1969"/>
                </a:lnTo>
                <a:lnTo>
                  <a:pt x="606" y="1957"/>
                </a:lnTo>
                <a:lnTo>
                  <a:pt x="619" y="1944"/>
                </a:lnTo>
                <a:lnTo>
                  <a:pt x="1535" y="1029"/>
                </a:lnTo>
                <a:lnTo>
                  <a:pt x="1535" y="0"/>
                </a:lnTo>
                <a:lnTo>
                  <a:pt x="105" y="1430"/>
                </a:lnTo>
                <a:lnTo>
                  <a:pt x="105" y="1430"/>
                </a:lnTo>
                <a:lnTo>
                  <a:pt x="92" y="1443"/>
                </a:lnTo>
                <a:lnTo>
                  <a:pt x="81" y="1457"/>
                </a:lnTo>
                <a:lnTo>
                  <a:pt x="70" y="1472"/>
                </a:lnTo>
                <a:lnTo>
                  <a:pt x="59" y="1486"/>
                </a:lnTo>
                <a:lnTo>
                  <a:pt x="50" y="1502"/>
                </a:lnTo>
                <a:lnTo>
                  <a:pt x="41" y="1518"/>
                </a:lnTo>
                <a:lnTo>
                  <a:pt x="32" y="1533"/>
                </a:lnTo>
                <a:lnTo>
                  <a:pt x="25" y="1550"/>
                </a:lnTo>
                <a:lnTo>
                  <a:pt x="19" y="1566"/>
                </a:lnTo>
                <a:lnTo>
                  <a:pt x="14" y="1584"/>
                </a:lnTo>
                <a:lnTo>
                  <a:pt x="10" y="1600"/>
                </a:lnTo>
                <a:lnTo>
                  <a:pt x="5" y="1618"/>
                </a:lnTo>
                <a:lnTo>
                  <a:pt x="3" y="1634"/>
                </a:lnTo>
                <a:lnTo>
                  <a:pt x="1" y="1652"/>
                </a:lnTo>
                <a:lnTo>
                  <a:pt x="0" y="1669"/>
                </a:lnTo>
                <a:lnTo>
                  <a:pt x="0" y="1687"/>
                </a:lnTo>
                <a:lnTo>
                  <a:pt x="0" y="1705"/>
                </a:lnTo>
                <a:lnTo>
                  <a:pt x="1" y="1721"/>
                </a:lnTo>
                <a:lnTo>
                  <a:pt x="3" y="1739"/>
                </a:lnTo>
                <a:lnTo>
                  <a:pt x="5" y="1756"/>
                </a:lnTo>
                <a:lnTo>
                  <a:pt x="10" y="1773"/>
                </a:lnTo>
                <a:lnTo>
                  <a:pt x="14" y="1790"/>
                </a:lnTo>
                <a:lnTo>
                  <a:pt x="19" y="1807"/>
                </a:lnTo>
                <a:lnTo>
                  <a:pt x="25" y="1823"/>
                </a:lnTo>
                <a:lnTo>
                  <a:pt x="32" y="1840"/>
                </a:lnTo>
                <a:lnTo>
                  <a:pt x="41" y="1856"/>
                </a:lnTo>
                <a:lnTo>
                  <a:pt x="50" y="1871"/>
                </a:lnTo>
                <a:lnTo>
                  <a:pt x="59" y="1887"/>
                </a:lnTo>
                <a:lnTo>
                  <a:pt x="70" y="1902"/>
                </a:lnTo>
                <a:lnTo>
                  <a:pt x="81" y="1916"/>
                </a:lnTo>
                <a:lnTo>
                  <a:pt x="92" y="1930"/>
                </a:lnTo>
                <a:lnTo>
                  <a:pt x="105" y="1944"/>
                </a:lnTo>
                <a:lnTo>
                  <a:pt x="105" y="1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BA94BC0B-A203-4465-B49C-97FB232210FC}"/>
              </a:ext>
            </a:extLst>
          </p:cNvPr>
          <p:cNvSpPr>
            <a:spLocks/>
          </p:cNvSpPr>
          <p:nvPr/>
        </p:nvSpPr>
        <p:spPr bwMode="auto">
          <a:xfrm>
            <a:off x="1243781" y="6108700"/>
            <a:ext cx="1222590" cy="749300"/>
          </a:xfrm>
          <a:custGeom>
            <a:avLst/>
            <a:gdLst>
              <a:gd name="T0" fmla="*/ 2781 w 2886"/>
              <a:gd name="T1" fmla="*/ 104 h 2358"/>
              <a:gd name="T2" fmla="*/ 2754 w 2886"/>
              <a:gd name="T3" fmla="*/ 80 h 2358"/>
              <a:gd name="T4" fmla="*/ 2725 w 2886"/>
              <a:gd name="T5" fmla="*/ 59 h 2358"/>
              <a:gd name="T6" fmla="*/ 2694 w 2886"/>
              <a:gd name="T7" fmla="*/ 41 h 2358"/>
              <a:gd name="T8" fmla="*/ 2662 w 2886"/>
              <a:gd name="T9" fmla="*/ 26 h 2358"/>
              <a:gd name="T10" fmla="*/ 2630 w 2886"/>
              <a:gd name="T11" fmla="*/ 14 h 2358"/>
              <a:gd name="T12" fmla="*/ 2596 w 2886"/>
              <a:gd name="T13" fmla="*/ 6 h 2358"/>
              <a:gd name="T14" fmla="*/ 2562 w 2886"/>
              <a:gd name="T15" fmla="*/ 1 h 2358"/>
              <a:gd name="T16" fmla="*/ 2527 w 2886"/>
              <a:gd name="T17" fmla="*/ 0 h 2358"/>
              <a:gd name="T18" fmla="*/ 2493 w 2886"/>
              <a:gd name="T19" fmla="*/ 1 h 2358"/>
              <a:gd name="T20" fmla="*/ 2459 w 2886"/>
              <a:gd name="T21" fmla="*/ 6 h 2358"/>
              <a:gd name="T22" fmla="*/ 2425 w 2886"/>
              <a:gd name="T23" fmla="*/ 14 h 2358"/>
              <a:gd name="T24" fmla="*/ 2392 w 2886"/>
              <a:gd name="T25" fmla="*/ 26 h 2358"/>
              <a:gd name="T26" fmla="*/ 2361 w 2886"/>
              <a:gd name="T27" fmla="*/ 41 h 2358"/>
              <a:gd name="T28" fmla="*/ 2330 w 2886"/>
              <a:gd name="T29" fmla="*/ 59 h 2358"/>
              <a:gd name="T30" fmla="*/ 2301 w 2886"/>
              <a:gd name="T31" fmla="*/ 80 h 2358"/>
              <a:gd name="T32" fmla="*/ 2274 w 2886"/>
              <a:gd name="T33" fmla="*/ 104 h 2358"/>
              <a:gd name="T34" fmla="*/ 1035 w 2886"/>
              <a:gd name="T35" fmla="*/ 2358 h 2358"/>
              <a:gd name="T36" fmla="*/ 2781 w 2886"/>
              <a:gd name="T37" fmla="*/ 612 h 2358"/>
              <a:gd name="T38" fmla="*/ 2806 w 2886"/>
              <a:gd name="T39" fmla="*/ 583 h 2358"/>
              <a:gd name="T40" fmla="*/ 2827 w 2886"/>
              <a:gd name="T41" fmla="*/ 555 h 2358"/>
              <a:gd name="T42" fmla="*/ 2844 w 2886"/>
              <a:gd name="T43" fmla="*/ 525 h 2358"/>
              <a:gd name="T44" fmla="*/ 2860 w 2886"/>
              <a:gd name="T45" fmla="*/ 493 h 2358"/>
              <a:gd name="T46" fmla="*/ 2871 w 2886"/>
              <a:gd name="T47" fmla="*/ 460 h 2358"/>
              <a:gd name="T48" fmla="*/ 2880 w 2886"/>
              <a:gd name="T49" fmla="*/ 426 h 2358"/>
              <a:gd name="T50" fmla="*/ 2884 w 2886"/>
              <a:gd name="T51" fmla="*/ 392 h 2358"/>
              <a:gd name="T52" fmla="*/ 2886 w 2886"/>
              <a:gd name="T53" fmla="*/ 358 h 2358"/>
              <a:gd name="T54" fmla="*/ 2884 w 2886"/>
              <a:gd name="T55" fmla="*/ 324 h 2358"/>
              <a:gd name="T56" fmla="*/ 2880 w 2886"/>
              <a:gd name="T57" fmla="*/ 290 h 2358"/>
              <a:gd name="T58" fmla="*/ 2871 w 2886"/>
              <a:gd name="T59" fmla="*/ 256 h 2358"/>
              <a:gd name="T60" fmla="*/ 2860 w 2886"/>
              <a:gd name="T61" fmla="*/ 223 h 2358"/>
              <a:gd name="T62" fmla="*/ 2844 w 2886"/>
              <a:gd name="T63" fmla="*/ 191 h 2358"/>
              <a:gd name="T64" fmla="*/ 2827 w 2886"/>
              <a:gd name="T65" fmla="*/ 161 h 2358"/>
              <a:gd name="T66" fmla="*/ 2806 w 2886"/>
              <a:gd name="T67" fmla="*/ 131 h 2358"/>
              <a:gd name="T68" fmla="*/ 2781 w 2886"/>
              <a:gd name="T69" fmla="*/ 104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6" h="2358">
                <a:moveTo>
                  <a:pt x="2781" y="104"/>
                </a:moveTo>
                <a:lnTo>
                  <a:pt x="2781" y="104"/>
                </a:lnTo>
                <a:lnTo>
                  <a:pt x="2767" y="92"/>
                </a:lnTo>
                <a:lnTo>
                  <a:pt x="2754" y="80"/>
                </a:lnTo>
                <a:lnTo>
                  <a:pt x="2739" y="69"/>
                </a:lnTo>
                <a:lnTo>
                  <a:pt x="2725" y="59"/>
                </a:lnTo>
                <a:lnTo>
                  <a:pt x="2709" y="49"/>
                </a:lnTo>
                <a:lnTo>
                  <a:pt x="2694" y="41"/>
                </a:lnTo>
                <a:lnTo>
                  <a:pt x="2678" y="33"/>
                </a:lnTo>
                <a:lnTo>
                  <a:pt x="2662" y="26"/>
                </a:lnTo>
                <a:lnTo>
                  <a:pt x="2646" y="20"/>
                </a:lnTo>
                <a:lnTo>
                  <a:pt x="2630" y="14"/>
                </a:lnTo>
                <a:lnTo>
                  <a:pt x="2613" y="9"/>
                </a:lnTo>
                <a:lnTo>
                  <a:pt x="2596" y="6"/>
                </a:lnTo>
                <a:lnTo>
                  <a:pt x="2579" y="4"/>
                </a:lnTo>
                <a:lnTo>
                  <a:pt x="2562" y="1"/>
                </a:lnTo>
                <a:lnTo>
                  <a:pt x="2545" y="0"/>
                </a:lnTo>
                <a:lnTo>
                  <a:pt x="2527" y="0"/>
                </a:lnTo>
                <a:lnTo>
                  <a:pt x="2510" y="0"/>
                </a:lnTo>
                <a:lnTo>
                  <a:pt x="2493" y="1"/>
                </a:lnTo>
                <a:lnTo>
                  <a:pt x="2476" y="4"/>
                </a:lnTo>
                <a:lnTo>
                  <a:pt x="2459" y="6"/>
                </a:lnTo>
                <a:lnTo>
                  <a:pt x="2442" y="9"/>
                </a:lnTo>
                <a:lnTo>
                  <a:pt x="2425" y="14"/>
                </a:lnTo>
                <a:lnTo>
                  <a:pt x="2409" y="20"/>
                </a:lnTo>
                <a:lnTo>
                  <a:pt x="2392" y="26"/>
                </a:lnTo>
                <a:lnTo>
                  <a:pt x="2376" y="33"/>
                </a:lnTo>
                <a:lnTo>
                  <a:pt x="2361" y="41"/>
                </a:lnTo>
                <a:lnTo>
                  <a:pt x="2346" y="49"/>
                </a:lnTo>
                <a:lnTo>
                  <a:pt x="2330" y="59"/>
                </a:lnTo>
                <a:lnTo>
                  <a:pt x="2315" y="69"/>
                </a:lnTo>
                <a:lnTo>
                  <a:pt x="2301" y="80"/>
                </a:lnTo>
                <a:lnTo>
                  <a:pt x="2287" y="92"/>
                </a:lnTo>
                <a:lnTo>
                  <a:pt x="2274" y="104"/>
                </a:lnTo>
                <a:lnTo>
                  <a:pt x="0" y="2358"/>
                </a:lnTo>
                <a:lnTo>
                  <a:pt x="1035" y="2358"/>
                </a:lnTo>
                <a:lnTo>
                  <a:pt x="2781" y="612"/>
                </a:lnTo>
                <a:lnTo>
                  <a:pt x="2781" y="612"/>
                </a:lnTo>
                <a:lnTo>
                  <a:pt x="2794" y="597"/>
                </a:lnTo>
                <a:lnTo>
                  <a:pt x="2806" y="583"/>
                </a:lnTo>
                <a:lnTo>
                  <a:pt x="2816" y="569"/>
                </a:lnTo>
                <a:lnTo>
                  <a:pt x="2827" y="555"/>
                </a:lnTo>
                <a:lnTo>
                  <a:pt x="2836" y="540"/>
                </a:lnTo>
                <a:lnTo>
                  <a:pt x="2844" y="525"/>
                </a:lnTo>
                <a:lnTo>
                  <a:pt x="2853" y="508"/>
                </a:lnTo>
                <a:lnTo>
                  <a:pt x="2860" y="493"/>
                </a:lnTo>
                <a:lnTo>
                  <a:pt x="2866" y="477"/>
                </a:lnTo>
                <a:lnTo>
                  <a:pt x="2871" y="460"/>
                </a:lnTo>
                <a:lnTo>
                  <a:pt x="2875" y="442"/>
                </a:lnTo>
                <a:lnTo>
                  <a:pt x="2880" y="426"/>
                </a:lnTo>
                <a:lnTo>
                  <a:pt x="2882" y="410"/>
                </a:lnTo>
                <a:lnTo>
                  <a:pt x="2884" y="392"/>
                </a:lnTo>
                <a:lnTo>
                  <a:pt x="2886" y="374"/>
                </a:lnTo>
                <a:lnTo>
                  <a:pt x="2886" y="358"/>
                </a:lnTo>
                <a:lnTo>
                  <a:pt x="2886" y="340"/>
                </a:lnTo>
                <a:lnTo>
                  <a:pt x="2884" y="324"/>
                </a:lnTo>
                <a:lnTo>
                  <a:pt x="2882" y="306"/>
                </a:lnTo>
                <a:lnTo>
                  <a:pt x="2880" y="290"/>
                </a:lnTo>
                <a:lnTo>
                  <a:pt x="2875" y="272"/>
                </a:lnTo>
                <a:lnTo>
                  <a:pt x="2871" y="256"/>
                </a:lnTo>
                <a:lnTo>
                  <a:pt x="2866" y="239"/>
                </a:lnTo>
                <a:lnTo>
                  <a:pt x="2860" y="223"/>
                </a:lnTo>
                <a:lnTo>
                  <a:pt x="2853" y="207"/>
                </a:lnTo>
                <a:lnTo>
                  <a:pt x="2844" y="191"/>
                </a:lnTo>
                <a:lnTo>
                  <a:pt x="2836" y="176"/>
                </a:lnTo>
                <a:lnTo>
                  <a:pt x="2827" y="161"/>
                </a:lnTo>
                <a:lnTo>
                  <a:pt x="2816" y="146"/>
                </a:lnTo>
                <a:lnTo>
                  <a:pt x="2806" y="131"/>
                </a:lnTo>
                <a:lnTo>
                  <a:pt x="2794" y="117"/>
                </a:lnTo>
                <a:lnTo>
                  <a:pt x="2781" y="104"/>
                </a:lnTo>
                <a:lnTo>
                  <a:pt x="2781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D7ADF25A-7051-4AB0-B034-B6FCD4FFD81D}"/>
              </a:ext>
            </a:extLst>
          </p:cNvPr>
          <p:cNvSpPr>
            <a:spLocks/>
          </p:cNvSpPr>
          <p:nvPr userDrawn="1"/>
        </p:nvSpPr>
        <p:spPr bwMode="auto">
          <a:xfrm>
            <a:off x="3" y="2381554"/>
            <a:ext cx="1468380" cy="1266825"/>
          </a:xfrm>
          <a:custGeom>
            <a:avLst/>
            <a:gdLst>
              <a:gd name="T0" fmla="*/ 3357 w 3464"/>
              <a:gd name="T1" fmla="*/ 106 h 3991"/>
              <a:gd name="T2" fmla="*/ 3330 w 3464"/>
              <a:gd name="T3" fmla="*/ 81 h 3991"/>
              <a:gd name="T4" fmla="*/ 3301 w 3464"/>
              <a:gd name="T5" fmla="*/ 60 h 3991"/>
              <a:gd name="T6" fmla="*/ 3269 w 3464"/>
              <a:gd name="T7" fmla="*/ 41 h 3991"/>
              <a:gd name="T8" fmla="*/ 3238 w 3464"/>
              <a:gd name="T9" fmla="*/ 26 h 3991"/>
              <a:gd name="T10" fmla="*/ 3204 w 3464"/>
              <a:gd name="T11" fmla="*/ 14 h 3991"/>
              <a:gd name="T12" fmla="*/ 3170 w 3464"/>
              <a:gd name="T13" fmla="*/ 6 h 3991"/>
              <a:gd name="T14" fmla="*/ 3136 w 3464"/>
              <a:gd name="T15" fmla="*/ 1 h 3991"/>
              <a:gd name="T16" fmla="*/ 3100 w 3464"/>
              <a:gd name="T17" fmla="*/ 0 h 3991"/>
              <a:gd name="T18" fmla="*/ 3066 w 3464"/>
              <a:gd name="T19" fmla="*/ 1 h 3991"/>
              <a:gd name="T20" fmla="*/ 3031 w 3464"/>
              <a:gd name="T21" fmla="*/ 6 h 3991"/>
              <a:gd name="T22" fmla="*/ 2997 w 3464"/>
              <a:gd name="T23" fmla="*/ 14 h 3991"/>
              <a:gd name="T24" fmla="*/ 2964 w 3464"/>
              <a:gd name="T25" fmla="*/ 26 h 3991"/>
              <a:gd name="T26" fmla="*/ 2931 w 3464"/>
              <a:gd name="T27" fmla="*/ 41 h 3991"/>
              <a:gd name="T28" fmla="*/ 2901 w 3464"/>
              <a:gd name="T29" fmla="*/ 60 h 3991"/>
              <a:gd name="T30" fmla="*/ 2871 w 3464"/>
              <a:gd name="T31" fmla="*/ 81 h 3991"/>
              <a:gd name="T32" fmla="*/ 2843 w 3464"/>
              <a:gd name="T33" fmla="*/ 106 h 3991"/>
              <a:gd name="T34" fmla="*/ 0 w 3464"/>
              <a:gd name="T35" fmla="*/ 3991 h 3991"/>
              <a:gd name="T36" fmla="*/ 3357 w 3464"/>
              <a:gd name="T37" fmla="*/ 620 h 3991"/>
              <a:gd name="T38" fmla="*/ 3382 w 3464"/>
              <a:gd name="T39" fmla="*/ 593 h 3991"/>
              <a:gd name="T40" fmla="*/ 3404 w 3464"/>
              <a:gd name="T41" fmla="*/ 563 h 3991"/>
              <a:gd name="T42" fmla="*/ 3422 w 3464"/>
              <a:gd name="T43" fmla="*/ 532 h 3991"/>
              <a:gd name="T44" fmla="*/ 3437 w 3464"/>
              <a:gd name="T45" fmla="*/ 500 h 3991"/>
              <a:gd name="T46" fmla="*/ 3449 w 3464"/>
              <a:gd name="T47" fmla="*/ 466 h 3991"/>
              <a:gd name="T48" fmla="*/ 3457 w 3464"/>
              <a:gd name="T49" fmla="*/ 432 h 3991"/>
              <a:gd name="T50" fmla="*/ 3462 w 3464"/>
              <a:gd name="T51" fmla="*/ 398 h 3991"/>
              <a:gd name="T52" fmla="*/ 3464 w 3464"/>
              <a:gd name="T53" fmla="*/ 363 h 3991"/>
              <a:gd name="T54" fmla="*/ 3462 w 3464"/>
              <a:gd name="T55" fmla="*/ 329 h 3991"/>
              <a:gd name="T56" fmla="*/ 3457 w 3464"/>
              <a:gd name="T57" fmla="*/ 293 h 3991"/>
              <a:gd name="T58" fmla="*/ 3449 w 3464"/>
              <a:gd name="T59" fmla="*/ 259 h 3991"/>
              <a:gd name="T60" fmla="*/ 3437 w 3464"/>
              <a:gd name="T61" fmla="*/ 226 h 3991"/>
              <a:gd name="T62" fmla="*/ 3422 w 3464"/>
              <a:gd name="T63" fmla="*/ 194 h 3991"/>
              <a:gd name="T64" fmla="*/ 3404 w 3464"/>
              <a:gd name="T65" fmla="*/ 163 h 3991"/>
              <a:gd name="T66" fmla="*/ 3382 w 3464"/>
              <a:gd name="T67" fmla="*/ 134 h 3991"/>
              <a:gd name="T68" fmla="*/ 3357 w 3464"/>
              <a:gd name="T69" fmla="*/ 106 h 3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64" h="3991">
                <a:moveTo>
                  <a:pt x="3357" y="106"/>
                </a:moveTo>
                <a:lnTo>
                  <a:pt x="3357" y="106"/>
                </a:lnTo>
                <a:lnTo>
                  <a:pt x="3344" y="93"/>
                </a:lnTo>
                <a:lnTo>
                  <a:pt x="3330" y="81"/>
                </a:lnTo>
                <a:lnTo>
                  <a:pt x="3315" y="69"/>
                </a:lnTo>
                <a:lnTo>
                  <a:pt x="3301" y="60"/>
                </a:lnTo>
                <a:lnTo>
                  <a:pt x="3286" y="49"/>
                </a:lnTo>
                <a:lnTo>
                  <a:pt x="3269" y="41"/>
                </a:lnTo>
                <a:lnTo>
                  <a:pt x="3254" y="33"/>
                </a:lnTo>
                <a:lnTo>
                  <a:pt x="3238" y="26"/>
                </a:lnTo>
                <a:lnTo>
                  <a:pt x="3221" y="20"/>
                </a:lnTo>
                <a:lnTo>
                  <a:pt x="3204" y="14"/>
                </a:lnTo>
                <a:lnTo>
                  <a:pt x="3187" y="9"/>
                </a:lnTo>
                <a:lnTo>
                  <a:pt x="3170" y="6"/>
                </a:lnTo>
                <a:lnTo>
                  <a:pt x="3153" y="3"/>
                </a:lnTo>
                <a:lnTo>
                  <a:pt x="3136" y="1"/>
                </a:lnTo>
                <a:lnTo>
                  <a:pt x="3118" y="0"/>
                </a:lnTo>
                <a:lnTo>
                  <a:pt x="3100" y="0"/>
                </a:lnTo>
                <a:lnTo>
                  <a:pt x="3083" y="0"/>
                </a:lnTo>
                <a:lnTo>
                  <a:pt x="3066" y="1"/>
                </a:lnTo>
                <a:lnTo>
                  <a:pt x="3049" y="3"/>
                </a:lnTo>
                <a:lnTo>
                  <a:pt x="3031" y="6"/>
                </a:lnTo>
                <a:lnTo>
                  <a:pt x="3015" y="9"/>
                </a:lnTo>
                <a:lnTo>
                  <a:pt x="2997" y="14"/>
                </a:lnTo>
                <a:lnTo>
                  <a:pt x="2981" y="20"/>
                </a:lnTo>
                <a:lnTo>
                  <a:pt x="2964" y="26"/>
                </a:lnTo>
                <a:lnTo>
                  <a:pt x="2948" y="33"/>
                </a:lnTo>
                <a:lnTo>
                  <a:pt x="2931" y="41"/>
                </a:lnTo>
                <a:lnTo>
                  <a:pt x="2916" y="49"/>
                </a:lnTo>
                <a:lnTo>
                  <a:pt x="2901" y="60"/>
                </a:lnTo>
                <a:lnTo>
                  <a:pt x="2885" y="69"/>
                </a:lnTo>
                <a:lnTo>
                  <a:pt x="2871" y="81"/>
                </a:lnTo>
                <a:lnTo>
                  <a:pt x="2857" y="93"/>
                </a:lnTo>
                <a:lnTo>
                  <a:pt x="2843" y="106"/>
                </a:lnTo>
                <a:lnTo>
                  <a:pt x="0" y="2956"/>
                </a:lnTo>
                <a:lnTo>
                  <a:pt x="0" y="3991"/>
                </a:lnTo>
                <a:lnTo>
                  <a:pt x="3357" y="620"/>
                </a:lnTo>
                <a:lnTo>
                  <a:pt x="3357" y="620"/>
                </a:lnTo>
                <a:lnTo>
                  <a:pt x="3370" y="607"/>
                </a:lnTo>
                <a:lnTo>
                  <a:pt x="3382" y="593"/>
                </a:lnTo>
                <a:lnTo>
                  <a:pt x="3394" y="577"/>
                </a:lnTo>
                <a:lnTo>
                  <a:pt x="3404" y="563"/>
                </a:lnTo>
                <a:lnTo>
                  <a:pt x="3414" y="548"/>
                </a:lnTo>
                <a:lnTo>
                  <a:pt x="3422" y="532"/>
                </a:lnTo>
                <a:lnTo>
                  <a:pt x="3430" y="516"/>
                </a:lnTo>
                <a:lnTo>
                  <a:pt x="3437" y="500"/>
                </a:lnTo>
                <a:lnTo>
                  <a:pt x="3444" y="483"/>
                </a:lnTo>
                <a:lnTo>
                  <a:pt x="3449" y="466"/>
                </a:lnTo>
                <a:lnTo>
                  <a:pt x="3454" y="449"/>
                </a:lnTo>
                <a:lnTo>
                  <a:pt x="3457" y="432"/>
                </a:lnTo>
                <a:lnTo>
                  <a:pt x="3461" y="415"/>
                </a:lnTo>
                <a:lnTo>
                  <a:pt x="3462" y="398"/>
                </a:lnTo>
                <a:lnTo>
                  <a:pt x="3464" y="380"/>
                </a:lnTo>
                <a:lnTo>
                  <a:pt x="3464" y="363"/>
                </a:lnTo>
                <a:lnTo>
                  <a:pt x="3464" y="345"/>
                </a:lnTo>
                <a:lnTo>
                  <a:pt x="3462" y="329"/>
                </a:lnTo>
                <a:lnTo>
                  <a:pt x="3461" y="311"/>
                </a:lnTo>
                <a:lnTo>
                  <a:pt x="3457" y="293"/>
                </a:lnTo>
                <a:lnTo>
                  <a:pt x="3454" y="276"/>
                </a:lnTo>
                <a:lnTo>
                  <a:pt x="3449" y="259"/>
                </a:lnTo>
                <a:lnTo>
                  <a:pt x="3444" y="243"/>
                </a:lnTo>
                <a:lnTo>
                  <a:pt x="3437" y="226"/>
                </a:lnTo>
                <a:lnTo>
                  <a:pt x="3430" y="210"/>
                </a:lnTo>
                <a:lnTo>
                  <a:pt x="3422" y="194"/>
                </a:lnTo>
                <a:lnTo>
                  <a:pt x="3414" y="178"/>
                </a:lnTo>
                <a:lnTo>
                  <a:pt x="3404" y="163"/>
                </a:lnTo>
                <a:lnTo>
                  <a:pt x="3394" y="148"/>
                </a:lnTo>
                <a:lnTo>
                  <a:pt x="3382" y="134"/>
                </a:lnTo>
                <a:lnTo>
                  <a:pt x="3370" y="120"/>
                </a:lnTo>
                <a:lnTo>
                  <a:pt x="3357" y="106"/>
                </a:lnTo>
                <a:lnTo>
                  <a:pt x="3357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23983" y="635636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160377" y="635636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33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26024" y="4612533"/>
            <a:ext cx="4139952" cy="11795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3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1" y="6356360"/>
            <a:ext cx="4114800" cy="365125"/>
          </a:xfrm>
        </p:spPr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8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2978FAA-C14E-4EDD-9D4A-94A548EDB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50539"/>
          <a:stretch/>
        </p:blipFill>
        <p:spPr>
          <a:xfrm>
            <a:off x="7563156" y="9"/>
            <a:ext cx="4628855" cy="42529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E07B58E-BE2A-4170-A342-6D28879EF3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8"/>
          <a:stretch>
            <a:fillRect/>
          </a:stretch>
        </p:blipFill>
        <p:spPr>
          <a:xfrm>
            <a:off x="10" y="2748574"/>
            <a:ext cx="6192011" cy="4109435"/>
          </a:xfrm>
          <a:custGeom>
            <a:avLst/>
            <a:gdLst>
              <a:gd name="connsiteX0" fmla="*/ 0 w 4644008"/>
              <a:gd name="connsiteY0" fmla="*/ 0 h 4109435"/>
              <a:gd name="connsiteX1" fmla="*/ 4644008 w 4644008"/>
              <a:gd name="connsiteY1" fmla="*/ 0 h 4109435"/>
              <a:gd name="connsiteX2" fmla="*/ 4644008 w 4644008"/>
              <a:gd name="connsiteY2" fmla="*/ 4109435 h 4109435"/>
              <a:gd name="connsiteX3" fmla="*/ 0 w 4644008"/>
              <a:gd name="connsiteY3" fmla="*/ 4109435 h 410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4008" h="4109435">
                <a:moveTo>
                  <a:pt x="0" y="0"/>
                </a:moveTo>
                <a:lnTo>
                  <a:pt x="4644008" y="0"/>
                </a:lnTo>
                <a:lnTo>
                  <a:pt x="4644008" y="4109435"/>
                </a:lnTo>
                <a:lnTo>
                  <a:pt x="0" y="4109435"/>
                </a:lnTo>
                <a:close/>
              </a:path>
            </a:pathLst>
          </a:cu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BBB5E71-AB95-4AAE-8D0C-2B8D78EC465D}"/>
              </a:ext>
            </a:extLst>
          </p:cNvPr>
          <p:cNvSpPr>
            <a:spLocks/>
          </p:cNvSpPr>
          <p:nvPr userDrawn="1"/>
        </p:nvSpPr>
        <p:spPr bwMode="auto">
          <a:xfrm>
            <a:off x="0" y="4"/>
            <a:ext cx="12196436" cy="6857999"/>
          </a:xfrm>
          <a:custGeom>
            <a:avLst/>
            <a:gdLst>
              <a:gd name="connsiteX0" fmla="*/ 0 w 9147326"/>
              <a:gd name="connsiteY0" fmla="*/ 0 h 6857999"/>
              <a:gd name="connsiteX1" fmla="*/ 9147326 w 9147326"/>
              <a:gd name="connsiteY1" fmla="*/ 0 h 6857999"/>
              <a:gd name="connsiteX2" fmla="*/ 9147326 w 9147326"/>
              <a:gd name="connsiteY2" fmla="*/ 126534 h 6857999"/>
              <a:gd name="connsiteX3" fmla="*/ 7728380 w 9147326"/>
              <a:gd name="connsiteY3" fmla="*/ 1544002 h 6857999"/>
              <a:gd name="connsiteX4" fmla="*/ 7724248 w 9147326"/>
              <a:gd name="connsiteY4" fmla="*/ 1548130 h 6857999"/>
              <a:gd name="connsiteX5" fmla="*/ 7720434 w 9147326"/>
              <a:gd name="connsiteY5" fmla="*/ 1552575 h 6857999"/>
              <a:gd name="connsiteX6" fmla="*/ 7717256 w 9147326"/>
              <a:gd name="connsiteY6" fmla="*/ 1557337 h 6857999"/>
              <a:gd name="connsiteX7" fmla="*/ 7713759 w 9147326"/>
              <a:gd name="connsiteY7" fmla="*/ 1561782 h 6857999"/>
              <a:gd name="connsiteX8" fmla="*/ 7710899 w 9147326"/>
              <a:gd name="connsiteY8" fmla="*/ 1566545 h 6857999"/>
              <a:gd name="connsiteX9" fmla="*/ 7707721 w 9147326"/>
              <a:gd name="connsiteY9" fmla="*/ 1571942 h 6857999"/>
              <a:gd name="connsiteX10" fmla="*/ 7705496 w 9147326"/>
              <a:gd name="connsiteY10" fmla="*/ 1576705 h 6857999"/>
              <a:gd name="connsiteX11" fmla="*/ 7702953 w 9147326"/>
              <a:gd name="connsiteY11" fmla="*/ 1581785 h 6857999"/>
              <a:gd name="connsiteX12" fmla="*/ 7701046 w 9147326"/>
              <a:gd name="connsiteY12" fmla="*/ 1587182 h 6857999"/>
              <a:gd name="connsiteX13" fmla="*/ 7699457 w 9147326"/>
              <a:gd name="connsiteY13" fmla="*/ 1592262 h 6857999"/>
              <a:gd name="connsiteX14" fmla="*/ 7698186 w 9147326"/>
              <a:gd name="connsiteY14" fmla="*/ 1597977 h 6857999"/>
              <a:gd name="connsiteX15" fmla="*/ 7696914 w 9147326"/>
              <a:gd name="connsiteY15" fmla="*/ 1603057 h 6857999"/>
              <a:gd name="connsiteX16" fmla="*/ 7695961 w 9147326"/>
              <a:gd name="connsiteY16" fmla="*/ 1608772 h 6857999"/>
              <a:gd name="connsiteX17" fmla="*/ 7695007 w 9147326"/>
              <a:gd name="connsiteY17" fmla="*/ 1614487 h 6857999"/>
              <a:gd name="connsiteX18" fmla="*/ 7694690 w 9147326"/>
              <a:gd name="connsiteY18" fmla="*/ 1619567 h 6857999"/>
              <a:gd name="connsiteX19" fmla="*/ 7694690 w 9147326"/>
              <a:gd name="connsiteY19" fmla="*/ 1625282 h 6857999"/>
              <a:gd name="connsiteX20" fmla="*/ 7694690 w 9147326"/>
              <a:gd name="connsiteY20" fmla="*/ 1630680 h 6857999"/>
              <a:gd name="connsiteX21" fmla="*/ 7695007 w 9147326"/>
              <a:gd name="connsiteY21" fmla="*/ 1636395 h 6857999"/>
              <a:gd name="connsiteX22" fmla="*/ 7695961 w 9147326"/>
              <a:gd name="connsiteY22" fmla="*/ 1641792 h 6857999"/>
              <a:gd name="connsiteX23" fmla="*/ 7696914 w 9147326"/>
              <a:gd name="connsiteY23" fmla="*/ 1647190 h 6857999"/>
              <a:gd name="connsiteX24" fmla="*/ 7698186 w 9147326"/>
              <a:gd name="connsiteY24" fmla="*/ 1652587 h 6857999"/>
              <a:gd name="connsiteX25" fmla="*/ 7699457 w 9147326"/>
              <a:gd name="connsiteY25" fmla="*/ 1657985 h 6857999"/>
              <a:gd name="connsiteX26" fmla="*/ 7701046 w 9147326"/>
              <a:gd name="connsiteY26" fmla="*/ 1663065 h 6857999"/>
              <a:gd name="connsiteX27" fmla="*/ 7702953 w 9147326"/>
              <a:gd name="connsiteY27" fmla="*/ 1668462 h 6857999"/>
              <a:gd name="connsiteX28" fmla="*/ 7705178 w 9147326"/>
              <a:gd name="connsiteY28" fmla="*/ 1673542 h 6857999"/>
              <a:gd name="connsiteX29" fmla="*/ 7707721 w 9147326"/>
              <a:gd name="connsiteY29" fmla="*/ 1678940 h 6857999"/>
              <a:gd name="connsiteX30" fmla="*/ 7710899 w 9147326"/>
              <a:gd name="connsiteY30" fmla="*/ 1683702 h 6857999"/>
              <a:gd name="connsiteX31" fmla="*/ 7713759 w 9147326"/>
              <a:gd name="connsiteY31" fmla="*/ 1688465 h 6857999"/>
              <a:gd name="connsiteX32" fmla="*/ 7717256 w 9147326"/>
              <a:gd name="connsiteY32" fmla="*/ 1693227 h 6857999"/>
              <a:gd name="connsiteX33" fmla="*/ 7720434 w 9147326"/>
              <a:gd name="connsiteY33" fmla="*/ 1697672 h 6857999"/>
              <a:gd name="connsiteX34" fmla="*/ 7724248 w 9147326"/>
              <a:gd name="connsiteY34" fmla="*/ 1702435 h 6857999"/>
              <a:gd name="connsiteX35" fmla="*/ 7728380 w 9147326"/>
              <a:gd name="connsiteY35" fmla="*/ 1706245 h 6857999"/>
              <a:gd name="connsiteX36" fmla="*/ 7732829 w 9147326"/>
              <a:gd name="connsiteY36" fmla="*/ 1710372 h 6857999"/>
              <a:gd name="connsiteX37" fmla="*/ 7737279 w 9147326"/>
              <a:gd name="connsiteY37" fmla="*/ 1714500 h 6857999"/>
              <a:gd name="connsiteX38" fmla="*/ 7741729 w 9147326"/>
              <a:gd name="connsiteY38" fmla="*/ 1717992 h 6857999"/>
              <a:gd name="connsiteX39" fmla="*/ 7746496 w 9147326"/>
              <a:gd name="connsiteY39" fmla="*/ 1721167 h 6857999"/>
              <a:gd name="connsiteX40" fmla="*/ 7751581 w 9147326"/>
              <a:gd name="connsiteY40" fmla="*/ 1724342 h 6857999"/>
              <a:gd name="connsiteX41" fmla="*/ 7756349 w 9147326"/>
              <a:gd name="connsiteY41" fmla="*/ 1727200 h 6857999"/>
              <a:gd name="connsiteX42" fmla="*/ 7761434 w 9147326"/>
              <a:gd name="connsiteY42" fmla="*/ 1729422 h 6857999"/>
              <a:gd name="connsiteX43" fmla="*/ 7766202 w 9147326"/>
              <a:gd name="connsiteY43" fmla="*/ 1731645 h 6857999"/>
              <a:gd name="connsiteX44" fmla="*/ 7771605 w 9147326"/>
              <a:gd name="connsiteY44" fmla="*/ 1733867 h 6857999"/>
              <a:gd name="connsiteX45" fmla="*/ 7777326 w 9147326"/>
              <a:gd name="connsiteY45" fmla="*/ 1735455 h 6857999"/>
              <a:gd name="connsiteX46" fmla="*/ 7782411 w 9147326"/>
              <a:gd name="connsiteY46" fmla="*/ 1737042 h 6857999"/>
              <a:gd name="connsiteX47" fmla="*/ 7788132 w 9147326"/>
              <a:gd name="connsiteY47" fmla="*/ 1737995 h 6857999"/>
              <a:gd name="connsiteX48" fmla="*/ 7793217 w 9147326"/>
              <a:gd name="connsiteY48" fmla="*/ 1739265 h 6857999"/>
              <a:gd name="connsiteX49" fmla="*/ 7798938 w 9147326"/>
              <a:gd name="connsiteY49" fmla="*/ 1739900 h 6857999"/>
              <a:gd name="connsiteX50" fmla="*/ 7804341 w 9147326"/>
              <a:gd name="connsiteY50" fmla="*/ 1740217 h 6857999"/>
              <a:gd name="connsiteX51" fmla="*/ 7810062 w 9147326"/>
              <a:gd name="connsiteY51" fmla="*/ 1740217 h 6857999"/>
              <a:gd name="connsiteX52" fmla="*/ 7815148 w 9147326"/>
              <a:gd name="connsiteY52" fmla="*/ 1740217 h 6857999"/>
              <a:gd name="connsiteX53" fmla="*/ 7820868 w 9147326"/>
              <a:gd name="connsiteY53" fmla="*/ 1739900 h 6857999"/>
              <a:gd name="connsiteX54" fmla="*/ 7826272 w 9147326"/>
              <a:gd name="connsiteY54" fmla="*/ 1739265 h 6857999"/>
              <a:gd name="connsiteX55" fmla="*/ 7831993 w 9147326"/>
              <a:gd name="connsiteY55" fmla="*/ 1737995 h 6857999"/>
              <a:gd name="connsiteX56" fmla="*/ 7837396 w 9147326"/>
              <a:gd name="connsiteY56" fmla="*/ 1737042 h 6857999"/>
              <a:gd name="connsiteX57" fmla="*/ 7842799 w 9147326"/>
              <a:gd name="connsiteY57" fmla="*/ 1735455 h 6857999"/>
              <a:gd name="connsiteX58" fmla="*/ 7848202 w 9147326"/>
              <a:gd name="connsiteY58" fmla="*/ 1733867 h 6857999"/>
              <a:gd name="connsiteX59" fmla="*/ 7853287 w 9147326"/>
              <a:gd name="connsiteY59" fmla="*/ 1731645 h 6857999"/>
              <a:gd name="connsiteX60" fmla="*/ 7858373 w 9147326"/>
              <a:gd name="connsiteY60" fmla="*/ 1729422 h 6857999"/>
              <a:gd name="connsiteX61" fmla="*/ 7863458 w 9147326"/>
              <a:gd name="connsiteY61" fmla="*/ 1727200 h 6857999"/>
              <a:gd name="connsiteX62" fmla="*/ 7868225 w 9147326"/>
              <a:gd name="connsiteY62" fmla="*/ 1724342 h 6857999"/>
              <a:gd name="connsiteX63" fmla="*/ 7872993 w 9147326"/>
              <a:gd name="connsiteY63" fmla="*/ 1721167 h 6857999"/>
              <a:gd name="connsiteX64" fmla="*/ 7877760 w 9147326"/>
              <a:gd name="connsiteY64" fmla="*/ 1717992 h 6857999"/>
              <a:gd name="connsiteX65" fmla="*/ 7882528 w 9147326"/>
              <a:gd name="connsiteY65" fmla="*/ 1714500 h 6857999"/>
              <a:gd name="connsiteX66" fmla="*/ 7886977 w 9147326"/>
              <a:gd name="connsiteY66" fmla="*/ 1710372 h 6857999"/>
              <a:gd name="connsiteX67" fmla="*/ 7891427 w 9147326"/>
              <a:gd name="connsiteY67" fmla="*/ 1706245 h 6857999"/>
              <a:gd name="connsiteX68" fmla="*/ 7996947 w 9147326"/>
              <a:gd name="connsiteY68" fmla="*/ 1601152 h 6857999"/>
              <a:gd name="connsiteX69" fmla="*/ 8001079 w 9147326"/>
              <a:gd name="connsiteY69" fmla="*/ 1597342 h 6857999"/>
              <a:gd name="connsiteX70" fmla="*/ 8005528 w 9147326"/>
              <a:gd name="connsiteY70" fmla="*/ 1593215 h 6857999"/>
              <a:gd name="connsiteX71" fmla="*/ 8010296 w 9147326"/>
              <a:gd name="connsiteY71" fmla="*/ 1589722 h 6857999"/>
              <a:gd name="connsiteX72" fmla="*/ 8014745 w 9147326"/>
              <a:gd name="connsiteY72" fmla="*/ 1586547 h 6857999"/>
              <a:gd name="connsiteX73" fmla="*/ 8019831 w 9147326"/>
              <a:gd name="connsiteY73" fmla="*/ 1583372 h 6857999"/>
              <a:gd name="connsiteX74" fmla="*/ 8024916 w 9147326"/>
              <a:gd name="connsiteY74" fmla="*/ 1580515 h 6857999"/>
              <a:gd name="connsiteX75" fmla="*/ 8029683 w 9147326"/>
              <a:gd name="connsiteY75" fmla="*/ 1578292 h 6857999"/>
              <a:gd name="connsiteX76" fmla="*/ 8035087 w 9147326"/>
              <a:gd name="connsiteY76" fmla="*/ 1576070 h 6857999"/>
              <a:gd name="connsiteX77" fmla="*/ 8040172 w 9147326"/>
              <a:gd name="connsiteY77" fmla="*/ 1573847 h 6857999"/>
              <a:gd name="connsiteX78" fmla="*/ 8045575 w 9147326"/>
              <a:gd name="connsiteY78" fmla="*/ 1572260 h 6857999"/>
              <a:gd name="connsiteX79" fmla="*/ 8050978 w 9147326"/>
              <a:gd name="connsiteY79" fmla="*/ 1570672 h 6857999"/>
              <a:gd name="connsiteX80" fmla="*/ 8056381 w 9147326"/>
              <a:gd name="connsiteY80" fmla="*/ 1569720 h 6857999"/>
              <a:gd name="connsiteX81" fmla="*/ 8061784 w 9147326"/>
              <a:gd name="connsiteY81" fmla="*/ 1568450 h 6857999"/>
              <a:gd name="connsiteX82" fmla="*/ 8067505 w 9147326"/>
              <a:gd name="connsiteY82" fmla="*/ 1568132 h 6857999"/>
              <a:gd name="connsiteX83" fmla="*/ 8072591 w 9147326"/>
              <a:gd name="connsiteY83" fmla="*/ 1567497 h 6857999"/>
              <a:gd name="connsiteX84" fmla="*/ 8078312 w 9147326"/>
              <a:gd name="connsiteY84" fmla="*/ 1567497 h 6857999"/>
              <a:gd name="connsiteX85" fmla="*/ 8083715 w 9147326"/>
              <a:gd name="connsiteY85" fmla="*/ 1567497 h 6857999"/>
              <a:gd name="connsiteX86" fmla="*/ 8089436 w 9147326"/>
              <a:gd name="connsiteY86" fmla="*/ 1568132 h 6857999"/>
              <a:gd name="connsiteX87" fmla="*/ 8095157 w 9147326"/>
              <a:gd name="connsiteY87" fmla="*/ 1568450 h 6857999"/>
              <a:gd name="connsiteX88" fmla="*/ 8100242 w 9147326"/>
              <a:gd name="connsiteY88" fmla="*/ 1569720 h 6857999"/>
              <a:gd name="connsiteX89" fmla="*/ 8105963 w 9147326"/>
              <a:gd name="connsiteY89" fmla="*/ 1570672 h 6857999"/>
              <a:gd name="connsiteX90" fmla="*/ 8111048 w 9147326"/>
              <a:gd name="connsiteY90" fmla="*/ 1572260 h 6857999"/>
              <a:gd name="connsiteX91" fmla="*/ 8116451 w 9147326"/>
              <a:gd name="connsiteY91" fmla="*/ 1573847 h 6857999"/>
              <a:gd name="connsiteX92" fmla="*/ 8121537 w 9147326"/>
              <a:gd name="connsiteY92" fmla="*/ 1576070 h 6857999"/>
              <a:gd name="connsiteX93" fmla="*/ 8126622 w 9147326"/>
              <a:gd name="connsiteY93" fmla="*/ 1578292 h 6857999"/>
              <a:gd name="connsiteX94" fmla="*/ 8132025 w 9147326"/>
              <a:gd name="connsiteY94" fmla="*/ 1580515 h 6857999"/>
              <a:gd name="connsiteX95" fmla="*/ 8136793 w 9147326"/>
              <a:gd name="connsiteY95" fmla="*/ 1583372 h 6857999"/>
              <a:gd name="connsiteX96" fmla="*/ 8141560 w 9147326"/>
              <a:gd name="connsiteY96" fmla="*/ 1586547 h 6857999"/>
              <a:gd name="connsiteX97" fmla="*/ 8146645 w 9147326"/>
              <a:gd name="connsiteY97" fmla="*/ 1589722 h 6857999"/>
              <a:gd name="connsiteX98" fmla="*/ 8151095 w 9147326"/>
              <a:gd name="connsiteY98" fmla="*/ 1593215 h 6857999"/>
              <a:gd name="connsiteX99" fmla="*/ 8155545 w 9147326"/>
              <a:gd name="connsiteY99" fmla="*/ 1597342 h 6857999"/>
              <a:gd name="connsiteX100" fmla="*/ 8159676 w 9147326"/>
              <a:gd name="connsiteY100" fmla="*/ 1601152 h 6857999"/>
              <a:gd name="connsiteX101" fmla="*/ 8163808 w 9147326"/>
              <a:gd name="connsiteY101" fmla="*/ 1605280 h 6857999"/>
              <a:gd name="connsiteX102" fmla="*/ 8167940 w 9147326"/>
              <a:gd name="connsiteY102" fmla="*/ 1609725 h 6857999"/>
              <a:gd name="connsiteX103" fmla="*/ 8171118 w 9147326"/>
              <a:gd name="connsiteY103" fmla="*/ 1614487 h 6857999"/>
              <a:gd name="connsiteX104" fmla="*/ 8174614 w 9147326"/>
              <a:gd name="connsiteY104" fmla="*/ 1619250 h 6857999"/>
              <a:gd name="connsiteX105" fmla="*/ 8177475 w 9147326"/>
              <a:gd name="connsiteY105" fmla="*/ 1624012 h 6857999"/>
              <a:gd name="connsiteX106" fmla="*/ 8180653 w 9147326"/>
              <a:gd name="connsiteY106" fmla="*/ 1628775 h 6857999"/>
              <a:gd name="connsiteX107" fmla="*/ 8182878 w 9147326"/>
              <a:gd name="connsiteY107" fmla="*/ 1634172 h 6857999"/>
              <a:gd name="connsiteX108" fmla="*/ 8185103 w 9147326"/>
              <a:gd name="connsiteY108" fmla="*/ 1639252 h 6857999"/>
              <a:gd name="connsiteX109" fmla="*/ 8187328 w 9147326"/>
              <a:gd name="connsiteY109" fmla="*/ 1644650 h 6857999"/>
              <a:gd name="connsiteX110" fmla="*/ 8188599 w 9147326"/>
              <a:gd name="connsiteY110" fmla="*/ 1649730 h 6857999"/>
              <a:gd name="connsiteX111" fmla="*/ 8190188 w 9147326"/>
              <a:gd name="connsiteY111" fmla="*/ 1654810 h 6857999"/>
              <a:gd name="connsiteX112" fmla="*/ 8191459 w 9147326"/>
              <a:gd name="connsiteY112" fmla="*/ 1660525 h 6857999"/>
              <a:gd name="connsiteX113" fmla="*/ 8192413 w 9147326"/>
              <a:gd name="connsiteY113" fmla="*/ 1666240 h 6857999"/>
              <a:gd name="connsiteX114" fmla="*/ 8192731 w 9147326"/>
              <a:gd name="connsiteY114" fmla="*/ 1671320 h 6857999"/>
              <a:gd name="connsiteX115" fmla="*/ 8193684 w 9147326"/>
              <a:gd name="connsiteY115" fmla="*/ 1677035 h 6857999"/>
              <a:gd name="connsiteX116" fmla="*/ 8193684 w 9147326"/>
              <a:gd name="connsiteY116" fmla="*/ 1682432 h 6857999"/>
              <a:gd name="connsiteX117" fmla="*/ 8193684 w 9147326"/>
              <a:gd name="connsiteY117" fmla="*/ 1688147 h 6857999"/>
              <a:gd name="connsiteX118" fmla="*/ 8192731 w 9147326"/>
              <a:gd name="connsiteY118" fmla="*/ 1693227 h 6857999"/>
              <a:gd name="connsiteX119" fmla="*/ 8192413 w 9147326"/>
              <a:gd name="connsiteY119" fmla="*/ 1698942 h 6857999"/>
              <a:gd name="connsiteX120" fmla="*/ 8191459 w 9147326"/>
              <a:gd name="connsiteY120" fmla="*/ 1704657 h 6857999"/>
              <a:gd name="connsiteX121" fmla="*/ 8190188 w 9147326"/>
              <a:gd name="connsiteY121" fmla="*/ 1709737 h 6857999"/>
              <a:gd name="connsiteX122" fmla="*/ 8188599 w 9147326"/>
              <a:gd name="connsiteY122" fmla="*/ 1715452 h 6857999"/>
              <a:gd name="connsiteX123" fmla="*/ 8187328 w 9147326"/>
              <a:gd name="connsiteY123" fmla="*/ 1720532 h 6857999"/>
              <a:gd name="connsiteX124" fmla="*/ 8185103 w 9147326"/>
              <a:gd name="connsiteY124" fmla="*/ 1725930 h 6857999"/>
              <a:gd name="connsiteX125" fmla="*/ 8182878 w 9147326"/>
              <a:gd name="connsiteY125" fmla="*/ 1731010 h 6857999"/>
              <a:gd name="connsiteX126" fmla="*/ 8180653 w 9147326"/>
              <a:gd name="connsiteY126" fmla="*/ 1735772 h 6857999"/>
              <a:gd name="connsiteX127" fmla="*/ 8177475 w 9147326"/>
              <a:gd name="connsiteY127" fmla="*/ 1741170 h 6857999"/>
              <a:gd name="connsiteX128" fmla="*/ 8174614 w 9147326"/>
              <a:gd name="connsiteY128" fmla="*/ 1745932 h 6857999"/>
              <a:gd name="connsiteX129" fmla="*/ 8171118 w 9147326"/>
              <a:gd name="connsiteY129" fmla="*/ 1750377 h 6857999"/>
              <a:gd name="connsiteX130" fmla="*/ 8167940 w 9147326"/>
              <a:gd name="connsiteY130" fmla="*/ 1755140 h 6857999"/>
              <a:gd name="connsiteX131" fmla="*/ 8163808 w 9147326"/>
              <a:gd name="connsiteY131" fmla="*/ 1759585 h 6857999"/>
              <a:gd name="connsiteX132" fmla="*/ 8159676 w 9147326"/>
              <a:gd name="connsiteY132" fmla="*/ 1763712 h 6857999"/>
              <a:gd name="connsiteX133" fmla="*/ 7490960 w 9147326"/>
              <a:gd name="connsiteY133" fmla="*/ 2432050 h 6857999"/>
              <a:gd name="connsiteX134" fmla="*/ 7486828 w 9147326"/>
              <a:gd name="connsiteY134" fmla="*/ 2436495 h 6857999"/>
              <a:gd name="connsiteX135" fmla="*/ 7482696 w 9147326"/>
              <a:gd name="connsiteY135" fmla="*/ 2440940 h 6857999"/>
              <a:gd name="connsiteX136" fmla="*/ 7479518 w 9147326"/>
              <a:gd name="connsiteY136" fmla="*/ 2445385 h 6857999"/>
              <a:gd name="connsiteX137" fmla="*/ 7476022 w 9147326"/>
              <a:gd name="connsiteY137" fmla="*/ 2450148 h 6857999"/>
              <a:gd name="connsiteX138" fmla="*/ 7473161 w 9147326"/>
              <a:gd name="connsiteY138" fmla="*/ 2454910 h 6857999"/>
              <a:gd name="connsiteX139" fmla="*/ 7469983 w 9147326"/>
              <a:gd name="connsiteY139" fmla="*/ 2459990 h 6857999"/>
              <a:gd name="connsiteX140" fmla="*/ 7467758 w 9147326"/>
              <a:gd name="connsiteY140" fmla="*/ 2464752 h 6857999"/>
              <a:gd name="connsiteX141" fmla="*/ 7465533 w 9147326"/>
              <a:gd name="connsiteY141" fmla="*/ 2469833 h 6857999"/>
              <a:gd name="connsiteX142" fmla="*/ 7463309 w 9147326"/>
              <a:gd name="connsiteY142" fmla="*/ 2475230 h 6857999"/>
              <a:gd name="connsiteX143" fmla="*/ 7462037 w 9147326"/>
              <a:gd name="connsiteY143" fmla="*/ 2480628 h 6857999"/>
              <a:gd name="connsiteX144" fmla="*/ 7460448 w 9147326"/>
              <a:gd name="connsiteY144" fmla="*/ 2486025 h 6857999"/>
              <a:gd name="connsiteX145" fmla="*/ 7459177 w 9147326"/>
              <a:gd name="connsiteY145" fmla="*/ 2491105 h 6857999"/>
              <a:gd name="connsiteX146" fmla="*/ 7458223 w 9147326"/>
              <a:gd name="connsiteY146" fmla="*/ 2496820 h 6857999"/>
              <a:gd name="connsiteX147" fmla="*/ 7457270 w 9147326"/>
              <a:gd name="connsiteY147" fmla="*/ 2502535 h 6857999"/>
              <a:gd name="connsiteX148" fmla="*/ 7456952 w 9147326"/>
              <a:gd name="connsiteY148" fmla="*/ 2507932 h 6857999"/>
              <a:gd name="connsiteX149" fmla="*/ 7456952 w 9147326"/>
              <a:gd name="connsiteY149" fmla="*/ 2513330 h 6857999"/>
              <a:gd name="connsiteX150" fmla="*/ 7456952 w 9147326"/>
              <a:gd name="connsiteY150" fmla="*/ 2518727 h 6857999"/>
              <a:gd name="connsiteX151" fmla="*/ 7457270 w 9147326"/>
              <a:gd name="connsiteY151" fmla="*/ 2524442 h 6857999"/>
              <a:gd name="connsiteX152" fmla="*/ 7458223 w 9147326"/>
              <a:gd name="connsiteY152" fmla="*/ 2529840 h 6857999"/>
              <a:gd name="connsiteX153" fmla="*/ 7459177 w 9147326"/>
              <a:gd name="connsiteY153" fmla="*/ 2535237 h 6857999"/>
              <a:gd name="connsiteX154" fmla="*/ 7460448 w 9147326"/>
              <a:gd name="connsiteY154" fmla="*/ 2540635 h 6857999"/>
              <a:gd name="connsiteX155" fmla="*/ 7462037 w 9147326"/>
              <a:gd name="connsiteY155" fmla="*/ 2546032 h 6857999"/>
              <a:gd name="connsiteX156" fmla="*/ 7463309 w 9147326"/>
              <a:gd name="connsiteY156" fmla="*/ 2551430 h 6857999"/>
              <a:gd name="connsiteX157" fmla="*/ 7465533 w 9147326"/>
              <a:gd name="connsiteY157" fmla="*/ 2556827 h 6857999"/>
              <a:gd name="connsiteX158" fmla="*/ 7467758 w 9147326"/>
              <a:gd name="connsiteY158" fmla="*/ 2561590 h 6857999"/>
              <a:gd name="connsiteX159" fmla="*/ 7469983 w 9147326"/>
              <a:gd name="connsiteY159" fmla="*/ 2566987 h 6857999"/>
              <a:gd name="connsiteX160" fmla="*/ 7473161 w 9147326"/>
              <a:gd name="connsiteY160" fmla="*/ 2571750 h 6857999"/>
              <a:gd name="connsiteX161" fmla="*/ 7476022 w 9147326"/>
              <a:gd name="connsiteY161" fmla="*/ 2576512 h 6857999"/>
              <a:gd name="connsiteX162" fmla="*/ 7479518 w 9147326"/>
              <a:gd name="connsiteY162" fmla="*/ 2581275 h 6857999"/>
              <a:gd name="connsiteX163" fmla="*/ 7482696 w 9147326"/>
              <a:gd name="connsiteY163" fmla="*/ 2585720 h 6857999"/>
              <a:gd name="connsiteX164" fmla="*/ 7486828 w 9147326"/>
              <a:gd name="connsiteY164" fmla="*/ 2590482 h 6857999"/>
              <a:gd name="connsiteX165" fmla="*/ 7490960 w 9147326"/>
              <a:gd name="connsiteY165" fmla="*/ 2594927 h 6857999"/>
              <a:gd name="connsiteX166" fmla="*/ 7495092 w 9147326"/>
              <a:gd name="connsiteY166" fmla="*/ 2599055 h 6857999"/>
              <a:gd name="connsiteX167" fmla="*/ 7499541 w 9147326"/>
              <a:gd name="connsiteY167" fmla="*/ 2602547 h 6857999"/>
              <a:gd name="connsiteX168" fmla="*/ 7503991 w 9147326"/>
              <a:gd name="connsiteY168" fmla="*/ 2606040 h 6857999"/>
              <a:gd name="connsiteX169" fmla="*/ 7508758 w 9147326"/>
              <a:gd name="connsiteY169" fmla="*/ 2609215 h 6857999"/>
              <a:gd name="connsiteX170" fmla="*/ 7513844 w 9147326"/>
              <a:gd name="connsiteY170" fmla="*/ 2612390 h 6857999"/>
              <a:gd name="connsiteX171" fmla="*/ 7518611 w 9147326"/>
              <a:gd name="connsiteY171" fmla="*/ 2615247 h 6857999"/>
              <a:gd name="connsiteX172" fmla="*/ 7523696 w 9147326"/>
              <a:gd name="connsiteY172" fmla="*/ 2617787 h 6857999"/>
              <a:gd name="connsiteX173" fmla="*/ 7529100 w 9147326"/>
              <a:gd name="connsiteY173" fmla="*/ 2620010 h 6857999"/>
              <a:gd name="connsiteX174" fmla="*/ 7534185 w 9147326"/>
              <a:gd name="connsiteY174" fmla="*/ 2621915 h 6857999"/>
              <a:gd name="connsiteX175" fmla="*/ 7539588 w 9147326"/>
              <a:gd name="connsiteY175" fmla="*/ 2623502 h 6857999"/>
              <a:gd name="connsiteX176" fmla="*/ 7544673 w 9147326"/>
              <a:gd name="connsiteY176" fmla="*/ 2625090 h 6857999"/>
              <a:gd name="connsiteX177" fmla="*/ 7550394 w 9147326"/>
              <a:gd name="connsiteY177" fmla="*/ 2626360 h 6857999"/>
              <a:gd name="connsiteX178" fmla="*/ 7555797 w 9147326"/>
              <a:gd name="connsiteY178" fmla="*/ 2627312 h 6857999"/>
              <a:gd name="connsiteX179" fmla="*/ 7561201 w 9147326"/>
              <a:gd name="connsiteY179" fmla="*/ 2627947 h 6857999"/>
              <a:gd name="connsiteX180" fmla="*/ 7566604 w 9147326"/>
              <a:gd name="connsiteY180" fmla="*/ 2628265 h 6857999"/>
              <a:gd name="connsiteX181" fmla="*/ 7572325 w 9147326"/>
              <a:gd name="connsiteY181" fmla="*/ 2628265 h 6857999"/>
              <a:gd name="connsiteX182" fmla="*/ 7578046 w 9147326"/>
              <a:gd name="connsiteY182" fmla="*/ 2628265 h 6857999"/>
              <a:gd name="connsiteX183" fmla="*/ 7583131 w 9147326"/>
              <a:gd name="connsiteY183" fmla="*/ 2627947 h 6857999"/>
              <a:gd name="connsiteX184" fmla="*/ 7588852 w 9147326"/>
              <a:gd name="connsiteY184" fmla="*/ 2627312 h 6857999"/>
              <a:gd name="connsiteX185" fmla="*/ 7594255 w 9147326"/>
              <a:gd name="connsiteY185" fmla="*/ 2626360 h 6857999"/>
              <a:gd name="connsiteX186" fmla="*/ 7599658 w 9147326"/>
              <a:gd name="connsiteY186" fmla="*/ 2625090 h 6857999"/>
              <a:gd name="connsiteX187" fmla="*/ 7605061 w 9147326"/>
              <a:gd name="connsiteY187" fmla="*/ 2623502 h 6857999"/>
              <a:gd name="connsiteX188" fmla="*/ 7610464 w 9147326"/>
              <a:gd name="connsiteY188" fmla="*/ 2621915 h 6857999"/>
              <a:gd name="connsiteX189" fmla="*/ 7615550 w 9147326"/>
              <a:gd name="connsiteY189" fmla="*/ 2620010 h 6857999"/>
              <a:gd name="connsiteX190" fmla="*/ 7620953 w 9147326"/>
              <a:gd name="connsiteY190" fmla="*/ 2617787 h 6857999"/>
              <a:gd name="connsiteX191" fmla="*/ 7625720 w 9147326"/>
              <a:gd name="connsiteY191" fmla="*/ 2615247 h 6857999"/>
              <a:gd name="connsiteX192" fmla="*/ 7630806 w 9147326"/>
              <a:gd name="connsiteY192" fmla="*/ 2612390 h 6857999"/>
              <a:gd name="connsiteX193" fmla="*/ 7635891 w 9147326"/>
              <a:gd name="connsiteY193" fmla="*/ 2609215 h 6857999"/>
              <a:gd name="connsiteX194" fmla="*/ 7640340 w 9147326"/>
              <a:gd name="connsiteY194" fmla="*/ 2606040 h 6857999"/>
              <a:gd name="connsiteX195" fmla="*/ 7645108 w 9147326"/>
              <a:gd name="connsiteY195" fmla="*/ 2602547 h 6857999"/>
              <a:gd name="connsiteX196" fmla="*/ 7649558 w 9147326"/>
              <a:gd name="connsiteY196" fmla="*/ 2599055 h 6857999"/>
              <a:gd name="connsiteX197" fmla="*/ 7653689 w 9147326"/>
              <a:gd name="connsiteY197" fmla="*/ 2594927 h 6857999"/>
              <a:gd name="connsiteX198" fmla="*/ 7742046 w 9147326"/>
              <a:gd name="connsiteY198" fmla="*/ 2506345 h 6857999"/>
              <a:gd name="connsiteX199" fmla="*/ 7841210 w 9147326"/>
              <a:gd name="connsiteY199" fmla="*/ 2407285 h 6857999"/>
              <a:gd name="connsiteX200" fmla="*/ 7845977 w 9147326"/>
              <a:gd name="connsiteY200" fmla="*/ 2403157 h 6857999"/>
              <a:gd name="connsiteX201" fmla="*/ 7850427 w 9147326"/>
              <a:gd name="connsiteY201" fmla="*/ 2399665 h 6857999"/>
              <a:gd name="connsiteX202" fmla="*/ 7854876 w 9147326"/>
              <a:gd name="connsiteY202" fmla="*/ 2395855 h 6857999"/>
              <a:gd name="connsiteX203" fmla="*/ 7859326 w 9147326"/>
              <a:gd name="connsiteY203" fmla="*/ 2392362 h 6857999"/>
              <a:gd name="connsiteX204" fmla="*/ 7864093 w 9147326"/>
              <a:gd name="connsiteY204" fmla="*/ 2389505 h 6857999"/>
              <a:gd name="connsiteX205" fmla="*/ 7869179 w 9147326"/>
              <a:gd name="connsiteY205" fmla="*/ 2386965 h 6857999"/>
              <a:gd name="connsiteX206" fmla="*/ 7874264 w 9147326"/>
              <a:gd name="connsiteY206" fmla="*/ 2384107 h 6857999"/>
              <a:gd name="connsiteX207" fmla="*/ 7879349 w 9147326"/>
              <a:gd name="connsiteY207" fmla="*/ 2381885 h 6857999"/>
              <a:gd name="connsiteX208" fmla="*/ 7884753 w 9147326"/>
              <a:gd name="connsiteY208" fmla="*/ 2380298 h 6857999"/>
              <a:gd name="connsiteX209" fmla="*/ 7889838 w 9147326"/>
              <a:gd name="connsiteY209" fmla="*/ 2378393 h 6857999"/>
              <a:gd name="connsiteX210" fmla="*/ 7895559 w 9147326"/>
              <a:gd name="connsiteY210" fmla="*/ 2376805 h 6857999"/>
              <a:gd name="connsiteX211" fmla="*/ 7900644 w 9147326"/>
              <a:gd name="connsiteY211" fmla="*/ 2375535 h 6857999"/>
              <a:gd name="connsiteX212" fmla="*/ 7906365 w 9147326"/>
              <a:gd name="connsiteY212" fmla="*/ 2374900 h 6857999"/>
              <a:gd name="connsiteX213" fmla="*/ 7911768 w 9147326"/>
              <a:gd name="connsiteY213" fmla="*/ 2374265 h 6857999"/>
              <a:gd name="connsiteX214" fmla="*/ 7917489 w 9147326"/>
              <a:gd name="connsiteY214" fmla="*/ 2373947 h 6857999"/>
              <a:gd name="connsiteX215" fmla="*/ 7922574 w 9147326"/>
              <a:gd name="connsiteY215" fmla="*/ 2373312 h 6857999"/>
              <a:gd name="connsiteX216" fmla="*/ 7928295 w 9147326"/>
              <a:gd name="connsiteY216" fmla="*/ 2373947 h 6857999"/>
              <a:gd name="connsiteX217" fmla="*/ 7934016 w 9147326"/>
              <a:gd name="connsiteY217" fmla="*/ 2374265 h 6857999"/>
              <a:gd name="connsiteX218" fmla="*/ 7939419 w 9147326"/>
              <a:gd name="connsiteY218" fmla="*/ 2374900 h 6857999"/>
              <a:gd name="connsiteX219" fmla="*/ 7944823 w 9147326"/>
              <a:gd name="connsiteY219" fmla="*/ 2375535 h 6857999"/>
              <a:gd name="connsiteX220" fmla="*/ 7950226 w 9147326"/>
              <a:gd name="connsiteY220" fmla="*/ 2376805 h 6857999"/>
              <a:gd name="connsiteX221" fmla="*/ 7955629 w 9147326"/>
              <a:gd name="connsiteY221" fmla="*/ 2378393 h 6857999"/>
              <a:gd name="connsiteX222" fmla="*/ 7960714 w 9147326"/>
              <a:gd name="connsiteY222" fmla="*/ 2380298 h 6857999"/>
              <a:gd name="connsiteX223" fmla="*/ 7966435 w 9147326"/>
              <a:gd name="connsiteY223" fmla="*/ 2381885 h 6857999"/>
              <a:gd name="connsiteX224" fmla="*/ 7971203 w 9147326"/>
              <a:gd name="connsiteY224" fmla="*/ 2384107 h 6857999"/>
              <a:gd name="connsiteX225" fmla="*/ 7976288 w 9147326"/>
              <a:gd name="connsiteY225" fmla="*/ 2386965 h 6857999"/>
              <a:gd name="connsiteX226" fmla="*/ 7981373 w 9147326"/>
              <a:gd name="connsiteY226" fmla="*/ 2389505 h 6857999"/>
              <a:gd name="connsiteX227" fmla="*/ 7986141 w 9147326"/>
              <a:gd name="connsiteY227" fmla="*/ 2392362 h 6857999"/>
              <a:gd name="connsiteX228" fmla="*/ 7990908 w 9147326"/>
              <a:gd name="connsiteY228" fmla="*/ 2395855 h 6857999"/>
              <a:gd name="connsiteX229" fmla="*/ 7995358 w 9147326"/>
              <a:gd name="connsiteY229" fmla="*/ 2399665 h 6857999"/>
              <a:gd name="connsiteX230" fmla="*/ 7999807 w 9147326"/>
              <a:gd name="connsiteY230" fmla="*/ 2403157 h 6857999"/>
              <a:gd name="connsiteX231" fmla="*/ 8004257 w 9147326"/>
              <a:gd name="connsiteY231" fmla="*/ 2407285 h 6857999"/>
              <a:gd name="connsiteX232" fmla="*/ 8010614 w 9147326"/>
              <a:gd name="connsiteY232" fmla="*/ 2414587 h 6857999"/>
              <a:gd name="connsiteX233" fmla="*/ 8016335 w 9147326"/>
              <a:gd name="connsiteY233" fmla="*/ 2421573 h 6857999"/>
              <a:gd name="connsiteX234" fmla="*/ 8021420 w 9147326"/>
              <a:gd name="connsiteY234" fmla="*/ 2429193 h 6857999"/>
              <a:gd name="connsiteX235" fmla="*/ 8026187 w 9147326"/>
              <a:gd name="connsiteY235" fmla="*/ 2437130 h 6857999"/>
              <a:gd name="connsiteX236" fmla="*/ 8029366 w 9147326"/>
              <a:gd name="connsiteY236" fmla="*/ 2445702 h 6857999"/>
              <a:gd name="connsiteX237" fmla="*/ 8032226 w 9147326"/>
              <a:gd name="connsiteY237" fmla="*/ 2453957 h 6857999"/>
              <a:gd name="connsiteX238" fmla="*/ 8035087 w 9147326"/>
              <a:gd name="connsiteY238" fmla="*/ 2462530 h 6857999"/>
              <a:gd name="connsiteX239" fmla="*/ 8036358 w 9147326"/>
              <a:gd name="connsiteY239" fmla="*/ 2471420 h 6857999"/>
              <a:gd name="connsiteX240" fmla="*/ 8037311 w 9147326"/>
              <a:gd name="connsiteY240" fmla="*/ 2480310 h 6857999"/>
              <a:gd name="connsiteX241" fmla="*/ 8037629 w 9147326"/>
              <a:gd name="connsiteY241" fmla="*/ 2488883 h 6857999"/>
              <a:gd name="connsiteX242" fmla="*/ 8037311 w 9147326"/>
              <a:gd name="connsiteY242" fmla="*/ 2497772 h 6857999"/>
              <a:gd name="connsiteX243" fmla="*/ 8036040 w 9147326"/>
              <a:gd name="connsiteY243" fmla="*/ 2506980 h 6857999"/>
              <a:gd name="connsiteX244" fmla="*/ 8034133 w 9147326"/>
              <a:gd name="connsiteY244" fmla="*/ 2515552 h 6857999"/>
              <a:gd name="connsiteX245" fmla="*/ 8031908 w 9147326"/>
              <a:gd name="connsiteY245" fmla="*/ 2524442 h 6857999"/>
              <a:gd name="connsiteX246" fmla="*/ 8028730 w 9147326"/>
              <a:gd name="connsiteY246" fmla="*/ 2532698 h 6857999"/>
              <a:gd name="connsiteX247" fmla="*/ 8024916 w 9147326"/>
              <a:gd name="connsiteY247" fmla="*/ 2540635 h 6857999"/>
              <a:gd name="connsiteX248" fmla="*/ 7755395 w 9147326"/>
              <a:gd name="connsiteY248" fmla="*/ 2809875 h 6857999"/>
              <a:gd name="connsiteX249" fmla="*/ 7751581 w 9147326"/>
              <a:gd name="connsiteY249" fmla="*/ 2814320 h 6857999"/>
              <a:gd name="connsiteX250" fmla="*/ 7747767 w 9147326"/>
              <a:gd name="connsiteY250" fmla="*/ 2818765 h 6857999"/>
              <a:gd name="connsiteX251" fmla="*/ 7743953 w 9147326"/>
              <a:gd name="connsiteY251" fmla="*/ 2823210 h 6857999"/>
              <a:gd name="connsiteX252" fmla="*/ 7740457 w 9147326"/>
              <a:gd name="connsiteY252" fmla="*/ 2827972 h 6857999"/>
              <a:gd name="connsiteX253" fmla="*/ 7737597 w 9147326"/>
              <a:gd name="connsiteY253" fmla="*/ 2833052 h 6857999"/>
              <a:gd name="connsiteX254" fmla="*/ 7735054 w 9147326"/>
              <a:gd name="connsiteY254" fmla="*/ 2837815 h 6857999"/>
              <a:gd name="connsiteX255" fmla="*/ 7732511 w 9147326"/>
              <a:gd name="connsiteY255" fmla="*/ 2842577 h 6857999"/>
              <a:gd name="connsiteX256" fmla="*/ 7730287 w 9147326"/>
              <a:gd name="connsiteY256" fmla="*/ 2847975 h 6857999"/>
              <a:gd name="connsiteX257" fmla="*/ 7728380 w 9147326"/>
              <a:gd name="connsiteY257" fmla="*/ 2853055 h 6857999"/>
              <a:gd name="connsiteX258" fmla="*/ 7726473 w 9147326"/>
              <a:gd name="connsiteY258" fmla="*/ 2858770 h 6857999"/>
              <a:gd name="connsiteX259" fmla="*/ 7724883 w 9147326"/>
              <a:gd name="connsiteY259" fmla="*/ 2863850 h 6857999"/>
              <a:gd name="connsiteX260" fmla="*/ 7723930 w 9147326"/>
              <a:gd name="connsiteY260" fmla="*/ 2868930 h 6857999"/>
              <a:gd name="connsiteX261" fmla="*/ 7722977 w 9147326"/>
              <a:gd name="connsiteY261" fmla="*/ 2874645 h 6857999"/>
              <a:gd name="connsiteX262" fmla="*/ 7722341 w 9147326"/>
              <a:gd name="connsiteY262" fmla="*/ 2880360 h 6857999"/>
              <a:gd name="connsiteX263" fmla="*/ 7722023 w 9147326"/>
              <a:gd name="connsiteY263" fmla="*/ 2885757 h 6857999"/>
              <a:gd name="connsiteX264" fmla="*/ 7722023 w 9147326"/>
              <a:gd name="connsiteY264" fmla="*/ 2891155 h 6857999"/>
              <a:gd name="connsiteX265" fmla="*/ 7722023 w 9147326"/>
              <a:gd name="connsiteY265" fmla="*/ 2896552 h 6857999"/>
              <a:gd name="connsiteX266" fmla="*/ 7722341 w 9147326"/>
              <a:gd name="connsiteY266" fmla="*/ 2902267 h 6857999"/>
              <a:gd name="connsiteX267" fmla="*/ 7722977 w 9147326"/>
              <a:gd name="connsiteY267" fmla="*/ 2907982 h 6857999"/>
              <a:gd name="connsiteX268" fmla="*/ 7723930 w 9147326"/>
              <a:gd name="connsiteY268" fmla="*/ 2913062 h 6857999"/>
              <a:gd name="connsiteX269" fmla="*/ 7724883 w 9147326"/>
              <a:gd name="connsiteY269" fmla="*/ 2918777 h 6857999"/>
              <a:gd name="connsiteX270" fmla="*/ 7726473 w 9147326"/>
              <a:gd name="connsiteY270" fmla="*/ 2923857 h 6857999"/>
              <a:gd name="connsiteX271" fmla="*/ 7728380 w 9147326"/>
              <a:gd name="connsiteY271" fmla="*/ 2929572 h 6857999"/>
              <a:gd name="connsiteX272" fmla="*/ 7730287 w 9147326"/>
              <a:gd name="connsiteY272" fmla="*/ 2934652 h 6857999"/>
              <a:gd name="connsiteX273" fmla="*/ 7732511 w 9147326"/>
              <a:gd name="connsiteY273" fmla="*/ 2939415 h 6857999"/>
              <a:gd name="connsiteX274" fmla="*/ 7735054 w 9147326"/>
              <a:gd name="connsiteY274" fmla="*/ 2944812 h 6857999"/>
              <a:gd name="connsiteX275" fmla="*/ 7737597 w 9147326"/>
              <a:gd name="connsiteY275" fmla="*/ 2949575 h 6857999"/>
              <a:gd name="connsiteX276" fmla="*/ 7740457 w 9147326"/>
              <a:gd name="connsiteY276" fmla="*/ 2954337 h 6857999"/>
              <a:gd name="connsiteX277" fmla="*/ 7743953 w 9147326"/>
              <a:gd name="connsiteY277" fmla="*/ 2959417 h 6857999"/>
              <a:gd name="connsiteX278" fmla="*/ 7747767 w 9147326"/>
              <a:gd name="connsiteY278" fmla="*/ 2963862 h 6857999"/>
              <a:gd name="connsiteX279" fmla="*/ 7751581 w 9147326"/>
              <a:gd name="connsiteY279" fmla="*/ 2968307 h 6857999"/>
              <a:gd name="connsiteX280" fmla="*/ 7755395 w 9147326"/>
              <a:gd name="connsiteY280" fmla="*/ 2972752 h 6857999"/>
              <a:gd name="connsiteX281" fmla="*/ 7760163 w 9147326"/>
              <a:gd name="connsiteY281" fmla="*/ 2976880 h 6857999"/>
              <a:gd name="connsiteX282" fmla="*/ 7763977 w 9147326"/>
              <a:gd name="connsiteY282" fmla="*/ 2980372 h 6857999"/>
              <a:gd name="connsiteX283" fmla="*/ 7769062 w 9147326"/>
              <a:gd name="connsiteY283" fmla="*/ 2983865 h 6857999"/>
              <a:gd name="connsiteX284" fmla="*/ 7773512 w 9147326"/>
              <a:gd name="connsiteY284" fmla="*/ 2987357 h 6857999"/>
              <a:gd name="connsiteX285" fmla="*/ 7778279 w 9147326"/>
              <a:gd name="connsiteY285" fmla="*/ 2990215 h 6857999"/>
              <a:gd name="connsiteX286" fmla="*/ 7783364 w 9147326"/>
              <a:gd name="connsiteY286" fmla="*/ 2993072 h 6857999"/>
              <a:gd name="connsiteX287" fmla="*/ 7788450 w 9147326"/>
              <a:gd name="connsiteY287" fmla="*/ 2995930 h 6857999"/>
              <a:gd name="connsiteX288" fmla="*/ 7793535 w 9147326"/>
              <a:gd name="connsiteY288" fmla="*/ 2998152 h 6857999"/>
              <a:gd name="connsiteX289" fmla="*/ 7798938 w 9147326"/>
              <a:gd name="connsiteY289" fmla="*/ 2999740 h 6857999"/>
              <a:gd name="connsiteX290" fmla="*/ 7804023 w 9147326"/>
              <a:gd name="connsiteY290" fmla="*/ 3001327 h 6857999"/>
              <a:gd name="connsiteX291" fmla="*/ 7809744 w 9147326"/>
              <a:gd name="connsiteY291" fmla="*/ 3002915 h 6857999"/>
              <a:gd name="connsiteX292" fmla="*/ 7814830 w 9147326"/>
              <a:gd name="connsiteY292" fmla="*/ 3004502 h 6857999"/>
              <a:gd name="connsiteX293" fmla="*/ 7820551 w 9147326"/>
              <a:gd name="connsiteY293" fmla="*/ 3005137 h 6857999"/>
              <a:gd name="connsiteX294" fmla="*/ 7825954 w 9147326"/>
              <a:gd name="connsiteY294" fmla="*/ 3005772 h 6857999"/>
              <a:gd name="connsiteX295" fmla="*/ 7831357 w 9147326"/>
              <a:gd name="connsiteY295" fmla="*/ 3006090 h 6857999"/>
              <a:gd name="connsiteX296" fmla="*/ 7836760 w 9147326"/>
              <a:gd name="connsiteY296" fmla="*/ 3006090 h 6857999"/>
              <a:gd name="connsiteX297" fmla="*/ 7842481 w 9147326"/>
              <a:gd name="connsiteY297" fmla="*/ 3006090 h 6857999"/>
              <a:gd name="connsiteX298" fmla="*/ 7848202 w 9147326"/>
              <a:gd name="connsiteY298" fmla="*/ 3005772 h 6857999"/>
              <a:gd name="connsiteX299" fmla="*/ 7853605 w 9147326"/>
              <a:gd name="connsiteY299" fmla="*/ 3005137 h 6857999"/>
              <a:gd name="connsiteX300" fmla="*/ 7859008 w 9147326"/>
              <a:gd name="connsiteY300" fmla="*/ 3003867 h 6857999"/>
              <a:gd name="connsiteX301" fmla="*/ 7864411 w 9147326"/>
              <a:gd name="connsiteY301" fmla="*/ 3002915 h 6857999"/>
              <a:gd name="connsiteX302" fmla="*/ 7869814 w 9147326"/>
              <a:gd name="connsiteY302" fmla="*/ 3001327 h 6857999"/>
              <a:gd name="connsiteX303" fmla="*/ 7874900 w 9147326"/>
              <a:gd name="connsiteY303" fmla="*/ 2999740 h 6857999"/>
              <a:gd name="connsiteX304" fmla="*/ 7880303 w 9147326"/>
              <a:gd name="connsiteY304" fmla="*/ 2998152 h 6857999"/>
              <a:gd name="connsiteX305" fmla="*/ 7885388 w 9147326"/>
              <a:gd name="connsiteY305" fmla="*/ 2995930 h 6857999"/>
              <a:gd name="connsiteX306" fmla="*/ 7890473 w 9147326"/>
              <a:gd name="connsiteY306" fmla="*/ 2993072 h 6857999"/>
              <a:gd name="connsiteX307" fmla="*/ 7895559 w 9147326"/>
              <a:gd name="connsiteY307" fmla="*/ 2990215 h 6857999"/>
              <a:gd name="connsiteX308" fmla="*/ 7900326 w 9147326"/>
              <a:gd name="connsiteY308" fmla="*/ 2987357 h 6857999"/>
              <a:gd name="connsiteX309" fmla="*/ 7905094 w 9147326"/>
              <a:gd name="connsiteY309" fmla="*/ 2983865 h 6857999"/>
              <a:gd name="connsiteX310" fmla="*/ 7909543 w 9147326"/>
              <a:gd name="connsiteY310" fmla="*/ 2980372 h 6857999"/>
              <a:gd name="connsiteX311" fmla="*/ 7913993 w 9147326"/>
              <a:gd name="connsiteY311" fmla="*/ 2976880 h 6857999"/>
              <a:gd name="connsiteX312" fmla="*/ 7918443 w 9147326"/>
              <a:gd name="connsiteY312" fmla="*/ 2972752 h 6857999"/>
              <a:gd name="connsiteX313" fmla="*/ 8484500 w 9147326"/>
              <a:gd name="connsiteY313" fmla="*/ 2406968 h 6857999"/>
              <a:gd name="connsiteX314" fmla="*/ 8488949 w 9147326"/>
              <a:gd name="connsiteY314" fmla="*/ 2402840 h 6857999"/>
              <a:gd name="connsiteX315" fmla="*/ 8493399 w 9147326"/>
              <a:gd name="connsiteY315" fmla="*/ 2399030 h 6857999"/>
              <a:gd name="connsiteX316" fmla="*/ 8498166 w 9147326"/>
              <a:gd name="connsiteY316" fmla="*/ 2395537 h 6857999"/>
              <a:gd name="connsiteX317" fmla="*/ 8502934 w 9147326"/>
              <a:gd name="connsiteY317" fmla="*/ 2392362 h 6857999"/>
              <a:gd name="connsiteX318" fmla="*/ 8507701 w 9147326"/>
              <a:gd name="connsiteY318" fmla="*/ 2389188 h 6857999"/>
              <a:gd name="connsiteX319" fmla="*/ 8512469 w 9147326"/>
              <a:gd name="connsiteY319" fmla="*/ 2386648 h 6857999"/>
              <a:gd name="connsiteX320" fmla="*/ 8517872 w 9147326"/>
              <a:gd name="connsiteY320" fmla="*/ 2383790 h 6857999"/>
              <a:gd name="connsiteX321" fmla="*/ 8522639 w 9147326"/>
              <a:gd name="connsiteY321" fmla="*/ 2381567 h 6857999"/>
              <a:gd name="connsiteX322" fmla="*/ 8527725 w 9147326"/>
              <a:gd name="connsiteY322" fmla="*/ 2379663 h 6857999"/>
              <a:gd name="connsiteX323" fmla="*/ 8533446 w 9147326"/>
              <a:gd name="connsiteY323" fmla="*/ 2378075 h 6857999"/>
              <a:gd name="connsiteX324" fmla="*/ 8538531 w 9147326"/>
              <a:gd name="connsiteY324" fmla="*/ 2376805 h 6857999"/>
              <a:gd name="connsiteX325" fmla="*/ 8544252 w 9147326"/>
              <a:gd name="connsiteY325" fmla="*/ 2375217 h 6857999"/>
              <a:gd name="connsiteX326" fmla="*/ 8549655 w 9147326"/>
              <a:gd name="connsiteY326" fmla="*/ 2374582 h 6857999"/>
              <a:gd name="connsiteX327" fmla="*/ 8555058 w 9147326"/>
              <a:gd name="connsiteY327" fmla="*/ 2373947 h 6857999"/>
              <a:gd name="connsiteX328" fmla="*/ 8560779 w 9147326"/>
              <a:gd name="connsiteY328" fmla="*/ 2373312 h 6857999"/>
              <a:gd name="connsiteX329" fmla="*/ 8566182 w 9147326"/>
              <a:gd name="connsiteY329" fmla="*/ 2373312 h 6857999"/>
              <a:gd name="connsiteX330" fmla="*/ 8571585 w 9147326"/>
              <a:gd name="connsiteY330" fmla="*/ 2373312 h 6857999"/>
              <a:gd name="connsiteX331" fmla="*/ 8576989 w 9147326"/>
              <a:gd name="connsiteY331" fmla="*/ 2373947 h 6857999"/>
              <a:gd name="connsiteX332" fmla="*/ 8582709 w 9147326"/>
              <a:gd name="connsiteY332" fmla="*/ 2374582 h 6857999"/>
              <a:gd name="connsiteX333" fmla="*/ 8587795 w 9147326"/>
              <a:gd name="connsiteY333" fmla="*/ 2375217 h 6857999"/>
              <a:gd name="connsiteX334" fmla="*/ 8593516 w 9147326"/>
              <a:gd name="connsiteY334" fmla="*/ 2376805 h 6857999"/>
              <a:gd name="connsiteX335" fmla="*/ 8598601 w 9147326"/>
              <a:gd name="connsiteY335" fmla="*/ 2378075 h 6857999"/>
              <a:gd name="connsiteX336" fmla="*/ 8604322 w 9147326"/>
              <a:gd name="connsiteY336" fmla="*/ 2379663 h 6857999"/>
              <a:gd name="connsiteX337" fmla="*/ 8609725 w 9147326"/>
              <a:gd name="connsiteY337" fmla="*/ 2381567 h 6857999"/>
              <a:gd name="connsiteX338" fmla="*/ 8614810 w 9147326"/>
              <a:gd name="connsiteY338" fmla="*/ 2383790 h 6857999"/>
              <a:gd name="connsiteX339" fmla="*/ 8619578 w 9147326"/>
              <a:gd name="connsiteY339" fmla="*/ 2386648 h 6857999"/>
              <a:gd name="connsiteX340" fmla="*/ 8624345 w 9147326"/>
              <a:gd name="connsiteY340" fmla="*/ 2389188 h 6857999"/>
              <a:gd name="connsiteX341" fmla="*/ 8629431 w 9147326"/>
              <a:gd name="connsiteY341" fmla="*/ 2392362 h 6857999"/>
              <a:gd name="connsiteX342" fmla="*/ 8634198 w 9147326"/>
              <a:gd name="connsiteY342" fmla="*/ 2395537 h 6857999"/>
              <a:gd name="connsiteX343" fmla="*/ 8638648 w 9147326"/>
              <a:gd name="connsiteY343" fmla="*/ 2399030 h 6857999"/>
              <a:gd name="connsiteX344" fmla="*/ 8643097 w 9147326"/>
              <a:gd name="connsiteY344" fmla="*/ 2402840 h 6857999"/>
              <a:gd name="connsiteX345" fmla="*/ 8647547 w 9147326"/>
              <a:gd name="connsiteY345" fmla="*/ 2406968 h 6857999"/>
              <a:gd name="connsiteX346" fmla="*/ 8651679 w 9147326"/>
              <a:gd name="connsiteY346" fmla="*/ 2411413 h 6857999"/>
              <a:gd name="connsiteX347" fmla="*/ 8655493 w 9147326"/>
              <a:gd name="connsiteY347" fmla="*/ 2415857 h 6857999"/>
              <a:gd name="connsiteX348" fmla="*/ 8659307 w 9147326"/>
              <a:gd name="connsiteY348" fmla="*/ 2420303 h 6857999"/>
              <a:gd name="connsiteX349" fmla="*/ 8662167 w 9147326"/>
              <a:gd name="connsiteY349" fmla="*/ 2425382 h 6857999"/>
              <a:gd name="connsiteX350" fmla="*/ 8665663 w 9147326"/>
              <a:gd name="connsiteY350" fmla="*/ 2430145 h 6857999"/>
              <a:gd name="connsiteX351" fmla="*/ 8668206 w 9147326"/>
              <a:gd name="connsiteY351" fmla="*/ 2434907 h 6857999"/>
              <a:gd name="connsiteX352" fmla="*/ 8670749 w 9147326"/>
              <a:gd name="connsiteY352" fmla="*/ 2439670 h 6857999"/>
              <a:gd name="connsiteX353" fmla="*/ 8672974 w 9147326"/>
              <a:gd name="connsiteY353" fmla="*/ 2445067 h 6857999"/>
              <a:gd name="connsiteX354" fmla="*/ 8674880 w 9147326"/>
              <a:gd name="connsiteY354" fmla="*/ 2450148 h 6857999"/>
              <a:gd name="connsiteX355" fmla="*/ 8676787 w 9147326"/>
              <a:gd name="connsiteY355" fmla="*/ 2455862 h 6857999"/>
              <a:gd name="connsiteX356" fmla="*/ 8677741 w 9147326"/>
              <a:gd name="connsiteY356" fmla="*/ 2460943 h 6857999"/>
              <a:gd name="connsiteX357" fmla="*/ 8679330 w 9147326"/>
              <a:gd name="connsiteY357" fmla="*/ 2466340 h 6857999"/>
              <a:gd name="connsiteX358" fmla="*/ 8679966 w 9147326"/>
              <a:gd name="connsiteY358" fmla="*/ 2471738 h 6857999"/>
              <a:gd name="connsiteX359" fmla="*/ 8680919 w 9147326"/>
              <a:gd name="connsiteY359" fmla="*/ 2477452 h 6857999"/>
              <a:gd name="connsiteX360" fmla="*/ 8681237 w 9147326"/>
              <a:gd name="connsiteY360" fmla="*/ 2483168 h 6857999"/>
              <a:gd name="connsiteX361" fmla="*/ 8681237 w 9147326"/>
              <a:gd name="connsiteY361" fmla="*/ 2488247 h 6857999"/>
              <a:gd name="connsiteX362" fmla="*/ 8681237 w 9147326"/>
              <a:gd name="connsiteY362" fmla="*/ 2493962 h 6857999"/>
              <a:gd name="connsiteX363" fmla="*/ 8680919 w 9147326"/>
              <a:gd name="connsiteY363" fmla="*/ 2499360 h 6857999"/>
              <a:gd name="connsiteX364" fmla="*/ 8679966 w 9147326"/>
              <a:gd name="connsiteY364" fmla="*/ 2505075 h 6857999"/>
              <a:gd name="connsiteX365" fmla="*/ 8679330 w 9147326"/>
              <a:gd name="connsiteY365" fmla="*/ 2510155 h 6857999"/>
              <a:gd name="connsiteX366" fmla="*/ 8677741 w 9147326"/>
              <a:gd name="connsiteY366" fmla="*/ 2515870 h 6857999"/>
              <a:gd name="connsiteX367" fmla="*/ 8676787 w 9147326"/>
              <a:gd name="connsiteY367" fmla="*/ 2520950 h 6857999"/>
              <a:gd name="connsiteX368" fmla="*/ 8674880 w 9147326"/>
              <a:gd name="connsiteY368" fmla="*/ 2526665 h 6857999"/>
              <a:gd name="connsiteX369" fmla="*/ 8672974 w 9147326"/>
              <a:gd name="connsiteY369" fmla="*/ 2531745 h 6857999"/>
              <a:gd name="connsiteX370" fmla="*/ 8670749 w 9147326"/>
              <a:gd name="connsiteY370" fmla="*/ 2536825 h 6857999"/>
              <a:gd name="connsiteX371" fmla="*/ 8668206 w 9147326"/>
              <a:gd name="connsiteY371" fmla="*/ 2541905 h 6857999"/>
              <a:gd name="connsiteX372" fmla="*/ 8665663 w 9147326"/>
              <a:gd name="connsiteY372" fmla="*/ 2546667 h 6857999"/>
              <a:gd name="connsiteX373" fmla="*/ 8662167 w 9147326"/>
              <a:gd name="connsiteY373" fmla="*/ 2551430 h 6857999"/>
              <a:gd name="connsiteX374" fmla="*/ 8659307 w 9147326"/>
              <a:gd name="connsiteY374" fmla="*/ 2556510 h 6857999"/>
              <a:gd name="connsiteX375" fmla="*/ 8655493 w 9147326"/>
              <a:gd name="connsiteY375" fmla="*/ 2560955 h 6857999"/>
              <a:gd name="connsiteX376" fmla="*/ 8651679 w 9147326"/>
              <a:gd name="connsiteY376" fmla="*/ 2565400 h 6857999"/>
              <a:gd name="connsiteX377" fmla="*/ 8647547 w 9147326"/>
              <a:gd name="connsiteY377" fmla="*/ 2569845 h 6857999"/>
              <a:gd name="connsiteX378" fmla="*/ 7392750 w 9147326"/>
              <a:gd name="connsiteY378" fmla="*/ 3822700 h 6857999"/>
              <a:gd name="connsiteX379" fmla="*/ 7388618 w 9147326"/>
              <a:gd name="connsiteY379" fmla="*/ 3827145 h 6857999"/>
              <a:gd name="connsiteX380" fmla="*/ 7385122 w 9147326"/>
              <a:gd name="connsiteY380" fmla="*/ 3831590 h 6857999"/>
              <a:gd name="connsiteX381" fmla="*/ 7381626 w 9147326"/>
              <a:gd name="connsiteY381" fmla="*/ 3836035 h 6857999"/>
              <a:gd name="connsiteX382" fmla="*/ 7378448 w 9147326"/>
              <a:gd name="connsiteY382" fmla="*/ 3841115 h 6857999"/>
              <a:gd name="connsiteX383" fmla="*/ 7375269 w 9147326"/>
              <a:gd name="connsiteY383" fmla="*/ 3845877 h 6857999"/>
              <a:gd name="connsiteX384" fmla="*/ 7372409 w 9147326"/>
              <a:gd name="connsiteY384" fmla="*/ 3850640 h 6857999"/>
              <a:gd name="connsiteX385" fmla="*/ 7369866 w 9147326"/>
              <a:gd name="connsiteY385" fmla="*/ 3855720 h 6857999"/>
              <a:gd name="connsiteX386" fmla="*/ 7367641 w 9147326"/>
              <a:gd name="connsiteY386" fmla="*/ 3860800 h 6857999"/>
              <a:gd name="connsiteX387" fmla="*/ 7365734 w 9147326"/>
              <a:gd name="connsiteY387" fmla="*/ 3865880 h 6857999"/>
              <a:gd name="connsiteX388" fmla="*/ 7364145 w 9147326"/>
              <a:gd name="connsiteY388" fmla="*/ 3871595 h 6857999"/>
              <a:gd name="connsiteX389" fmla="*/ 7362556 w 9147326"/>
              <a:gd name="connsiteY389" fmla="*/ 3876675 h 6857999"/>
              <a:gd name="connsiteX390" fmla="*/ 7361603 w 9147326"/>
              <a:gd name="connsiteY390" fmla="*/ 3882390 h 6857999"/>
              <a:gd name="connsiteX391" fmla="*/ 7360331 w 9147326"/>
              <a:gd name="connsiteY391" fmla="*/ 3887470 h 6857999"/>
              <a:gd name="connsiteX392" fmla="*/ 7359696 w 9147326"/>
              <a:gd name="connsiteY392" fmla="*/ 3893185 h 6857999"/>
              <a:gd name="connsiteX393" fmla="*/ 7359378 w 9147326"/>
              <a:gd name="connsiteY393" fmla="*/ 3898582 h 6857999"/>
              <a:gd name="connsiteX394" fmla="*/ 7359378 w 9147326"/>
              <a:gd name="connsiteY394" fmla="*/ 3904297 h 6857999"/>
              <a:gd name="connsiteX395" fmla="*/ 7359378 w 9147326"/>
              <a:gd name="connsiteY395" fmla="*/ 3909695 h 6857999"/>
              <a:gd name="connsiteX396" fmla="*/ 7359696 w 9147326"/>
              <a:gd name="connsiteY396" fmla="*/ 3915092 h 6857999"/>
              <a:gd name="connsiteX397" fmla="*/ 7360331 w 9147326"/>
              <a:gd name="connsiteY397" fmla="*/ 3920807 h 6857999"/>
              <a:gd name="connsiteX398" fmla="*/ 7361603 w 9147326"/>
              <a:gd name="connsiteY398" fmla="*/ 3926205 h 6857999"/>
              <a:gd name="connsiteX399" fmla="*/ 7362556 w 9147326"/>
              <a:gd name="connsiteY399" fmla="*/ 3931602 h 6857999"/>
              <a:gd name="connsiteX400" fmla="*/ 7364145 w 9147326"/>
              <a:gd name="connsiteY400" fmla="*/ 3936682 h 6857999"/>
              <a:gd name="connsiteX401" fmla="*/ 7365734 w 9147326"/>
              <a:gd name="connsiteY401" fmla="*/ 3942397 h 6857999"/>
              <a:gd name="connsiteX402" fmla="*/ 7367641 w 9147326"/>
              <a:gd name="connsiteY402" fmla="*/ 3947477 h 6857999"/>
              <a:gd name="connsiteX403" fmla="*/ 7369866 w 9147326"/>
              <a:gd name="connsiteY403" fmla="*/ 3952875 h 6857999"/>
              <a:gd name="connsiteX404" fmla="*/ 7372409 w 9147326"/>
              <a:gd name="connsiteY404" fmla="*/ 3957637 h 6857999"/>
              <a:gd name="connsiteX405" fmla="*/ 7375269 w 9147326"/>
              <a:gd name="connsiteY405" fmla="*/ 3962400 h 6857999"/>
              <a:gd name="connsiteX406" fmla="*/ 7378448 w 9147326"/>
              <a:gd name="connsiteY406" fmla="*/ 3967162 h 6857999"/>
              <a:gd name="connsiteX407" fmla="*/ 7381626 w 9147326"/>
              <a:gd name="connsiteY407" fmla="*/ 3972242 h 6857999"/>
              <a:gd name="connsiteX408" fmla="*/ 7385122 w 9147326"/>
              <a:gd name="connsiteY408" fmla="*/ 3976687 h 6857999"/>
              <a:gd name="connsiteX409" fmla="*/ 7388618 w 9147326"/>
              <a:gd name="connsiteY409" fmla="*/ 3981132 h 6857999"/>
              <a:gd name="connsiteX410" fmla="*/ 7392750 w 9147326"/>
              <a:gd name="connsiteY410" fmla="*/ 3985577 h 6857999"/>
              <a:gd name="connsiteX411" fmla="*/ 7397200 w 9147326"/>
              <a:gd name="connsiteY411" fmla="*/ 3989705 h 6857999"/>
              <a:gd name="connsiteX412" fmla="*/ 7401967 w 9147326"/>
              <a:gd name="connsiteY412" fmla="*/ 3993515 h 6857999"/>
              <a:gd name="connsiteX413" fmla="*/ 7406417 w 9147326"/>
              <a:gd name="connsiteY413" fmla="*/ 3997007 h 6857999"/>
              <a:gd name="connsiteX414" fmla="*/ 7411184 w 9147326"/>
              <a:gd name="connsiteY414" fmla="*/ 4000182 h 6857999"/>
              <a:gd name="connsiteX415" fmla="*/ 7415952 w 9147326"/>
              <a:gd name="connsiteY415" fmla="*/ 4003357 h 6857999"/>
              <a:gd name="connsiteX416" fmla="*/ 7420719 w 9147326"/>
              <a:gd name="connsiteY416" fmla="*/ 4006215 h 6857999"/>
              <a:gd name="connsiteX417" fmla="*/ 7426122 w 9147326"/>
              <a:gd name="connsiteY417" fmla="*/ 4008755 h 6857999"/>
              <a:gd name="connsiteX418" fmla="*/ 7430890 w 9147326"/>
              <a:gd name="connsiteY418" fmla="*/ 4010977 h 6857999"/>
              <a:gd name="connsiteX419" fmla="*/ 7436293 w 9147326"/>
              <a:gd name="connsiteY419" fmla="*/ 4012882 h 6857999"/>
              <a:gd name="connsiteX420" fmla="*/ 7441696 w 9147326"/>
              <a:gd name="connsiteY420" fmla="*/ 4014787 h 6857999"/>
              <a:gd name="connsiteX421" fmla="*/ 7447099 w 9147326"/>
              <a:gd name="connsiteY421" fmla="*/ 4015740 h 6857999"/>
              <a:gd name="connsiteX422" fmla="*/ 7452502 w 9147326"/>
              <a:gd name="connsiteY422" fmla="*/ 4017327 h 6857999"/>
              <a:gd name="connsiteX423" fmla="*/ 7457905 w 9147326"/>
              <a:gd name="connsiteY423" fmla="*/ 4017962 h 6857999"/>
              <a:gd name="connsiteX424" fmla="*/ 7463309 w 9147326"/>
              <a:gd name="connsiteY424" fmla="*/ 4018597 h 6857999"/>
              <a:gd name="connsiteX425" fmla="*/ 7469030 w 9147326"/>
              <a:gd name="connsiteY425" fmla="*/ 4019232 h 6857999"/>
              <a:gd name="connsiteX426" fmla="*/ 7474433 w 9147326"/>
              <a:gd name="connsiteY426" fmla="*/ 4019232 h 6857999"/>
              <a:gd name="connsiteX427" fmla="*/ 7479836 w 9147326"/>
              <a:gd name="connsiteY427" fmla="*/ 4019232 h 6857999"/>
              <a:gd name="connsiteX428" fmla="*/ 7485557 w 9147326"/>
              <a:gd name="connsiteY428" fmla="*/ 4018597 h 6857999"/>
              <a:gd name="connsiteX429" fmla="*/ 7490960 w 9147326"/>
              <a:gd name="connsiteY429" fmla="*/ 4017962 h 6857999"/>
              <a:gd name="connsiteX430" fmla="*/ 7496681 w 9147326"/>
              <a:gd name="connsiteY430" fmla="*/ 4017327 h 6857999"/>
              <a:gd name="connsiteX431" fmla="*/ 7501766 w 9147326"/>
              <a:gd name="connsiteY431" fmla="*/ 4015740 h 6857999"/>
              <a:gd name="connsiteX432" fmla="*/ 7507169 w 9147326"/>
              <a:gd name="connsiteY432" fmla="*/ 4014787 h 6857999"/>
              <a:gd name="connsiteX433" fmla="*/ 7512572 w 9147326"/>
              <a:gd name="connsiteY433" fmla="*/ 4012882 h 6857999"/>
              <a:gd name="connsiteX434" fmla="*/ 7517975 w 9147326"/>
              <a:gd name="connsiteY434" fmla="*/ 4010977 h 6857999"/>
              <a:gd name="connsiteX435" fmla="*/ 7523061 w 9147326"/>
              <a:gd name="connsiteY435" fmla="*/ 4008755 h 6857999"/>
              <a:gd name="connsiteX436" fmla="*/ 7527828 w 9147326"/>
              <a:gd name="connsiteY436" fmla="*/ 4006215 h 6857999"/>
              <a:gd name="connsiteX437" fmla="*/ 7532914 w 9147326"/>
              <a:gd name="connsiteY437" fmla="*/ 4003357 h 6857999"/>
              <a:gd name="connsiteX438" fmla="*/ 7537681 w 9147326"/>
              <a:gd name="connsiteY438" fmla="*/ 4000182 h 6857999"/>
              <a:gd name="connsiteX439" fmla="*/ 7542448 w 9147326"/>
              <a:gd name="connsiteY439" fmla="*/ 3997007 h 6857999"/>
              <a:gd name="connsiteX440" fmla="*/ 7546898 w 9147326"/>
              <a:gd name="connsiteY440" fmla="*/ 3993515 h 6857999"/>
              <a:gd name="connsiteX441" fmla="*/ 7551348 w 9147326"/>
              <a:gd name="connsiteY441" fmla="*/ 3989705 h 6857999"/>
              <a:gd name="connsiteX442" fmla="*/ 7555797 w 9147326"/>
              <a:gd name="connsiteY442" fmla="*/ 3985577 h 6857999"/>
              <a:gd name="connsiteX443" fmla="*/ 8717788 w 9147326"/>
              <a:gd name="connsiteY443" fmla="*/ 2825115 h 6857999"/>
              <a:gd name="connsiteX444" fmla="*/ 8721919 w 9147326"/>
              <a:gd name="connsiteY444" fmla="*/ 2820987 h 6857999"/>
              <a:gd name="connsiteX445" fmla="*/ 8726369 w 9147326"/>
              <a:gd name="connsiteY445" fmla="*/ 2817177 h 6857999"/>
              <a:gd name="connsiteX446" fmla="*/ 8731137 w 9147326"/>
              <a:gd name="connsiteY446" fmla="*/ 2813685 h 6857999"/>
              <a:gd name="connsiteX447" fmla="*/ 8735586 w 9147326"/>
              <a:gd name="connsiteY447" fmla="*/ 2810192 h 6857999"/>
              <a:gd name="connsiteX448" fmla="*/ 8740672 w 9147326"/>
              <a:gd name="connsiteY448" fmla="*/ 2807335 h 6857999"/>
              <a:gd name="connsiteX449" fmla="*/ 8745757 w 9147326"/>
              <a:gd name="connsiteY449" fmla="*/ 2804477 h 6857999"/>
              <a:gd name="connsiteX450" fmla="*/ 8750524 w 9147326"/>
              <a:gd name="connsiteY450" fmla="*/ 2801937 h 6857999"/>
              <a:gd name="connsiteX451" fmla="*/ 8755927 w 9147326"/>
              <a:gd name="connsiteY451" fmla="*/ 2799715 h 6857999"/>
              <a:gd name="connsiteX452" fmla="*/ 8761013 w 9147326"/>
              <a:gd name="connsiteY452" fmla="*/ 2797810 h 6857999"/>
              <a:gd name="connsiteX453" fmla="*/ 8766416 w 9147326"/>
              <a:gd name="connsiteY453" fmla="*/ 2795905 h 6857999"/>
              <a:gd name="connsiteX454" fmla="*/ 8771819 w 9147326"/>
              <a:gd name="connsiteY454" fmla="*/ 2794635 h 6857999"/>
              <a:gd name="connsiteX455" fmla="*/ 8777222 w 9147326"/>
              <a:gd name="connsiteY455" fmla="*/ 2793365 h 6857999"/>
              <a:gd name="connsiteX456" fmla="*/ 8782625 w 9147326"/>
              <a:gd name="connsiteY456" fmla="*/ 2792730 h 6857999"/>
              <a:gd name="connsiteX457" fmla="*/ 8788346 w 9147326"/>
              <a:gd name="connsiteY457" fmla="*/ 2792095 h 6857999"/>
              <a:gd name="connsiteX458" fmla="*/ 8793431 w 9147326"/>
              <a:gd name="connsiteY458" fmla="*/ 2791460 h 6857999"/>
              <a:gd name="connsiteX459" fmla="*/ 8799152 w 9147326"/>
              <a:gd name="connsiteY459" fmla="*/ 2791460 h 6857999"/>
              <a:gd name="connsiteX460" fmla="*/ 8804556 w 9147326"/>
              <a:gd name="connsiteY460" fmla="*/ 2791460 h 6857999"/>
              <a:gd name="connsiteX461" fmla="*/ 8810277 w 9147326"/>
              <a:gd name="connsiteY461" fmla="*/ 2792095 h 6857999"/>
              <a:gd name="connsiteX462" fmla="*/ 8815680 w 9147326"/>
              <a:gd name="connsiteY462" fmla="*/ 2792730 h 6857999"/>
              <a:gd name="connsiteX463" fmla="*/ 8821083 w 9147326"/>
              <a:gd name="connsiteY463" fmla="*/ 2793365 h 6857999"/>
              <a:gd name="connsiteX464" fmla="*/ 8826804 w 9147326"/>
              <a:gd name="connsiteY464" fmla="*/ 2794635 h 6857999"/>
              <a:gd name="connsiteX465" fmla="*/ 8831889 w 9147326"/>
              <a:gd name="connsiteY465" fmla="*/ 2795905 h 6857999"/>
              <a:gd name="connsiteX466" fmla="*/ 8837292 w 9147326"/>
              <a:gd name="connsiteY466" fmla="*/ 2797810 h 6857999"/>
              <a:gd name="connsiteX467" fmla="*/ 8842377 w 9147326"/>
              <a:gd name="connsiteY467" fmla="*/ 2799715 h 6857999"/>
              <a:gd name="connsiteX468" fmla="*/ 8847463 w 9147326"/>
              <a:gd name="connsiteY468" fmla="*/ 2801937 h 6857999"/>
              <a:gd name="connsiteX469" fmla="*/ 8852866 w 9147326"/>
              <a:gd name="connsiteY469" fmla="*/ 2804477 h 6857999"/>
              <a:gd name="connsiteX470" fmla="*/ 8857633 w 9147326"/>
              <a:gd name="connsiteY470" fmla="*/ 2807335 h 6857999"/>
              <a:gd name="connsiteX471" fmla="*/ 8862401 w 9147326"/>
              <a:gd name="connsiteY471" fmla="*/ 2810192 h 6857999"/>
              <a:gd name="connsiteX472" fmla="*/ 8867486 w 9147326"/>
              <a:gd name="connsiteY472" fmla="*/ 2813685 h 6857999"/>
              <a:gd name="connsiteX473" fmla="*/ 8871936 w 9147326"/>
              <a:gd name="connsiteY473" fmla="*/ 2817177 h 6857999"/>
              <a:gd name="connsiteX474" fmla="*/ 8876385 w 9147326"/>
              <a:gd name="connsiteY474" fmla="*/ 2820987 h 6857999"/>
              <a:gd name="connsiteX475" fmla="*/ 8880517 w 9147326"/>
              <a:gd name="connsiteY475" fmla="*/ 2825115 h 6857999"/>
              <a:gd name="connsiteX476" fmla="*/ 8884649 w 9147326"/>
              <a:gd name="connsiteY476" fmla="*/ 2829242 h 6857999"/>
              <a:gd name="connsiteX477" fmla="*/ 8888781 w 9147326"/>
              <a:gd name="connsiteY477" fmla="*/ 2833687 h 6857999"/>
              <a:gd name="connsiteX478" fmla="*/ 8891959 w 9147326"/>
              <a:gd name="connsiteY478" fmla="*/ 2838450 h 6857999"/>
              <a:gd name="connsiteX479" fmla="*/ 8895455 w 9147326"/>
              <a:gd name="connsiteY479" fmla="*/ 2842895 h 6857999"/>
              <a:gd name="connsiteX480" fmla="*/ 8898316 w 9147326"/>
              <a:gd name="connsiteY480" fmla="*/ 2847975 h 6857999"/>
              <a:gd name="connsiteX481" fmla="*/ 8901494 w 9147326"/>
              <a:gd name="connsiteY481" fmla="*/ 2853055 h 6857999"/>
              <a:gd name="connsiteX482" fmla="*/ 8903719 w 9147326"/>
              <a:gd name="connsiteY482" fmla="*/ 2857817 h 6857999"/>
              <a:gd name="connsiteX483" fmla="*/ 8905944 w 9147326"/>
              <a:gd name="connsiteY483" fmla="*/ 2863215 h 6857999"/>
              <a:gd name="connsiteX484" fmla="*/ 8908168 w 9147326"/>
              <a:gd name="connsiteY484" fmla="*/ 2868295 h 6857999"/>
              <a:gd name="connsiteX485" fmla="*/ 8909440 w 9147326"/>
              <a:gd name="connsiteY485" fmla="*/ 2873692 h 6857999"/>
              <a:gd name="connsiteX486" fmla="*/ 8911029 w 9147326"/>
              <a:gd name="connsiteY486" fmla="*/ 2879090 h 6857999"/>
              <a:gd name="connsiteX487" fmla="*/ 8912300 w 9147326"/>
              <a:gd name="connsiteY487" fmla="*/ 2884487 h 6857999"/>
              <a:gd name="connsiteX488" fmla="*/ 8913254 w 9147326"/>
              <a:gd name="connsiteY488" fmla="*/ 2889885 h 6857999"/>
              <a:gd name="connsiteX489" fmla="*/ 8913572 w 9147326"/>
              <a:gd name="connsiteY489" fmla="*/ 2895600 h 6857999"/>
              <a:gd name="connsiteX490" fmla="*/ 8913889 w 9147326"/>
              <a:gd name="connsiteY490" fmla="*/ 2900680 h 6857999"/>
              <a:gd name="connsiteX491" fmla="*/ 8914525 w 9147326"/>
              <a:gd name="connsiteY491" fmla="*/ 2906395 h 6857999"/>
              <a:gd name="connsiteX492" fmla="*/ 8913889 w 9147326"/>
              <a:gd name="connsiteY492" fmla="*/ 2911792 h 6857999"/>
              <a:gd name="connsiteX493" fmla="*/ 8913572 w 9147326"/>
              <a:gd name="connsiteY493" fmla="*/ 2917507 h 6857999"/>
              <a:gd name="connsiteX494" fmla="*/ 8913254 w 9147326"/>
              <a:gd name="connsiteY494" fmla="*/ 2923222 h 6857999"/>
              <a:gd name="connsiteX495" fmla="*/ 8912300 w 9147326"/>
              <a:gd name="connsiteY495" fmla="*/ 2928302 h 6857999"/>
              <a:gd name="connsiteX496" fmla="*/ 8911029 w 9147326"/>
              <a:gd name="connsiteY496" fmla="*/ 2934017 h 6857999"/>
              <a:gd name="connsiteX497" fmla="*/ 8909440 w 9147326"/>
              <a:gd name="connsiteY497" fmla="*/ 2939097 h 6857999"/>
              <a:gd name="connsiteX498" fmla="*/ 8908168 w 9147326"/>
              <a:gd name="connsiteY498" fmla="*/ 2944495 h 6857999"/>
              <a:gd name="connsiteX499" fmla="*/ 8905944 w 9147326"/>
              <a:gd name="connsiteY499" fmla="*/ 2949575 h 6857999"/>
              <a:gd name="connsiteX500" fmla="*/ 8903719 w 9147326"/>
              <a:gd name="connsiteY500" fmla="*/ 2954655 h 6857999"/>
              <a:gd name="connsiteX501" fmla="*/ 8901494 w 9147326"/>
              <a:gd name="connsiteY501" fmla="*/ 2960052 h 6857999"/>
              <a:gd name="connsiteX502" fmla="*/ 8898316 w 9147326"/>
              <a:gd name="connsiteY502" fmla="*/ 2964815 h 6857999"/>
              <a:gd name="connsiteX503" fmla="*/ 8895455 w 9147326"/>
              <a:gd name="connsiteY503" fmla="*/ 2969577 h 6857999"/>
              <a:gd name="connsiteX504" fmla="*/ 8891959 w 9147326"/>
              <a:gd name="connsiteY504" fmla="*/ 2974657 h 6857999"/>
              <a:gd name="connsiteX505" fmla="*/ 8888781 w 9147326"/>
              <a:gd name="connsiteY505" fmla="*/ 2979102 h 6857999"/>
              <a:gd name="connsiteX506" fmla="*/ 8884649 w 9147326"/>
              <a:gd name="connsiteY506" fmla="*/ 2983547 h 6857999"/>
              <a:gd name="connsiteX507" fmla="*/ 8880517 w 9147326"/>
              <a:gd name="connsiteY507" fmla="*/ 2987992 h 6857999"/>
              <a:gd name="connsiteX508" fmla="*/ 8288080 w 9147326"/>
              <a:gd name="connsiteY508" fmla="*/ 3579812 h 6857999"/>
              <a:gd name="connsiteX509" fmla="*/ 8283948 w 9147326"/>
              <a:gd name="connsiteY509" fmla="*/ 3584257 h 6857999"/>
              <a:gd name="connsiteX510" fmla="*/ 8280134 w 9147326"/>
              <a:gd name="connsiteY510" fmla="*/ 3588702 h 6857999"/>
              <a:gd name="connsiteX511" fmla="*/ 8276320 w 9147326"/>
              <a:gd name="connsiteY511" fmla="*/ 3593147 h 6857999"/>
              <a:gd name="connsiteX512" fmla="*/ 8273142 w 9147326"/>
              <a:gd name="connsiteY512" fmla="*/ 3597910 h 6857999"/>
              <a:gd name="connsiteX513" fmla="*/ 8269964 w 9147326"/>
              <a:gd name="connsiteY513" fmla="*/ 3602990 h 6857999"/>
              <a:gd name="connsiteX514" fmla="*/ 8267421 w 9147326"/>
              <a:gd name="connsiteY514" fmla="*/ 3607752 h 6857999"/>
              <a:gd name="connsiteX515" fmla="*/ 8264878 w 9147326"/>
              <a:gd name="connsiteY515" fmla="*/ 3612515 h 6857999"/>
              <a:gd name="connsiteX516" fmla="*/ 8262654 w 9147326"/>
              <a:gd name="connsiteY516" fmla="*/ 3617595 h 6857999"/>
              <a:gd name="connsiteX517" fmla="*/ 8260747 w 9147326"/>
              <a:gd name="connsiteY517" fmla="*/ 3622992 h 6857999"/>
              <a:gd name="connsiteX518" fmla="*/ 8258840 w 9147326"/>
              <a:gd name="connsiteY518" fmla="*/ 3628707 h 6857999"/>
              <a:gd name="connsiteX519" fmla="*/ 8257251 w 9147326"/>
              <a:gd name="connsiteY519" fmla="*/ 3633787 h 6857999"/>
              <a:gd name="connsiteX520" fmla="*/ 8256297 w 9147326"/>
              <a:gd name="connsiteY520" fmla="*/ 3638867 h 6857999"/>
              <a:gd name="connsiteX521" fmla="*/ 8255344 w 9147326"/>
              <a:gd name="connsiteY521" fmla="*/ 3644582 h 6857999"/>
              <a:gd name="connsiteX522" fmla="*/ 8254708 w 9147326"/>
              <a:gd name="connsiteY522" fmla="*/ 3650297 h 6857999"/>
              <a:gd name="connsiteX523" fmla="*/ 8254390 w 9147326"/>
              <a:gd name="connsiteY523" fmla="*/ 3655695 h 6857999"/>
              <a:gd name="connsiteX524" fmla="*/ 8254072 w 9147326"/>
              <a:gd name="connsiteY524" fmla="*/ 3661092 h 6857999"/>
              <a:gd name="connsiteX525" fmla="*/ 8254390 w 9147326"/>
              <a:gd name="connsiteY525" fmla="*/ 3666490 h 6857999"/>
              <a:gd name="connsiteX526" fmla="*/ 8254708 w 9147326"/>
              <a:gd name="connsiteY526" fmla="*/ 3672205 h 6857999"/>
              <a:gd name="connsiteX527" fmla="*/ 8255344 w 9147326"/>
              <a:gd name="connsiteY527" fmla="*/ 3677602 h 6857999"/>
              <a:gd name="connsiteX528" fmla="*/ 8256297 w 9147326"/>
              <a:gd name="connsiteY528" fmla="*/ 3683000 h 6857999"/>
              <a:gd name="connsiteX529" fmla="*/ 8257251 w 9147326"/>
              <a:gd name="connsiteY529" fmla="*/ 3688397 h 6857999"/>
              <a:gd name="connsiteX530" fmla="*/ 8258840 w 9147326"/>
              <a:gd name="connsiteY530" fmla="*/ 3693795 h 6857999"/>
              <a:gd name="connsiteX531" fmla="*/ 8260747 w 9147326"/>
              <a:gd name="connsiteY531" fmla="*/ 3699510 h 6857999"/>
              <a:gd name="connsiteX532" fmla="*/ 8262654 w 9147326"/>
              <a:gd name="connsiteY532" fmla="*/ 3704590 h 6857999"/>
              <a:gd name="connsiteX533" fmla="*/ 8264878 w 9147326"/>
              <a:gd name="connsiteY533" fmla="*/ 3709352 h 6857999"/>
              <a:gd name="connsiteX534" fmla="*/ 8267421 w 9147326"/>
              <a:gd name="connsiteY534" fmla="*/ 3714750 h 6857999"/>
              <a:gd name="connsiteX535" fmla="*/ 8269964 w 9147326"/>
              <a:gd name="connsiteY535" fmla="*/ 3719512 h 6857999"/>
              <a:gd name="connsiteX536" fmla="*/ 8273142 w 9147326"/>
              <a:gd name="connsiteY536" fmla="*/ 3724275 h 6857999"/>
              <a:gd name="connsiteX537" fmla="*/ 8276320 w 9147326"/>
              <a:gd name="connsiteY537" fmla="*/ 3729037 h 6857999"/>
              <a:gd name="connsiteX538" fmla="*/ 8280134 w 9147326"/>
              <a:gd name="connsiteY538" fmla="*/ 3733800 h 6857999"/>
              <a:gd name="connsiteX539" fmla="*/ 8283948 w 9147326"/>
              <a:gd name="connsiteY539" fmla="*/ 3738245 h 6857999"/>
              <a:gd name="connsiteX540" fmla="*/ 8288080 w 9147326"/>
              <a:gd name="connsiteY540" fmla="*/ 3742690 h 6857999"/>
              <a:gd name="connsiteX541" fmla="*/ 8291576 w 9147326"/>
              <a:gd name="connsiteY541" fmla="*/ 3745865 h 6857999"/>
              <a:gd name="connsiteX542" fmla="*/ 8295390 w 9147326"/>
              <a:gd name="connsiteY542" fmla="*/ 3749357 h 6857999"/>
              <a:gd name="connsiteX543" fmla="*/ 8303654 w 9147326"/>
              <a:gd name="connsiteY543" fmla="*/ 3755707 h 6857999"/>
              <a:gd name="connsiteX544" fmla="*/ 8311917 w 9147326"/>
              <a:gd name="connsiteY544" fmla="*/ 3760787 h 6857999"/>
              <a:gd name="connsiteX545" fmla="*/ 8320499 w 9147326"/>
              <a:gd name="connsiteY545" fmla="*/ 3765232 h 6857999"/>
              <a:gd name="connsiteX546" fmla="*/ 8329716 w 9147326"/>
              <a:gd name="connsiteY546" fmla="*/ 3769042 h 6857999"/>
              <a:gd name="connsiteX547" fmla="*/ 8338615 w 9147326"/>
              <a:gd name="connsiteY547" fmla="*/ 3771900 h 6857999"/>
              <a:gd name="connsiteX548" fmla="*/ 8348468 w 9147326"/>
              <a:gd name="connsiteY548" fmla="*/ 3774122 h 6857999"/>
              <a:gd name="connsiteX549" fmla="*/ 8357685 w 9147326"/>
              <a:gd name="connsiteY549" fmla="*/ 3775392 h 6857999"/>
              <a:gd name="connsiteX550" fmla="*/ 8367538 w 9147326"/>
              <a:gd name="connsiteY550" fmla="*/ 3776027 h 6857999"/>
              <a:gd name="connsiteX551" fmla="*/ 8376755 w 9147326"/>
              <a:gd name="connsiteY551" fmla="*/ 3775710 h 6857999"/>
              <a:gd name="connsiteX552" fmla="*/ 8386608 w 9147326"/>
              <a:gd name="connsiteY552" fmla="*/ 3775075 h 6857999"/>
              <a:gd name="connsiteX553" fmla="*/ 8395825 w 9147326"/>
              <a:gd name="connsiteY553" fmla="*/ 3773170 h 6857999"/>
              <a:gd name="connsiteX554" fmla="*/ 8405042 w 9147326"/>
              <a:gd name="connsiteY554" fmla="*/ 3770630 h 6857999"/>
              <a:gd name="connsiteX555" fmla="*/ 8414577 w 9147326"/>
              <a:gd name="connsiteY555" fmla="*/ 3766820 h 6857999"/>
              <a:gd name="connsiteX556" fmla="*/ 8423476 w 9147326"/>
              <a:gd name="connsiteY556" fmla="*/ 3762692 h 6857999"/>
              <a:gd name="connsiteX557" fmla="*/ 8431740 w 9147326"/>
              <a:gd name="connsiteY557" fmla="*/ 3757930 h 6857999"/>
              <a:gd name="connsiteX558" fmla="*/ 9147326 w 9147326"/>
              <a:gd name="connsiteY558" fmla="*/ 3037501 h 6857999"/>
              <a:gd name="connsiteX559" fmla="*/ 9147326 w 9147326"/>
              <a:gd name="connsiteY559" fmla="*/ 6857999 h 6857999"/>
              <a:gd name="connsiteX560" fmla="*/ 460220 w 9147326"/>
              <a:gd name="connsiteY560" fmla="*/ 6857999 h 6857999"/>
              <a:gd name="connsiteX561" fmla="*/ 2028398 w 9147326"/>
              <a:gd name="connsiteY561" fmla="*/ 5291772 h 6857999"/>
              <a:gd name="connsiteX562" fmla="*/ 2032530 w 9147326"/>
              <a:gd name="connsiteY562" fmla="*/ 5287644 h 6857999"/>
              <a:gd name="connsiteX563" fmla="*/ 2036026 w 9147326"/>
              <a:gd name="connsiteY563" fmla="*/ 5283199 h 6857999"/>
              <a:gd name="connsiteX564" fmla="*/ 2039840 w 9147326"/>
              <a:gd name="connsiteY564" fmla="*/ 5278437 h 6857999"/>
              <a:gd name="connsiteX565" fmla="*/ 2043336 w 9147326"/>
              <a:gd name="connsiteY565" fmla="*/ 5273992 h 6857999"/>
              <a:gd name="connsiteX566" fmla="*/ 2046196 w 9147326"/>
              <a:gd name="connsiteY566" fmla="*/ 5268912 h 6857999"/>
              <a:gd name="connsiteX567" fmla="*/ 2048739 w 9147326"/>
              <a:gd name="connsiteY567" fmla="*/ 5263832 h 6857999"/>
              <a:gd name="connsiteX568" fmla="*/ 2051600 w 9147326"/>
              <a:gd name="connsiteY568" fmla="*/ 5259069 h 6857999"/>
              <a:gd name="connsiteX569" fmla="*/ 2053824 w 9147326"/>
              <a:gd name="connsiteY569" fmla="*/ 5253672 h 6857999"/>
              <a:gd name="connsiteX570" fmla="*/ 2055731 w 9147326"/>
              <a:gd name="connsiteY570" fmla="*/ 5248592 h 6857999"/>
              <a:gd name="connsiteX571" fmla="*/ 2057321 w 9147326"/>
              <a:gd name="connsiteY571" fmla="*/ 5243194 h 6857999"/>
              <a:gd name="connsiteX572" fmla="*/ 2058910 w 9147326"/>
              <a:gd name="connsiteY572" fmla="*/ 5237797 h 6857999"/>
              <a:gd name="connsiteX573" fmla="*/ 2060181 w 9147326"/>
              <a:gd name="connsiteY573" fmla="*/ 5232399 h 6857999"/>
              <a:gd name="connsiteX574" fmla="*/ 2060817 w 9147326"/>
              <a:gd name="connsiteY574" fmla="*/ 5227002 h 6857999"/>
              <a:gd name="connsiteX575" fmla="*/ 2061452 w 9147326"/>
              <a:gd name="connsiteY575" fmla="*/ 5221287 h 6857999"/>
              <a:gd name="connsiteX576" fmla="*/ 2061770 w 9147326"/>
              <a:gd name="connsiteY576" fmla="*/ 5216207 h 6857999"/>
              <a:gd name="connsiteX577" fmla="*/ 2062406 w 9147326"/>
              <a:gd name="connsiteY577" fmla="*/ 5210492 h 6857999"/>
              <a:gd name="connsiteX578" fmla="*/ 2061770 w 9147326"/>
              <a:gd name="connsiteY578" fmla="*/ 5204777 h 6857999"/>
              <a:gd name="connsiteX579" fmla="*/ 2061452 w 9147326"/>
              <a:gd name="connsiteY579" fmla="*/ 5199379 h 6857999"/>
              <a:gd name="connsiteX580" fmla="*/ 2060817 w 9147326"/>
              <a:gd name="connsiteY580" fmla="*/ 5193664 h 6857999"/>
              <a:gd name="connsiteX581" fmla="*/ 2060181 w 9147326"/>
              <a:gd name="connsiteY581" fmla="*/ 5188584 h 6857999"/>
              <a:gd name="connsiteX582" fmla="*/ 2058910 w 9147326"/>
              <a:gd name="connsiteY582" fmla="*/ 5182869 h 6857999"/>
              <a:gd name="connsiteX583" fmla="*/ 2057321 w 9147326"/>
              <a:gd name="connsiteY583" fmla="*/ 5177789 h 6857999"/>
              <a:gd name="connsiteX584" fmla="*/ 2055731 w 9147326"/>
              <a:gd name="connsiteY584" fmla="*/ 5172392 h 6857999"/>
              <a:gd name="connsiteX585" fmla="*/ 2053824 w 9147326"/>
              <a:gd name="connsiteY585" fmla="*/ 5167312 h 6857999"/>
              <a:gd name="connsiteX586" fmla="*/ 2051600 w 9147326"/>
              <a:gd name="connsiteY586" fmla="*/ 5161914 h 6857999"/>
              <a:gd name="connsiteX587" fmla="*/ 2048739 w 9147326"/>
              <a:gd name="connsiteY587" fmla="*/ 5156834 h 6857999"/>
              <a:gd name="connsiteX588" fmla="*/ 2046196 w 9147326"/>
              <a:gd name="connsiteY588" fmla="*/ 5152072 h 6857999"/>
              <a:gd name="connsiteX589" fmla="*/ 2043336 w 9147326"/>
              <a:gd name="connsiteY589" fmla="*/ 5146992 h 6857999"/>
              <a:gd name="connsiteX590" fmla="*/ 2039840 w 9147326"/>
              <a:gd name="connsiteY590" fmla="*/ 5142230 h 6857999"/>
              <a:gd name="connsiteX591" fmla="*/ 2036026 w 9147326"/>
              <a:gd name="connsiteY591" fmla="*/ 5137785 h 6857999"/>
              <a:gd name="connsiteX592" fmla="*/ 2032530 w 9147326"/>
              <a:gd name="connsiteY592" fmla="*/ 5133340 h 6857999"/>
              <a:gd name="connsiteX593" fmla="*/ 2028398 w 9147326"/>
              <a:gd name="connsiteY593" fmla="*/ 5129212 h 6857999"/>
              <a:gd name="connsiteX594" fmla="*/ 2024266 w 9147326"/>
              <a:gd name="connsiteY594" fmla="*/ 5125085 h 6857999"/>
              <a:gd name="connsiteX595" fmla="*/ 2019816 w 9147326"/>
              <a:gd name="connsiteY595" fmla="*/ 5120957 h 6857999"/>
              <a:gd name="connsiteX596" fmla="*/ 2015049 w 9147326"/>
              <a:gd name="connsiteY596" fmla="*/ 5117782 h 6857999"/>
              <a:gd name="connsiteX597" fmla="*/ 2010281 w 9147326"/>
              <a:gd name="connsiteY597" fmla="*/ 5114290 h 6857999"/>
              <a:gd name="connsiteX598" fmla="*/ 2005514 w 9147326"/>
              <a:gd name="connsiteY598" fmla="*/ 5111432 h 6857999"/>
              <a:gd name="connsiteX599" fmla="*/ 2000429 w 9147326"/>
              <a:gd name="connsiteY599" fmla="*/ 5108257 h 6857999"/>
              <a:gd name="connsiteX600" fmla="*/ 1995661 w 9147326"/>
              <a:gd name="connsiteY600" fmla="*/ 5106035 h 6857999"/>
              <a:gd name="connsiteX601" fmla="*/ 1990258 w 9147326"/>
              <a:gd name="connsiteY601" fmla="*/ 5103812 h 6857999"/>
              <a:gd name="connsiteX602" fmla="*/ 1985173 w 9147326"/>
              <a:gd name="connsiteY602" fmla="*/ 5101590 h 6857999"/>
              <a:gd name="connsiteX603" fmla="*/ 1979770 w 9147326"/>
              <a:gd name="connsiteY603" fmla="*/ 5100320 h 6857999"/>
              <a:gd name="connsiteX604" fmla="*/ 1974367 w 9147326"/>
              <a:gd name="connsiteY604" fmla="*/ 5098732 h 6857999"/>
              <a:gd name="connsiteX605" fmla="*/ 1968964 w 9147326"/>
              <a:gd name="connsiteY605" fmla="*/ 5097462 h 6857999"/>
              <a:gd name="connsiteX606" fmla="*/ 1963560 w 9147326"/>
              <a:gd name="connsiteY606" fmla="*/ 5096510 h 6857999"/>
              <a:gd name="connsiteX607" fmla="*/ 1958157 w 9147326"/>
              <a:gd name="connsiteY607" fmla="*/ 5095557 h 6857999"/>
              <a:gd name="connsiteX608" fmla="*/ 1952754 w 9147326"/>
              <a:gd name="connsiteY608" fmla="*/ 5095240 h 6857999"/>
              <a:gd name="connsiteX609" fmla="*/ 1947033 w 9147326"/>
              <a:gd name="connsiteY609" fmla="*/ 5095240 h 6857999"/>
              <a:gd name="connsiteX610" fmla="*/ 1941312 w 9147326"/>
              <a:gd name="connsiteY610" fmla="*/ 5095240 h 6857999"/>
              <a:gd name="connsiteX611" fmla="*/ 1935909 w 9147326"/>
              <a:gd name="connsiteY611" fmla="*/ 5095557 h 6857999"/>
              <a:gd name="connsiteX612" fmla="*/ 1930506 w 9147326"/>
              <a:gd name="connsiteY612" fmla="*/ 5096510 h 6857999"/>
              <a:gd name="connsiteX613" fmla="*/ 1925103 w 9147326"/>
              <a:gd name="connsiteY613" fmla="*/ 5097462 h 6857999"/>
              <a:gd name="connsiteX614" fmla="*/ 1919382 w 9147326"/>
              <a:gd name="connsiteY614" fmla="*/ 5098732 h 6857999"/>
              <a:gd name="connsiteX615" fmla="*/ 1914297 w 9147326"/>
              <a:gd name="connsiteY615" fmla="*/ 5100320 h 6857999"/>
              <a:gd name="connsiteX616" fmla="*/ 1908894 w 9147326"/>
              <a:gd name="connsiteY616" fmla="*/ 5101590 h 6857999"/>
              <a:gd name="connsiteX617" fmla="*/ 1903808 w 9147326"/>
              <a:gd name="connsiteY617" fmla="*/ 5103812 h 6857999"/>
              <a:gd name="connsiteX618" fmla="*/ 1898405 w 9147326"/>
              <a:gd name="connsiteY618" fmla="*/ 5106035 h 6857999"/>
              <a:gd name="connsiteX619" fmla="*/ 1893320 w 9147326"/>
              <a:gd name="connsiteY619" fmla="*/ 5108257 h 6857999"/>
              <a:gd name="connsiteX620" fmla="*/ 1888552 w 9147326"/>
              <a:gd name="connsiteY620" fmla="*/ 5111432 h 6857999"/>
              <a:gd name="connsiteX621" fmla="*/ 1883467 w 9147326"/>
              <a:gd name="connsiteY621" fmla="*/ 5114290 h 6857999"/>
              <a:gd name="connsiteX622" fmla="*/ 1878700 w 9147326"/>
              <a:gd name="connsiteY622" fmla="*/ 5117782 h 6857999"/>
              <a:gd name="connsiteX623" fmla="*/ 1874250 w 9147326"/>
              <a:gd name="connsiteY623" fmla="*/ 5120957 h 6857999"/>
              <a:gd name="connsiteX624" fmla="*/ 1869800 w 9147326"/>
              <a:gd name="connsiteY624" fmla="*/ 5125085 h 6857999"/>
              <a:gd name="connsiteX625" fmla="*/ 1865668 w 9147326"/>
              <a:gd name="connsiteY625" fmla="*/ 5129212 h 6857999"/>
              <a:gd name="connsiteX626" fmla="*/ 1760149 w 9147326"/>
              <a:gd name="connsiteY626" fmla="*/ 5234304 h 6857999"/>
              <a:gd name="connsiteX627" fmla="*/ 1755699 w 9147326"/>
              <a:gd name="connsiteY627" fmla="*/ 5238432 h 6857999"/>
              <a:gd name="connsiteX628" fmla="*/ 1751249 w 9147326"/>
              <a:gd name="connsiteY628" fmla="*/ 5242559 h 6857999"/>
              <a:gd name="connsiteX629" fmla="*/ 1746799 w 9147326"/>
              <a:gd name="connsiteY629" fmla="*/ 5245734 h 6857999"/>
              <a:gd name="connsiteX630" fmla="*/ 1741714 w 9147326"/>
              <a:gd name="connsiteY630" fmla="*/ 5249227 h 6857999"/>
              <a:gd name="connsiteX631" fmla="*/ 1736947 w 9147326"/>
              <a:gd name="connsiteY631" fmla="*/ 5252084 h 6857999"/>
              <a:gd name="connsiteX632" fmla="*/ 1732179 w 9147326"/>
              <a:gd name="connsiteY632" fmla="*/ 5255259 h 6857999"/>
              <a:gd name="connsiteX633" fmla="*/ 1726776 w 9147326"/>
              <a:gd name="connsiteY633" fmla="*/ 5257482 h 6857999"/>
              <a:gd name="connsiteX634" fmla="*/ 1722009 w 9147326"/>
              <a:gd name="connsiteY634" fmla="*/ 5259704 h 6857999"/>
              <a:gd name="connsiteX635" fmla="*/ 1716288 w 9147326"/>
              <a:gd name="connsiteY635" fmla="*/ 5261927 h 6857999"/>
              <a:gd name="connsiteX636" fmla="*/ 1711202 w 9147326"/>
              <a:gd name="connsiteY636" fmla="*/ 5263514 h 6857999"/>
              <a:gd name="connsiteX637" fmla="*/ 1706117 w 9147326"/>
              <a:gd name="connsiteY637" fmla="*/ 5264784 h 6857999"/>
              <a:gd name="connsiteX638" fmla="*/ 1700396 w 9147326"/>
              <a:gd name="connsiteY638" fmla="*/ 5266054 h 6857999"/>
              <a:gd name="connsiteX639" fmla="*/ 1695311 w 9147326"/>
              <a:gd name="connsiteY639" fmla="*/ 5267007 h 6857999"/>
              <a:gd name="connsiteX640" fmla="*/ 1689590 w 9147326"/>
              <a:gd name="connsiteY640" fmla="*/ 5267642 h 6857999"/>
              <a:gd name="connsiteX641" fmla="*/ 1683869 w 9147326"/>
              <a:gd name="connsiteY641" fmla="*/ 5268277 h 6857999"/>
              <a:gd name="connsiteX642" fmla="*/ 1678466 w 9147326"/>
              <a:gd name="connsiteY642" fmla="*/ 5268277 h 6857999"/>
              <a:gd name="connsiteX643" fmla="*/ 1673063 w 9147326"/>
              <a:gd name="connsiteY643" fmla="*/ 5268277 h 6857999"/>
              <a:gd name="connsiteX644" fmla="*/ 1667660 w 9147326"/>
              <a:gd name="connsiteY644" fmla="*/ 5267642 h 6857999"/>
              <a:gd name="connsiteX645" fmla="*/ 1661939 w 9147326"/>
              <a:gd name="connsiteY645" fmla="*/ 5267007 h 6857999"/>
              <a:gd name="connsiteX646" fmla="*/ 1656218 w 9147326"/>
              <a:gd name="connsiteY646" fmla="*/ 5266054 h 6857999"/>
              <a:gd name="connsiteX647" fmla="*/ 1651132 w 9147326"/>
              <a:gd name="connsiteY647" fmla="*/ 5264784 h 6857999"/>
              <a:gd name="connsiteX648" fmla="*/ 1645412 w 9147326"/>
              <a:gd name="connsiteY648" fmla="*/ 5263514 h 6857999"/>
              <a:gd name="connsiteX649" fmla="*/ 1640326 w 9147326"/>
              <a:gd name="connsiteY649" fmla="*/ 5261927 h 6857999"/>
              <a:gd name="connsiteX650" fmla="*/ 1635241 w 9147326"/>
              <a:gd name="connsiteY650" fmla="*/ 5259704 h 6857999"/>
              <a:gd name="connsiteX651" fmla="*/ 1629838 w 9147326"/>
              <a:gd name="connsiteY651" fmla="*/ 5257482 h 6857999"/>
              <a:gd name="connsiteX652" fmla="*/ 1625070 w 9147326"/>
              <a:gd name="connsiteY652" fmla="*/ 5255259 h 6857999"/>
              <a:gd name="connsiteX653" fmla="*/ 1619667 w 9147326"/>
              <a:gd name="connsiteY653" fmla="*/ 5252084 h 6857999"/>
              <a:gd name="connsiteX654" fmla="*/ 1614900 w 9147326"/>
              <a:gd name="connsiteY654" fmla="*/ 5249227 h 6857999"/>
              <a:gd name="connsiteX655" fmla="*/ 1610450 w 9147326"/>
              <a:gd name="connsiteY655" fmla="*/ 5245734 h 6857999"/>
              <a:gd name="connsiteX656" fmla="*/ 1605683 w 9147326"/>
              <a:gd name="connsiteY656" fmla="*/ 5242559 h 6857999"/>
              <a:gd name="connsiteX657" fmla="*/ 1601551 w 9147326"/>
              <a:gd name="connsiteY657" fmla="*/ 5238432 h 6857999"/>
              <a:gd name="connsiteX658" fmla="*/ 1597101 w 9147326"/>
              <a:gd name="connsiteY658" fmla="*/ 5234304 h 6857999"/>
              <a:gd name="connsiteX659" fmla="*/ 1592969 w 9147326"/>
              <a:gd name="connsiteY659" fmla="*/ 5230177 h 6857999"/>
              <a:gd name="connsiteX660" fmla="*/ 1589155 w 9147326"/>
              <a:gd name="connsiteY660" fmla="*/ 5225732 h 6857999"/>
              <a:gd name="connsiteX661" fmla="*/ 1585342 w 9147326"/>
              <a:gd name="connsiteY661" fmla="*/ 5221287 h 6857999"/>
              <a:gd name="connsiteX662" fmla="*/ 1582163 w 9147326"/>
              <a:gd name="connsiteY662" fmla="*/ 5216524 h 6857999"/>
              <a:gd name="connsiteX663" fmla="*/ 1578985 w 9147326"/>
              <a:gd name="connsiteY663" fmla="*/ 5211444 h 6857999"/>
              <a:gd name="connsiteX664" fmla="*/ 1576442 w 9147326"/>
              <a:gd name="connsiteY664" fmla="*/ 5206682 h 6857999"/>
              <a:gd name="connsiteX665" fmla="*/ 1573900 w 9147326"/>
              <a:gd name="connsiteY665" fmla="*/ 5201602 h 6857999"/>
              <a:gd name="connsiteX666" fmla="*/ 1571675 w 9147326"/>
              <a:gd name="connsiteY666" fmla="*/ 5196204 h 6857999"/>
              <a:gd name="connsiteX667" fmla="*/ 1569768 w 9147326"/>
              <a:gd name="connsiteY667" fmla="*/ 5191124 h 6857999"/>
              <a:gd name="connsiteX668" fmla="*/ 1567861 w 9147326"/>
              <a:gd name="connsiteY668" fmla="*/ 5186044 h 6857999"/>
              <a:gd name="connsiteX669" fmla="*/ 1566589 w 9147326"/>
              <a:gd name="connsiteY669" fmla="*/ 5180647 h 6857999"/>
              <a:gd name="connsiteX670" fmla="*/ 1565318 w 9147326"/>
              <a:gd name="connsiteY670" fmla="*/ 5174932 h 6857999"/>
              <a:gd name="connsiteX671" fmla="*/ 1564682 w 9147326"/>
              <a:gd name="connsiteY671" fmla="*/ 5169534 h 6857999"/>
              <a:gd name="connsiteX672" fmla="*/ 1563729 w 9147326"/>
              <a:gd name="connsiteY672" fmla="*/ 5164137 h 6857999"/>
              <a:gd name="connsiteX673" fmla="*/ 1563411 w 9147326"/>
              <a:gd name="connsiteY673" fmla="*/ 5158739 h 6857999"/>
              <a:gd name="connsiteX674" fmla="*/ 1563411 w 9147326"/>
              <a:gd name="connsiteY674" fmla="*/ 5153024 h 6857999"/>
              <a:gd name="connsiteX675" fmla="*/ 1563411 w 9147326"/>
              <a:gd name="connsiteY675" fmla="*/ 5147627 h 6857999"/>
              <a:gd name="connsiteX676" fmla="*/ 1563729 w 9147326"/>
              <a:gd name="connsiteY676" fmla="*/ 5142230 h 6857999"/>
              <a:gd name="connsiteX677" fmla="*/ 1564682 w 9147326"/>
              <a:gd name="connsiteY677" fmla="*/ 5136832 h 6857999"/>
              <a:gd name="connsiteX678" fmla="*/ 1565318 w 9147326"/>
              <a:gd name="connsiteY678" fmla="*/ 5131117 h 6857999"/>
              <a:gd name="connsiteX679" fmla="*/ 1566589 w 9147326"/>
              <a:gd name="connsiteY679" fmla="*/ 5126037 h 6857999"/>
              <a:gd name="connsiteX680" fmla="*/ 1567861 w 9147326"/>
              <a:gd name="connsiteY680" fmla="*/ 5120322 h 6857999"/>
              <a:gd name="connsiteX681" fmla="*/ 1569768 w 9147326"/>
              <a:gd name="connsiteY681" fmla="*/ 5115242 h 6857999"/>
              <a:gd name="connsiteX682" fmla="*/ 1571675 w 9147326"/>
              <a:gd name="connsiteY682" fmla="*/ 5109845 h 6857999"/>
              <a:gd name="connsiteX683" fmla="*/ 1573900 w 9147326"/>
              <a:gd name="connsiteY683" fmla="*/ 5104765 h 6857999"/>
              <a:gd name="connsiteX684" fmla="*/ 1576442 w 9147326"/>
              <a:gd name="connsiteY684" fmla="*/ 5099685 h 6857999"/>
              <a:gd name="connsiteX685" fmla="*/ 1578985 w 9147326"/>
              <a:gd name="connsiteY685" fmla="*/ 5094605 h 6857999"/>
              <a:gd name="connsiteX686" fmla="*/ 1582163 w 9147326"/>
              <a:gd name="connsiteY686" fmla="*/ 5089842 h 6857999"/>
              <a:gd name="connsiteX687" fmla="*/ 1585342 w 9147326"/>
              <a:gd name="connsiteY687" fmla="*/ 5085397 h 6857999"/>
              <a:gd name="connsiteX688" fmla="*/ 1589155 w 9147326"/>
              <a:gd name="connsiteY688" fmla="*/ 5080317 h 6857999"/>
              <a:gd name="connsiteX689" fmla="*/ 1592969 w 9147326"/>
              <a:gd name="connsiteY689" fmla="*/ 5075872 h 6857999"/>
              <a:gd name="connsiteX690" fmla="*/ 1597101 w 9147326"/>
              <a:gd name="connsiteY690" fmla="*/ 5071745 h 6857999"/>
              <a:gd name="connsiteX691" fmla="*/ 2266136 w 9147326"/>
              <a:gd name="connsiteY691" fmla="*/ 4403725 h 6857999"/>
              <a:gd name="connsiteX692" fmla="*/ 2270267 w 9147326"/>
              <a:gd name="connsiteY692" fmla="*/ 4399280 h 6857999"/>
              <a:gd name="connsiteX693" fmla="*/ 2273764 w 9147326"/>
              <a:gd name="connsiteY693" fmla="*/ 4394835 h 6857999"/>
              <a:gd name="connsiteX694" fmla="*/ 2277578 w 9147326"/>
              <a:gd name="connsiteY694" fmla="*/ 4390390 h 6857999"/>
              <a:gd name="connsiteX695" fmla="*/ 2281074 w 9147326"/>
              <a:gd name="connsiteY695" fmla="*/ 4385310 h 6857999"/>
              <a:gd name="connsiteX696" fmla="*/ 2283934 w 9147326"/>
              <a:gd name="connsiteY696" fmla="*/ 4380547 h 6857999"/>
              <a:gd name="connsiteX697" fmla="*/ 2286477 w 9147326"/>
              <a:gd name="connsiteY697" fmla="*/ 4375785 h 6857999"/>
              <a:gd name="connsiteX698" fmla="*/ 2289019 w 9147326"/>
              <a:gd name="connsiteY698" fmla="*/ 4371022 h 6857999"/>
              <a:gd name="connsiteX699" fmla="*/ 2291244 w 9147326"/>
              <a:gd name="connsiteY699" fmla="*/ 4365625 h 6857999"/>
              <a:gd name="connsiteX700" fmla="*/ 2293151 w 9147326"/>
              <a:gd name="connsiteY700" fmla="*/ 4360545 h 6857999"/>
              <a:gd name="connsiteX701" fmla="*/ 2295058 w 9147326"/>
              <a:gd name="connsiteY701" fmla="*/ 4354830 h 6857999"/>
              <a:gd name="connsiteX702" fmla="*/ 2296647 w 9147326"/>
              <a:gd name="connsiteY702" fmla="*/ 4349750 h 6857999"/>
              <a:gd name="connsiteX703" fmla="*/ 2297601 w 9147326"/>
              <a:gd name="connsiteY703" fmla="*/ 4344352 h 6857999"/>
              <a:gd name="connsiteX704" fmla="*/ 2298554 w 9147326"/>
              <a:gd name="connsiteY704" fmla="*/ 4338955 h 6857999"/>
              <a:gd name="connsiteX705" fmla="*/ 2299190 w 9147326"/>
              <a:gd name="connsiteY705" fmla="*/ 4333240 h 6857999"/>
              <a:gd name="connsiteX706" fmla="*/ 2299508 w 9147326"/>
              <a:gd name="connsiteY706" fmla="*/ 4327525 h 6857999"/>
              <a:gd name="connsiteX707" fmla="*/ 2299508 w 9147326"/>
              <a:gd name="connsiteY707" fmla="*/ 4322445 h 6857999"/>
              <a:gd name="connsiteX708" fmla="*/ 2299508 w 9147326"/>
              <a:gd name="connsiteY708" fmla="*/ 4316730 h 6857999"/>
              <a:gd name="connsiteX709" fmla="*/ 2299190 w 9147326"/>
              <a:gd name="connsiteY709" fmla="*/ 4311332 h 6857999"/>
              <a:gd name="connsiteX710" fmla="*/ 2298554 w 9147326"/>
              <a:gd name="connsiteY710" fmla="*/ 4305617 h 6857999"/>
              <a:gd name="connsiteX711" fmla="*/ 2297601 w 9147326"/>
              <a:gd name="connsiteY711" fmla="*/ 4300537 h 6857999"/>
              <a:gd name="connsiteX712" fmla="*/ 2296647 w 9147326"/>
              <a:gd name="connsiteY712" fmla="*/ 4294822 h 6857999"/>
              <a:gd name="connsiteX713" fmla="*/ 2295058 w 9147326"/>
              <a:gd name="connsiteY713" fmla="*/ 4289742 h 6857999"/>
              <a:gd name="connsiteX714" fmla="*/ 2293151 w 9147326"/>
              <a:gd name="connsiteY714" fmla="*/ 4284027 h 6857999"/>
              <a:gd name="connsiteX715" fmla="*/ 2291244 w 9147326"/>
              <a:gd name="connsiteY715" fmla="*/ 4278947 h 6857999"/>
              <a:gd name="connsiteX716" fmla="*/ 2289019 w 9147326"/>
              <a:gd name="connsiteY716" fmla="*/ 4273867 h 6857999"/>
              <a:gd name="connsiteX717" fmla="*/ 2286477 w 9147326"/>
              <a:gd name="connsiteY717" fmla="*/ 4268787 h 6857999"/>
              <a:gd name="connsiteX718" fmla="*/ 2283934 w 9147326"/>
              <a:gd name="connsiteY718" fmla="*/ 4264025 h 6857999"/>
              <a:gd name="connsiteX719" fmla="*/ 2281074 w 9147326"/>
              <a:gd name="connsiteY719" fmla="*/ 4258945 h 6857999"/>
              <a:gd name="connsiteX720" fmla="*/ 2277578 w 9147326"/>
              <a:gd name="connsiteY720" fmla="*/ 4254182 h 6857999"/>
              <a:gd name="connsiteX721" fmla="*/ 2273764 w 9147326"/>
              <a:gd name="connsiteY721" fmla="*/ 4249737 h 6857999"/>
              <a:gd name="connsiteX722" fmla="*/ 2270267 w 9147326"/>
              <a:gd name="connsiteY722" fmla="*/ 4245292 h 6857999"/>
              <a:gd name="connsiteX723" fmla="*/ 2266136 w 9147326"/>
              <a:gd name="connsiteY723" fmla="*/ 4240847 h 6857999"/>
              <a:gd name="connsiteX724" fmla="*/ 2262004 w 9147326"/>
              <a:gd name="connsiteY724" fmla="*/ 4236720 h 6857999"/>
              <a:gd name="connsiteX725" fmla="*/ 2257554 w 9147326"/>
              <a:gd name="connsiteY725" fmla="*/ 4232910 h 6857999"/>
              <a:gd name="connsiteX726" fmla="*/ 2252469 w 9147326"/>
              <a:gd name="connsiteY726" fmla="*/ 4229735 h 6857999"/>
              <a:gd name="connsiteX727" fmla="*/ 2248019 w 9147326"/>
              <a:gd name="connsiteY727" fmla="*/ 4226242 h 6857999"/>
              <a:gd name="connsiteX728" fmla="*/ 2243252 w 9147326"/>
              <a:gd name="connsiteY728" fmla="*/ 4223385 h 6857999"/>
              <a:gd name="connsiteX729" fmla="*/ 2238166 w 9147326"/>
              <a:gd name="connsiteY729" fmla="*/ 4220210 h 6857999"/>
              <a:gd name="connsiteX730" fmla="*/ 2233081 w 9147326"/>
              <a:gd name="connsiteY730" fmla="*/ 4217670 h 6857999"/>
              <a:gd name="connsiteX731" fmla="*/ 2227996 w 9147326"/>
              <a:gd name="connsiteY731" fmla="*/ 4215447 h 6857999"/>
              <a:gd name="connsiteX732" fmla="*/ 2222593 w 9147326"/>
              <a:gd name="connsiteY732" fmla="*/ 4213542 h 6857999"/>
              <a:gd name="connsiteX733" fmla="*/ 2217507 w 9147326"/>
              <a:gd name="connsiteY733" fmla="*/ 4212272 h 6857999"/>
              <a:gd name="connsiteX734" fmla="*/ 2211787 w 9147326"/>
              <a:gd name="connsiteY734" fmla="*/ 4210685 h 6857999"/>
              <a:gd name="connsiteX735" fmla="*/ 2206701 w 9147326"/>
              <a:gd name="connsiteY735" fmla="*/ 4209097 h 6857999"/>
              <a:gd name="connsiteX736" fmla="*/ 2200980 w 9147326"/>
              <a:gd name="connsiteY736" fmla="*/ 4208462 h 6857999"/>
              <a:gd name="connsiteX737" fmla="*/ 2195577 w 9147326"/>
              <a:gd name="connsiteY737" fmla="*/ 4207510 h 6857999"/>
              <a:gd name="connsiteX738" fmla="*/ 2190174 w 9147326"/>
              <a:gd name="connsiteY738" fmla="*/ 4207192 h 6857999"/>
              <a:gd name="connsiteX739" fmla="*/ 2184771 w 9147326"/>
              <a:gd name="connsiteY739" fmla="*/ 4207192 h 6857999"/>
              <a:gd name="connsiteX740" fmla="*/ 2179050 w 9147326"/>
              <a:gd name="connsiteY740" fmla="*/ 4207192 h 6857999"/>
              <a:gd name="connsiteX741" fmla="*/ 2173329 w 9147326"/>
              <a:gd name="connsiteY741" fmla="*/ 4207510 h 6857999"/>
              <a:gd name="connsiteX742" fmla="*/ 2167926 w 9147326"/>
              <a:gd name="connsiteY742" fmla="*/ 4208462 h 6857999"/>
              <a:gd name="connsiteX743" fmla="*/ 2162523 w 9147326"/>
              <a:gd name="connsiteY743" fmla="*/ 4209097 h 6857999"/>
              <a:gd name="connsiteX744" fmla="*/ 2157120 w 9147326"/>
              <a:gd name="connsiteY744" fmla="*/ 4210685 h 6857999"/>
              <a:gd name="connsiteX745" fmla="*/ 2151716 w 9147326"/>
              <a:gd name="connsiteY745" fmla="*/ 4212272 h 6857999"/>
              <a:gd name="connsiteX746" fmla="*/ 2146631 w 9147326"/>
              <a:gd name="connsiteY746" fmla="*/ 4213542 h 6857999"/>
              <a:gd name="connsiteX747" fmla="*/ 2141546 w 9147326"/>
              <a:gd name="connsiteY747" fmla="*/ 4215447 h 6857999"/>
              <a:gd name="connsiteX748" fmla="*/ 2136143 w 9147326"/>
              <a:gd name="connsiteY748" fmla="*/ 4217670 h 6857999"/>
              <a:gd name="connsiteX749" fmla="*/ 2131057 w 9147326"/>
              <a:gd name="connsiteY749" fmla="*/ 4220210 h 6857999"/>
              <a:gd name="connsiteX750" fmla="*/ 2125972 w 9147326"/>
              <a:gd name="connsiteY750" fmla="*/ 4223385 h 6857999"/>
              <a:gd name="connsiteX751" fmla="*/ 2121205 w 9147326"/>
              <a:gd name="connsiteY751" fmla="*/ 4226242 h 6857999"/>
              <a:gd name="connsiteX752" fmla="*/ 2116437 w 9147326"/>
              <a:gd name="connsiteY752" fmla="*/ 4229735 h 6857999"/>
              <a:gd name="connsiteX753" fmla="*/ 2111988 w 9147326"/>
              <a:gd name="connsiteY753" fmla="*/ 4232910 h 6857999"/>
              <a:gd name="connsiteX754" fmla="*/ 2107538 w 9147326"/>
              <a:gd name="connsiteY754" fmla="*/ 4236720 h 6857999"/>
              <a:gd name="connsiteX755" fmla="*/ 2103088 w 9147326"/>
              <a:gd name="connsiteY755" fmla="*/ 4240847 h 6857999"/>
              <a:gd name="connsiteX756" fmla="*/ 2015049 w 9147326"/>
              <a:gd name="connsiteY756" fmla="*/ 4329112 h 6857999"/>
              <a:gd name="connsiteX757" fmla="*/ 1915250 w 9147326"/>
              <a:gd name="connsiteY757" fmla="*/ 4428172 h 6857999"/>
              <a:gd name="connsiteX758" fmla="*/ 1911118 w 9147326"/>
              <a:gd name="connsiteY758" fmla="*/ 4432300 h 6857999"/>
              <a:gd name="connsiteX759" fmla="*/ 1906668 w 9147326"/>
              <a:gd name="connsiteY759" fmla="*/ 4436110 h 6857999"/>
              <a:gd name="connsiteX760" fmla="*/ 1902219 w 9147326"/>
              <a:gd name="connsiteY760" fmla="*/ 4439920 h 6857999"/>
              <a:gd name="connsiteX761" fmla="*/ 1897452 w 9147326"/>
              <a:gd name="connsiteY761" fmla="*/ 4443095 h 6857999"/>
              <a:gd name="connsiteX762" fmla="*/ 1892684 w 9147326"/>
              <a:gd name="connsiteY762" fmla="*/ 4446270 h 6857999"/>
              <a:gd name="connsiteX763" fmla="*/ 1887599 w 9147326"/>
              <a:gd name="connsiteY763" fmla="*/ 4448810 h 6857999"/>
              <a:gd name="connsiteX764" fmla="*/ 1882514 w 9147326"/>
              <a:gd name="connsiteY764" fmla="*/ 4451350 h 6857999"/>
              <a:gd name="connsiteX765" fmla="*/ 1877110 w 9147326"/>
              <a:gd name="connsiteY765" fmla="*/ 4453572 h 6857999"/>
              <a:gd name="connsiteX766" fmla="*/ 1872025 w 9147326"/>
              <a:gd name="connsiteY766" fmla="*/ 4455477 h 6857999"/>
              <a:gd name="connsiteX767" fmla="*/ 1866940 w 9147326"/>
              <a:gd name="connsiteY767" fmla="*/ 4457382 h 6857999"/>
              <a:gd name="connsiteX768" fmla="*/ 1861536 w 9147326"/>
              <a:gd name="connsiteY768" fmla="*/ 4458970 h 6857999"/>
              <a:gd name="connsiteX769" fmla="*/ 1855815 w 9147326"/>
              <a:gd name="connsiteY769" fmla="*/ 4459922 h 6857999"/>
              <a:gd name="connsiteX770" fmla="*/ 1850412 w 9147326"/>
              <a:gd name="connsiteY770" fmla="*/ 4460557 h 6857999"/>
              <a:gd name="connsiteX771" fmla="*/ 1845009 w 9147326"/>
              <a:gd name="connsiteY771" fmla="*/ 4461510 h 6857999"/>
              <a:gd name="connsiteX772" fmla="*/ 1839606 w 9147326"/>
              <a:gd name="connsiteY772" fmla="*/ 4461827 h 6857999"/>
              <a:gd name="connsiteX773" fmla="*/ 1833885 w 9147326"/>
              <a:gd name="connsiteY773" fmla="*/ 4462145 h 6857999"/>
              <a:gd name="connsiteX774" fmla="*/ 1828482 w 9147326"/>
              <a:gd name="connsiteY774" fmla="*/ 4461827 h 6857999"/>
              <a:gd name="connsiteX775" fmla="*/ 1823079 w 9147326"/>
              <a:gd name="connsiteY775" fmla="*/ 4461510 h 6857999"/>
              <a:gd name="connsiteX776" fmla="*/ 1817676 w 9147326"/>
              <a:gd name="connsiteY776" fmla="*/ 4460557 h 6857999"/>
              <a:gd name="connsiteX777" fmla="*/ 1811955 w 9147326"/>
              <a:gd name="connsiteY777" fmla="*/ 4459922 h 6857999"/>
              <a:gd name="connsiteX778" fmla="*/ 1806870 w 9147326"/>
              <a:gd name="connsiteY778" fmla="*/ 4458970 h 6857999"/>
              <a:gd name="connsiteX779" fmla="*/ 1801149 w 9147326"/>
              <a:gd name="connsiteY779" fmla="*/ 4457382 h 6857999"/>
              <a:gd name="connsiteX780" fmla="*/ 1795745 w 9147326"/>
              <a:gd name="connsiteY780" fmla="*/ 4455477 h 6857999"/>
              <a:gd name="connsiteX781" fmla="*/ 1790660 w 9147326"/>
              <a:gd name="connsiteY781" fmla="*/ 4453572 h 6857999"/>
              <a:gd name="connsiteX782" fmla="*/ 1785575 w 9147326"/>
              <a:gd name="connsiteY782" fmla="*/ 4451350 h 6857999"/>
              <a:gd name="connsiteX783" fmla="*/ 1780490 w 9147326"/>
              <a:gd name="connsiteY783" fmla="*/ 4448810 h 6857999"/>
              <a:gd name="connsiteX784" fmla="*/ 1775404 w 9147326"/>
              <a:gd name="connsiteY784" fmla="*/ 4446270 h 6857999"/>
              <a:gd name="connsiteX785" fmla="*/ 1770637 w 9147326"/>
              <a:gd name="connsiteY785" fmla="*/ 4443095 h 6857999"/>
              <a:gd name="connsiteX786" fmla="*/ 1766187 w 9147326"/>
              <a:gd name="connsiteY786" fmla="*/ 4439920 h 6857999"/>
              <a:gd name="connsiteX787" fmla="*/ 1761102 w 9147326"/>
              <a:gd name="connsiteY787" fmla="*/ 4436110 h 6857999"/>
              <a:gd name="connsiteX788" fmla="*/ 1756652 w 9147326"/>
              <a:gd name="connsiteY788" fmla="*/ 4432300 h 6857999"/>
              <a:gd name="connsiteX789" fmla="*/ 1752520 w 9147326"/>
              <a:gd name="connsiteY789" fmla="*/ 4428172 h 6857999"/>
              <a:gd name="connsiteX790" fmla="*/ 1746164 w 9147326"/>
              <a:gd name="connsiteY790" fmla="*/ 4421187 h 6857999"/>
              <a:gd name="connsiteX791" fmla="*/ 1740443 w 9147326"/>
              <a:gd name="connsiteY791" fmla="*/ 4414202 h 6857999"/>
              <a:gd name="connsiteX792" fmla="*/ 1735358 w 9147326"/>
              <a:gd name="connsiteY792" fmla="*/ 4406265 h 6857999"/>
              <a:gd name="connsiteX793" fmla="*/ 1730908 w 9147326"/>
              <a:gd name="connsiteY793" fmla="*/ 4398327 h 6857999"/>
              <a:gd name="connsiteX794" fmla="*/ 1727094 w 9147326"/>
              <a:gd name="connsiteY794" fmla="*/ 4389755 h 6857999"/>
              <a:gd name="connsiteX795" fmla="*/ 1724234 w 9147326"/>
              <a:gd name="connsiteY795" fmla="*/ 4381817 h 6857999"/>
              <a:gd name="connsiteX796" fmla="*/ 1722009 w 9147326"/>
              <a:gd name="connsiteY796" fmla="*/ 4373245 h 6857999"/>
              <a:gd name="connsiteX797" fmla="*/ 1720420 w 9147326"/>
              <a:gd name="connsiteY797" fmla="*/ 4364037 h 6857999"/>
              <a:gd name="connsiteX798" fmla="*/ 1719466 w 9147326"/>
              <a:gd name="connsiteY798" fmla="*/ 4355147 h 6857999"/>
              <a:gd name="connsiteX799" fmla="*/ 1719148 w 9147326"/>
              <a:gd name="connsiteY799" fmla="*/ 4346575 h 6857999"/>
              <a:gd name="connsiteX800" fmla="*/ 1719784 w 9147326"/>
              <a:gd name="connsiteY800" fmla="*/ 4337685 h 6857999"/>
              <a:gd name="connsiteX801" fmla="*/ 1721055 w 9147326"/>
              <a:gd name="connsiteY801" fmla="*/ 4328795 h 6857999"/>
              <a:gd name="connsiteX802" fmla="*/ 1722326 w 9147326"/>
              <a:gd name="connsiteY802" fmla="*/ 4320222 h 6857999"/>
              <a:gd name="connsiteX803" fmla="*/ 1724869 w 9147326"/>
              <a:gd name="connsiteY803" fmla="*/ 4311332 h 6857999"/>
              <a:gd name="connsiteX804" fmla="*/ 1728048 w 9147326"/>
              <a:gd name="connsiteY804" fmla="*/ 4303077 h 6857999"/>
              <a:gd name="connsiteX805" fmla="*/ 1732179 w 9147326"/>
              <a:gd name="connsiteY805" fmla="*/ 4294822 h 6857999"/>
              <a:gd name="connsiteX806" fmla="*/ 2001382 w 9147326"/>
              <a:gd name="connsiteY806" fmla="*/ 4025900 h 6857999"/>
              <a:gd name="connsiteX807" fmla="*/ 2005196 w 9147326"/>
              <a:gd name="connsiteY807" fmla="*/ 4021455 h 6857999"/>
              <a:gd name="connsiteX808" fmla="*/ 2009328 w 9147326"/>
              <a:gd name="connsiteY808" fmla="*/ 4017010 h 6857999"/>
              <a:gd name="connsiteX809" fmla="*/ 2012824 w 9147326"/>
              <a:gd name="connsiteY809" fmla="*/ 4012247 h 6857999"/>
              <a:gd name="connsiteX810" fmla="*/ 2016002 w 9147326"/>
              <a:gd name="connsiteY810" fmla="*/ 4007485 h 6857999"/>
              <a:gd name="connsiteX811" fmla="*/ 2018863 w 9147326"/>
              <a:gd name="connsiteY811" fmla="*/ 4002722 h 6857999"/>
              <a:gd name="connsiteX812" fmla="*/ 2022041 w 9147326"/>
              <a:gd name="connsiteY812" fmla="*/ 3997960 h 6857999"/>
              <a:gd name="connsiteX813" fmla="*/ 2024266 w 9147326"/>
              <a:gd name="connsiteY813" fmla="*/ 3992880 h 6857999"/>
              <a:gd name="connsiteX814" fmla="*/ 2026491 w 9147326"/>
              <a:gd name="connsiteY814" fmla="*/ 3987800 h 6857999"/>
              <a:gd name="connsiteX815" fmla="*/ 2028716 w 9147326"/>
              <a:gd name="connsiteY815" fmla="*/ 3982720 h 6857999"/>
              <a:gd name="connsiteX816" fmla="*/ 2030305 w 9147326"/>
              <a:gd name="connsiteY816" fmla="*/ 3977005 h 6857999"/>
              <a:gd name="connsiteX817" fmla="*/ 2031576 w 9147326"/>
              <a:gd name="connsiteY817" fmla="*/ 3971925 h 6857999"/>
              <a:gd name="connsiteX818" fmla="*/ 2032848 w 9147326"/>
              <a:gd name="connsiteY818" fmla="*/ 3966527 h 6857999"/>
              <a:gd name="connsiteX819" fmla="*/ 2033801 w 9147326"/>
              <a:gd name="connsiteY819" fmla="*/ 3960812 h 6857999"/>
              <a:gd name="connsiteX820" fmla="*/ 2034754 w 9147326"/>
              <a:gd name="connsiteY820" fmla="*/ 3955415 h 6857999"/>
              <a:gd name="connsiteX821" fmla="*/ 2035072 w 9147326"/>
              <a:gd name="connsiteY821" fmla="*/ 3949700 h 6857999"/>
              <a:gd name="connsiteX822" fmla="*/ 2035072 w 9147326"/>
              <a:gd name="connsiteY822" fmla="*/ 3944620 h 6857999"/>
              <a:gd name="connsiteX823" fmla="*/ 2035072 w 9147326"/>
              <a:gd name="connsiteY823" fmla="*/ 3938905 h 6857999"/>
              <a:gd name="connsiteX824" fmla="*/ 2034754 w 9147326"/>
              <a:gd name="connsiteY824" fmla="*/ 3933507 h 6857999"/>
              <a:gd name="connsiteX825" fmla="*/ 2033801 w 9147326"/>
              <a:gd name="connsiteY825" fmla="*/ 3927792 h 6857999"/>
              <a:gd name="connsiteX826" fmla="*/ 2032848 w 9147326"/>
              <a:gd name="connsiteY826" fmla="*/ 3922712 h 6857999"/>
              <a:gd name="connsiteX827" fmla="*/ 2031576 w 9147326"/>
              <a:gd name="connsiteY827" fmla="*/ 3916997 h 6857999"/>
              <a:gd name="connsiteX828" fmla="*/ 2030305 w 9147326"/>
              <a:gd name="connsiteY828" fmla="*/ 3911917 h 6857999"/>
              <a:gd name="connsiteX829" fmla="*/ 2028716 w 9147326"/>
              <a:gd name="connsiteY829" fmla="*/ 3906202 h 6857999"/>
              <a:gd name="connsiteX830" fmla="*/ 2026491 w 9147326"/>
              <a:gd name="connsiteY830" fmla="*/ 3901122 h 6857999"/>
              <a:gd name="connsiteX831" fmla="*/ 2024266 w 9147326"/>
              <a:gd name="connsiteY831" fmla="*/ 3896042 h 6857999"/>
              <a:gd name="connsiteX832" fmla="*/ 2022041 w 9147326"/>
              <a:gd name="connsiteY832" fmla="*/ 3890962 h 6857999"/>
              <a:gd name="connsiteX833" fmla="*/ 2018863 w 9147326"/>
              <a:gd name="connsiteY833" fmla="*/ 3886200 h 6857999"/>
              <a:gd name="connsiteX834" fmla="*/ 2016002 w 9147326"/>
              <a:gd name="connsiteY834" fmla="*/ 3881120 h 6857999"/>
              <a:gd name="connsiteX835" fmla="*/ 2012824 w 9147326"/>
              <a:gd name="connsiteY835" fmla="*/ 3876357 h 6857999"/>
              <a:gd name="connsiteX836" fmla="*/ 2009328 w 9147326"/>
              <a:gd name="connsiteY836" fmla="*/ 3871912 h 6857999"/>
              <a:gd name="connsiteX837" fmla="*/ 2005196 w 9147326"/>
              <a:gd name="connsiteY837" fmla="*/ 3867467 h 6857999"/>
              <a:gd name="connsiteX838" fmla="*/ 2001382 w 9147326"/>
              <a:gd name="connsiteY838" fmla="*/ 3863022 h 6857999"/>
              <a:gd name="connsiteX839" fmla="*/ 1996933 w 9147326"/>
              <a:gd name="connsiteY839" fmla="*/ 3858895 h 6857999"/>
              <a:gd name="connsiteX840" fmla="*/ 1992483 w 9147326"/>
              <a:gd name="connsiteY840" fmla="*/ 3855085 h 6857999"/>
              <a:gd name="connsiteX841" fmla="*/ 1988033 w 9147326"/>
              <a:gd name="connsiteY841" fmla="*/ 3851910 h 6857999"/>
              <a:gd name="connsiteX842" fmla="*/ 1983266 w 9147326"/>
              <a:gd name="connsiteY842" fmla="*/ 3848417 h 6857999"/>
              <a:gd name="connsiteX843" fmla="*/ 1978499 w 9147326"/>
              <a:gd name="connsiteY843" fmla="*/ 3845560 h 6857999"/>
              <a:gd name="connsiteX844" fmla="*/ 1973413 w 9147326"/>
              <a:gd name="connsiteY844" fmla="*/ 3842385 h 6857999"/>
              <a:gd name="connsiteX845" fmla="*/ 1968328 w 9147326"/>
              <a:gd name="connsiteY845" fmla="*/ 3839845 h 6857999"/>
              <a:gd name="connsiteX846" fmla="*/ 1962925 w 9147326"/>
              <a:gd name="connsiteY846" fmla="*/ 3837622 h 6857999"/>
              <a:gd name="connsiteX847" fmla="*/ 1957840 w 9147326"/>
              <a:gd name="connsiteY847" fmla="*/ 3835717 h 6857999"/>
              <a:gd name="connsiteX848" fmla="*/ 1952754 w 9147326"/>
              <a:gd name="connsiteY848" fmla="*/ 3834130 h 6857999"/>
              <a:gd name="connsiteX849" fmla="*/ 1947351 w 9147326"/>
              <a:gd name="connsiteY849" fmla="*/ 3832860 h 6857999"/>
              <a:gd name="connsiteX850" fmla="*/ 1941630 w 9147326"/>
              <a:gd name="connsiteY850" fmla="*/ 3831272 h 6857999"/>
              <a:gd name="connsiteX851" fmla="*/ 1936545 w 9147326"/>
              <a:gd name="connsiteY851" fmla="*/ 3830637 h 6857999"/>
              <a:gd name="connsiteX852" fmla="*/ 1930824 w 9147326"/>
              <a:gd name="connsiteY852" fmla="*/ 3829685 h 6857999"/>
              <a:gd name="connsiteX853" fmla="*/ 1925420 w 9147326"/>
              <a:gd name="connsiteY853" fmla="*/ 3829367 h 6857999"/>
              <a:gd name="connsiteX854" fmla="*/ 1919700 w 9147326"/>
              <a:gd name="connsiteY854" fmla="*/ 3829367 h 6857999"/>
              <a:gd name="connsiteX855" fmla="*/ 1914297 w 9147326"/>
              <a:gd name="connsiteY855" fmla="*/ 3829367 h 6857999"/>
              <a:gd name="connsiteX856" fmla="*/ 1908894 w 9147326"/>
              <a:gd name="connsiteY856" fmla="*/ 3829685 h 6857999"/>
              <a:gd name="connsiteX857" fmla="*/ 1903490 w 9147326"/>
              <a:gd name="connsiteY857" fmla="*/ 3830637 h 6857999"/>
              <a:gd name="connsiteX858" fmla="*/ 1897769 w 9147326"/>
              <a:gd name="connsiteY858" fmla="*/ 3831272 h 6857999"/>
              <a:gd name="connsiteX859" fmla="*/ 1892684 w 9147326"/>
              <a:gd name="connsiteY859" fmla="*/ 3832860 h 6857999"/>
              <a:gd name="connsiteX860" fmla="*/ 1886963 w 9147326"/>
              <a:gd name="connsiteY860" fmla="*/ 3834130 h 6857999"/>
              <a:gd name="connsiteX861" fmla="*/ 1881560 w 9147326"/>
              <a:gd name="connsiteY861" fmla="*/ 3835717 h 6857999"/>
              <a:gd name="connsiteX862" fmla="*/ 1876475 w 9147326"/>
              <a:gd name="connsiteY862" fmla="*/ 3837622 h 6857999"/>
              <a:gd name="connsiteX863" fmla="*/ 1871389 w 9147326"/>
              <a:gd name="connsiteY863" fmla="*/ 3839845 h 6857999"/>
              <a:gd name="connsiteX864" fmla="*/ 1866304 w 9147326"/>
              <a:gd name="connsiteY864" fmla="*/ 3842385 h 6857999"/>
              <a:gd name="connsiteX865" fmla="*/ 1861219 w 9147326"/>
              <a:gd name="connsiteY865" fmla="*/ 3845560 h 6857999"/>
              <a:gd name="connsiteX866" fmla="*/ 1856451 w 9147326"/>
              <a:gd name="connsiteY866" fmla="*/ 3848417 h 6857999"/>
              <a:gd name="connsiteX867" fmla="*/ 1852002 w 9147326"/>
              <a:gd name="connsiteY867" fmla="*/ 3851910 h 6857999"/>
              <a:gd name="connsiteX868" fmla="*/ 1846916 w 9147326"/>
              <a:gd name="connsiteY868" fmla="*/ 3855085 h 6857999"/>
              <a:gd name="connsiteX869" fmla="*/ 1842467 w 9147326"/>
              <a:gd name="connsiteY869" fmla="*/ 3858895 h 6857999"/>
              <a:gd name="connsiteX870" fmla="*/ 1838335 w 9147326"/>
              <a:gd name="connsiteY870" fmla="*/ 3863022 h 6857999"/>
              <a:gd name="connsiteX871" fmla="*/ 1271960 w 9147326"/>
              <a:gd name="connsiteY871" fmla="*/ 4428807 h 6857999"/>
              <a:gd name="connsiteX872" fmla="*/ 1267828 w 9147326"/>
              <a:gd name="connsiteY872" fmla="*/ 4432617 h 6857999"/>
              <a:gd name="connsiteX873" fmla="*/ 1263378 w 9147326"/>
              <a:gd name="connsiteY873" fmla="*/ 4436427 h 6857999"/>
              <a:gd name="connsiteX874" fmla="*/ 1258929 w 9147326"/>
              <a:gd name="connsiteY874" fmla="*/ 4440237 h 6857999"/>
              <a:gd name="connsiteX875" fmla="*/ 1254161 w 9147326"/>
              <a:gd name="connsiteY875" fmla="*/ 4443095 h 6857999"/>
              <a:gd name="connsiteX876" fmla="*/ 1249394 w 9147326"/>
              <a:gd name="connsiteY876" fmla="*/ 4446587 h 6857999"/>
              <a:gd name="connsiteX877" fmla="*/ 1244309 w 9147326"/>
              <a:gd name="connsiteY877" fmla="*/ 4449127 h 6857999"/>
              <a:gd name="connsiteX878" fmla="*/ 1239223 w 9147326"/>
              <a:gd name="connsiteY878" fmla="*/ 4451667 h 6857999"/>
              <a:gd name="connsiteX879" fmla="*/ 1234138 w 9147326"/>
              <a:gd name="connsiteY879" fmla="*/ 4453890 h 6857999"/>
              <a:gd name="connsiteX880" fmla="*/ 1228735 w 9147326"/>
              <a:gd name="connsiteY880" fmla="*/ 4455795 h 6857999"/>
              <a:gd name="connsiteX881" fmla="*/ 1223650 w 9147326"/>
              <a:gd name="connsiteY881" fmla="*/ 4457700 h 6857999"/>
              <a:gd name="connsiteX882" fmla="*/ 1218246 w 9147326"/>
              <a:gd name="connsiteY882" fmla="*/ 4458970 h 6857999"/>
              <a:gd name="connsiteX883" fmla="*/ 1212844 w 9147326"/>
              <a:gd name="connsiteY883" fmla="*/ 4460240 h 6857999"/>
              <a:gd name="connsiteX884" fmla="*/ 1207123 w 9147326"/>
              <a:gd name="connsiteY884" fmla="*/ 4461192 h 6857999"/>
              <a:gd name="connsiteX885" fmla="*/ 1202037 w 9147326"/>
              <a:gd name="connsiteY885" fmla="*/ 4461827 h 6857999"/>
              <a:gd name="connsiteX886" fmla="*/ 1196316 w 9147326"/>
              <a:gd name="connsiteY886" fmla="*/ 4462145 h 6857999"/>
              <a:gd name="connsiteX887" fmla="*/ 1190595 w 9147326"/>
              <a:gd name="connsiteY887" fmla="*/ 4462145 h 6857999"/>
              <a:gd name="connsiteX888" fmla="*/ 1185192 w 9147326"/>
              <a:gd name="connsiteY888" fmla="*/ 4462145 h 6857999"/>
              <a:gd name="connsiteX889" fmla="*/ 1179471 w 9147326"/>
              <a:gd name="connsiteY889" fmla="*/ 4461827 h 6857999"/>
              <a:gd name="connsiteX890" fmla="*/ 1174386 w 9147326"/>
              <a:gd name="connsiteY890" fmla="*/ 4461192 h 6857999"/>
              <a:gd name="connsiteX891" fmla="*/ 1168665 w 9147326"/>
              <a:gd name="connsiteY891" fmla="*/ 4460240 h 6857999"/>
              <a:gd name="connsiteX892" fmla="*/ 1163579 w 9147326"/>
              <a:gd name="connsiteY892" fmla="*/ 4458970 h 6857999"/>
              <a:gd name="connsiteX893" fmla="*/ 1157859 w 9147326"/>
              <a:gd name="connsiteY893" fmla="*/ 4457700 h 6857999"/>
              <a:gd name="connsiteX894" fmla="*/ 1152773 w 9147326"/>
              <a:gd name="connsiteY894" fmla="*/ 4455795 h 6857999"/>
              <a:gd name="connsiteX895" fmla="*/ 1147370 w 9147326"/>
              <a:gd name="connsiteY895" fmla="*/ 4453890 h 6857999"/>
              <a:gd name="connsiteX896" fmla="*/ 1142285 w 9147326"/>
              <a:gd name="connsiteY896" fmla="*/ 4451667 h 6857999"/>
              <a:gd name="connsiteX897" fmla="*/ 1136882 w 9147326"/>
              <a:gd name="connsiteY897" fmla="*/ 4449127 h 6857999"/>
              <a:gd name="connsiteX898" fmla="*/ 1132114 w 9147326"/>
              <a:gd name="connsiteY898" fmla="*/ 4446587 h 6857999"/>
              <a:gd name="connsiteX899" fmla="*/ 1127347 w 9147326"/>
              <a:gd name="connsiteY899" fmla="*/ 4443095 h 6857999"/>
              <a:gd name="connsiteX900" fmla="*/ 1122580 w 9147326"/>
              <a:gd name="connsiteY900" fmla="*/ 4440237 h 6857999"/>
              <a:gd name="connsiteX901" fmla="*/ 1117812 w 9147326"/>
              <a:gd name="connsiteY901" fmla="*/ 4436427 h 6857999"/>
              <a:gd name="connsiteX902" fmla="*/ 1113362 w 9147326"/>
              <a:gd name="connsiteY902" fmla="*/ 4432617 h 6857999"/>
              <a:gd name="connsiteX903" fmla="*/ 1109230 w 9147326"/>
              <a:gd name="connsiteY903" fmla="*/ 4428807 h 6857999"/>
              <a:gd name="connsiteX904" fmla="*/ 1105416 w 9147326"/>
              <a:gd name="connsiteY904" fmla="*/ 4424045 h 6857999"/>
              <a:gd name="connsiteX905" fmla="*/ 1101603 w 9147326"/>
              <a:gd name="connsiteY905" fmla="*/ 4419600 h 6857999"/>
              <a:gd name="connsiteX906" fmla="*/ 1097789 w 9147326"/>
              <a:gd name="connsiteY906" fmla="*/ 4415155 h 6857999"/>
              <a:gd name="connsiteX907" fmla="*/ 1094610 w 9147326"/>
              <a:gd name="connsiteY907" fmla="*/ 4410392 h 6857999"/>
              <a:gd name="connsiteX908" fmla="*/ 1091432 w 9147326"/>
              <a:gd name="connsiteY908" fmla="*/ 4405630 h 6857999"/>
              <a:gd name="connsiteX909" fmla="*/ 1088889 w 9147326"/>
              <a:gd name="connsiteY909" fmla="*/ 4400550 h 6857999"/>
              <a:gd name="connsiteX910" fmla="*/ 1086347 w 9147326"/>
              <a:gd name="connsiteY910" fmla="*/ 4395787 h 6857999"/>
              <a:gd name="connsiteX911" fmla="*/ 1084122 w 9147326"/>
              <a:gd name="connsiteY911" fmla="*/ 4390707 h 6857999"/>
              <a:gd name="connsiteX912" fmla="*/ 1082215 w 9147326"/>
              <a:gd name="connsiteY912" fmla="*/ 4385310 h 6857999"/>
              <a:gd name="connsiteX913" fmla="*/ 1080308 w 9147326"/>
              <a:gd name="connsiteY913" fmla="*/ 4379912 h 6857999"/>
              <a:gd name="connsiteX914" fmla="*/ 1078719 w 9147326"/>
              <a:gd name="connsiteY914" fmla="*/ 4374515 h 6857999"/>
              <a:gd name="connsiteX915" fmla="*/ 1077765 w 9147326"/>
              <a:gd name="connsiteY915" fmla="*/ 4369435 h 6857999"/>
              <a:gd name="connsiteX916" fmla="*/ 1076494 w 9147326"/>
              <a:gd name="connsiteY916" fmla="*/ 4363720 h 6857999"/>
              <a:gd name="connsiteX917" fmla="*/ 1076176 w 9147326"/>
              <a:gd name="connsiteY917" fmla="*/ 4358322 h 6857999"/>
              <a:gd name="connsiteX918" fmla="*/ 1075858 w 9147326"/>
              <a:gd name="connsiteY918" fmla="*/ 4352607 h 6857999"/>
              <a:gd name="connsiteX919" fmla="*/ 1075540 w 9147326"/>
              <a:gd name="connsiteY919" fmla="*/ 4347527 h 6857999"/>
              <a:gd name="connsiteX920" fmla="*/ 1075858 w 9147326"/>
              <a:gd name="connsiteY920" fmla="*/ 4341812 h 6857999"/>
              <a:gd name="connsiteX921" fmla="*/ 1076176 w 9147326"/>
              <a:gd name="connsiteY921" fmla="*/ 4336097 h 6857999"/>
              <a:gd name="connsiteX922" fmla="*/ 1076494 w 9147326"/>
              <a:gd name="connsiteY922" fmla="*/ 4330700 h 6857999"/>
              <a:gd name="connsiteX923" fmla="*/ 1077765 w 9147326"/>
              <a:gd name="connsiteY923" fmla="*/ 4325302 h 6857999"/>
              <a:gd name="connsiteX924" fmla="*/ 1078719 w 9147326"/>
              <a:gd name="connsiteY924" fmla="*/ 4319905 h 6857999"/>
              <a:gd name="connsiteX925" fmla="*/ 1080308 w 9147326"/>
              <a:gd name="connsiteY925" fmla="*/ 4314507 h 6857999"/>
              <a:gd name="connsiteX926" fmla="*/ 1082215 w 9147326"/>
              <a:gd name="connsiteY926" fmla="*/ 4309110 h 6857999"/>
              <a:gd name="connsiteX927" fmla="*/ 1084122 w 9147326"/>
              <a:gd name="connsiteY927" fmla="*/ 4303712 h 6857999"/>
              <a:gd name="connsiteX928" fmla="*/ 1086347 w 9147326"/>
              <a:gd name="connsiteY928" fmla="*/ 4298950 h 6857999"/>
              <a:gd name="connsiteX929" fmla="*/ 1088889 w 9147326"/>
              <a:gd name="connsiteY929" fmla="*/ 4293870 h 6857999"/>
              <a:gd name="connsiteX930" fmla="*/ 1091432 w 9147326"/>
              <a:gd name="connsiteY930" fmla="*/ 4288790 h 6857999"/>
              <a:gd name="connsiteX931" fmla="*/ 1094610 w 9147326"/>
              <a:gd name="connsiteY931" fmla="*/ 4284027 h 6857999"/>
              <a:gd name="connsiteX932" fmla="*/ 1097789 w 9147326"/>
              <a:gd name="connsiteY932" fmla="*/ 4279265 h 6857999"/>
              <a:gd name="connsiteX933" fmla="*/ 1101603 w 9147326"/>
              <a:gd name="connsiteY933" fmla="*/ 4274820 h 6857999"/>
              <a:gd name="connsiteX934" fmla="*/ 1105416 w 9147326"/>
              <a:gd name="connsiteY934" fmla="*/ 4270375 h 6857999"/>
              <a:gd name="connsiteX935" fmla="*/ 1109230 w 9147326"/>
              <a:gd name="connsiteY935" fmla="*/ 4265930 h 6857999"/>
              <a:gd name="connsiteX936" fmla="*/ 2363710 w 9147326"/>
              <a:gd name="connsiteY936" fmla="*/ 3013075 h 6857999"/>
              <a:gd name="connsiteX937" fmla="*/ 2367841 w 9147326"/>
              <a:gd name="connsiteY937" fmla="*/ 3008312 h 6857999"/>
              <a:gd name="connsiteX938" fmla="*/ 2371656 w 9147326"/>
              <a:gd name="connsiteY938" fmla="*/ 3003867 h 6857999"/>
              <a:gd name="connsiteX939" fmla="*/ 2375470 w 9147326"/>
              <a:gd name="connsiteY939" fmla="*/ 2999422 h 6857999"/>
              <a:gd name="connsiteX940" fmla="*/ 2378648 w 9147326"/>
              <a:gd name="connsiteY940" fmla="*/ 2994660 h 6857999"/>
              <a:gd name="connsiteX941" fmla="*/ 2381826 w 9147326"/>
              <a:gd name="connsiteY941" fmla="*/ 2989897 h 6857999"/>
              <a:gd name="connsiteX942" fmla="*/ 2384369 w 9147326"/>
              <a:gd name="connsiteY942" fmla="*/ 2985135 h 6857999"/>
              <a:gd name="connsiteX943" fmla="*/ 2386911 w 9147326"/>
              <a:gd name="connsiteY943" fmla="*/ 2979737 h 6857999"/>
              <a:gd name="connsiteX944" fmla="*/ 2389136 w 9147326"/>
              <a:gd name="connsiteY944" fmla="*/ 2974975 h 6857999"/>
              <a:gd name="connsiteX945" fmla="*/ 2391043 w 9147326"/>
              <a:gd name="connsiteY945" fmla="*/ 2969577 h 6857999"/>
              <a:gd name="connsiteX946" fmla="*/ 2392950 w 9147326"/>
              <a:gd name="connsiteY946" fmla="*/ 2964180 h 6857999"/>
              <a:gd name="connsiteX947" fmla="*/ 2394222 w 9147326"/>
              <a:gd name="connsiteY947" fmla="*/ 2958782 h 6857999"/>
              <a:gd name="connsiteX948" fmla="*/ 2395493 w 9147326"/>
              <a:gd name="connsiteY948" fmla="*/ 2953385 h 6857999"/>
              <a:gd name="connsiteX949" fmla="*/ 2396129 w 9147326"/>
              <a:gd name="connsiteY949" fmla="*/ 2947987 h 6857999"/>
              <a:gd name="connsiteX950" fmla="*/ 2397082 w 9147326"/>
              <a:gd name="connsiteY950" fmla="*/ 2942590 h 6857999"/>
              <a:gd name="connsiteX951" fmla="*/ 2397400 w 9147326"/>
              <a:gd name="connsiteY951" fmla="*/ 2936875 h 6857999"/>
              <a:gd name="connsiteX952" fmla="*/ 2397717 w 9147326"/>
              <a:gd name="connsiteY952" fmla="*/ 2931160 h 6857999"/>
              <a:gd name="connsiteX953" fmla="*/ 2397400 w 9147326"/>
              <a:gd name="connsiteY953" fmla="*/ 2926080 h 6857999"/>
              <a:gd name="connsiteX954" fmla="*/ 2397082 w 9147326"/>
              <a:gd name="connsiteY954" fmla="*/ 2920365 h 6857999"/>
              <a:gd name="connsiteX955" fmla="*/ 2396129 w 9147326"/>
              <a:gd name="connsiteY955" fmla="*/ 2914967 h 6857999"/>
              <a:gd name="connsiteX956" fmla="*/ 2395493 w 9147326"/>
              <a:gd name="connsiteY956" fmla="*/ 2909252 h 6857999"/>
              <a:gd name="connsiteX957" fmla="*/ 2394222 w 9147326"/>
              <a:gd name="connsiteY957" fmla="*/ 2904172 h 6857999"/>
              <a:gd name="connsiteX958" fmla="*/ 2392950 w 9147326"/>
              <a:gd name="connsiteY958" fmla="*/ 2898775 h 6857999"/>
              <a:gd name="connsiteX959" fmla="*/ 2391043 w 9147326"/>
              <a:gd name="connsiteY959" fmla="*/ 2893377 h 6857999"/>
              <a:gd name="connsiteX960" fmla="*/ 2389136 w 9147326"/>
              <a:gd name="connsiteY960" fmla="*/ 2887980 h 6857999"/>
              <a:gd name="connsiteX961" fmla="*/ 2386911 w 9147326"/>
              <a:gd name="connsiteY961" fmla="*/ 2882900 h 6857999"/>
              <a:gd name="connsiteX962" fmla="*/ 2384369 w 9147326"/>
              <a:gd name="connsiteY962" fmla="*/ 2878137 h 6857999"/>
              <a:gd name="connsiteX963" fmla="*/ 2381826 w 9147326"/>
              <a:gd name="connsiteY963" fmla="*/ 2873057 h 6857999"/>
              <a:gd name="connsiteX964" fmla="*/ 2378648 w 9147326"/>
              <a:gd name="connsiteY964" fmla="*/ 2868295 h 6857999"/>
              <a:gd name="connsiteX965" fmla="*/ 2375470 w 9147326"/>
              <a:gd name="connsiteY965" fmla="*/ 2863532 h 6857999"/>
              <a:gd name="connsiteX966" fmla="*/ 2371656 w 9147326"/>
              <a:gd name="connsiteY966" fmla="*/ 2859087 h 6857999"/>
              <a:gd name="connsiteX967" fmla="*/ 2367841 w 9147326"/>
              <a:gd name="connsiteY967" fmla="*/ 2854642 h 6857999"/>
              <a:gd name="connsiteX968" fmla="*/ 2363710 w 9147326"/>
              <a:gd name="connsiteY968" fmla="*/ 2850197 h 6857999"/>
              <a:gd name="connsiteX969" fmla="*/ 2359578 w 9147326"/>
              <a:gd name="connsiteY969" fmla="*/ 2846070 h 6857999"/>
              <a:gd name="connsiteX970" fmla="*/ 2355128 w 9147326"/>
              <a:gd name="connsiteY970" fmla="*/ 2842260 h 6857999"/>
              <a:gd name="connsiteX971" fmla="*/ 2350361 w 9147326"/>
              <a:gd name="connsiteY971" fmla="*/ 2838450 h 6857999"/>
              <a:gd name="connsiteX972" fmla="*/ 2345911 w 9147326"/>
              <a:gd name="connsiteY972" fmla="*/ 2835592 h 6857999"/>
              <a:gd name="connsiteX973" fmla="*/ 2341144 w 9147326"/>
              <a:gd name="connsiteY973" fmla="*/ 2832100 h 6857999"/>
              <a:gd name="connsiteX974" fmla="*/ 2336058 w 9147326"/>
              <a:gd name="connsiteY974" fmla="*/ 2829560 h 6857999"/>
              <a:gd name="connsiteX975" fmla="*/ 2330973 w 9147326"/>
              <a:gd name="connsiteY975" fmla="*/ 2827020 h 6857999"/>
              <a:gd name="connsiteX976" fmla="*/ 2325570 w 9147326"/>
              <a:gd name="connsiteY976" fmla="*/ 2824797 h 6857999"/>
              <a:gd name="connsiteX977" fmla="*/ 2320485 w 9147326"/>
              <a:gd name="connsiteY977" fmla="*/ 2822892 h 6857999"/>
              <a:gd name="connsiteX978" fmla="*/ 2315399 w 9147326"/>
              <a:gd name="connsiteY978" fmla="*/ 2820987 h 6857999"/>
              <a:gd name="connsiteX979" fmla="*/ 2309678 w 9147326"/>
              <a:gd name="connsiteY979" fmla="*/ 2820035 h 6857999"/>
              <a:gd name="connsiteX980" fmla="*/ 2304593 w 9147326"/>
              <a:gd name="connsiteY980" fmla="*/ 2818447 h 6857999"/>
              <a:gd name="connsiteX981" fmla="*/ 2298872 w 9147326"/>
              <a:gd name="connsiteY981" fmla="*/ 2817812 h 6857999"/>
              <a:gd name="connsiteX982" fmla="*/ 2293469 w 9147326"/>
              <a:gd name="connsiteY982" fmla="*/ 2816860 h 6857999"/>
              <a:gd name="connsiteX983" fmla="*/ 2288066 w 9147326"/>
              <a:gd name="connsiteY983" fmla="*/ 2816542 h 6857999"/>
              <a:gd name="connsiteX984" fmla="*/ 2282345 w 9147326"/>
              <a:gd name="connsiteY984" fmla="*/ 2816542 h 6857999"/>
              <a:gd name="connsiteX985" fmla="*/ 2276942 w 9147326"/>
              <a:gd name="connsiteY985" fmla="*/ 2816542 h 6857999"/>
              <a:gd name="connsiteX986" fmla="*/ 2271221 w 9147326"/>
              <a:gd name="connsiteY986" fmla="*/ 2816860 h 6857999"/>
              <a:gd name="connsiteX987" fmla="*/ 2266136 w 9147326"/>
              <a:gd name="connsiteY987" fmla="*/ 2817812 h 6857999"/>
              <a:gd name="connsiteX988" fmla="*/ 2260415 w 9147326"/>
              <a:gd name="connsiteY988" fmla="*/ 2818447 h 6857999"/>
              <a:gd name="connsiteX989" fmla="*/ 2254694 w 9147326"/>
              <a:gd name="connsiteY989" fmla="*/ 2820035 h 6857999"/>
              <a:gd name="connsiteX990" fmla="*/ 2249608 w 9147326"/>
              <a:gd name="connsiteY990" fmla="*/ 2820987 h 6857999"/>
              <a:gd name="connsiteX991" fmla="*/ 2244523 w 9147326"/>
              <a:gd name="connsiteY991" fmla="*/ 2822892 h 6857999"/>
              <a:gd name="connsiteX992" fmla="*/ 2239120 w 9147326"/>
              <a:gd name="connsiteY992" fmla="*/ 2824797 h 6857999"/>
              <a:gd name="connsiteX993" fmla="*/ 2234035 w 9147326"/>
              <a:gd name="connsiteY993" fmla="*/ 2827020 h 6857999"/>
              <a:gd name="connsiteX994" fmla="*/ 2228631 w 9147326"/>
              <a:gd name="connsiteY994" fmla="*/ 2829560 h 6857999"/>
              <a:gd name="connsiteX995" fmla="*/ 2223864 w 9147326"/>
              <a:gd name="connsiteY995" fmla="*/ 2832100 h 6857999"/>
              <a:gd name="connsiteX996" fmla="*/ 2219097 w 9147326"/>
              <a:gd name="connsiteY996" fmla="*/ 2835592 h 6857999"/>
              <a:gd name="connsiteX997" fmla="*/ 2214011 w 9147326"/>
              <a:gd name="connsiteY997" fmla="*/ 2838450 h 6857999"/>
              <a:gd name="connsiteX998" fmla="*/ 2209562 w 9147326"/>
              <a:gd name="connsiteY998" fmla="*/ 2842260 h 6857999"/>
              <a:gd name="connsiteX999" fmla="*/ 2205112 w 9147326"/>
              <a:gd name="connsiteY999" fmla="*/ 2846070 h 6857999"/>
              <a:gd name="connsiteX1000" fmla="*/ 2200980 w 9147326"/>
              <a:gd name="connsiteY1000" fmla="*/ 2850197 h 6857999"/>
              <a:gd name="connsiteX1001" fmla="*/ 1039308 w 9147326"/>
              <a:gd name="connsiteY1001" fmla="*/ 4010660 h 6857999"/>
              <a:gd name="connsiteX1002" fmla="*/ 1034858 w 9147326"/>
              <a:gd name="connsiteY1002" fmla="*/ 4014787 h 6857999"/>
              <a:gd name="connsiteX1003" fmla="*/ 1030408 w 9147326"/>
              <a:gd name="connsiteY1003" fmla="*/ 4018280 h 6857999"/>
              <a:gd name="connsiteX1004" fmla="*/ 1025959 w 9147326"/>
              <a:gd name="connsiteY1004" fmla="*/ 4022090 h 6857999"/>
              <a:gd name="connsiteX1005" fmla="*/ 1020873 w 9147326"/>
              <a:gd name="connsiteY1005" fmla="*/ 4025582 h 6857999"/>
              <a:gd name="connsiteX1006" fmla="*/ 1016106 w 9147326"/>
              <a:gd name="connsiteY1006" fmla="*/ 4028440 h 6857999"/>
              <a:gd name="connsiteX1007" fmla="*/ 1011338 w 9147326"/>
              <a:gd name="connsiteY1007" fmla="*/ 4030980 h 6857999"/>
              <a:gd name="connsiteX1008" fmla="*/ 1005935 w 9147326"/>
              <a:gd name="connsiteY1008" fmla="*/ 4033520 h 6857999"/>
              <a:gd name="connsiteX1009" fmla="*/ 1001168 w 9147326"/>
              <a:gd name="connsiteY1009" fmla="*/ 4035742 h 6857999"/>
              <a:gd name="connsiteX1010" fmla="*/ 996083 w 9147326"/>
              <a:gd name="connsiteY1010" fmla="*/ 4037647 h 6857999"/>
              <a:gd name="connsiteX1011" fmla="*/ 990362 w 9147326"/>
              <a:gd name="connsiteY1011" fmla="*/ 4039552 h 6857999"/>
              <a:gd name="connsiteX1012" fmla="*/ 985276 w 9147326"/>
              <a:gd name="connsiteY1012" fmla="*/ 4041140 h 6857999"/>
              <a:gd name="connsiteX1013" fmla="*/ 979555 w 9147326"/>
              <a:gd name="connsiteY1013" fmla="*/ 4042092 h 6857999"/>
              <a:gd name="connsiteX1014" fmla="*/ 974470 w 9147326"/>
              <a:gd name="connsiteY1014" fmla="*/ 4043045 h 6857999"/>
              <a:gd name="connsiteX1015" fmla="*/ 968749 w 9147326"/>
              <a:gd name="connsiteY1015" fmla="*/ 4043680 h 6857999"/>
              <a:gd name="connsiteX1016" fmla="*/ 963028 w 9147326"/>
              <a:gd name="connsiteY1016" fmla="*/ 4043997 h 6857999"/>
              <a:gd name="connsiteX1017" fmla="*/ 957625 w 9147326"/>
              <a:gd name="connsiteY1017" fmla="*/ 4043997 h 6857999"/>
              <a:gd name="connsiteX1018" fmla="*/ 952222 w 9147326"/>
              <a:gd name="connsiteY1018" fmla="*/ 4043997 h 6857999"/>
              <a:gd name="connsiteX1019" fmla="*/ 946819 w 9147326"/>
              <a:gd name="connsiteY1019" fmla="*/ 4043680 h 6857999"/>
              <a:gd name="connsiteX1020" fmla="*/ 941098 w 9147326"/>
              <a:gd name="connsiteY1020" fmla="*/ 4043045 h 6857999"/>
              <a:gd name="connsiteX1021" fmla="*/ 935377 w 9147326"/>
              <a:gd name="connsiteY1021" fmla="*/ 4042092 h 6857999"/>
              <a:gd name="connsiteX1022" fmla="*/ 930291 w 9147326"/>
              <a:gd name="connsiteY1022" fmla="*/ 4041140 h 6857999"/>
              <a:gd name="connsiteX1023" fmla="*/ 925206 w 9147326"/>
              <a:gd name="connsiteY1023" fmla="*/ 4039552 h 6857999"/>
              <a:gd name="connsiteX1024" fmla="*/ 919485 w 9147326"/>
              <a:gd name="connsiteY1024" fmla="*/ 4037647 h 6857999"/>
              <a:gd name="connsiteX1025" fmla="*/ 914400 w 9147326"/>
              <a:gd name="connsiteY1025" fmla="*/ 4035742 h 6857999"/>
              <a:gd name="connsiteX1026" fmla="*/ 908997 w 9147326"/>
              <a:gd name="connsiteY1026" fmla="*/ 4033520 h 6857999"/>
              <a:gd name="connsiteX1027" fmla="*/ 904230 w 9147326"/>
              <a:gd name="connsiteY1027" fmla="*/ 4030980 h 6857999"/>
              <a:gd name="connsiteX1028" fmla="*/ 899462 w 9147326"/>
              <a:gd name="connsiteY1028" fmla="*/ 4028440 h 6857999"/>
              <a:gd name="connsiteX1029" fmla="*/ 894377 w 9147326"/>
              <a:gd name="connsiteY1029" fmla="*/ 4025582 h 6857999"/>
              <a:gd name="connsiteX1030" fmla="*/ 889609 w 9147326"/>
              <a:gd name="connsiteY1030" fmla="*/ 4022090 h 6857999"/>
              <a:gd name="connsiteX1031" fmla="*/ 885159 w 9147326"/>
              <a:gd name="connsiteY1031" fmla="*/ 4018280 h 6857999"/>
              <a:gd name="connsiteX1032" fmla="*/ 880710 w 9147326"/>
              <a:gd name="connsiteY1032" fmla="*/ 4014787 h 6857999"/>
              <a:gd name="connsiteX1033" fmla="*/ 876260 w 9147326"/>
              <a:gd name="connsiteY1033" fmla="*/ 4010660 h 6857999"/>
              <a:gd name="connsiteX1034" fmla="*/ 872128 w 9147326"/>
              <a:gd name="connsiteY1034" fmla="*/ 4006215 h 6857999"/>
              <a:gd name="connsiteX1035" fmla="*/ 868315 w 9147326"/>
              <a:gd name="connsiteY1035" fmla="*/ 4002087 h 6857999"/>
              <a:gd name="connsiteX1036" fmla="*/ 864501 w 9147326"/>
              <a:gd name="connsiteY1036" fmla="*/ 3997007 h 6857999"/>
              <a:gd name="connsiteX1037" fmla="*/ 861640 w 9147326"/>
              <a:gd name="connsiteY1037" fmla="*/ 3992562 h 6857999"/>
              <a:gd name="connsiteX1038" fmla="*/ 858144 w 9147326"/>
              <a:gd name="connsiteY1038" fmla="*/ 3987800 h 6857999"/>
              <a:gd name="connsiteX1039" fmla="*/ 855601 w 9147326"/>
              <a:gd name="connsiteY1039" fmla="*/ 3982720 h 6857999"/>
              <a:gd name="connsiteX1040" fmla="*/ 853059 w 9147326"/>
              <a:gd name="connsiteY1040" fmla="*/ 3977640 h 6857999"/>
              <a:gd name="connsiteX1041" fmla="*/ 850834 w 9147326"/>
              <a:gd name="connsiteY1041" fmla="*/ 3972560 h 6857999"/>
              <a:gd name="connsiteX1042" fmla="*/ 848927 w 9147326"/>
              <a:gd name="connsiteY1042" fmla="*/ 3967162 h 6857999"/>
              <a:gd name="connsiteX1043" fmla="*/ 847020 w 9147326"/>
              <a:gd name="connsiteY1043" fmla="*/ 3962082 h 6857999"/>
              <a:gd name="connsiteX1044" fmla="*/ 846066 w 9147326"/>
              <a:gd name="connsiteY1044" fmla="*/ 3956367 h 6857999"/>
              <a:gd name="connsiteX1045" fmla="*/ 844477 w 9147326"/>
              <a:gd name="connsiteY1045" fmla="*/ 3951287 h 6857999"/>
              <a:gd name="connsiteX1046" fmla="*/ 843842 w 9147326"/>
              <a:gd name="connsiteY1046" fmla="*/ 3945572 h 6857999"/>
              <a:gd name="connsiteX1047" fmla="*/ 842888 w 9147326"/>
              <a:gd name="connsiteY1047" fmla="*/ 3940175 h 6857999"/>
              <a:gd name="connsiteX1048" fmla="*/ 842570 w 9147326"/>
              <a:gd name="connsiteY1048" fmla="*/ 3934777 h 6857999"/>
              <a:gd name="connsiteX1049" fmla="*/ 842570 w 9147326"/>
              <a:gd name="connsiteY1049" fmla="*/ 3929380 h 6857999"/>
              <a:gd name="connsiteX1050" fmla="*/ 842570 w 9147326"/>
              <a:gd name="connsiteY1050" fmla="*/ 3923665 h 6857999"/>
              <a:gd name="connsiteX1051" fmla="*/ 842888 w 9147326"/>
              <a:gd name="connsiteY1051" fmla="*/ 3918267 h 6857999"/>
              <a:gd name="connsiteX1052" fmla="*/ 843842 w 9147326"/>
              <a:gd name="connsiteY1052" fmla="*/ 3912552 h 6857999"/>
              <a:gd name="connsiteX1053" fmla="*/ 844477 w 9147326"/>
              <a:gd name="connsiteY1053" fmla="*/ 3907155 h 6857999"/>
              <a:gd name="connsiteX1054" fmla="*/ 846066 w 9147326"/>
              <a:gd name="connsiteY1054" fmla="*/ 3901757 h 6857999"/>
              <a:gd name="connsiteX1055" fmla="*/ 847020 w 9147326"/>
              <a:gd name="connsiteY1055" fmla="*/ 3896360 h 6857999"/>
              <a:gd name="connsiteX1056" fmla="*/ 848927 w 9147326"/>
              <a:gd name="connsiteY1056" fmla="*/ 3891280 h 6857999"/>
              <a:gd name="connsiteX1057" fmla="*/ 850834 w 9147326"/>
              <a:gd name="connsiteY1057" fmla="*/ 3886200 h 6857999"/>
              <a:gd name="connsiteX1058" fmla="*/ 853059 w 9147326"/>
              <a:gd name="connsiteY1058" fmla="*/ 3880802 h 6857999"/>
              <a:gd name="connsiteX1059" fmla="*/ 855601 w 9147326"/>
              <a:gd name="connsiteY1059" fmla="*/ 3875722 h 6857999"/>
              <a:gd name="connsiteX1060" fmla="*/ 858144 w 9147326"/>
              <a:gd name="connsiteY1060" fmla="*/ 3870642 h 6857999"/>
              <a:gd name="connsiteX1061" fmla="*/ 861640 w 9147326"/>
              <a:gd name="connsiteY1061" fmla="*/ 3865880 h 6857999"/>
              <a:gd name="connsiteX1062" fmla="*/ 864501 w 9147326"/>
              <a:gd name="connsiteY1062" fmla="*/ 3861117 h 6857999"/>
              <a:gd name="connsiteX1063" fmla="*/ 868315 w 9147326"/>
              <a:gd name="connsiteY1063" fmla="*/ 3856672 h 6857999"/>
              <a:gd name="connsiteX1064" fmla="*/ 872128 w 9147326"/>
              <a:gd name="connsiteY1064" fmla="*/ 3852227 h 6857999"/>
              <a:gd name="connsiteX1065" fmla="*/ 876260 w 9147326"/>
              <a:gd name="connsiteY1065" fmla="*/ 3847782 h 6857999"/>
              <a:gd name="connsiteX1066" fmla="*/ 1469015 w 9147326"/>
              <a:gd name="connsiteY1066" fmla="*/ 3255962 h 6857999"/>
              <a:gd name="connsiteX1067" fmla="*/ 1473147 w 9147326"/>
              <a:gd name="connsiteY1067" fmla="*/ 3251517 h 6857999"/>
              <a:gd name="connsiteX1068" fmla="*/ 1476961 w 9147326"/>
              <a:gd name="connsiteY1068" fmla="*/ 3247072 h 6857999"/>
              <a:gd name="connsiteX1069" fmla="*/ 1480139 w 9147326"/>
              <a:gd name="connsiteY1069" fmla="*/ 3242627 h 6857999"/>
              <a:gd name="connsiteX1070" fmla="*/ 1483635 w 9147326"/>
              <a:gd name="connsiteY1070" fmla="*/ 3237547 h 6857999"/>
              <a:gd name="connsiteX1071" fmla="*/ 1486496 w 9147326"/>
              <a:gd name="connsiteY1071" fmla="*/ 3232785 h 6857999"/>
              <a:gd name="connsiteX1072" fmla="*/ 1489674 w 9147326"/>
              <a:gd name="connsiteY1072" fmla="*/ 3228022 h 6857999"/>
              <a:gd name="connsiteX1073" fmla="*/ 1491899 w 9147326"/>
              <a:gd name="connsiteY1073" fmla="*/ 3223260 h 6857999"/>
              <a:gd name="connsiteX1074" fmla="*/ 1494124 w 9147326"/>
              <a:gd name="connsiteY1074" fmla="*/ 3217862 h 6857999"/>
              <a:gd name="connsiteX1075" fmla="*/ 1496349 w 9147326"/>
              <a:gd name="connsiteY1075" fmla="*/ 3212782 h 6857999"/>
              <a:gd name="connsiteX1076" fmla="*/ 1497938 w 9147326"/>
              <a:gd name="connsiteY1076" fmla="*/ 3207067 h 6857999"/>
              <a:gd name="connsiteX1077" fmla="*/ 1499209 w 9147326"/>
              <a:gd name="connsiteY1077" fmla="*/ 3201987 h 6857999"/>
              <a:gd name="connsiteX1078" fmla="*/ 1500481 w 9147326"/>
              <a:gd name="connsiteY1078" fmla="*/ 3196590 h 6857999"/>
              <a:gd name="connsiteX1079" fmla="*/ 1501434 w 9147326"/>
              <a:gd name="connsiteY1079" fmla="*/ 3191192 h 6857999"/>
              <a:gd name="connsiteX1080" fmla="*/ 1502387 w 9147326"/>
              <a:gd name="connsiteY1080" fmla="*/ 3185477 h 6857999"/>
              <a:gd name="connsiteX1081" fmla="*/ 1502705 w 9147326"/>
              <a:gd name="connsiteY1081" fmla="*/ 3179762 h 6857999"/>
              <a:gd name="connsiteX1082" fmla="*/ 1502705 w 9147326"/>
              <a:gd name="connsiteY1082" fmla="*/ 3174682 h 6857999"/>
              <a:gd name="connsiteX1083" fmla="*/ 1502705 w 9147326"/>
              <a:gd name="connsiteY1083" fmla="*/ 3168967 h 6857999"/>
              <a:gd name="connsiteX1084" fmla="*/ 1502387 w 9147326"/>
              <a:gd name="connsiteY1084" fmla="*/ 3163570 h 6857999"/>
              <a:gd name="connsiteX1085" fmla="*/ 1501434 w 9147326"/>
              <a:gd name="connsiteY1085" fmla="*/ 3157855 h 6857999"/>
              <a:gd name="connsiteX1086" fmla="*/ 1500481 w 9147326"/>
              <a:gd name="connsiteY1086" fmla="*/ 3152775 h 6857999"/>
              <a:gd name="connsiteX1087" fmla="*/ 1499209 w 9147326"/>
              <a:gd name="connsiteY1087" fmla="*/ 3147060 h 6857999"/>
              <a:gd name="connsiteX1088" fmla="*/ 1497938 w 9147326"/>
              <a:gd name="connsiteY1088" fmla="*/ 3141980 h 6857999"/>
              <a:gd name="connsiteX1089" fmla="*/ 1496349 w 9147326"/>
              <a:gd name="connsiteY1089" fmla="*/ 3136265 h 6857999"/>
              <a:gd name="connsiteX1090" fmla="*/ 1494124 w 9147326"/>
              <a:gd name="connsiteY1090" fmla="*/ 3131185 h 6857999"/>
              <a:gd name="connsiteX1091" fmla="*/ 1491899 w 9147326"/>
              <a:gd name="connsiteY1091" fmla="*/ 3126105 h 6857999"/>
              <a:gd name="connsiteX1092" fmla="*/ 1489674 w 9147326"/>
              <a:gd name="connsiteY1092" fmla="*/ 3121025 h 6857999"/>
              <a:gd name="connsiteX1093" fmla="*/ 1486496 w 9147326"/>
              <a:gd name="connsiteY1093" fmla="*/ 3116262 h 6857999"/>
              <a:gd name="connsiteX1094" fmla="*/ 1483635 w 9147326"/>
              <a:gd name="connsiteY1094" fmla="*/ 3111182 h 6857999"/>
              <a:gd name="connsiteX1095" fmla="*/ 1480139 w 9147326"/>
              <a:gd name="connsiteY1095" fmla="*/ 3106420 h 6857999"/>
              <a:gd name="connsiteX1096" fmla="*/ 1476961 w 9147326"/>
              <a:gd name="connsiteY1096" fmla="*/ 3101975 h 6857999"/>
              <a:gd name="connsiteX1097" fmla="*/ 1473147 w 9147326"/>
              <a:gd name="connsiteY1097" fmla="*/ 3097530 h 6857999"/>
              <a:gd name="connsiteX1098" fmla="*/ 1469015 w 9147326"/>
              <a:gd name="connsiteY1098" fmla="*/ 3093085 h 6857999"/>
              <a:gd name="connsiteX1099" fmla="*/ 1465201 w 9147326"/>
              <a:gd name="connsiteY1099" fmla="*/ 3089592 h 6857999"/>
              <a:gd name="connsiteX1100" fmla="*/ 1461070 w 9147326"/>
              <a:gd name="connsiteY1100" fmla="*/ 3086417 h 6857999"/>
              <a:gd name="connsiteX1101" fmla="*/ 1453441 w 9147326"/>
              <a:gd name="connsiteY1101" fmla="*/ 3080067 h 6857999"/>
              <a:gd name="connsiteX1102" fmla="*/ 1444860 w 9147326"/>
              <a:gd name="connsiteY1102" fmla="*/ 3074670 h 6857999"/>
              <a:gd name="connsiteX1103" fmla="*/ 1436279 w 9147326"/>
              <a:gd name="connsiteY1103" fmla="*/ 3070225 h 6857999"/>
              <a:gd name="connsiteX1104" fmla="*/ 1427379 w 9147326"/>
              <a:gd name="connsiteY1104" fmla="*/ 3066732 h 6857999"/>
              <a:gd name="connsiteX1105" fmla="*/ 1417844 w 9147326"/>
              <a:gd name="connsiteY1105" fmla="*/ 3063557 h 6857999"/>
              <a:gd name="connsiteX1106" fmla="*/ 1408627 w 9147326"/>
              <a:gd name="connsiteY1106" fmla="*/ 3061335 h 6857999"/>
              <a:gd name="connsiteX1107" fmla="*/ 1398774 w 9147326"/>
              <a:gd name="connsiteY1107" fmla="*/ 3060382 h 6857999"/>
              <a:gd name="connsiteX1108" fmla="*/ 1389558 w 9147326"/>
              <a:gd name="connsiteY1108" fmla="*/ 3059430 h 6857999"/>
              <a:gd name="connsiteX1109" fmla="*/ 1380023 w 9147326"/>
              <a:gd name="connsiteY1109" fmla="*/ 3059747 h 6857999"/>
              <a:gd name="connsiteX1110" fmla="*/ 1370170 w 9147326"/>
              <a:gd name="connsiteY1110" fmla="*/ 3060700 h 6857999"/>
              <a:gd name="connsiteX1111" fmla="*/ 1360953 w 9147326"/>
              <a:gd name="connsiteY1111" fmla="*/ 3062605 h 6857999"/>
              <a:gd name="connsiteX1112" fmla="*/ 1351418 w 9147326"/>
              <a:gd name="connsiteY1112" fmla="*/ 3065145 h 6857999"/>
              <a:gd name="connsiteX1113" fmla="*/ 1342518 w 9147326"/>
              <a:gd name="connsiteY1113" fmla="*/ 3068955 h 6857999"/>
              <a:gd name="connsiteX1114" fmla="*/ 1333619 w 9147326"/>
              <a:gd name="connsiteY1114" fmla="*/ 3073082 h 6857999"/>
              <a:gd name="connsiteX1115" fmla="*/ 1325038 w 9147326"/>
              <a:gd name="connsiteY1115" fmla="*/ 3077845 h 6857999"/>
              <a:gd name="connsiteX1116" fmla="*/ 0 w 9147326"/>
              <a:gd name="connsiteY1116" fmla="*/ 441183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</a:cxnLst>
            <a:rect l="l" t="t" r="r" b="b"/>
            <a:pathLst>
              <a:path w="9147326" h="6857999">
                <a:moveTo>
                  <a:pt x="0" y="0"/>
                </a:moveTo>
                <a:lnTo>
                  <a:pt x="9147326" y="0"/>
                </a:lnTo>
                <a:lnTo>
                  <a:pt x="9147326" y="126534"/>
                </a:lnTo>
                <a:lnTo>
                  <a:pt x="7728380" y="1544002"/>
                </a:lnTo>
                <a:lnTo>
                  <a:pt x="7724248" y="1548130"/>
                </a:lnTo>
                <a:lnTo>
                  <a:pt x="7720434" y="1552575"/>
                </a:lnTo>
                <a:lnTo>
                  <a:pt x="7717256" y="1557337"/>
                </a:lnTo>
                <a:lnTo>
                  <a:pt x="7713759" y="1561782"/>
                </a:lnTo>
                <a:lnTo>
                  <a:pt x="7710899" y="1566545"/>
                </a:lnTo>
                <a:lnTo>
                  <a:pt x="7707721" y="1571942"/>
                </a:lnTo>
                <a:lnTo>
                  <a:pt x="7705496" y="1576705"/>
                </a:lnTo>
                <a:lnTo>
                  <a:pt x="7702953" y="1581785"/>
                </a:lnTo>
                <a:lnTo>
                  <a:pt x="7701046" y="1587182"/>
                </a:lnTo>
                <a:lnTo>
                  <a:pt x="7699457" y="1592262"/>
                </a:lnTo>
                <a:lnTo>
                  <a:pt x="7698186" y="1597977"/>
                </a:lnTo>
                <a:lnTo>
                  <a:pt x="7696914" y="1603057"/>
                </a:lnTo>
                <a:lnTo>
                  <a:pt x="7695961" y="1608772"/>
                </a:lnTo>
                <a:lnTo>
                  <a:pt x="7695007" y="1614487"/>
                </a:lnTo>
                <a:lnTo>
                  <a:pt x="7694690" y="1619567"/>
                </a:lnTo>
                <a:lnTo>
                  <a:pt x="7694690" y="1625282"/>
                </a:lnTo>
                <a:lnTo>
                  <a:pt x="7694690" y="1630680"/>
                </a:lnTo>
                <a:lnTo>
                  <a:pt x="7695007" y="1636395"/>
                </a:lnTo>
                <a:lnTo>
                  <a:pt x="7695961" y="1641792"/>
                </a:lnTo>
                <a:lnTo>
                  <a:pt x="7696914" y="1647190"/>
                </a:lnTo>
                <a:lnTo>
                  <a:pt x="7698186" y="1652587"/>
                </a:lnTo>
                <a:lnTo>
                  <a:pt x="7699457" y="1657985"/>
                </a:lnTo>
                <a:lnTo>
                  <a:pt x="7701046" y="1663065"/>
                </a:lnTo>
                <a:lnTo>
                  <a:pt x="7702953" y="1668462"/>
                </a:lnTo>
                <a:lnTo>
                  <a:pt x="7705178" y="1673542"/>
                </a:lnTo>
                <a:lnTo>
                  <a:pt x="7707721" y="1678940"/>
                </a:lnTo>
                <a:lnTo>
                  <a:pt x="7710899" y="1683702"/>
                </a:lnTo>
                <a:lnTo>
                  <a:pt x="7713759" y="1688465"/>
                </a:lnTo>
                <a:lnTo>
                  <a:pt x="7717256" y="1693227"/>
                </a:lnTo>
                <a:lnTo>
                  <a:pt x="7720434" y="1697672"/>
                </a:lnTo>
                <a:lnTo>
                  <a:pt x="7724248" y="1702435"/>
                </a:lnTo>
                <a:lnTo>
                  <a:pt x="7728380" y="1706245"/>
                </a:lnTo>
                <a:lnTo>
                  <a:pt x="7732829" y="1710372"/>
                </a:lnTo>
                <a:lnTo>
                  <a:pt x="7737279" y="1714500"/>
                </a:lnTo>
                <a:lnTo>
                  <a:pt x="7741729" y="1717992"/>
                </a:lnTo>
                <a:lnTo>
                  <a:pt x="7746496" y="1721167"/>
                </a:lnTo>
                <a:lnTo>
                  <a:pt x="7751581" y="1724342"/>
                </a:lnTo>
                <a:lnTo>
                  <a:pt x="7756349" y="1727200"/>
                </a:lnTo>
                <a:lnTo>
                  <a:pt x="7761434" y="1729422"/>
                </a:lnTo>
                <a:lnTo>
                  <a:pt x="7766202" y="1731645"/>
                </a:lnTo>
                <a:lnTo>
                  <a:pt x="7771605" y="1733867"/>
                </a:lnTo>
                <a:lnTo>
                  <a:pt x="7777326" y="1735455"/>
                </a:lnTo>
                <a:lnTo>
                  <a:pt x="7782411" y="1737042"/>
                </a:lnTo>
                <a:lnTo>
                  <a:pt x="7788132" y="1737995"/>
                </a:lnTo>
                <a:lnTo>
                  <a:pt x="7793217" y="1739265"/>
                </a:lnTo>
                <a:lnTo>
                  <a:pt x="7798938" y="1739900"/>
                </a:lnTo>
                <a:lnTo>
                  <a:pt x="7804341" y="1740217"/>
                </a:lnTo>
                <a:lnTo>
                  <a:pt x="7810062" y="1740217"/>
                </a:lnTo>
                <a:lnTo>
                  <a:pt x="7815148" y="1740217"/>
                </a:lnTo>
                <a:lnTo>
                  <a:pt x="7820868" y="1739900"/>
                </a:lnTo>
                <a:lnTo>
                  <a:pt x="7826272" y="1739265"/>
                </a:lnTo>
                <a:lnTo>
                  <a:pt x="7831993" y="1737995"/>
                </a:lnTo>
                <a:lnTo>
                  <a:pt x="7837396" y="1737042"/>
                </a:lnTo>
                <a:lnTo>
                  <a:pt x="7842799" y="1735455"/>
                </a:lnTo>
                <a:lnTo>
                  <a:pt x="7848202" y="1733867"/>
                </a:lnTo>
                <a:lnTo>
                  <a:pt x="7853287" y="1731645"/>
                </a:lnTo>
                <a:lnTo>
                  <a:pt x="7858373" y="1729422"/>
                </a:lnTo>
                <a:lnTo>
                  <a:pt x="7863458" y="1727200"/>
                </a:lnTo>
                <a:lnTo>
                  <a:pt x="7868225" y="1724342"/>
                </a:lnTo>
                <a:lnTo>
                  <a:pt x="7872993" y="1721167"/>
                </a:lnTo>
                <a:lnTo>
                  <a:pt x="7877760" y="1717992"/>
                </a:lnTo>
                <a:lnTo>
                  <a:pt x="7882528" y="1714500"/>
                </a:lnTo>
                <a:lnTo>
                  <a:pt x="7886977" y="1710372"/>
                </a:lnTo>
                <a:lnTo>
                  <a:pt x="7891427" y="1706245"/>
                </a:lnTo>
                <a:lnTo>
                  <a:pt x="7996947" y="1601152"/>
                </a:lnTo>
                <a:lnTo>
                  <a:pt x="8001079" y="1597342"/>
                </a:lnTo>
                <a:lnTo>
                  <a:pt x="8005528" y="1593215"/>
                </a:lnTo>
                <a:lnTo>
                  <a:pt x="8010296" y="1589722"/>
                </a:lnTo>
                <a:lnTo>
                  <a:pt x="8014745" y="1586547"/>
                </a:lnTo>
                <a:lnTo>
                  <a:pt x="8019831" y="1583372"/>
                </a:lnTo>
                <a:lnTo>
                  <a:pt x="8024916" y="1580515"/>
                </a:lnTo>
                <a:lnTo>
                  <a:pt x="8029683" y="1578292"/>
                </a:lnTo>
                <a:lnTo>
                  <a:pt x="8035087" y="1576070"/>
                </a:lnTo>
                <a:lnTo>
                  <a:pt x="8040172" y="1573847"/>
                </a:lnTo>
                <a:lnTo>
                  <a:pt x="8045575" y="1572260"/>
                </a:lnTo>
                <a:lnTo>
                  <a:pt x="8050978" y="1570672"/>
                </a:lnTo>
                <a:lnTo>
                  <a:pt x="8056381" y="1569720"/>
                </a:lnTo>
                <a:lnTo>
                  <a:pt x="8061784" y="1568450"/>
                </a:lnTo>
                <a:lnTo>
                  <a:pt x="8067505" y="1568132"/>
                </a:lnTo>
                <a:lnTo>
                  <a:pt x="8072591" y="1567497"/>
                </a:lnTo>
                <a:lnTo>
                  <a:pt x="8078312" y="1567497"/>
                </a:lnTo>
                <a:lnTo>
                  <a:pt x="8083715" y="1567497"/>
                </a:lnTo>
                <a:lnTo>
                  <a:pt x="8089436" y="1568132"/>
                </a:lnTo>
                <a:lnTo>
                  <a:pt x="8095157" y="1568450"/>
                </a:lnTo>
                <a:lnTo>
                  <a:pt x="8100242" y="1569720"/>
                </a:lnTo>
                <a:lnTo>
                  <a:pt x="8105963" y="1570672"/>
                </a:lnTo>
                <a:lnTo>
                  <a:pt x="8111048" y="1572260"/>
                </a:lnTo>
                <a:lnTo>
                  <a:pt x="8116451" y="1573847"/>
                </a:lnTo>
                <a:lnTo>
                  <a:pt x="8121537" y="1576070"/>
                </a:lnTo>
                <a:lnTo>
                  <a:pt x="8126622" y="1578292"/>
                </a:lnTo>
                <a:lnTo>
                  <a:pt x="8132025" y="1580515"/>
                </a:lnTo>
                <a:lnTo>
                  <a:pt x="8136793" y="1583372"/>
                </a:lnTo>
                <a:lnTo>
                  <a:pt x="8141560" y="1586547"/>
                </a:lnTo>
                <a:lnTo>
                  <a:pt x="8146645" y="1589722"/>
                </a:lnTo>
                <a:lnTo>
                  <a:pt x="8151095" y="1593215"/>
                </a:lnTo>
                <a:lnTo>
                  <a:pt x="8155545" y="1597342"/>
                </a:lnTo>
                <a:lnTo>
                  <a:pt x="8159676" y="1601152"/>
                </a:lnTo>
                <a:lnTo>
                  <a:pt x="8163808" y="1605280"/>
                </a:lnTo>
                <a:lnTo>
                  <a:pt x="8167940" y="1609725"/>
                </a:lnTo>
                <a:lnTo>
                  <a:pt x="8171118" y="1614487"/>
                </a:lnTo>
                <a:lnTo>
                  <a:pt x="8174614" y="1619250"/>
                </a:lnTo>
                <a:lnTo>
                  <a:pt x="8177475" y="1624012"/>
                </a:lnTo>
                <a:lnTo>
                  <a:pt x="8180653" y="1628775"/>
                </a:lnTo>
                <a:lnTo>
                  <a:pt x="8182878" y="1634172"/>
                </a:lnTo>
                <a:lnTo>
                  <a:pt x="8185103" y="1639252"/>
                </a:lnTo>
                <a:lnTo>
                  <a:pt x="8187328" y="1644650"/>
                </a:lnTo>
                <a:lnTo>
                  <a:pt x="8188599" y="1649730"/>
                </a:lnTo>
                <a:lnTo>
                  <a:pt x="8190188" y="1654810"/>
                </a:lnTo>
                <a:lnTo>
                  <a:pt x="8191459" y="1660525"/>
                </a:lnTo>
                <a:lnTo>
                  <a:pt x="8192413" y="1666240"/>
                </a:lnTo>
                <a:lnTo>
                  <a:pt x="8192731" y="1671320"/>
                </a:lnTo>
                <a:lnTo>
                  <a:pt x="8193684" y="1677035"/>
                </a:lnTo>
                <a:lnTo>
                  <a:pt x="8193684" y="1682432"/>
                </a:lnTo>
                <a:lnTo>
                  <a:pt x="8193684" y="1688147"/>
                </a:lnTo>
                <a:lnTo>
                  <a:pt x="8192731" y="1693227"/>
                </a:lnTo>
                <a:lnTo>
                  <a:pt x="8192413" y="1698942"/>
                </a:lnTo>
                <a:lnTo>
                  <a:pt x="8191459" y="1704657"/>
                </a:lnTo>
                <a:lnTo>
                  <a:pt x="8190188" y="1709737"/>
                </a:lnTo>
                <a:lnTo>
                  <a:pt x="8188599" y="1715452"/>
                </a:lnTo>
                <a:lnTo>
                  <a:pt x="8187328" y="1720532"/>
                </a:lnTo>
                <a:lnTo>
                  <a:pt x="8185103" y="1725930"/>
                </a:lnTo>
                <a:lnTo>
                  <a:pt x="8182878" y="1731010"/>
                </a:lnTo>
                <a:lnTo>
                  <a:pt x="8180653" y="1735772"/>
                </a:lnTo>
                <a:lnTo>
                  <a:pt x="8177475" y="1741170"/>
                </a:lnTo>
                <a:lnTo>
                  <a:pt x="8174614" y="1745932"/>
                </a:lnTo>
                <a:lnTo>
                  <a:pt x="8171118" y="1750377"/>
                </a:lnTo>
                <a:lnTo>
                  <a:pt x="8167940" y="1755140"/>
                </a:lnTo>
                <a:lnTo>
                  <a:pt x="8163808" y="1759585"/>
                </a:lnTo>
                <a:lnTo>
                  <a:pt x="8159676" y="1763712"/>
                </a:lnTo>
                <a:lnTo>
                  <a:pt x="7490960" y="2432050"/>
                </a:lnTo>
                <a:lnTo>
                  <a:pt x="7486828" y="2436495"/>
                </a:lnTo>
                <a:lnTo>
                  <a:pt x="7482696" y="2440940"/>
                </a:lnTo>
                <a:lnTo>
                  <a:pt x="7479518" y="2445385"/>
                </a:lnTo>
                <a:lnTo>
                  <a:pt x="7476022" y="2450148"/>
                </a:lnTo>
                <a:lnTo>
                  <a:pt x="7473161" y="2454910"/>
                </a:lnTo>
                <a:lnTo>
                  <a:pt x="7469983" y="2459990"/>
                </a:lnTo>
                <a:lnTo>
                  <a:pt x="7467758" y="2464752"/>
                </a:lnTo>
                <a:lnTo>
                  <a:pt x="7465533" y="2469833"/>
                </a:lnTo>
                <a:lnTo>
                  <a:pt x="7463309" y="2475230"/>
                </a:lnTo>
                <a:lnTo>
                  <a:pt x="7462037" y="2480628"/>
                </a:lnTo>
                <a:lnTo>
                  <a:pt x="7460448" y="2486025"/>
                </a:lnTo>
                <a:lnTo>
                  <a:pt x="7459177" y="2491105"/>
                </a:lnTo>
                <a:lnTo>
                  <a:pt x="7458223" y="2496820"/>
                </a:lnTo>
                <a:lnTo>
                  <a:pt x="7457270" y="2502535"/>
                </a:lnTo>
                <a:lnTo>
                  <a:pt x="7456952" y="2507932"/>
                </a:lnTo>
                <a:lnTo>
                  <a:pt x="7456952" y="2513330"/>
                </a:lnTo>
                <a:lnTo>
                  <a:pt x="7456952" y="2518727"/>
                </a:lnTo>
                <a:lnTo>
                  <a:pt x="7457270" y="2524442"/>
                </a:lnTo>
                <a:lnTo>
                  <a:pt x="7458223" y="2529840"/>
                </a:lnTo>
                <a:lnTo>
                  <a:pt x="7459177" y="2535237"/>
                </a:lnTo>
                <a:lnTo>
                  <a:pt x="7460448" y="2540635"/>
                </a:lnTo>
                <a:lnTo>
                  <a:pt x="7462037" y="2546032"/>
                </a:lnTo>
                <a:lnTo>
                  <a:pt x="7463309" y="2551430"/>
                </a:lnTo>
                <a:lnTo>
                  <a:pt x="7465533" y="2556827"/>
                </a:lnTo>
                <a:lnTo>
                  <a:pt x="7467758" y="2561590"/>
                </a:lnTo>
                <a:lnTo>
                  <a:pt x="7469983" y="2566987"/>
                </a:lnTo>
                <a:lnTo>
                  <a:pt x="7473161" y="2571750"/>
                </a:lnTo>
                <a:lnTo>
                  <a:pt x="7476022" y="2576512"/>
                </a:lnTo>
                <a:lnTo>
                  <a:pt x="7479518" y="2581275"/>
                </a:lnTo>
                <a:lnTo>
                  <a:pt x="7482696" y="2585720"/>
                </a:lnTo>
                <a:lnTo>
                  <a:pt x="7486828" y="2590482"/>
                </a:lnTo>
                <a:lnTo>
                  <a:pt x="7490960" y="2594927"/>
                </a:lnTo>
                <a:lnTo>
                  <a:pt x="7495092" y="2599055"/>
                </a:lnTo>
                <a:lnTo>
                  <a:pt x="7499541" y="2602547"/>
                </a:lnTo>
                <a:lnTo>
                  <a:pt x="7503991" y="2606040"/>
                </a:lnTo>
                <a:lnTo>
                  <a:pt x="7508758" y="2609215"/>
                </a:lnTo>
                <a:lnTo>
                  <a:pt x="7513844" y="2612390"/>
                </a:lnTo>
                <a:lnTo>
                  <a:pt x="7518611" y="2615247"/>
                </a:lnTo>
                <a:lnTo>
                  <a:pt x="7523696" y="2617787"/>
                </a:lnTo>
                <a:lnTo>
                  <a:pt x="7529100" y="2620010"/>
                </a:lnTo>
                <a:lnTo>
                  <a:pt x="7534185" y="2621915"/>
                </a:lnTo>
                <a:lnTo>
                  <a:pt x="7539588" y="2623502"/>
                </a:lnTo>
                <a:lnTo>
                  <a:pt x="7544673" y="2625090"/>
                </a:lnTo>
                <a:lnTo>
                  <a:pt x="7550394" y="2626360"/>
                </a:lnTo>
                <a:lnTo>
                  <a:pt x="7555797" y="2627312"/>
                </a:lnTo>
                <a:lnTo>
                  <a:pt x="7561201" y="2627947"/>
                </a:lnTo>
                <a:lnTo>
                  <a:pt x="7566604" y="2628265"/>
                </a:lnTo>
                <a:lnTo>
                  <a:pt x="7572325" y="2628265"/>
                </a:lnTo>
                <a:lnTo>
                  <a:pt x="7578046" y="2628265"/>
                </a:lnTo>
                <a:lnTo>
                  <a:pt x="7583131" y="2627947"/>
                </a:lnTo>
                <a:lnTo>
                  <a:pt x="7588852" y="2627312"/>
                </a:lnTo>
                <a:lnTo>
                  <a:pt x="7594255" y="2626360"/>
                </a:lnTo>
                <a:lnTo>
                  <a:pt x="7599658" y="2625090"/>
                </a:lnTo>
                <a:lnTo>
                  <a:pt x="7605061" y="2623502"/>
                </a:lnTo>
                <a:lnTo>
                  <a:pt x="7610464" y="2621915"/>
                </a:lnTo>
                <a:lnTo>
                  <a:pt x="7615550" y="2620010"/>
                </a:lnTo>
                <a:lnTo>
                  <a:pt x="7620953" y="2617787"/>
                </a:lnTo>
                <a:lnTo>
                  <a:pt x="7625720" y="2615247"/>
                </a:lnTo>
                <a:lnTo>
                  <a:pt x="7630806" y="2612390"/>
                </a:lnTo>
                <a:lnTo>
                  <a:pt x="7635891" y="2609215"/>
                </a:lnTo>
                <a:lnTo>
                  <a:pt x="7640340" y="2606040"/>
                </a:lnTo>
                <a:lnTo>
                  <a:pt x="7645108" y="2602547"/>
                </a:lnTo>
                <a:lnTo>
                  <a:pt x="7649558" y="2599055"/>
                </a:lnTo>
                <a:lnTo>
                  <a:pt x="7653689" y="2594927"/>
                </a:lnTo>
                <a:lnTo>
                  <a:pt x="7742046" y="2506345"/>
                </a:lnTo>
                <a:lnTo>
                  <a:pt x="7841210" y="2407285"/>
                </a:lnTo>
                <a:lnTo>
                  <a:pt x="7845977" y="2403157"/>
                </a:lnTo>
                <a:lnTo>
                  <a:pt x="7850427" y="2399665"/>
                </a:lnTo>
                <a:lnTo>
                  <a:pt x="7854876" y="2395855"/>
                </a:lnTo>
                <a:lnTo>
                  <a:pt x="7859326" y="2392362"/>
                </a:lnTo>
                <a:lnTo>
                  <a:pt x="7864093" y="2389505"/>
                </a:lnTo>
                <a:lnTo>
                  <a:pt x="7869179" y="2386965"/>
                </a:lnTo>
                <a:lnTo>
                  <a:pt x="7874264" y="2384107"/>
                </a:lnTo>
                <a:lnTo>
                  <a:pt x="7879349" y="2381885"/>
                </a:lnTo>
                <a:lnTo>
                  <a:pt x="7884753" y="2380298"/>
                </a:lnTo>
                <a:lnTo>
                  <a:pt x="7889838" y="2378393"/>
                </a:lnTo>
                <a:lnTo>
                  <a:pt x="7895559" y="2376805"/>
                </a:lnTo>
                <a:lnTo>
                  <a:pt x="7900644" y="2375535"/>
                </a:lnTo>
                <a:lnTo>
                  <a:pt x="7906365" y="2374900"/>
                </a:lnTo>
                <a:lnTo>
                  <a:pt x="7911768" y="2374265"/>
                </a:lnTo>
                <a:lnTo>
                  <a:pt x="7917489" y="2373947"/>
                </a:lnTo>
                <a:lnTo>
                  <a:pt x="7922574" y="2373312"/>
                </a:lnTo>
                <a:lnTo>
                  <a:pt x="7928295" y="2373947"/>
                </a:lnTo>
                <a:lnTo>
                  <a:pt x="7934016" y="2374265"/>
                </a:lnTo>
                <a:lnTo>
                  <a:pt x="7939419" y="2374900"/>
                </a:lnTo>
                <a:lnTo>
                  <a:pt x="7944823" y="2375535"/>
                </a:lnTo>
                <a:lnTo>
                  <a:pt x="7950226" y="2376805"/>
                </a:lnTo>
                <a:lnTo>
                  <a:pt x="7955629" y="2378393"/>
                </a:lnTo>
                <a:lnTo>
                  <a:pt x="7960714" y="2380298"/>
                </a:lnTo>
                <a:lnTo>
                  <a:pt x="7966435" y="2381885"/>
                </a:lnTo>
                <a:lnTo>
                  <a:pt x="7971203" y="2384107"/>
                </a:lnTo>
                <a:lnTo>
                  <a:pt x="7976288" y="2386965"/>
                </a:lnTo>
                <a:lnTo>
                  <a:pt x="7981373" y="2389505"/>
                </a:lnTo>
                <a:lnTo>
                  <a:pt x="7986141" y="2392362"/>
                </a:lnTo>
                <a:lnTo>
                  <a:pt x="7990908" y="2395855"/>
                </a:lnTo>
                <a:lnTo>
                  <a:pt x="7995358" y="2399665"/>
                </a:lnTo>
                <a:lnTo>
                  <a:pt x="7999807" y="2403157"/>
                </a:lnTo>
                <a:lnTo>
                  <a:pt x="8004257" y="2407285"/>
                </a:lnTo>
                <a:lnTo>
                  <a:pt x="8010614" y="2414587"/>
                </a:lnTo>
                <a:lnTo>
                  <a:pt x="8016335" y="2421573"/>
                </a:lnTo>
                <a:lnTo>
                  <a:pt x="8021420" y="2429193"/>
                </a:lnTo>
                <a:lnTo>
                  <a:pt x="8026187" y="2437130"/>
                </a:lnTo>
                <a:lnTo>
                  <a:pt x="8029366" y="2445702"/>
                </a:lnTo>
                <a:lnTo>
                  <a:pt x="8032226" y="2453957"/>
                </a:lnTo>
                <a:lnTo>
                  <a:pt x="8035087" y="2462530"/>
                </a:lnTo>
                <a:lnTo>
                  <a:pt x="8036358" y="2471420"/>
                </a:lnTo>
                <a:lnTo>
                  <a:pt x="8037311" y="2480310"/>
                </a:lnTo>
                <a:lnTo>
                  <a:pt x="8037629" y="2488883"/>
                </a:lnTo>
                <a:lnTo>
                  <a:pt x="8037311" y="2497772"/>
                </a:lnTo>
                <a:lnTo>
                  <a:pt x="8036040" y="2506980"/>
                </a:lnTo>
                <a:lnTo>
                  <a:pt x="8034133" y="2515552"/>
                </a:lnTo>
                <a:lnTo>
                  <a:pt x="8031908" y="2524442"/>
                </a:lnTo>
                <a:lnTo>
                  <a:pt x="8028730" y="2532698"/>
                </a:lnTo>
                <a:lnTo>
                  <a:pt x="8024916" y="2540635"/>
                </a:lnTo>
                <a:lnTo>
                  <a:pt x="7755395" y="2809875"/>
                </a:lnTo>
                <a:lnTo>
                  <a:pt x="7751581" y="2814320"/>
                </a:lnTo>
                <a:lnTo>
                  <a:pt x="7747767" y="2818765"/>
                </a:lnTo>
                <a:lnTo>
                  <a:pt x="7743953" y="2823210"/>
                </a:lnTo>
                <a:lnTo>
                  <a:pt x="7740457" y="2827972"/>
                </a:lnTo>
                <a:lnTo>
                  <a:pt x="7737597" y="2833052"/>
                </a:lnTo>
                <a:lnTo>
                  <a:pt x="7735054" y="2837815"/>
                </a:lnTo>
                <a:lnTo>
                  <a:pt x="7732511" y="2842577"/>
                </a:lnTo>
                <a:lnTo>
                  <a:pt x="7730287" y="2847975"/>
                </a:lnTo>
                <a:lnTo>
                  <a:pt x="7728380" y="2853055"/>
                </a:lnTo>
                <a:lnTo>
                  <a:pt x="7726473" y="2858770"/>
                </a:lnTo>
                <a:lnTo>
                  <a:pt x="7724883" y="2863850"/>
                </a:lnTo>
                <a:lnTo>
                  <a:pt x="7723930" y="2868930"/>
                </a:lnTo>
                <a:lnTo>
                  <a:pt x="7722977" y="2874645"/>
                </a:lnTo>
                <a:lnTo>
                  <a:pt x="7722341" y="2880360"/>
                </a:lnTo>
                <a:lnTo>
                  <a:pt x="7722023" y="2885757"/>
                </a:lnTo>
                <a:lnTo>
                  <a:pt x="7722023" y="2891155"/>
                </a:lnTo>
                <a:lnTo>
                  <a:pt x="7722023" y="2896552"/>
                </a:lnTo>
                <a:lnTo>
                  <a:pt x="7722341" y="2902267"/>
                </a:lnTo>
                <a:lnTo>
                  <a:pt x="7722977" y="2907982"/>
                </a:lnTo>
                <a:lnTo>
                  <a:pt x="7723930" y="2913062"/>
                </a:lnTo>
                <a:lnTo>
                  <a:pt x="7724883" y="2918777"/>
                </a:lnTo>
                <a:lnTo>
                  <a:pt x="7726473" y="2923857"/>
                </a:lnTo>
                <a:lnTo>
                  <a:pt x="7728380" y="2929572"/>
                </a:lnTo>
                <a:lnTo>
                  <a:pt x="7730287" y="2934652"/>
                </a:lnTo>
                <a:lnTo>
                  <a:pt x="7732511" y="2939415"/>
                </a:lnTo>
                <a:lnTo>
                  <a:pt x="7735054" y="2944812"/>
                </a:lnTo>
                <a:lnTo>
                  <a:pt x="7737597" y="2949575"/>
                </a:lnTo>
                <a:lnTo>
                  <a:pt x="7740457" y="2954337"/>
                </a:lnTo>
                <a:lnTo>
                  <a:pt x="7743953" y="2959417"/>
                </a:lnTo>
                <a:lnTo>
                  <a:pt x="7747767" y="2963862"/>
                </a:lnTo>
                <a:lnTo>
                  <a:pt x="7751581" y="2968307"/>
                </a:lnTo>
                <a:lnTo>
                  <a:pt x="7755395" y="2972752"/>
                </a:lnTo>
                <a:lnTo>
                  <a:pt x="7760163" y="2976880"/>
                </a:lnTo>
                <a:lnTo>
                  <a:pt x="7763977" y="2980372"/>
                </a:lnTo>
                <a:lnTo>
                  <a:pt x="7769062" y="2983865"/>
                </a:lnTo>
                <a:lnTo>
                  <a:pt x="7773512" y="2987357"/>
                </a:lnTo>
                <a:lnTo>
                  <a:pt x="7778279" y="2990215"/>
                </a:lnTo>
                <a:lnTo>
                  <a:pt x="7783364" y="2993072"/>
                </a:lnTo>
                <a:lnTo>
                  <a:pt x="7788450" y="2995930"/>
                </a:lnTo>
                <a:lnTo>
                  <a:pt x="7793535" y="2998152"/>
                </a:lnTo>
                <a:lnTo>
                  <a:pt x="7798938" y="2999740"/>
                </a:lnTo>
                <a:lnTo>
                  <a:pt x="7804023" y="3001327"/>
                </a:lnTo>
                <a:lnTo>
                  <a:pt x="7809744" y="3002915"/>
                </a:lnTo>
                <a:lnTo>
                  <a:pt x="7814830" y="3004502"/>
                </a:lnTo>
                <a:lnTo>
                  <a:pt x="7820551" y="3005137"/>
                </a:lnTo>
                <a:lnTo>
                  <a:pt x="7825954" y="3005772"/>
                </a:lnTo>
                <a:lnTo>
                  <a:pt x="7831357" y="3006090"/>
                </a:lnTo>
                <a:lnTo>
                  <a:pt x="7836760" y="3006090"/>
                </a:lnTo>
                <a:lnTo>
                  <a:pt x="7842481" y="3006090"/>
                </a:lnTo>
                <a:lnTo>
                  <a:pt x="7848202" y="3005772"/>
                </a:lnTo>
                <a:lnTo>
                  <a:pt x="7853605" y="3005137"/>
                </a:lnTo>
                <a:lnTo>
                  <a:pt x="7859008" y="3003867"/>
                </a:lnTo>
                <a:lnTo>
                  <a:pt x="7864411" y="3002915"/>
                </a:lnTo>
                <a:lnTo>
                  <a:pt x="7869814" y="3001327"/>
                </a:lnTo>
                <a:lnTo>
                  <a:pt x="7874900" y="2999740"/>
                </a:lnTo>
                <a:lnTo>
                  <a:pt x="7880303" y="2998152"/>
                </a:lnTo>
                <a:lnTo>
                  <a:pt x="7885388" y="2995930"/>
                </a:lnTo>
                <a:lnTo>
                  <a:pt x="7890473" y="2993072"/>
                </a:lnTo>
                <a:lnTo>
                  <a:pt x="7895559" y="2990215"/>
                </a:lnTo>
                <a:lnTo>
                  <a:pt x="7900326" y="2987357"/>
                </a:lnTo>
                <a:lnTo>
                  <a:pt x="7905094" y="2983865"/>
                </a:lnTo>
                <a:lnTo>
                  <a:pt x="7909543" y="2980372"/>
                </a:lnTo>
                <a:lnTo>
                  <a:pt x="7913993" y="2976880"/>
                </a:lnTo>
                <a:lnTo>
                  <a:pt x="7918443" y="2972752"/>
                </a:lnTo>
                <a:lnTo>
                  <a:pt x="8484500" y="2406968"/>
                </a:lnTo>
                <a:lnTo>
                  <a:pt x="8488949" y="2402840"/>
                </a:lnTo>
                <a:lnTo>
                  <a:pt x="8493399" y="2399030"/>
                </a:lnTo>
                <a:lnTo>
                  <a:pt x="8498166" y="2395537"/>
                </a:lnTo>
                <a:lnTo>
                  <a:pt x="8502934" y="2392362"/>
                </a:lnTo>
                <a:lnTo>
                  <a:pt x="8507701" y="2389188"/>
                </a:lnTo>
                <a:lnTo>
                  <a:pt x="8512469" y="2386648"/>
                </a:lnTo>
                <a:lnTo>
                  <a:pt x="8517872" y="2383790"/>
                </a:lnTo>
                <a:lnTo>
                  <a:pt x="8522639" y="2381567"/>
                </a:lnTo>
                <a:lnTo>
                  <a:pt x="8527725" y="2379663"/>
                </a:lnTo>
                <a:lnTo>
                  <a:pt x="8533446" y="2378075"/>
                </a:lnTo>
                <a:lnTo>
                  <a:pt x="8538531" y="2376805"/>
                </a:lnTo>
                <a:lnTo>
                  <a:pt x="8544252" y="2375217"/>
                </a:lnTo>
                <a:lnTo>
                  <a:pt x="8549655" y="2374582"/>
                </a:lnTo>
                <a:lnTo>
                  <a:pt x="8555058" y="2373947"/>
                </a:lnTo>
                <a:lnTo>
                  <a:pt x="8560779" y="2373312"/>
                </a:lnTo>
                <a:lnTo>
                  <a:pt x="8566182" y="2373312"/>
                </a:lnTo>
                <a:lnTo>
                  <a:pt x="8571585" y="2373312"/>
                </a:lnTo>
                <a:lnTo>
                  <a:pt x="8576989" y="2373947"/>
                </a:lnTo>
                <a:lnTo>
                  <a:pt x="8582709" y="2374582"/>
                </a:lnTo>
                <a:lnTo>
                  <a:pt x="8587795" y="2375217"/>
                </a:lnTo>
                <a:lnTo>
                  <a:pt x="8593516" y="2376805"/>
                </a:lnTo>
                <a:lnTo>
                  <a:pt x="8598601" y="2378075"/>
                </a:lnTo>
                <a:lnTo>
                  <a:pt x="8604322" y="2379663"/>
                </a:lnTo>
                <a:lnTo>
                  <a:pt x="8609725" y="2381567"/>
                </a:lnTo>
                <a:lnTo>
                  <a:pt x="8614810" y="2383790"/>
                </a:lnTo>
                <a:lnTo>
                  <a:pt x="8619578" y="2386648"/>
                </a:lnTo>
                <a:lnTo>
                  <a:pt x="8624345" y="2389188"/>
                </a:lnTo>
                <a:lnTo>
                  <a:pt x="8629431" y="2392362"/>
                </a:lnTo>
                <a:lnTo>
                  <a:pt x="8634198" y="2395537"/>
                </a:lnTo>
                <a:lnTo>
                  <a:pt x="8638648" y="2399030"/>
                </a:lnTo>
                <a:lnTo>
                  <a:pt x="8643097" y="2402840"/>
                </a:lnTo>
                <a:lnTo>
                  <a:pt x="8647547" y="2406968"/>
                </a:lnTo>
                <a:lnTo>
                  <a:pt x="8651679" y="2411413"/>
                </a:lnTo>
                <a:lnTo>
                  <a:pt x="8655493" y="2415857"/>
                </a:lnTo>
                <a:lnTo>
                  <a:pt x="8659307" y="2420303"/>
                </a:lnTo>
                <a:lnTo>
                  <a:pt x="8662167" y="2425382"/>
                </a:lnTo>
                <a:lnTo>
                  <a:pt x="8665663" y="2430145"/>
                </a:lnTo>
                <a:lnTo>
                  <a:pt x="8668206" y="2434907"/>
                </a:lnTo>
                <a:lnTo>
                  <a:pt x="8670749" y="2439670"/>
                </a:lnTo>
                <a:lnTo>
                  <a:pt x="8672974" y="2445067"/>
                </a:lnTo>
                <a:lnTo>
                  <a:pt x="8674880" y="2450148"/>
                </a:lnTo>
                <a:lnTo>
                  <a:pt x="8676787" y="2455862"/>
                </a:lnTo>
                <a:lnTo>
                  <a:pt x="8677741" y="2460943"/>
                </a:lnTo>
                <a:lnTo>
                  <a:pt x="8679330" y="2466340"/>
                </a:lnTo>
                <a:lnTo>
                  <a:pt x="8679966" y="2471738"/>
                </a:lnTo>
                <a:lnTo>
                  <a:pt x="8680919" y="2477452"/>
                </a:lnTo>
                <a:lnTo>
                  <a:pt x="8681237" y="2483168"/>
                </a:lnTo>
                <a:lnTo>
                  <a:pt x="8681237" y="2488247"/>
                </a:lnTo>
                <a:lnTo>
                  <a:pt x="8681237" y="2493962"/>
                </a:lnTo>
                <a:lnTo>
                  <a:pt x="8680919" y="2499360"/>
                </a:lnTo>
                <a:lnTo>
                  <a:pt x="8679966" y="2505075"/>
                </a:lnTo>
                <a:lnTo>
                  <a:pt x="8679330" y="2510155"/>
                </a:lnTo>
                <a:lnTo>
                  <a:pt x="8677741" y="2515870"/>
                </a:lnTo>
                <a:lnTo>
                  <a:pt x="8676787" y="2520950"/>
                </a:lnTo>
                <a:lnTo>
                  <a:pt x="8674880" y="2526665"/>
                </a:lnTo>
                <a:lnTo>
                  <a:pt x="8672974" y="2531745"/>
                </a:lnTo>
                <a:lnTo>
                  <a:pt x="8670749" y="2536825"/>
                </a:lnTo>
                <a:lnTo>
                  <a:pt x="8668206" y="2541905"/>
                </a:lnTo>
                <a:lnTo>
                  <a:pt x="8665663" y="2546667"/>
                </a:lnTo>
                <a:lnTo>
                  <a:pt x="8662167" y="2551430"/>
                </a:lnTo>
                <a:lnTo>
                  <a:pt x="8659307" y="2556510"/>
                </a:lnTo>
                <a:lnTo>
                  <a:pt x="8655493" y="2560955"/>
                </a:lnTo>
                <a:lnTo>
                  <a:pt x="8651679" y="2565400"/>
                </a:lnTo>
                <a:lnTo>
                  <a:pt x="8647547" y="2569845"/>
                </a:lnTo>
                <a:lnTo>
                  <a:pt x="7392750" y="3822700"/>
                </a:lnTo>
                <a:lnTo>
                  <a:pt x="7388618" y="3827145"/>
                </a:lnTo>
                <a:lnTo>
                  <a:pt x="7385122" y="3831590"/>
                </a:lnTo>
                <a:lnTo>
                  <a:pt x="7381626" y="3836035"/>
                </a:lnTo>
                <a:lnTo>
                  <a:pt x="7378448" y="3841115"/>
                </a:lnTo>
                <a:lnTo>
                  <a:pt x="7375269" y="3845877"/>
                </a:lnTo>
                <a:lnTo>
                  <a:pt x="7372409" y="3850640"/>
                </a:lnTo>
                <a:lnTo>
                  <a:pt x="7369866" y="3855720"/>
                </a:lnTo>
                <a:lnTo>
                  <a:pt x="7367641" y="3860800"/>
                </a:lnTo>
                <a:lnTo>
                  <a:pt x="7365734" y="3865880"/>
                </a:lnTo>
                <a:lnTo>
                  <a:pt x="7364145" y="3871595"/>
                </a:lnTo>
                <a:lnTo>
                  <a:pt x="7362556" y="3876675"/>
                </a:lnTo>
                <a:lnTo>
                  <a:pt x="7361603" y="3882390"/>
                </a:lnTo>
                <a:lnTo>
                  <a:pt x="7360331" y="3887470"/>
                </a:lnTo>
                <a:lnTo>
                  <a:pt x="7359696" y="3893185"/>
                </a:lnTo>
                <a:lnTo>
                  <a:pt x="7359378" y="3898582"/>
                </a:lnTo>
                <a:lnTo>
                  <a:pt x="7359378" y="3904297"/>
                </a:lnTo>
                <a:lnTo>
                  <a:pt x="7359378" y="3909695"/>
                </a:lnTo>
                <a:lnTo>
                  <a:pt x="7359696" y="3915092"/>
                </a:lnTo>
                <a:lnTo>
                  <a:pt x="7360331" y="3920807"/>
                </a:lnTo>
                <a:lnTo>
                  <a:pt x="7361603" y="3926205"/>
                </a:lnTo>
                <a:lnTo>
                  <a:pt x="7362556" y="3931602"/>
                </a:lnTo>
                <a:lnTo>
                  <a:pt x="7364145" y="3936682"/>
                </a:lnTo>
                <a:lnTo>
                  <a:pt x="7365734" y="3942397"/>
                </a:lnTo>
                <a:lnTo>
                  <a:pt x="7367641" y="3947477"/>
                </a:lnTo>
                <a:lnTo>
                  <a:pt x="7369866" y="3952875"/>
                </a:lnTo>
                <a:lnTo>
                  <a:pt x="7372409" y="3957637"/>
                </a:lnTo>
                <a:lnTo>
                  <a:pt x="7375269" y="3962400"/>
                </a:lnTo>
                <a:lnTo>
                  <a:pt x="7378448" y="3967162"/>
                </a:lnTo>
                <a:lnTo>
                  <a:pt x="7381626" y="3972242"/>
                </a:lnTo>
                <a:lnTo>
                  <a:pt x="7385122" y="3976687"/>
                </a:lnTo>
                <a:lnTo>
                  <a:pt x="7388618" y="3981132"/>
                </a:lnTo>
                <a:lnTo>
                  <a:pt x="7392750" y="3985577"/>
                </a:lnTo>
                <a:lnTo>
                  <a:pt x="7397200" y="3989705"/>
                </a:lnTo>
                <a:lnTo>
                  <a:pt x="7401967" y="3993515"/>
                </a:lnTo>
                <a:lnTo>
                  <a:pt x="7406417" y="3997007"/>
                </a:lnTo>
                <a:lnTo>
                  <a:pt x="7411184" y="4000182"/>
                </a:lnTo>
                <a:lnTo>
                  <a:pt x="7415952" y="4003357"/>
                </a:lnTo>
                <a:lnTo>
                  <a:pt x="7420719" y="4006215"/>
                </a:lnTo>
                <a:lnTo>
                  <a:pt x="7426122" y="4008755"/>
                </a:lnTo>
                <a:lnTo>
                  <a:pt x="7430890" y="4010977"/>
                </a:lnTo>
                <a:lnTo>
                  <a:pt x="7436293" y="4012882"/>
                </a:lnTo>
                <a:lnTo>
                  <a:pt x="7441696" y="4014787"/>
                </a:lnTo>
                <a:lnTo>
                  <a:pt x="7447099" y="4015740"/>
                </a:lnTo>
                <a:lnTo>
                  <a:pt x="7452502" y="4017327"/>
                </a:lnTo>
                <a:lnTo>
                  <a:pt x="7457905" y="4017962"/>
                </a:lnTo>
                <a:lnTo>
                  <a:pt x="7463309" y="4018597"/>
                </a:lnTo>
                <a:lnTo>
                  <a:pt x="7469030" y="4019232"/>
                </a:lnTo>
                <a:lnTo>
                  <a:pt x="7474433" y="4019232"/>
                </a:lnTo>
                <a:lnTo>
                  <a:pt x="7479836" y="4019232"/>
                </a:lnTo>
                <a:lnTo>
                  <a:pt x="7485557" y="4018597"/>
                </a:lnTo>
                <a:lnTo>
                  <a:pt x="7490960" y="4017962"/>
                </a:lnTo>
                <a:lnTo>
                  <a:pt x="7496681" y="4017327"/>
                </a:lnTo>
                <a:lnTo>
                  <a:pt x="7501766" y="4015740"/>
                </a:lnTo>
                <a:lnTo>
                  <a:pt x="7507169" y="4014787"/>
                </a:lnTo>
                <a:lnTo>
                  <a:pt x="7512572" y="4012882"/>
                </a:lnTo>
                <a:lnTo>
                  <a:pt x="7517975" y="4010977"/>
                </a:lnTo>
                <a:lnTo>
                  <a:pt x="7523061" y="4008755"/>
                </a:lnTo>
                <a:lnTo>
                  <a:pt x="7527828" y="4006215"/>
                </a:lnTo>
                <a:lnTo>
                  <a:pt x="7532914" y="4003357"/>
                </a:lnTo>
                <a:lnTo>
                  <a:pt x="7537681" y="4000182"/>
                </a:lnTo>
                <a:lnTo>
                  <a:pt x="7542448" y="3997007"/>
                </a:lnTo>
                <a:lnTo>
                  <a:pt x="7546898" y="3993515"/>
                </a:lnTo>
                <a:lnTo>
                  <a:pt x="7551348" y="3989705"/>
                </a:lnTo>
                <a:lnTo>
                  <a:pt x="7555797" y="3985577"/>
                </a:lnTo>
                <a:lnTo>
                  <a:pt x="8717788" y="2825115"/>
                </a:lnTo>
                <a:lnTo>
                  <a:pt x="8721919" y="2820987"/>
                </a:lnTo>
                <a:lnTo>
                  <a:pt x="8726369" y="2817177"/>
                </a:lnTo>
                <a:lnTo>
                  <a:pt x="8731137" y="2813685"/>
                </a:lnTo>
                <a:lnTo>
                  <a:pt x="8735586" y="2810192"/>
                </a:lnTo>
                <a:lnTo>
                  <a:pt x="8740672" y="2807335"/>
                </a:lnTo>
                <a:lnTo>
                  <a:pt x="8745757" y="2804477"/>
                </a:lnTo>
                <a:lnTo>
                  <a:pt x="8750524" y="2801937"/>
                </a:lnTo>
                <a:lnTo>
                  <a:pt x="8755927" y="2799715"/>
                </a:lnTo>
                <a:lnTo>
                  <a:pt x="8761013" y="2797810"/>
                </a:lnTo>
                <a:lnTo>
                  <a:pt x="8766416" y="2795905"/>
                </a:lnTo>
                <a:lnTo>
                  <a:pt x="8771819" y="2794635"/>
                </a:lnTo>
                <a:lnTo>
                  <a:pt x="8777222" y="2793365"/>
                </a:lnTo>
                <a:lnTo>
                  <a:pt x="8782625" y="2792730"/>
                </a:lnTo>
                <a:lnTo>
                  <a:pt x="8788346" y="2792095"/>
                </a:lnTo>
                <a:lnTo>
                  <a:pt x="8793431" y="2791460"/>
                </a:lnTo>
                <a:lnTo>
                  <a:pt x="8799152" y="2791460"/>
                </a:lnTo>
                <a:lnTo>
                  <a:pt x="8804556" y="2791460"/>
                </a:lnTo>
                <a:lnTo>
                  <a:pt x="8810277" y="2792095"/>
                </a:lnTo>
                <a:lnTo>
                  <a:pt x="8815680" y="2792730"/>
                </a:lnTo>
                <a:lnTo>
                  <a:pt x="8821083" y="2793365"/>
                </a:lnTo>
                <a:lnTo>
                  <a:pt x="8826804" y="2794635"/>
                </a:lnTo>
                <a:lnTo>
                  <a:pt x="8831889" y="2795905"/>
                </a:lnTo>
                <a:lnTo>
                  <a:pt x="8837292" y="2797810"/>
                </a:lnTo>
                <a:lnTo>
                  <a:pt x="8842377" y="2799715"/>
                </a:lnTo>
                <a:lnTo>
                  <a:pt x="8847463" y="2801937"/>
                </a:lnTo>
                <a:lnTo>
                  <a:pt x="8852866" y="2804477"/>
                </a:lnTo>
                <a:lnTo>
                  <a:pt x="8857633" y="2807335"/>
                </a:lnTo>
                <a:lnTo>
                  <a:pt x="8862401" y="2810192"/>
                </a:lnTo>
                <a:lnTo>
                  <a:pt x="8867486" y="2813685"/>
                </a:lnTo>
                <a:lnTo>
                  <a:pt x="8871936" y="2817177"/>
                </a:lnTo>
                <a:lnTo>
                  <a:pt x="8876385" y="2820987"/>
                </a:lnTo>
                <a:lnTo>
                  <a:pt x="8880517" y="2825115"/>
                </a:lnTo>
                <a:lnTo>
                  <a:pt x="8884649" y="2829242"/>
                </a:lnTo>
                <a:lnTo>
                  <a:pt x="8888781" y="2833687"/>
                </a:lnTo>
                <a:lnTo>
                  <a:pt x="8891959" y="2838450"/>
                </a:lnTo>
                <a:lnTo>
                  <a:pt x="8895455" y="2842895"/>
                </a:lnTo>
                <a:lnTo>
                  <a:pt x="8898316" y="2847975"/>
                </a:lnTo>
                <a:lnTo>
                  <a:pt x="8901494" y="2853055"/>
                </a:lnTo>
                <a:lnTo>
                  <a:pt x="8903719" y="2857817"/>
                </a:lnTo>
                <a:lnTo>
                  <a:pt x="8905944" y="2863215"/>
                </a:lnTo>
                <a:lnTo>
                  <a:pt x="8908168" y="2868295"/>
                </a:lnTo>
                <a:lnTo>
                  <a:pt x="8909440" y="2873692"/>
                </a:lnTo>
                <a:lnTo>
                  <a:pt x="8911029" y="2879090"/>
                </a:lnTo>
                <a:lnTo>
                  <a:pt x="8912300" y="2884487"/>
                </a:lnTo>
                <a:lnTo>
                  <a:pt x="8913254" y="2889885"/>
                </a:lnTo>
                <a:lnTo>
                  <a:pt x="8913572" y="2895600"/>
                </a:lnTo>
                <a:lnTo>
                  <a:pt x="8913889" y="2900680"/>
                </a:lnTo>
                <a:lnTo>
                  <a:pt x="8914525" y="2906395"/>
                </a:lnTo>
                <a:lnTo>
                  <a:pt x="8913889" y="2911792"/>
                </a:lnTo>
                <a:lnTo>
                  <a:pt x="8913572" y="2917507"/>
                </a:lnTo>
                <a:lnTo>
                  <a:pt x="8913254" y="2923222"/>
                </a:lnTo>
                <a:lnTo>
                  <a:pt x="8912300" y="2928302"/>
                </a:lnTo>
                <a:lnTo>
                  <a:pt x="8911029" y="2934017"/>
                </a:lnTo>
                <a:lnTo>
                  <a:pt x="8909440" y="2939097"/>
                </a:lnTo>
                <a:lnTo>
                  <a:pt x="8908168" y="2944495"/>
                </a:lnTo>
                <a:lnTo>
                  <a:pt x="8905944" y="2949575"/>
                </a:lnTo>
                <a:lnTo>
                  <a:pt x="8903719" y="2954655"/>
                </a:lnTo>
                <a:lnTo>
                  <a:pt x="8901494" y="2960052"/>
                </a:lnTo>
                <a:lnTo>
                  <a:pt x="8898316" y="2964815"/>
                </a:lnTo>
                <a:lnTo>
                  <a:pt x="8895455" y="2969577"/>
                </a:lnTo>
                <a:lnTo>
                  <a:pt x="8891959" y="2974657"/>
                </a:lnTo>
                <a:lnTo>
                  <a:pt x="8888781" y="2979102"/>
                </a:lnTo>
                <a:lnTo>
                  <a:pt x="8884649" y="2983547"/>
                </a:lnTo>
                <a:lnTo>
                  <a:pt x="8880517" y="2987992"/>
                </a:lnTo>
                <a:lnTo>
                  <a:pt x="8288080" y="3579812"/>
                </a:lnTo>
                <a:lnTo>
                  <a:pt x="8283948" y="3584257"/>
                </a:lnTo>
                <a:lnTo>
                  <a:pt x="8280134" y="3588702"/>
                </a:lnTo>
                <a:lnTo>
                  <a:pt x="8276320" y="3593147"/>
                </a:lnTo>
                <a:lnTo>
                  <a:pt x="8273142" y="3597910"/>
                </a:lnTo>
                <a:lnTo>
                  <a:pt x="8269964" y="3602990"/>
                </a:lnTo>
                <a:lnTo>
                  <a:pt x="8267421" y="3607752"/>
                </a:lnTo>
                <a:lnTo>
                  <a:pt x="8264878" y="3612515"/>
                </a:lnTo>
                <a:lnTo>
                  <a:pt x="8262654" y="3617595"/>
                </a:lnTo>
                <a:lnTo>
                  <a:pt x="8260747" y="3622992"/>
                </a:lnTo>
                <a:lnTo>
                  <a:pt x="8258840" y="3628707"/>
                </a:lnTo>
                <a:lnTo>
                  <a:pt x="8257251" y="3633787"/>
                </a:lnTo>
                <a:lnTo>
                  <a:pt x="8256297" y="3638867"/>
                </a:lnTo>
                <a:lnTo>
                  <a:pt x="8255344" y="3644582"/>
                </a:lnTo>
                <a:lnTo>
                  <a:pt x="8254708" y="3650297"/>
                </a:lnTo>
                <a:lnTo>
                  <a:pt x="8254390" y="3655695"/>
                </a:lnTo>
                <a:lnTo>
                  <a:pt x="8254072" y="3661092"/>
                </a:lnTo>
                <a:lnTo>
                  <a:pt x="8254390" y="3666490"/>
                </a:lnTo>
                <a:lnTo>
                  <a:pt x="8254708" y="3672205"/>
                </a:lnTo>
                <a:lnTo>
                  <a:pt x="8255344" y="3677602"/>
                </a:lnTo>
                <a:lnTo>
                  <a:pt x="8256297" y="3683000"/>
                </a:lnTo>
                <a:lnTo>
                  <a:pt x="8257251" y="3688397"/>
                </a:lnTo>
                <a:lnTo>
                  <a:pt x="8258840" y="3693795"/>
                </a:lnTo>
                <a:lnTo>
                  <a:pt x="8260747" y="3699510"/>
                </a:lnTo>
                <a:lnTo>
                  <a:pt x="8262654" y="3704590"/>
                </a:lnTo>
                <a:lnTo>
                  <a:pt x="8264878" y="3709352"/>
                </a:lnTo>
                <a:lnTo>
                  <a:pt x="8267421" y="3714750"/>
                </a:lnTo>
                <a:lnTo>
                  <a:pt x="8269964" y="3719512"/>
                </a:lnTo>
                <a:lnTo>
                  <a:pt x="8273142" y="3724275"/>
                </a:lnTo>
                <a:lnTo>
                  <a:pt x="8276320" y="3729037"/>
                </a:lnTo>
                <a:lnTo>
                  <a:pt x="8280134" y="3733800"/>
                </a:lnTo>
                <a:lnTo>
                  <a:pt x="8283948" y="3738245"/>
                </a:lnTo>
                <a:lnTo>
                  <a:pt x="8288080" y="3742690"/>
                </a:lnTo>
                <a:lnTo>
                  <a:pt x="8291576" y="3745865"/>
                </a:lnTo>
                <a:lnTo>
                  <a:pt x="8295390" y="3749357"/>
                </a:lnTo>
                <a:lnTo>
                  <a:pt x="8303654" y="3755707"/>
                </a:lnTo>
                <a:lnTo>
                  <a:pt x="8311917" y="3760787"/>
                </a:lnTo>
                <a:lnTo>
                  <a:pt x="8320499" y="3765232"/>
                </a:lnTo>
                <a:lnTo>
                  <a:pt x="8329716" y="3769042"/>
                </a:lnTo>
                <a:lnTo>
                  <a:pt x="8338615" y="3771900"/>
                </a:lnTo>
                <a:lnTo>
                  <a:pt x="8348468" y="3774122"/>
                </a:lnTo>
                <a:lnTo>
                  <a:pt x="8357685" y="3775392"/>
                </a:lnTo>
                <a:lnTo>
                  <a:pt x="8367538" y="3776027"/>
                </a:lnTo>
                <a:lnTo>
                  <a:pt x="8376755" y="3775710"/>
                </a:lnTo>
                <a:lnTo>
                  <a:pt x="8386608" y="3775075"/>
                </a:lnTo>
                <a:lnTo>
                  <a:pt x="8395825" y="3773170"/>
                </a:lnTo>
                <a:lnTo>
                  <a:pt x="8405042" y="3770630"/>
                </a:lnTo>
                <a:lnTo>
                  <a:pt x="8414577" y="3766820"/>
                </a:lnTo>
                <a:lnTo>
                  <a:pt x="8423476" y="3762692"/>
                </a:lnTo>
                <a:lnTo>
                  <a:pt x="8431740" y="3757930"/>
                </a:lnTo>
                <a:lnTo>
                  <a:pt x="9147326" y="3037501"/>
                </a:lnTo>
                <a:lnTo>
                  <a:pt x="9147326" y="6857999"/>
                </a:lnTo>
                <a:lnTo>
                  <a:pt x="460220" y="6857999"/>
                </a:lnTo>
                <a:lnTo>
                  <a:pt x="2028398" y="5291772"/>
                </a:lnTo>
                <a:lnTo>
                  <a:pt x="2032530" y="5287644"/>
                </a:lnTo>
                <a:lnTo>
                  <a:pt x="2036026" y="5283199"/>
                </a:lnTo>
                <a:lnTo>
                  <a:pt x="2039840" y="5278437"/>
                </a:lnTo>
                <a:lnTo>
                  <a:pt x="2043336" y="5273992"/>
                </a:lnTo>
                <a:lnTo>
                  <a:pt x="2046196" y="5268912"/>
                </a:lnTo>
                <a:lnTo>
                  <a:pt x="2048739" y="5263832"/>
                </a:lnTo>
                <a:lnTo>
                  <a:pt x="2051600" y="5259069"/>
                </a:lnTo>
                <a:lnTo>
                  <a:pt x="2053824" y="5253672"/>
                </a:lnTo>
                <a:lnTo>
                  <a:pt x="2055731" y="5248592"/>
                </a:lnTo>
                <a:lnTo>
                  <a:pt x="2057321" y="5243194"/>
                </a:lnTo>
                <a:lnTo>
                  <a:pt x="2058910" y="5237797"/>
                </a:lnTo>
                <a:lnTo>
                  <a:pt x="2060181" y="5232399"/>
                </a:lnTo>
                <a:lnTo>
                  <a:pt x="2060817" y="5227002"/>
                </a:lnTo>
                <a:lnTo>
                  <a:pt x="2061452" y="5221287"/>
                </a:lnTo>
                <a:lnTo>
                  <a:pt x="2061770" y="5216207"/>
                </a:lnTo>
                <a:lnTo>
                  <a:pt x="2062406" y="5210492"/>
                </a:lnTo>
                <a:lnTo>
                  <a:pt x="2061770" y="5204777"/>
                </a:lnTo>
                <a:lnTo>
                  <a:pt x="2061452" y="5199379"/>
                </a:lnTo>
                <a:lnTo>
                  <a:pt x="2060817" y="5193664"/>
                </a:lnTo>
                <a:lnTo>
                  <a:pt x="2060181" y="5188584"/>
                </a:lnTo>
                <a:lnTo>
                  <a:pt x="2058910" y="5182869"/>
                </a:lnTo>
                <a:lnTo>
                  <a:pt x="2057321" y="5177789"/>
                </a:lnTo>
                <a:lnTo>
                  <a:pt x="2055731" y="5172392"/>
                </a:lnTo>
                <a:lnTo>
                  <a:pt x="2053824" y="5167312"/>
                </a:lnTo>
                <a:lnTo>
                  <a:pt x="2051600" y="5161914"/>
                </a:lnTo>
                <a:lnTo>
                  <a:pt x="2048739" y="5156834"/>
                </a:lnTo>
                <a:lnTo>
                  <a:pt x="2046196" y="5152072"/>
                </a:lnTo>
                <a:lnTo>
                  <a:pt x="2043336" y="5146992"/>
                </a:lnTo>
                <a:lnTo>
                  <a:pt x="2039840" y="5142230"/>
                </a:lnTo>
                <a:lnTo>
                  <a:pt x="2036026" y="5137785"/>
                </a:lnTo>
                <a:lnTo>
                  <a:pt x="2032530" y="5133340"/>
                </a:lnTo>
                <a:lnTo>
                  <a:pt x="2028398" y="5129212"/>
                </a:lnTo>
                <a:lnTo>
                  <a:pt x="2024266" y="5125085"/>
                </a:lnTo>
                <a:lnTo>
                  <a:pt x="2019816" y="5120957"/>
                </a:lnTo>
                <a:lnTo>
                  <a:pt x="2015049" y="5117782"/>
                </a:lnTo>
                <a:lnTo>
                  <a:pt x="2010281" y="5114290"/>
                </a:lnTo>
                <a:lnTo>
                  <a:pt x="2005514" y="5111432"/>
                </a:lnTo>
                <a:lnTo>
                  <a:pt x="2000429" y="5108257"/>
                </a:lnTo>
                <a:lnTo>
                  <a:pt x="1995661" y="5106035"/>
                </a:lnTo>
                <a:lnTo>
                  <a:pt x="1990258" y="5103812"/>
                </a:lnTo>
                <a:lnTo>
                  <a:pt x="1985173" y="5101590"/>
                </a:lnTo>
                <a:lnTo>
                  <a:pt x="1979770" y="5100320"/>
                </a:lnTo>
                <a:lnTo>
                  <a:pt x="1974367" y="5098732"/>
                </a:lnTo>
                <a:lnTo>
                  <a:pt x="1968964" y="5097462"/>
                </a:lnTo>
                <a:lnTo>
                  <a:pt x="1963560" y="5096510"/>
                </a:lnTo>
                <a:lnTo>
                  <a:pt x="1958157" y="5095557"/>
                </a:lnTo>
                <a:lnTo>
                  <a:pt x="1952754" y="5095240"/>
                </a:lnTo>
                <a:lnTo>
                  <a:pt x="1947033" y="5095240"/>
                </a:lnTo>
                <a:lnTo>
                  <a:pt x="1941312" y="5095240"/>
                </a:lnTo>
                <a:lnTo>
                  <a:pt x="1935909" y="5095557"/>
                </a:lnTo>
                <a:lnTo>
                  <a:pt x="1930506" y="5096510"/>
                </a:lnTo>
                <a:lnTo>
                  <a:pt x="1925103" y="5097462"/>
                </a:lnTo>
                <a:lnTo>
                  <a:pt x="1919382" y="5098732"/>
                </a:lnTo>
                <a:lnTo>
                  <a:pt x="1914297" y="5100320"/>
                </a:lnTo>
                <a:lnTo>
                  <a:pt x="1908894" y="5101590"/>
                </a:lnTo>
                <a:lnTo>
                  <a:pt x="1903808" y="5103812"/>
                </a:lnTo>
                <a:lnTo>
                  <a:pt x="1898405" y="5106035"/>
                </a:lnTo>
                <a:lnTo>
                  <a:pt x="1893320" y="5108257"/>
                </a:lnTo>
                <a:lnTo>
                  <a:pt x="1888552" y="5111432"/>
                </a:lnTo>
                <a:lnTo>
                  <a:pt x="1883467" y="5114290"/>
                </a:lnTo>
                <a:lnTo>
                  <a:pt x="1878700" y="5117782"/>
                </a:lnTo>
                <a:lnTo>
                  <a:pt x="1874250" y="5120957"/>
                </a:lnTo>
                <a:lnTo>
                  <a:pt x="1869800" y="5125085"/>
                </a:lnTo>
                <a:lnTo>
                  <a:pt x="1865668" y="5129212"/>
                </a:lnTo>
                <a:lnTo>
                  <a:pt x="1760149" y="5234304"/>
                </a:lnTo>
                <a:lnTo>
                  <a:pt x="1755699" y="5238432"/>
                </a:lnTo>
                <a:lnTo>
                  <a:pt x="1751249" y="5242559"/>
                </a:lnTo>
                <a:lnTo>
                  <a:pt x="1746799" y="5245734"/>
                </a:lnTo>
                <a:lnTo>
                  <a:pt x="1741714" y="5249227"/>
                </a:lnTo>
                <a:lnTo>
                  <a:pt x="1736947" y="5252084"/>
                </a:lnTo>
                <a:lnTo>
                  <a:pt x="1732179" y="5255259"/>
                </a:lnTo>
                <a:lnTo>
                  <a:pt x="1726776" y="5257482"/>
                </a:lnTo>
                <a:lnTo>
                  <a:pt x="1722009" y="5259704"/>
                </a:lnTo>
                <a:lnTo>
                  <a:pt x="1716288" y="5261927"/>
                </a:lnTo>
                <a:lnTo>
                  <a:pt x="1711202" y="5263514"/>
                </a:lnTo>
                <a:lnTo>
                  <a:pt x="1706117" y="5264784"/>
                </a:lnTo>
                <a:lnTo>
                  <a:pt x="1700396" y="5266054"/>
                </a:lnTo>
                <a:lnTo>
                  <a:pt x="1695311" y="5267007"/>
                </a:lnTo>
                <a:lnTo>
                  <a:pt x="1689590" y="5267642"/>
                </a:lnTo>
                <a:lnTo>
                  <a:pt x="1683869" y="5268277"/>
                </a:lnTo>
                <a:lnTo>
                  <a:pt x="1678466" y="5268277"/>
                </a:lnTo>
                <a:lnTo>
                  <a:pt x="1673063" y="5268277"/>
                </a:lnTo>
                <a:lnTo>
                  <a:pt x="1667660" y="5267642"/>
                </a:lnTo>
                <a:lnTo>
                  <a:pt x="1661939" y="5267007"/>
                </a:lnTo>
                <a:lnTo>
                  <a:pt x="1656218" y="5266054"/>
                </a:lnTo>
                <a:lnTo>
                  <a:pt x="1651132" y="5264784"/>
                </a:lnTo>
                <a:lnTo>
                  <a:pt x="1645412" y="5263514"/>
                </a:lnTo>
                <a:lnTo>
                  <a:pt x="1640326" y="5261927"/>
                </a:lnTo>
                <a:lnTo>
                  <a:pt x="1635241" y="5259704"/>
                </a:lnTo>
                <a:lnTo>
                  <a:pt x="1629838" y="5257482"/>
                </a:lnTo>
                <a:lnTo>
                  <a:pt x="1625070" y="5255259"/>
                </a:lnTo>
                <a:lnTo>
                  <a:pt x="1619667" y="5252084"/>
                </a:lnTo>
                <a:lnTo>
                  <a:pt x="1614900" y="5249227"/>
                </a:lnTo>
                <a:lnTo>
                  <a:pt x="1610450" y="5245734"/>
                </a:lnTo>
                <a:lnTo>
                  <a:pt x="1605683" y="5242559"/>
                </a:lnTo>
                <a:lnTo>
                  <a:pt x="1601551" y="5238432"/>
                </a:lnTo>
                <a:lnTo>
                  <a:pt x="1597101" y="5234304"/>
                </a:lnTo>
                <a:lnTo>
                  <a:pt x="1592969" y="5230177"/>
                </a:lnTo>
                <a:lnTo>
                  <a:pt x="1589155" y="5225732"/>
                </a:lnTo>
                <a:lnTo>
                  <a:pt x="1585342" y="5221287"/>
                </a:lnTo>
                <a:lnTo>
                  <a:pt x="1582163" y="5216524"/>
                </a:lnTo>
                <a:lnTo>
                  <a:pt x="1578985" y="5211444"/>
                </a:lnTo>
                <a:lnTo>
                  <a:pt x="1576442" y="5206682"/>
                </a:lnTo>
                <a:lnTo>
                  <a:pt x="1573900" y="5201602"/>
                </a:lnTo>
                <a:lnTo>
                  <a:pt x="1571675" y="5196204"/>
                </a:lnTo>
                <a:lnTo>
                  <a:pt x="1569768" y="5191124"/>
                </a:lnTo>
                <a:lnTo>
                  <a:pt x="1567861" y="5186044"/>
                </a:lnTo>
                <a:lnTo>
                  <a:pt x="1566589" y="5180647"/>
                </a:lnTo>
                <a:lnTo>
                  <a:pt x="1565318" y="5174932"/>
                </a:lnTo>
                <a:lnTo>
                  <a:pt x="1564682" y="5169534"/>
                </a:lnTo>
                <a:lnTo>
                  <a:pt x="1563729" y="5164137"/>
                </a:lnTo>
                <a:lnTo>
                  <a:pt x="1563411" y="5158739"/>
                </a:lnTo>
                <a:lnTo>
                  <a:pt x="1563411" y="5153024"/>
                </a:lnTo>
                <a:lnTo>
                  <a:pt x="1563411" y="5147627"/>
                </a:lnTo>
                <a:lnTo>
                  <a:pt x="1563729" y="5142230"/>
                </a:lnTo>
                <a:lnTo>
                  <a:pt x="1564682" y="5136832"/>
                </a:lnTo>
                <a:lnTo>
                  <a:pt x="1565318" y="5131117"/>
                </a:lnTo>
                <a:lnTo>
                  <a:pt x="1566589" y="5126037"/>
                </a:lnTo>
                <a:lnTo>
                  <a:pt x="1567861" y="5120322"/>
                </a:lnTo>
                <a:lnTo>
                  <a:pt x="1569768" y="5115242"/>
                </a:lnTo>
                <a:lnTo>
                  <a:pt x="1571675" y="5109845"/>
                </a:lnTo>
                <a:lnTo>
                  <a:pt x="1573900" y="5104765"/>
                </a:lnTo>
                <a:lnTo>
                  <a:pt x="1576442" y="5099685"/>
                </a:lnTo>
                <a:lnTo>
                  <a:pt x="1578985" y="5094605"/>
                </a:lnTo>
                <a:lnTo>
                  <a:pt x="1582163" y="5089842"/>
                </a:lnTo>
                <a:lnTo>
                  <a:pt x="1585342" y="5085397"/>
                </a:lnTo>
                <a:lnTo>
                  <a:pt x="1589155" y="5080317"/>
                </a:lnTo>
                <a:lnTo>
                  <a:pt x="1592969" y="5075872"/>
                </a:lnTo>
                <a:lnTo>
                  <a:pt x="1597101" y="5071745"/>
                </a:lnTo>
                <a:lnTo>
                  <a:pt x="2266136" y="4403725"/>
                </a:lnTo>
                <a:lnTo>
                  <a:pt x="2270267" y="4399280"/>
                </a:lnTo>
                <a:lnTo>
                  <a:pt x="2273764" y="4394835"/>
                </a:lnTo>
                <a:lnTo>
                  <a:pt x="2277578" y="4390390"/>
                </a:lnTo>
                <a:lnTo>
                  <a:pt x="2281074" y="4385310"/>
                </a:lnTo>
                <a:lnTo>
                  <a:pt x="2283934" y="4380547"/>
                </a:lnTo>
                <a:lnTo>
                  <a:pt x="2286477" y="4375785"/>
                </a:lnTo>
                <a:lnTo>
                  <a:pt x="2289019" y="4371022"/>
                </a:lnTo>
                <a:lnTo>
                  <a:pt x="2291244" y="4365625"/>
                </a:lnTo>
                <a:lnTo>
                  <a:pt x="2293151" y="4360545"/>
                </a:lnTo>
                <a:lnTo>
                  <a:pt x="2295058" y="4354830"/>
                </a:lnTo>
                <a:lnTo>
                  <a:pt x="2296647" y="4349750"/>
                </a:lnTo>
                <a:lnTo>
                  <a:pt x="2297601" y="4344352"/>
                </a:lnTo>
                <a:lnTo>
                  <a:pt x="2298554" y="4338955"/>
                </a:lnTo>
                <a:lnTo>
                  <a:pt x="2299190" y="4333240"/>
                </a:lnTo>
                <a:lnTo>
                  <a:pt x="2299508" y="4327525"/>
                </a:lnTo>
                <a:lnTo>
                  <a:pt x="2299508" y="4322445"/>
                </a:lnTo>
                <a:lnTo>
                  <a:pt x="2299508" y="4316730"/>
                </a:lnTo>
                <a:lnTo>
                  <a:pt x="2299190" y="4311332"/>
                </a:lnTo>
                <a:lnTo>
                  <a:pt x="2298554" y="4305617"/>
                </a:lnTo>
                <a:lnTo>
                  <a:pt x="2297601" y="4300537"/>
                </a:lnTo>
                <a:lnTo>
                  <a:pt x="2296647" y="4294822"/>
                </a:lnTo>
                <a:lnTo>
                  <a:pt x="2295058" y="4289742"/>
                </a:lnTo>
                <a:lnTo>
                  <a:pt x="2293151" y="4284027"/>
                </a:lnTo>
                <a:lnTo>
                  <a:pt x="2291244" y="4278947"/>
                </a:lnTo>
                <a:lnTo>
                  <a:pt x="2289019" y="4273867"/>
                </a:lnTo>
                <a:lnTo>
                  <a:pt x="2286477" y="4268787"/>
                </a:lnTo>
                <a:lnTo>
                  <a:pt x="2283934" y="4264025"/>
                </a:lnTo>
                <a:lnTo>
                  <a:pt x="2281074" y="4258945"/>
                </a:lnTo>
                <a:lnTo>
                  <a:pt x="2277578" y="4254182"/>
                </a:lnTo>
                <a:lnTo>
                  <a:pt x="2273764" y="4249737"/>
                </a:lnTo>
                <a:lnTo>
                  <a:pt x="2270267" y="4245292"/>
                </a:lnTo>
                <a:lnTo>
                  <a:pt x="2266136" y="4240847"/>
                </a:lnTo>
                <a:lnTo>
                  <a:pt x="2262004" y="4236720"/>
                </a:lnTo>
                <a:lnTo>
                  <a:pt x="2257554" y="4232910"/>
                </a:lnTo>
                <a:lnTo>
                  <a:pt x="2252469" y="4229735"/>
                </a:lnTo>
                <a:lnTo>
                  <a:pt x="2248019" y="4226242"/>
                </a:lnTo>
                <a:lnTo>
                  <a:pt x="2243252" y="4223385"/>
                </a:lnTo>
                <a:lnTo>
                  <a:pt x="2238166" y="4220210"/>
                </a:lnTo>
                <a:lnTo>
                  <a:pt x="2233081" y="4217670"/>
                </a:lnTo>
                <a:lnTo>
                  <a:pt x="2227996" y="4215447"/>
                </a:lnTo>
                <a:lnTo>
                  <a:pt x="2222593" y="4213542"/>
                </a:lnTo>
                <a:lnTo>
                  <a:pt x="2217507" y="4212272"/>
                </a:lnTo>
                <a:lnTo>
                  <a:pt x="2211787" y="4210685"/>
                </a:lnTo>
                <a:lnTo>
                  <a:pt x="2206701" y="4209097"/>
                </a:lnTo>
                <a:lnTo>
                  <a:pt x="2200980" y="4208462"/>
                </a:lnTo>
                <a:lnTo>
                  <a:pt x="2195577" y="4207510"/>
                </a:lnTo>
                <a:lnTo>
                  <a:pt x="2190174" y="4207192"/>
                </a:lnTo>
                <a:lnTo>
                  <a:pt x="2184771" y="4207192"/>
                </a:lnTo>
                <a:lnTo>
                  <a:pt x="2179050" y="4207192"/>
                </a:lnTo>
                <a:lnTo>
                  <a:pt x="2173329" y="4207510"/>
                </a:lnTo>
                <a:lnTo>
                  <a:pt x="2167926" y="4208462"/>
                </a:lnTo>
                <a:lnTo>
                  <a:pt x="2162523" y="4209097"/>
                </a:lnTo>
                <a:lnTo>
                  <a:pt x="2157120" y="4210685"/>
                </a:lnTo>
                <a:lnTo>
                  <a:pt x="2151716" y="4212272"/>
                </a:lnTo>
                <a:lnTo>
                  <a:pt x="2146631" y="4213542"/>
                </a:lnTo>
                <a:lnTo>
                  <a:pt x="2141546" y="4215447"/>
                </a:lnTo>
                <a:lnTo>
                  <a:pt x="2136143" y="4217670"/>
                </a:lnTo>
                <a:lnTo>
                  <a:pt x="2131057" y="4220210"/>
                </a:lnTo>
                <a:lnTo>
                  <a:pt x="2125972" y="4223385"/>
                </a:lnTo>
                <a:lnTo>
                  <a:pt x="2121205" y="4226242"/>
                </a:lnTo>
                <a:lnTo>
                  <a:pt x="2116437" y="4229735"/>
                </a:lnTo>
                <a:lnTo>
                  <a:pt x="2111988" y="4232910"/>
                </a:lnTo>
                <a:lnTo>
                  <a:pt x="2107538" y="4236720"/>
                </a:lnTo>
                <a:lnTo>
                  <a:pt x="2103088" y="4240847"/>
                </a:lnTo>
                <a:lnTo>
                  <a:pt x="2015049" y="4329112"/>
                </a:lnTo>
                <a:lnTo>
                  <a:pt x="1915250" y="4428172"/>
                </a:lnTo>
                <a:lnTo>
                  <a:pt x="1911118" y="4432300"/>
                </a:lnTo>
                <a:lnTo>
                  <a:pt x="1906668" y="4436110"/>
                </a:lnTo>
                <a:lnTo>
                  <a:pt x="1902219" y="4439920"/>
                </a:lnTo>
                <a:lnTo>
                  <a:pt x="1897452" y="4443095"/>
                </a:lnTo>
                <a:lnTo>
                  <a:pt x="1892684" y="4446270"/>
                </a:lnTo>
                <a:lnTo>
                  <a:pt x="1887599" y="4448810"/>
                </a:lnTo>
                <a:lnTo>
                  <a:pt x="1882514" y="4451350"/>
                </a:lnTo>
                <a:lnTo>
                  <a:pt x="1877110" y="4453572"/>
                </a:lnTo>
                <a:lnTo>
                  <a:pt x="1872025" y="4455477"/>
                </a:lnTo>
                <a:lnTo>
                  <a:pt x="1866940" y="4457382"/>
                </a:lnTo>
                <a:lnTo>
                  <a:pt x="1861536" y="4458970"/>
                </a:lnTo>
                <a:lnTo>
                  <a:pt x="1855815" y="4459922"/>
                </a:lnTo>
                <a:lnTo>
                  <a:pt x="1850412" y="4460557"/>
                </a:lnTo>
                <a:lnTo>
                  <a:pt x="1845009" y="4461510"/>
                </a:lnTo>
                <a:lnTo>
                  <a:pt x="1839606" y="4461827"/>
                </a:lnTo>
                <a:lnTo>
                  <a:pt x="1833885" y="4462145"/>
                </a:lnTo>
                <a:lnTo>
                  <a:pt x="1828482" y="4461827"/>
                </a:lnTo>
                <a:lnTo>
                  <a:pt x="1823079" y="4461510"/>
                </a:lnTo>
                <a:lnTo>
                  <a:pt x="1817676" y="4460557"/>
                </a:lnTo>
                <a:lnTo>
                  <a:pt x="1811955" y="4459922"/>
                </a:lnTo>
                <a:lnTo>
                  <a:pt x="1806870" y="4458970"/>
                </a:lnTo>
                <a:lnTo>
                  <a:pt x="1801149" y="4457382"/>
                </a:lnTo>
                <a:lnTo>
                  <a:pt x="1795745" y="4455477"/>
                </a:lnTo>
                <a:lnTo>
                  <a:pt x="1790660" y="4453572"/>
                </a:lnTo>
                <a:lnTo>
                  <a:pt x="1785575" y="4451350"/>
                </a:lnTo>
                <a:lnTo>
                  <a:pt x="1780490" y="4448810"/>
                </a:lnTo>
                <a:lnTo>
                  <a:pt x="1775404" y="4446270"/>
                </a:lnTo>
                <a:lnTo>
                  <a:pt x="1770637" y="4443095"/>
                </a:lnTo>
                <a:lnTo>
                  <a:pt x="1766187" y="4439920"/>
                </a:lnTo>
                <a:lnTo>
                  <a:pt x="1761102" y="4436110"/>
                </a:lnTo>
                <a:lnTo>
                  <a:pt x="1756652" y="4432300"/>
                </a:lnTo>
                <a:lnTo>
                  <a:pt x="1752520" y="4428172"/>
                </a:lnTo>
                <a:lnTo>
                  <a:pt x="1746164" y="4421187"/>
                </a:lnTo>
                <a:lnTo>
                  <a:pt x="1740443" y="4414202"/>
                </a:lnTo>
                <a:lnTo>
                  <a:pt x="1735358" y="4406265"/>
                </a:lnTo>
                <a:lnTo>
                  <a:pt x="1730908" y="4398327"/>
                </a:lnTo>
                <a:lnTo>
                  <a:pt x="1727094" y="4389755"/>
                </a:lnTo>
                <a:lnTo>
                  <a:pt x="1724234" y="4381817"/>
                </a:lnTo>
                <a:lnTo>
                  <a:pt x="1722009" y="4373245"/>
                </a:lnTo>
                <a:lnTo>
                  <a:pt x="1720420" y="4364037"/>
                </a:lnTo>
                <a:lnTo>
                  <a:pt x="1719466" y="4355147"/>
                </a:lnTo>
                <a:lnTo>
                  <a:pt x="1719148" y="4346575"/>
                </a:lnTo>
                <a:lnTo>
                  <a:pt x="1719784" y="4337685"/>
                </a:lnTo>
                <a:lnTo>
                  <a:pt x="1721055" y="4328795"/>
                </a:lnTo>
                <a:lnTo>
                  <a:pt x="1722326" y="4320222"/>
                </a:lnTo>
                <a:lnTo>
                  <a:pt x="1724869" y="4311332"/>
                </a:lnTo>
                <a:lnTo>
                  <a:pt x="1728048" y="4303077"/>
                </a:lnTo>
                <a:lnTo>
                  <a:pt x="1732179" y="4294822"/>
                </a:lnTo>
                <a:lnTo>
                  <a:pt x="2001382" y="4025900"/>
                </a:lnTo>
                <a:lnTo>
                  <a:pt x="2005196" y="4021455"/>
                </a:lnTo>
                <a:lnTo>
                  <a:pt x="2009328" y="4017010"/>
                </a:lnTo>
                <a:lnTo>
                  <a:pt x="2012824" y="4012247"/>
                </a:lnTo>
                <a:lnTo>
                  <a:pt x="2016002" y="4007485"/>
                </a:lnTo>
                <a:lnTo>
                  <a:pt x="2018863" y="4002722"/>
                </a:lnTo>
                <a:lnTo>
                  <a:pt x="2022041" y="3997960"/>
                </a:lnTo>
                <a:lnTo>
                  <a:pt x="2024266" y="3992880"/>
                </a:lnTo>
                <a:lnTo>
                  <a:pt x="2026491" y="3987800"/>
                </a:lnTo>
                <a:lnTo>
                  <a:pt x="2028716" y="3982720"/>
                </a:lnTo>
                <a:lnTo>
                  <a:pt x="2030305" y="3977005"/>
                </a:lnTo>
                <a:lnTo>
                  <a:pt x="2031576" y="3971925"/>
                </a:lnTo>
                <a:lnTo>
                  <a:pt x="2032848" y="3966527"/>
                </a:lnTo>
                <a:lnTo>
                  <a:pt x="2033801" y="3960812"/>
                </a:lnTo>
                <a:lnTo>
                  <a:pt x="2034754" y="3955415"/>
                </a:lnTo>
                <a:lnTo>
                  <a:pt x="2035072" y="3949700"/>
                </a:lnTo>
                <a:lnTo>
                  <a:pt x="2035072" y="3944620"/>
                </a:lnTo>
                <a:lnTo>
                  <a:pt x="2035072" y="3938905"/>
                </a:lnTo>
                <a:lnTo>
                  <a:pt x="2034754" y="3933507"/>
                </a:lnTo>
                <a:lnTo>
                  <a:pt x="2033801" y="3927792"/>
                </a:lnTo>
                <a:lnTo>
                  <a:pt x="2032848" y="3922712"/>
                </a:lnTo>
                <a:lnTo>
                  <a:pt x="2031576" y="3916997"/>
                </a:lnTo>
                <a:lnTo>
                  <a:pt x="2030305" y="3911917"/>
                </a:lnTo>
                <a:lnTo>
                  <a:pt x="2028716" y="3906202"/>
                </a:lnTo>
                <a:lnTo>
                  <a:pt x="2026491" y="3901122"/>
                </a:lnTo>
                <a:lnTo>
                  <a:pt x="2024266" y="3896042"/>
                </a:lnTo>
                <a:lnTo>
                  <a:pt x="2022041" y="3890962"/>
                </a:lnTo>
                <a:lnTo>
                  <a:pt x="2018863" y="3886200"/>
                </a:lnTo>
                <a:lnTo>
                  <a:pt x="2016002" y="3881120"/>
                </a:lnTo>
                <a:lnTo>
                  <a:pt x="2012824" y="3876357"/>
                </a:lnTo>
                <a:lnTo>
                  <a:pt x="2009328" y="3871912"/>
                </a:lnTo>
                <a:lnTo>
                  <a:pt x="2005196" y="3867467"/>
                </a:lnTo>
                <a:lnTo>
                  <a:pt x="2001382" y="3863022"/>
                </a:lnTo>
                <a:lnTo>
                  <a:pt x="1996933" y="3858895"/>
                </a:lnTo>
                <a:lnTo>
                  <a:pt x="1992483" y="3855085"/>
                </a:lnTo>
                <a:lnTo>
                  <a:pt x="1988033" y="3851910"/>
                </a:lnTo>
                <a:lnTo>
                  <a:pt x="1983266" y="3848417"/>
                </a:lnTo>
                <a:lnTo>
                  <a:pt x="1978499" y="3845560"/>
                </a:lnTo>
                <a:lnTo>
                  <a:pt x="1973413" y="3842385"/>
                </a:lnTo>
                <a:lnTo>
                  <a:pt x="1968328" y="3839845"/>
                </a:lnTo>
                <a:lnTo>
                  <a:pt x="1962925" y="3837622"/>
                </a:lnTo>
                <a:lnTo>
                  <a:pt x="1957840" y="3835717"/>
                </a:lnTo>
                <a:lnTo>
                  <a:pt x="1952754" y="3834130"/>
                </a:lnTo>
                <a:lnTo>
                  <a:pt x="1947351" y="3832860"/>
                </a:lnTo>
                <a:lnTo>
                  <a:pt x="1941630" y="3831272"/>
                </a:lnTo>
                <a:lnTo>
                  <a:pt x="1936545" y="3830637"/>
                </a:lnTo>
                <a:lnTo>
                  <a:pt x="1930824" y="3829685"/>
                </a:lnTo>
                <a:lnTo>
                  <a:pt x="1925420" y="3829367"/>
                </a:lnTo>
                <a:lnTo>
                  <a:pt x="1919700" y="3829367"/>
                </a:lnTo>
                <a:lnTo>
                  <a:pt x="1914297" y="3829367"/>
                </a:lnTo>
                <a:lnTo>
                  <a:pt x="1908894" y="3829685"/>
                </a:lnTo>
                <a:lnTo>
                  <a:pt x="1903490" y="3830637"/>
                </a:lnTo>
                <a:lnTo>
                  <a:pt x="1897769" y="3831272"/>
                </a:lnTo>
                <a:lnTo>
                  <a:pt x="1892684" y="3832860"/>
                </a:lnTo>
                <a:lnTo>
                  <a:pt x="1886963" y="3834130"/>
                </a:lnTo>
                <a:lnTo>
                  <a:pt x="1881560" y="3835717"/>
                </a:lnTo>
                <a:lnTo>
                  <a:pt x="1876475" y="3837622"/>
                </a:lnTo>
                <a:lnTo>
                  <a:pt x="1871389" y="3839845"/>
                </a:lnTo>
                <a:lnTo>
                  <a:pt x="1866304" y="3842385"/>
                </a:lnTo>
                <a:lnTo>
                  <a:pt x="1861219" y="3845560"/>
                </a:lnTo>
                <a:lnTo>
                  <a:pt x="1856451" y="3848417"/>
                </a:lnTo>
                <a:lnTo>
                  <a:pt x="1852002" y="3851910"/>
                </a:lnTo>
                <a:lnTo>
                  <a:pt x="1846916" y="3855085"/>
                </a:lnTo>
                <a:lnTo>
                  <a:pt x="1842467" y="3858895"/>
                </a:lnTo>
                <a:lnTo>
                  <a:pt x="1838335" y="3863022"/>
                </a:lnTo>
                <a:lnTo>
                  <a:pt x="1271960" y="4428807"/>
                </a:lnTo>
                <a:lnTo>
                  <a:pt x="1267828" y="4432617"/>
                </a:lnTo>
                <a:lnTo>
                  <a:pt x="1263378" y="4436427"/>
                </a:lnTo>
                <a:lnTo>
                  <a:pt x="1258929" y="4440237"/>
                </a:lnTo>
                <a:lnTo>
                  <a:pt x="1254161" y="4443095"/>
                </a:lnTo>
                <a:lnTo>
                  <a:pt x="1249394" y="4446587"/>
                </a:lnTo>
                <a:lnTo>
                  <a:pt x="1244309" y="4449127"/>
                </a:lnTo>
                <a:lnTo>
                  <a:pt x="1239223" y="4451667"/>
                </a:lnTo>
                <a:lnTo>
                  <a:pt x="1234138" y="4453890"/>
                </a:lnTo>
                <a:lnTo>
                  <a:pt x="1228735" y="4455795"/>
                </a:lnTo>
                <a:lnTo>
                  <a:pt x="1223650" y="4457700"/>
                </a:lnTo>
                <a:lnTo>
                  <a:pt x="1218246" y="4458970"/>
                </a:lnTo>
                <a:lnTo>
                  <a:pt x="1212844" y="4460240"/>
                </a:lnTo>
                <a:lnTo>
                  <a:pt x="1207123" y="4461192"/>
                </a:lnTo>
                <a:lnTo>
                  <a:pt x="1202037" y="4461827"/>
                </a:lnTo>
                <a:lnTo>
                  <a:pt x="1196316" y="4462145"/>
                </a:lnTo>
                <a:lnTo>
                  <a:pt x="1190595" y="4462145"/>
                </a:lnTo>
                <a:lnTo>
                  <a:pt x="1185192" y="4462145"/>
                </a:lnTo>
                <a:lnTo>
                  <a:pt x="1179471" y="4461827"/>
                </a:lnTo>
                <a:lnTo>
                  <a:pt x="1174386" y="4461192"/>
                </a:lnTo>
                <a:lnTo>
                  <a:pt x="1168665" y="4460240"/>
                </a:lnTo>
                <a:lnTo>
                  <a:pt x="1163579" y="4458970"/>
                </a:lnTo>
                <a:lnTo>
                  <a:pt x="1157859" y="4457700"/>
                </a:lnTo>
                <a:lnTo>
                  <a:pt x="1152773" y="4455795"/>
                </a:lnTo>
                <a:lnTo>
                  <a:pt x="1147370" y="4453890"/>
                </a:lnTo>
                <a:lnTo>
                  <a:pt x="1142285" y="4451667"/>
                </a:lnTo>
                <a:lnTo>
                  <a:pt x="1136882" y="4449127"/>
                </a:lnTo>
                <a:lnTo>
                  <a:pt x="1132114" y="4446587"/>
                </a:lnTo>
                <a:lnTo>
                  <a:pt x="1127347" y="4443095"/>
                </a:lnTo>
                <a:lnTo>
                  <a:pt x="1122580" y="4440237"/>
                </a:lnTo>
                <a:lnTo>
                  <a:pt x="1117812" y="4436427"/>
                </a:lnTo>
                <a:lnTo>
                  <a:pt x="1113362" y="4432617"/>
                </a:lnTo>
                <a:lnTo>
                  <a:pt x="1109230" y="4428807"/>
                </a:lnTo>
                <a:lnTo>
                  <a:pt x="1105416" y="4424045"/>
                </a:lnTo>
                <a:lnTo>
                  <a:pt x="1101603" y="4419600"/>
                </a:lnTo>
                <a:lnTo>
                  <a:pt x="1097789" y="4415155"/>
                </a:lnTo>
                <a:lnTo>
                  <a:pt x="1094610" y="4410392"/>
                </a:lnTo>
                <a:lnTo>
                  <a:pt x="1091432" y="4405630"/>
                </a:lnTo>
                <a:lnTo>
                  <a:pt x="1088889" y="4400550"/>
                </a:lnTo>
                <a:lnTo>
                  <a:pt x="1086347" y="4395787"/>
                </a:lnTo>
                <a:lnTo>
                  <a:pt x="1084122" y="4390707"/>
                </a:lnTo>
                <a:lnTo>
                  <a:pt x="1082215" y="4385310"/>
                </a:lnTo>
                <a:lnTo>
                  <a:pt x="1080308" y="4379912"/>
                </a:lnTo>
                <a:lnTo>
                  <a:pt x="1078719" y="4374515"/>
                </a:lnTo>
                <a:lnTo>
                  <a:pt x="1077765" y="4369435"/>
                </a:lnTo>
                <a:lnTo>
                  <a:pt x="1076494" y="4363720"/>
                </a:lnTo>
                <a:lnTo>
                  <a:pt x="1076176" y="4358322"/>
                </a:lnTo>
                <a:lnTo>
                  <a:pt x="1075858" y="4352607"/>
                </a:lnTo>
                <a:lnTo>
                  <a:pt x="1075540" y="4347527"/>
                </a:lnTo>
                <a:lnTo>
                  <a:pt x="1075858" y="4341812"/>
                </a:lnTo>
                <a:lnTo>
                  <a:pt x="1076176" y="4336097"/>
                </a:lnTo>
                <a:lnTo>
                  <a:pt x="1076494" y="4330700"/>
                </a:lnTo>
                <a:lnTo>
                  <a:pt x="1077765" y="4325302"/>
                </a:lnTo>
                <a:lnTo>
                  <a:pt x="1078719" y="4319905"/>
                </a:lnTo>
                <a:lnTo>
                  <a:pt x="1080308" y="4314507"/>
                </a:lnTo>
                <a:lnTo>
                  <a:pt x="1082215" y="4309110"/>
                </a:lnTo>
                <a:lnTo>
                  <a:pt x="1084122" y="4303712"/>
                </a:lnTo>
                <a:lnTo>
                  <a:pt x="1086347" y="4298950"/>
                </a:lnTo>
                <a:lnTo>
                  <a:pt x="1088889" y="4293870"/>
                </a:lnTo>
                <a:lnTo>
                  <a:pt x="1091432" y="4288790"/>
                </a:lnTo>
                <a:lnTo>
                  <a:pt x="1094610" y="4284027"/>
                </a:lnTo>
                <a:lnTo>
                  <a:pt x="1097789" y="4279265"/>
                </a:lnTo>
                <a:lnTo>
                  <a:pt x="1101603" y="4274820"/>
                </a:lnTo>
                <a:lnTo>
                  <a:pt x="1105416" y="4270375"/>
                </a:lnTo>
                <a:lnTo>
                  <a:pt x="1109230" y="4265930"/>
                </a:lnTo>
                <a:lnTo>
                  <a:pt x="2363710" y="3013075"/>
                </a:lnTo>
                <a:lnTo>
                  <a:pt x="2367841" y="3008312"/>
                </a:lnTo>
                <a:lnTo>
                  <a:pt x="2371656" y="3003867"/>
                </a:lnTo>
                <a:lnTo>
                  <a:pt x="2375470" y="2999422"/>
                </a:lnTo>
                <a:lnTo>
                  <a:pt x="2378648" y="2994660"/>
                </a:lnTo>
                <a:lnTo>
                  <a:pt x="2381826" y="2989897"/>
                </a:lnTo>
                <a:lnTo>
                  <a:pt x="2384369" y="2985135"/>
                </a:lnTo>
                <a:lnTo>
                  <a:pt x="2386911" y="2979737"/>
                </a:lnTo>
                <a:lnTo>
                  <a:pt x="2389136" y="2974975"/>
                </a:lnTo>
                <a:lnTo>
                  <a:pt x="2391043" y="2969577"/>
                </a:lnTo>
                <a:lnTo>
                  <a:pt x="2392950" y="2964180"/>
                </a:lnTo>
                <a:lnTo>
                  <a:pt x="2394222" y="2958782"/>
                </a:lnTo>
                <a:lnTo>
                  <a:pt x="2395493" y="2953385"/>
                </a:lnTo>
                <a:lnTo>
                  <a:pt x="2396129" y="2947987"/>
                </a:lnTo>
                <a:lnTo>
                  <a:pt x="2397082" y="2942590"/>
                </a:lnTo>
                <a:lnTo>
                  <a:pt x="2397400" y="2936875"/>
                </a:lnTo>
                <a:lnTo>
                  <a:pt x="2397717" y="2931160"/>
                </a:lnTo>
                <a:lnTo>
                  <a:pt x="2397400" y="2926080"/>
                </a:lnTo>
                <a:lnTo>
                  <a:pt x="2397082" y="2920365"/>
                </a:lnTo>
                <a:lnTo>
                  <a:pt x="2396129" y="2914967"/>
                </a:lnTo>
                <a:lnTo>
                  <a:pt x="2395493" y="2909252"/>
                </a:lnTo>
                <a:lnTo>
                  <a:pt x="2394222" y="2904172"/>
                </a:lnTo>
                <a:lnTo>
                  <a:pt x="2392950" y="2898775"/>
                </a:lnTo>
                <a:lnTo>
                  <a:pt x="2391043" y="2893377"/>
                </a:lnTo>
                <a:lnTo>
                  <a:pt x="2389136" y="2887980"/>
                </a:lnTo>
                <a:lnTo>
                  <a:pt x="2386911" y="2882900"/>
                </a:lnTo>
                <a:lnTo>
                  <a:pt x="2384369" y="2878137"/>
                </a:lnTo>
                <a:lnTo>
                  <a:pt x="2381826" y="2873057"/>
                </a:lnTo>
                <a:lnTo>
                  <a:pt x="2378648" y="2868295"/>
                </a:lnTo>
                <a:lnTo>
                  <a:pt x="2375470" y="2863532"/>
                </a:lnTo>
                <a:lnTo>
                  <a:pt x="2371656" y="2859087"/>
                </a:lnTo>
                <a:lnTo>
                  <a:pt x="2367841" y="2854642"/>
                </a:lnTo>
                <a:lnTo>
                  <a:pt x="2363710" y="2850197"/>
                </a:lnTo>
                <a:lnTo>
                  <a:pt x="2359578" y="2846070"/>
                </a:lnTo>
                <a:lnTo>
                  <a:pt x="2355128" y="2842260"/>
                </a:lnTo>
                <a:lnTo>
                  <a:pt x="2350361" y="2838450"/>
                </a:lnTo>
                <a:lnTo>
                  <a:pt x="2345911" y="2835592"/>
                </a:lnTo>
                <a:lnTo>
                  <a:pt x="2341144" y="2832100"/>
                </a:lnTo>
                <a:lnTo>
                  <a:pt x="2336058" y="2829560"/>
                </a:lnTo>
                <a:lnTo>
                  <a:pt x="2330973" y="2827020"/>
                </a:lnTo>
                <a:lnTo>
                  <a:pt x="2325570" y="2824797"/>
                </a:lnTo>
                <a:lnTo>
                  <a:pt x="2320485" y="2822892"/>
                </a:lnTo>
                <a:lnTo>
                  <a:pt x="2315399" y="2820987"/>
                </a:lnTo>
                <a:lnTo>
                  <a:pt x="2309678" y="2820035"/>
                </a:lnTo>
                <a:lnTo>
                  <a:pt x="2304593" y="2818447"/>
                </a:lnTo>
                <a:lnTo>
                  <a:pt x="2298872" y="2817812"/>
                </a:lnTo>
                <a:lnTo>
                  <a:pt x="2293469" y="2816860"/>
                </a:lnTo>
                <a:lnTo>
                  <a:pt x="2288066" y="2816542"/>
                </a:lnTo>
                <a:lnTo>
                  <a:pt x="2282345" y="2816542"/>
                </a:lnTo>
                <a:lnTo>
                  <a:pt x="2276942" y="2816542"/>
                </a:lnTo>
                <a:lnTo>
                  <a:pt x="2271221" y="2816860"/>
                </a:lnTo>
                <a:lnTo>
                  <a:pt x="2266136" y="2817812"/>
                </a:lnTo>
                <a:lnTo>
                  <a:pt x="2260415" y="2818447"/>
                </a:lnTo>
                <a:lnTo>
                  <a:pt x="2254694" y="2820035"/>
                </a:lnTo>
                <a:lnTo>
                  <a:pt x="2249608" y="2820987"/>
                </a:lnTo>
                <a:lnTo>
                  <a:pt x="2244523" y="2822892"/>
                </a:lnTo>
                <a:lnTo>
                  <a:pt x="2239120" y="2824797"/>
                </a:lnTo>
                <a:lnTo>
                  <a:pt x="2234035" y="2827020"/>
                </a:lnTo>
                <a:lnTo>
                  <a:pt x="2228631" y="2829560"/>
                </a:lnTo>
                <a:lnTo>
                  <a:pt x="2223864" y="2832100"/>
                </a:lnTo>
                <a:lnTo>
                  <a:pt x="2219097" y="2835592"/>
                </a:lnTo>
                <a:lnTo>
                  <a:pt x="2214011" y="2838450"/>
                </a:lnTo>
                <a:lnTo>
                  <a:pt x="2209562" y="2842260"/>
                </a:lnTo>
                <a:lnTo>
                  <a:pt x="2205112" y="2846070"/>
                </a:lnTo>
                <a:lnTo>
                  <a:pt x="2200980" y="2850197"/>
                </a:lnTo>
                <a:lnTo>
                  <a:pt x="1039308" y="4010660"/>
                </a:lnTo>
                <a:lnTo>
                  <a:pt x="1034858" y="4014787"/>
                </a:lnTo>
                <a:lnTo>
                  <a:pt x="1030408" y="4018280"/>
                </a:lnTo>
                <a:lnTo>
                  <a:pt x="1025959" y="4022090"/>
                </a:lnTo>
                <a:lnTo>
                  <a:pt x="1020873" y="4025582"/>
                </a:lnTo>
                <a:lnTo>
                  <a:pt x="1016106" y="4028440"/>
                </a:lnTo>
                <a:lnTo>
                  <a:pt x="1011338" y="4030980"/>
                </a:lnTo>
                <a:lnTo>
                  <a:pt x="1005935" y="4033520"/>
                </a:lnTo>
                <a:lnTo>
                  <a:pt x="1001168" y="4035742"/>
                </a:lnTo>
                <a:lnTo>
                  <a:pt x="996083" y="4037647"/>
                </a:lnTo>
                <a:lnTo>
                  <a:pt x="990362" y="4039552"/>
                </a:lnTo>
                <a:lnTo>
                  <a:pt x="985276" y="4041140"/>
                </a:lnTo>
                <a:lnTo>
                  <a:pt x="979555" y="4042092"/>
                </a:lnTo>
                <a:lnTo>
                  <a:pt x="974470" y="4043045"/>
                </a:lnTo>
                <a:lnTo>
                  <a:pt x="968749" y="4043680"/>
                </a:lnTo>
                <a:lnTo>
                  <a:pt x="963028" y="4043997"/>
                </a:lnTo>
                <a:lnTo>
                  <a:pt x="957625" y="4043997"/>
                </a:lnTo>
                <a:lnTo>
                  <a:pt x="952222" y="4043997"/>
                </a:lnTo>
                <a:lnTo>
                  <a:pt x="946819" y="4043680"/>
                </a:lnTo>
                <a:lnTo>
                  <a:pt x="941098" y="4043045"/>
                </a:lnTo>
                <a:lnTo>
                  <a:pt x="935377" y="4042092"/>
                </a:lnTo>
                <a:lnTo>
                  <a:pt x="930291" y="4041140"/>
                </a:lnTo>
                <a:lnTo>
                  <a:pt x="925206" y="4039552"/>
                </a:lnTo>
                <a:lnTo>
                  <a:pt x="919485" y="4037647"/>
                </a:lnTo>
                <a:lnTo>
                  <a:pt x="914400" y="4035742"/>
                </a:lnTo>
                <a:lnTo>
                  <a:pt x="908997" y="4033520"/>
                </a:lnTo>
                <a:lnTo>
                  <a:pt x="904230" y="4030980"/>
                </a:lnTo>
                <a:lnTo>
                  <a:pt x="899462" y="4028440"/>
                </a:lnTo>
                <a:lnTo>
                  <a:pt x="894377" y="4025582"/>
                </a:lnTo>
                <a:lnTo>
                  <a:pt x="889609" y="4022090"/>
                </a:lnTo>
                <a:lnTo>
                  <a:pt x="885159" y="4018280"/>
                </a:lnTo>
                <a:lnTo>
                  <a:pt x="880710" y="4014787"/>
                </a:lnTo>
                <a:lnTo>
                  <a:pt x="876260" y="4010660"/>
                </a:lnTo>
                <a:lnTo>
                  <a:pt x="872128" y="4006215"/>
                </a:lnTo>
                <a:lnTo>
                  <a:pt x="868315" y="4002087"/>
                </a:lnTo>
                <a:lnTo>
                  <a:pt x="864501" y="3997007"/>
                </a:lnTo>
                <a:lnTo>
                  <a:pt x="861640" y="3992562"/>
                </a:lnTo>
                <a:lnTo>
                  <a:pt x="858144" y="3987800"/>
                </a:lnTo>
                <a:lnTo>
                  <a:pt x="855601" y="3982720"/>
                </a:lnTo>
                <a:lnTo>
                  <a:pt x="853059" y="3977640"/>
                </a:lnTo>
                <a:lnTo>
                  <a:pt x="850834" y="3972560"/>
                </a:lnTo>
                <a:lnTo>
                  <a:pt x="848927" y="3967162"/>
                </a:lnTo>
                <a:lnTo>
                  <a:pt x="847020" y="3962082"/>
                </a:lnTo>
                <a:lnTo>
                  <a:pt x="846066" y="3956367"/>
                </a:lnTo>
                <a:lnTo>
                  <a:pt x="844477" y="3951287"/>
                </a:lnTo>
                <a:lnTo>
                  <a:pt x="843842" y="3945572"/>
                </a:lnTo>
                <a:lnTo>
                  <a:pt x="842888" y="3940175"/>
                </a:lnTo>
                <a:lnTo>
                  <a:pt x="842570" y="3934777"/>
                </a:lnTo>
                <a:lnTo>
                  <a:pt x="842570" y="3929380"/>
                </a:lnTo>
                <a:lnTo>
                  <a:pt x="842570" y="3923665"/>
                </a:lnTo>
                <a:lnTo>
                  <a:pt x="842888" y="3918267"/>
                </a:lnTo>
                <a:lnTo>
                  <a:pt x="843842" y="3912552"/>
                </a:lnTo>
                <a:lnTo>
                  <a:pt x="844477" y="3907155"/>
                </a:lnTo>
                <a:lnTo>
                  <a:pt x="846066" y="3901757"/>
                </a:lnTo>
                <a:lnTo>
                  <a:pt x="847020" y="3896360"/>
                </a:lnTo>
                <a:lnTo>
                  <a:pt x="848927" y="3891280"/>
                </a:lnTo>
                <a:lnTo>
                  <a:pt x="850834" y="3886200"/>
                </a:lnTo>
                <a:lnTo>
                  <a:pt x="853059" y="3880802"/>
                </a:lnTo>
                <a:lnTo>
                  <a:pt x="855601" y="3875722"/>
                </a:lnTo>
                <a:lnTo>
                  <a:pt x="858144" y="3870642"/>
                </a:lnTo>
                <a:lnTo>
                  <a:pt x="861640" y="3865880"/>
                </a:lnTo>
                <a:lnTo>
                  <a:pt x="864501" y="3861117"/>
                </a:lnTo>
                <a:lnTo>
                  <a:pt x="868315" y="3856672"/>
                </a:lnTo>
                <a:lnTo>
                  <a:pt x="872128" y="3852227"/>
                </a:lnTo>
                <a:lnTo>
                  <a:pt x="876260" y="3847782"/>
                </a:lnTo>
                <a:lnTo>
                  <a:pt x="1469015" y="3255962"/>
                </a:lnTo>
                <a:lnTo>
                  <a:pt x="1473147" y="3251517"/>
                </a:lnTo>
                <a:lnTo>
                  <a:pt x="1476961" y="3247072"/>
                </a:lnTo>
                <a:lnTo>
                  <a:pt x="1480139" y="3242627"/>
                </a:lnTo>
                <a:lnTo>
                  <a:pt x="1483635" y="3237547"/>
                </a:lnTo>
                <a:lnTo>
                  <a:pt x="1486496" y="3232785"/>
                </a:lnTo>
                <a:lnTo>
                  <a:pt x="1489674" y="3228022"/>
                </a:lnTo>
                <a:lnTo>
                  <a:pt x="1491899" y="3223260"/>
                </a:lnTo>
                <a:lnTo>
                  <a:pt x="1494124" y="3217862"/>
                </a:lnTo>
                <a:lnTo>
                  <a:pt x="1496349" y="3212782"/>
                </a:lnTo>
                <a:lnTo>
                  <a:pt x="1497938" y="3207067"/>
                </a:lnTo>
                <a:lnTo>
                  <a:pt x="1499209" y="3201987"/>
                </a:lnTo>
                <a:lnTo>
                  <a:pt x="1500481" y="3196590"/>
                </a:lnTo>
                <a:lnTo>
                  <a:pt x="1501434" y="3191192"/>
                </a:lnTo>
                <a:lnTo>
                  <a:pt x="1502387" y="3185477"/>
                </a:lnTo>
                <a:lnTo>
                  <a:pt x="1502705" y="3179762"/>
                </a:lnTo>
                <a:lnTo>
                  <a:pt x="1502705" y="3174682"/>
                </a:lnTo>
                <a:lnTo>
                  <a:pt x="1502705" y="3168967"/>
                </a:lnTo>
                <a:lnTo>
                  <a:pt x="1502387" y="3163570"/>
                </a:lnTo>
                <a:lnTo>
                  <a:pt x="1501434" y="3157855"/>
                </a:lnTo>
                <a:lnTo>
                  <a:pt x="1500481" y="3152775"/>
                </a:lnTo>
                <a:lnTo>
                  <a:pt x="1499209" y="3147060"/>
                </a:lnTo>
                <a:lnTo>
                  <a:pt x="1497938" y="3141980"/>
                </a:lnTo>
                <a:lnTo>
                  <a:pt x="1496349" y="3136265"/>
                </a:lnTo>
                <a:lnTo>
                  <a:pt x="1494124" y="3131185"/>
                </a:lnTo>
                <a:lnTo>
                  <a:pt x="1491899" y="3126105"/>
                </a:lnTo>
                <a:lnTo>
                  <a:pt x="1489674" y="3121025"/>
                </a:lnTo>
                <a:lnTo>
                  <a:pt x="1486496" y="3116262"/>
                </a:lnTo>
                <a:lnTo>
                  <a:pt x="1483635" y="3111182"/>
                </a:lnTo>
                <a:lnTo>
                  <a:pt x="1480139" y="3106420"/>
                </a:lnTo>
                <a:lnTo>
                  <a:pt x="1476961" y="3101975"/>
                </a:lnTo>
                <a:lnTo>
                  <a:pt x="1473147" y="3097530"/>
                </a:lnTo>
                <a:lnTo>
                  <a:pt x="1469015" y="3093085"/>
                </a:lnTo>
                <a:lnTo>
                  <a:pt x="1465201" y="3089592"/>
                </a:lnTo>
                <a:lnTo>
                  <a:pt x="1461070" y="3086417"/>
                </a:lnTo>
                <a:lnTo>
                  <a:pt x="1453441" y="3080067"/>
                </a:lnTo>
                <a:lnTo>
                  <a:pt x="1444860" y="3074670"/>
                </a:lnTo>
                <a:lnTo>
                  <a:pt x="1436279" y="3070225"/>
                </a:lnTo>
                <a:lnTo>
                  <a:pt x="1427379" y="3066732"/>
                </a:lnTo>
                <a:lnTo>
                  <a:pt x="1417844" y="3063557"/>
                </a:lnTo>
                <a:lnTo>
                  <a:pt x="1408627" y="3061335"/>
                </a:lnTo>
                <a:lnTo>
                  <a:pt x="1398774" y="3060382"/>
                </a:lnTo>
                <a:lnTo>
                  <a:pt x="1389558" y="3059430"/>
                </a:lnTo>
                <a:lnTo>
                  <a:pt x="1380023" y="3059747"/>
                </a:lnTo>
                <a:lnTo>
                  <a:pt x="1370170" y="3060700"/>
                </a:lnTo>
                <a:lnTo>
                  <a:pt x="1360953" y="3062605"/>
                </a:lnTo>
                <a:lnTo>
                  <a:pt x="1351418" y="3065145"/>
                </a:lnTo>
                <a:lnTo>
                  <a:pt x="1342518" y="3068955"/>
                </a:lnTo>
                <a:lnTo>
                  <a:pt x="1333619" y="3073082"/>
                </a:lnTo>
                <a:lnTo>
                  <a:pt x="1325038" y="3077845"/>
                </a:lnTo>
                <a:lnTo>
                  <a:pt x="0" y="441183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8567AC05-2073-4043-AE06-137E7D2D5B58}"/>
              </a:ext>
            </a:extLst>
          </p:cNvPr>
          <p:cNvSpPr>
            <a:spLocks/>
          </p:cNvSpPr>
          <p:nvPr userDrawn="1"/>
        </p:nvSpPr>
        <p:spPr bwMode="auto">
          <a:xfrm>
            <a:off x="10488427" y="10"/>
            <a:ext cx="1190808" cy="727075"/>
          </a:xfrm>
          <a:custGeom>
            <a:avLst/>
            <a:gdLst>
              <a:gd name="T0" fmla="*/ 104 w 2812"/>
              <a:gd name="T1" fmla="*/ 2183 h 2288"/>
              <a:gd name="T2" fmla="*/ 131 w 2812"/>
              <a:gd name="T3" fmla="*/ 2208 h 2288"/>
              <a:gd name="T4" fmla="*/ 161 w 2812"/>
              <a:gd name="T5" fmla="*/ 2229 h 2288"/>
              <a:gd name="T6" fmla="*/ 191 w 2812"/>
              <a:gd name="T7" fmla="*/ 2247 h 2288"/>
              <a:gd name="T8" fmla="*/ 223 w 2812"/>
              <a:gd name="T9" fmla="*/ 2262 h 2288"/>
              <a:gd name="T10" fmla="*/ 256 w 2812"/>
              <a:gd name="T11" fmla="*/ 2273 h 2288"/>
              <a:gd name="T12" fmla="*/ 290 w 2812"/>
              <a:gd name="T13" fmla="*/ 2282 h 2288"/>
              <a:gd name="T14" fmla="*/ 324 w 2812"/>
              <a:gd name="T15" fmla="*/ 2286 h 2288"/>
              <a:gd name="T16" fmla="*/ 358 w 2812"/>
              <a:gd name="T17" fmla="*/ 2288 h 2288"/>
              <a:gd name="T18" fmla="*/ 392 w 2812"/>
              <a:gd name="T19" fmla="*/ 2286 h 2288"/>
              <a:gd name="T20" fmla="*/ 426 w 2812"/>
              <a:gd name="T21" fmla="*/ 2282 h 2288"/>
              <a:gd name="T22" fmla="*/ 460 w 2812"/>
              <a:gd name="T23" fmla="*/ 2273 h 2288"/>
              <a:gd name="T24" fmla="*/ 493 w 2812"/>
              <a:gd name="T25" fmla="*/ 2262 h 2288"/>
              <a:gd name="T26" fmla="*/ 524 w 2812"/>
              <a:gd name="T27" fmla="*/ 2247 h 2288"/>
              <a:gd name="T28" fmla="*/ 555 w 2812"/>
              <a:gd name="T29" fmla="*/ 2229 h 2288"/>
              <a:gd name="T30" fmla="*/ 583 w 2812"/>
              <a:gd name="T31" fmla="*/ 2208 h 2288"/>
              <a:gd name="T32" fmla="*/ 611 w 2812"/>
              <a:gd name="T33" fmla="*/ 2183 h 2288"/>
              <a:gd name="T34" fmla="*/ 1778 w 2812"/>
              <a:gd name="T35" fmla="*/ 0 h 2288"/>
              <a:gd name="T36" fmla="*/ 104 w 2812"/>
              <a:gd name="T37" fmla="*/ 1676 h 2288"/>
              <a:gd name="T38" fmla="*/ 80 w 2812"/>
              <a:gd name="T39" fmla="*/ 1704 h 2288"/>
              <a:gd name="T40" fmla="*/ 58 w 2812"/>
              <a:gd name="T41" fmla="*/ 1732 h 2288"/>
              <a:gd name="T42" fmla="*/ 41 w 2812"/>
              <a:gd name="T43" fmla="*/ 1763 h 2288"/>
              <a:gd name="T44" fmla="*/ 26 w 2812"/>
              <a:gd name="T45" fmla="*/ 1795 h 2288"/>
              <a:gd name="T46" fmla="*/ 14 w 2812"/>
              <a:gd name="T47" fmla="*/ 1827 h 2288"/>
              <a:gd name="T48" fmla="*/ 6 w 2812"/>
              <a:gd name="T49" fmla="*/ 1862 h 2288"/>
              <a:gd name="T50" fmla="*/ 1 w 2812"/>
              <a:gd name="T51" fmla="*/ 1896 h 2288"/>
              <a:gd name="T52" fmla="*/ 0 w 2812"/>
              <a:gd name="T53" fmla="*/ 1930 h 2288"/>
              <a:gd name="T54" fmla="*/ 1 w 2812"/>
              <a:gd name="T55" fmla="*/ 1964 h 2288"/>
              <a:gd name="T56" fmla="*/ 6 w 2812"/>
              <a:gd name="T57" fmla="*/ 1998 h 2288"/>
              <a:gd name="T58" fmla="*/ 14 w 2812"/>
              <a:gd name="T59" fmla="*/ 2032 h 2288"/>
              <a:gd name="T60" fmla="*/ 26 w 2812"/>
              <a:gd name="T61" fmla="*/ 2065 h 2288"/>
              <a:gd name="T62" fmla="*/ 41 w 2812"/>
              <a:gd name="T63" fmla="*/ 2096 h 2288"/>
              <a:gd name="T64" fmla="*/ 58 w 2812"/>
              <a:gd name="T65" fmla="*/ 2127 h 2288"/>
              <a:gd name="T66" fmla="*/ 80 w 2812"/>
              <a:gd name="T67" fmla="*/ 2156 h 2288"/>
              <a:gd name="T68" fmla="*/ 104 w 2812"/>
              <a:gd name="T69" fmla="*/ 218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12" h="2288">
                <a:moveTo>
                  <a:pt x="104" y="2183"/>
                </a:moveTo>
                <a:lnTo>
                  <a:pt x="104" y="2183"/>
                </a:lnTo>
                <a:lnTo>
                  <a:pt x="117" y="2196"/>
                </a:lnTo>
                <a:lnTo>
                  <a:pt x="131" y="2208"/>
                </a:lnTo>
                <a:lnTo>
                  <a:pt x="145" y="2218"/>
                </a:lnTo>
                <a:lnTo>
                  <a:pt x="161" y="2229"/>
                </a:lnTo>
                <a:lnTo>
                  <a:pt x="176" y="2238"/>
                </a:lnTo>
                <a:lnTo>
                  <a:pt x="191" y="2247"/>
                </a:lnTo>
                <a:lnTo>
                  <a:pt x="206" y="2255"/>
                </a:lnTo>
                <a:lnTo>
                  <a:pt x="223" y="2262"/>
                </a:lnTo>
                <a:lnTo>
                  <a:pt x="239" y="2268"/>
                </a:lnTo>
                <a:lnTo>
                  <a:pt x="256" y="2273"/>
                </a:lnTo>
                <a:lnTo>
                  <a:pt x="272" y="2278"/>
                </a:lnTo>
                <a:lnTo>
                  <a:pt x="290" y="2282"/>
                </a:lnTo>
                <a:lnTo>
                  <a:pt x="306" y="2284"/>
                </a:lnTo>
                <a:lnTo>
                  <a:pt x="324" y="2286"/>
                </a:lnTo>
                <a:lnTo>
                  <a:pt x="340" y="2288"/>
                </a:lnTo>
                <a:lnTo>
                  <a:pt x="358" y="2288"/>
                </a:lnTo>
                <a:lnTo>
                  <a:pt x="374" y="2288"/>
                </a:lnTo>
                <a:lnTo>
                  <a:pt x="392" y="2286"/>
                </a:lnTo>
                <a:lnTo>
                  <a:pt x="409" y="2284"/>
                </a:lnTo>
                <a:lnTo>
                  <a:pt x="426" y="2282"/>
                </a:lnTo>
                <a:lnTo>
                  <a:pt x="442" y="2278"/>
                </a:lnTo>
                <a:lnTo>
                  <a:pt x="460" y="2273"/>
                </a:lnTo>
                <a:lnTo>
                  <a:pt x="476" y="2268"/>
                </a:lnTo>
                <a:lnTo>
                  <a:pt x="493" y="2262"/>
                </a:lnTo>
                <a:lnTo>
                  <a:pt x="508" y="2255"/>
                </a:lnTo>
                <a:lnTo>
                  <a:pt x="524" y="2247"/>
                </a:lnTo>
                <a:lnTo>
                  <a:pt x="540" y="2238"/>
                </a:lnTo>
                <a:lnTo>
                  <a:pt x="555" y="2229"/>
                </a:lnTo>
                <a:lnTo>
                  <a:pt x="569" y="2218"/>
                </a:lnTo>
                <a:lnTo>
                  <a:pt x="583" y="2208"/>
                </a:lnTo>
                <a:lnTo>
                  <a:pt x="597" y="2196"/>
                </a:lnTo>
                <a:lnTo>
                  <a:pt x="611" y="2183"/>
                </a:lnTo>
                <a:lnTo>
                  <a:pt x="2812" y="0"/>
                </a:lnTo>
                <a:lnTo>
                  <a:pt x="1778" y="0"/>
                </a:lnTo>
                <a:lnTo>
                  <a:pt x="104" y="1676"/>
                </a:lnTo>
                <a:lnTo>
                  <a:pt x="104" y="1676"/>
                </a:lnTo>
                <a:lnTo>
                  <a:pt x="91" y="1690"/>
                </a:lnTo>
                <a:lnTo>
                  <a:pt x="80" y="1704"/>
                </a:lnTo>
                <a:lnTo>
                  <a:pt x="69" y="1718"/>
                </a:lnTo>
                <a:lnTo>
                  <a:pt x="58" y="1732"/>
                </a:lnTo>
                <a:lnTo>
                  <a:pt x="49" y="1748"/>
                </a:lnTo>
                <a:lnTo>
                  <a:pt x="41" y="1763"/>
                </a:lnTo>
                <a:lnTo>
                  <a:pt x="33" y="1779"/>
                </a:lnTo>
                <a:lnTo>
                  <a:pt x="26" y="1795"/>
                </a:lnTo>
                <a:lnTo>
                  <a:pt x="20" y="1811"/>
                </a:lnTo>
                <a:lnTo>
                  <a:pt x="14" y="1827"/>
                </a:lnTo>
                <a:lnTo>
                  <a:pt x="9" y="1845"/>
                </a:lnTo>
                <a:lnTo>
                  <a:pt x="6" y="1862"/>
                </a:lnTo>
                <a:lnTo>
                  <a:pt x="3" y="1878"/>
                </a:lnTo>
                <a:lnTo>
                  <a:pt x="1" y="1896"/>
                </a:lnTo>
                <a:lnTo>
                  <a:pt x="0" y="1913"/>
                </a:lnTo>
                <a:lnTo>
                  <a:pt x="0" y="1930"/>
                </a:lnTo>
                <a:lnTo>
                  <a:pt x="0" y="1947"/>
                </a:lnTo>
                <a:lnTo>
                  <a:pt x="1" y="1964"/>
                </a:lnTo>
                <a:lnTo>
                  <a:pt x="3" y="1981"/>
                </a:lnTo>
                <a:lnTo>
                  <a:pt x="6" y="1998"/>
                </a:lnTo>
                <a:lnTo>
                  <a:pt x="9" y="2015"/>
                </a:lnTo>
                <a:lnTo>
                  <a:pt x="14" y="2032"/>
                </a:lnTo>
                <a:lnTo>
                  <a:pt x="20" y="2048"/>
                </a:lnTo>
                <a:lnTo>
                  <a:pt x="26" y="2065"/>
                </a:lnTo>
                <a:lnTo>
                  <a:pt x="33" y="2081"/>
                </a:lnTo>
                <a:lnTo>
                  <a:pt x="41" y="2096"/>
                </a:lnTo>
                <a:lnTo>
                  <a:pt x="49" y="2112"/>
                </a:lnTo>
                <a:lnTo>
                  <a:pt x="58" y="2127"/>
                </a:lnTo>
                <a:lnTo>
                  <a:pt x="69" y="2142"/>
                </a:lnTo>
                <a:lnTo>
                  <a:pt x="80" y="2156"/>
                </a:lnTo>
                <a:lnTo>
                  <a:pt x="91" y="2170"/>
                </a:lnTo>
                <a:lnTo>
                  <a:pt x="104" y="2183"/>
                </a:lnTo>
                <a:lnTo>
                  <a:pt x="104" y="2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5" name="Freeform 10">
            <a:extLst>
              <a:ext uri="{FF2B5EF4-FFF2-40B4-BE49-F238E27FC236}">
                <a16:creationId xmlns:a16="http://schemas.microsoft.com/office/drawing/2014/main" id="{BCF15FDB-FCD3-401D-8A01-B320AA8816E1}"/>
              </a:ext>
            </a:extLst>
          </p:cNvPr>
          <p:cNvSpPr>
            <a:spLocks/>
          </p:cNvSpPr>
          <p:nvPr userDrawn="1"/>
        </p:nvSpPr>
        <p:spPr bwMode="auto">
          <a:xfrm>
            <a:off x="1243781" y="6108700"/>
            <a:ext cx="1222590" cy="749300"/>
          </a:xfrm>
          <a:custGeom>
            <a:avLst/>
            <a:gdLst>
              <a:gd name="T0" fmla="*/ 2781 w 2886"/>
              <a:gd name="T1" fmla="*/ 104 h 2358"/>
              <a:gd name="T2" fmla="*/ 2754 w 2886"/>
              <a:gd name="T3" fmla="*/ 80 h 2358"/>
              <a:gd name="T4" fmla="*/ 2725 w 2886"/>
              <a:gd name="T5" fmla="*/ 59 h 2358"/>
              <a:gd name="T6" fmla="*/ 2694 w 2886"/>
              <a:gd name="T7" fmla="*/ 41 h 2358"/>
              <a:gd name="T8" fmla="*/ 2662 w 2886"/>
              <a:gd name="T9" fmla="*/ 26 h 2358"/>
              <a:gd name="T10" fmla="*/ 2630 w 2886"/>
              <a:gd name="T11" fmla="*/ 14 h 2358"/>
              <a:gd name="T12" fmla="*/ 2596 w 2886"/>
              <a:gd name="T13" fmla="*/ 6 h 2358"/>
              <a:gd name="T14" fmla="*/ 2562 w 2886"/>
              <a:gd name="T15" fmla="*/ 1 h 2358"/>
              <a:gd name="T16" fmla="*/ 2527 w 2886"/>
              <a:gd name="T17" fmla="*/ 0 h 2358"/>
              <a:gd name="T18" fmla="*/ 2493 w 2886"/>
              <a:gd name="T19" fmla="*/ 1 h 2358"/>
              <a:gd name="T20" fmla="*/ 2459 w 2886"/>
              <a:gd name="T21" fmla="*/ 6 h 2358"/>
              <a:gd name="T22" fmla="*/ 2425 w 2886"/>
              <a:gd name="T23" fmla="*/ 14 h 2358"/>
              <a:gd name="T24" fmla="*/ 2392 w 2886"/>
              <a:gd name="T25" fmla="*/ 26 h 2358"/>
              <a:gd name="T26" fmla="*/ 2361 w 2886"/>
              <a:gd name="T27" fmla="*/ 41 h 2358"/>
              <a:gd name="T28" fmla="*/ 2330 w 2886"/>
              <a:gd name="T29" fmla="*/ 59 h 2358"/>
              <a:gd name="T30" fmla="*/ 2301 w 2886"/>
              <a:gd name="T31" fmla="*/ 80 h 2358"/>
              <a:gd name="T32" fmla="*/ 2274 w 2886"/>
              <a:gd name="T33" fmla="*/ 104 h 2358"/>
              <a:gd name="T34" fmla="*/ 1035 w 2886"/>
              <a:gd name="T35" fmla="*/ 2358 h 2358"/>
              <a:gd name="T36" fmla="*/ 2781 w 2886"/>
              <a:gd name="T37" fmla="*/ 612 h 2358"/>
              <a:gd name="T38" fmla="*/ 2806 w 2886"/>
              <a:gd name="T39" fmla="*/ 583 h 2358"/>
              <a:gd name="T40" fmla="*/ 2827 w 2886"/>
              <a:gd name="T41" fmla="*/ 555 h 2358"/>
              <a:gd name="T42" fmla="*/ 2844 w 2886"/>
              <a:gd name="T43" fmla="*/ 525 h 2358"/>
              <a:gd name="T44" fmla="*/ 2860 w 2886"/>
              <a:gd name="T45" fmla="*/ 493 h 2358"/>
              <a:gd name="T46" fmla="*/ 2871 w 2886"/>
              <a:gd name="T47" fmla="*/ 460 h 2358"/>
              <a:gd name="T48" fmla="*/ 2880 w 2886"/>
              <a:gd name="T49" fmla="*/ 426 h 2358"/>
              <a:gd name="T50" fmla="*/ 2884 w 2886"/>
              <a:gd name="T51" fmla="*/ 392 h 2358"/>
              <a:gd name="T52" fmla="*/ 2886 w 2886"/>
              <a:gd name="T53" fmla="*/ 358 h 2358"/>
              <a:gd name="T54" fmla="*/ 2884 w 2886"/>
              <a:gd name="T55" fmla="*/ 324 h 2358"/>
              <a:gd name="T56" fmla="*/ 2880 w 2886"/>
              <a:gd name="T57" fmla="*/ 290 h 2358"/>
              <a:gd name="T58" fmla="*/ 2871 w 2886"/>
              <a:gd name="T59" fmla="*/ 256 h 2358"/>
              <a:gd name="T60" fmla="*/ 2860 w 2886"/>
              <a:gd name="T61" fmla="*/ 223 h 2358"/>
              <a:gd name="T62" fmla="*/ 2844 w 2886"/>
              <a:gd name="T63" fmla="*/ 191 h 2358"/>
              <a:gd name="T64" fmla="*/ 2827 w 2886"/>
              <a:gd name="T65" fmla="*/ 161 h 2358"/>
              <a:gd name="T66" fmla="*/ 2806 w 2886"/>
              <a:gd name="T67" fmla="*/ 131 h 2358"/>
              <a:gd name="T68" fmla="*/ 2781 w 2886"/>
              <a:gd name="T69" fmla="*/ 104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6" h="2358">
                <a:moveTo>
                  <a:pt x="2781" y="104"/>
                </a:moveTo>
                <a:lnTo>
                  <a:pt x="2781" y="104"/>
                </a:lnTo>
                <a:lnTo>
                  <a:pt x="2767" y="92"/>
                </a:lnTo>
                <a:lnTo>
                  <a:pt x="2754" y="80"/>
                </a:lnTo>
                <a:lnTo>
                  <a:pt x="2739" y="69"/>
                </a:lnTo>
                <a:lnTo>
                  <a:pt x="2725" y="59"/>
                </a:lnTo>
                <a:lnTo>
                  <a:pt x="2709" y="49"/>
                </a:lnTo>
                <a:lnTo>
                  <a:pt x="2694" y="41"/>
                </a:lnTo>
                <a:lnTo>
                  <a:pt x="2678" y="33"/>
                </a:lnTo>
                <a:lnTo>
                  <a:pt x="2662" y="26"/>
                </a:lnTo>
                <a:lnTo>
                  <a:pt x="2646" y="20"/>
                </a:lnTo>
                <a:lnTo>
                  <a:pt x="2630" y="14"/>
                </a:lnTo>
                <a:lnTo>
                  <a:pt x="2613" y="9"/>
                </a:lnTo>
                <a:lnTo>
                  <a:pt x="2596" y="6"/>
                </a:lnTo>
                <a:lnTo>
                  <a:pt x="2579" y="4"/>
                </a:lnTo>
                <a:lnTo>
                  <a:pt x="2562" y="1"/>
                </a:lnTo>
                <a:lnTo>
                  <a:pt x="2545" y="0"/>
                </a:lnTo>
                <a:lnTo>
                  <a:pt x="2527" y="0"/>
                </a:lnTo>
                <a:lnTo>
                  <a:pt x="2510" y="0"/>
                </a:lnTo>
                <a:lnTo>
                  <a:pt x="2493" y="1"/>
                </a:lnTo>
                <a:lnTo>
                  <a:pt x="2476" y="4"/>
                </a:lnTo>
                <a:lnTo>
                  <a:pt x="2459" y="6"/>
                </a:lnTo>
                <a:lnTo>
                  <a:pt x="2442" y="9"/>
                </a:lnTo>
                <a:lnTo>
                  <a:pt x="2425" y="14"/>
                </a:lnTo>
                <a:lnTo>
                  <a:pt x="2409" y="20"/>
                </a:lnTo>
                <a:lnTo>
                  <a:pt x="2392" y="26"/>
                </a:lnTo>
                <a:lnTo>
                  <a:pt x="2376" y="33"/>
                </a:lnTo>
                <a:lnTo>
                  <a:pt x="2361" y="41"/>
                </a:lnTo>
                <a:lnTo>
                  <a:pt x="2346" y="49"/>
                </a:lnTo>
                <a:lnTo>
                  <a:pt x="2330" y="59"/>
                </a:lnTo>
                <a:lnTo>
                  <a:pt x="2315" y="69"/>
                </a:lnTo>
                <a:lnTo>
                  <a:pt x="2301" y="80"/>
                </a:lnTo>
                <a:lnTo>
                  <a:pt x="2287" y="92"/>
                </a:lnTo>
                <a:lnTo>
                  <a:pt x="2274" y="104"/>
                </a:lnTo>
                <a:lnTo>
                  <a:pt x="0" y="2358"/>
                </a:lnTo>
                <a:lnTo>
                  <a:pt x="1035" y="2358"/>
                </a:lnTo>
                <a:lnTo>
                  <a:pt x="2781" y="612"/>
                </a:lnTo>
                <a:lnTo>
                  <a:pt x="2781" y="612"/>
                </a:lnTo>
                <a:lnTo>
                  <a:pt x="2794" y="597"/>
                </a:lnTo>
                <a:lnTo>
                  <a:pt x="2806" y="583"/>
                </a:lnTo>
                <a:lnTo>
                  <a:pt x="2816" y="569"/>
                </a:lnTo>
                <a:lnTo>
                  <a:pt x="2827" y="555"/>
                </a:lnTo>
                <a:lnTo>
                  <a:pt x="2836" y="540"/>
                </a:lnTo>
                <a:lnTo>
                  <a:pt x="2844" y="525"/>
                </a:lnTo>
                <a:lnTo>
                  <a:pt x="2853" y="508"/>
                </a:lnTo>
                <a:lnTo>
                  <a:pt x="2860" y="493"/>
                </a:lnTo>
                <a:lnTo>
                  <a:pt x="2866" y="477"/>
                </a:lnTo>
                <a:lnTo>
                  <a:pt x="2871" y="460"/>
                </a:lnTo>
                <a:lnTo>
                  <a:pt x="2875" y="442"/>
                </a:lnTo>
                <a:lnTo>
                  <a:pt x="2880" y="426"/>
                </a:lnTo>
                <a:lnTo>
                  <a:pt x="2882" y="410"/>
                </a:lnTo>
                <a:lnTo>
                  <a:pt x="2884" y="392"/>
                </a:lnTo>
                <a:lnTo>
                  <a:pt x="2886" y="374"/>
                </a:lnTo>
                <a:lnTo>
                  <a:pt x="2886" y="358"/>
                </a:lnTo>
                <a:lnTo>
                  <a:pt x="2886" y="340"/>
                </a:lnTo>
                <a:lnTo>
                  <a:pt x="2884" y="324"/>
                </a:lnTo>
                <a:lnTo>
                  <a:pt x="2882" y="306"/>
                </a:lnTo>
                <a:lnTo>
                  <a:pt x="2880" y="290"/>
                </a:lnTo>
                <a:lnTo>
                  <a:pt x="2875" y="272"/>
                </a:lnTo>
                <a:lnTo>
                  <a:pt x="2871" y="256"/>
                </a:lnTo>
                <a:lnTo>
                  <a:pt x="2866" y="239"/>
                </a:lnTo>
                <a:lnTo>
                  <a:pt x="2860" y="223"/>
                </a:lnTo>
                <a:lnTo>
                  <a:pt x="2853" y="207"/>
                </a:lnTo>
                <a:lnTo>
                  <a:pt x="2844" y="191"/>
                </a:lnTo>
                <a:lnTo>
                  <a:pt x="2836" y="176"/>
                </a:lnTo>
                <a:lnTo>
                  <a:pt x="2827" y="161"/>
                </a:lnTo>
                <a:lnTo>
                  <a:pt x="2816" y="146"/>
                </a:lnTo>
                <a:lnTo>
                  <a:pt x="2806" y="131"/>
                </a:lnTo>
                <a:lnTo>
                  <a:pt x="2794" y="117"/>
                </a:lnTo>
                <a:lnTo>
                  <a:pt x="2781" y="104"/>
                </a:lnTo>
                <a:lnTo>
                  <a:pt x="2781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160377" y="635636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33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26024" y="4612533"/>
            <a:ext cx="4139952" cy="11795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8961792B-500F-4FBC-A9B8-D5B7E6C0EE09}"/>
              </a:ext>
            </a:extLst>
          </p:cNvPr>
          <p:cNvSpPr>
            <a:spLocks/>
          </p:cNvSpPr>
          <p:nvPr userDrawn="1"/>
        </p:nvSpPr>
        <p:spPr bwMode="auto">
          <a:xfrm>
            <a:off x="11" y="6402392"/>
            <a:ext cx="824243" cy="455613"/>
          </a:xfrm>
          <a:custGeom>
            <a:avLst/>
            <a:gdLst>
              <a:gd name="T0" fmla="*/ 0 w 1944"/>
              <a:gd name="T1" fmla="*/ 1437 h 1437"/>
              <a:gd name="T2" fmla="*/ 1839 w 1944"/>
              <a:gd name="T3" fmla="*/ 612 h 1437"/>
              <a:gd name="T4" fmla="*/ 1852 w 1944"/>
              <a:gd name="T5" fmla="*/ 599 h 1437"/>
              <a:gd name="T6" fmla="*/ 1875 w 1944"/>
              <a:gd name="T7" fmla="*/ 571 h 1437"/>
              <a:gd name="T8" fmla="*/ 1894 w 1944"/>
              <a:gd name="T9" fmla="*/ 541 h 1437"/>
              <a:gd name="T10" fmla="*/ 1910 w 1944"/>
              <a:gd name="T11" fmla="*/ 510 h 1437"/>
              <a:gd name="T12" fmla="*/ 1924 w 1944"/>
              <a:gd name="T13" fmla="*/ 477 h 1437"/>
              <a:gd name="T14" fmla="*/ 1934 w 1944"/>
              <a:gd name="T15" fmla="*/ 444 h 1437"/>
              <a:gd name="T16" fmla="*/ 1941 w 1944"/>
              <a:gd name="T17" fmla="*/ 410 h 1437"/>
              <a:gd name="T18" fmla="*/ 1943 w 1944"/>
              <a:gd name="T19" fmla="*/ 376 h 1437"/>
              <a:gd name="T20" fmla="*/ 1943 w 1944"/>
              <a:gd name="T21" fmla="*/ 342 h 1437"/>
              <a:gd name="T22" fmla="*/ 1941 w 1944"/>
              <a:gd name="T23" fmla="*/ 308 h 1437"/>
              <a:gd name="T24" fmla="*/ 1934 w 1944"/>
              <a:gd name="T25" fmla="*/ 274 h 1437"/>
              <a:gd name="T26" fmla="*/ 1924 w 1944"/>
              <a:gd name="T27" fmla="*/ 241 h 1437"/>
              <a:gd name="T28" fmla="*/ 1910 w 1944"/>
              <a:gd name="T29" fmla="*/ 208 h 1437"/>
              <a:gd name="T30" fmla="*/ 1894 w 1944"/>
              <a:gd name="T31" fmla="*/ 176 h 1437"/>
              <a:gd name="T32" fmla="*/ 1875 w 1944"/>
              <a:gd name="T33" fmla="*/ 147 h 1437"/>
              <a:gd name="T34" fmla="*/ 1852 w 1944"/>
              <a:gd name="T35" fmla="*/ 119 h 1437"/>
              <a:gd name="T36" fmla="*/ 1839 w 1944"/>
              <a:gd name="T37" fmla="*/ 106 h 1437"/>
              <a:gd name="T38" fmla="*/ 1812 w 1944"/>
              <a:gd name="T39" fmla="*/ 81 h 1437"/>
              <a:gd name="T40" fmla="*/ 1782 w 1944"/>
              <a:gd name="T41" fmla="*/ 60 h 1437"/>
              <a:gd name="T42" fmla="*/ 1752 w 1944"/>
              <a:gd name="T43" fmla="*/ 41 h 1437"/>
              <a:gd name="T44" fmla="*/ 1720 w 1944"/>
              <a:gd name="T45" fmla="*/ 27 h 1437"/>
              <a:gd name="T46" fmla="*/ 1687 w 1944"/>
              <a:gd name="T47" fmla="*/ 16 h 1437"/>
              <a:gd name="T48" fmla="*/ 1654 w 1944"/>
              <a:gd name="T49" fmla="*/ 7 h 1437"/>
              <a:gd name="T50" fmla="*/ 1620 w 1944"/>
              <a:gd name="T51" fmla="*/ 3 h 1437"/>
              <a:gd name="T52" fmla="*/ 1585 w 1944"/>
              <a:gd name="T53" fmla="*/ 0 h 1437"/>
              <a:gd name="T54" fmla="*/ 1551 w 1944"/>
              <a:gd name="T55" fmla="*/ 3 h 1437"/>
              <a:gd name="T56" fmla="*/ 1517 w 1944"/>
              <a:gd name="T57" fmla="*/ 7 h 1437"/>
              <a:gd name="T58" fmla="*/ 1484 w 1944"/>
              <a:gd name="T59" fmla="*/ 16 h 1437"/>
              <a:gd name="T60" fmla="*/ 1451 w 1944"/>
              <a:gd name="T61" fmla="*/ 27 h 1437"/>
              <a:gd name="T62" fmla="*/ 1420 w 1944"/>
              <a:gd name="T63" fmla="*/ 41 h 1437"/>
              <a:gd name="T64" fmla="*/ 1389 w 1944"/>
              <a:gd name="T65" fmla="*/ 60 h 1437"/>
              <a:gd name="T66" fmla="*/ 1360 w 1944"/>
              <a:gd name="T67" fmla="*/ 81 h 1437"/>
              <a:gd name="T68" fmla="*/ 1333 w 1944"/>
              <a:gd name="T69" fmla="*/ 106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4" h="1437">
                <a:moveTo>
                  <a:pt x="1333" y="106"/>
                </a:moveTo>
                <a:lnTo>
                  <a:pt x="0" y="1437"/>
                </a:lnTo>
                <a:lnTo>
                  <a:pt x="1013" y="1437"/>
                </a:lnTo>
                <a:lnTo>
                  <a:pt x="1839" y="612"/>
                </a:lnTo>
                <a:lnTo>
                  <a:pt x="1839" y="612"/>
                </a:lnTo>
                <a:lnTo>
                  <a:pt x="1852" y="599"/>
                </a:lnTo>
                <a:lnTo>
                  <a:pt x="1863" y="585"/>
                </a:lnTo>
                <a:lnTo>
                  <a:pt x="1875" y="571"/>
                </a:lnTo>
                <a:lnTo>
                  <a:pt x="1884" y="556"/>
                </a:lnTo>
                <a:lnTo>
                  <a:pt x="1894" y="541"/>
                </a:lnTo>
                <a:lnTo>
                  <a:pt x="1903" y="525"/>
                </a:lnTo>
                <a:lnTo>
                  <a:pt x="1910" y="510"/>
                </a:lnTo>
                <a:lnTo>
                  <a:pt x="1917" y="493"/>
                </a:lnTo>
                <a:lnTo>
                  <a:pt x="1924" y="477"/>
                </a:lnTo>
                <a:lnTo>
                  <a:pt x="1929" y="460"/>
                </a:lnTo>
                <a:lnTo>
                  <a:pt x="1934" y="444"/>
                </a:lnTo>
                <a:lnTo>
                  <a:pt x="1937" y="428"/>
                </a:lnTo>
                <a:lnTo>
                  <a:pt x="1941" y="410"/>
                </a:lnTo>
                <a:lnTo>
                  <a:pt x="1942" y="394"/>
                </a:lnTo>
                <a:lnTo>
                  <a:pt x="1943" y="376"/>
                </a:lnTo>
                <a:lnTo>
                  <a:pt x="1944" y="360"/>
                </a:lnTo>
                <a:lnTo>
                  <a:pt x="1943" y="342"/>
                </a:lnTo>
                <a:lnTo>
                  <a:pt x="1942" y="324"/>
                </a:lnTo>
                <a:lnTo>
                  <a:pt x="1941" y="308"/>
                </a:lnTo>
                <a:lnTo>
                  <a:pt x="1937" y="290"/>
                </a:lnTo>
                <a:lnTo>
                  <a:pt x="1934" y="274"/>
                </a:lnTo>
                <a:lnTo>
                  <a:pt x="1929" y="257"/>
                </a:lnTo>
                <a:lnTo>
                  <a:pt x="1924" y="241"/>
                </a:lnTo>
                <a:lnTo>
                  <a:pt x="1917" y="225"/>
                </a:lnTo>
                <a:lnTo>
                  <a:pt x="1910" y="208"/>
                </a:lnTo>
                <a:lnTo>
                  <a:pt x="1903" y="193"/>
                </a:lnTo>
                <a:lnTo>
                  <a:pt x="1894" y="176"/>
                </a:lnTo>
                <a:lnTo>
                  <a:pt x="1884" y="162"/>
                </a:lnTo>
                <a:lnTo>
                  <a:pt x="1875" y="147"/>
                </a:lnTo>
                <a:lnTo>
                  <a:pt x="1863" y="133"/>
                </a:lnTo>
                <a:lnTo>
                  <a:pt x="1852" y="119"/>
                </a:lnTo>
                <a:lnTo>
                  <a:pt x="1839" y="106"/>
                </a:lnTo>
                <a:lnTo>
                  <a:pt x="1839" y="106"/>
                </a:lnTo>
                <a:lnTo>
                  <a:pt x="1826" y="93"/>
                </a:lnTo>
                <a:lnTo>
                  <a:pt x="1812" y="81"/>
                </a:lnTo>
                <a:lnTo>
                  <a:pt x="1798" y="70"/>
                </a:lnTo>
                <a:lnTo>
                  <a:pt x="1782" y="60"/>
                </a:lnTo>
                <a:lnTo>
                  <a:pt x="1768" y="51"/>
                </a:lnTo>
                <a:lnTo>
                  <a:pt x="1752" y="41"/>
                </a:lnTo>
                <a:lnTo>
                  <a:pt x="1737" y="34"/>
                </a:lnTo>
                <a:lnTo>
                  <a:pt x="1720" y="27"/>
                </a:lnTo>
                <a:lnTo>
                  <a:pt x="1704" y="20"/>
                </a:lnTo>
                <a:lnTo>
                  <a:pt x="1687" y="16"/>
                </a:lnTo>
                <a:lnTo>
                  <a:pt x="1671" y="11"/>
                </a:lnTo>
                <a:lnTo>
                  <a:pt x="1654" y="7"/>
                </a:lnTo>
                <a:lnTo>
                  <a:pt x="1637" y="4"/>
                </a:lnTo>
                <a:lnTo>
                  <a:pt x="1620" y="3"/>
                </a:lnTo>
                <a:lnTo>
                  <a:pt x="1603" y="2"/>
                </a:lnTo>
                <a:lnTo>
                  <a:pt x="1585" y="0"/>
                </a:lnTo>
                <a:lnTo>
                  <a:pt x="1569" y="2"/>
                </a:lnTo>
                <a:lnTo>
                  <a:pt x="1551" y="3"/>
                </a:lnTo>
                <a:lnTo>
                  <a:pt x="1535" y="4"/>
                </a:lnTo>
                <a:lnTo>
                  <a:pt x="1517" y="7"/>
                </a:lnTo>
                <a:lnTo>
                  <a:pt x="1501" y="11"/>
                </a:lnTo>
                <a:lnTo>
                  <a:pt x="1484" y="16"/>
                </a:lnTo>
                <a:lnTo>
                  <a:pt x="1468" y="20"/>
                </a:lnTo>
                <a:lnTo>
                  <a:pt x="1451" y="27"/>
                </a:lnTo>
                <a:lnTo>
                  <a:pt x="1435" y="34"/>
                </a:lnTo>
                <a:lnTo>
                  <a:pt x="1420" y="41"/>
                </a:lnTo>
                <a:lnTo>
                  <a:pt x="1403" y="51"/>
                </a:lnTo>
                <a:lnTo>
                  <a:pt x="1389" y="60"/>
                </a:lnTo>
                <a:lnTo>
                  <a:pt x="1374" y="70"/>
                </a:lnTo>
                <a:lnTo>
                  <a:pt x="1360" y="81"/>
                </a:lnTo>
                <a:lnTo>
                  <a:pt x="1346" y="93"/>
                </a:lnTo>
                <a:lnTo>
                  <a:pt x="1333" y="106"/>
                </a:lnTo>
                <a:lnTo>
                  <a:pt x="1333" y="1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96D2D2A0-AB64-47E7-9400-016836EEC22B}"/>
              </a:ext>
            </a:extLst>
          </p:cNvPr>
          <p:cNvSpPr>
            <a:spLocks/>
          </p:cNvSpPr>
          <p:nvPr userDrawn="1"/>
        </p:nvSpPr>
        <p:spPr bwMode="auto">
          <a:xfrm>
            <a:off x="3" y="2381554"/>
            <a:ext cx="1468380" cy="1266825"/>
          </a:xfrm>
          <a:custGeom>
            <a:avLst/>
            <a:gdLst>
              <a:gd name="T0" fmla="*/ 3357 w 3464"/>
              <a:gd name="T1" fmla="*/ 106 h 3991"/>
              <a:gd name="T2" fmla="*/ 3330 w 3464"/>
              <a:gd name="T3" fmla="*/ 81 h 3991"/>
              <a:gd name="T4" fmla="*/ 3301 w 3464"/>
              <a:gd name="T5" fmla="*/ 60 h 3991"/>
              <a:gd name="T6" fmla="*/ 3269 w 3464"/>
              <a:gd name="T7" fmla="*/ 41 h 3991"/>
              <a:gd name="T8" fmla="*/ 3238 w 3464"/>
              <a:gd name="T9" fmla="*/ 26 h 3991"/>
              <a:gd name="T10" fmla="*/ 3204 w 3464"/>
              <a:gd name="T11" fmla="*/ 14 h 3991"/>
              <a:gd name="T12" fmla="*/ 3170 w 3464"/>
              <a:gd name="T13" fmla="*/ 6 h 3991"/>
              <a:gd name="T14" fmla="*/ 3136 w 3464"/>
              <a:gd name="T15" fmla="*/ 1 h 3991"/>
              <a:gd name="T16" fmla="*/ 3100 w 3464"/>
              <a:gd name="T17" fmla="*/ 0 h 3991"/>
              <a:gd name="T18" fmla="*/ 3066 w 3464"/>
              <a:gd name="T19" fmla="*/ 1 h 3991"/>
              <a:gd name="T20" fmla="*/ 3031 w 3464"/>
              <a:gd name="T21" fmla="*/ 6 h 3991"/>
              <a:gd name="T22" fmla="*/ 2997 w 3464"/>
              <a:gd name="T23" fmla="*/ 14 h 3991"/>
              <a:gd name="T24" fmla="*/ 2964 w 3464"/>
              <a:gd name="T25" fmla="*/ 26 h 3991"/>
              <a:gd name="T26" fmla="*/ 2931 w 3464"/>
              <a:gd name="T27" fmla="*/ 41 h 3991"/>
              <a:gd name="T28" fmla="*/ 2901 w 3464"/>
              <a:gd name="T29" fmla="*/ 60 h 3991"/>
              <a:gd name="T30" fmla="*/ 2871 w 3464"/>
              <a:gd name="T31" fmla="*/ 81 h 3991"/>
              <a:gd name="T32" fmla="*/ 2843 w 3464"/>
              <a:gd name="T33" fmla="*/ 106 h 3991"/>
              <a:gd name="T34" fmla="*/ 0 w 3464"/>
              <a:gd name="T35" fmla="*/ 3991 h 3991"/>
              <a:gd name="T36" fmla="*/ 3357 w 3464"/>
              <a:gd name="T37" fmla="*/ 620 h 3991"/>
              <a:gd name="T38" fmla="*/ 3382 w 3464"/>
              <a:gd name="T39" fmla="*/ 593 h 3991"/>
              <a:gd name="T40" fmla="*/ 3404 w 3464"/>
              <a:gd name="T41" fmla="*/ 563 h 3991"/>
              <a:gd name="T42" fmla="*/ 3422 w 3464"/>
              <a:gd name="T43" fmla="*/ 532 h 3991"/>
              <a:gd name="T44" fmla="*/ 3437 w 3464"/>
              <a:gd name="T45" fmla="*/ 500 h 3991"/>
              <a:gd name="T46" fmla="*/ 3449 w 3464"/>
              <a:gd name="T47" fmla="*/ 466 h 3991"/>
              <a:gd name="T48" fmla="*/ 3457 w 3464"/>
              <a:gd name="T49" fmla="*/ 432 h 3991"/>
              <a:gd name="T50" fmla="*/ 3462 w 3464"/>
              <a:gd name="T51" fmla="*/ 398 h 3991"/>
              <a:gd name="T52" fmla="*/ 3464 w 3464"/>
              <a:gd name="T53" fmla="*/ 363 h 3991"/>
              <a:gd name="T54" fmla="*/ 3462 w 3464"/>
              <a:gd name="T55" fmla="*/ 329 h 3991"/>
              <a:gd name="T56" fmla="*/ 3457 w 3464"/>
              <a:gd name="T57" fmla="*/ 293 h 3991"/>
              <a:gd name="T58" fmla="*/ 3449 w 3464"/>
              <a:gd name="T59" fmla="*/ 259 h 3991"/>
              <a:gd name="T60" fmla="*/ 3437 w 3464"/>
              <a:gd name="T61" fmla="*/ 226 h 3991"/>
              <a:gd name="T62" fmla="*/ 3422 w 3464"/>
              <a:gd name="T63" fmla="*/ 194 h 3991"/>
              <a:gd name="T64" fmla="*/ 3404 w 3464"/>
              <a:gd name="T65" fmla="*/ 163 h 3991"/>
              <a:gd name="T66" fmla="*/ 3382 w 3464"/>
              <a:gd name="T67" fmla="*/ 134 h 3991"/>
              <a:gd name="T68" fmla="*/ 3357 w 3464"/>
              <a:gd name="T69" fmla="*/ 106 h 3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64" h="3991">
                <a:moveTo>
                  <a:pt x="3357" y="106"/>
                </a:moveTo>
                <a:lnTo>
                  <a:pt x="3357" y="106"/>
                </a:lnTo>
                <a:lnTo>
                  <a:pt x="3344" y="93"/>
                </a:lnTo>
                <a:lnTo>
                  <a:pt x="3330" y="81"/>
                </a:lnTo>
                <a:lnTo>
                  <a:pt x="3315" y="69"/>
                </a:lnTo>
                <a:lnTo>
                  <a:pt x="3301" y="60"/>
                </a:lnTo>
                <a:lnTo>
                  <a:pt x="3286" y="49"/>
                </a:lnTo>
                <a:lnTo>
                  <a:pt x="3269" y="41"/>
                </a:lnTo>
                <a:lnTo>
                  <a:pt x="3254" y="33"/>
                </a:lnTo>
                <a:lnTo>
                  <a:pt x="3238" y="26"/>
                </a:lnTo>
                <a:lnTo>
                  <a:pt x="3221" y="20"/>
                </a:lnTo>
                <a:lnTo>
                  <a:pt x="3204" y="14"/>
                </a:lnTo>
                <a:lnTo>
                  <a:pt x="3187" y="9"/>
                </a:lnTo>
                <a:lnTo>
                  <a:pt x="3170" y="6"/>
                </a:lnTo>
                <a:lnTo>
                  <a:pt x="3153" y="3"/>
                </a:lnTo>
                <a:lnTo>
                  <a:pt x="3136" y="1"/>
                </a:lnTo>
                <a:lnTo>
                  <a:pt x="3118" y="0"/>
                </a:lnTo>
                <a:lnTo>
                  <a:pt x="3100" y="0"/>
                </a:lnTo>
                <a:lnTo>
                  <a:pt x="3083" y="0"/>
                </a:lnTo>
                <a:lnTo>
                  <a:pt x="3066" y="1"/>
                </a:lnTo>
                <a:lnTo>
                  <a:pt x="3049" y="3"/>
                </a:lnTo>
                <a:lnTo>
                  <a:pt x="3031" y="6"/>
                </a:lnTo>
                <a:lnTo>
                  <a:pt x="3015" y="9"/>
                </a:lnTo>
                <a:lnTo>
                  <a:pt x="2997" y="14"/>
                </a:lnTo>
                <a:lnTo>
                  <a:pt x="2981" y="20"/>
                </a:lnTo>
                <a:lnTo>
                  <a:pt x="2964" y="26"/>
                </a:lnTo>
                <a:lnTo>
                  <a:pt x="2948" y="33"/>
                </a:lnTo>
                <a:lnTo>
                  <a:pt x="2931" y="41"/>
                </a:lnTo>
                <a:lnTo>
                  <a:pt x="2916" y="49"/>
                </a:lnTo>
                <a:lnTo>
                  <a:pt x="2901" y="60"/>
                </a:lnTo>
                <a:lnTo>
                  <a:pt x="2885" y="69"/>
                </a:lnTo>
                <a:lnTo>
                  <a:pt x="2871" y="81"/>
                </a:lnTo>
                <a:lnTo>
                  <a:pt x="2857" y="93"/>
                </a:lnTo>
                <a:lnTo>
                  <a:pt x="2843" y="106"/>
                </a:lnTo>
                <a:lnTo>
                  <a:pt x="0" y="2956"/>
                </a:lnTo>
                <a:lnTo>
                  <a:pt x="0" y="3991"/>
                </a:lnTo>
                <a:lnTo>
                  <a:pt x="3357" y="620"/>
                </a:lnTo>
                <a:lnTo>
                  <a:pt x="3357" y="620"/>
                </a:lnTo>
                <a:lnTo>
                  <a:pt x="3370" y="607"/>
                </a:lnTo>
                <a:lnTo>
                  <a:pt x="3382" y="593"/>
                </a:lnTo>
                <a:lnTo>
                  <a:pt x="3394" y="577"/>
                </a:lnTo>
                <a:lnTo>
                  <a:pt x="3404" y="563"/>
                </a:lnTo>
                <a:lnTo>
                  <a:pt x="3414" y="548"/>
                </a:lnTo>
                <a:lnTo>
                  <a:pt x="3422" y="532"/>
                </a:lnTo>
                <a:lnTo>
                  <a:pt x="3430" y="516"/>
                </a:lnTo>
                <a:lnTo>
                  <a:pt x="3437" y="500"/>
                </a:lnTo>
                <a:lnTo>
                  <a:pt x="3444" y="483"/>
                </a:lnTo>
                <a:lnTo>
                  <a:pt x="3449" y="466"/>
                </a:lnTo>
                <a:lnTo>
                  <a:pt x="3454" y="449"/>
                </a:lnTo>
                <a:lnTo>
                  <a:pt x="3457" y="432"/>
                </a:lnTo>
                <a:lnTo>
                  <a:pt x="3461" y="415"/>
                </a:lnTo>
                <a:lnTo>
                  <a:pt x="3462" y="398"/>
                </a:lnTo>
                <a:lnTo>
                  <a:pt x="3464" y="380"/>
                </a:lnTo>
                <a:lnTo>
                  <a:pt x="3464" y="363"/>
                </a:lnTo>
                <a:lnTo>
                  <a:pt x="3464" y="345"/>
                </a:lnTo>
                <a:lnTo>
                  <a:pt x="3462" y="329"/>
                </a:lnTo>
                <a:lnTo>
                  <a:pt x="3461" y="311"/>
                </a:lnTo>
                <a:lnTo>
                  <a:pt x="3457" y="293"/>
                </a:lnTo>
                <a:lnTo>
                  <a:pt x="3454" y="276"/>
                </a:lnTo>
                <a:lnTo>
                  <a:pt x="3449" y="259"/>
                </a:lnTo>
                <a:lnTo>
                  <a:pt x="3444" y="243"/>
                </a:lnTo>
                <a:lnTo>
                  <a:pt x="3437" y="226"/>
                </a:lnTo>
                <a:lnTo>
                  <a:pt x="3430" y="210"/>
                </a:lnTo>
                <a:lnTo>
                  <a:pt x="3422" y="194"/>
                </a:lnTo>
                <a:lnTo>
                  <a:pt x="3414" y="178"/>
                </a:lnTo>
                <a:lnTo>
                  <a:pt x="3404" y="163"/>
                </a:lnTo>
                <a:lnTo>
                  <a:pt x="3394" y="148"/>
                </a:lnTo>
                <a:lnTo>
                  <a:pt x="3382" y="134"/>
                </a:lnTo>
                <a:lnTo>
                  <a:pt x="3370" y="120"/>
                </a:lnTo>
                <a:lnTo>
                  <a:pt x="3357" y="106"/>
                </a:lnTo>
                <a:lnTo>
                  <a:pt x="3357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23983" y="635636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44" name="Freeform 9">
            <a:extLst>
              <a:ext uri="{FF2B5EF4-FFF2-40B4-BE49-F238E27FC236}">
                <a16:creationId xmlns:a16="http://schemas.microsoft.com/office/drawing/2014/main" id="{F0FCEC5E-49DC-4EEB-ABC9-743298CBB5E6}"/>
              </a:ext>
            </a:extLst>
          </p:cNvPr>
          <p:cNvSpPr>
            <a:spLocks/>
          </p:cNvSpPr>
          <p:nvPr userDrawn="1"/>
        </p:nvSpPr>
        <p:spPr bwMode="auto">
          <a:xfrm>
            <a:off x="11541516" y="3781847"/>
            <a:ext cx="650495" cy="650875"/>
          </a:xfrm>
          <a:custGeom>
            <a:avLst/>
            <a:gdLst>
              <a:gd name="T0" fmla="*/ 105 w 1535"/>
              <a:gd name="T1" fmla="*/ 1944 h 2050"/>
              <a:gd name="T2" fmla="*/ 133 w 1535"/>
              <a:gd name="T3" fmla="*/ 1969 h 2050"/>
              <a:gd name="T4" fmla="*/ 163 w 1535"/>
              <a:gd name="T5" fmla="*/ 1990 h 2050"/>
              <a:gd name="T6" fmla="*/ 193 w 1535"/>
              <a:gd name="T7" fmla="*/ 2009 h 2050"/>
              <a:gd name="T8" fmla="*/ 226 w 1535"/>
              <a:gd name="T9" fmla="*/ 2024 h 2050"/>
              <a:gd name="T10" fmla="*/ 259 w 1535"/>
              <a:gd name="T11" fmla="*/ 2036 h 2050"/>
              <a:gd name="T12" fmla="*/ 293 w 1535"/>
              <a:gd name="T13" fmla="*/ 2044 h 2050"/>
              <a:gd name="T14" fmla="*/ 328 w 1535"/>
              <a:gd name="T15" fmla="*/ 2049 h 2050"/>
              <a:gd name="T16" fmla="*/ 362 w 1535"/>
              <a:gd name="T17" fmla="*/ 2050 h 2050"/>
              <a:gd name="T18" fmla="*/ 397 w 1535"/>
              <a:gd name="T19" fmla="*/ 2049 h 2050"/>
              <a:gd name="T20" fmla="*/ 432 w 1535"/>
              <a:gd name="T21" fmla="*/ 2044 h 2050"/>
              <a:gd name="T22" fmla="*/ 466 w 1535"/>
              <a:gd name="T23" fmla="*/ 2036 h 2050"/>
              <a:gd name="T24" fmla="*/ 500 w 1535"/>
              <a:gd name="T25" fmla="*/ 2024 h 2050"/>
              <a:gd name="T26" fmla="*/ 531 w 1535"/>
              <a:gd name="T27" fmla="*/ 2009 h 2050"/>
              <a:gd name="T28" fmla="*/ 563 w 1535"/>
              <a:gd name="T29" fmla="*/ 1990 h 2050"/>
              <a:gd name="T30" fmla="*/ 592 w 1535"/>
              <a:gd name="T31" fmla="*/ 1969 h 2050"/>
              <a:gd name="T32" fmla="*/ 619 w 1535"/>
              <a:gd name="T33" fmla="*/ 1944 h 2050"/>
              <a:gd name="T34" fmla="*/ 1535 w 1535"/>
              <a:gd name="T35" fmla="*/ 0 h 2050"/>
              <a:gd name="T36" fmla="*/ 105 w 1535"/>
              <a:gd name="T37" fmla="*/ 1430 h 2050"/>
              <a:gd name="T38" fmla="*/ 81 w 1535"/>
              <a:gd name="T39" fmla="*/ 1457 h 2050"/>
              <a:gd name="T40" fmla="*/ 59 w 1535"/>
              <a:gd name="T41" fmla="*/ 1486 h 2050"/>
              <a:gd name="T42" fmla="*/ 41 w 1535"/>
              <a:gd name="T43" fmla="*/ 1518 h 2050"/>
              <a:gd name="T44" fmla="*/ 25 w 1535"/>
              <a:gd name="T45" fmla="*/ 1550 h 2050"/>
              <a:gd name="T46" fmla="*/ 14 w 1535"/>
              <a:gd name="T47" fmla="*/ 1584 h 2050"/>
              <a:gd name="T48" fmla="*/ 5 w 1535"/>
              <a:gd name="T49" fmla="*/ 1618 h 2050"/>
              <a:gd name="T50" fmla="*/ 1 w 1535"/>
              <a:gd name="T51" fmla="*/ 1652 h 2050"/>
              <a:gd name="T52" fmla="*/ 0 w 1535"/>
              <a:gd name="T53" fmla="*/ 1687 h 2050"/>
              <a:gd name="T54" fmla="*/ 1 w 1535"/>
              <a:gd name="T55" fmla="*/ 1721 h 2050"/>
              <a:gd name="T56" fmla="*/ 5 w 1535"/>
              <a:gd name="T57" fmla="*/ 1756 h 2050"/>
              <a:gd name="T58" fmla="*/ 14 w 1535"/>
              <a:gd name="T59" fmla="*/ 1790 h 2050"/>
              <a:gd name="T60" fmla="*/ 25 w 1535"/>
              <a:gd name="T61" fmla="*/ 1823 h 2050"/>
              <a:gd name="T62" fmla="*/ 41 w 1535"/>
              <a:gd name="T63" fmla="*/ 1856 h 2050"/>
              <a:gd name="T64" fmla="*/ 59 w 1535"/>
              <a:gd name="T65" fmla="*/ 1887 h 2050"/>
              <a:gd name="T66" fmla="*/ 81 w 1535"/>
              <a:gd name="T67" fmla="*/ 1916 h 2050"/>
              <a:gd name="T68" fmla="*/ 105 w 1535"/>
              <a:gd name="T69" fmla="*/ 1944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5" h="2050">
                <a:moveTo>
                  <a:pt x="105" y="1944"/>
                </a:moveTo>
                <a:lnTo>
                  <a:pt x="105" y="1944"/>
                </a:lnTo>
                <a:lnTo>
                  <a:pt x="119" y="1957"/>
                </a:lnTo>
                <a:lnTo>
                  <a:pt x="133" y="1969"/>
                </a:lnTo>
                <a:lnTo>
                  <a:pt x="147" y="1980"/>
                </a:lnTo>
                <a:lnTo>
                  <a:pt x="163" y="1990"/>
                </a:lnTo>
                <a:lnTo>
                  <a:pt x="178" y="2000"/>
                </a:lnTo>
                <a:lnTo>
                  <a:pt x="193" y="2009"/>
                </a:lnTo>
                <a:lnTo>
                  <a:pt x="210" y="2017"/>
                </a:lnTo>
                <a:lnTo>
                  <a:pt x="226" y="2024"/>
                </a:lnTo>
                <a:lnTo>
                  <a:pt x="243" y="2030"/>
                </a:lnTo>
                <a:lnTo>
                  <a:pt x="259" y="2036"/>
                </a:lnTo>
                <a:lnTo>
                  <a:pt x="277" y="2040"/>
                </a:lnTo>
                <a:lnTo>
                  <a:pt x="293" y="2044"/>
                </a:lnTo>
                <a:lnTo>
                  <a:pt x="311" y="2046"/>
                </a:lnTo>
                <a:lnTo>
                  <a:pt x="328" y="2049"/>
                </a:lnTo>
                <a:lnTo>
                  <a:pt x="345" y="2050"/>
                </a:lnTo>
                <a:lnTo>
                  <a:pt x="362" y="2050"/>
                </a:lnTo>
                <a:lnTo>
                  <a:pt x="380" y="2050"/>
                </a:lnTo>
                <a:lnTo>
                  <a:pt x="397" y="2049"/>
                </a:lnTo>
                <a:lnTo>
                  <a:pt x="415" y="2046"/>
                </a:lnTo>
                <a:lnTo>
                  <a:pt x="432" y="2044"/>
                </a:lnTo>
                <a:lnTo>
                  <a:pt x="449" y="2040"/>
                </a:lnTo>
                <a:lnTo>
                  <a:pt x="466" y="2036"/>
                </a:lnTo>
                <a:lnTo>
                  <a:pt x="483" y="2030"/>
                </a:lnTo>
                <a:lnTo>
                  <a:pt x="500" y="2024"/>
                </a:lnTo>
                <a:lnTo>
                  <a:pt x="516" y="2017"/>
                </a:lnTo>
                <a:lnTo>
                  <a:pt x="531" y="2009"/>
                </a:lnTo>
                <a:lnTo>
                  <a:pt x="548" y="2000"/>
                </a:lnTo>
                <a:lnTo>
                  <a:pt x="563" y="1990"/>
                </a:lnTo>
                <a:lnTo>
                  <a:pt x="577" y="1980"/>
                </a:lnTo>
                <a:lnTo>
                  <a:pt x="592" y="1969"/>
                </a:lnTo>
                <a:lnTo>
                  <a:pt x="606" y="1957"/>
                </a:lnTo>
                <a:lnTo>
                  <a:pt x="619" y="1944"/>
                </a:lnTo>
                <a:lnTo>
                  <a:pt x="1535" y="1029"/>
                </a:lnTo>
                <a:lnTo>
                  <a:pt x="1535" y="0"/>
                </a:lnTo>
                <a:lnTo>
                  <a:pt x="105" y="1430"/>
                </a:lnTo>
                <a:lnTo>
                  <a:pt x="105" y="1430"/>
                </a:lnTo>
                <a:lnTo>
                  <a:pt x="92" y="1443"/>
                </a:lnTo>
                <a:lnTo>
                  <a:pt x="81" y="1457"/>
                </a:lnTo>
                <a:lnTo>
                  <a:pt x="70" y="1472"/>
                </a:lnTo>
                <a:lnTo>
                  <a:pt x="59" y="1486"/>
                </a:lnTo>
                <a:lnTo>
                  <a:pt x="50" y="1502"/>
                </a:lnTo>
                <a:lnTo>
                  <a:pt x="41" y="1518"/>
                </a:lnTo>
                <a:lnTo>
                  <a:pt x="32" y="1533"/>
                </a:lnTo>
                <a:lnTo>
                  <a:pt x="25" y="1550"/>
                </a:lnTo>
                <a:lnTo>
                  <a:pt x="19" y="1566"/>
                </a:lnTo>
                <a:lnTo>
                  <a:pt x="14" y="1584"/>
                </a:lnTo>
                <a:lnTo>
                  <a:pt x="10" y="1600"/>
                </a:lnTo>
                <a:lnTo>
                  <a:pt x="5" y="1618"/>
                </a:lnTo>
                <a:lnTo>
                  <a:pt x="3" y="1634"/>
                </a:lnTo>
                <a:lnTo>
                  <a:pt x="1" y="1652"/>
                </a:lnTo>
                <a:lnTo>
                  <a:pt x="0" y="1669"/>
                </a:lnTo>
                <a:lnTo>
                  <a:pt x="0" y="1687"/>
                </a:lnTo>
                <a:lnTo>
                  <a:pt x="0" y="1705"/>
                </a:lnTo>
                <a:lnTo>
                  <a:pt x="1" y="1721"/>
                </a:lnTo>
                <a:lnTo>
                  <a:pt x="3" y="1739"/>
                </a:lnTo>
                <a:lnTo>
                  <a:pt x="5" y="1756"/>
                </a:lnTo>
                <a:lnTo>
                  <a:pt x="10" y="1773"/>
                </a:lnTo>
                <a:lnTo>
                  <a:pt x="14" y="1790"/>
                </a:lnTo>
                <a:lnTo>
                  <a:pt x="19" y="1807"/>
                </a:lnTo>
                <a:lnTo>
                  <a:pt x="25" y="1823"/>
                </a:lnTo>
                <a:lnTo>
                  <a:pt x="32" y="1840"/>
                </a:lnTo>
                <a:lnTo>
                  <a:pt x="41" y="1856"/>
                </a:lnTo>
                <a:lnTo>
                  <a:pt x="50" y="1871"/>
                </a:lnTo>
                <a:lnTo>
                  <a:pt x="59" y="1887"/>
                </a:lnTo>
                <a:lnTo>
                  <a:pt x="70" y="1902"/>
                </a:lnTo>
                <a:lnTo>
                  <a:pt x="81" y="1916"/>
                </a:lnTo>
                <a:lnTo>
                  <a:pt x="92" y="1930"/>
                </a:lnTo>
                <a:lnTo>
                  <a:pt x="105" y="1944"/>
                </a:lnTo>
                <a:lnTo>
                  <a:pt x="105" y="1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20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DB8D704-3587-4AA6-ADD1-37A514430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4" b="3704"/>
          <a:stretch/>
        </p:blipFill>
        <p:spPr>
          <a:xfrm>
            <a:off x="0" y="1980974"/>
            <a:ext cx="6342392" cy="4877026"/>
          </a:xfrm>
          <a:custGeom>
            <a:avLst/>
            <a:gdLst>
              <a:gd name="connsiteX0" fmla="*/ 0 w 4756794"/>
              <a:gd name="connsiteY0" fmla="*/ 0 h 4877026"/>
              <a:gd name="connsiteX1" fmla="*/ 4756794 w 4756794"/>
              <a:gd name="connsiteY1" fmla="*/ 0 h 4877026"/>
              <a:gd name="connsiteX2" fmla="*/ 4756794 w 4756794"/>
              <a:gd name="connsiteY2" fmla="*/ 4877026 h 4877026"/>
              <a:gd name="connsiteX3" fmla="*/ 0 w 4756794"/>
              <a:gd name="connsiteY3" fmla="*/ 4877026 h 487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6794" h="4877026">
                <a:moveTo>
                  <a:pt x="0" y="0"/>
                </a:moveTo>
                <a:lnTo>
                  <a:pt x="4756794" y="0"/>
                </a:lnTo>
                <a:lnTo>
                  <a:pt x="4756794" y="4877026"/>
                </a:lnTo>
                <a:lnTo>
                  <a:pt x="0" y="4877026"/>
                </a:ln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E088DB3-0D4A-4391-B6A7-91773F2828C2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12196436" cy="6858000"/>
          </a:xfrm>
          <a:custGeom>
            <a:avLst/>
            <a:gdLst>
              <a:gd name="connsiteX0" fmla="*/ 4108922 w 9147326"/>
              <a:gd name="connsiteY0" fmla="*/ 0 h 6858000"/>
              <a:gd name="connsiteX1" fmla="*/ 0 w 9147326"/>
              <a:gd name="connsiteY1" fmla="*/ 0 h 6858000"/>
              <a:gd name="connsiteX2" fmla="*/ 0 w 9147326"/>
              <a:gd name="connsiteY2" fmla="*/ 6858000 h 6858000"/>
              <a:gd name="connsiteX3" fmla="*/ 9147326 w 9147326"/>
              <a:gd name="connsiteY3" fmla="*/ 6858000 h 6858000"/>
              <a:gd name="connsiteX4" fmla="*/ 9147326 w 9147326"/>
              <a:gd name="connsiteY4" fmla="*/ 6459802 h 6858000"/>
              <a:gd name="connsiteX5" fmla="*/ 7513073 w 9147326"/>
              <a:gd name="connsiteY5" fmla="*/ 4816793 h 6858000"/>
              <a:gd name="connsiteX6" fmla="*/ 7497704 w 9147326"/>
              <a:gd name="connsiteY6" fmla="*/ 4803458 h 6858000"/>
              <a:gd name="connsiteX7" fmla="*/ 7482335 w 9147326"/>
              <a:gd name="connsiteY7" fmla="*/ 4789488 h 6858000"/>
              <a:gd name="connsiteX8" fmla="*/ 7467301 w 9147326"/>
              <a:gd name="connsiteY8" fmla="*/ 4775518 h 6858000"/>
              <a:gd name="connsiteX9" fmla="*/ 7452600 w 9147326"/>
              <a:gd name="connsiteY9" fmla="*/ 4760913 h 6858000"/>
              <a:gd name="connsiteX10" fmla="*/ 6518455 w 9147326"/>
              <a:gd name="connsiteY10" fmla="*/ 3828098 h 6858000"/>
              <a:gd name="connsiteX11" fmla="*/ 6513777 w 9147326"/>
              <a:gd name="connsiteY11" fmla="*/ 3823335 h 6858000"/>
              <a:gd name="connsiteX12" fmla="*/ 6509769 w 9147326"/>
              <a:gd name="connsiteY12" fmla="*/ 3818573 h 6858000"/>
              <a:gd name="connsiteX13" fmla="*/ 6506093 w 9147326"/>
              <a:gd name="connsiteY13" fmla="*/ 3813493 h 6858000"/>
              <a:gd name="connsiteX14" fmla="*/ 6502752 w 9147326"/>
              <a:gd name="connsiteY14" fmla="*/ 3808413 h 6858000"/>
              <a:gd name="connsiteX15" fmla="*/ 6499412 w 9147326"/>
              <a:gd name="connsiteY15" fmla="*/ 3803333 h 6858000"/>
              <a:gd name="connsiteX16" fmla="*/ 6496405 w 9147326"/>
              <a:gd name="connsiteY16" fmla="*/ 3798253 h 6858000"/>
              <a:gd name="connsiteX17" fmla="*/ 6493732 w 9147326"/>
              <a:gd name="connsiteY17" fmla="*/ 3792855 h 6858000"/>
              <a:gd name="connsiteX18" fmla="*/ 6491393 w 9147326"/>
              <a:gd name="connsiteY18" fmla="*/ 3787458 h 6858000"/>
              <a:gd name="connsiteX19" fmla="*/ 6489388 w 9147326"/>
              <a:gd name="connsiteY19" fmla="*/ 3781425 h 6858000"/>
              <a:gd name="connsiteX20" fmla="*/ 6487718 w 9147326"/>
              <a:gd name="connsiteY20" fmla="*/ 3776028 h 6858000"/>
              <a:gd name="connsiteX21" fmla="*/ 6485713 w 9147326"/>
              <a:gd name="connsiteY21" fmla="*/ 3770313 h 6858000"/>
              <a:gd name="connsiteX22" fmla="*/ 6484377 w 9147326"/>
              <a:gd name="connsiteY22" fmla="*/ 3764280 h 6858000"/>
              <a:gd name="connsiteX23" fmla="*/ 6483375 w 9147326"/>
              <a:gd name="connsiteY23" fmla="*/ 3758565 h 6858000"/>
              <a:gd name="connsiteX24" fmla="*/ 6482706 w 9147326"/>
              <a:gd name="connsiteY24" fmla="*/ 3752850 h 6858000"/>
              <a:gd name="connsiteX25" fmla="*/ 6482372 w 9147326"/>
              <a:gd name="connsiteY25" fmla="*/ 3746818 h 6858000"/>
              <a:gd name="connsiteX26" fmla="*/ 6482372 w 9147326"/>
              <a:gd name="connsiteY26" fmla="*/ 3740785 h 6858000"/>
              <a:gd name="connsiteX27" fmla="*/ 6482372 w 9147326"/>
              <a:gd name="connsiteY27" fmla="*/ 3735070 h 6858000"/>
              <a:gd name="connsiteX28" fmla="*/ 6482706 w 9147326"/>
              <a:gd name="connsiteY28" fmla="*/ 3729038 h 6858000"/>
              <a:gd name="connsiteX29" fmla="*/ 6483375 w 9147326"/>
              <a:gd name="connsiteY29" fmla="*/ 3723323 h 6858000"/>
              <a:gd name="connsiteX30" fmla="*/ 6484377 w 9147326"/>
              <a:gd name="connsiteY30" fmla="*/ 3717608 h 6858000"/>
              <a:gd name="connsiteX31" fmla="*/ 6485713 w 9147326"/>
              <a:gd name="connsiteY31" fmla="*/ 3711575 h 6858000"/>
              <a:gd name="connsiteX32" fmla="*/ 6487718 w 9147326"/>
              <a:gd name="connsiteY32" fmla="*/ 3705860 h 6858000"/>
              <a:gd name="connsiteX33" fmla="*/ 6489388 w 9147326"/>
              <a:gd name="connsiteY33" fmla="*/ 3700145 h 6858000"/>
              <a:gd name="connsiteX34" fmla="*/ 6491393 w 9147326"/>
              <a:gd name="connsiteY34" fmla="*/ 3694748 h 6858000"/>
              <a:gd name="connsiteX35" fmla="*/ 6493732 w 9147326"/>
              <a:gd name="connsiteY35" fmla="*/ 3689033 h 6858000"/>
              <a:gd name="connsiteX36" fmla="*/ 6496405 w 9147326"/>
              <a:gd name="connsiteY36" fmla="*/ 3683635 h 6858000"/>
              <a:gd name="connsiteX37" fmla="*/ 6499412 w 9147326"/>
              <a:gd name="connsiteY37" fmla="*/ 3678238 h 6858000"/>
              <a:gd name="connsiteX38" fmla="*/ 6502752 w 9147326"/>
              <a:gd name="connsiteY38" fmla="*/ 3673158 h 6858000"/>
              <a:gd name="connsiteX39" fmla="*/ 6506093 w 9147326"/>
              <a:gd name="connsiteY39" fmla="*/ 3668078 h 6858000"/>
              <a:gd name="connsiteX40" fmla="*/ 6509769 w 9147326"/>
              <a:gd name="connsiteY40" fmla="*/ 3662998 h 6858000"/>
              <a:gd name="connsiteX41" fmla="*/ 6513777 w 9147326"/>
              <a:gd name="connsiteY41" fmla="*/ 3658235 h 6858000"/>
              <a:gd name="connsiteX42" fmla="*/ 6518455 w 9147326"/>
              <a:gd name="connsiteY42" fmla="*/ 3653790 h 6858000"/>
              <a:gd name="connsiteX43" fmla="*/ 6523133 w 9147326"/>
              <a:gd name="connsiteY43" fmla="*/ 3649345 h 6858000"/>
              <a:gd name="connsiteX44" fmla="*/ 6527475 w 9147326"/>
              <a:gd name="connsiteY44" fmla="*/ 3645218 h 6858000"/>
              <a:gd name="connsiteX45" fmla="*/ 6532821 w 9147326"/>
              <a:gd name="connsiteY45" fmla="*/ 3641725 h 6858000"/>
              <a:gd name="connsiteX46" fmla="*/ 6537833 w 9147326"/>
              <a:gd name="connsiteY46" fmla="*/ 3638233 h 6858000"/>
              <a:gd name="connsiteX47" fmla="*/ 6543178 w 9147326"/>
              <a:gd name="connsiteY47" fmla="*/ 3634740 h 6858000"/>
              <a:gd name="connsiteX48" fmla="*/ 6548190 w 9147326"/>
              <a:gd name="connsiteY48" fmla="*/ 3631883 h 6858000"/>
              <a:gd name="connsiteX49" fmla="*/ 6553535 w 9147326"/>
              <a:gd name="connsiteY49" fmla="*/ 3629343 h 6858000"/>
              <a:gd name="connsiteX50" fmla="*/ 6559215 w 9147326"/>
              <a:gd name="connsiteY50" fmla="*/ 3626803 h 6858000"/>
              <a:gd name="connsiteX51" fmla="*/ 6564895 w 9147326"/>
              <a:gd name="connsiteY51" fmla="*/ 3624898 h 6858000"/>
              <a:gd name="connsiteX52" fmla="*/ 6570574 w 9147326"/>
              <a:gd name="connsiteY52" fmla="*/ 3622675 h 6858000"/>
              <a:gd name="connsiteX53" fmla="*/ 6576254 w 9147326"/>
              <a:gd name="connsiteY53" fmla="*/ 3621405 h 6858000"/>
              <a:gd name="connsiteX54" fmla="*/ 6581934 w 9147326"/>
              <a:gd name="connsiteY54" fmla="*/ 3620135 h 6858000"/>
              <a:gd name="connsiteX55" fmla="*/ 6587948 w 9147326"/>
              <a:gd name="connsiteY55" fmla="*/ 3618865 h 6858000"/>
              <a:gd name="connsiteX56" fmla="*/ 6593627 w 9147326"/>
              <a:gd name="connsiteY56" fmla="*/ 3618230 h 6858000"/>
              <a:gd name="connsiteX57" fmla="*/ 6599641 w 9147326"/>
              <a:gd name="connsiteY57" fmla="*/ 3617913 h 6858000"/>
              <a:gd name="connsiteX58" fmla="*/ 6605655 w 9147326"/>
              <a:gd name="connsiteY58" fmla="*/ 3617595 h 6858000"/>
              <a:gd name="connsiteX59" fmla="*/ 6611669 w 9147326"/>
              <a:gd name="connsiteY59" fmla="*/ 3617913 h 6858000"/>
              <a:gd name="connsiteX60" fmla="*/ 6617349 w 9147326"/>
              <a:gd name="connsiteY60" fmla="*/ 3618230 h 6858000"/>
              <a:gd name="connsiteX61" fmla="*/ 6623028 w 9147326"/>
              <a:gd name="connsiteY61" fmla="*/ 3618865 h 6858000"/>
              <a:gd name="connsiteX62" fmla="*/ 6629042 w 9147326"/>
              <a:gd name="connsiteY62" fmla="*/ 3620135 h 6858000"/>
              <a:gd name="connsiteX63" fmla="*/ 6634722 w 9147326"/>
              <a:gd name="connsiteY63" fmla="*/ 3621405 h 6858000"/>
              <a:gd name="connsiteX64" fmla="*/ 6640736 w 9147326"/>
              <a:gd name="connsiteY64" fmla="*/ 3622675 h 6858000"/>
              <a:gd name="connsiteX65" fmla="*/ 6646415 w 9147326"/>
              <a:gd name="connsiteY65" fmla="*/ 3624898 h 6858000"/>
              <a:gd name="connsiteX66" fmla="*/ 6652095 w 9147326"/>
              <a:gd name="connsiteY66" fmla="*/ 3626803 h 6858000"/>
              <a:gd name="connsiteX67" fmla="*/ 6657441 w 9147326"/>
              <a:gd name="connsiteY67" fmla="*/ 3629343 h 6858000"/>
              <a:gd name="connsiteX68" fmla="*/ 6662786 w 9147326"/>
              <a:gd name="connsiteY68" fmla="*/ 3631883 h 6858000"/>
              <a:gd name="connsiteX69" fmla="*/ 6668132 w 9147326"/>
              <a:gd name="connsiteY69" fmla="*/ 3634740 h 6858000"/>
              <a:gd name="connsiteX70" fmla="*/ 6673477 w 9147326"/>
              <a:gd name="connsiteY70" fmla="*/ 3638233 h 6858000"/>
              <a:gd name="connsiteX71" fmla="*/ 6678489 w 9147326"/>
              <a:gd name="connsiteY71" fmla="*/ 3641725 h 6858000"/>
              <a:gd name="connsiteX72" fmla="*/ 6683501 w 9147326"/>
              <a:gd name="connsiteY72" fmla="*/ 3645218 h 6858000"/>
              <a:gd name="connsiteX73" fmla="*/ 6688178 w 9147326"/>
              <a:gd name="connsiteY73" fmla="*/ 3649345 h 6858000"/>
              <a:gd name="connsiteX74" fmla="*/ 6692855 w 9147326"/>
              <a:gd name="connsiteY74" fmla="*/ 3653790 h 6858000"/>
              <a:gd name="connsiteX75" fmla="*/ 7361725 w 9147326"/>
              <a:gd name="connsiteY75" fmla="*/ 4321810 h 6858000"/>
              <a:gd name="connsiteX76" fmla="*/ 7366068 w 9147326"/>
              <a:gd name="connsiteY76" fmla="*/ 4325938 h 6858000"/>
              <a:gd name="connsiteX77" fmla="*/ 7370746 w 9147326"/>
              <a:gd name="connsiteY77" fmla="*/ 4330065 h 6858000"/>
              <a:gd name="connsiteX78" fmla="*/ 7376091 w 9147326"/>
              <a:gd name="connsiteY78" fmla="*/ 4334193 h 6858000"/>
              <a:gd name="connsiteX79" fmla="*/ 7380769 w 9147326"/>
              <a:gd name="connsiteY79" fmla="*/ 4337685 h 6858000"/>
              <a:gd name="connsiteX80" fmla="*/ 7386114 w 9147326"/>
              <a:gd name="connsiteY80" fmla="*/ 4340860 h 6858000"/>
              <a:gd name="connsiteX81" fmla="*/ 7391460 w 9147326"/>
              <a:gd name="connsiteY81" fmla="*/ 4343718 h 6858000"/>
              <a:gd name="connsiteX82" fmla="*/ 7396806 w 9147326"/>
              <a:gd name="connsiteY82" fmla="*/ 4346575 h 6858000"/>
              <a:gd name="connsiteX83" fmla="*/ 7402485 w 9147326"/>
              <a:gd name="connsiteY83" fmla="*/ 4349115 h 6858000"/>
              <a:gd name="connsiteX84" fmla="*/ 7407831 w 9147326"/>
              <a:gd name="connsiteY84" fmla="*/ 4351020 h 6858000"/>
              <a:gd name="connsiteX85" fmla="*/ 7413511 w 9147326"/>
              <a:gd name="connsiteY85" fmla="*/ 4352608 h 6858000"/>
              <a:gd name="connsiteX86" fmla="*/ 7419524 w 9147326"/>
              <a:gd name="connsiteY86" fmla="*/ 4354513 h 6858000"/>
              <a:gd name="connsiteX87" fmla="*/ 7425204 w 9147326"/>
              <a:gd name="connsiteY87" fmla="*/ 4355465 h 6858000"/>
              <a:gd name="connsiteX88" fmla="*/ 7431218 w 9147326"/>
              <a:gd name="connsiteY88" fmla="*/ 4356418 h 6858000"/>
              <a:gd name="connsiteX89" fmla="*/ 7436898 w 9147326"/>
              <a:gd name="connsiteY89" fmla="*/ 4357053 h 6858000"/>
              <a:gd name="connsiteX90" fmla="*/ 7442911 w 9147326"/>
              <a:gd name="connsiteY90" fmla="*/ 4358005 h 6858000"/>
              <a:gd name="connsiteX91" fmla="*/ 7448591 w 9147326"/>
              <a:gd name="connsiteY91" fmla="*/ 4358005 h 6858000"/>
              <a:gd name="connsiteX92" fmla="*/ 7454605 w 9147326"/>
              <a:gd name="connsiteY92" fmla="*/ 4358005 h 6858000"/>
              <a:gd name="connsiteX93" fmla="*/ 7460619 w 9147326"/>
              <a:gd name="connsiteY93" fmla="*/ 4357053 h 6858000"/>
              <a:gd name="connsiteX94" fmla="*/ 7466298 w 9147326"/>
              <a:gd name="connsiteY94" fmla="*/ 4356418 h 6858000"/>
              <a:gd name="connsiteX95" fmla="*/ 7472312 w 9147326"/>
              <a:gd name="connsiteY95" fmla="*/ 4355465 h 6858000"/>
              <a:gd name="connsiteX96" fmla="*/ 7477992 w 9147326"/>
              <a:gd name="connsiteY96" fmla="*/ 4354513 h 6858000"/>
              <a:gd name="connsiteX97" fmla="*/ 7484006 w 9147326"/>
              <a:gd name="connsiteY97" fmla="*/ 4352608 h 6858000"/>
              <a:gd name="connsiteX98" fmla="*/ 7489351 w 9147326"/>
              <a:gd name="connsiteY98" fmla="*/ 4351020 h 6858000"/>
              <a:gd name="connsiteX99" fmla="*/ 7495031 w 9147326"/>
              <a:gd name="connsiteY99" fmla="*/ 4349115 h 6858000"/>
              <a:gd name="connsiteX100" fmla="*/ 7500711 w 9147326"/>
              <a:gd name="connsiteY100" fmla="*/ 4346575 h 6858000"/>
              <a:gd name="connsiteX101" fmla="*/ 7506056 w 9147326"/>
              <a:gd name="connsiteY101" fmla="*/ 4343718 h 6858000"/>
              <a:gd name="connsiteX102" fmla="*/ 7511402 w 9147326"/>
              <a:gd name="connsiteY102" fmla="*/ 4340860 h 6858000"/>
              <a:gd name="connsiteX103" fmla="*/ 7516414 w 9147326"/>
              <a:gd name="connsiteY103" fmla="*/ 4337685 h 6858000"/>
              <a:gd name="connsiteX104" fmla="*/ 7521425 w 9147326"/>
              <a:gd name="connsiteY104" fmla="*/ 4334193 h 6858000"/>
              <a:gd name="connsiteX105" fmla="*/ 7526771 w 9147326"/>
              <a:gd name="connsiteY105" fmla="*/ 4330065 h 6858000"/>
              <a:gd name="connsiteX106" fmla="*/ 7531114 w 9147326"/>
              <a:gd name="connsiteY106" fmla="*/ 4325938 h 6858000"/>
              <a:gd name="connsiteX107" fmla="*/ 7535791 w 9147326"/>
              <a:gd name="connsiteY107" fmla="*/ 4321810 h 6858000"/>
              <a:gd name="connsiteX108" fmla="*/ 7540469 w 9147326"/>
              <a:gd name="connsiteY108" fmla="*/ 4317048 h 6858000"/>
              <a:gd name="connsiteX109" fmla="*/ 7544478 w 9147326"/>
              <a:gd name="connsiteY109" fmla="*/ 4312285 h 6858000"/>
              <a:gd name="connsiteX110" fmla="*/ 7548153 w 9147326"/>
              <a:gd name="connsiteY110" fmla="*/ 4307523 h 6858000"/>
              <a:gd name="connsiteX111" fmla="*/ 7551494 w 9147326"/>
              <a:gd name="connsiteY111" fmla="*/ 4302443 h 6858000"/>
              <a:gd name="connsiteX112" fmla="*/ 7554835 w 9147326"/>
              <a:gd name="connsiteY112" fmla="*/ 4297363 h 6858000"/>
              <a:gd name="connsiteX113" fmla="*/ 7557842 w 9147326"/>
              <a:gd name="connsiteY113" fmla="*/ 4292283 h 6858000"/>
              <a:gd name="connsiteX114" fmla="*/ 7560515 w 9147326"/>
              <a:gd name="connsiteY114" fmla="*/ 4286568 h 6858000"/>
              <a:gd name="connsiteX115" fmla="*/ 7562854 w 9147326"/>
              <a:gd name="connsiteY115" fmla="*/ 4281170 h 6858000"/>
              <a:gd name="connsiteX116" fmla="*/ 7564858 w 9147326"/>
              <a:gd name="connsiteY116" fmla="*/ 4275455 h 6858000"/>
              <a:gd name="connsiteX117" fmla="*/ 7566863 w 9147326"/>
              <a:gd name="connsiteY117" fmla="*/ 4270058 h 6858000"/>
              <a:gd name="connsiteX118" fmla="*/ 7568533 w 9147326"/>
              <a:gd name="connsiteY118" fmla="*/ 4264025 h 6858000"/>
              <a:gd name="connsiteX119" fmla="*/ 7569870 w 9147326"/>
              <a:gd name="connsiteY119" fmla="*/ 4258310 h 6858000"/>
              <a:gd name="connsiteX120" fmla="*/ 7570872 w 9147326"/>
              <a:gd name="connsiteY120" fmla="*/ 4252595 h 6858000"/>
              <a:gd name="connsiteX121" fmla="*/ 7571540 w 9147326"/>
              <a:gd name="connsiteY121" fmla="*/ 4246563 h 6858000"/>
              <a:gd name="connsiteX122" fmla="*/ 7571874 w 9147326"/>
              <a:gd name="connsiteY122" fmla="*/ 4240848 h 6858000"/>
              <a:gd name="connsiteX123" fmla="*/ 7571874 w 9147326"/>
              <a:gd name="connsiteY123" fmla="*/ 4234815 h 6858000"/>
              <a:gd name="connsiteX124" fmla="*/ 7571874 w 9147326"/>
              <a:gd name="connsiteY124" fmla="*/ 4228783 h 6858000"/>
              <a:gd name="connsiteX125" fmla="*/ 7571540 w 9147326"/>
              <a:gd name="connsiteY125" fmla="*/ 4223068 h 6858000"/>
              <a:gd name="connsiteX126" fmla="*/ 7570872 w 9147326"/>
              <a:gd name="connsiteY126" fmla="*/ 4217353 h 6858000"/>
              <a:gd name="connsiteX127" fmla="*/ 7569870 w 9147326"/>
              <a:gd name="connsiteY127" fmla="*/ 4211320 h 6858000"/>
              <a:gd name="connsiteX128" fmla="*/ 7568533 w 9147326"/>
              <a:gd name="connsiteY128" fmla="*/ 4205605 h 6858000"/>
              <a:gd name="connsiteX129" fmla="*/ 7566863 w 9147326"/>
              <a:gd name="connsiteY129" fmla="*/ 4199890 h 6858000"/>
              <a:gd name="connsiteX130" fmla="*/ 7564858 w 9147326"/>
              <a:gd name="connsiteY130" fmla="*/ 4194175 h 6858000"/>
              <a:gd name="connsiteX131" fmla="*/ 7562854 w 9147326"/>
              <a:gd name="connsiteY131" fmla="*/ 4188460 h 6858000"/>
              <a:gd name="connsiteX132" fmla="*/ 7560515 w 9147326"/>
              <a:gd name="connsiteY132" fmla="*/ 4183063 h 6858000"/>
              <a:gd name="connsiteX133" fmla="*/ 7557842 w 9147326"/>
              <a:gd name="connsiteY133" fmla="*/ 4177665 h 6858000"/>
              <a:gd name="connsiteX134" fmla="*/ 7554835 w 9147326"/>
              <a:gd name="connsiteY134" fmla="*/ 4172268 h 6858000"/>
              <a:gd name="connsiteX135" fmla="*/ 7551494 w 9147326"/>
              <a:gd name="connsiteY135" fmla="*/ 4166870 h 6858000"/>
              <a:gd name="connsiteX136" fmla="*/ 7548153 w 9147326"/>
              <a:gd name="connsiteY136" fmla="*/ 4161790 h 6858000"/>
              <a:gd name="connsiteX137" fmla="*/ 7544478 w 9147326"/>
              <a:gd name="connsiteY137" fmla="*/ 4157028 h 6858000"/>
              <a:gd name="connsiteX138" fmla="*/ 7540469 w 9147326"/>
              <a:gd name="connsiteY138" fmla="*/ 4152265 h 6858000"/>
              <a:gd name="connsiteX139" fmla="*/ 7535791 w 9147326"/>
              <a:gd name="connsiteY139" fmla="*/ 4147820 h 6858000"/>
              <a:gd name="connsiteX140" fmla="*/ 7148903 w 9147326"/>
              <a:gd name="connsiteY140" fmla="*/ 3761423 h 6858000"/>
              <a:gd name="connsiteX141" fmla="*/ 6952786 w 9147326"/>
              <a:gd name="connsiteY141" fmla="*/ 3565208 h 6858000"/>
              <a:gd name="connsiteX142" fmla="*/ 6948108 w 9147326"/>
              <a:gd name="connsiteY142" fmla="*/ 3560445 h 6858000"/>
              <a:gd name="connsiteX143" fmla="*/ 6944099 w 9147326"/>
              <a:gd name="connsiteY143" fmla="*/ 3555683 h 6858000"/>
              <a:gd name="connsiteX144" fmla="*/ 6940424 w 9147326"/>
              <a:gd name="connsiteY144" fmla="*/ 3550920 h 6858000"/>
              <a:gd name="connsiteX145" fmla="*/ 6936749 w 9147326"/>
              <a:gd name="connsiteY145" fmla="*/ 3545840 h 6858000"/>
              <a:gd name="connsiteX146" fmla="*/ 6933408 w 9147326"/>
              <a:gd name="connsiteY146" fmla="*/ 3540760 h 6858000"/>
              <a:gd name="connsiteX147" fmla="*/ 6930735 w 9147326"/>
              <a:gd name="connsiteY147" fmla="*/ 3535680 h 6858000"/>
              <a:gd name="connsiteX148" fmla="*/ 6928062 w 9147326"/>
              <a:gd name="connsiteY148" fmla="*/ 3529965 h 6858000"/>
              <a:gd name="connsiteX149" fmla="*/ 6925724 w 9147326"/>
              <a:gd name="connsiteY149" fmla="*/ 3524568 h 6858000"/>
              <a:gd name="connsiteX150" fmla="*/ 6923385 w 9147326"/>
              <a:gd name="connsiteY150" fmla="*/ 3518853 h 6858000"/>
              <a:gd name="connsiteX151" fmla="*/ 6921380 w 9147326"/>
              <a:gd name="connsiteY151" fmla="*/ 3513455 h 6858000"/>
              <a:gd name="connsiteX152" fmla="*/ 6920044 w 9147326"/>
              <a:gd name="connsiteY152" fmla="*/ 3507423 h 6858000"/>
              <a:gd name="connsiteX153" fmla="*/ 6918708 w 9147326"/>
              <a:gd name="connsiteY153" fmla="*/ 3501708 h 6858000"/>
              <a:gd name="connsiteX154" fmla="*/ 6917705 w 9147326"/>
              <a:gd name="connsiteY154" fmla="*/ 3495993 h 6858000"/>
              <a:gd name="connsiteX155" fmla="*/ 6917037 w 9147326"/>
              <a:gd name="connsiteY155" fmla="*/ 3489960 h 6858000"/>
              <a:gd name="connsiteX156" fmla="*/ 6916703 w 9147326"/>
              <a:gd name="connsiteY156" fmla="*/ 3484245 h 6858000"/>
              <a:gd name="connsiteX157" fmla="*/ 6916369 w 9147326"/>
              <a:gd name="connsiteY157" fmla="*/ 3478213 h 6858000"/>
              <a:gd name="connsiteX158" fmla="*/ 6916703 w 9147326"/>
              <a:gd name="connsiteY158" fmla="*/ 3472180 h 6858000"/>
              <a:gd name="connsiteX159" fmla="*/ 6917037 w 9147326"/>
              <a:gd name="connsiteY159" fmla="*/ 3466465 h 6858000"/>
              <a:gd name="connsiteX160" fmla="*/ 6917705 w 9147326"/>
              <a:gd name="connsiteY160" fmla="*/ 3460750 h 6858000"/>
              <a:gd name="connsiteX161" fmla="*/ 6918708 w 9147326"/>
              <a:gd name="connsiteY161" fmla="*/ 3454718 h 6858000"/>
              <a:gd name="connsiteX162" fmla="*/ 6920044 w 9147326"/>
              <a:gd name="connsiteY162" fmla="*/ 3449003 h 6858000"/>
              <a:gd name="connsiteX163" fmla="*/ 6921380 w 9147326"/>
              <a:gd name="connsiteY163" fmla="*/ 3443288 h 6858000"/>
              <a:gd name="connsiteX164" fmla="*/ 6923385 w 9147326"/>
              <a:gd name="connsiteY164" fmla="*/ 3437255 h 6858000"/>
              <a:gd name="connsiteX165" fmla="*/ 6925724 w 9147326"/>
              <a:gd name="connsiteY165" fmla="*/ 3431858 h 6858000"/>
              <a:gd name="connsiteX166" fmla="*/ 6928062 w 9147326"/>
              <a:gd name="connsiteY166" fmla="*/ 3426460 h 6858000"/>
              <a:gd name="connsiteX167" fmla="*/ 6930735 w 9147326"/>
              <a:gd name="connsiteY167" fmla="*/ 3421063 h 6858000"/>
              <a:gd name="connsiteX168" fmla="*/ 6933408 w 9147326"/>
              <a:gd name="connsiteY168" fmla="*/ 3415348 h 6858000"/>
              <a:gd name="connsiteX169" fmla="*/ 6936749 w 9147326"/>
              <a:gd name="connsiteY169" fmla="*/ 3410268 h 6858000"/>
              <a:gd name="connsiteX170" fmla="*/ 6940424 w 9147326"/>
              <a:gd name="connsiteY170" fmla="*/ 3405505 h 6858000"/>
              <a:gd name="connsiteX171" fmla="*/ 6944099 w 9147326"/>
              <a:gd name="connsiteY171" fmla="*/ 3400425 h 6858000"/>
              <a:gd name="connsiteX172" fmla="*/ 6948108 w 9147326"/>
              <a:gd name="connsiteY172" fmla="*/ 3395663 h 6858000"/>
              <a:gd name="connsiteX173" fmla="*/ 6952786 w 9147326"/>
              <a:gd name="connsiteY173" fmla="*/ 3391218 h 6858000"/>
              <a:gd name="connsiteX174" fmla="*/ 6957129 w 9147326"/>
              <a:gd name="connsiteY174" fmla="*/ 3386773 h 6858000"/>
              <a:gd name="connsiteX175" fmla="*/ 6961807 w 9147326"/>
              <a:gd name="connsiteY175" fmla="*/ 3382645 h 6858000"/>
              <a:gd name="connsiteX176" fmla="*/ 6967152 w 9147326"/>
              <a:gd name="connsiteY176" fmla="*/ 3378835 h 6858000"/>
              <a:gd name="connsiteX177" fmla="*/ 6971830 w 9147326"/>
              <a:gd name="connsiteY177" fmla="*/ 3375343 h 6858000"/>
              <a:gd name="connsiteX178" fmla="*/ 6976841 w 9147326"/>
              <a:gd name="connsiteY178" fmla="*/ 3372168 h 6858000"/>
              <a:gd name="connsiteX179" fmla="*/ 6982521 w 9147326"/>
              <a:gd name="connsiteY179" fmla="*/ 3369310 h 6858000"/>
              <a:gd name="connsiteX180" fmla="*/ 6987866 w 9147326"/>
              <a:gd name="connsiteY180" fmla="*/ 3366453 h 6858000"/>
              <a:gd name="connsiteX181" fmla="*/ 6993546 w 9147326"/>
              <a:gd name="connsiteY181" fmla="*/ 3364230 h 6858000"/>
              <a:gd name="connsiteX182" fmla="*/ 6998892 w 9147326"/>
              <a:gd name="connsiteY182" fmla="*/ 3362008 h 6858000"/>
              <a:gd name="connsiteX183" fmla="*/ 7004571 w 9147326"/>
              <a:gd name="connsiteY183" fmla="*/ 3360103 h 6858000"/>
              <a:gd name="connsiteX184" fmla="*/ 7010585 w 9147326"/>
              <a:gd name="connsiteY184" fmla="*/ 3358833 h 6858000"/>
              <a:gd name="connsiteX185" fmla="*/ 7016265 w 9147326"/>
              <a:gd name="connsiteY185" fmla="*/ 3357245 h 6858000"/>
              <a:gd name="connsiteX186" fmla="*/ 7022279 w 9147326"/>
              <a:gd name="connsiteY186" fmla="*/ 3356293 h 6858000"/>
              <a:gd name="connsiteX187" fmla="*/ 7027958 w 9147326"/>
              <a:gd name="connsiteY187" fmla="*/ 3355658 h 6858000"/>
              <a:gd name="connsiteX188" fmla="*/ 7033972 w 9147326"/>
              <a:gd name="connsiteY188" fmla="*/ 3355340 h 6858000"/>
              <a:gd name="connsiteX189" fmla="*/ 7039652 w 9147326"/>
              <a:gd name="connsiteY189" fmla="*/ 3355023 h 6858000"/>
              <a:gd name="connsiteX190" fmla="*/ 7045666 w 9147326"/>
              <a:gd name="connsiteY190" fmla="*/ 3355340 h 6858000"/>
              <a:gd name="connsiteX191" fmla="*/ 7051680 w 9147326"/>
              <a:gd name="connsiteY191" fmla="*/ 3355658 h 6858000"/>
              <a:gd name="connsiteX192" fmla="*/ 7057359 w 9147326"/>
              <a:gd name="connsiteY192" fmla="*/ 3356293 h 6858000"/>
              <a:gd name="connsiteX193" fmla="*/ 7063373 w 9147326"/>
              <a:gd name="connsiteY193" fmla="*/ 3357245 h 6858000"/>
              <a:gd name="connsiteX194" fmla="*/ 7069053 w 9147326"/>
              <a:gd name="connsiteY194" fmla="*/ 3358833 h 6858000"/>
              <a:gd name="connsiteX195" fmla="*/ 7075067 w 9147326"/>
              <a:gd name="connsiteY195" fmla="*/ 3360103 h 6858000"/>
              <a:gd name="connsiteX196" fmla="*/ 7080412 w 9147326"/>
              <a:gd name="connsiteY196" fmla="*/ 3362008 h 6858000"/>
              <a:gd name="connsiteX197" fmla="*/ 7086092 w 9147326"/>
              <a:gd name="connsiteY197" fmla="*/ 3364230 h 6858000"/>
              <a:gd name="connsiteX198" fmla="*/ 7091772 w 9147326"/>
              <a:gd name="connsiteY198" fmla="*/ 3366453 h 6858000"/>
              <a:gd name="connsiteX199" fmla="*/ 7097117 w 9147326"/>
              <a:gd name="connsiteY199" fmla="*/ 3369310 h 6858000"/>
              <a:gd name="connsiteX200" fmla="*/ 7102463 w 9147326"/>
              <a:gd name="connsiteY200" fmla="*/ 3372168 h 6858000"/>
              <a:gd name="connsiteX201" fmla="*/ 7107474 w 9147326"/>
              <a:gd name="connsiteY201" fmla="*/ 3375343 h 6858000"/>
              <a:gd name="connsiteX202" fmla="*/ 7112486 w 9147326"/>
              <a:gd name="connsiteY202" fmla="*/ 3378835 h 6858000"/>
              <a:gd name="connsiteX203" fmla="*/ 7117497 w 9147326"/>
              <a:gd name="connsiteY203" fmla="*/ 3382645 h 6858000"/>
              <a:gd name="connsiteX204" fmla="*/ 7122175 w 9147326"/>
              <a:gd name="connsiteY204" fmla="*/ 3386773 h 6858000"/>
              <a:gd name="connsiteX205" fmla="*/ 7126852 w 9147326"/>
              <a:gd name="connsiteY205" fmla="*/ 3391218 h 6858000"/>
              <a:gd name="connsiteX206" fmla="*/ 7334329 w 9147326"/>
              <a:gd name="connsiteY206" fmla="*/ 3598228 h 6858000"/>
              <a:gd name="connsiteX207" fmla="*/ 7338672 w 9147326"/>
              <a:gd name="connsiteY207" fmla="*/ 3602673 h 6858000"/>
              <a:gd name="connsiteX208" fmla="*/ 7343349 w 9147326"/>
              <a:gd name="connsiteY208" fmla="*/ 3606800 h 6858000"/>
              <a:gd name="connsiteX209" fmla="*/ 7348695 w 9147326"/>
              <a:gd name="connsiteY209" fmla="*/ 3610610 h 6858000"/>
              <a:gd name="connsiteX210" fmla="*/ 7353372 w 9147326"/>
              <a:gd name="connsiteY210" fmla="*/ 3613785 h 6858000"/>
              <a:gd name="connsiteX211" fmla="*/ 7358718 w 9147326"/>
              <a:gd name="connsiteY211" fmla="*/ 3617278 h 6858000"/>
              <a:gd name="connsiteX212" fmla="*/ 7364064 w 9147326"/>
              <a:gd name="connsiteY212" fmla="*/ 3620135 h 6858000"/>
              <a:gd name="connsiteX213" fmla="*/ 7369409 w 9147326"/>
              <a:gd name="connsiteY213" fmla="*/ 3622675 h 6858000"/>
              <a:gd name="connsiteX214" fmla="*/ 7375089 w 9147326"/>
              <a:gd name="connsiteY214" fmla="*/ 3625215 h 6858000"/>
              <a:gd name="connsiteX215" fmla="*/ 7380435 w 9147326"/>
              <a:gd name="connsiteY215" fmla="*/ 3627120 h 6858000"/>
              <a:gd name="connsiteX216" fmla="*/ 7386114 w 9147326"/>
              <a:gd name="connsiteY216" fmla="*/ 3629343 h 6858000"/>
              <a:gd name="connsiteX217" fmla="*/ 7392128 w 9147326"/>
              <a:gd name="connsiteY217" fmla="*/ 3630613 h 6858000"/>
              <a:gd name="connsiteX218" fmla="*/ 7397808 w 9147326"/>
              <a:gd name="connsiteY218" fmla="*/ 3631883 h 6858000"/>
              <a:gd name="connsiteX219" fmla="*/ 7403822 w 9147326"/>
              <a:gd name="connsiteY219" fmla="*/ 3633153 h 6858000"/>
              <a:gd name="connsiteX220" fmla="*/ 7409501 w 9147326"/>
              <a:gd name="connsiteY220" fmla="*/ 3633788 h 6858000"/>
              <a:gd name="connsiteX221" fmla="*/ 7415515 w 9147326"/>
              <a:gd name="connsiteY221" fmla="*/ 3634105 h 6858000"/>
              <a:gd name="connsiteX222" fmla="*/ 7421195 w 9147326"/>
              <a:gd name="connsiteY222" fmla="*/ 3634105 h 6858000"/>
              <a:gd name="connsiteX223" fmla="*/ 7427209 w 9147326"/>
              <a:gd name="connsiteY223" fmla="*/ 3634105 h 6858000"/>
              <a:gd name="connsiteX224" fmla="*/ 7433223 w 9147326"/>
              <a:gd name="connsiteY224" fmla="*/ 3633788 h 6858000"/>
              <a:gd name="connsiteX225" fmla="*/ 7438902 w 9147326"/>
              <a:gd name="connsiteY225" fmla="*/ 3633153 h 6858000"/>
              <a:gd name="connsiteX226" fmla="*/ 7444916 w 9147326"/>
              <a:gd name="connsiteY226" fmla="*/ 3631883 h 6858000"/>
              <a:gd name="connsiteX227" fmla="*/ 7450596 w 9147326"/>
              <a:gd name="connsiteY227" fmla="*/ 3630613 h 6858000"/>
              <a:gd name="connsiteX228" fmla="*/ 7456610 w 9147326"/>
              <a:gd name="connsiteY228" fmla="*/ 3629343 h 6858000"/>
              <a:gd name="connsiteX229" fmla="*/ 7461955 w 9147326"/>
              <a:gd name="connsiteY229" fmla="*/ 3627120 h 6858000"/>
              <a:gd name="connsiteX230" fmla="*/ 7467635 w 9147326"/>
              <a:gd name="connsiteY230" fmla="*/ 3625215 h 6858000"/>
              <a:gd name="connsiteX231" fmla="*/ 7473315 w 9147326"/>
              <a:gd name="connsiteY231" fmla="*/ 3622675 h 6858000"/>
              <a:gd name="connsiteX232" fmla="*/ 7478660 w 9147326"/>
              <a:gd name="connsiteY232" fmla="*/ 3620135 h 6858000"/>
              <a:gd name="connsiteX233" fmla="*/ 7484006 w 9147326"/>
              <a:gd name="connsiteY233" fmla="*/ 3617278 h 6858000"/>
              <a:gd name="connsiteX234" fmla="*/ 7489017 w 9147326"/>
              <a:gd name="connsiteY234" fmla="*/ 3613785 h 6858000"/>
              <a:gd name="connsiteX235" fmla="*/ 7494029 w 9147326"/>
              <a:gd name="connsiteY235" fmla="*/ 3610610 h 6858000"/>
              <a:gd name="connsiteX236" fmla="*/ 7499374 w 9147326"/>
              <a:gd name="connsiteY236" fmla="*/ 3606800 h 6858000"/>
              <a:gd name="connsiteX237" fmla="*/ 7503718 w 9147326"/>
              <a:gd name="connsiteY237" fmla="*/ 3602673 h 6858000"/>
              <a:gd name="connsiteX238" fmla="*/ 7508395 w 9147326"/>
              <a:gd name="connsiteY238" fmla="*/ 3598228 h 6858000"/>
              <a:gd name="connsiteX239" fmla="*/ 7513073 w 9147326"/>
              <a:gd name="connsiteY239" fmla="*/ 3593783 h 6858000"/>
              <a:gd name="connsiteX240" fmla="*/ 7517082 w 9147326"/>
              <a:gd name="connsiteY240" fmla="*/ 3589020 h 6858000"/>
              <a:gd name="connsiteX241" fmla="*/ 7520757 w 9147326"/>
              <a:gd name="connsiteY241" fmla="*/ 3583940 h 6858000"/>
              <a:gd name="connsiteX242" fmla="*/ 7524098 w 9147326"/>
              <a:gd name="connsiteY242" fmla="*/ 3578860 h 6858000"/>
              <a:gd name="connsiteX243" fmla="*/ 7527439 w 9147326"/>
              <a:gd name="connsiteY243" fmla="*/ 3573463 h 6858000"/>
              <a:gd name="connsiteX244" fmla="*/ 7530446 w 9147326"/>
              <a:gd name="connsiteY244" fmla="*/ 3568383 h 6858000"/>
              <a:gd name="connsiteX245" fmla="*/ 7533119 w 9147326"/>
              <a:gd name="connsiteY245" fmla="*/ 3562985 h 6858000"/>
              <a:gd name="connsiteX246" fmla="*/ 7535457 w 9147326"/>
              <a:gd name="connsiteY246" fmla="*/ 3557588 h 6858000"/>
              <a:gd name="connsiteX247" fmla="*/ 7537462 w 9147326"/>
              <a:gd name="connsiteY247" fmla="*/ 3551873 h 6858000"/>
              <a:gd name="connsiteX248" fmla="*/ 7539467 w 9147326"/>
              <a:gd name="connsiteY248" fmla="*/ 3546158 h 6858000"/>
              <a:gd name="connsiteX249" fmla="*/ 7541137 w 9147326"/>
              <a:gd name="connsiteY249" fmla="*/ 3540443 h 6858000"/>
              <a:gd name="connsiteX250" fmla="*/ 7542473 w 9147326"/>
              <a:gd name="connsiteY250" fmla="*/ 3534410 h 6858000"/>
              <a:gd name="connsiteX251" fmla="*/ 7543476 w 9147326"/>
              <a:gd name="connsiteY251" fmla="*/ 3528695 h 6858000"/>
              <a:gd name="connsiteX252" fmla="*/ 7544144 w 9147326"/>
              <a:gd name="connsiteY252" fmla="*/ 3522980 h 6858000"/>
              <a:gd name="connsiteX253" fmla="*/ 7544478 w 9147326"/>
              <a:gd name="connsiteY253" fmla="*/ 3516948 h 6858000"/>
              <a:gd name="connsiteX254" fmla="*/ 7544478 w 9147326"/>
              <a:gd name="connsiteY254" fmla="*/ 3511233 h 6858000"/>
              <a:gd name="connsiteX255" fmla="*/ 7544478 w 9147326"/>
              <a:gd name="connsiteY255" fmla="*/ 3505200 h 6858000"/>
              <a:gd name="connsiteX256" fmla="*/ 7544144 w 9147326"/>
              <a:gd name="connsiteY256" fmla="*/ 3499168 h 6858000"/>
              <a:gd name="connsiteX257" fmla="*/ 7543476 w 9147326"/>
              <a:gd name="connsiteY257" fmla="*/ 3493453 h 6858000"/>
              <a:gd name="connsiteX258" fmla="*/ 7542473 w 9147326"/>
              <a:gd name="connsiteY258" fmla="*/ 3487738 h 6858000"/>
              <a:gd name="connsiteX259" fmla="*/ 7541137 w 9147326"/>
              <a:gd name="connsiteY259" fmla="*/ 3481705 h 6858000"/>
              <a:gd name="connsiteX260" fmla="*/ 7539467 w 9147326"/>
              <a:gd name="connsiteY260" fmla="*/ 3475990 h 6858000"/>
              <a:gd name="connsiteX261" fmla="*/ 7537462 w 9147326"/>
              <a:gd name="connsiteY261" fmla="*/ 3470593 h 6858000"/>
              <a:gd name="connsiteX262" fmla="*/ 7535457 w 9147326"/>
              <a:gd name="connsiteY262" fmla="*/ 3464878 h 6858000"/>
              <a:gd name="connsiteX263" fmla="*/ 7533119 w 9147326"/>
              <a:gd name="connsiteY263" fmla="*/ 3459163 h 6858000"/>
              <a:gd name="connsiteX264" fmla="*/ 7530446 w 9147326"/>
              <a:gd name="connsiteY264" fmla="*/ 3453765 h 6858000"/>
              <a:gd name="connsiteX265" fmla="*/ 7527439 w 9147326"/>
              <a:gd name="connsiteY265" fmla="*/ 3448685 h 6858000"/>
              <a:gd name="connsiteX266" fmla="*/ 7524098 w 9147326"/>
              <a:gd name="connsiteY266" fmla="*/ 3443605 h 6858000"/>
              <a:gd name="connsiteX267" fmla="*/ 7520757 w 9147326"/>
              <a:gd name="connsiteY267" fmla="*/ 3438525 h 6858000"/>
              <a:gd name="connsiteX268" fmla="*/ 7517082 w 9147326"/>
              <a:gd name="connsiteY268" fmla="*/ 3433763 h 6858000"/>
              <a:gd name="connsiteX269" fmla="*/ 7513073 w 9147326"/>
              <a:gd name="connsiteY269" fmla="*/ 3428683 h 6858000"/>
              <a:gd name="connsiteX270" fmla="*/ 7508395 w 9147326"/>
              <a:gd name="connsiteY270" fmla="*/ 3423920 h 6858000"/>
              <a:gd name="connsiteX271" fmla="*/ 6839860 w 9147326"/>
              <a:gd name="connsiteY271" fmla="*/ 2756218 h 6858000"/>
              <a:gd name="connsiteX272" fmla="*/ 6836519 w 9147326"/>
              <a:gd name="connsiteY272" fmla="*/ 2753043 h 6858000"/>
              <a:gd name="connsiteX273" fmla="*/ 6833178 w 9147326"/>
              <a:gd name="connsiteY273" fmla="*/ 2749233 h 6858000"/>
              <a:gd name="connsiteX274" fmla="*/ 6826830 w 9147326"/>
              <a:gd name="connsiteY274" fmla="*/ 2741295 h 6858000"/>
              <a:gd name="connsiteX275" fmla="*/ 6821818 w 9147326"/>
              <a:gd name="connsiteY275" fmla="*/ 2733040 h 6858000"/>
              <a:gd name="connsiteX276" fmla="*/ 6817141 w 9147326"/>
              <a:gd name="connsiteY276" fmla="*/ 2724468 h 6858000"/>
              <a:gd name="connsiteX277" fmla="*/ 6812797 w 9147326"/>
              <a:gd name="connsiteY277" fmla="*/ 2715895 h 6858000"/>
              <a:gd name="connsiteX278" fmla="*/ 6809791 w 9147326"/>
              <a:gd name="connsiteY278" fmla="*/ 2707005 h 6858000"/>
              <a:gd name="connsiteX279" fmla="*/ 6807452 w 9147326"/>
              <a:gd name="connsiteY279" fmla="*/ 2697798 h 6858000"/>
              <a:gd name="connsiteX280" fmla="*/ 6805447 w 9147326"/>
              <a:gd name="connsiteY280" fmla="*/ 26885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9147326" h="6858000">
                <a:moveTo>
                  <a:pt x="4108922" y="0"/>
                </a:moveTo>
                <a:lnTo>
                  <a:pt x="0" y="0"/>
                </a:lnTo>
                <a:lnTo>
                  <a:pt x="0" y="6858000"/>
                </a:lnTo>
                <a:lnTo>
                  <a:pt x="9147326" y="6858000"/>
                </a:lnTo>
                <a:lnTo>
                  <a:pt x="9147326" y="6459802"/>
                </a:lnTo>
                <a:lnTo>
                  <a:pt x="7513073" y="4816793"/>
                </a:lnTo>
                <a:lnTo>
                  <a:pt x="7497704" y="4803458"/>
                </a:lnTo>
                <a:lnTo>
                  <a:pt x="7482335" y="4789488"/>
                </a:lnTo>
                <a:lnTo>
                  <a:pt x="7467301" y="4775518"/>
                </a:lnTo>
                <a:lnTo>
                  <a:pt x="7452600" y="4760913"/>
                </a:lnTo>
                <a:lnTo>
                  <a:pt x="6518455" y="3828098"/>
                </a:lnTo>
                <a:lnTo>
                  <a:pt x="6513777" y="3823335"/>
                </a:lnTo>
                <a:lnTo>
                  <a:pt x="6509769" y="3818573"/>
                </a:lnTo>
                <a:lnTo>
                  <a:pt x="6506093" y="3813493"/>
                </a:lnTo>
                <a:lnTo>
                  <a:pt x="6502752" y="3808413"/>
                </a:lnTo>
                <a:lnTo>
                  <a:pt x="6499412" y="3803333"/>
                </a:lnTo>
                <a:lnTo>
                  <a:pt x="6496405" y="3798253"/>
                </a:lnTo>
                <a:lnTo>
                  <a:pt x="6493732" y="3792855"/>
                </a:lnTo>
                <a:lnTo>
                  <a:pt x="6491393" y="3787458"/>
                </a:lnTo>
                <a:lnTo>
                  <a:pt x="6489388" y="3781425"/>
                </a:lnTo>
                <a:lnTo>
                  <a:pt x="6487718" y="3776028"/>
                </a:lnTo>
                <a:lnTo>
                  <a:pt x="6485713" y="3770313"/>
                </a:lnTo>
                <a:lnTo>
                  <a:pt x="6484377" y="3764280"/>
                </a:lnTo>
                <a:lnTo>
                  <a:pt x="6483375" y="3758565"/>
                </a:lnTo>
                <a:lnTo>
                  <a:pt x="6482706" y="3752850"/>
                </a:lnTo>
                <a:cubicBezTo>
                  <a:pt x="6482595" y="3750839"/>
                  <a:pt x="6482483" y="3748829"/>
                  <a:pt x="6482372" y="3746818"/>
                </a:cubicBezTo>
                <a:lnTo>
                  <a:pt x="6482372" y="3740785"/>
                </a:lnTo>
                <a:lnTo>
                  <a:pt x="6482372" y="3735070"/>
                </a:lnTo>
                <a:cubicBezTo>
                  <a:pt x="6482483" y="3733059"/>
                  <a:pt x="6482595" y="3731049"/>
                  <a:pt x="6482706" y="3729038"/>
                </a:cubicBezTo>
                <a:lnTo>
                  <a:pt x="6483375" y="3723323"/>
                </a:lnTo>
                <a:lnTo>
                  <a:pt x="6484377" y="3717608"/>
                </a:lnTo>
                <a:lnTo>
                  <a:pt x="6485713" y="3711575"/>
                </a:lnTo>
                <a:lnTo>
                  <a:pt x="6487718" y="3705860"/>
                </a:lnTo>
                <a:lnTo>
                  <a:pt x="6489388" y="3700145"/>
                </a:lnTo>
                <a:lnTo>
                  <a:pt x="6491393" y="3694748"/>
                </a:lnTo>
                <a:lnTo>
                  <a:pt x="6493732" y="3689033"/>
                </a:lnTo>
                <a:lnTo>
                  <a:pt x="6496405" y="3683635"/>
                </a:lnTo>
                <a:lnTo>
                  <a:pt x="6499412" y="3678238"/>
                </a:lnTo>
                <a:lnTo>
                  <a:pt x="6502752" y="3673158"/>
                </a:lnTo>
                <a:lnTo>
                  <a:pt x="6506093" y="3668078"/>
                </a:lnTo>
                <a:lnTo>
                  <a:pt x="6509769" y="3662998"/>
                </a:lnTo>
                <a:lnTo>
                  <a:pt x="6513777" y="3658235"/>
                </a:lnTo>
                <a:lnTo>
                  <a:pt x="6518455" y="3653790"/>
                </a:lnTo>
                <a:lnTo>
                  <a:pt x="6523133" y="3649345"/>
                </a:lnTo>
                <a:lnTo>
                  <a:pt x="6527475" y="3645218"/>
                </a:lnTo>
                <a:lnTo>
                  <a:pt x="6532821" y="3641725"/>
                </a:lnTo>
                <a:lnTo>
                  <a:pt x="6537833" y="3638233"/>
                </a:lnTo>
                <a:lnTo>
                  <a:pt x="6543178" y="3634740"/>
                </a:lnTo>
                <a:lnTo>
                  <a:pt x="6548190" y="3631883"/>
                </a:lnTo>
                <a:lnTo>
                  <a:pt x="6553535" y="3629343"/>
                </a:lnTo>
                <a:lnTo>
                  <a:pt x="6559215" y="3626803"/>
                </a:lnTo>
                <a:lnTo>
                  <a:pt x="6564895" y="3624898"/>
                </a:lnTo>
                <a:lnTo>
                  <a:pt x="6570574" y="3622675"/>
                </a:lnTo>
                <a:lnTo>
                  <a:pt x="6576254" y="3621405"/>
                </a:lnTo>
                <a:lnTo>
                  <a:pt x="6581934" y="3620135"/>
                </a:lnTo>
                <a:lnTo>
                  <a:pt x="6587948" y="3618865"/>
                </a:lnTo>
                <a:lnTo>
                  <a:pt x="6593627" y="3618230"/>
                </a:lnTo>
                <a:lnTo>
                  <a:pt x="6599641" y="3617913"/>
                </a:lnTo>
                <a:lnTo>
                  <a:pt x="6605655" y="3617595"/>
                </a:lnTo>
                <a:lnTo>
                  <a:pt x="6611669" y="3617913"/>
                </a:lnTo>
                <a:lnTo>
                  <a:pt x="6617349" y="3618230"/>
                </a:lnTo>
                <a:lnTo>
                  <a:pt x="6623028" y="3618865"/>
                </a:lnTo>
                <a:lnTo>
                  <a:pt x="6629042" y="3620135"/>
                </a:lnTo>
                <a:lnTo>
                  <a:pt x="6634722" y="3621405"/>
                </a:lnTo>
                <a:lnTo>
                  <a:pt x="6640736" y="3622675"/>
                </a:lnTo>
                <a:lnTo>
                  <a:pt x="6646415" y="3624898"/>
                </a:lnTo>
                <a:lnTo>
                  <a:pt x="6652095" y="3626803"/>
                </a:lnTo>
                <a:lnTo>
                  <a:pt x="6657441" y="3629343"/>
                </a:lnTo>
                <a:lnTo>
                  <a:pt x="6662786" y="3631883"/>
                </a:lnTo>
                <a:lnTo>
                  <a:pt x="6668132" y="3634740"/>
                </a:lnTo>
                <a:lnTo>
                  <a:pt x="6673477" y="3638233"/>
                </a:lnTo>
                <a:lnTo>
                  <a:pt x="6678489" y="3641725"/>
                </a:lnTo>
                <a:lnTo>
                  <a:pt x="6683501" y="3645218"/>
                </a:lnTo>
                <a:lnTo>
                  <a:pt x="6688178" y="3649345"/>
                </a:lnTo>
                <a:lnTo>
                  <a:pt x="6692855" y="3653790"/>
                </a:lnTo>
                <a:lnTo>
                  <a:pt x="7361725" y="4321810"/>
                </a:lnTo>
                <a:lnTo>
                  <a:pt x="7366068" y="4325938"/>
                </a:lnTo>
                <a:lnTo>
                  <a:pt x="7370746" y="4330065"/>
                </a:lnTo>
                <a:lnTo>
                  <a:pt x="7376091" y="4334193"/>
                </a:lnTo>
                <a:lnTo>
                  <a:pt x="7380769" y="4337685"/>
                </a:lnTo>
                <a:lnTo>
                  <a:pt x="7386114" y="4340860"/>
                </a:lnTo>
                <a:lnTo>
                  <a:pt x="7391460" y="4343718"/>
                </a:lnTo>
                <a:lnTo>
                  <a:pt x="7396806" y="4346575"/>
                </a:lnTo>
                <a:lnTo>
                  <a:pt x="7402485" y="4349115"/>
                </a:lnTo>
                <a:lnTo>
                  <a:pt x="7407831" y="4351020"/>
                </a:lnTo>
                <a:lnTo>
                  <a:pt x="7413511" y="4352608"/>
                </a:lnTo>
                <a:lnTo>
                  <a:pt x="7419524" y="4354513"/>
                </a:lnTo>
                <a:lnTo>
                  <a:pt x="7425204" y="4355465"/>
                </a:lnTo>
                <a:lnTo>
                  <a:pt x="7431218" y="4356418"/>
                </a:lnTo>
                <a:lnTo>
                  <a:pt x="7436898" y="4357053"/>
                </a:lnTo>
                <a:lnTo>
                  <a:pt x="7442911" y="4358005"/>
                </a:lnTo>
                <a:lnTo>
                  <a:pt x="7448591" y="4358005"/>
                </a:lnTo>
                <a:lnTo>
                  <a:pt x="7454605" y="4358005"/>
                </a:lnTo>
                <a:lnTo>
                  <a:pt x="7460619" y="4357053"/>
                </a:lnTo>
                <a:lnTo>
                  <a:pt x="7466298" y="4356418"/>
                </a:lnTo>
                <a:lnTo>
                  <a:pt x="7472312" y="4355465"/>
                </a:lnTo>
                <a:lnTo>
                  <a:pt x="7477992" y="4354513"/>
                </a:lnTo>
                <a:lnTo>
                  <a:pt x="7484006" y="4352608"/>
                </a:lnTo>
                <a:lnTo>
                  <a:pt x="7489351" y="4351020"/>
                </a:lnTo>
                <a:lnTo>
                  <a:pt x="7495031" y="4349115"/>
                </a:lnTo>
                <a:lnTo>
                  <a:pt x="7500711" y="4346575"/>
                </a:lnTo>
                <a:lnTo>
                  <a:pt x="7506056" y="4343718"/>
                </a:lnTo>
                <a:lnTo>
                  <a:pt x="7511402" y="4340860"/>
                </a:lnTo>
                <a:lnTo>
                  <a:pt x="7516414" y="4337685"/>
                </a:lnTo>
                <a:lnTo>
                  <a:pt x="7521425" y="4334193"/>
                </a:lnTo>
                <a:lnTo>
                  <a:pt x="7526771" y="4330065"/>
                </a:lnTo>
                <a:lnTo>
                  <a:pt x="7531114" y="4325938"/>
                </a:lnTo>
                <a:lnTo>
                  <a:pt x="7535791" y="4321810"/>
                </a:lnTo>
                <a:lnTo>
                  <a:pt x="7540469" y="4317048"/>
                </a:lnTo>
                <a:lnTo>
                  <a:pt x="7544478" y="4312285"/>
                </a:lnTo>
                <a:lnTo>
                  <a:pt x="7548153" y="4307523"/>
                </a:lnTo>
                <a:lnTo>
                  <a:pt x="7551494" y="4302443"/>
                </a:lnTo>
                <a:lnTo>
                  <a:pt x="7554835" y="4297363"/>
                </a:lnTo>
                <a:lnTo>
                  <a:pt x="7557842" y="4292283"/>
                </a:lnTo>
                <a:lnTo>
                  <a:pt x="7560515" y="4286568"/>
                </a:lnTo>
                <a:lnTo>
                  <a:pt x="7562854" y="4281170"/>
                </a:lnTo>
                <a:lnTo>
                  <a:pt x="7564858" y="4275455"/>
                </a:lnTo>
                <a:lnTo>
                  <a:pt x="7566863" y="4270058"/>
                </a:lnTo>
                <a:lnTo>
                  <a:pt x="7568533" y="4264025"/>
                </a:lnTo>
                <a:lnTo>
                  <a:pt x="7569870" y="4258310"/>
                </a:lnTo>
                <a:lnTo>
                  <a:pt x="7570872" y="4252595"/>
                </a:lnTo>
                <a:cubicBezTo>
                  <a:pt x="7571095" y="4250584"/>
                  <a:pt x="7571317" y="4248574"/>
                  <a:pt x="7571540" y="4246563"/>
                </a:cubicBezTo>
                <a:cubicBezTo>
                  <a:pt x="7571651" y="4244658"/>
                  <a:pt x="7571763" y="4242753"/>
                  <a:pt x="7571874" y="4240848"/>
                </a:cubicBezTo>
                <a:lnTo>
                  <a:pt x="7571874" y="4234815"/>
                </a:lnTo>
                <a:lnTo>
                  <a:pt x="7571874" y="4228783"/>
                </a:lnTo>
                <a:cubicBezTo>
                  <a:pt x="7571763" y="4226878"/>
                  <a:pt x="7571651" y="4224973"/>
                  <a:pt x="7571540" y="4223068"/>
                </a:cubicBezTo>
                <a:cubicBezTo>
                  <a:pt x="7571317" y="4221163"/>
                  <a:pt x="7571095" y="4219258"/>
                  <a:pt x="7570872" y="4217353"/>
                </a:cubicBezTo>
                <a:lnTo>
                  <a:pt x="7569870" y="4211320"/>
                </a:lnTo>
                <a:lnTo>
                  <a:pt x="7568533" y="4205605"/>
                </a:lnTo>
                <a:lnTo>
                  <a:pt x="7566863" y="4199890"/>
                </a:lnTo>
                <a:lnTo>
                  <a:pt x="7564858" y="4194175"/>
                </a:lnTo>
                <a:lnTo>
                  <a:pt x="7562854" y="4188460"/>
                </a:lnTo>
                <a:lnTo>
                  <a:pt x="7560515" y="4183063"/>
                </a:lnTo>
                <a:lnTo>
                  <a:pt x="7557842" y="4177665"/>
                </a:lnTo>
                <a:lnTo>
                  <a:pt x="7554835" y="4172268"/>
                </a:lnTo>
                <a:lnTo>
                  <a:pt x="7551494" y="4166870"/>
                </a:lnTo>
                <a:lnTo>
                  <a:pt x="7548153" y="4161790"/>
                </a:lnTo>
                <a:lnTo>
                  <a:pt x="7544478" y="4157028"/>
                </a:lnTo>
                <a:lnTo>
                  <a:pt x="7540469" y="4152265"/>
                </a:lnTo>
                <a:lnTo>
                  <a:pt x="7535791" y="4147820"/>
                </a:lnTo>
                <a:lnTo>
                  <a:pt x="7148903" y="3761423"/>
                </a:lnTo>
                <a:lnTo>
                  <a:pt x="6952786" y="3565208"/>
                </a:lnTo>
                <a:lnTo>
                  <a:pt x="6948108" y="3560445"/>
                </a:lnTo>
                <a:lnTo>
                  <a:pt x="6944099" y="3555683"/>
                </a:lnTo>
                <a:lnTo>
                  <a:pt x="6940424" y="3550920"/>
                </a:lnTo>
                <a:lnTo>
                  <a:pt x="6936749" y="3545840"/>
                </a:lnTo>
                <a:lnTo>
                  <a:pt x="6933408" y="3540760"/>
                </a:lnTo>
                <a:lnTo>
                  <a:pt x="6930735" y="3535680"/>
                </a:lnTo>
                <a:lnTo>
                  <a:pt x="6928062" y="3529965"/>
                </a:lnTo>
                <a:lnTo>
                  <a:pt x="6925724" y="3524568"/>
                </a:lnTo>
                <a:lnTo>
                  <a:pt x="6923385" y="3518853"/>
                </a:lnTo>
                <a:lnTo>
                  <a:pt x="6921380" y="3513455"/>
                </a:lnTo>
                <a:lnTo>
                  <a:pt x="6920044" y="3507423"/>
                </a:lnTo>
                <a:lnTo>
                  <a:pt x="6918708" y="3501708"/>
                </a:lnTo>
                <a:lnTo>
                  <a:pt x="6917705" y="3495993"/>
                </a:lnTo>
                <a:cubicBezTo>
                  <a:pt x="6917482" y="3493982"/>
                  <a:pt x="6917260" y="3491971"/>
                  <a:pt x="6917037" y="3489960"/>
                </a:cubicBezTo>
                <a:cubicBezTo>
                  <a:pt x="6916926" y="3488055"/>
                  <a:pt x="6916814" y="3486150"/>
                  <a:pt x="6916703" y="3484245"/>
                </a:cubicBezTo>
                <a:cubicBezTo>
                  <a:pt x="6916592" y="3482234"/>
                  <a:pt x="6916480" y="3480224"/>
                  <a:pt x="6916369" y="3478213"/>
                </a:cubicBezTo>
                <a:cubicBezTo>
                  <a:pt x="6916480" y="3476202"/>
                  <a:pt x="6916592" y="3474191"/>
                  <a:pt x="6916703" y="3472180"/>
                </a:cubicBezTo>
                <a:cubicBezTo>
                  <a:pt x="6916814" y="3470275"/>
                  <a:pt x="6916926" y="3468370"/>
                  <a:pt x="6917037" y="3466465"/>
                </a:cubicBezTo>
                <a:cubicBezTo>
                  <a:pt x="6917260" y="3464560"/>
                  <a:pt x="6917482" y="3462655"/>
                  <a:pt x="6917705" y="3460750"/>
                </a:cubicBezTo>
                <a:lnTo>
                  <a:pt x="6918708" y="3454718"/>
                </a:lnTo>
                <a:lnTo>
                  <a:pt x="6920044" y="3449003"/>
                </a:lnTo>
                <a:lnTo>
                  <a:pt x="6921380" y="3443288"/>
                </a:lnTo>
                <a:lnTo>
                  <a:pt x="6923385" y="3437255"/>
                </a:lnTo>
                <a:lnTo>
                  <a:pt x="6925724" y="3431858"/>
                </a:lnTo>
                <a:lnTo>
                  <a:pt x="6928062" y="3426460"/>
                </a:lnTo>
                <a:lnTo>
                  <a:pt x="6930735" y="3421063"/>
                </a:lnTo>
                <a:lnTo>
                  <a:pt x="6933408" y="3415348"/>
                </a:lnTo>
                <a:lnTo>
                  <a:pt x="6936749" y="3410268"/>
                </a:lnTo>
                <a:lnTo>
                  <a:pt x="6940424" y="3405505"/>
                </a:lnTo>
                <a:lnTo>
                  <a:pt x="6944099" y="3400425"/>
                </a:lnTo>
                <a:lnTo>
                  <a:pt x="6948108" y="3395663"/>
                </a:lnTo>
                <a:lnTo>
                  <a:pt x="6952786" y="3391218"/>
                </a:lnTo>
                <a:lnTo>
                  <a:pt x="6957129" y="3386773"/>
                </a:lnTo>
                <a:lnTo>
                  <a:pt x="6961807" y="3382645"/>
                </a:lnTo>
                <a:lnTo>
                  <a:pt x="6967152" y="3378835"/>
                </a:lnTo>
                <a:lnTo>
                  <a:pt x="6971830" y="3375343"/>
                </a:lnTo>
                <a:lnTo>
                  <a:pt x="6976841" y="3372168"/>
                </a:lnTo>
                <a:lnTo>
                  <a:pt x="6982521" y="3369310"/>
                </a:lnTo>
                <a:lnTo>
                  <a:pt x="6987866" y="3366453"/>
                </a:lnTo>
                <a:lnTo>
                  <a:pt x="6993546" y="3364230"/>
                </a:lnTo>
                <a:lnTo>
                  <a:pt x="6998892" y="3362008"/>
                </a:lnTo>
                <a:lnTo>
                  <a:pt x="7004571" y="3360103"/>
                </a:lnTo>
                <a:lnTo>
                  <a:pt x="7010585" y="3358833"/>
                </a:lnTo>
                <a:lnTo>
                  <a:pt x="7016265" y="3357245"/>
                </a:lnTo>
                <a:lnTo>
                  <a:pt x="7022279" y="3356293"/>
                </a:lnTo>
                <a:lnTo>
                  <a:pt x="7027958" y="3355658"/>
                </a:lnTo>
                <a:lnTo>
                  <a:pt x="7033972" y="3355340"/>
                </a:lnTo>
                <a:lnTo>
                  <a:pt x="7039652" y="3355023"/>
                </a:lnTo>
                <a:lnTo>
                  <a:pt x="7045666" y="3355340"/>
                </a:lnTo>
                <a:lnTo>
                  <a:pt x="7051680" y="3355658"/>
                </a:lnTo>
                <a:lnTo>
                  <a:pt x="7057359" y="3356293"/>
                </a:lnTo>
                <a:lnTo>
                  <a:pt x="7063373" y="3357245"/>
                </a:lnTo>
                <a:lnTo>
                  <a:pt x="7069053" y="3358833"/>
                </a:lnTo>
                <a:lnTo>
                  <a:pt x="7075067" y="3360103"/>
                </a:lnTo>
                <a:lnTo>
                  <a:pt x="7080412" y="3362008"/>
                </a:lnTo>
                <a:lnTo>
                  <a:pt x="7086092" y="3364230"/>
                </a:lnTo>
                <a:lnTo>
                  <a:pt x="7091772" y="3366453"/>
                </a:lnTo>
                <a:lnTo>
                  <a:pt x="7097117" y="3369310"/>
                </a:lnTo>
                <a:lnTo>
                  <a:pt x="7102463" y="3372168"/>
                </a:lnTo>
                <a:lnTo>
                  <a:pt x="7107474" y="3375343"/>
                </a:lnTo>
                <a:lnTo>
                  <a:pt x="7112486" y="3378835"/>
                </a:lnTo>
                <a:lnTo>
                  <a:pt x="7117497" y="3382645"/>
                </a:lnTo>
                <a:lnTo>
                  <a:pt x="7122175" y="3386773"/>
                </a:lnTo>
                <a:lnTo>
                  <a:pt x="7126852" y="3391218"/>
                </a:lnTo>
                <a:lnTo>
                  <a:pt x="7334329" y="3598228"/>
                </a:lnTo>
                <a:lnTo>
                  <a:pt x="7338672" y="3602673"/>
                </a:lnTo>
                <a:lnTo>
                  <a:pt x="7343349" y="3606800"/>
                </a:lnTo>
                <a:lnTo>
                  <a:pt x="7348695" y="3610610"/>
                </a:lnTo>
                <a:lnTo>
                  <a:pt x="7353372" y="3613785"/>
                </a:lnTo>
                <a:lnTo>
                  <a:pt x="7358718" y="3617278"/>
                </a:lnTo>
                <a:lnTo>
                  <a:pt x="7364064" y="3620135"/>
                </a:lnTo>
                <a:lnTo>
                  <a:pt x="7369409" y="3622675"/>
                </a:lnTo>
                <a:lnTo>
                  <a:pt x="7375089" y="3625215"/>
                </a:lnTo>
                <a:lnTo>
                  <a:pt x="7380435" y="3627120"/>
                </a:lnTo>
                <a:lnTo>
                  <a:pt x="7386114" y="3629343"/>
                </a:lnTo>
                <a:lnTo>
                  <a:pt x="7392128" y="3630613"/>
                </a:lnTo>
                <a:lnTo>
                  <a:pt x="7397808" y="3631883"/>
                </a:lnTo>
                <a:lnTo>
                  <a:pt x="7403822" y="3633153"/>
                </a:lnTo>
                <a:lnTo>
                  <a:pt x="7409501" y="3633788"/>
                </a:lnTo>
                <a:lnTo>
                  <a:pt x="7415515" y="3634105"/>
                </a:lnTo>
                <a:lnTo>
                  <a:pt x="7421195" y="3634105"/>
                </a:lnTo>
                <a:lnTo>
                  <a:pt x="7427209" y="3634105"/>
                </a:lnTo>
                <a:lnTo>
                  <a:pt x="7433223" y="3633788"/>
                </a:lnTo>
                <a:lnTo>
                  <a:pt x="7438902" y="3633153"/>
                </a:lnTo>
                <a:lnTo>
                  <a:pt x="7444916" y="3631883"/>
                </a:lnTo>
                <a:lnTo>
                  <a:pt x="7450596" y="3630613"/>
                </a:lnTo>
                <a:lnTo>
                  <a:pt x="7456610" y="3629343"/>
                </a:lnTo>
                <a:lnTo>
                  <a:pt x="7461955" y="3627120"/>
                </a:lnTo>
                <a:lnTo>
                  <a:pt x="7467635" y="3625215"/>
                </a:lnTo>
                <a:lnTo>
                  <a:pt x="7473315" y="3622675"/>
                </a:lnTo>
                <a:lnTo>
                  <a:pt x="7478660" y="3620135"/>
                </a:lnTo>
                <a:lnTo>
                  <a:pt x="7484006" y="3617278"/>
                </a:lnTo>
                <a:lnTo>
                  <a:pt x="7489017" y="3613785"/>
                </a:lnTo>
                <a:lnTo>
                  <a:pt x="7494029" y="3610610"/>
                </a:lnTo>
                <a:lnTo>
                  <a:pt x="7499374" y="3606800"/>
                </a:lnTo>
                <a:lnTo>
                  <a:pt x="7503718" y="3602673"/>
                </a:lnTo>
                <a:lnTo>
                  <a:pt x="7508395" y="3598228"/>
                </a:lnTo>
                <a:lnTo>
                  <a:pt x="7513073" y="3593783"/>
                </a:lnTo>
                <a:lnTo>
                  <a:pt x="7517082" y="3589020"/>
                </a:lnTo>
                <a:lnTo>
                  <a:pt x="7520757" y="3583940"/>
                </a:lnTo>
                <a:lnTo>
                  <a:pt x="7524098" y="3578860"/>
                </a:lnTo>
                <a:lnTo>
                  <a:pt x="7527439" y="3573463"/>
                </a:lnTo>
                <a:lnTo>
                  <a:pt x="7530446" y="3568383"/>
                </a:lnTo>
                <a:lnTo>
                  <a:pt x="7533119" y="3562985"/>
                </a:lnTo>
                <a:lnTo>
                  <a:pt x="7535457" y="3557588"/>
                </a:lnTo>
                <a:lnTo>
                  <a:pt x="7537462" y="3551873"/>
                </a:lnTo>
                <a:lnTo>
                  <a:pt x="7539467" y="3546158"/>
                </a:lnTo>
                <a:lnTo>
                  <a:pt x="7541137" y="3540443"/>
                </a:lnTo>
                <a:lnTo>
                  <a:pt x="7542473" y="3534410"/>
                </a:lnTo>
                <a:lnTo>
                  <a:pt x="7543476" y="3528695"/>
                </a:lnTo>
                <a:cubicBezTo>
                  <a:pt x="7543699" y="3526790"/>
                  <a:pt x="7543921" y="3524885"/>
                  <a:pt x="7544144" y="3522980"/>
                </a:cubicBezTo>
                <a:cubicBezTo>
                  <a:pt x="7544255" y="3520969"/>
                  <a:pt x="7544367" y="3518959"/>
                  <a:pt x="7544478" y="3516948"/>
                </a:cubicBezTo>
                <a:lnTo>
                  <a:pt x="7544478" y="3511233"/>
                </a:lnTo>
                <a:lnTo>
                  <a:pt x="7544478" y="3505200"/>
                </a:lnTo>
                <a:cubicBezTo>
                  <a:pt x="7544367" y="3503189"/>
                  <a:pt x="7544255" y="3501179"/>
                  <a:pt x="7544144" y="3499168"/>
                </a:cubicBezTo>
                <a:cubicBezTo>
                  <a:pt x="7543921" y="3497263"/>
                  <a:pt x="7543699" y="3495358"/>
                  <a:pt x="7543476" y="3493453"/>
                </a:cubicBezTo>
                <a:lnTo>
                  <a:pt x="7542473" y="3487738"/>
                </a:lnTo>
                <a:lnTo>
                  <a:pt x="7541137" y="3481705"/>
                </a:lnTo>
                <a:lnTo>
                  <a:pt x="7539467" y="3475990"/>
                </a:lnTo>
                <a:lnTo>
                  <a:pt x="7537462" y="3470593"/>
                </a:lnTo>
                <a:lnTo>
                  <a:pt x="7535457" y="3464878"/>
                </a:lnTo>
                <a:lnTo>
                  <a:pt x="7533119" y="3459163"/>
                </a:lnTo>
                <a:lnTo>
                  <a:pt x="7530446" y="3453765"/>
                </a:lnTo>
                <a:lnTo>
                  <a:pt x="7527439" y="3448685"/>
                </a:lnTo>
                <a:lnTo>
                  <a:pt x="7524098" y="3443605"/>
                </a:lnTo>
                <a:lnTo>
                  <a:pt x="7520757" y="3438525"/>
                </a:lnTo>
                <a:lnTo>
                  <a:pt x="7517082" y="3433763"/>
                </a:lnTo>
                <a:lnTo>
                  <a:pt x="7513073" y="3428683"/>
                </a:lnTo>
                <a:lnTo>
                  <a:pt x="7508395" y="3423920"/>
                </a:lnTo>
                <a:lnTo>
                  <a:pt x="6839860" y="2756218"/>
                </a:lnTo>
                <a:lnTo>
                  <a:pt x="6836519" y="2753043"/>
                </a:lnTo>
                <a:lnTo>
                  <a:pt x="6833178" y="2749233"/>
                </a:lnTo>
                <a:lnTo>
                  <a:pt x="6826830" y="2741295"/>
                </a:lnTo>
                <a:lnTo>
                  <a:pt x="6821818" y="2733040"/>
                </a:lnTo>
                <a:lnTo>
                  <a:pt x="6817141" y="2724468"/>
                </a:lnTo>
                <a:lnTo>
                  <a:pt x="6812797" y="2715895"/>
                </a:lnTo>
                <a:lnTo>
                  <a:pt x="6809791" y="2707005"/>
                </a:lnTo>
                <a:lnTo>
                  <a:pt x="6807452" y="2697798"/>
                </a:lnTo>
                <a:lnTo>
                  <a:pt x="6805447" y="26885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CBE916B-0464-4BFD-886B-9D8AA467345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6716982" cy="4110086"/>
          </a:xfrm>
          <a:custGeom>
            <a:avLst/>
            <a:gdLst>
              <a:gd name="connsiteX0" fmla="*/ 5037736 w 5037736"/>
              <a:gd name="connsiteY0" fmla="*/ 0 h 4110086"/>
              <a:gd name="connsiteX1" fmla="*/ 0 w 5037736"/>
              <a:gd name="connsiteY1" fmla="*/ 0 h 4110086"/>
              <a:gd name="connsiteX2" fmla="*/ 2696252 w 5037736"/>
              <a:gd name="connsiteY2" fmla="*/ 2688414 h 4110086"/>
              <a:gd name="connsiteX3" fmla="*/ 2695583 w 5037736"/>
              <a:gd name="connsiteY3" fmla="*/ 2681112 h 4110086"/>
              <a:gd name="connsiteX4" fmla="*/ 2694915 w 5037736"/>
              <a:gd name="connsiteY4" fmla="*/ 2674127 h 4110086"/>
              <a:gd name="connsiteX5" fmla="*/ 2694915 w 5037736"/>
              <a:gd name="connsiteY5" fmla="*/ 2667143 h 4110086"/>
              <a:gd name="connsiteX6" fmla="*/ 2695249 w 5037736"/>
              <a:gd name="connsiteY6" fmla="*/ 2660158 h 4110086"/>
              <a:gd name="connsiteX7" fmla="*/ 2695918 w 5037736"/>
              <a:gd name="connsiteY7" fmla="*/ 2652856 h 4110086"/>
              <a:gd name="connsiteX8" fmla="*/ 2696920 w 5037736"/>
              <a:gd name="connsiteY8" fmla="*/ 2645872 h 4110086"/>
              <a:gd name="connsiteX9" fmla="*/ 2698590 w 5037736"/>
              <a:gd name="connsiteY9" fmla="*/ 2638887 h 4110086"/>
              <a:gd name="connsiteX10" fmla="*/ 2700260 w 5037736"/>
              <a:gd name="connsiteY10" fmla="*/ 2631903 h 4110086"/>
              <a:gd name="connsiteX11" fmla="*/ 2702599 w 5037736"/>
              <a:gd name="connsiteY11" fmla="*/ 2625235 h 4110086"/>
              <a:gd name="connsiteX12" fmla="*/ 2705605 w 5037736"/>
              <a:gd name="connsiteY12" fmla="*/ 2618568 h 4110086"/>
              <a:gd name="connsiteX13" fmla="*/ 2708946 w 5037736"/>
              <a:gd name="connsiteY13" fmla="*/ 2612219 h 4110086"/>
              <a:gd name="connsiteX14" fmla="*/ 2712287 w 5037736"/>
              <a:gd name="connsiteY14" fmla="*/ 2605552 h 4110086"/>
              <a:gd name="connsiteX15" fmla="*/ 2716296 w 5037736"/>
              <a:gd name="connsiteY15" fmla="*/ 2599520 h 4110086"/>
              <a:gd name="connsiteX16" fmla="*/ 2720973 w 5037736"/>
              <a:gd name="connsiteY16" fmla="*/ 2593488 h 4110086"/>
              <a:gd name="connsiteX17" fmla="*/ 2725649 w 5037736"/>
              <a:gd name="connsiteY17" fmla="*/ 2587773 h 4110086"/>
              <a:gd name="connsiteX18" fmla="*/ 2730660 w 5037736"/>
              <a:gd name="connsiteY18" fmla="*/ 2582058 h 4110086"/>
              <a:gd name="connsiteX19" fmla="*/ 2735337 w 5037736"/>
              <a:gd name="connsiteY19" fmla="*/ 2577931 h 4110086"/>
              <a:gd name="connsiteX20" fmla="*/ 2740014 w 5037736"/>
              <a:gd name="connsiteY20" fmla="*/ 2573804 h 4110086"/>
              <a:gd name="connsiteX21" fmla="*/ 2745025 w 5037736"/>
              <a:gd name="connsiteY21" fmla="*/ 2569994 h 4110086"/>
              <a:gd name="connsiteX22" fmla="*/ 2750036 w 5037736"/>
              <a:gd name="connsiteY22" fmla="*/ 2566184 h 4110086"/>
              <a:gd name="connsiteX23" fmla="*/ 2755381 w 5037736"/>
              <a:gd name="connsiteY23" fmla="*/ 2563327 h 4110086"/>
              <a:gd name="connsiteX24" fmla="*/ 2760726 w 5037736"/>
              <a:gd name="connsiteY24" fmla="*/ 2560152 h 4110086"/>
              <a:gd name="connsiteX25" fmla="*/ 2766072 w 5037736"/>
              <a:gd name="connsiteY25" fmla="*/ 2557295 h 4110086"/>
              <a:gd name="connsiteX26" fmla="*/ 2771417 w 5037736"/>
              <a:gd name="connsiteY26" fmla="*/ 2555073 h 4110086"/>
              <a:gd name="connsiteX27" fmla="*/ 2777096 w 5037736"/>
              <a:gd name="connsiteY27" fmla="*/ 2552850 h 4110086"/>
              <a:gd name="connsiteX28" fmla="*/ 2782775 w 5037736"/>
              <a:gd name="connsiteY28" fmla="*/ 2551263 h 4110086"/>
              <a:gd name="connsiteX29" fmla="*/ 2788788 w 5037736"/>
              <a:gd name="connsiteY29" fmla="*/ 2549675 h 4110086"/>
              <a:gd name="connsiteX30" fmla="*/ 2794467 w 5037736"/>
              <a:gd name="connsiteY30" fmla="*/ 2548406 h 4110086"/>
              <a:gd name="connsiteX31" fmla="*/ 2800146 w 5037736"/>
              <a:gd name="connsiteY31" fmla="*/ 2547453 h 4110086"/>
              <a:gd name="connsiteX32" fmla="*/ 2806159 w 5037736"/>
              <a:gd name="connsiteY32" fmla="*/ 2546818 h 4110086"/>
              <a:gd name="connsiteX33" fmla="*/ 2811839 w 5037736"/>
              <a:gd name="connsiteY33" fmla="*/ 2546183 h 4110086"/>
              <a:gd name="connsiteX34" fmla="*/ 2817852 w 5037736"/>
              <a:gd name="connsiteY34" fmla="*/ 2546183 h 4110086"/>
              <a:gd name="connsiteX35" fmla="*/ 2823865 w 5037736"/>
              <a:gd name="connsiteY35" fmla="*/ 2546183 h 4110086"/>
              <a:gd name="connsiteX36" fmla="*/ 2829878 w 5037736"/>
              <a:gd name="connsiteY36" fmla="*/ 2546818 h 4110086"/>
              <a:gd name="connsiteX37" fmla="*/ 2835557 w 5037736"/>
              <a:gd name="connsiteY37" fmla="*/ 2547453 h 4110086"/>
              <a:gd name="connsiteX38" fmla="*/ 2841236 w 5037736"/>
              <a:gd name="connsiteY38" fmla="*/ 2548406 h 4110086"/>
              <a:gd name="connsiteX39" fmla="*/ 2847250 w 5037736"/>
              <a:gd name="connsiteY39" fmla="*/ 2549675 h 4110086"/>
              <a:gd name="connsiteX40" fmla="*/ 2852929 w 5037736"/>
              <a:gd name="connsiteY40" fmla="*/ 2551263 h 4110086"/>
              <a:gd name="connsiteX41" fmla="*/ 2858608 w 5037736"/>
              <a:gd name="connsiteY41" fmla="*/ 2552850 h 4110086"/>
              <a:gd name="connsiteX42" fmla="*/ 2864287 w 5037736"/>
              <a:gd name="connsiteY42" fmla="*/ 2555073 h 4110086"/>
              <a:gd name="connsiteX43" fmla="*/ 2869966 w 5037736"/>
              <a:gd name="connsiteY43" fmla="*/ 2557295 h 4110086"/>
              <a:gd name="connsiteX44" fmla="*/ 2875311 w 5037736"/>
              <a:gd name="connsiteY44" fmla="*/ 2560152 h 4110086"/>
              <a:gd name="connsiteX45" fmla="*/ 2880322 w 5037736"/>
              <a:gd name="connsiteY45" fmla="*/ 2563327 h 4110086"/>
              <a:gd name="connsiteX46" fmla="*/ 2885667 w 5037736"/>
              <a:gd name="connsiteY46" fmla="*/ 2566184 h 4110086"/>
              <a:gd name="connsiteX47" fmla="*/ 2890678 w 5037736"/>
              <a:gd name="connsiteY47" fmla="*/ 2569994 h 4110086"/>
              <a:gd name="connsiteX48" fmla="*/ 2895689 w 5037736"/>
              <a:gd name="connsiteY48" fmla="*/ 2573804 h 4110086"/>
              <a:gd name="connsiteX49" fmla="*/ 2900366 w 5037736"/>
              <a:gd name="connsiteY49" fmla="*/ 2577931 h 4110086"/>
              <a:gd name="connsiteX50" fmla="*/ 2905043 w 5037736"/>
              <a:gd name="connsiteY50" fmla="*/ 2582058 h 4110086"/>
              <a:gd name="connsiteX51" fmla="*/ 4398989 w 5037736"/>
              <a:gd name="connsiteY51" fmla="*/ 4073893 h 4110086"/>
              <a:gd name="connsiteX52" fmla="*/ 4403332 w 5037736"/>
              <a:gd name="connsiteY52" fmla="*/ 4078338 h 4110086"/>
              <a:gd name="connsiteX53" fmla="*/ 4408009 w 5037736"/>
              <a:gd name="connsiteY53" fmla="*/ 4082465 h 4110086"/>
              <a:gd name="connsiteX54" fmla="*/ 4413020 w 5037736"/>
              <a:gd name="connsiteY54" fmla="*/ 4086275 h 4110086"/>
              <a:gd name="connsiteX55" fmla="*/ 4418031 w 5037736"/>
              <a:gd name="connsiteY55" fmla="*/ 4089767 h 4110086"/>
              <a:gd name="connsiteX56" fmla="*/ 4423042 w 5037736"/>
              <a:gd name="connsiteY56" fmla="*/ 4093259 h 4110086"/>
              <a:gd name="connsiteX57" fmla="*/ 4428721 w 5037736"/>
              <a:gd name="connsiteY57" fmla="*/ 4095799 h 4110086"/>
              <a:gd name="connsiteX58" fmla="*/ 4433732 w 5037736"/>
              <a:gd name="connsiteY58" fmla="*/ 4098656 h 4110086"/>
              <a:gd name="connsiteX59" fmla="*/ 4439745 w 5037736"/>
              <a:gd name="connsiteY59" fmla="*/ 4101196 h 4110086"/>
              <a:gd name="connsiteX60" fmla="*/ 4445090 w 5037736"/>
              <a:gd name="connsiteY60" fmla="*/ 4103101 h 4110086"/>
              <a:gd name="connsiteX61" fmla="*/ 4450769 w 5037736"/>
              <a:gd name="connsiteY61" fmla="*/ 4105006 h 4110086"/>
              <a:gd name="connsiteX62" fmla="*/ 4456449 w 5037736"/>
              <a:gd name="connsiteY62" fmla="*/ 4106593 h 4110086"/>
              <a:gd name="connsiteX63" fmla="*/ 4462127 w 5037736"/>
              <a:gd name="connsiteY63" fmla="*/ 4107863 h 4110086"/>
              <a:gd name="connsiteX64" fmla="*/ 4468140 w 5037736"/>
              <a:gd name="connsiteY64" fmla="*/ 4108816 h 4110086"/>
              <a:gd name="connsiteX65" fmla="*/ 4474154 w 5037736"/>
              <a:gd name="connsiteY65" fmla="*/ 4109451 h 4110086"/>
              <a:gd name="connsiteX66" fmla="*/ 4480167 w 5037736"/>
              <a:gd name="connsiteY66" fmla="*/ 4110086 h 4110086"/>
              <a:gd name="connsiteX67" fmla="*/ 4485846 w 5037736"/>
              <a:gd name="connsiteY67" fmla="*/ 4110086 h 4110086"/>
              <a:gd name="connsiteX68" fmla="*/ 4491526 w 5037736"/>
              <a:gd name="connsiteY68" fmla="*/ 4110086 h 4110086"/>
              <a:gd name="connsiteX69" fmla="*/ 4497538 w 5037736"/>
              <a:gd name="connsiteY69" fmla="*/ 4109451 h 4110086"/>
              <a:gd name="connsiteX70" fmla="*/ 4503551 w 5037736"/>
              <a:gd name="connsiteY70" fmla="*/ 4108816 h 4110086"/>
              <a:gd name="connsiteX71" fmla="*/ 4509565 w 5037736"/>
              <a:gd name="connsiteY71" fmla="*/ 4107863 h 4110086"/>
              <a:gd name="connsiteX72" fmla="*/ 4515244 w 5037736"/>
              <a:gd name="connsiteY72" fmla="*/ 4106593 h 4110086"/>
              <a:gd name="connsiteX73" fmla="*/ 4520589 w 5037736"/>
              <a:gd name="connsiteY73" fmla="*/ 4105006 h 4110086"/>
              <a:gd name="connsiteX74" fmla="*/ 4526602 w 5037736"/>
              <a:gd name="connsiteY74" fmla="*/ 4103101 h 4110086"/>
              <a:gd name="connsiteX75" fmla="*/ 4531948 w 5037736"/>
              <a:gd name="connsiteY75" fmla="*/ 4101196 h 4110086"/>
              <a:gd name="connsiteX76" fmla="*/ 4537960 w 5037736"/>
              <a:gd name="connsiteY76" fmla="*/ 4098656 h 4110086"/>
              <a:gd name="connsiteX77" fmla="*/ 4542971 w 5037736"/>
              <a:gd name="connsiteY77" fmla="*/ 4095799 h 4110086"/>
              <a:gd name="connsiteX78" fmla="*/ 4548650 w 5037736"/>
              <a:gd name="connsiteY78" fmla="*/ 4093259 h 4110086"/>
              <a:gd name="connsiteX79" fmla="*/ 4553661 w 5037736"/>
              <a:gd name="connsiteY79" fmla="*/ 4089767 h 4110086"/>
              <a:gd name="connsiteX80" fmla="*/ 4558672 w 5037736"/>
              <a:gd name="connsiteY80" fmla="*/ 4086275 h 4110086"/>
              <a:gd name="connsiteX81" fmla="*/ 4563683 w 5037736"/>
              <a:gd name="connsiteY81" fmla="*/ 4082465 h 4110086"/>
              <a:gd name="connsiteX82" fmla="*/ 4568360 w 5037736"/>
              <a:gd name="connsiteY82" fmla="*/ 4078338 h 4110086"/>
              <a:gd name="connsiteX83" fmla="*/ 4572704 w 5037736"/>
              <a:gd name="connsiteY83" fmla="*/ 4073893 h 4110086"/>
              <a:gd name="connsiteX84" fmla="*/ 4577381 w 5037736"/>
              <a:gd name="connsiteY84" fmla="*/ 4069448 h 4110086"/>
              <a:gd name="connsiteX85" fmla="*/ 4581389 w 5037736"/>
              <a:gd name="connsiteY85" fmla="*/ 4064686 h 4110086"/>
              <a:gd name="connsiteX86" fmla="*/ 4585064 w 5037736"/>
              <a:gd name="connsiteY86" fmla="*/ 4059606 h 4110086"/>
              <a:gd name="connsiteX87" fmla="*/ 4588738 w 5037736"/>
              <a:gd name="connsiteY87" fmla="*/ 4054844 h 4110086"/>
              <a:gd name="connsiteX88" fmla="*/ 4592079 w 5037736"/>
              <a:gd name="connsiteY88" fmla="*/ 4049447 h 4110086"/>
              <a:gd name="connsiteX89" fmla="*/ 4595086 w 5037736"/>
              <a:gd name="connsiteY89" fmla="*/ 4044367 h 4110086"/>
              <a:gd name="connsiteX90" fmla="*/ 4597424 w 5037736"/>
              <a:gd name="connsiteY90" fmla="*/ 4038653 h 4110086"/>
              <a:gd name="connsiteX91" fmla="*/ 4599763 w 5037736"/>
              <a:gd name="connsiteY91" fmla="*/ 4033256 h 4110086"/>
              <a:gd name="connsiteX92" fmla="*/ 4602101 w 5037736"/>
              <a:gd name="connsiteY92" fmla="*/ 4027859 h 4110086"/>
              <a:gd name="connsiteX93" fmla="*/ 4604106 w 5037736"/>
              <a:gd name="connsiteY93" fmla="*/ 4022144 h 4110086"/>
              <a:gd name="connsiteX94" fmla="*/ 4605776 w 5037736"/>
              <a:gd name="connsiteY94" fmla="*/ 4016112 h 4110086"/>
              <a:gd name="connsiteX95" fmla="*/ 4606778 w 5037736"/>
              <a:gd name="connsiteY95" fmla="*/ 4010397 h 4110086"/>
              <a:gd name="connsiteX96" fmla="*/ 4607781 w 5037736"/>
              <a:gd name="connsiteY96" fmla="*/ 4004683 h 4110086"/>
              <a:gd name="connsiteX97" fmla="*/ 4608448 w 5037736"/>
              <a:gd name="connsiteY97" fmla="*/ 3998650 h 4110086"/>
              <a:gd name="connsiteX98" fmla="*/ 4608782 w 5037736"/>
              <a:gd name="connsiteY98" fmla="*/ 3992936 h 4110086"/>
              <a:gd name="connsiteX99" fmla="*/ 4609117 w 5037736"/>
              <a:gd name="connsiteY99" fmla="*/ 3987221 h 4110086"/>
              <a:gd name="connsiteX100" fmla="*/ 4608782 w 5037736"/>
              <a:gd name="connsiteY100" fmla="*/ 3980872 h 4110086"/>
              <a:gd name="connsiteX101" fmla="*/ 4608448 w 5037736"/>
              <a:gd name="connsiteY101" fmla="*/ 3975157 h 4110086"/>
              <a:gd name="connsiteX102" fmla="*/ 4607781 w 5037736"/>
              <a:gd name="connsiteY102" fmla="*/ 3969442 h 4110086"/>
              <a:gd name="connsiteX103" fmla="*/ 4606778 w 5037736"/>
              <a:gd name="connsiteY103" fmla="*/ 3963410 h 4110086"/>
              <a:gd name="connsiteX104" fmla="*/ 4605776 w 5037736"/>
              <a:gd name="connsiteY104" fmla="*/ 3957696 h 4110086"/>
              <a:gd name="connsiteX105" fmla="*/ 4604106 w 5037736"/>
              <a:gd name="connsiteY105" fmla="*/ 3951981 h 4110086"/>
              <a:gd name="connsiteX106" fmla="*/ 4602101 w 5037736"/>
              <a:gd name="connsiteY106" fmla="*/ 3946584 h 4110086"/>
              <a:gd name="connsiteX107" fmla="*/ 4599763 w 5037736"/>
              <a:gd name="connsiteY107" fmla="*/ 3940552 h 4110086"/>
              <a:gd name="connsiteX108" fmla="*/ 4597424 w 5037736"/>
              <a:gd name="connsiteY108" fmla="*/ 3935155 h 4110086"/>
              <a:gd name="connsiteX109" fmla="*/ 4595086 w 5037736"/>
              <a:gd name="connsiteY109" fmla="*/ 3929757 h 4110086"/>
              <a:gd name="connsiteX110" fmla="*/ 4592079 w 5037736"/>
              <a:gd name="connsiteY110" fmla="*/ 3924678 h 4110086"/>
              <a:gd name="connsiteX111" fmla="*/ 4588738 w 5037736"/>
              <a:gd name="connsiteY111" fmla="*/ 3919281 h 4110086"/>
              <a:gd name="connsiteX112" fmla="*/ 4585064 w 5037736"/>
              <a:gd name="connsiteY112" fmla="*/ 3914201 h 4110086"/>
              <a:gd name="connsiteX113" fmla="*/ 4581389 w 5037736"/>
              <a:gd name="connsiteY113" fmla="*/ 3909121 h 4110086"/>
              <a:gd name="connsiteX114" fmla="*/ 4577381 w 5037736"/>
              <a:gd name="connsiteY114" fmla="*/ 3904677 h 4110086"/>
              <a:gd name="connsiteX115" fmla="*/ 4572704 w 5037736"/>
              <a:gd name="connsiteY115" fmla="*/ 3899914 h 4110086"/>
              <a:gd name="connsiteX116" fmla="*/ 3276525 w 5037736"/>
              <a:gd name="connsiteY116" fmla="*/ 2605234 h 4110086"/>
              <a:gd name="connsiteX117" fmla="*/ 3272182 w 5037736"/>
              <a:gd name="connsiteY117" fmla="*/ 2600472 h 4110086"/>
              <a:gd name="connsiteX118" fmla="*/ 3268174 w 5037736"/>
              <a:gd name="connsiteY118" fmla="*/ 2596027 h 4110086"/>
              <a:gd name="connsiteX119" fmla="*/ 3264165 w 5037736"/>
              <a:gd name="connsiteY119" fmla="*/ 2590948 h 4110086"/>
              <a:gd name="connsiteX120" fmla="*/ 3260824 w 5037736"/>
              <a:gd name="connsiteY120" fmla="*/ 2585868 h 4110086"/>
              <a:gd name="connsiteX121" fmla="*/ 3257818 w 5037736"/>
              <a:gd name="connsiteY121" fmla="*/ 2580788 h 4110086"/>
              <a:gd name="connsiteX122" fmla="*/ 3254811 w 5037736"/>
              <a:gd name="connsiteY122" fmla="*/ 2575709 h 4110086"/>
              <a:gd name="connsiteX123" fmla="*/ 3252138 w 5037736"/>
              <a:gd name="connsiteY123" fmla="*/ 2569994 h 4110086"/>
              <a:gd name="connsiteX124" fmla="*/ 3249466 w 5037736"/>
              <a:gd name="connsiteY124" fmla="*/ 2564597 h 4110086"/>
              <a:gd name="connsiteX125" fmla="*/ 3247461 w 5037736"/>
              <a:gd name="connsiteY125" fmla="*/ 2558882 h 4110086"/>
              <a:gd name="connsiteX126" fmla="*/ 3245791 w 5037736"/>
              <a:gd name="connsiteY126" fmla="*/ 2553168 h 4110086"/>
              <a:gd name="connsiteX127" fmla="*/ 3244121 w 5037736"/>
              <a:gd name="connsiteY127" fmla="*/ 2547453 h 4110086"/>
              <a:gd name="connsiteX128" fmla="*/ 3242785 w 5037736"/>
              <a:gd name="connsiteY128" fmla="*/ 2541738 h 4110086"/>
              <a:gd name="connsiteX129" fmla="*/ 3241782 w 5037736"/>
              <a:gd name="connsiteY129" fmla="*/ 2536024 h 4110086"/>
              <a:gd name="connsiteX130" fmla="*/ 3241114 w 5037736"/>
              <a:gd name="connsiteY130" fmla="*/ 2529992 h 4110086"/>
              <a:gd name="connsiteX131" fmla="*/ 3240780 w 5037736"/>
              <a:gd name="connsiteY131" fmla="*/ 2524277 h 4110086"/>
              <a:gd name="connsiteX132" fmla="*/ 3240780 w 5037736"/>
              <a:gd name="connsiteY132" fmla="*/ 2518245 h 4110086"/>
              <a:gd name="connsiteX133" fmla="*/ 3240780 w 5037736"/>
              <a:gd name="connsiteY133" fmla="*/ 2512213 h 4110086"/>
              <a:gd name="connsiteX134" fmla="*/ 3241114 w 5037736"/>
              <a:gd name="connsiteY134" fmla="*/ 2506498 h 4110086"/>
              <a:gd name="connsiteX135" fmla="*/ 3241782 w 5037736"/>
              <a:gd name="connsiteY135" fmla="*/ 2500784 h 4110086"/>
              <a:gd name="connsiteX136" fmla="*/ 3242785 w 5037736"/>
              <a:gd name="connsiteY136" fmla="*/ 2494752 h 4110086"/>
              <a:gd name="connsiteX137" fmla="*/ 3244121 w 5037736"/>
              <a:gd name="connsiteY137" fmla="*/ 2489037 h 4110086"/>
              <a:gd name="connsiteX138" fmla="*/ 3245791 w 5037736"/>
              <a:gd name="connsiteY138" fmla="*/ 2483322 h 4110086"/>
              <a:gd name="connsiteX139" fmla="*/ 3247461 w 5037736"/>
              <a:gd name="connsiteY139" fmla="*/ 2477290 h 4110086"/>
              <a:gd name="connsiteX140" fmla="*/ 3249466 w 5037736"/>
              <a:gd name="connsiteY140" fmla="*/ 2471893 h 4110086"/>
              <a:gd name="connsiteX141" fmla="*/ 3252138 w 5037736"/>
              <a:gd name="connsiteY141" fmla="*/ 2466496 h 4110086"/>
              <a:gd name="connsiteX142" fmla="*/ 3254811 w 5037736"/>
              <a:gd name="connsiteY142" fmla="*/ 2461099 h 4110086"/>
              <a:gd name="connsiteX143" fmla="*/ 3257818 w 5037736"/>
              <a:gd name="connsiteY143" fmla="*/ 2455702 h 4110086"/>
              <a:gd name="connsiteX144" fmla="*/ 3260824 w 5037736"/>
              <a:gd name="connsiteY144" fmla="*/ 2450304 h 4110086"/>
              <a:gd name="connsiteX145" fmla="*/ 3264165 w 5037736"/>
              <a:gd name="connsiteY145" fmla="*/ 2445542 h 4110086"/>
              <a:gd name="connsiteX146" fmla="*/ 3268174 w 5037736"/>
              <a:gd name="connsiteY146" fmla="*/ 2440463 h 4110086"/>
              <a:gd name="connsiteX147" fmla="*/ 3272182 w 5037736"/>
              <a:gd name="connsiteY147" fmla="*/ 2435700 h 4110086"/>
              <a:gd name="connsiteX148" fmla="*/ 3276525 w 5037736"/>
              <a:gd name="connsiteY148" fmla="*/ 2431256 h 4110086"/>
              <a:gd name="connsiteX149" fmla="*/ 3281536 w 5037736"/>
              <a:gd name="connsiteY149" fmla="*/ 2426811 h 4110086"/>
              <a:gd name="connsiteX150" fmla="*/ 3285879 w 5037736"/>
              <a:gd name="connsiteY150" fmla="*/ 2422684 h 4110086"/>
              <a:gd name="connsiteX151" fmla="*/ 3290890 w 5037736"/>
              <a:gd name="connsiteY151" fmla="*/ 2418874 h 4110086"/>
              <a:gd name="connsiteX152" fmla="*/ 3296235 w 5037736"/>
              <a:gd name="connsiteY152" fmla="*/ 2415382 h 4110086"/>
              <a:gd name="connsiteX153" fmla="*/ 3301246 w 5037736"/>
              <a:gd name="connsiteY153" fmla="*/ 2412207 h 4110086"/>
              <a:gd name="connsiteX154" fmla="*/ 3306591 w 5037736"/>
              <a:gd name="connsiteY154" fmla="*/ 2409350 h 4110086"/>
              <a:gd name="connsiteX155" fmla="*/ 3311936 w 5037736"/>
              <a:gd name="connsiteY155" fmla="*/ 2406492 h 4110086"/>
              <a:gd name="connsiteX156" fmla="*/ 3317281 w 5037736"/>
              <a:gd name="connsiteY156" fmla="*/ 2404270 h 4110086"/>
              <a:gd name="connsiteX157" fmla="*/ 3323295 w 5037736"/>
              <a:gd name="connsiteY157" fmla="*/ 2402048 h 4110086"/>
              <a:gd name="connsiteX158" fmla="*/ 3328640 w 5037736"/>
              <a:gd name="connsiteY158" fmla="*/ 2400143 h 4110086"/>
              <a:gd name="connsiteX159" fmla="*/ 3334653 w 5037736"/>
              <a:gd name="connsiteY159" fmla="*/ 2398873 h 4110086"/>
              <a:gd name="connsiteX160" fmla="*/ 3340332 w 5037736"/>
              <a:gd name="connsiteY160" fmla="*/ 2397285 h 4110086"/>
              <a:gd name="connsiteX161" fmla="*/ 3346011 w 5037736"/>
              <a:gd name="connsiteY161" fmla="*/ 2396333 h 4110086"/>
              <a:gd name="connsiteX162" fmla="*/ 3352024 w 5037736"/>
              <a:gd name="connsiteY162" fmla="*/ 2395698 h 4110086"/>
              <a:gd name="connsiteX163" fmla="*/ 3357703 w 5037736"/>
              <a:gd name="connsiteY163" fmla="*/ 2395381 h 4110086"/>
              <a:gd name="connsiteX164" fmla="*/ 3364051 w 5037736"/>
              <a:gd name="connsiteY164" fmla="*/ 2395381 h 4110086"/>
              <a:gd name="connsiteX165" fmla="*/ 3369730 w 5037736"/>
              <a:gd name="connsiteY165" fmla="*/ 2395381 h 4110086"/>
              <a:gd name="connsiteX166" fmla="*/ 3375743 w 5037736"/>
              <a:gd name="connsiteY166" fmla="*/ 2395698 h 4110086"/>
              <a:gd name="connsiteX167" fmla="*/ 3381422 w 5037736"/>
              <a:gd name="connsiteY167" fmla="*/ 2396333 h 4110086"/>
              <a:gd name="connsiteX168" fmla="*/ 3387101 w 5037736"/>
              <a:gd name="connsiteY168" fmla="*/ 2397285 h 4110086"/>
              <a:gd name="connsiteX169" fmla="*/ 3393114 w 5037736"/>
              <a:gd name="connsiteY169" fmla="*/ 2398873 h 4110086"/>
              <a:gd name="connsiteX170" fmla="*/ 3398794 w 5037736"/>
              <a:gd name="connsiteY170" fmla="*/ 2400143 h 4110086"/>
              <a:gd name="connsiteX171" fmla="*/ 3404807 w 5037736"/>
              <a:gd name="connsiteY171" fmla="*/ 2402048 h 4110086"/>
              <a:gd name="connsiteX172" fmla="*/ 3410152 w 5037736"/>
              <a:gd name="connsiteY172" fmla="*/ 2404270 h 4110086"/>
              <a:gd name="connsiteX173" fmla="*/ 3415831 w 5037736"/>
              <a:gd name="connsiteY173" fmla="*/ 2406492 h 4110086"/>
              <a:gd name="connsiteX174" fmla="*/ 3421176 w 5037736"/>
              <a:gd name="connsiteY174" fmla="*/ 2409350 h 4110086"/>
              <a:gd name="connsiteX175" fmla="*/ 3426187 w 5037736"/>
              <a:gd name="connsiteY175" fmla="*/ 2412207 h 4110086"/>
              <a:gd name="connsiteX176" fmla="*/ 3431866 w 5037736"/>
              <a:gd name="connsiteY176" fmla="*/ 2415382 h 4110086"/>
              <a:gd name="connsiteX177" fmla="*/ 3436543 w 5037736"/>
              <a:gd name="connsiteY177" fmla="*/ 2418874 h 4110086"/>
              <a:gd name="connsiteX178" fmla="*/ 3441554 w 5037736"/>
              <a:gd name="connsiteY178" fmla="*/ 2422684 h 4110086"/>
              <a:gd name="connsiteX179" fmla="*/ 3446565 w 5037736"/>
              <a:gd name="connsiteY179" fmla="*/ 2426811 h 4110086"/>
              <a:gd name="connsiteX180" fmla="*/ 3450908 w 5037736"/>
              <a:gd name="connsiteY180" fmla="*/ 2431256 h 4110086"/>
              <a:gd name="connsiteX181" fmla="*/ 4169819 w 5037736"/>
              <a:gd name="connsiteY181" fmla="*/ 3149076 h 4110086"/>
              <a:gd name="connsiteX182" fmla="*/ 4174496 w 5037736"/>
              <a:gd name="connsiteY182" fmla="*/ 3153521 h 4110086"/>
              <a:gd name="connsiteX183" fmla="*/ 4179173 w 5037736"/>
              <a:gd name="connsiteY183" fmla="*/ 3157648 h 4110086"/>
              <a:gd name="connsiteX184" fmla="*/ 4184184 w 5037736"/>
              <a:gd name="connsiteY184" fmla="*/ 3161458 h 4110086"/>
              <a:gd name="connsiteX185" fmla="*/ 4189195 w 5037736"/>
              <a:gd name="connsiteY185" fmla="*/ 3164950 h 4110086"/>
              <a:gd name="connsiteX186" fmla="*/ 4194540 w 5037736"/>
              <a:gd name="connsiteY186" fmla="*/ 3168442 h 4110086"/>
              <a:gd name="connsiteX187" fmla="*/ 4199551 w 5037736"/>
              <a:gd name="connsiteY187" fmla="*/ 3170982 h 4110086"/>
              <a:gd name="connsiteX188" fmla="*/ 4204896 w 5037736"/>
              <a:gd name="connsiteY188" fmla="*/ 3173840 h 4110086"/>
              <a:gd name="connsiteX189" fmla="*/ 4210576 w 5037736"/>
              <a:gd name="connsiteY189" fmla="*/ 3176062 h 4110086"/>
              <a:gd name="connsiteX190" fmla="*/ 4216255 w 5037736"/>
              <a:gd name="connsiteY190" fmla="*/ 3178284 h 4110086"/>
              <a:gd name="connsiteX191" fmla="*/ 4221934 w 5037736"/>
              <a:gd name="connsiteY191" fmla="*/ 3180189 h 4110086"/>
              <a:gd name="connsiteX192" fmla="*/ 4227613 w 5037736"/>
              <a:gd name="connsiteY192" fmla="*/ 3181776 h 4110086"/>
              <a:gd name="connsiteX193" fmla="*/ 4233292 w 5037736"/>
              <a:gd name="connsiteY193" fmla="*/ 3183046 h 4110086"/>
              <a:gd name="connsiteX194" fmla="*/ 4239305 w 5037736"/>
              <a:gd name="connsiteY194" fmla="*/ 3183999 h 4110086"/>
              <a:gd name="connsiteX195" fmla="*/ 4244984 w 5037736"/>
              <a:gd name="connsiteY195" fmla="*/ 3184634 h 4110086"/>
              <a:gd name="connsiteX196" fmla="*/ 4250998 w 5037736"/>
              <a:gd name="connsiteY196" fmla="*/ 3184951 h 4110086"/>
              <a:gd name="connsiteX197" fmla="*/ 4257011 w 5037736"/>
              <a:gd name="connsiteY197" fmla="*/ 3185269 h 4110086"/>
              <a:gd name="connsiteX198" fmla="*/ 4263024 w 5037736"/>
              <a:gd name="connsiteY198" fmla="*/ 3184951 h 4110086"/>
              <a:gd name="connsiteX199" fmla="*/ 4268703 w 5037736"/>
              <a:gd name="connsiteY199" fmla="*/ 3184634 h 4110086"/>
              <a:gd name="connsiteX200" fmla="*/ 4274382 w 5037736"/>
              <a:gd name="connsiteY200" fmla="*/ 3183999 h 4110086"/>
              <a:gd name="connsiteX201" fmla="*/ 4280395 w 5037736"/>
              <a:gd name="connsiteY201" fmla="*/ 3183046 h 4110086"/>
              <a:gd name="connsiteX202" fmla="*/ 4286075 w 5037736"/>
              <a:gd name="connsiteY202" fmla="*/ 3181776 h 4110086"/>
              <a:gd name="connsiteX203" fmla="*/ 4292088 w 5037736"/>
              <a:gd name="connsiteY203" fmla="*/ 3180189 h 4110086"/>
              <a:gd name="connsiteX204" fmla="*/ 4297767 w 5037736"/>
              <a:gd name="connsiteY204" fmla="*/ 3178284 h 4110086"/>
              <a:gd name="connsiteX205" fmla="*/ 4303446 w 5037736"/>
              <a:gd name="connsiteY205" fmla="*/ 3176062 h 4110086"/>
              <a:gd name="connsiteX206" fmla="*/ 4308791 w 5037736"/>
              <a:gd name="connsiteY206" fmla="*/ 3173840 h 4110086"/>
              <a:gd name="connsiteX207" fmla="*/ 4314136 w 5037736"/>
              <a:gd name="connsiteY207" fmla="*/ 3170982 h 4110086"/>
              <a:gd name="connsiteX208" fmla="*/ 4319815 w 5037736"/>
              <a:gd name="connsiteY208" fmla="*/ 3168442 h 4110086"/>
              <a:gd name="connsiteX209" fmla="*/ 4324826 w 5037736"/>
              <a:gd name="connsiteY209" fmla="*/ 3164950 h 4110086"/>
              <a:gd name="connsiteX210" fmla="*/ 4329503 w 5037736"/>
              <a:gd name="connsiteY210" fmla="*/ 3161458 h 4110086"/>
              <a:gd name="connsiteX211" fmla="*/ 4334848 w 5037736"/>
              <a:gd name="connsiteY211" fmla="*/ 3157648 h 4110086"/>
              <a:gd name="connsiteX212" fmla="*/ 4339525 w 5037736"/>
              <a:gd name="connsiteY212" fmla="*/ 3153521 h 4110086"/>
              <a:gd name="connsiteX213" fmla="*/ 4344202 w 5037736"/>
              <a:gd name="connsiteY213" fmla="*/ 3149076 h 4110086"/>
              <a:gd name="connsiteX214" fmla="*/ 4348545 w 5037736"/>
              <a:gd name="connsiteY214" fmla="*/ 3144631 h 4110086"/>
              <a:gd name="connsiteX215" fmla="*/ 4352554 w 5037736"/>
              <a:gd name="connsiteY215" fmla="*/ 3139869 h 4110086"/>
              <a:gd name="connsiteX216" fmla="*/ 4356228 w 5037736"/>
              <a:gd name="connsiteY216" fmla="*/ 3134790 h 4110086"/>
              <a:gd name="connsiteX217" fmla="*/ 4359903 w 5037736"/>
              <a:gd name="connsiteY217" fmla="*/ 3130027 h 4110086"/>
              <a:gd name="connsiteX218" fmla="*/ 4363244 w 5037736"/>
              <a:gd name="connsiteY218" fmla="*/ 3124948 h 4110086"/>
              <a:gd name="connsiteX219" fmla="*/ 4365916 w 5037736"/>
              <a:gd name="connsiteY219" fmla="*/ 3119551 h 4110086"/>
              <a:gd name="connsiteX220" fmla="*/ 4368589 w 5037736"/>
              <a:gd name="connsiteY220" fmla="*/ 3113836 h 4110086"/>
              <a:gd name="connsiteX221" fmla="*/ 4371261 w 5037736"/>
              <a:gd name="connsiteY221" fmla="*/ 3108439 h 4110086"/>
              <a:gd name="connsiteX222" fmla="*/ 4373266 w 5037736"/>
              <a:gd name="connsiteY222" fmla="*/ 3103042 h 4110086"/>
              <a:gd name="connsiteX223" fmla="*/ 4375270 w 5037736"/>
              <a:gd name="connsiteY223" fmla="*/ 3097010 h 4110086"/>
              <a:gd name="connsiteX224" fmla="*/ 4376606 w 5037736"/>
              <a:gd name="connsiteY224" fmla="*/ 3091295 h 4110086"/>
              <a:gd name="connsiteX225" fmla="*/ 4377943 w 5037736"/>
              <a:gd name="connsiteY225" fmla="*/ 3085580 h 4110086"/>
              <a:gd name="connsiteX226" fmla="*/ 4378945 w 5037736"/>
              <a:gd name="connsiteY226" fmla="*/ 3079866 h 4110086"/>
              <a:gd name="connsiteX227" fmla="*/ 4379613 w 5037736"/>
              <a:gd name="connsiteY227" fmla="*/ 3073834 h 4110086"/>
              <a:gd name="connsiteX228" fmla="*/ 4379947 w 5037736"/>
              <a:gd name="connsiteY228" fmla="*/ 3068119 h 4110086"/>
              <a:gd name="connsiteX229" fmla="*/ 4380281 w 5037736"/>
              <a:gd name="connsiteY229" fmla="*/ 3062404 h 4110086"/>
              <a:gd name="connsiteX230" fmla="*/ 4379947 w 5037736"/>
              <a:gd name="connsiteY230" fmla="*/ 3056055 h 4110086"/>
              <a:gd name="connsiteX231" fmla="*/ 4379613 w 5037736"/>
              <a:gd name="connsiteY231" fmla="*/ 3050340 h 4110086"/>
              <a:gd name="connsiteX232" fmla="*/ 4378945 w 5037736"/>
              <a:gd name="connsiteY232" fmla="*/ 3044625 h 4110086"/>
              <a:gd name="connsiteX233" fmla="*/ 4377943 w 5037736"/>
              <a:gd name="connsiteY233" fmla="*/ 3038593 h 4110086"/>
              <a:gd name="connsiteX234" fmla="*/ 4376606 w 5037736"/>
              <a:gd name="connsiteY234" fmla="*/ 3032879 h 4110086"/>
              <a:gd name="connsiteX235" fmla="*/ 4375270 w 5037736"/>
              <a:gd name="connsiteY235" fmla="*/ 3027164 h 4110086"/>
              <a:gd name="connsiteX236" fmla="*/ 4373266 w 5037736"/>
              <a:gd name="connsiteY236" fmla="*/ 3021449 h 4110086"/>
              <a:gd name="connsiteX237" fmla="*/ 4371261 w 5037736"/>
              <a:gd name="connsiteY237" fmla="*/ 3015735 h 4110086"/>
              <a:gd name="connsiteX238" fmla="*/ 4368589 w 5037736"/>
              <a:gd name="connsiteY238" fmla="*/ 3010338 h 4110086"/>
              <a:gd name="connsiteX239" fmla="*/ 4365916 w 5037736"/>
              <a:gd name="connsiteY239" fmla="*/ 3004941 h 4110086"/>
              <a:gd name="connsiteX240" fmla="*/ 4363244 w 5037736"/>
              <a:gd name="connsiteY240" fmla="*/ 2999543 h 4110086"/>
              <a:gd name="connsiteX241" fmla="*/ 4359903 w 5037736"/>
              <a:gd name="connsiteY241" fmla="*/ 2994464 h 4110086"/>
              <a:gd name="connsiteX242" fmla="*/ 4356228 w 5037736"/>
              <a:gd name="connsiteY242" fmla="*/ 2989384 h 4110086"/>
              <a:gd name="connsiteX243" fmla="*/ 4352554 w 5037736"/>
              <a:gd name="connsiteY243" fmla="*/ 2984622 h 4110086"/>
              <a:gd name="connsiteX244" fmla="*/ 4348545 w 5037736"/>
              <a:gd name="connsiteY244" fmla="*/ 2979860 h 4110086"/>
              <a:gd name="connsiteX245" fmla="*/ 4344202 w 5037736"/>
              <a:gd name="connsiteY245" fmla="*/ 2975098 h 4110086"/>
              <a:gd name="connsiteX246" fmla="*/ 4244650 w 5037736"/>
              <a:gd name="connsiteY246" fmla="*/ 2875727 h 4110086"/>
              <a:gd name="connsiteX247" fmla="*/ 3995771 w 5037736"/>
              <a:gd name="connsiteY247" fmla="*/ 2627140 h 4110086"/>
              <a:gd name="connsiteX248" fmla="*/ 3991428 w 5037736"/>
              <a:gd name="connsiteY248" fmla="*/ 2622696 h 4110086"/>
              <a:gd name="connsiteX249" fmla="*/ 3987419 w 5037736"/>
              <a:gd name="connsiteY249" fmla="*/ 2617933 h 4110086"/>
              <a:gd name="connsiteX250" fmla="*/ 3983410 w 5037736"/>
              <a:gd name="connsiteY250" fmla="*/ 2613171 h 4110086"/>
              <a:gd name="connsiteX251" fmla="*/ 3980070 w 5037736"/>
              <a:gd name="connsiteY251" fmla="*/ 2608092 h 4110086"/>
              <a:gd name="connsiteX252" fmla="*/ 3977063 w 5037736"/>
              <a:gd name="connsiteY252" fmla="*/ 2603012 h 4110086"/>
              <a:gd name="connsiteX253" fmla="*/ 3973722 w 5037736"/>
              <a:gd name="connsiteY253" fmla="*/ 2597297 h 4110086"/>
              <a:gd name="connsiteX254" fmla="*/ 3971050 w 5037736"/>
              <a:gd name="connsiteY254" fmla="*/ 2591900 h 4110086"/>
              <a:gd name="connsiteX255" fmla="*/ 3968711 w 5037736"/>
              <a:gd name="connsiteY255" fmla="*/ 2586503 h 4110086"/>
              <a:gd name="connsiteX256" fmla="*/ 3966707 w 5037736"/>
              <a:gd name="connsiteY256" fmla="*/ 2581106 h 4110086"/>
              <a:gd name="connsiteX257" fmla="*/ 3965037 w 5037736"/>
              <a:gd name="connsiteY257" fmla="*/ 2575074 h 4110086"/>
              <a:gd name="connsiteX258" fmla="*/ 3963366 w 5037736"/>
              <a:gd name="connsiteY258" fmla="*/ 2569677 h 4110086"/>
              <a:gd name="connsiteX259" fmla="*/ 3962030 w 5037736"/>
              <a:gd name="connsiteY259" fmla="*/ 2563962 h 4110086"/>
              <a:gd name="connsiteX260" fmla="*/ 3961028 w 5037736"/>
              <a:gd name="connsiteY260" fmla="*/ 2558247 h 4110086"/>
              <a:gd name="connsiteX261" fmla="*/ 3960026 w 5037736"/>
              <a:gd name="connsiteY261" fmla="*/ 2551898 h 4110086"/>
              <a:gd name="connsiteX262" fmla="*/ 3959691 w 5037736"/>
              <a:gd name="connsiteY262" fmla="*/ 2546183 h 4110086"/>
              <a:gd name="connsiteX263" fmla="*/ 3959691 w 5037736"/>
              <a:gd name="connsiteY263" fmla="*/ 2540469 h 4110086"/>
              <a:gd name="connsiteX264" fmla="*/ 3959691 w 5037736"/>
              <a:gd name="connsiteY264" fmla="*/ 2534436 h 4110086"/>
              <a:gd name="connsiteX265" fmla="*/ 3960026 w 5037736"/>
              <a:gd name="connsiteY265" fmla="*/ 2528404 h 4110086"/>
              <a:gd name="connsiteX266" fmla="*/ 3961028 w 5037736"/>
              <a:gd name="connsiteY266" fmla="*/ 2522690 h 4110086"/>
              <a:gd name="connsiteX267" fmla="*/ 3962030 w 5037736"/>
              <a:gd name="connsiteY267" fmla="*/ 2516658 h 4110086"/>
              <a:gd name="connsiteX268" fmla="*/ 3963366 w 5037736"/>
              <a:gd name="connsiteY268" fmla="*/ 2510943 h 4110086"/>
              <a:gd name="connsiteX269" fmla="*/ 3965037 w 5037736"/>
              <a:gd name="connsiteY269" fmla="*/ 2505228 h 4110086"/>
              <a:gd name="connsiteX270" fmla="*/ 3966707 w 5037736"/>
              <a:gd name="connsiteY270" fmla="*/ 2499514 h 4110086"/>
              <a:gd name="connsiteX271" fmla="*/ 3968711 w 5037736"/>
              <a:gd name="connsiteY271" fmla="*/ 2494117 h 4110086"/>
              <a:gd name="connsiteX272" fmla="*/ 3971050 w 5037736"/>
              <a:gd name="connsiteY272" fmla="*/ 2488402 h 4110086"/>
              <a:gd name="connsiteX273" fmla="*/ 3973722 w 5037736"/>
              <a:gd name="connsiteY273" fmla="*/ 2483322 h 4110086"/>
              <a:gd name="connsiteX274" fmla="*/ 3977063 w 5037736"/>
              <a:gd name="connsiteY274" fmla="*/ 2477608 h 4110086"/>
              <a:gd name="connsiteX275" fmla="*/ 3980070 w 5037736"/>
              <a:gd name="connsiteY275" fmla="*/ 2472528 h 4110086"/>
              <a:gd name="connsiteX276" fmla="*/ 3983410 w 5037736"/>
              <a:gd name="connsiteY276" fmla="*/ 2467448 h 4110086"/>
              <a:gd name="connsiteX277" fmla="*/ 3987419 w 5037736"/>
              <a:gd name="connsiteY277" fmla="*/ 2462686 h 4110086"/>
              <a:gd name="connsiteX278" fmla="*/ 3991428 w 5037736"/>
              <a:gd name="connsiteY278" fmla="*/ 2457924 h 4110086"/>
              <a:gd name="connsiteX279" fmla="*/ 3995771 w 5037736"/>
              <a:gd name="connsiteY279" fmla="*/ 2453162 h 4110086"/>
              <a:gd name="connsiteX280" fmla="*/ 4000448 w 5037736"/>
              <a:gd name="connsiteY280" fmla="*/ 2449035 h 4110086"/>
              <a:gd name="connsiteX281" fmla="*/ 4005459 w 5037736"/>
              <a:gd name="connsiteY281" fmla="*/ 2444907 h 4110086"/>
              <a:gd name="connsiteX282" fmla="*/ 4010135 w 5037736"/>
              <a:gd name="connsiteY282" fmla="*/ 2441098 h 4110086"/>
              <a:gd name="connsiteX283" fmla="*/ 4015146 w 5037736"/>
              <a:gd name="connsiteY283" fmla="*/ 2437288 h 4110086"/>
              <a:gd name="connsiteX284" fmla="*/ 4020492 w 5037736"/>
              <a:gd name="connsiteY284" fmla="*/ 2434430 h 4110086"/>
              <a:gd name="connsiteX285" fmla="*/ 4025503 w 5037736"/>
              <a:gd name="connsiteY285" fmla="*/ 2431256 h 4110086"/>
              <a:gd name="connsiteX286" fmla="*/ 4031182 w 5037736"/>
              <a:gd name="connsiteY286" fmla="*/ 2428398 h 4110086"/>
              <a:gd name="connsiteX287" fmla="*/ 4036527 w 5037736"/>
              <a:gd name="connsiteY287" fmla="*/ 2426176 h 4110086"/>
              <a:gd name="connsiteX288" fmla="*/ 4042206 w 5037736"/>
              <a:gd name="connsiteY288" fmla="*/ 2423954 h 4110086"/>
              <a:gd name="connsiteX289" fmla="*/ 4047885 w 5037736"/>
              <a:gd name="connsiteY289" fmla="*/ 2422366 h 4110086"/>
              <a:gd name="connsiteX290" fmla="*/ 4053564 w 5037736"/>
              <a:gd name="connsiteY290" fmla="*/ 2420461 h 4110086"/>
              <a:gd name="connsiteX291" fmla="*/ 4059577 w 5037736"/>
              <a:gd name="connsiteY291" fmla="*/ 2419509 h 4110086"/>
              <a:gd name="connsiteX292" fmla="*/ 4065256 w 5037736"/>
              <a:gd name="connsiteY292" fmla="*/ 2418557 h 4110086"/>
              <a:gd name="connsiteX293" fmla="*/ 4071270 w 5037736"/>
              <a:gd name="connsiteY293" fmla="*/ 2417922 h 4110086"/>
              <a:gd name="connsiteX294" fmla="*/ 4076949 w 5037736"/>
              <a:gd name="connsiteY294" fmla="*/ 2417287 h 4110086"/>
              <a:gd name="connsiteX295" fmla="*/ 4082962 w 5037736"/>
              <a:gd name="connsiteY295" fmla="*/ 2417287 h 4110086"/>
              <a:gd name="connsiteX296" fmla="*/ 4088975 w 5037736"/>
              <a:gd name="connsiteY296" fmla="*/ 2417287 h 4110086"/>
              <a:gd name="connsiteX297" fmla="*/ 4094654 w 5037736"/>
              <a:gd name="connsiteY297" fmla="*/ 2417922 h 4110086"/>
              <a:gd name="connsiteX298" fmla="*/ 4100668 w 5037736"/>
              <a:gd name="connsiteY298" fmla="*/ 2418557 h 4110086"/>
              <a:gd name="connsiteX299" fmla="*/ 4106347 w 5037736"/>
              <a:gd name="connsiteY299" fmla="*/ 2419509 h 4110086"/>
              <a:gd name="connsiteX300" fmla="*/ 4112360 w 5037736"/>
              <a:gd name="connsiteY300" fmla="*/ 2420461 h 4110086"/>
              <a:gd name="connsiteX301" fmla="*/ 4118039 w 5037736"/>
              <a:gd name="connsiteY301" fmla="*/ 2422366 h 4110086"/>
              <a:gd name="connsiteX302" fmla="*/ 4123718 w 5037736"/>
              <a:gd name="connsiteY302" fmla="*/ 2423954 h 4110086"/>
              <a:gd name="connsiteX303" fmla="*/ 4129397 w 5037736"/>
              <a:gd name="connsiteY303" fmla="*/ 2426176 h 4110086"/>
              <a:gd name="connsiteX304" fmla="*/ 4134742 w 5037736"/>
              <a:gd name="connsiteY304" fmla="*/ 2428398 h 4110086"/>
              <a:gd name="connsiteX305" fmla="*/ 4140421 w 5037736"/>
              <a:gd name="connsiteY305" fmla="*/ 2431256 h 4110086"/>
              <a:gd name="connsiteX306" fmla="*/ 4145767 w 5037736"/>
              <a:gd name="connsiteY306" fmla="*/ 2434430 h 4110086"/>
              <a:gd name="connsiteX307" fmla="*/ 4150778 w 5037736"/>
              <a:gd name="connsiteY307" fmla="*/ 2437288 h 4110086"/>
              <a:gd name="connsiteX308" fmla="*/ 4155789 w 5037736"/>
              <a:gd name="connsiteY308" fmla="*/ 2441098 h 4110086"/>
              <a:gd name="connsiteX309" fmla="*/ 4160800 w 5037736"/>
              <a:gd name="connsiteY309" fmla="*/ 2444907 h 4110086"/>
              <a:gd name="connsiteX310" fmla="*/ 4165476 w 5037736"/>
              <a:gd name="connsiteY310" fmla="*/ 2449035 h 4110086"/>
              <a:gd name="connsiteX311" fmla="*/ 4170153 w 5037736"/>
              <a:gd name="connsiteY311" fmla="*/ 2453162 h 4110086"/>
              <a:gd name="connsiteX312" fmla="*/ 4969908 w 5037736"/>
              <a:gd name="connsiteY312" fmla="*/ 3252257 h 4110086"/>
              <a:gd name="connsiteX313" fmla="*/ 5037736 w 5037736"/>
              <a:gd name="connsiteY313" fmla="*/ 3319991 h 411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5037736" h="4110086">
                <a:moveTo>
                  <a:pt x="5037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5037736" y="331999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CAA5433B-6317-4AE0-8AF4-192C75043E6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3577327" y="0"/>
            <a:ext cx="418739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B3BEC474-7713-4A2C-87A2-796179AA479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20285" y="5729297"/>
            <a:ext cx="1756924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D86D05D-1030-4104-B69B-DD8B2CF0B665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0" y="1601787"/>
            <a:ext cx="1483117" cy="1288180"/>
          </a:xfrm>
          <a:custGeom>
            <a:avLst/>
            <a:gdLst>
              <a:gd name="connsiteX0" fmla="*/ 124954 w 1112338"/>
              <a:gd name="connsiteY0" fmla="*/ 0 h 1288180"/>
              <a:gd name="connsiteX1" fmla="*/ 118940 w 1112338"/>
              <a:gd name="connsiteY1" fmla="*/ 318 h 1288180"/>
              <a:gd name="connsiteX2" fmla="*/ 112926 w 1112338"/>
              <a:gd name="connsiteY2" fmla="*/ 635 h 1288180"/>
              <a:gd name="connsiteX3" fmla="*/ 106912 w 1112338"/>
              <a:gd name="connsiteY3" fmla="*/ 1271 h 1288180"/>
              <a:gd name="connsiteX4" fmla="*/ 100898 w 1112338"/>
              <a:gd name="connsiteY4" fmla="*/ 2223 h 1288180"/>
              <a:gd name="connsiteX5" fmla="*/ 95219 w 1112338"/>
              <a:gd name="connsiteY5" fmla="*/ 3494 h 1288180"/>
              <a:gd name="connsiteX6" fmla="*/ 89539 w 1112338"/>
              <a:gd name="connsiteY6" fmla="*/ 5082 h 1288180"/>
              <a:gd name="connsiteX7" fmla="*/ 83525 w 1112338"/>
              <a:gd name="connsiteY7" fmla="*/ 6988 h 1288180"/>
              <a:gd name="connsiteX8" fmla="*/ 77845 w 1112338"/>
              <a:gd name="connsiteY8" fmla="*/ 9211 h 1288180"/>
              <a:gd name="connsiteX9" fmla="*/ 72166 w 1112338"/>
              <a:gd name="connsiteY9" fmla="*/ 11434 h 1288180"/>
              <a:gd name="connsiteX10" fmla="*/ 66820 w 1112338"/>
              <a:gd name="connsiteY10" fmla="*/ 14293 h 1288180"/>
              <a:gd name="connsiteX11" fmla="*/ 61475 w 1112338"/>
              <a:gd name="connsiteY11" fmla="*/ 17151 h 1288180"/>
              <a:gd name="connsiteX12" fmla="*/ 56129 w 1112338"/>
              <a:gd name="connsiteY12" fmla="*/ 20327 h 1288180"/>
              <a:gd name="connsiteX13" fmla="*/ 51117 w 1112338"/>
              <a:gd name="connsiteY13" fmla="*/ 24139 h 1288180"/>
              <a:gd name="connsiteX14" fmla="*/ 45772 w 1112338"/>
              <a:gd name="connsiteY14" fmla="*/ 27950 h 1288180"/>
              <a:gd name="connsiteX15" fmla="*/ 41094 w 1112338"/>
              <a:gd name="connsiteY15" fmla="*/ 32079 h 1288180"/>
              <a:gd name="connsiteX16" fmla="*/ 36751 w 1112338"/>
              <a:gd name="connsiteY16" fmla="*/ 36525 h 1288180"/>
              <a:gd name="connsiteX17" fmla="*/ 32074 w 1112338"/>
              <a:gd name="connsiteY17" fmla="*/ 41290 h 1288180"/>
              <a:gd name="connsiteX18" fmla="*/ 28065 w 1112338"/>
              <a:gd name="connsiteY18" fmla="*/ 46054 h 1288180"/>
              <a:gd name="connsiteX19" fmla="*/ 24055 w 1112338"/>
              <a:gd name="connsiteY19" fmla="*/ 50818 h 1288180"/>
              <a:gd name="connsiteX20" fmla="*/ 20714 w 1112338"/>
              <a:gd name="connsiteY20" fmla="*/ 55900 h 1288180"/>
              <a:gd name="connsiteX21" fmla="*/ 17039 w 1112338"/>
              <a:gd name="connsiteY21" fmla="*/ 61299 h 1288180"/>
              <a:gd name="connsiteX22" fmla="*/ 14032 w 1112338"/>
              <a:gd name="connsiteY22" fmla="*/ 67016 h 1288180"/>
              <a:gd name="connsiteX23" fmla="*/ 11694 w 1112338"/>
              <a:gd name="connsiteY23" fmla="*/ 72415 h 1288180"/>
              <a:gd name="connsiteX24" fmla="*/ 9021 w 1112338"/>
              <a:gd name="connsiteY24" fmla="*/ 77815 h 1288180"/>
              <a:gd name="connsiteX25" fmla="*/ 7016 w 1112338"/>
              <a:gd name="connsiteY25" fmla="*/ 83532 h 1288180"/>
              <a:gd name="connsiteX26" fmla="*/ 5012 w 1112338"/>
              <a:gd name="connsiteY26" fmla="*/ 89249 h 1288180"/>
              <a:gd name="connsiteX27" fmla="*/ 3341 w 1112338"/>
              <a:gd name="connsiteY27" fmla="*/ 94966 h 1288180"/>
              <a:gd name="connsiteX28" fmla="*/ 2005 w 1112338"/>
              <a:gd name="connsiteY28" fmla="*/ 101000 h 1288180"/>
              <a:gd name="connsiteX29" fmla="*/ 1002 w 1112338"/>
              <a:gd name="connsiteY29" fmla="*/ 107035 h 1288180"/>
              <a:gd name="connsiteX30" fmla="*/ 334 w 1112338"/>
              <a:gd name="connsiteY30" fmla="*/ 112752 h 1288180"/>
              <a:gd name="connsiteX31" fmla="*/ 0 w 1112338"/>
              <a:gd name="connsiteY31" fmla="*/ 118786 h 1288180"/>
              <a:gd name="connsiteX32" fmla="*/ 0 w 1112338"/>
              <a:gd name="connsiteY32" fmla="*/ 124821 h 1288180"/>
              <a:gd name="connsiteX33" fmla="*/ 0 w 1112338"/>
              <a:gd name="connsiteY33" fmla="*/ 130856 h 1288180"/>
              <a:gd name="connsiteX34" fmla="*/ 334 w 1112338"/>
              <a:gd name="connsiteY34" fmla="*/ 136573 h 1288180"/>
              <a:gd name="connsiteX35" fmla="*/ 1002 w 1112338"/>
              <a:gd name="connsiteY35" fmla="*/ 142925 h 1288180"/>
              <a:gd name="connsiteX36" fmla="*/ 2005 w 1112338"/>
              <a:gd name="connsiteY36" fmla="*/ 148642 h 1288180"/>
              <a:gd name="connsiteX37" fmla="*/ 3341 w 1112338"/>
              <a:gd name="connsiteY37" fmla="*/ 154359 h 1288180"/>
              <a:gd name="connsiteX38" fmla="*/ 5012 w 1112338"/>
              <a:gd name="connsiteY38" fmla="*/ 160393 h 1288180"/>
              <a:gd name="connsiteX39" fmla="*/ 7016 w 1112338"/>
              <a:gd name="connsiteY39" fmla="*/ 166110 h 1288180"/>
              <a:gd name="connsiteX40" fmla="*/ 9021 w 1112338"/>
              <a:gd name="connsiteY40" fmla="*/ 171827 h 1288180"/>
              <a:gd name="connsiteX41" fmla="*/ 11694 w 1112338"/>
              <a:gd name="connsiteY41" fmla="*/ 177544 h 1288180"/>
              <a:gd name="connsiteX42" fmla="*/ 14032 w 1112338"/>
              <a:gd name="connsiteY42" fmla="*/ 182944 h 1288180"/>
              <a:gd name="connsiteX43" fmla="*/ 17039 w 1112338"/>
              <a:gd name="connsiteY43" fmla="*/ 188343 h 1288180"/>
              <a:gd name="connsiteX44" fmla="*/ 20714 w 1112338"/>
              <a:gd name="connsiteY44" fmla="*/ 193425 h 1288180"/>
              <a:gd name="connsiteX45" fmla="*/ 24055 w 1112338"/>
              <a:gd name="connsiteY45" fmla="*/ 198507 h 1288180"/>
              <a:gd name="connsiteX46" fmla="*/ 28065 w 1112338"/>
              <a:gd name="connsiteY46" fmla="*/ 203906 h 1288180"/>
              <a:gd name="connsiteX47" fmla="*/ 32074 w 1112338"/>
              <a:gd name="connsiteY47" fmla="*/ 208670 h 1288180"/>
              <a:gd name="connsiteX48" fmla="*/ 36751 w 1112338"/>
              <a:gd name="connsiteY48" fmla="*/ 213434 h 1288180"/>
              <a:gd name="connsiteX49" fmla="*/ 1112338 w 1112338"/>
              <a:gd name="connsiteY49" fmla="*/ 1288180 h 1288180"/>
              <a:gd name="connsiteX50" fmla="*/ 1112338 w 1112338"/>
              <a:gd name="connsiteY50" fmla="*/ 934676 h 1288180"/>
              <a:gd name="connsiteX51" fmla="*/ 213490 w 1112338"/>
              <a:gd name="connsiteY51" fmla="*/ 36525 h 1288180"/>
              <a:gd name="connsiteX52" fmla="*/ 208479 w 1112338"/>
              <a:gd name="connsiteY52" fmla="*/ 32079 h 1288180"/>
              <a:gd name="connsiteX53" fmla="*/ 203801 w 1112338"/>
              <a:gd name="connsiteY53" fmla="*/ 27950 h 1288180"/>
              <a:gd name="connsiteX54" fmla="*/ 199124 w 1112338"/>
              <a:gd name="connsiteY54" fmla="*/ 24139 h 1288180"/>
              <a:gd name="connsiteX55" fmla="*/ 193778 w 1112338"/>
              <a:gd name="connsiteY55" fmla="*/ 20327 h 1288180"/>
              <a:gd name="connsiteX56" fmla="*/ 188433 w 1112338"/>
              <a:gd name="connsiteY56" fmla="*/ 17151 h 1288180"/>
              <a:gd name="connsiteX57" fmla="*/ 183087 w 1112338"/>
              <a:gd name="connsiteY57" fmla="*/ 14293 h 1288180"/>
              <a:gd name="connsiteX58" fmla="*/ 177407 w 1112338"/>
              <a:gd name="connsiteY58" fmla="*/ 11434 h 1288180"/>
              <a:gd name="connsiteX59" fmla="*/ 172062 w 1112338"/>
              <a:gd name="connsiteY59" fmla="*/ 9211 h 1288180"/>
              <a:gd name="connsiteX60" fmla="*/ 166382 w 1112338"/>
              <a:gd name="connsiteY60" fmla="*/ 6988 h 1288180"/>
              <a:gd name="connsiteX61" fmla="*/ 160702 w 1112338"/>
              <a:gd name="connsiteY61" fmla="*/ 5082 h 1288180"/>
              <a:gd name="connsiteX62" fmla="*/ 154689 w 1112338"/>
              <a:gd name="connsiteY62" fmla="*/ 3494 h 1288180"/>
              <a:gd name="connsiteX63" fmla="*/ 148675 w 1112338"/>
              <a:gd name="connsiteY63" fmla="*/ 2223 h 1288180"/>
              <a:gd name="connsiteX64" fmla="*/ 142661 w 1112338"/>
              <a:gd name="connsiteY64" fmla="*/ 1271 h 1288180"/>
              <a:gd name="connsiteX65" fmla="*/ 136981 w 1112338"/>
              <a:gd name="connsiteY65" fmla="*/ 635 h 1288180"/>
              <a:gd name="connsiteX66" fmla="*/ 130967 w 1112338"/>
              <a:gd name="connsiteY66" fmla="*/ 318 h 128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12338" h="1288180">
                <a:moveTo>
                  <a:pt x="124954" y="0"/>
                </a:moveTo>
                <a:lnTo>
                  <a:pt x="118940" y="318"/>
                </a:lnTo>
                <a:lnTo>
                  <a:pt x="112926" y="635"/>
                </a:lnTo>
                <a:lnTo>
                  <a:pt x="106912" y="1271"/>
                </a:lnTo>
                <a:lnTo>
                  <a:pt x="100898" y="2223"/>
                </a:lnTo>
                <a:lnTo>
                  <a:pt x="95219" y="3494"/>
                </a:lnTo>
                <a:lnTo>
                  <a:pt x="89539" y="5082"/>
                </a:lnTo>
                <a:lnTo>
                  <a:pt x="83525" y="6988"/>
                </a:lnTo>
                <a:lnTo>
                  <a:pt x="77845" y="9211"/>
                </a:lnTo>
                <a:lnTo>
                  <a:pt x="72166" y="11434"/>
                </a:lnTo>
                <a:lnTo>
                  <a:pt x="66820" y="14293"/>
                </a:lnTo>
                <a:lnTo>
                  <a:pt x="61475" y="17151"/>
                </a:lnTo>
                <a:lnTo>
                  <a:pt x="56129" y="20327"/>
                </a:lnTo>
                <a:lnTo>
                  <a:pt x="51117" y="24139"/>
                </a:lnTo>
                <a:lnTo>
                  <a:pt x="45772" y="27950"/>
                </a:lnTo>
                <a:lnTo>
                  <a:pt x="41094" y="32079"/>
                </a:lnTo>
                <a:lnTo>
                  <a:pt x="36751" y="36525"/>
                </a:lnTo>
                <a:lnTo>
                  <a:pt x="32074" y="41290"/>
                </a:lnTo>
                <a:lnTo>
                  <a:pt x="28065" y="46054"/>
                </a:lnTo>
                <a:lnTo>
                  <a:pt x="24055" y="50818"/>
                </a:lnTo>
                <a:lnTo>
                  <a:pt x="20714" y="55900"/>
                </a:lnTo>
                <a:lnTo>
                  <a:pt x="17039" y="61299"/>
                </a:lnTo>
                <a:lnTo>
                  <a:pt x="14032" y="67016"/>
                </a:lnTo>
                <a:lnTo>
                  <a:pt x="11694" y="72415"/>
                </a:lnTo>
                <a:lnTo>
                  <a:pt x="9021" y="77815"/>
                </a:lnTo>
                <a:lnTo>
                  <a:pt x="7016" y="83532"/>
                </a:lnTo>
                <a:lnTo>
                  <a:pt x="5012" y="89249"/>
                </a:lnTo>
                <a:lnTo>
                  <a:pt x="3341" y="94966"/>
                </a:lnTo>
                <a:lnTo>
                  <a:pt x="2005" y="101000"/>
                </a:lnTo>
                <a:lnTo>
                  <a:pt x="1002" y="107035"/>
                </a:lnTo>
                <a:lnTo>
                  <a:pt x="334" y="112752"/>
                </a:lnTo>
                <a:lnTo>
                  <a:pt x="0" y="118786"/>
                </a:lnTo>
                <a:lnTo>
                  <a:pt x="0" y="124821"/>
                </a:lnTo>
                <a:lnTo>
                  <a:pt x="0" y="130856"/>
                </a:lnTo>
                <a:lnTo>
                  <a:pt x="334" y="136573"/>
                </a:lnTo>
                <a:lnTo>
                  <a:pt x="1002" y="142925"/>
                </a:lnTo>
                <a:lnTo>
                  <a:pt x="2005" y="148642"/>
                </a:lnTo>
                <a:lnTo>
                  <a:pt x="3341" y="154359"/>
                </a:lnTo>
                <a:lnTo>
                  <a:pt x="5012" y="160393"/>
                </a:lnTo>
                <a:lnTo>
                  <a:pt x="7016" y="166110"/>
                </a:lnTo>
                <a:lnTo>
                  <a:pt x="9021" y="171827"/>
                </a:lnTo>
                <a:lnTo>
                  <a:pt x="11694" y="177544"/>
                </a:lnTo>
                <a:lnTo>
                  <a:pt x="14032" y="182944"/>
                </a:lnTo>
                <a:lnTo>
                  <a:pt x="17039" y="188343"/>
                </a:lnTo>
                <a:lnTo>
                  <a:pt x="20714" y="193425"/>
                </a:lnTo>
                <a:lnTo>
                  <a:pt x="24055" y="198507"/>
                </a:lnTo>
                <a:lnTo>
                  <a:pt x="28065" y="203906"/>
                </a:lnTo>
                <a:lnTo>
                  <a:pt x="32074" y="208670"/>
                </a:lnTo>
                <a:lnTo>
                  <a:pt x="36751" y="213434"/>
                </a:lnTo>
                <a:lnTo>
                  <a:pt x="1112338" y="1288180"/>
                </a:lnTo>
                <a:lnTo>
                  <a:pt x="1112338" y="934676"/>
                </a:lnTo>
                <a:lnTo>
                  <a:pt x="213490" y="36525"/>
                </a:lnTo>
                <a:lnTo>
                  <a:pt x="208479" y="32079"/>
                </a:lnTo>
                <a:lnTo>
                  <a:pt x="203801" y="27950"/>
                </a:lnTo>
                <a:lnTo>
                  <a:pt x="199124" y="24139"/>
                </a:lnTo>
                <a:lnTo>
                  <a:pt x="193778" y="20327"/>
                </a:lnTo>
                <a:lnTo>
                  <a:pt x="188433" y="17151"/>
                </a:lnTo>
                <a:lnTo>
                  <a:pt x="183087" y="14293"/>
                </a:lnTo>
                <a:lnTo>
                  <a:pt x="177407" y="11434"/>
                </a:lnTo>
                <a:lnTo>
                  <a:pt x="172062" y="9211"/>
                </a:lnTo>
                <a:lnTo>
                  <a:pt x="166382" y="6988"/>
                </a:lnTo>
                <a:lnTo>
                  <a:pt x="160702" y="5082"/>
                </a:lnTo>
                <a:lnTo>
                  <a:pt x="154689" y="3494"/>
                </a:lnTo>
                <a:lnTo>
                  <a:pt x="148675" y="2223"/>
                </a:lnTo>
                <a:lnTo>
                  <a:pt x="142661" y="1271"/>
                </a:lnTo>
                <a:lnTo>
                  <a:pt x="136981" y="635"/>
                </a:lnTo>
                <a:lnTo>
                  <a:pt x="130967" y="3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60097" y="365127"/>
            <a:ext cx="4393704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060445" y="2276876"/>
            <a:ext cx="6293356" cy="390009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1483118" y="635636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3502134" y="6356360"/>
            <a:ext cx="5832648" cy="365125"/>
          </a:xfrm>
        </p:spPr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165081" y="635636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0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074" y="1126765"/>
            <a:ext cx="12746137" cy="4831179"/>
          </a:xfrm>
          <a:prstGeom prst="rect">
            <a:avLst/>
          </a:prstGeom>
        </p:spPr>
      </p:pic>
      <p:pic>
        <p:nvPicPr>
          <p:cNvPr id="8" name="Picture 7" hidden="1"/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rgbClr val="D0F9F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230" y="2316163"/>
            <a:ext cx="8187545" cy="3103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1" y="2568004"/>
            <a:ext cx="10515600" cy="1193800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rgbClr val="003D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1" y="5647769"/>
            <a:ext cx="10515600" cy="92515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003D7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0"/>
              </a:spcBef>
            </a:pPr>
            <a:r>
              <a:rPr lang="id-ID" sz="1600" dirty="0"/>
              <a:t>Disampaikan dalam ________________________</a:t>
            </a:r>
          </a:p>
          <a:p>
            <a:pPr>
              <a:spcBef>
                <a:spcPts val="0"/>
              </a:spcBef>
            </a:pPr>
            <a:endParaRPr lang="id-ID" sz="1600" dirty="0"/>
          </a:p>
          <a:p>
            <a:pPr>
              <a:spcBef>
                <a:spcPts val="0"/>
              </a:spcBef>
            </a:pPr>
            <a:endParaRPr lang="id-ID" sz="1600" dirty="0"/>
          </a:p>
          <a:p>
            <a:pPr>
              <a:spcBef>
                <a:spcPts val="0"/>
              </a:spcBef>
            </a:pPr>
            <a:r>
              <a:rPr lang="id-ID" sz="1600" dirty="0"/>
              <a:t>Jakarta, DD Bulan YYYY</a:t>
            </a:r>
          </a:p>
        </p:txBody>
      </p:sp>
      <p:pic>
        <p:nvPicPr>
          <p:cNvPr id="13" name="Picture 6" descr="E:\Yanuar\Dropbox\Kerjaan\ppt_template_bappenas_newLogo\logo_Bappenas-01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204" y="59752"/>
            <a:ext cx="3586530" cy="14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85556" y="-5986546"/>
            <a:ext cx="220893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85556" y="694986"/>
            <a:ext cx="220893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38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9489510-7210-4678-9D4D-B59893C679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4" b="3704"/>
          <a:stretch/>
        </p:blipFill>
        <p:spPr>
          <a:xfrm>
            <a:off x="0" y="1980974"/>
            <a:ext cx="6342392" cy="4877026"/>
          </a:xfrm>
          <a:custGeom>
            <a:avLst/>
            <a:gdLst>
              <a:gd name="connsiteX0" fmla="*/ 0 w 4756794"/>
              <a:gd name="connsiteY0" fmla="*/ 0 h 4877026"/>
              <a:gd name="connsiteX1" fmla="*/ 4756794 w 4756794"/>
              <a:gd name="connsiteY1" fmla="*/ 0 h 4877026"/>
              <a:gd name="connsiteX2" fmla="*/ 4756794 w 4756794"/>
              <a:gd name="connsiteY2" fmla="*/ 4877026 h 4877026"/>
              <a:gd name="connsiteX3" fmla="*/ 0 w 4756794"/>
              <a:gd name="connsiteY3" fmla="*/ 4877026 h 487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6794" h="4877026">
                <a:moveTo>
                  <a:pt x="0" y="0"/>
                </a:moveTo>
                <a:lnTo>
                  <a:pt x="4756794" y="0"/>
                </a:lnTo>
                <a:lnTo>
                  <a:pt x="4756794" y="4877026"/>
                </a:lnTo>
                <a:lnTo>
                  <a:pt x="0" y="4877026"/>
                </a:lnTo>
                <a:close/>
              </a:path>
            </a:pathLst>
          </a:cu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5403DF4-BFEC-40A5-9CD2-4E06D54498D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12196436" cy="6858000"/>
          </a:xfrm>
          <a:custGeom>
            <a:avLst/>
            <a:gdLst>
              <a:gd name="connsiteX0" fmla="*/ 4108922 w 9147326"/>
              <a:gd name="connsiteY0" fmla="*/ 0 h 6858000"/>
              <a:gd name="connsiteX1" fmla="*/ 0 w 9147326"/>
              <a:gd name="connsiteY1" fmla="*/ 0 h 6858000"/>
              <a:gd name="connsiteX2" fmla="*/ 0 w 9147326"/>
              <a:gd name="connsiteY2" fmla="*/ 6858000 h 6858000"/>
              <a:gd name="connsiteX3" fmla="*/ 9147326 w 9147326"/>
              <a:gd name="connsiteY3" fmla="*/ 6858000 h 6858000"/>
              <a:gd name="connsiteX4" fmla="*/ 9147326 w 9147326"/>
              <a:gd name="connsiteY4" fmla="*/ 6459802 h 6858000"/>
              <a:gd name="connsiteX5" fmla="*/ 7513073 w 9147326"/>
              <a:gd name="connsiteY5" fmla="*/ 4816793 h 6858000"/>
              <a:gd name="connsiteX6" fmla="*/ 7497704 w 9147326"/>
              <a:gd name="connsiteY6" fmla="*/ 4803458 h 6858000"/>
              <a:gd name="connsiteX7" fmla="*/ 7482335 w 9147326"/>
              <a:gd name="connsiteY7" fmla="*/ 4789488 h 6858000"/>
              <a:gd name="connsiteX8" fmla="*/ 7467301 w 9147326"/>
              <a:gd name="connsiteY8" fmla="*/ 4775518 h 6858000"/>
              <a:gd name="connsiteX9" fmla="*/ 7452600 w 9147326"/>
              <a:gd name="connsiteY9" fmla="*/ 4760913 h 6858000"/>
              <a:gd name="connsiteX10" fmla="*/ 6518455 w 9147326"/>
              <a:gd name="connsiteY10" fmla="*/ 3828098 h 6858000"/>
              <a:gd name="connsiteX11" fmla="*/ 6513777 w 9147326"/>
              <a:gd name="connsiteY11" fmla="*/ 3823335 h 6858000"/>
              <a:gd name="connsiteX12" fmla="*/ 6509769 w 9147326"/>
              <a:gd name="connsiteY12" fmla="*/ 3818573 h 6858000"/>
              <a:gd name="connsiteX13" fmla="*/ 6506093 w 9147326"/>
              <a:gd name="connsiteY13" fmla="*/ 3813493 h 6858000"/>
              <a:gd name="connsiteX14" fmla="*/ 6502752 w 9147326"/>
              <a:gd name="connsiteY14" fmla="*/ 3808413 h 6858000"/>
              <a:gd name="connsiteX15" fmla="*/ 6499412 w 9147326"/>
              <a:gd name="connsiteY15" fmla="*/ 3803333 h 6858000"/>
              <a:gd name="connsiteX16" fmla="*/ 6496405 w 9147326"/>
              <a:gd name="connsiteY16" fmla="*/ 3798253 h 6858000"/>
              <a:gd name="connsiteX17" fmla="*/ 6493732 w 9147326"/>
              <a:gd name="connsiteY17" fmla="*/ 3792855 h 6858000"/>
              <a:gd name="connsiteX18" fmla="*/ 6491393 w 9147326"/>
              <a:gd name="connsiteY18" fmla="*/ 3787458 h 6858000"/>
              <a:gd name="connsiteX19" fmla="*/ 6489388 w 9147326"/>
              <a:gd name="connsiteY19" fmla="*/ 3781425 h 6858000"/>
              <a:gd name="connsiteX20" fmla="*/ 6487718 w 9147326"/>
              <a:gd name="connsiteY20" fmla="*/ 3776028 h 6858000"/>
              <a:gd name="connsiteX21" fmla="*/ 6485713 w 9147326"/>
              <a:gd name="connsiteY21" fmla="*/ 3770313 h 6858000"/>
              <a:gd name="connsiteX22" fmla="*/ 6484377 w 9147326"/>
              <a:gd name="connsiteY22" fmla="*/ 3764280 h 6858000"/>
              <a:gd name="connsiteX23" fmla="*/ 6483375 w 9147326"/>
              <a:gd name="connsiteY23" fmla="*/ 3758565 h 6858000"/>
              <a:gd name="connsiteX24" fmla="*/ 6482706 w 9147326"/>
              <a:gd name="connsiteY24" fmla="*/ 3752850 h 6858000"/>
              <a:gd name="connsiteX25" fmla="*/ 6482372 w 9147326"/>
              <a:gd name="connsiteY25" fmla="*/ 3746818 h 6858000"/>
              <a:gd name="connsiteX26" fmla="*/ 6482372 w 9147326"/>
              <a:gd name="connsiteY26" fmla="*/ 3740785 h 6858000"/>
              <a:gd name="connsiteX27" fmla="*/ 6482372 w 9147326"/>
              <a:gd name="connsiteY27" fmla="*/ 3735070 h 6858000"/>
              <a:gd name="connsiteX28" fmla="*/ 6482706 w 9147326"/>
              <a:gd name="connsiteY28" fmla="*/ 3729038 h 6858000"/>
              <a:gd name="connsiteX29" fmla="*/ 6483375 w 9147326"/>
              <a:gd name="connsiteY29" fmla="*/ 3723323 h 6858000"/>
              <a:gd name="connsiteX30" fmla="*/ 6484377 w 9147326"/>
              <a:gd name="connsiteY30" fmla="*/ 3717608 h 6858000"/>
              <a:gd name="connsiteX31" fmla="*/ 6485713 w 9147326"/>
              <a:gd name="connsiteY31" fmla="*/ 3711575 h 6858000"/>
              <a:gd name="connsiteX32" fmla="*/ 6487718 w 9147326"/>
              <a:gd name="connsiteY32" fmla="*/ 3705860 h 6858000"/>
              <a:gd name="connsiteX33" fmla="*/ 6489388 w 9147326"/>
              <a:gd name="connsiteY33" fmla="*/ 3700145 h 6858000"/>
              <a:gd name="connsiteX34" fmla="*/ 6491393 w 9147326"/>
              <a:gd name="connsiteY34" fmla="*/ 3694748 h 6858000"/>
              <a:gd name="connsiteX35" fmla="*/ 6493732 w 9147326"/>
              <a:gd name="connsiteY35" fmla="*/ 3689033 h 6858000"/>
              <a:gd name="connsiteX36" fmla="*/ 6496405 w 9147326"/>
              <a:gd name="connsiteY36" fmla="*/ 3683635 h 6858000"/>
              <a:gd name="connsiteX37" fmla="*/ 6499412 w 9147326"/>
              <a:gd name="connsiteY37" fmla="*/ 3678238 h 6858000"/>
              <a:gd name="connsiteX38" fmla="*/ 6502752 w 9147326"/>
              <a:gd name="connsiteY38" fmla="*/ 3673158 h 6858000"/>
              <a:gd name="connsiteX39" fmla="*/ 6506093 w 9147326"/>
              <a:gd name="connsiteY39" fmla="*/ 3668078 h 6858000"/>
              <a:gd name="connsiteX40" fmla="*/ 6509769 w 9147326"/>
              <a:gd name="connsiteY40" fmla="*/ 3662998 h 6858000"/>
              <a:gd name="connsiteX41" fmla="*/ 6513777 w 9147326"/>
              <a:gd name="connsiteY41" fmla="*/ 3658235 h 6858000"/>
              <a:gd name="connsiteX42" fmla="*/ 6518455 w 9147326"/>
              <a:gd name="connsiteY42" fmla="*/ 3653790 h 6858000"/>
              <a:gd name="connsiteX43" fmla="*/ 6523133 w 9147326"/>
              <a:gd name="connsiteY43" fmla="*/ 3649345 h 6858000"/>
              <a:gd name="connsiteX44" fmla="*/ 6527475 w 9147326"/>
              <a:gd name="connsiteY44" fmla="*/ 3645218 h 6858000"/>
              <a:gd name="connsiteX45" fmla="*/ 6532821 w 9147326"/>
              <a:gd name="connsiteY45" fmla="*/ 3641725 h 6858000"/>
              <a:gd name="connsiteX46" fmla="*/ 6537833 w 9147326"/>
              <a:gd name="connsiteY46" fmla="*/ 3638233 h 6858000"/>
              <a:gd name="connsiteX47" fmla="*/ 6543178 w 9147326"/>
              <a:gd name="connsiteY47" fmla="*/ 3634740 h 6858000"/>
              <a:gd name="connsiteX48" fmla="*/ 6548190 w 9147326"/>
              <a:gd name="connsiteY48" fmla="*/ 3631883 h 6858000"/>
              <a:gd name="connsiteX49" fmla="*/ 6553535 w 9147326"/>
              <a:gd name="connsiteY49" fmla="*/ 3629343 h 6858000"/>
              <a:gd name="connsiteX50" fmla="*/ 6559215 w 9147326"/>
              <a:gd name="connsiteY50" fmla="*/ 3626803 h 6858000"/>
              <a:gd name="connsiteX51" fmla="*/ 6564895 w 9147326"/>
              <a:gd name="connsiteY51" fmla="*/ 3624898 h 6858000"/>
              <a:gd name="connsiteX52" fmla="*/ 6570574 w 9147326"/>
              <a:gd name="connsiteY52" fmla="*/ 3622675 h 6858000"/>
              <a:gd name="connsiteX53" fmla="*/ 6576254 w 9147326"/>
              <a:gd name="connsiteY53" fmla="*/ 3621405 h 6858000"/>
              <a:gd name="connsiteX54" fmla="*/ 6581934 w 9147326"/>
              <a:gd name="connsiteY54" fmla="*/ 3620135 h 6858000"/>
              <a:gd name="connsiteX55" fmla="*/ 6587948 w 9147326"/>
              <a:gd name="connsiteY55" fmla="*/ 3618865 h 6858000"/>
              <a:gd name="connsiteX56" fmla="*/ 6593627 w 9147326"/>
              <a:gd name="connsiteY56" fmla="*/ 3618230 h 6858000"/>
              <a:gd name="connsiteX57" fmla="*/ 6599641 w 9147326"/>
              <a:gd name="connsiteY57" fmla="*/ 3617913 h 6858000"/>
              <a:gd name="connsiteX58" fmla="*/ 6605655 w 9147326"/>
              <a:gd name="connsiteY58" fmla="*/ 3617595 h 6858000"/>
              <a:gd name="connsiteX59" fmla="*/ 6611669 w 9147326"/>
              <a:gd name="connsiteY59" fmla="*/ 3617913 h 6858000"/>
              <a:gd name="connsiteX60" fmla="*/ 6617349 w 9147326"/>
              <a:gd name="connsiteY60" fmla="*/ 3618230 h 6858000"/>
              <a:gd name="connsiteX61" fmla="*/ 6623028 w 9147326"/>
              <a:gd name="connsiteY61" fmla="*/ 3618865 h 6858000"/>
              <a:gd name="connsiteX62" fmla="*/ 6629042 w 9147326"/>
              <a:gd name="connsiteY62" fmla="*/ 3620135 h 6858000"/>
              <a:gd name="connsiteX63" fmla="*/ 6634722 w 9147326"/>
              <a:gd name="connsiteY63" fmla="*/ 3621405 h 6858000"/>
              <a:gd name="connsiteX64" fmla="*/ 6640736 w 9147326"/>
              <a:gd name="connsiteY64" fmla="*/ 3622675 h 6858000"/>
              <a:gd name="connsiteX65" fmla="*/ 6646415 w 9147326"/>
              <a:gd name="connsiteY65" fmla="*/ 3624898 h 6858000"/>
              <a:gd name="connsiteX66" fmla="*/ 6652095 w 9147326"/>
              <a:gd name="connsiteY66" fmla="*/ 3626803 h 6858000"/>
              <a:gd name="connsiteX67" fmla="*/ 6657441 w 9147326"/>
              <a:gd name="connsiteY67" fmla="*/ 3629343 h 6858000"/>
              <a:gd name="connsiteX68" fmla="*/ 6662786 w 9147326"/>
              <a:gd name="connsiteY68" fmla="*/ 3631883 h 6858000"/>
              <a:gd name="connsiteX69" fmla="*/ 6668132 w 9147326"/>
              <a:gd name="connsiteY69" fmla="*/ 3634740 h 6858000"/>
              <a:gd name="connsiteX70" fmla="*/ 6673477 w 9147326"/>
              <a:gd name="connsiteY70" fmla="*/ 3638233 h 6858000"/>
              <a:gd name="connsiteX71" fmla="*/ 6678489 w 9147326"/>
              <a:gd name="connsiteY71" fmla="*/ 3641725 h 6858000"/>
              <a:gd name="connsiteX72" fmla="*/ 6683501 w 9147326"/>
              <a:gd name="connsiteY72" fmla="*/ 3645218 h 6858000"/>
              <a:gd name="connsiteX73" fmla="*/ 6688178 w 9147326"/>
              <a:gd name="connsiteY73" fmla="*/ 3649345 h 6858000"/>
              <a:gd name="connsiteX74" fmla="*/ 6692855 w 9147326"/>
              <a:gd name="connsiteY74" fmla="*/ 3653790 h 6858000"/>
              <a:gd name="connsiteX75" fmla="*/ 7361725 w 9147326"/>
              <a:gd name="connsiteY75" fmla="*/ 4321810 h 6858000"/>
              <a:gd name="connsiteX76" fmla="*/ 7366068 w 9147326"/>
              <a:gd name="connsiteY76" fmla="*/ 4325938 h 6858000"/>
              <a:gd name="connsiteX77" fmla="*/ 7370746 w 9147326"/>
              <a:gd name="connsiteY77" fmla="*/ 4330065 h 6858000"/>
              <a:gd name="connsiteX78" fmla="*/ 7376091 w 9147326"/>
              <a:gd name="connsiteY78" fmla="*/ 4334193 h 6858000"/>
              <a:gd name="connsiteX79" fmla="*/ 7380769 w 9147326"/>
              <a:gd name="connsiteY79" fmla="*/ 4337685 h 6858000"/>
              <a:gd name="connsiteX80" fmla="*/ 7386114 w 9147326"/>
              <a:gd name="connsiteY80" fmla="*/ 4340860 h 6858000"/>
              <a:gd name="connsiteX81" fmla="*/ 7391460 w 9147326"/>
              <a:gd name="connsiteY81" fmla="*/ 4343718 h 6858000"/>
              <a:gd name="connsiteX82" fmla="*/ 7396806 w 9147326"/>
              <a:gd name="connsiteY82" fmla="*/ 4346575 h 6858000"/>
              <a:gd name="connsiteX83" fmla="*/ 7402485 w 9147326"/>
              <a:gd name="connsiteY83" fmla="*/ 4349115 h 6858000"/>
              <a:gd name="connsiteX84" fmla="*/ 7407831 w 9147326"/>
              <a:gd name="connsiteY84" fmla="*/ 4351020 h 6858000"/>
              <a:gd name="connsiteX85" fmla="*/ 7413511 w 9147326"/>
              <a:gd name="connsiteY85" fmla="*/ 4352608 h 6858000"/>
              <a:gd name="connsiteX86" fmla="*/ 7419524 w 9147326"/>
              <a:gd name="connsiteY86" fmla="*/ 4354513 h 6858000"/>
              <a:gd name="connsiteX87" fmla="*/ 7425204 w 9147326"/>
              <a:gd name="connsiteY87" fmla="*/ 4355465 h 6858000"/>
              <a:gd name="connsiteX88" fmla="*/ 7431218 w 9147326"/>
              <a:gd name="connsiteY88" fmla="*/ 4356418 h 6858000"/>
              <a:gd name="connsiteX89" fmla="*/ 7436898 w 9147326"/>
              <a:gd name="connsiteY89" fmla="*/ 4357053 h 6858000"/>
              <a:gd name="connsiteX90" fmla="*/ 7442911 w 9147326"/>
              <a:gd name="connsiteY90" fmla="*/ 4358005 h 6858000"/>
              <a:gd name="connsiteX91" fmla="*/ 7448591 w 9147326"/>
              <a:gd name="connsiteY91" fmla="*/ 4358005 h 6858000"/>
              <a:gd name="connsiteX92" fmla="*/ 7454605 w 9147326"/>
              <a:gd name="connsiteY92" fmla="*/ 4358005 h 6858000"/>
              <a:gd name="connsiteX93" fmla="*/ 7460619 w 9147326"/>
              <a:gd name="connsiteY93" fmla="*/ 4357053 h 6858000"/>
              <a:gd name="connsiteX94" fmla="*/ 7466298 w 9147326"/>
              <a:gd name="connsiteY94" fmla="*/ 4356418 h 6858000"/>
              <a:gd name="connsiteX95" fmla="*/ 7472312 w 9147326"/>
              <a:gd name="connsiteY95" fmla="*/ 4355465 h 6858000"/>
              <a:gd name="connsiteX96" fmla="*/ 7477992 w 9147326"/>
              <a:gd name="connsiteY96" fmla="*/ 4354513 h 6858000"/>
              <a:gd name="connsiteX97" fmla="*/ 7484006 w 9147326"/>
              <a:gd name="connsiteY97" fmla="*/ 4352608 h 6858000"/>
              <a:gd name="connsiteX98" fmla="*/ 7489351 w 9147326"/>
              <a:gd name="connsiteY98" fmla="*/ 4351020 h 6858000"/>
              <a:gd name="connsiteX99" fmla="*/ 7495031 w 9147326"/>
              <a:gd name="connsiteY99" fmla="*/ 4349115 h 6858000"/>
              <a:gd name="connsiteX100" fmla="*/ 7500711 w 9147326"/>
              <a:gd name="connsiteY100" fmla="*/ 4346575 h 6858000"/>
              <a:gd name="connsiteX101" fmla="*/ 7506056 w 9147326"/>
              <a:gd name="connsiteY101" fmla="*/ 4343718 h 6858000"/>
              <a:gd name="connsiteX102" fmla="*/ 7511402 w 9147326"/>
              <a:gd name="connsiteY102" fmla="*/ 4340860 h 6858000"/>
              <a:gd name="connsiteX103" fmla="*/ 7516414 w 9147326"/>
              <a:gd name="connsiteY103" fmla="*/ 4337685 h 6858000"/>
              <a:gd name="connsiteX104" fmla="*/ 7521425 w 9147326"/>
              <a:gd name="connsiteY104" fmla="*/ 4334193 h 6858000"/>
              <a:gd name="connsiteX105" fmla="*/ 7526771 w 9147326"/>
              <a:gd name="connsiteY105" fmla="*/ 4330065 h 6858000"/>
              <a:gd name="connsiteX106" fmla="*/ 7531114 w 9147326"/>
              <a:gd name="connsiteY106" fmla="*/ 4325938 h 6858000"/>
              <a:gd name="connsiteX107" fmla="*/ 7535791 w 9147326"/>
              <a:gd name="connsiteY107" fmla="*/ 4321810 h 6858000"/>
              <a:gd name="connsiteX108" fmla="*/ 7540469 w 9147326"/>
              <a:gd name="connsiteY108" fmla="*/ 4317048 h 6858000"/>
              <a:gd name="connsiteX109" fmla="*/ 7544478 w 9147326"/>
              <a:gd name="connsiteY109" fmla="*/ 4312285 h 6858000"/>
              <a:gd name="connsiteX110" fmla="*/ 7548153 w 9147326"/>
              <a:gd name="connsiteY110" fmla="*/ 4307523 h 6858000"/>
              <a:gd name="connsiteX111" fmla="*/ 7551494 w 9147326"/>
              <a:gd name="connsiteY111" fmla="*/ 4302443 h 6858000"/>
              <a:gd name="connsiteX112" fmla="*/ 7554835 w 9147326"/>
              <a:gd name="connsiteY112" fmla="*/ 4297363 h 6858000"/>
              <a:gd name="connsiteX113" fmla="*/ 7557842 w 9147326"/>
              <a:gd name="connsiteY113" fmla="*/ 4292283 h 6858000"/>
              <a:gd name="connsiteX114" fmla="*/ 7560515 w 9147326"/>
              <a:gd name="connsiteY114" fmla="*/ 4286568 h 6858000"/>
              <a:gd name="connsiteX115" fmla="*/ 7562854 w 9147326"/>
              <a:gd name="connsiteY115" fmla="*/ 4281170 h 6858000"/>
              <a:gd name="connsiteX116" fmla="*/ 7564858 w 9147326"/>
              <a:gd name="connsiteY116" fmla="*/ 4275455 h 6858000"/>
              <a:gd name="connsiteX117" fmla="*/ 7566863 w 9147326"/>
              <a:gd name="connsiteY117" fmla="*/ 4270058 h 6858000"/>
              <a:gd name="connsiteX118" fmla="*/ 7568533 w 9147326"/>
              <a:gd name="connsiteY118" fmla="*/ 4264025 h 6858000"/>
              <a:gd name="connsiteX119" fmla="*/ 7569870 w 9147326"/>
              <a:gd name="connsiteY119" fmla="*/ 4258310 h 6858000"/>
              <a:gd name="connsiteX120" fmla="*/ 7570872 w 9147326"/>
              <a:gd name="connsiteY120" fmla="*/ 4252595 h 6858000"/>
              <a:gd name="connsiteX121" fmla="*/ 7571540 w 9147326"/>
              <a:gd name="connsiteY121" fmla="*/ 4246563 h 6858000"/>
              <a:gd name="connsiteX122" fmla="*/ 7571874 w 9147326"/>
              <a:gd name="connsiteY122" fmla="*/ 4240848 h 6858000"/>
              <a:gd name="connsiteX123" fmla="*/ 7571874 w 9147326"/>
              <a:gd name="connsiteY123" fmla="*/ 4234815 h 6858000"/>
              <a:gd name="connsiteX124" fmla="*/ 7571874 w 9147326"/>
              <a:gd name="connsiteY124" fmla="*/ 4228783 h 6858000"/>
              <a:gd name="connsiteX125" fmla="*/ 7571540 w 9147326"/>
              <a:gd name="connsiteY125" fmla="*/ 4223068 h 6858000"/>
              <a:gd name="connsiteX126" fmla="*/ 7570872 w 9147326"/>
              <a:gd name="connsiteY126" fmla="*/ 4217353 h 6858000"/>
              <a:gd name="connsiteX127" fmla="*/ 7569870 w 9147326"/>
              <a:gd name="connsiteY127" fmla="*/ 4211320 h 6858000"/>
              <a:gd name="connsiteX128" fmla="*/ 7568533 w 9147326"/>
              <a:gd name="connsiteY128" fmla="*/ 4205605 h 6858000"/>
              <a:gd name="connsiteX129" fmla="*/ 7566863 w 9147326"/>
              <a:gd name="connsiteY129" fmla="*/ 4199890 h 6858000"/>
              <a:gd name="connsiteX130" fmla="*/ 7564858 w 9147326"/>
              <a:gd name="connsiteY130" fmla="*/ 4194175 h 6858000"/>
              <a:gd name="connsiteX131" fmla="*/ 7562854 w 9147326"/>
              <a:gd name="connsiteY131" fmla="*/ 4188460 h 6858000"/>
              <a:gd name="connsiteX132" fmla="*/ 7560515 w 9147326"/>
              <a:gd name="connsiteY132" fmla="*/ 4183063 h 6858000"/>
              <a:gd name="connsiteX133" fmla="*/ 7557842 w 9147326"/>
              <a:gd name="connsiteY133" fmla="*/ 4177665 h 6858000"/>
              <a:gd name="connsiteX134" fmla="*/ 7554835 w 9147326"/>
              <a:gd name="connsiteY134" fmla="*/ 4172268 h 6858000"/>
              <a:gd name="connsiteX135" fmla="*/ 7551494 w 9147326"/>
              <a:gd name="connsiteY135" fmla="*/ 4166870 h 6858000"/>
              <a:gd name="connsiteX136" fmla="*/ 7548153 w 9147326"/>
              <a:gd name="connsiteY136" fmla="*/ 4161790 h 6858000"/>
              <a:gd name="connsiteX137" fmla="*/ 7544478 w 9147326"/>
              <a:gd name="connsiteY137" fmla="*/ 4157028 h 6858000"/>
              <a:gd name="connsiteX138" fmla="*/ 7540469 w 9147326"/>
              <a:gd name="connsiteY138" fmla="*/ 4152265 h 6858000"/>
              <a:gd name="connsiteX139" fmla="*/ 7535791 w 9147326"/>
              <a:gd name="connsiteY139" fmla="*/ 4147820 h 6858000"/>
              <a:gd name="connsiteX140" fmla="*/ 7148903 w 9147326"/>
              <a:gd name="connsiteY140" fmla="*/ 3761423 h 6858000"/>
              <a:gd name="connsiteX141" fmla="*/ 6952786 w 9147326"/>
              <a:gd name="connsiteY141" fmla="*/ 3565208 h 6858000"/>
              <a:gd name="connsiteX142" fmla="*/ 6948108 w 9147326"/>
              <a:gd name="connsiteY142" fmla="*/ 3560445 h 6858000"/>
              <a:gd name="connsiteX143" fmla="*/ 6944099 w 9147326"/>
              <a:gd name="connsiteY143" fmla="*/ 3555683 h 6858000"/>
              <a:gd name="connsiteX144" fmla="*/ 6940424 w 9147326"/>
              <a:gd name="connsiteY144" fmla="*/ 3550920 h 6858000"/>
              <a:gd name="connsiteX145" fmla="*/ 6936749 w 9147326"/>
              <a:gd name="connsiteY145" fmla="*/ 3545840 h 6858000"/>
              <a:gd name="connsiteX146" fmla="*/ 6933408 w 9147326"/>
              <a:gd name="connsiteY146" fmla="*/ 3540760 h 6858000"/>
              <a:gd name="connsiteX147" fmla="*/ 6930735 w 9147326"/>
              <a:gd name="connsiteY147" fmla="*/ 3535680 h 6858000"/>
              <a:gd name="connsiteX148" fmla="*/ 6928062 w 9147326"/>
              <a:gd name="connsiteY148" fmla="*/ 3529965 h 6858000"/>
              <a:gd name="connsiteX149" fmla="*/ 6925724 w 9147326"/>
              <a:gd name="connsiteY149" fmla="*/ 3524568 h 6858000"/>
              <a:gd name="connsiteX150" fmla="*/ 6923385 w 9147326"/>
              <a:gd name="connsiteY150" fmla="*/ 3518853 h 6858000"/>
              <a:gd name="connsiteX151" fmla="*/ 6921380 w 9147326"/>
              <a:gd name="connsiteY151" fmla="*/ 3513455 h 6858000"/>
              <a:gd name="connsiteX152" fmla="*/ 6920044 w 9147326"/>
              <a:gd name="connsiteY152" fmla="*/ 3507423 h 6858000"/>
              <a:gd name="connsiteX153" fmla="*/ 6918708 w 9147326"/>
              <a:gd name="connsiteY153" fmla="*/ 3501708 h 6858000"/>
              <a:gd name="connsiteX154" fmla="*/ 6917705 w 9147326"/>
              <a:gd name="connsiteY154" fmla="*/ 3495993 h 6858000"/>
              <a:gd name="connsiteX155" fmla="*/ 6917037 w 9147326"/>
              <a:gd name="connsiteY155" fmla="*/ 3489960 h 6858000"/>
              <a:gd name="connsiteX156" fmla="*/ 6916703 w 9147326"/>
              <a:gd name="connsiteY156" fmla="*/ 3484245 h 6858000"/>
              <a:gd name="connsiteX157" fmla="*/ 6916369 w 9147326"/>
              <a:gd name="connsiteY157" fmla="*/ 3478213 h 6858000"/>
              <a:gd name="connsiteX158" fmla="*/ 6916703 w 9147326"/>
              <a:gd name="connsiteY158" fmla="*/ 3472180 h 6858000"/>
              <a:gd name="connsiteX159" fmla="*/ 6917037 w 9147326"/>
              <a:gd name="connsiteY159" fmla="*/ 3466465 h 6858000"/>
              <a:gd name="connsiteX160" fmla="*/ 6917705 w 9147326"/>
              <a:gd name="connsiteY160" fmla="*/ 3460750 h 6858000"/>
              <a:gd name="connsiteX161" fmla="*/ 6918708 w 9147326"/>
              <a:gd name="connsiteY161" fmla="*/ 3454718 h 6858000"/>
              <a:gd name="connsiteX162" fmla="*/ 6920044 w 9147326"/>
              <a:gd name="connsiteY162" fmla="*/ 3449003 h 6858000"/>
              <a:gd name="connsiteX163" fmla="*/ 6921380 w 9147326"/>
              <a:gd name="connsiteY163" fmla="*/ 3443288 h 6858000"/>
              <a:gd name="connsiteX164" fmla="*/ 6923385 w 9147326"/>
              <a:gd name="connsiteY164" fmla="*/ 3437255 h 6858000"/>
              <a:gd name="connsiteX165" fmla="*/ 6925724 w 9147326"/>
              <a:gd name="connsiteY165" fmla="*/ 3431858 h 6858000"/>
              <a:gd name="connsiteX166" fmla="*/ 6928062 w 9147326"/>
              <a:gd name="connsiteY166" fmla="*/ 3426460 h 6858000"/>
              <a:gd name="connsiteX167" fmla="*/ 6930735 w 9147326"/>
              <a:gd name="connsiteY167" fmla="*/ 3421063 h 6858000"/>
              <a:gd name="connsiteX168" fmla="*/ 6933408 w 9147326"/>
              <a:gd name="connsiteY168" fmla="*/ 3415348 h 6858000"/>
              <a:gd name="connsiteX169" fmla="*/ 6936749 w 9147326"/>
              <a:gd name="connsiteY169" fmla="*/ 3410268 h 6858000"/>
              <a:gd name="connsiteX170" fmla="*/ 6940424 w 9147326"/>
              <a:gd name="connsiteY170" fmla="*/ 3405505 h 6858000"/>
              <a:gd name="connsiteX171" fmla="*/ 6944099 w 9147326"/>
              <a:gd name="connsiteY171" fmla="*/ 3400425 h 6858000"/>
              <a:gd name="connsiteX172" fmla="*/ 6948108 w 9147326"/>
              <a:gd name="connsiteY172" fmla="*/ 3395663 h 6858000"/>
              <a:gd name="connsiteX173" fmla="*/ 6952786 w 9147326"/>
              <a:gd name="connsiteY173" fmla="*/ 3391218 h 6858000"/>
              <a:gd name="connsiteX174" fmla="*/ 6957129 w 9147326"/>
              <a:gd name="connsiteY174" fmla="*/ 3386773 h 6858000"/>
              <a:gd name="connsiteX175" fmla="*/ 6961807 w 9147326"/>
              <a:gd name="connsiteY175" fmla="*/ 3382645 h 6858000"/>
              <a:gd name="connsiteX176" fmla="*/ 6967152 w 9147326"/>
              <a:gd name="connsiteY176" fmla="*/ 3378835 h 6858000"/>
              <a:gd name="connsiteX177" fmla="*/ 6971830 w 9147326"/>
              <a:gd name="connsiteY177" fmla="*/ 3375343 h 6858000"/>
              <a:gd name="connsiteX178" fmla="*/ 6976841 w 9147326"/>
              <a:gd name="connsiteY178" fmla="*/ 3372168 h 6858000"/>
              <a:gd name="connsiteX179" fmla="*/ 6982521 w 9147326"/>
              <a:gd name="connsiteY179" fmla="*/ 3369310 h 6858000"/>
              <a:gd name="connsiteX180" fmla="*/ 6987866 w 9147326"/>
              <a:gd name="connsiteY180" fmla="*/ 3366453 h 6858000"/>
              <a:gd name="connsiteX181" fmla="*/ 6993546 w 9147326"/>
              <a:gd name="connsiteY181" fmla="*/ 3364230 h 6858000"/>
              <a:gd name="connsiteX182" fmla="*/ 6998892 w 9147326"/>
              <a:gd name="connsiteY182" fmla="*/ 3362008 h 6858000"/>
              <a:gd name="connsiteX183" fmla="*/ 7004571 w 9147326"/>
              <a:gd name="connsiteY183" fmla="*/ 3360103 h 6858000"/>
              <a:gd name="connsiteX184" fmla="*/ 7010585 w 9147326"/>
              <a:gd name="connsiteY184" fmla="*/ 3358833 h 6858000"/>
              <a:gd name="connsiteX185" fmla="*/ 7016265 w 9147326"/>
              <a:gd name="connsiteY185" fmla="*/ 3357245 h 6858000"/>
              <a:gd name="connsiteX186" fmla="*/ 7022279 w 9147326"/>
              <a:gd name="connsiteY186" fmla="*/ 3356293 h 6858000"/>
              <a:gd name="connsiteX187" fmla="*/ 7027958 w 9147326"/>
              <a:gd name="connsiteY187" fmla="*/ 3355658 h 6858000"/>
              <a:gd name="connsiteX188" fmla="*/ 7033972 w 9147326"/>
              <a:gd name="connsiteY188" fmla="*/ 3355340 h 6858000"/>
              <a:gd name="connsiteX189" fmla="*/ 7039652 w 9147326"/>
              <a:gd name="connsiteY189" fmla="*/ 3355023 h 6858000"/>
              <a:gd name="connsiteX190" fmla="*/ 7045666 w 9147326"/>
              <a:gd name="connsiteY190" fmla="*/ 3355340 h 6858000"/>
              <a:gd name="connsiteX191" fmla="*/ 7051680 w 9147326"/>
              <a:gd name="connsiteY191" fmla="*/ 3355658 h 6858000"/>
              <a:gd name="connsiteX192" fmla="*/ 7057359 w 9147326"/>
              <a:gd name="connsiteY192" fmla="*/ 3356293 h 6858000"/>
              <a:gd name="connsiteX193" fmla="*/ 7063373 w 9147326"/>
              <a:gd name="connsiteY193" fmla="*/ 3357245 h 6858000"/>
              <a:gd name="connsiteX194" fmla="*/ 7069053 w 9147326"/>
              <a:gd name="connsiteY194" fmla="*/ 3358833 h 6858000"/>
              <a:gd name="connsiteX195" fmla="*/ 7075067 w 9147326"/>
              <a:gd name="connsiteY195" fmla="*/ 3360103 h 6858000"/>
              <a:gd name="connsiteX196" fmla="*/ 7080412 w 9147326"/>
              <a:gd name="connsiteY196" fmla="*/ 3362008 h 6858000"/>
              <a:gd name="connsiteX197" fmla="*/ 7086092 w 9147326"/>
              <a:gd name="connsiteY197" fmla="*/ 3364230 h 6858000"/>
              <a:gd name="connsiteX198" fmla="*/ 7091772 w 9147326"/>
              <a:gd name="connsiteY198" fmla="*/ 3366453 h 6858000"/>
              <a:gd name="connsiteX199" fmla="*/ 7097117 w 9147326"/>
              <a:gd name="connsiteY199" fmla="*/ 3369310 h 6858000"/>
              <a:gd name="connsiteX200" fmla="*/ 7102463 w 9147326"/>
              <a:gd name="connsiteY200" fmla="*/ 3372168 h 6858000"/>
              <a:gd name="connsiteX201" fmla="*/ 7107474 w 9147326"/>
              <a:gd name="connsiteY201" fmla="*/ 3375343 h 6858000"/>
              <a:gd name="connsiteX202" fmla="*/ 7112486 w 9147326"/>
              <a:gd name="connsiteY202" fmla="*/ 3378835 h 6858000"/>
              <a:gd name="connsiteX203" fmla="*/ 7117497 w 9147326"/>
              <a:gd name="connsiteY203" fmla="*/ 3382645 h 6858000"/>
              <a:gd name="connsiteX204" fmla="*/ 7122175 w 9147326"/>
              <a:gd name="connsiteY204" fmla="*/ 3386773 h 6858000"/>
              <a:gd name="connsiteX205" fmla="*/ 7126852 w 9147326"/>
              <a:gd name="connsiteY205" fmla="*/ 3391218 h 6858000"/>
              <a:gd name="connsiteX206" fmla="*/ 7334329 w 9147326"/>
              <a:gd name="connsiteY206" fmla="*/ 3598228 h 6858000"/>
              <a:gd name="connsiteX207" fmla="*/ 7338672 w 9147326"/>
              <a:gd name="connsiteY207" fmla="*/ 3602673 h 6858000"/>
              <a:gd name="connsiteX208" fmla="*/ 7343349 w 9147326"/>
              <a:gd name="connsiteY208" fmla="*/ 3606800 h 6858000"/>
              <a:gd name="connsiteX209" fmla="*/ 7348695 w 9147326"/>
              <a:gd name="connsiteY209" fmla="*/ 3610610 h 6858000"/>
              <a:gd name="connsiteX210" fmla="*/ 7353372 w 9147326"/>
              <a:gd name="connsiteY210" fmla="*/ 3613785 h 6858000"/>
              <a:gd name="connsiteX211" fmla="*/ 7358718 w 9147326"/>
              <a:gd name="connsiteY211" fmla="*/ 3617278 h 6858000"/>
              <a:gd name="connsiteX212" fmla="*/ 7364064 w 9147326"/>
              <a:gd name="connsiteY212" fmla="*/ 3620135 h 6858000"/>
              <a:gd name="connsiteX213" fmla="*/ 7369409 w 9147326"/>
              <a:gd name="connsiteY213" fmla="*/ 3622675 h 6858000"/>
              <a:gd name="connsiteX214" fmla="*/ 7375089 w 9147326"/>
              <a:gd name="connsiteY214" fmla="*/ 3625215 h 6858000"/>
              <a:gd name="connsiteX215" fmla="*/ 7380435 w 9147326"/>
              <a:gd name="connsiteY215" fmla="*/ 3627120 h 6858000"/>
              <a:gd name="connsiteX216" fmla="*/ 7386114 w 9147326"/>
              <a:gd name="connsiteY216" fmla="*/ 3629343 h 6858000"/>
              <a:gd name="connsiteX217" fmla="*/ 7392128 w 9147326"/>
              <a:gd name="connsiteY217" fmla="*/ 3630613 h 6858000"/>
              <a:gd name="connsiteX218" fmla="*/ 7397808 w 9147326"/>
              <a:gd name="connsiteY218" fmla="*/ 3631883 h 6858000"/>
              <a:gd name="connsiteX219" fmla="*/ 7403822 w 9147326"/>
              <a:gd name="connsiteY219" fmla="*/ 3633153 h 6858000"/>
              <a:gd name="connsiteX220" fmla="*/ 7409501 w 9147326"/>
              <a:gd name="connsiteY220" fmla="*/ 3633788 h 6858000"/>
              <a:gd name="connsiteX221" fmla="*/ 7415515 w 9147326"/>
              <a:gd name="connsiteY221" fmla="*/ 3634105 h 6858000"/>
              <a:gd name="connsiteX222" fmla="*/ 7421195 w 9147326"/>
              <a:gd name="connsiteY222" fmla="*/ 3634105 h 6858000"/>
              <a:gd name="connsiteX223" fmla="*/ 7427209 w 9147326"/>
              <a:gd name="connsiteY223" fmla="*/ 3634105 h 6858000"/>
              <a:gd name="connsiteX224" fmla="*/ 7433223 w 9147326"/>
              <a:gd name="connsiteY224" fmla="*/ 3633788 h 6858000"/>
              <a:gd name="connsiteX225" fmla="*/ 7438902 w 9147326"/>
              <a:gd name="connsiteY225" fmla="*/ 3633153 h 6858000"/>
              <a:gd name="connsiteX226" fmla="*/ 7444916 w 9147326"/>
              <a:gd name="connsiteY226" fmla="*/ 3631883 h 6858000"/>
              <a:gd name="connsiteX227" fmla="*/ 7450596 w 9147326"/>
              <a:gd name="connsiteY227" fmla="*/ 3630613 h 6858000"/>
              <a:gd name="connsiteX228" fmla="*/ 7456610 w 9147326"/>
              <a:gd name="connsiteY228" fmla="*/ 3629343 h 6858000"/>
              <a:gd name="connsiteX229" fmla="*/ 7461955 w 9147326"/>
              <a:gd name="connsiteY229" fmla="*/ 3627120 h 6858000"/>
              <a:gd name="connsiteX230" fmla="*/ 7467635 w 9147326"/>
              <a:gd name="connsiteY230" fmla="*/ 3625215 h 6858000"/>
              <a:gd name="connsiteX231" fmla="*/ 7473315 w 9147326"/>
              <a:gd name="connsiteY231" fmla="*/ 3622675 h 6858000"/>
              <a:gd name="connsiteX232" fmla="*/ 7478660 w 9147326"/>
              <a:gd name="connsiteY232" fmla="*/ 3620135 h 6858000"/>
              <a:gd name="connsiteX233" fmla="*/ 7484006 w 9147326"/>
              <a:gd name="connsiteY233" fmla="*/ 3617278 h 6858000"/>
              <a:gd name="connsiteX234" fmla="*/ 7489017 w 9147326"/>
              <a:gd name="connsiteY234" fmla="*/ 3613785 h 6858000"/>
              <a:gd name="connsiteX235" fmla="*/ 7494029 w 9147326"/>
              <a:gd name="connsiteY235" fmla="*/ 3610610 h 6858000"/>
              <a:gd name="connsiteX236" fmla="*/ 7499374 w 9147326"/>
              <a:gd name="connsiteY236" fmla="*/ 3606800 h 6858000"/>
              <a:gd name="connsiteX237" fmla="*/ 7503718 w 9147326"/>
              <a:gd name="connsiteY237" fmla="*/ 3602673 h 6858000"/>
              <a:gd name="connsiteX238" fmla="*/ 7508395 w 9147326"/>
              <a:gd name="connsiteY238" fmla="*/ 3598228 h 6858000"/>
              <a:gd name="connsiteX239" fmla="*/ 7513073 w 9147326"/>
              <a:gd name="connsiteY239" fmla="*/ 3593783 h 6858000"/>
              <a:gd name="connsiteX240" fmla="*/ 7517082 w 9147326"/>
              <a:gd name="connsiteY240" fmla="*/ 3589020 h 6858000"/>
              <a:gd name="connsiteX241" fmla="*/ 7520757 w 9147326"/>
              <a:gd name="connsiteY241" fmla="*/ 3583940 h 6858000"/>
              <a:gd name="connsiteX242" fmla="*/ 7524098 w 9147326"/>
              <a:gd name="connsiteY242" fmla="*/ 3578860 h 6858000"/>
              <a:gd name="connsiteX243" fmla="*/ 7527439 w 9147326"/>
              <a:gd name="connsiteY243" fmla="*/ 3573463 h 6858000"/>
              <a:gd name="connsiteX244" fmla="*/ 7530446 w 9147326"/>
              <a:gd name="connsiteY244" fmla="*/ 3568383 h 6858000"/>
              <a:gd name="connsiteX245" fmla="*/ 7533119 w 9147326"/>
              <a:gd name="connsiteY245" fmla="*/ 3562985 h 6858000"/>
              <a:gd name="connsiteX246" fmla="*/ 7535457 w 9147326"/>
              <a:gd name="connsiteY246" fmla="*/ 3557588 h 6858000"/>
              <a:gd name="connsiteX247" fmla="*/ 7537462 w 9147326"/>
              <a:gd name="connsiteY247" fmla="*/ 3551873 h 6858000"/>
              <a:gd name="connsiteX248" fmla="*/ 7539467 w 9147326"/>
              <a:gd name="connsiteY248" fmla="*/ 3546158 h 6858000"/>
              <a:gd name="connsiteX249" fmla="*/ 7541137 w 9147326"/>
              <a:gd name="connsiteY249" fmla="*/ 3540443 h 6858000"/>
              <a:gd name="connsiteX250" fmla="*/ 7542473 w 9147326"/>
              <a:gd name="connsiteY250" fmla="*/ 3534410 h 6858000"/>
              <a:gd name="connsiteX251" fmla="*/ 7543476 w 9147326"/>
              <a:gd name="connsiteY251" fmla="*/ 3528695 h 6858000"/>
              <a:gd name="connsiteX252" fmla="*/ 7544144 w 9147326"/>
              <a:gd name="connsiteY252" fmla="*/ 3522980 h 6858000"/>
              <a:gd name="connsiteX253" fmla="*/ 7544478 w 9147326"/>
              <a:gd name="connsiteY253" fmla="*/ 3516948 h 6858000"/>
              <a:gd name="connsiteX254" fmla="*/ 7544478 w 9147326"/>
              <a:gd name="connsiteY254" fmla="*/ 3511233 h 6858000"/>
              <a:gd name="connsiteX255" fmla="*/ 7544478 w 9147326"/>
              <a:gd name="connsiteY255" fmla="*/ 3505200 h 6858000"/>
              <a:gd name="connsiteX256" fmla="*/ 7544144 w 9147326"/>
              <a:gd name="connsiteY256" fmla="*/ 3499168 h 6858000"/>
              <a:gd name="connsiteX257" fmla="*/ 7543476 w 9147326"/>
              <a:gd name="connsiteY257" fmla="*/ 3493453 h 6858000"/>
              <a:gd name="connsiteX258" fmla="*/ 7542473 w 9147326"/>
              <a:gd name="connsiteY258" fmla="*/ 3487738 h 6858000"/>
              <a:gd name="connsiteX259" fmla="*/ 7541137 w 9147326"/>
              <a:gd name="connsiteY259" fmla="*/ 3481705 h 6858000"/>
              <a:gd name="connsiteX260" fmla="*/ 7539467 w 9147326"/>
              <a:gd name="connsiteY260" fmla="*/ 3475990 h 6858000"/>
              <a:gd name="connsiteX261" fmla="*/ 7537462 w 9147326"/>
              <a:gd name="connsiteY261" fmla="*/ 3470593 h 6858000"/>
              <a:gd name="connsiteX262" fmla="*/ 7535457 w 9147326"/>
              <a:gd name="connsiteY262" fmla="*/ 3464878 h 6858000"/>
              <a:gd name="connsiteX263" fmla="*/ 7533119 w 9147326"/>
              <a:gd name="connsiteY263" fmla="*/ 3459163 h 6858000"/>
              <a:gd name="connsiteX264" fmla="*/ 7530446 w 9147326"/>
              <a:gd name="connsiteY264" fmla="*/ 3453765 h 6858000"/>
              <a:gd name="connsiteX265" fmla="*/ 7527439 w 9147326"/>
              <a:gd name="connsiteY265" fmla="*/ 3448685 h 6858000"/>
              <a:gd name="connsiteX266" fmla="*/ 7524098 w 9147326"/>
              <a:gd name="connsiteY266" fmla="*/ 3443605 h 6858000"/>
              <a:gd name="connsiteX267" fmla="*/ 7520757 w 9147326"/>
              <a:gd name="connsiteY267" fmla="*/ 3438525 h 6858000"/>
              <a:gd name="connsiteX268" fmla="*/ 7517082 w 9147326"/>
              <a:gd name="connsiteY268" fmla="*/ 3433763 h 6858000"/>
              <a:gd name="connsiteX269" fmla="*/ 7513073 w 9147326"/>
              <a:gd name="connsiteY269" fmla="*/ 3428683 h 6858000"/>
              <a:gd name="connsiteX270" fmla="*/ 7508395 w 9147326"/>
              <a:gd name="connsiteY270" fmla="*/ 3423920 h 6858000"/>
              <a:gd name="connsiteX271" fmla="*/ 6839860 w 9147326"/>
              <a:gd name="connsiteY271" fmla="*/ 2756218 h 6858000"/>
              <a:gd name="connsiteX272" fmla="*/ 6836519 w 9147326"/>
              <a:gd name="connsiteY272" fmla="*/ 2753043 h 6858000"/>
              <a:gd name="connsiteX273" fmla="*/ 6833178 w 9147326"/>
              <a:gd name="connsiteY273" fmla="*/ 2749233 h 6858000"/>
              <a:gd name="connsiteX274" fmla="*/ 6826830 w 9147326"/>
              <a:gd name="connsiteY274" fmla="*/ 2741295 h 6858000"/>
              <a:gd name="connsiteX275" fmla="*/ 6821818 w 9147326"/>
              <a:gd name="connsiteY275" fmla="*/ 2733040 h 6858000"/>
              <a:gd name="connsiteX276" fmla="*/ 6817141 w 9147326"/>
              <a:gd name="connsiteY276" fmla="*/ 2724468 h 6858000"/>
              <a:gd name="connsiteX277" fmla="*/ 6812797 w 9147326"/>
              <a:gd name="connsiteY277" fmla="*/ 2715895 h 6858000"/>
              <a:gd name="connsiteX278" fmla="*/ 6809791 w 9147326"/>
              <a:gd name="connsiteY278" fmla="*/ 2707005 h 6858000"/>
              <a:gd name="connsiteX279" fmla="*/ 6807452 w 9147326"/>
              <a:gd name="connsiteY279" fmla="*/ 2697798 h 6858000"/>
              <a:gd name="connsiteX280" fmla="*/ 6805447 w 9147326"/>
              <a:gd name="connsiteY280" fmla="*/ 26885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9147326" h="6858000">
                <a:moveTo>
                  <a:pt x="4108922" y="0"/>
                </a:moveTo>
                <a:lnTo>
                  <a:pt x="0" y="0"/>
                </a:lnTo>
                <a:lnTo>
                  <a:pt x="0" y="6858000"/>
                </a:lnTo>
                <a:lnTo>
                  <a:pt x="9147326" y="6858000"/>
                </a:lnTo>
                <a:lnTo>
                  <a:pt x="9147326" y="6459802"/>
                </a:lnTo>
                <a:lnTo>
                  <a:pt x="7513073" y="4816793"/>
                </a:lnTo>
                <a:lnTo>
                  <a:pt x="7497704" y="4803458"/>
                </a:lnTo>
                <a:lnTo>
                  <a:pt x="7482335" y="4789488"/>
                </a:lnTo>
                <a:lnTo>
                  <a:pt x="7467301" y="4775518"/>
                </a:lnTo>
                <a:lnTo>
                  <a:pt x="7452600" y="4760913"/>
                </a:lnTo>
                <a:lnTo>
                  <a:pt x="6518455" y="3828098"/>
                </a:lnTo>
                <a:lnTo>
                  <a:pt x="6513777" y="3823335"/>
                </a:lnTo>
                <a:lnTo>
                  <a:pt x="6509769" y="3818573"/>
                </a:lnTo>
                <a:lnTo>
                  <a:pt x="6506093" y="3813493"/>
                </a:lnTo>
                <a:lnTo>
                  <a:pt x="6502752" y="3808413"/>
                </a:lnTo>
                <a:lnTo>
                  <a:pt x="6499412" y="3803333"/>
                </a:lnTo>
                <a:lnTo>
                  <a:pt x="6496405" y="3798253"/>
                </a:lnTo>
                <a:lnTo>
                  <a:pt x="6493732" y="3792855"/>
                </a:lnTo>
                <a:lnTo>
                  <a:pt x="6491393" y="3787458"/>
                </a:lnTo>
                <a:lnTo>
                  <a:pt x="6489388" y="3781425"/>
                </a:lnTo>
                <a:lnTo>
                  <a:pt x="6487718" y="3776028"/>
                </a:lnTo>
                <a:lnTo>
                  <a:pt x="6485713" y="3770313"/>
                </a:lnTo>
                <a:lnTo>
                  <a:pt x="6484377" y="3764280"/>
                </a:lnTo>
                <a:lnTo>
                  <a:pt x="6483375" y="3758565"/>
                </a:lnTo>
                <a:lnTo>
                  <a:pt x="6482706" y="3752850"/>
                </a:lnTo>
                <a:cubicBezTo>
                  <a:pt x="6482595" y="3750839"/>
                  <a:pt x="6482483" y="3748829"/>
                  <a:pt x="6482372" y="3746818"/>
                </a:cubicBezTo>
                <a:lnTo>
                  <a:pt x="6482372" y="3740785"/>
                </a:lnTo>
                <a:lnTo>
                  <a:pt x="6482372" y="3735070"/>
                </a:lnTo>
                <a:cubicBezTo>
                  <a:pt x="6482483" y="3733059"/>
                  <a:pt x="6482595" y="3731049"/>
                  <a:pt x="6482706" y="3729038"/>
                </a:cubicBezTo>
                <a:lnTo>
                  <a:pt x="6483375" y="3723323"/>
                </a:lnTo>
                <a:lnTo>
                  <a:pt x="6484377" y="3717608"/>
                </a:lnTo>
                <a:lnTo>
                  <a:pt x="6485713" y="3711575"/>
                </a:lnTo>
                <a:lnTo>
                  <a:pt x="6487718" y="3705860"/>
                </a:lnTo>
                <a:lnTo>
                  <a:pt x="6489388" y="3700145"/>
                </a:lnTo>
                <a:lnTo>
                  <a:pt x="6491393" y="3694748"/>
                </a:lnTo>
                <a:lnTo>
                  <a:pt x="6493732" y="3689033"/>
                </a:lnTo>
                <a:lnTo>
                  <a:pt x="6496405" y="3683635"/>
                </a:lnTo>
                <a:lnTo>
                  <a:pt x="6499412" y="3678238"/>
                </a:lnTo>
                <a:lnTo>
                  <a:pt x="6502752" y="3673158"/>
                </a:lnTo>
                <a:lnTo>
                  <a:pt x="6506093" y="3668078"/>
                </a:lnTo>
                <a:lnTo>
                  <a:pt x="6509769" y="3662998"/>
                </a:lnTo>
                <a:lnTo>
                  <a:pt x="6513777" y="3658235"/>
                </a:lnTo>
                <a:lnTo>
                  <a:pt x="6518455" y="3653790"/>
                </a:lnTo>
                <a:lnTo>
                  <a:pt x="6523133" y="3649345"/>
                </a:lnTo>
                <a:lnTo>
                  <a:pt x="6527475" y="3645218"/>
                </a:lnTo>
                <a:lnTo>
                  <a:pt x="6532821" y="3641725"/>
                </a:lnTo>
                <a:lnTo>
                  <a:pt x="6537833" y="3638233"/>
                </a:lnTo>
                <a:lnTo>
                  <a:pt x="6543178" y="3634740"/>
                </a:lnTo>
                <a:lnTo>
                  <a:pt x="6548190" y="3631883"/>
                </a:lnTo>
                <a:lnTo>
                  <a:pt x="6553535" y="3629343"/>
                </a:lnTo>
                <a:lnTo>
                  <a:pt x="6559215" y="3626803"/>
                </a:lnTo>
                <a:lnTo>
                  <a:pt x="6564895" y="3624898"/>
                </a:lnTo>
                <a:lnTo>
                  <a:pt x="6570574" y="3622675"/>
                </a:lnTo>
                <a:lnTo>
                  <a:pt x="6576254" y="3621405"/>
                </a:lnTo>
                <a:lnTo>
                  <a:pt x="6581934" y="3620135"/>
                </a:lnTo>
                <a:lnTo>
                  <a:pt x="6587948" y="3618865"/>
                </a:lnTo>
                <a:lnTo>
                  <a:pt x="6593627" y="3618230"/>
                </a:lnTo>
                <a:lnTo>
                  <a:pt x="6599641" y="3617913"/>
                </a:lnTo>
                <a:lnTo>
                  <a:pt x="6605655" y="3617595"/>
                </a:lnTo>
                <a:lnTo>
                  <a:pt x="6611669" y="3617913"/>
                </a:lnTo>
                <a:lnTo>
                  <a:pt x="6617349" y="3618230"/>
                </a:lnTo>
                <a:lnTo>
                  <a:pt x="6623028" y="3618865"/>
                </a:lnTo>
                <a:lnTo>
                  <a:pt x="6629042" y="3620135"/>
                </a:lnTo>
                <a:lnTo>
                  <a:pt x="6634722" y="3621405"/>
                </a:lnTo>
                <a:lnTo>
                  <a:pt x="6640736" y="3622675"/>
                </a:lnTo>
                <a:lnTo>
                  <a:pt x="6646415" y="3624898"/>
                </a:lnTo>
                <a:lnTo>
                  <a:pt x="6652095" y="3626803"/>
                </a:lnTo>
                <a:lnTo>
                  <a:pt x="6657441" y="3629343"/>
                </a:lnTo>
                <a:lnTo>
                  <a:pt x="6662786" y="3631883"/>
                </a:lnTo>
                <a:lnTo>
                  <a:pt x="6668132" y="3634740"/>
                </a:lnTo>
                <a:lnTo>
                  <a:pt x="6673477" y="3638233"/>
                </a:lnTo>
                <a:lnTo>
                  <a:pt x="6678489" y="3641725"/>
                </a:lnTo>
                <a:lnTo>
                  <a:pt x="6683501" y="3645218"/>
                </a:lnTo>
                <a:lnTo>
                  <a:pt x="6688178" y="3649345"/>
                </a:lnTo>
                <a:lnTo>
                  <a:pt x="6692855" y="3653790"/>
                </a:lnTo>
                <a:lnTo>
                  <a:pt x="7361725" y="4321810"/>
                </a:lnTo>
                <a:lnTo>
                  <a:pt x="7366068" y="4325938"/>
                </a:lnTo>
                <a:lnTo>
                  <a:pt x="7370746" y="4330065"/>
                </a:lnTo>
                <a:lnTo>
                  <a:pt x="7376091" y="4334193"/>
                </a:lnTo>
                <a:lnTo>
                  <a:pt x="7380769" y="4337685"/>
                </a:lnTo>
                <a:lnTo>
                  <a:pt x="7386114" y="4340860"/>
                </a:lnTo>
                <a:lnTo>
                  <a:pt x="7391460" y="4343718"/>
                </a:lnTo>
                <a:lnTo>
                  <a:pt x="7396806" y="4346575"/>
                </a:lnTo>
                <a:lnTo>
                  <a:pt x="7402485" y="4349115"/>
                </a:lnTo>
                <a:lnTo>
                  <a:pt x="7407831" y="4351020"/>
                </a:lnTo>
                <a:lnTo>
                  <a:pt x="7413511" y="4352608"/>
                </a:lnTo>
                <a:lnTo>
                  <a:pt x="7419524" y="4354513"/>
                </a:lnTo>
                <a:lnTo>
                  <a:pt x="7425204" y="4355465"/>
                </a:lnTo>
                <a:lnTo>
                  <a:pt x="7431218" y="4356418"/>
                </a:lnTo>
                <a:lnTo>
                  <a:pt x="7436898" y="4357053"/>
                </a:lnTo>
                <a:lnTo>
                  <a:pt x="7442911" y="4358005"/>
                </a:lnTo>
                <a:lnTo>
                  <a:pt x="7448591" y="4358005"/>
                </a:lnTo>
                <a:lnTo>
                  <a:pt x="7454605" y="4358005"/>
                </a:lnTo>
                <a:lnTo>
                  <a:pt x="7460619" y="4357053"/>
                </a:lnTo>
                <a:lnTo>
                  <a:pt x="7466298" y="4356418"/>
                </a:lnTo>
                <a:lnTo>
                  <a:pt x="7472312" y="4355465"/>
                </a:lnTo>
                <a:lnTo>
                  <a:pt x="7477992" y="4354513"/>
                </a:lnTo>
                <a:lnTo>
                  <a:pt x="7484006" y="4352608"/>
                </a:lnTo>
                <a:lnTo>
                  <a:pt x="7489351" y="4351020"/>
                </a:lnTo>
                <a:lnTo>
                  <a:pt x="7495031" y="4349115"/>
                </a:lnTo>
                <a:lnTo>
                  <a:pt x="7500711" y="4346575"/>
                </a:lnTo>
                <a:lnTo>
                  <a:pt x="7506056" y="4343718"/>
                </a:lnTo>
                <a:lnTo>
                  <a:pt x="7511402" y="4340860"/>
                </a:lnTo>
                <a:lnTo>
                  <a:pt x="7516414" y="4337685"/>
                </a:lnTo>
                <a:lnTo>
                  <a:pt x="7521425" y="4334193"/>
                </a:lnTo>
                <a:lnTo>
                  <a:pt x="7526771" y="4330065"/>
                </a:lnTo>
                <a:lnTo>
                  <a:pt x="7531114" y="4325938"/>
                </a:lnTo>
                <a:lnTo>
                  <a:pt x="7535791" y="4321810"/>
                </a:lnTo>
                <a:lnTo>
                  <a:pt x="7540469" y="4317048"/>
                </a:lnTo>
                <a:lnTo>
                  <a:pt x="7544478" y="4312285"/>
                </a:lnTo>
                <a:lnTo>
                  <a:pt x="7548153" y="4307523"/>
                </a:lnTo>
                <a:lnTo>
                  <a:pt x="7551494" y="4302443"/>
                </a:lnTo>
                <a:lnTo>
                  <a:pt x="7554835" y="4297363"/>
                </a:lnTo>
                <a:lnTo>
                  <a:pt x="7557842" y="4292283"/>
                </a:lnTo>
                <a:lnTo>
                  <a:pt x="7560515" y="4286568"/>
                </a:lnTo>
                <a:lnTo>
                  <a:pt x="7562854" y="4281170"/>
                </a:lnTo>
                <a:lnTo>
                  <a:pt x="7564858" y="4275455"/>
                </a:lnTo>
                <a:lnTo>
                  <a:pt x="7566863" y="4270058"/>
                </a:lnTo>
                <a:lnTo>
                  <a:pt x="7568533" y="4264025"/>
                </a:lnTo>
                <a:lnTo>
                  <a:pt x="7569870" y="4258310"/>
                </a:lnTo>
                <a:lnTo>
                  <a:pt x="7570872" y="4252595"/>
                </a:lnTo>
                <a:cubicBezTo>
                  <a:pt x="7571095" y="4250584"/>
                  <a:pt x="7571317" y="4248574"/>
                  <a:pt x="7571540" y="4246563"/>
                </a:cubicBezTo>
                <a:cubicBezTo>
                  <a:pt x="7571651" y="4244658"/>
                  <a:pt x="7571763" y="4242753"/>
                  <a:pt x="7571874" y="4240848"/>
                </a:cubicBezTo>
                <a:lnTo>
                  <a:pt x="7571874" y="4234815"/>
                </a:lnTo>
                <a:lnTo>
                  <a:pt x="7571874" y="4228783"/>
                </a:lnTo>
                <a:cubicBezTo>
                  <a:pt x="7571763" y="4226878"/>
                  <a:pt x="7571651" y="4224973"/>
                  <a:pt x="7571540" y="4223068"/>
                </a:cubicBezTo>
                <a:cubicBezTo>
                  <a:pt x="7571317" y="4221163"/>
                  <a:pt x="7571095" y="4219258"/>
                  <a:pt x="7570872" y="4217353"/>
                </a:cubicBezTo>
                <a:lnTo>
                  <a:pt x="7569870" y="4211320"/>
                </a:lnTo>
                <a:lnTo>
                  <a:pt x="7568533" y="4205605"/>
                </a:lnTo>
                <a:lnTo>
                  <a:pt x="7566863" y="4199890"/>
                </a:lnTo>
                <a:lnTo>
                  <a:pt x="7564858" y="4194175"/>
                </a:lnTo>
                <a:lnTo>
                  <a:pt x="7562854" y="4188460"/>
                </a:lnTo>
                <a:lnTo>
                  <a:pt x="7560515" y="4183063"/>
                </a:lnTo>
                <a:lnTo>
                  <a:pt x="7557842" y="4177665"/>
                </a:lnTo>
                <a:lnTo>
                  <a:pt x="7554835" y="4172268"/>
                </a:lnTo>
                <a:lnTo>
                  <a:pt x="7551494" y="4166870"/>
                </a:lnTo>
                <a:lnTo>
                  <a:pt x="7548153" y="4161790"/>
                </a:lnTo>
                <a:lnTo>
                  <a:pt x="7544478" y="4157028"/>
                </a:lnTo>
                <a:lnTo>
                  <a:pt x="7540469" y="4152265"/>
                </a:lnTo>
                <a:lnTo>
                  <a:pt x="7535791" y="4147820"/>
                </a:lnTo>
                <a:lnTo>
                  <a:pt x="7148903" y="3761423"/>
                </a:lnTo>
                <a:lnTo>
                  <a:pt x="6952786" y="3565208"/>
                </a:lnTo>
                <a:lnTo>
                  <a:pt x="6948108" y="3560445"/>
                </a:lnTo>
                <a:lnTo>
                  <a:pt x="6944099" y="3555683"/>
                </a:lnTo>
                <a:lnTo>
                  <a:pt x="6940424" y="3550920"/>
                </a:lnTo>
                <a:lnTo>
                  <a:pt x="6936749" y="3545840"/>
                </a:lnTo>
                <a:lnTo>
                  <a:pt x="6933408" y="3540760"/>
                </a:lnTo>
                <a:lnTo>
                  <a:pt x="6930735" y="3535680"/>
                </a:lnTo>
                <a:lnTo>
                  <a:pt x="6928062" y="3529965"/>
                </a:lnTo>
                <a:lnTo>
                  <a:pt x="6925724" y="3524568"/>
                </a:lnTo>
                <a:lnTo>
                  <a:pt x="6923385" y="3518853"/>
                </a:lnTo>
                <a:lnTo>
                  <a:pt x="6921380" y="3513455"/>
                </a:lnTo>
                <a:lnTo>
                  <a:pt x="6920044" y="3507423"/>
                </a:lnTo>
                <a:lnTo>
                  <a:pt x="6918708" y="3501708"/>
                </a:lnTo>
                <a:lnTo>
                  <a:pt x="6917705" y="3495993"/>
                </a:lnTo>
                <a:cubicBezTo>
                  <a:pt x="6917482" y="3493982"/>
                  <a:pt x="6917260" y="3491971"/>
                  <a:pt x="6917037" y="3489960"/>
                </a:cubicBezTo>
                <a:cubicBezTo>
                  <a:pt x="6916926" y="3488055"/>
                  <a:pt x="6916814" y="3486150"/>
                  <a:pt x="6916703" y="3484245"/>
                </a:cubicBezTo>
                <a:cubicBezTo>
                  <a:pt x="6916592" y="3482234"/>
                  <a:pt x="6916480" y="3480224"/>
                  <a:pt x="6916369" y="3478213"/>
                </a:cubicBezTo>
                <a:cubicBezTo>
                  <a:pt x="6916480" y="3476202"/>
                  <a:pt x="6916592" y="3474191"/>
                  <a:pt x="6916703" y="3472180"/>
                </a:cubicBezTo>
                <a:cubicBezTo>
                  <a:pt x="6916814" y="3470275"/>
                  <a:pt x="6916926" y="3468370"/>
                  <a:pt x="6917037" y="3466465"/>
                </a:cubicBezTo>
                <a:cubicBezTo>
                  <a:pt x="6917260" y="3464560"/>
                  <a:pt x="6917482" y="3462655"/>
                  <a:pt x="6917705" y="3460750"/>
                </a:cubicBezTo>
                <a:lnTo>
                  <a:pt x="6918708" y="3454718"/>
                </a:lnTo>
                <a:lnTo>
                  <a:pt x="6920044" y="3449003"/>
                </a:lnTo>
                <a:lnTo>
                  <a:pt x="6921380" y="3443288"/>
                </a:lnTo>
                <a:lnTo>
                  <a:pt x="6923385" y="3437255"/>
                </a:lnTo>
                <a:lnTo>
                  <a:pt x="6925724" y="3431858"/>
                </a:lnTo>
                <a:lnTo>
                  <a:pt x="6928062" y="3426460"/>
                </a:lnTo>
                <a:lnTo>
                  <a:pt x="6930735" y="3421063"/>
                </a:lnTo>
                <a:lnTo>
                  <a:pt x="6933408" y="3415348"/>
                </a:lnTo>
                <a:lnTo>
                  <a:pt x="6936749" y="3410268"/>
                </a:lnTo>
                <a:lnTo>
                  <a:pt x="6940424" y="3405505"/>
                </a:lnTo>
                <a:lnTo>
                  <a:pt x="6944099" y="3400425"/>
                </a:lnTo>
                <a:lnTo>
                  <a:pt x="6948108" y="3395663"/>
                </a:lnTo>
                <a:lnTo>
                  <a:pt x="6952786" y="3391218"/>
                </a:lnTo>
                <a:lnTo>
                  <a:pt x="6957129" y="3386773"/>
                </a:lnTo>
                <a:lnTo>
                  <a:pt x="6961807" y="3382645"/>
                </a:lnTo>
                <a:lnTo>
                  <a:pt x="6967152" y="3378835"/>
                </a:lnTo>
                <a:lnTo>
                  <a:pt x="6971830" y="3375343"/>
                </a:lnTo>
                <a:lnTo>
                  <a:pt x="6976841" y="3372168"/>
                </a:lnTo>
                <a:lnTo>
                  <a:pt x="6982521" y="3369310"/>
                </a:lnTo>
                <a:lnTo>
                  <a:pt x="6987866" y="3366453"/>
                </a:lnTo>
                <a:lnTo>
                  <a:pt x="6993546" y="3364230"/>
                </a:lnTo>
                <a:lnTo>
                  <a:pt x="6998892" y="3362008"/>
                </a:lnTo>
                <a:lnTo>
                  <a:pt x="7004571" y="3360103"/>
                </a:lnTo>
                <a:lnTo>
                  <a:pt x="7010585" y="3358833"/>
                </a:lnTo>
                <a:lnTo>
                  <a:pt x="7016265" y="3357245"/>
                </a:lnTo>
                <a:lnTo>
                  <a:pt x="7022279" y="3356293"/>
                </a:lnTo>
                <a:lnTo>
                  <a:pt x="7027958" y="3355658"/>
                </a:lnTo>
                <a:lnTo>
                  <a:pt x="7033972" y="3355340"/>
                </a:lnTo>
                <a:lnTo>
                  <a:pt x="7039652" y="3355023"/>
                </a:lnTo>
                <a:lnTo>
                  <a:pt x="7045666" y="3355340"/>
                </a:lnTo>
                <a:lnTo>
                  <a:pt x="7051680" y="3355658"/>
                </a:lnTo>
                <a:lnTo>
                  <a:pt x="7057359" y="3356293"/>
                </a:lnTo>
                <a:lnTo>
                  <a:pt x="7063373" y="3357245"/>
                </a:lnTo>
                <a:lnTo>
                  <a:pt x="7069053" y="3358833"/>
                </a:lnTo>
                <a:lnTo>
                  <a:pt x="7075067" y="3360103"/>
                </a:lnTo>
                <a:lnTo>
                  <a:pt x="7080412" y="3362008"/>
                </a:lnTo>
                <a:lnTo>
                  <a:pt x="7086092" y="3364230"/>
                </a:lnTo>
                <a:lnTo>
                  <a:pt x="7091772" y="3366453"/>
                </a:lnTo>
                <a:lnTo>
                  <a:pt x="7097117" y="3369310"/>
                </a:lnTo>
                <a:lnTo>
                  <a:pt x="7102463" y="3372168"/>
                </a:lnTo>
                <a:lnTo>
                  <a:pt x="7107474" y="3375343"/>
                </a:lnTo>
                <a:lnTo>
                  <a:pt x="7112486" y="3378835"/>
                </a:lnTo>
                <a:lnTo>
                  <a:pt x="7117497" y="3382645"/>
                </a:lnTo>
                <a:lnTo>
                  <a:pt x="7122175" y="3386773"/>
                </a:lnTo>
                <a:lnTo>
                  <a:pt x="7126852" y="3391218"/>
                </a:lnTo>
                <a:lnTo>
                  <a:pt x="7334329" y="3598228"/>
                </a:lnTo>
                <a:lnTo>
                  <a:pt x="7338672" y="3602673"/>
                </a:lnTo>
                <a:lnTo>
                  <a:pt x="7343349" y="3606800"/>
                </a:lnTo>
                <a:lnTo>
                  <a:pt x="7348695" y="3610610"/>
                </a:lnTo>
                <a:lnTo>
                  <a:pt x="7353372" y="3613785"/>
                </a:lnTo>
                <a:lnTo>
                  <a:pt x="7358718" y="3617278"/>
                </a:lnTo>
                <a:lnTo>
                  <a:pt x="7364064" y="3620135"/>
                </a:lnTo>
                <a:lnTo>
                  <a:pt x="7369409" y="3622675"/>
                </a:lnTo>
                <a:lnTo>
                  <a:pt x="7375089" y="3625215"/>
                </a:lnTo>
                <a:lnTo>
                  <a:pt x="7380435" y="3627120"/>
                </a:lnTo>
                <a:lnTo>
                  <a:pt x="7386114" y="3629343"/>
                </a:lnTo>
                <a:lnTo>
                  <a:pt x="7392128" y="3630613"/>
                </a:lnTo>
                <a:lnTo>
                  <a:pt x="7397808" y="3631883"/>
                </a:lnTo>
                <a:lnTo>
                  <a:pt x="7403822" y="3633153"/>
                </a:lnTo>
                <a:lnTo>
                  <a:pt x="7409501" y="3633788"/>
                </a:lnTo>
                <a:lnTo>
                  <a:pt x="7415515" y="3634105"/>
                </a:lnTo>
                <a:lnTo>
                  <a:pt x="7421195" y="3634105"/>
                </a:lnTo>
                <a:lnTo>
                  <a:pt x="7427209" y="3634105"/>
                </a:lnTo>
                <a:lnTo>
                  <a:pt x="7433223" y="3633788"/>
                </a:lnTo>
                <a:lnTo>
                  <a:pt x="7438902" y="3633153"/>
                </a:lnTo>
                <a:lnTo>
                  <a:pt x="7444916" y="3631883"/>
                </a:lnTo>
                <a:lnTo>
                  <a:pt x="7450596" y="3630613"/>
                </a:lnTo>
                <a:lnTo>
                  <a:pt x="7456610" y="3629343"/>
                </a:lnTo>
                <a:lnTo>
                  <a:pt x="7461955" y="3627120"/>
                </a:lnTo>
                <a:lnTo>
                  <a:pt x="7467635" y="3625215"/>
                </a:lnTo>
                <a:lnTo>
                  <a:pt x="7473315" y="3622675"/>
                </a:lnTo>
                <a:lnTo>
                  <a:pt x="7478660" y="3620135"/>
                </a:lnTo>
                <a:lnTo>
                  <a:pt x="7484006" y="3617278"/>
                </a:lnTo>
                <a:lnTo>
                  <a:pt x="7489017" y="3613785"/>
                </a:lnTo>
                <a:lnTo>
                  <a:pt x="7494029" y="3610610"/>
                </a:lnTo>
                <a:lnTo>
                  <a:pt x="7499374" y="3606800"/>
                </a:lnTo>
                <a:lnTo>
                  <a:pt x="7503718" y="3602673"/>
                </a:lnTo>
                <a:lnTo>
                  <a:pt x="7508395" y="3598228"/>
                </a:lnTo>
                <a:lnTo>
                  <a:pt x="7513073" y="3593783"/>
                </a:lnTo>
                <a:lnTo>
                  <a:pt x="7517082" y="3589020"/>
                </a:lnTo>
                <a:lnTo>
                  <a:pt x="7520757" y="3583940"/>
                </a:lnTo>
                <a:lnTo>
                  <a:pt x="7524098" y="3578860"/>
                </a:lnTo>
                <a:lnTo>
                  <a:pt x="7527439" y="3573463"/>
                </a:lnTo>
                <a:lnTo>
                  <a:pt x="7530446" y="3568383"/>
                </a:lnTo>
                <a:lnTo>
                  <a:pt x="7533119" y="3562985"/>
                </a:lnTo>
                <a:lnTo>
                  <a:pt x="7535457" y="3557588"/>
                </a:lnTo>
                <a:lnTo>
                  <a:pt x="7537462" y="3551873"/>
                </a:lnTo>
                <a:lnTo>
                  <a:pt x="7539467" y="3546158"/>
                </a:lnTo>
                <a:lnTo>
                  <a:pt x="7541137" y="3540443"/>
                </a:lnTo>
                <a:lnTo>
                  <a:pt x="7542473" y="3534410"/>
                </a:lnTo>
                <a:lnTo>
                  <a:pt x="7543476" y="3528695"/>
                </a:lnTo>
                <a:cubicBezTo>
                  <a:pt x="7543699" y="3526790"/>
                  <a:pt x="7543921" y="3524885"/>
                  <a:pt x="7544144" y="3522980"/>
                </a:cubicBezTo>
                <a:cubicBezTo>
                  <a:pt x="7544255" y="3520969"/>
                  <a:pt x="7544367" y="3518959"/>
                  <a:pt x="7544478" y="3516948"/>
                </a:cubicBezTo>
                <a:lnTo>
                  <a:pt x="7544478" y="3511233"/>
                </a:lnTo>
                <a:lnTo>
                  <a:pt x="7544478" y="3505200"/>
                </a:lnTo>
                <a:cubicBezTo>
                  <a:pt x="7544367" y="3503189"/>
                  <a:pt x="7544255" y="3501179"/>
                  <a:pt x="7544144" y="3499168"/>
                </a:cubicBezTo>
                <a:cubicBezTo>
                  <a:pt x="7543921" y="3497263"/>
                  <a:pt x="7543699" y="3495358"/>
                  <a:pt x="7543476" y="3493453"/>
                </a:cubicBezTo>
                <a:lnTo>
                  <a:pt x="7542473" y="3487738"/>
                </a:lnTo>
                <a:lnTo>
                  <a:pt x="7541137" y="3481705"/>
                </a:lnTo>
                <a:lnTo>
                  <a:pt x="7539467" y="3475990"/>
                </a:lnTo>
                <a:lnTo>
                  <a:pt x="7537462" y="3470593"/>
                </a:lnTo>
                <a:lnTo>
                  <a:pt x="7535457" y="3464878"/>
                </a:lnTo>
                <a:lnTo>
                  <a:pt x="7533119" y="3459163"/>
                </a:lnTo>
                <a:lnTo>
                  <a:pt x="7530446" y="3453765"/>
                </a:lnTo>
                <a:lnTo>
                  <a:pt x="7527439" y="3448685"/>
                </a:lnTo>
                <a:lnTo>
                  <a:pt x="7524098" y="3443605"/>
                </a:lnTo>
                <a:lnTo>
                  <a:pt x="7520757" y="3438525"/>
                </a:lnTo>
                <a:lnTo>
                  <a:pt x="7517082" y="3433763"/>
                </a:lnTo>
                <a:lnTo>
                  <a:pt x="7513073" y="3428683"/>
                </a:lnTo>
                <a:lnTo>
                  <a:pt x="7508395" y="3423920"/>
                </a:lnTo>
                <a:lnTo>
                  <a:pt x="6839860" y="2756218"/>
                </a:lnTo>
                <a:lnTo>
                  <a:pt x="6836519" y="2753043"/>
                </a:lnTo>
                <a:lnTo>
                  <a:pt x="6833178" y="2749233"/>
                </a:lnTo>
                <a:lnTo>
                  <a:pt x="6826830" y="2741295"/>
                </a:lnTo>
                <a:lnTo>
                  <a:pt x="6821818" y="2733040"/>
                </a:lnTo>
                <a:lnTo>
                  <a:pt x="6817141" y="2724468"/>
                </a:lnTo>
                <a:lnTo>
                  <a:pt x="6812797" y="2715895"/>
                </a:lnTo>
                <a:lnTo>
                  <a:pt x="6809791" y="2707005"/>
                </a:lnTo>
                <a:lnTo>
                  <a:pt x="6807452" y="2697798"/>
                </a:lnTo>
                <a:lnTo>
                  <a:pt x="6805447" y="268859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894F013-C30B-40EF-AA61-23994479BBF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6716982" cy="4110086"/>
          </a:xfrm>
          <a:custGeom>
            <a:avLst/>
            <a:gdLst>
              <a:gd name="connsiteX0" fmla="*/ 5037736 w 5037736"/>
              <a:gd name="connsiteY0" fmla="*/ 0 h 4110086"/>
              <a:gd name="connsiteX1" fmla="*/ 0 w 5037736"/>
              <a:gd name="connsiteY1" fmla="*/ 0 h 4110086"/>
              <a:gd name="connsiteX2" fmla="*/ 2696252 w 5037736"/>
              <a:gd name="connsiteY2" fmla="*/ 2688414 h 4110086"/>
              <a:gd name="connsiteX3" fmla="*/ 2695583 w 5037736"/>
              <a:gd name="connsiteY3" fmla="*/ 2681112 h 4110086"/>
              <a:gd name="connsiteX4" fmla="*/ 2694915 w 5037736"/>
              <a:gd name="connsiteY4" fmla="*/ 2674127 h 4110086"/>
              <a:gd name="connsiteX5" fmla="*/ 2694915 w 5037736"/>
              <a:gd name="connsiteY5" fmla="*/ 2667143 h 4110086"/>
              <a:gd name="connsiteX6" fmla="*/ 2695249 w 5037736"/>
              <a:gd name="connsiteY6" fmla="*/ 2660158 h 4110086"/>
              <a:gd name="connsiteX7" fmla="*/ 2695918 w 5037736"/>
              <a:gd name="connsiteY7" fmla="*/ 2652856 h 4110086"/>
              <a:gd name="connsiteX8" fmla="*/ 2696920 w 5037736"/>
              <a:gd name="connsiteY8" fmla="*/ 2645872 h 4110086"/>
              <a:gd name="connsiteX9" fmla="*/ 2698590 w 5037736"/>
              <a:gd name="connsiteY9" fmla="*/ 2638887 h 4110086"/>
              <a:gd name="connsiteX10" fmla="*/ 2700260 w 5037736"/>
              <a:gd name="connsiteY10" fmla="*/ 2631903 h 4110086"/>
              <a:gd name="connsiteX11" fmla="*/ 2702599 w 5037736"/>
              <a:gd name="connsiteY11" fmla="*/ 2625235 h 4110086"/>
              <a:gd name="connsiteX12" fmla="*/ 2705605 w 5037736"/>
              <a:gd name="connsiteY12" fmla="*/ 2618568 h 4110086"/>
              <a:gd name="connsiteX13" fmla="*/ 2708946 w 5037736"/>
              <a:gd name="connsiteY13" fmla="*/ 2612219 h 4110086"/>
              <a:gd name="connsiteX14" fmla="*/ 2712287 w 5037736"/>
              <a:gd name="connsiteY14" fmla="*/ 2605552 h 4110086"/>
              <a:gd name="connsiteX15" fmla="*/ 2716296 w 5037736"/>
              <a:gd name="connsiteY15" fmla="*/ 2599520 h 4110086"/>
              <a:gd name="connsiteX16" fmla="*/ 2720973 w 5037736"/>
              <a:gd name="connsiteY16" fmla="*/ 2593488 h 4110086"/>
              <a:gd name="connsiteX17" fmla="*/ 2725649 w 5037736"/>
              <a:gd name="connsiteY17" fmla="*/ 2587773 h 4110086"/>
              <a:gd name="connsiteX18" fmla="*/ 2730660 w 5037736"/>
              <a:gd name="connsiteY18" fmla="*/ 2582058 h 4110086"/>
              <a:gd name="connsiteX19" fmla="*/ 2735337 w 5037736"/>
              <a:gd name="connsiteY19" fmla="*/ 2577931 h 4110086"/>
              <a:gd name="connsiteX20" fmla="*/ 2740014 w 5037736"/>
              <a:gd name="connsiteY20" fmla="*/ 2573804 h 4110086"/>
              <a:gd name="connsiteX21" fmla="*/ 2745025 w 5037736"/>
              <a:gd name="connsiteY21" fmla="*/ 2569994 h 4110086"/>
              <a:gd name="connsiteX22" fmla="*/ 2750036 w 5037736"/>
              <a:gd name="connsiteY22" fmla="*/ 2566184 h 4110086"/>
              <a:gd name="connsiteX23" fmla="*/ 2755381 w 5037736"/>
              <a:gd name="connsiteY23" fmla="*/ 2563327 h 4110086"/>
              <a:gd name="connsiteX24" fmla="*/ 2760726 w 5037736"/>
              <a:gd name="connsiteY24" fmla="*/ 2560152 h 4110086"/>
              <a:gd name="connsiteX25" fmla="*/ 2766072 w 5037736"/>
              <a:gd name="connsiteY25" fmla="*/ 2557295 h 4110086"/>
              <a:gd name="connsiteX26" fmla="*/ 2771417 w 5037736"/>
              <a:gd name="connsiteY26" fmla="*/ 2555073 h 4110086"/>
              <a:gd name="connsiteX27" fmla="*/ 2777096 w 5037736"/>
              <a:gd name="connsiteY27" fmla="*/ 2552850 h 4110086"/>
              <a:gd name="connsiteX28" fmla="*/ 2782775 w 5037736"/>
              <a:gd name="connsiteY28" fmla="*/ 2551263 h 4110086"/>
              <a:gd name="connsiteX29" fmla="*/ 2788788 w 5037736"/>
              <a:gd name="connsiteY29" fmla="*/ 2549675 h 4110086"/>
              <a:gd name="connsiteX30" fmla="*/ 2794467 w 5037736"/>
              <a:gd name="connsiteY30" fmla="*/ 2548406 h 4110086"/>
              <a:gd name="connsiteX31" fmla="*/ 2800146 w 5037736"/>
              <a:gd name="connsiteY31" fmla="*/ 2547453 h 4110086"/>
              <a:gd name="connsiteX32" fmla="*/ 2806159 w 5037736"/>
              <a:gd name="connsiteY32" fmla="*/ 2546818 h 4110086"/>
              <a:gd name="connsiteX33" fmla="*/ 2811839 w 5037736"/>
              <a:gd name="connsiteY33" fmla="*/ 2546183 h 4110086"/>
              <a:gd name="connsiteX34" fmla="*/ 2817852 w 5037736"/>
              <a:gd name="connsiteY34" fmla="*/ 2546183 h 4110086"/>
              <a:gd name="connsiteX35" fmla="*/ 2823865 w 5037736"/>
              <a:gd name="connsiteY35" fmla="*/ 2546183 h 4110086"/>
              <a:gd name="connsiteX36" fmla="*/ 2829878 w 5037736"/>
              <a:gd name="connsiteY36" fmla="*/ 2546818 h 4110086"/>
              <a:gd name="connsiteX37" fmla="*/ 2835557 w 5037736"/>
              <a:gd name="connsiteY37" fmla="*/ 2547453 h 4110086"/>
              <a:gd name="connsiteX38" fmla="*/ 2841236 w 5037736"/>
              <a:gd name="connsiteY38" fmla="*/ 2548406 h 4110086"/>
              <a:gd name="connsiteX39" fmla="*/ 2847250 w 5037736"/>
              <a:gd name="connsiteY39" fmla="*/ 2549675 h 4110086"/>
              <a:gd name="connsiteX40" fmla="*/ 2852929 w 5037736"/>
              <a:gd name="connsiteY40" fmla="*/ 2551263 h 4110086"/>
              <a:gd name="connsiteX41" fmla="*/ 2858608 w 5037736"/>
              <a:gd name="connsiteY41" fmla="*/ 2552850 h 4110086"/>
              <a:gd name="connsiteX42" fmla="*/ 2864287 w 5037736"/>
              <a:gd name="connsiteY42" fmla="*/ 2555073 h 4110086"/>
              <a:gd name="connsiteX43" fmla="*/ 2869966 w 5037736"/>
              <a:gd name="connsiteY43" fmla="*/ 2557295 h 4110086"/>
              <a:gd name="connsiteX44" fmla="*/ 2875311 w 5037736"/>
              <a:gd name="connsiteY44" fmla="*/ 2560152 h 4110086"/>
              <a:gd name="connsiteX45" fmla="*/ 2880322 w 5037736"/>
              <a:gd name="connsiteY45" fmla="*/ 2563327 h 4110086"/>
              <a:gd name="connsiteX46" fmla="*/ 2885667 w 5037736"/>
              <a:gd name="connsiteY46" fmla="*/ 2566184 h 4110086"/>
              <a:gd name="connsiteX47" fmla="*/ 2890678 w 5037736"/>
              <a:gd name="connsiteY47" fmla="*/ 2569994 h 4110086"/>
              <a:gd name="connsiteX48" fmla="*/ 2895689 w 5037736"/>
              <a:gd name="connsiteY48" fmla="*/ 2573804 h 4110086"/>
              <a:gd name="connsiteX49" fmla="*/ 2900366 w 5037736"/>
              <a:gd name="connsiteY49" fmla="*/ 2577931 h 4110086"/>
              <a:gd name="connsiteX50" fmla="*/ 2905043 w 5037736"/>
              <a:gd name="connsiteY50" fmla="*/ 2582058 h 4110086"/>
              <a:gd name="connsiteX51" fmla="*/ 4398989 w 5037736"/>
              <a:gd name="connsiteY51" fmla="*/ 4073893 h 4110086"/>
              <a:gd name="connsiteX52" fmla="*/ 4403332 w 5037736"/>
              <a:gd name="connsiteY52" fmla="*/ 4078338 h 4110086"/>
              <a:gd name="connsiteX53" fmla="*/ 4408009 w 5037736"/>
              <a:gd name="connsiteY53" fmla="*/ 4082465 h 4110086"/>
              <a:gd name="connsiteX54" fmla="*/ 4413020 w 5037736"/>
              <a:gd name="connsiteY54" fmla="*/ 4086275 h 4110086"/>
              <a:gd name="connsiteX55" fmla="*/ 4418031 w 5037736"/>
              <a:gd name="connsiteY55" fmla="*/ 4089767 h 4110086"/>
              <a:gd name="connsiteX56" fmla="*/ 4423042 w 5037736"/>
              <a:gd name="connsiteY56" fmla="*/ 4093259 h 4110086"/>
              <a:gd name="connsiteX57" fmla="*/ 4428721 w 5037736"/>
              <a:gd name="connsiteY57" fmla="*/ 4095799 h 4110086"/>
              <a:gd name="connsiteX58" fmla="*/ 4433732 w 5037736"/>
              <a:gd name="connsiteY58" fmla="*/ 4098656 h 4110086"/>
              <a:gd name="connsiteX59" fmla="*/ 4439745 w 5037736"/>
              <a:gd name="connsiteY59" fmla="*/ 4101196 h 4110086"/>
              <a:gd name="connsiteX60" fmla="*/ 4445090 w 5037736"/>
              <a:gd name="connsiteY60" fmla="*/ 4103101 h 4110086"/>
              <a:gd name="connsiteX61" fmla="*/ 4450769 w 5037736"/>
              <a:gd name="connsiteY61" fmla="*/ 4105006 h 4110086"/>
              <a:gd name="connsiteX62" fmla="*/ 4456449 w 5037736"/>
              <a:gd name="connsiteY62" fmla="*/ 4106593 h 4110086"/>
              <a:gd name="connsiteX63" fmla="*/ 4462127 w 5037736"/>
              <a:gd name="connsiteY63" fmla="*/ 4107863 h 4110086"/>
              <a:gd name="connsiteX64" fmla="*/ 4468140 w 5037736"/>
              <a:gd name="connsiteY64" fmla="*/ 4108816 h 4110086"/>
              <a:gd name="connsiteX65" fmla="*/ 4474154 w 5037736"/>
              <a:gd name="connsiteY65" fmla="*/ 4109451 h 4110086"/>
              <a:gd name="connsiteX66" fmla="*/ 4480167 w 5037736"/>
              <a:gd name="connsiteY66" fmla="*/ 4110086 h 4110086"/>
              <a:gd name="connsiteX67" fmla="*/ 4485846 w 5037736"/>
              <a:gd name="connsiteY67" fmla="*/ 4110086 h 4110086"/>
              <a:gd name="connsiteX68" fmla="*/ 4491526 w 5037736"/>
              <a:gd name="connsiteY68" fmla="*/ 4110086 h 4110086"/>
              <a:gd name="connsiteX69" fmla="*/ 4497538 w 5037736"/>
              <a:gd name="connsiteY69" fmla="*/ 4109451 h 4110086"/>
              <a:gd name="connsiteX70" fmla="*/ 4503551 w 5037736"/>
              <a:gd name="connsiteY70" fmla="*/ 4108816 h 4110086"/>
              <a:gd name="connsiteX71" fmla="*/ 4509565 w 5037736"/>
              <a:gd name="connsiteY71" fmla="*/ 4107863 h 4110086"/>
              <a:gd name="connsiteX72" fmla="*/ 4515244 w 5037736"/>
              <a:gd name="connsiteY72" fmla="*/ 4106593 h 4110086"/>
              <a:gd name="connsiteX73" fmla="*/ 4520589 w 5037736"/>
              <a:gd name="connsiteY73" fmla="*/ 4105006 h 4110086"/>
              <a:gd name="connsiteX74" fmla="*/ 4526602 w 5037736"/>
              <a:gd name="connsiteY74" fmla="*/ 4103101 h 4110086"/>
              <a:gd name="connsiteX75" fmla="*/ 4531948 w 5037736"/>
              <a:gd name="connsiteY75" fmla="*/ 4101196 h 4110086"/>
              <a:gd name="connsiteX76" fmla="*/ 4537960 w 5037736"/>
              <a:gd name="connsiteY76" fmla="*/ 4098656 h 4110086"/>
              <a:gd name="connsiteX77" fmla="*/ 4542971 w 5037736"/>
              <a:gd name="connsiteY77" fmla="*/ 4095799 h 4110086"/>
              <a:gd name="connsiteX78" fmla="*/ 4548650 w 5037736"/>
              <a:gd name="connsiteY78" fmla="*/ 4093259 h 4110086"/>
              <a:gd name="connsiteX79" fmla="*/ 4553661 w 5037736"/>
              <a:gd name="connsiteY79" fmla="*/ 4089767 h 4110086"/>
              <a:gd name="connsiteX80" fmla="*/ 4558672 w 5037736"/>
              <a:gd name="connsiteY80" fmla="*/ 4086275 h 4110086"/>
              <a:gd name="connsiteX81" fmla="*/ 4563683 w 5037736"/>
              <a:gd name="connsiteY81" fmla="*/ 4082465 h 4110086"/>
              <a:gd name="connsiteX82" fmla="*/ 4568360 w 5037736"/>
              <a:gd name="connsiteY82" fmla="*/ 4078338 h 4110086"/>
              <a:gd name="connsiteX83" fmla="*/ 4572704 w 5037736"/>
              <a:gd name="connsiteY83" fmla="*/ 4073893 h 4110086"/>
              <a:gd name="connsiteX84" fmla="*/ 4577381 w 5037736"/>
              <a:gd name="connsiteY84" fmla="*/ 4069448 h 4110086"/>
              <a:gd name="connsiteX85" fmla="*/ 4581389 w 5037736"/>
              <a:gd name="connsiteY85" fmla="*/ 4064686 h 4110086"/>
              <a:gd name="connsiteX86" fmla="*/ 4585064 w 5037736"/>
              <a:gd name="connsiteY86" fmla="*/ 4059606 h 4110086"/>
              <a:gd name="connsiteX87" fmla="*/ 4588738 w 5037736"/>
              <a:gd name="connsiteY87" fmla="*/ 4054844 h 4110086"/>
              <a:gd name="connsiteX88" fmla="*/ 4592079 w 5037736"/>
              <a:gd name="connsiteY88" fmla="*/ 4049447 h 4110086"/>
              <a:gd name="connsiteX89" fmla="*/ 4595086 w 5037736"/>
              <a:gd name="connsiteY89" fmla="*/ 4044367 h 4110086"/>
              <a:gd name="connsiteX90" fmla="*/ 4597424 w 5037736"/>
              <a:gd name="connsiteY90" fmla="*/ 4038653 h 4110086"/>
              <a:gd name="connsiteX91" fmla="*/ 4599763 w 5037736"/>
              <a:gd name="connsiteY91" fmla="*/ 4033256 h 4110086"/>
              <a:gd name="connsiteX92" fmla="*/ 4602101 w 5037736"/>
              <a:gd name="connsiteY92" fmla="*/ 4027859 h 4110086"/>
              <a:gd name="connsiteX93" fmla="*/ 4604106 w 5037736"/>
              <a:gd name="connsiteY93" fmla="*/ 4022144 h 4110086"/>
              <a:gd name="connsiteX94" fmla="*/ 4605776 w 5037736"/>
              <a:gd name="connsiteY94" fmla="*/ 4016112 h 4110086"/>
              <a:gd name="connsiteX95" fmla="*/ 4606778 w 5037736"/>
              <a:gd name="connsiteY95" fmla="*/ 4010397 h 4110086"/>
              <a:gd name="connsiteX96" fmla="*/ 4607781 w 5037736"/>
              <a:gd name="connsiteY96" fmla="*/ 4004683 h 4110086"/>
              <a:gd name="connsiteX97" fmla="*/ 4608448 w 5037736"/>
              <a:gd name="connsiteY97" fmla="*/ 3998650 h 4110086"/>
              <a:gd name="connsiteX98" fmla="*/ 4608782 w 5037736"/>
              <a:gd name="connsiteY98" fmla="*/ 3992936 h 4110086"/>
              <a:gd name="connsiteX99" fmla="*/ 4609117 w 5037736"/>
              <a:gd name="connsiteY99" fmla="*/ 3987221 h 4110086"/>
              <a:gd name="connsiteX100" fmla="*/ 4608782 w 5037736"/>
              <a:gd name="connsiteY100" fmla="*/ 3980872 h 4110086"/>
              <a:gd name="connsiteX101" fmla="*/ 4608448 w 5037736"/>
              <a:gd name="connsiteY101" fmla="*/ 3975157 h 4110086"/>
              <a:gd name="connsiteX102" fmla="*/ 4607781 w 5037736"/>
              <a:gd name="connsiteY102" fmla="*/ 3969442 h 4110086"/>
              <a:gd name="connsiteX103" fmla="*/ 4606778 w 5037736"/>
              <a:gd name="connsiteY103" fmla="*/ 3963410 h 4110086"/>
              <a:gd name="connsiteX104" fmla="*/ 4605776 w 5037736"/>
              <a:gd name="connsiteY104" fmla="*/ 3957696 h 4110086"/>
              <a:gd name="connsiteX105" fmla="*/ 4604106 w 5037736"/>
              <a:gd name="connsiteY105" fmla="*/ 3951981 h 4110086"/>
              <a:gd name="connsiteX106" fmla="*/ 4602101 w 5037736"/>
              <a:gd name="connsiteY106" fmla="*/ 3946584 h 4110086"/>
              <a:gd name="connsiteX107" fmla="*/ 4599763 w 5037736"/>
              <a:gd name="connsiteY107" fmla="*/ 3940552 h 4110086"/>
              <a:gd name="connsiteX108" fmla="*/ 4597424 w 5037736"/>
              <a:gd name="connsiteY108" fmla="*/ 3935155 h 4110086"/>
              <a:gd name="connsiteX109" fmla="*/ 4595086 w 5037736"/>
              <a:gd name="connsiteY109" fmla="*/ 3929757 h 4110086"/>
              <a:gd name="connsiteX110" fmla="*/ 4592079 w 5037736"/>
              <a:gd name="connsiteY110" fmla="*/ 3924678 h 4110086"/>
              <a:gd name="connsiteX111" fmla="*/ 4588738 w 5037736"/>
              <a:gd name="connsiteY111" fmla="*/ 3919281 h 4110086"/>
              <a:gd name="connsiteX112" fmla="*/ 4585064 w 5037736"/>
              <a:gd name="connsiteY112" fmla="*/ 3914201 h 4110086"/>
              <a:gd name="connsiteX113" fmla="*/ 4581389 w 5037736"/>
              <a:gd name="connsiteY113" fmla="*/ 3909121 h 4110086"/>
              <a:gd name="connsiteX114" fmla="*/ 4577381 w 5037736"/>
              <a:gd name="connsiteY114" fmla="*/ 3904677 h 4110086"/>
              <a:gd name="connsiteX115" fmla="*/ 4572704 w 5037736"/>
              <a:gd name="connsiteY115" fmla="*/ 3899914 h 4110086"/>
              <a:gd name="connsiteX116" fmla="*/ 3276525 w 5037736"/>
              <a:gd name="connsiteY116" fmla="*/ 2605234 h 4110086"/>
              <a:gd name="connsiteX117" fmla="*/ 3272182 w 5037736"/>
              <a:gd name="connsiteY117" fmla="*/ 2600472 h 4110086"/>
              <a:gd name="connsiteX118" fmla="*/ 3268174 w 5037736"/>
              <a:gd name="connsiteY118" fmla="*/ 2596027 h 4110086"/>
              <a:gd name="connsiteX119" fmla="*/ 3264165 w 5037736"/>
              <a:gd name="connsiteY119" fmla="*/ 2590948 h 4110086"/>
              <a:gd name="connsiteX120" fmla="*/ 3260824 w 5037736"/>
              <a:gd name="connsiteY120" fmla="*/ 2585868 h 4110086"/>
              <a:gd name="connsiteX121" fmla="*/ 3257818 w 5037736"/>
              <a:gd name="connsiteY121" fmla="*/ 2580788 h 4110086"/>
              <a:gd name="connsiteX122" fmla="*/ 3254811 w 5037736"/>
              <a:gd name="connsiteY122" fmla="*/ 2575709 h 4110086"/>
              <a:gd name="connsiteX123" fmla="*/ 3252138 w 5037736"/>
              <a:gd name="connsiteY123" fmla="*/ 2569994 h 4110086"/>
              <a:gd name="connsiteX124" fmla="*/ 3249466 w 5037736"/>
              <a:gd name="connsiteY124" fmla="*/ 2564597 h 4110086"/>
              <a:gd name="connsiteX125" fmla="*/ 3247461 w 5037736"/>
              <a:gd name="connsiteY125" fmla="*/ 2558882 h 4110086"/>
              <a:gd name="connsiteX126" fmla="*/ 3245791 w 5037736"/>
              <a:gd name="connsiteY126" fmla="*/ 2553168 h 4110086"/>
              <a:gd name="connsiteX127" fmla="*/ 3244121 w 5037736"/>
              <a:gd name="connsiteY127" fmla="*/ 2547453 h 4110086"/>
              <a:gd name="connsiteX128" fmla="*/ 3242785 w 5037736"/>
              <a:gd name="connsiteY128" fmla="*/ 2541738 h 4110086"/>
              <a:gd name="connsiteX129" fmla="*/ 3241782 w 5037736"/>
              <a:gd name="connsiteY129" fmla="*/ 2536024 h 4110086"/>
              <a:gd name="connsiteX130" fmla="*/ 3241114 w 5037736"/>
              <a:gd name="connsiteY130" fmla="*/ 2529992 h 4110086"/>
              <a:gd name="connsiteX131" fmla="*/ 3240780 w 5037736"/>
              <a:gd name="connsiteY131" fmla="*/ 2524277 h 4110086"/>
              <a:gd name="connsiteX132" fmla="*/ 3240780 w 5037736"/>
              <a:gd name="connsiteY132" fmla="*/ 2518245 h 4110086"/>
              <a:gd name="connsiteX133" fmla="*/ 3240780 w 5037736"/>
              <a:gd name="connsiteY133" fmla="*/ 2512213 h 4110086"/>
              <a:gd name="connsiteX134" fmla="*/ 3241114 w 5037736"/>
              <a:gd name="connsiteY134" fmla="*/ 2506498 h 4110086"/>
              <a:gd name="connsiteX135" fmla="*/ 3241782 w 5037736"/>
              <a:gd name="connsiteY135" fmla="*/ 2500784 h 4110086"/>
              <a:gd name="connsiteX136" fmla="*/ 3242785 w 5037736"/>
              <a:gd name="connsiteY136" fmla="*/ 2494752 h 4110086"/>
              <a:gd name="connsiteX137" fmla="*/ 3244121 w 5037736"/>
              <a:gd name="connsiteY137" fmla="*/ 2489037 h 4110086"/>
              <a:gd name="connsiteX138" fmla="*/ 3245791 w 5037736"/>
              <a:gd name="connsiteY138" fmla="*/ 2483322 h 4110086"/>
              <a:gd name="connsiteX139" fmla="*/ 3247461 w 5037736"/>
              <a:gd name="connsiteY139" fmla="*/ 2477290 h 4110086"/>
              <a:gd name="connsiteX140" fmla="*/ 3249466 w 5037736"/>
              <a:gd name="connsiteY140" fmla="*/ 2471893 h 4110086"/>
              <a:gd name="connsiteX141" fmla="*/ 3252138 w 5037736"/>
              <a:gd name="connsiteY141" fmla="*/ 2466496 h 4110086"/>
              <a:gd name="connsiteX142" fmla="*/ 3254811 w 5037736"/>
              <a:gd name="connsiteY142" fmla="*/ 2461099 h 4110086"/>
              <a:gd name="connsiteX143" fmla="*/ 3257818 w 5037736"/>
              <a:gd name="connsiteY143" fmla="*/ 2455702 h 4110086"/>
              <a:gd name="connsiteX144" fmla="*/ 3260824 w 5037736"/>
              <a:gd name="connsiteY144" fmla="*/ 2450304 h 4110086"/>
              <a:gd name="connsiteX145" fmla="*/ 3264165 w 5037736"/>
              <a:gd name="connsiteY145" fmla="*/ 2445542 h 4110086"/>
              <a:gd name="connsiteX146" fmla="*/ 3268174 w 5037736"/>
              <a:gd name="connsiteY146" fmla="*/ 2440463 h 4110086"/>
              <a:gd name="connsiteX147" fmla="*/ 3272182 w 5037736"/>
              <a:gd name="connsiteY147" fmla="*/ 2435700 h 4110086"/>
              <a:gd name="connsiteX148" fmla="*/ 3276525 w 5037736"/>
              <a:gd name="connsiteY148" fmla="*/ 2431256 h 4110086"/>
              <a:gd name="connsiteX149" fmla="*/ 3281536 w 5037736"/>
              <a:gd name="connsiteY149" fmla="*/ 2426811 h 4110086"/>
              <a:gd name="connsiteX150" fmla="*/ 3285879 w 5037736"/>
              <a:gd name="connsiteY150" fmla="*/ 2422684 h 4110086"/>
              <a:gd name="connsiteX151" fmla="*/ 3290890 w 5037736"/>
              <a:gd name="connsiteY151" fmla="*/ 2418874 h 4110086"/>
              <a:gd name="connsiteX152" fmla="*/ 3296235 w 5037736"/>
              <a:gd name="connsiteY152" fmla="*/ 2415382 h 4110086"/>
              <a:gd name="connsiteX153" fmla="*/ 3301246 w 5037736"/>
              <a:gd name="connsiteY153" fmla="*/ 2412207 h 4110086"/>
              <a:gd name="connsiteX154" fmla="*/ 3306591 w 5037736"/>
              <a:gd name="connsiteY154" fmla="*/ 2409350 h 4110086"/>
              <a:gd name="connsiteX155" fmla="*/ 3311936 w 5037736"/>
              <a:gd name="connsiteY155" fmla="*/ 2406492 h 4110086"/>
              <a:gd name="connsiteX156" fmla="*/ 3317281 w 5037736"/>
              <a:gd name="connsiteY156" fmla="*/ 2404270 h 4110086"/>
              <a:gd name="connsiteX157" fmla="*/ 3323295 w 5037736"/>
              <a:gd name="connsiteY157" fmla="*/ 2402048 h 4110086"/>
              <a:gd name="connsiteX158" fmla="*/ 3328640 w 5037736"/>
              <a:gd name="connsiteY158" fmla="*/ 2400143 h 4110086"/>
              <a:gd name="connsiteX159" fmla="*/ 3334653 w 5037736"/>
              <a:gd name="connsiteY159" fmla="*/ 2398873 h 4110086"/>
              <a:gd name="connsiteX160" fmla="*/ 3340332 w 5037736"/>
              <a:gd name="connsiteY160" fmla="*/ 2397285 h 4110086"/>
              <a:gd name="connsiteX161" fmla="*/ 3346011 w 5037736"/>
              <a:gd name="connsiteY161" fmla="*/ 2396333 h 4110086"/>
              <a:gd name="connsiteX162" fmla="*/ 3352024 w 5037736"/>
              <a:gd name="connsiteY162" fmla="*/ 2395698 h 4110086"/>
              <a:gd name="connsiteX163" fmla="*/ 3357703 w 5037736"/>
              <a:gd name="connsiteY163" fmla="*/ 2395381 h 4110086"/>
              <a:gd name="connsiteX164" fmla="*/ 3364051 w 5037736"/>
              <a:gd name="connsiteY164" fmla="*/ 2395381 h 4110086"/>
              <a:gd name="connsiteX165" fmla="*/ 3369730 w 5037736"/>
              <a:gd name="connsiteY165" fmla="*/ 2395381 h 4110086"/>
              <a:gd name="connsiteX166" fmla="*/ 3375743 w 5037736"/>
              <a:gd name="connsiteY166" fmla="*/ 2395698 h 4110086"/>
              <a:gd name="connsiteX167" fmla="*/ 3381422 w 5037736"/>
              <a:gd name="connsiteY167" fmla="*/ 2396333 h 4110086"/>
              <a:gd name="connsiteX168" fmla="*/ 3387101 w 5037736"/>
              <a:gd name="connsiteY168" fmla="*/ 2397285 h 4110086"/>
              <a:gd name="connsiteX169" fmla="*/ 3393114 w 5037736"/>
              <a:gd name="connsiteY169" fmla="*/ 2398873 h 4110086"/>
              <a:gd name="connsiteX170" fmla="*/ 3398794 w 5037736"/>
              <a:gd name="connsiteY170" fmla="*/ 2400143 h 4110086"/>
              <a:gd name="connsiteX171" fmla="*/ 3404807 w 5037736"/>
              <a:gd name="connsiteY171" fmla="*/ 2402048 h 4110086"/>
              <a:gd name="connsiteX172" fmla="*/ 3410152 w 5037736"/>
              <a:gd name="connsiteY172" fmla="*/ 2404270 h 4110086"/>
              <a:gd name="connsiteX173" fmla="*/ 3415831 w 5037736"/>
              <a:gd name="connsiteY173" fmla="*/ 2406492 h 4110086"/>
              <a:gd name="connsiteX174" fmla="*/ 3421176 w 5037736"/>
              <a:gd name="connsiteY174" fmla="*/ 2409350 h 4110086"/>
              <a:gd name="connsiteX175" fmla="*/ 3426187 w 5037736"/>
              <a:gd name="connsiteY175" fmla="*/ 2412207 h 4110086"/>
              <a:gd name="connsiteX176" fmla="*/ 3431866 w 5037736"/>
              <a:gd name="connsiteY176" fmla="*/ 2415382 h 4110086"/>
              <a:gd name="connsiteX177" fmla="*/ 3436543 w 5037736"/>
              <a:gd name="connsiteY177" fmla="*/ 2418874 h 4110086"/>
              <a:gd name="connsiteX178" fmla="*/ 3441554 w 5037736"/>
              <a:gd name="connsiteY178" fmla="*/ 2422684 h 4110086"/>
              <a:gd name="connsiteX179" fmla="*/ 3446565 w 5037736"/>
              <a:gd name="connsiteY179" fmla="*/ 2426811 h 4110086"/>
              <a:gd name="connsiteX180" fmla="*/ 3450908 w 5037736"/>
              <a:gd name="connsiteY180" fmla="*/ 2431256 h 4110086"/>
              <a:gd name="connsiteX181" fmla="*/ 4169819 w 5037736"/>
              <a:gd name="connsiteY181" fmla="*/ 3149076 h 4110086"/>
              <a:gd name="connsiteX182" fmla="*/ 4174496 w 5037736"/>
              <a:gd name="connsiteY182" fmla="*/ 3153521 h 4110086"/>
              <a:gd name="connsiteX183" fmla="*/ 4179173 w 5037736"/>
              <a:gd name="connsiteY183" fmla="*/ 3157648 h 4110086"/>
              <a:gd name="connsiteX184" fmla="*/ 4184184 w 5037736"/>
              <a:gd name="connsiteY184" fmla="*/ 3161458 h 4110086"/>
              <a:gd name="connsiteX185" fmla="*/ 4189195 w 5037736"/>
              <a:gd name="connsiteY185" fmla="*/ 3164950 h 4110086"/>
              <a:gd name="connsiteX186" fmla="*/ 4194540 w 5037736"/>
              <a:gd name="connsiteY186" fmla="*/ 3168442 h 4110086"/>
              <a:gd name="connsiteX187" fmla="*/ 4199551 w 5037736"/>
              <a:gd name="connsiteY187" fmla="*/ 3170982 h 4110086"/>
              <a:gd name="connsiteX188" fmla="*/ 4204896 w 5037736"/>
              <a:gd name="connsiteY188" fmla="*/ 3173840 h 4110086"/>
              <a:gd name="connsiteX189" fmla="*/ 4210576 w 5037736"/>
              <a:gd name="connsiteY189" fmla="*/ 3176062 h 4110086"/>
              <a:gd name="connsiteX190" fmla="*/ 4216255 w 5037736"/>
              <a:gd name="connsiteY190" fmla="*/ 3178284 h 4110086"/>
              <a:gd name="connsiteX191" fmla="*/ 4221934 w 5037736"/>
              <a:gd name="connsiteY191" fmla="*/ 3180189 h 4110086"/>
              <a:gd name="connsiteX192" fmla="*/ 4227613 w 5037736"/>
              <a:gd name="connsiteY192" fmla="*/ 3181776 h 4110086"/>
              <a:gd name="connsiteX193" fmla="*/ 4233292 w 5037736"/>
              <a:gd name="connsiteY193" fmla="*/ 3183046 h 4110086"/>
              <a:gd name="connsiteX194" fmla="*/ 4239305 w 5037736"/>
              <a:gd name="connsiteY194" fmla="*/ 3183999 h 4110086"/>
              <a:gd name="connsiteX195" fmla="*/ 4244984 w 5037736"/>
              <a:gd name="connsiteY195" fmla="*/ 3184634 h 4110086"/>
              <a:gd name="connsiteX196" fmla="*/ 4250998 w 5037736"/>
              <a:gd name="connsiteY196" fmla="*/ 3184951 h 4110086"/>
              <a:gd name="connsiteX197" fmla="*/ 4257011 w 5037736"/>
              <a:gd name="connsiteY197" fmla="*/ 3185269 h 4110086"/>
              <a:gd name="connsiteX198" fmla="*/ 4263024 w 5037736"/>
              <a:gd name="connsiteY198" fmla="*/ 3184951 h 4110086"/>
              <a:gd name="connsiteX199" fmla="*/ 4268703 w 5037736"/>
              <a:gd name="connsiteY199" fmla="*/ 3184634 h 4110086"/>
              <a:gd name="connsiteX200" fmla="*/ 4274382 w 5037736"/>
              <a:gd name="connsiteY200" fmla="*/ 3183999 h 4110086"/>
              <a:gd name="connsiteX201" fmla="*/ 4280395 w 5037736"/>
              <a:gd name="connsiteY201" fmla="*/ 3183046 h 4110086"/>
              <a:gd name="connsiteX202" fmla="*/ 4286075 w 5037736"/>
              <a:gd name="connsiteY202" fmla="*/ 3181776 h 4110086"/>
              <a:gd name="connsiteX203" fmla="*/ 4292088 w 5037736"/>
              <a:gd name="connsiteY203" fmla="*/ 3180189 h 4110086"/>
              <a:gd name="connsiteX204" fmla="*/ 4297767 w 5037736"/>
              <a:gd name="connsiteY204" fmla="*/ 3178284 h 4110086"/>
              <a:gd name="connsiteX205" fmla="*/ 4303446 w 5037736"/>
              <a:gd name="connsiteY205" fmla="*/ 3176062 h 4110086"/>
              <a:gd name="connsiteX206" fmla="*/ 4308791 w 5037736"/>
              <a:gd name="connsiteY206" fmla="*/ 3173840 h 4110086"/>
              <a:gd name="connsiteX207" fmla="*/ 4314136 w 5037736"/>
              <a:gd name="connsiteY207" fmla="*/ 3170982 h 4110086"/>
              <a:gd name="connsiteX208" fmla="*/ 4319815 w 5037736"/>
              <a:gd name="connsiteY208" fmla="*/ 3168442 h 4110086"/>
              <a:gd name="connsiteX209" fmla="*/ 4324826 w 5037736"/>
              <a:gd name="connsiteY209" fmla="*/ 3164950 h 4110086"/>
              <a:gd name="connsiteX210" fmla="*/ 4329503 w 5037736"/>
              <a:gd name="connsiteY210" fmla="*/ 3161458 h 4110086"/>
              <a:gd name="connsiteX211" fmla="*/ 4334848 w 5037736"/>
              <a:gd name="connsiteY211" fmla="*/ 3157648 h 4110086"/>
              <a:gd name="connsiteX212" fmla="*/ 4339525 w 5037736"/>
              <a:gd name="connsiteY212" fmla="*/ 3153521 h 4110086"/>
              <a:gd name="connsiteX213" fmla="*/ 4344202 w 5037736"/>
              <a:gd name="connsiteY213" fmla="*/ 3149076 h 4110086"/>
              <a:gd name="connsiteX214" fmla="*/ 4348545 w 5037736"/>
              <a:gd name="connsiteY214" fmla="*/ 3144631 h 4110086"/>
              <a:gd name="connsiteX215" fmla="*/ 4352554 w 5037736"/>
              <a:gd name="connsiteY215" fmla="*/ 3139869 h 4110086"/>
              <a:gd name="connsiteX216" fmla="*/ 4356228 w 5037736"/>
              <a:gd name="connsiteY216" fmla="*/ 3134790 h 4110086"/>
              <a:gd name="connsiteX217" fmla="*/ 4359903 w 5037736"/>
              <a:gd name="connsiteY217" fmla="*/ 3130027 h 4110086"/>
              <a:gd name="connsiteX218" fmla="*/ 4363244 w 5037736"/>
              <a:gd name="connsiteY218" fmla="*/ 3124948 h 4110086"/>
              <a:gd name="connsiteX219" fmla="*/ 4365916 w 5037736"/>
              <a:gd name="connsiteY219" fmla="*/ 3119551 h 4110086"/>
              <a:gd name="connsiteX220" fmla="*/ 4368589 w 5037736"/>
              <a:gd name="connsiteY220" fmla="*/ 3113836 h 4110086"/>
              <a:gd name="connsiteX221" fmla="*/ 4371261 w 5037736"/>
              <a:gd name="connsiteY221" fmla="*/ 3108439 h 4110086"/>
              <a:gd name="connsiteX222" fmla="*/ 4373266 w 5037736"/>
              <a:gd name="connsiteY222" fmla="*/ 3103042 h 4110086"/>
              <a:gd name="connsiteX223" fmla="*/ 4375270 w 5037736"/>
              <a:gd name="connsiteY223" fmla="*/ 3097010 h 4110086"/>
              <a:gd name="connsiteX224" fmla="*/ 4376606 w 5037736"/>
              <a:gd name="connsiteY224" fmla="*/ 3091295 h 4110086"/>
              <a:gd name="connsiteX225" fmla="*/ 4377943 w 5037736"/>
              <a:gd name="connsiteY225" fmla="*/ 3085580 h 4110086"/>
              <a:gd name="connsiteX226" fmla="*/ 4378945 w 5037736"/>
              <a:gd name="connsiteY226" fmla="*/ 3079866 h 4110086"/>
              <a:gd name="connsiteX227" fmla="*/ 4379613 w 5037736"/>
              <a:gd name="connsiteY227" fmla="*/ 3073834 h 4110086"/>
              <a:gd name="connsiteX228" fmla="*/ 4379947 w 5037736"/>
              <a:gd name="connsiteY228" fmla="*/ 3068119 h 4110086"/>
              <a:gd name="connsiteX229" fmla="*/ 4380281 w 5037736"/>
              <a:gd name="connsiteY229" fmla="*/ 3062404 h 4110086"/>
              <a:gd name="connsiteX230" fmla="*/ 4379947 w 5037736"/>
              <a:gd name="connsiteY230" fmla="*/ 3056055 h 4110086"/>
              <a:gd name="connsiteX231" fmla="*/ 4379613 w 5037736"/>
              <a:gd name="connsiteY231" fmla="*/ 3050340 h 4110086"/>
              <a:gd name="connsiteX232" fmla="*/ 4378945 w 5037736"/>
              <a:gd name="connsiteY232" fmla="*/ 3044625 h 4110086"/>
              <a:gd name="connsiteX233" fmla="*/ 4377943 w 5037736"/>
              <a:gd name="connsiteY233" fmla="*/ 3038593 h 4110086"/>
              <a:gd name="connsiteX234" fmla="*/ 4376606 w 5037736"/>
              <a:gd name="connsiteY234" fmla="*/ 3032879 h 4110086"/>
              <a:gd name="connsiteX235" fmla="*/ 4375270 w 5037736"/>
              <a:gd name="connsiteY235" fmla="*/ 3027164 h 4110086"/>
              <a:gd name="connsiteX236" fmla="*/ 4373266 w 5037736"/>
              <a:gd name="connsiteY236" fmla="*/ 3021449 h 4110086"/>
              <a:gd name="connsiteX237" fmla="*/ 4371261 w 5037736"/>
              <a:gd name="connsiteY237" fmla="*/ 3015735 h 4110086"/>
              <a:gd name="connsiteX238" fmla="*/ 4368589 w 5037736"/>
              <a:gd name="connsiteY238" fmla="*/ 3010338 h 4110086"/>
              <a:gd name="connsiteX239" fmla="*/ 4365916 w 5037736"/>
              <a:gd name="connsiteY239" fmla="*/ 3004941 h 4110086"/>
              <a:gd name="connsiteX240" fmla="*/ 4363244 w 5037736"/>
              <a:gd name="connsiteY240" fmla="*/ 2999543 h 4110086"/>
              <a:gd name="connsiteX241" fmla="*/ 4359903 w 5037736"/>
              <a:gd name="connsiteY241" fmla="*/ 2994464 h 4110086"/>
              <a:gd name="connsiteX242" fmla="*/ 4356228 w 5037736"/>
              <a:gd name="connsiteY242" fmla="*/ 2989384 h 4110086"/>
              <a:gd name="connsiteX243" fmla="*/ 4352554 w 5037736"/>
              <a:gd name="connsiteY243" fmla="*/ 2984622 h 4110086"/>
              <a:gd name="connsiteX244" fmla="*/ 4348545 w 5037736"/>
              <a:gd name="connsiteY244" fmla="*/ 2979860 h 4110086"/>
              <a:gd name="connsiteX245" fmla="*/ 4344202 w 5037736"/>
              <a:gd name="connsiteY245" fmla="*/ 2975098 h 4110086"/>
              <a:gd name="connsiteX246" fmla="*/ 4244650 w 5037736"/>
              <a:gd name="connsiteY246" fmla="*/ 2875727 h 4110086"/>
              <a:gd name="connsiteX247" fmla="*/ 3995771 w 5037736"/>
              <a:gd name="connsiteY247" fmla="*/ 2627140 h 4110086"/>
              <a:gd name="connsiteX248" fmla="*/ 3991428 w 5037736"/>
              <a:gd name="connsiteY248" fmla="*/ 2622696 h 4110086"/>
              <a:gd name="connsiteX249" fmla="*/ 3987419 w 5037736"/>
              <a:gd name="connsiteY249" fmla="*/ 2617933 h 4110086"/>
              <a:gd name="connsiteX250" fmla="*/ 3983410 w 5037736"/>
              <a:gd name="connsiteY250" fmla="*/ 2613171 h 4110086"/>
              <a:gd name="connsiteX251" fmla="*/ 3980070 w 5037736"/>
              <a:gd name="connsiteY251" fmla="*/ 2608092 h 4110086"/>
              <a:gd name="connsiteX252" fmla="*/ 3977063 w 5037736"/>
              <a:gd name="connsiteY252" fmla="*/ 2603012 h 4110086"/>
              <a:gd name="connsiteX253" fmla="*/ 3973722 w 5037736"/>
              <a:gd name="connsiteY253" fmla="*/ 2597297 h 4110086"/>
              <a:gd name="connsiteX254" fmla="*/ 3971050 w 5037736"/>
              <a:gd name="connsiteY254" fmla="*/ 2591900 h 4110086"/>
              <a:gd name="connsiteX255" fmla="*/ 3968711 w 5037736"/>
              <a:gd name="connsiteY255" fmla="*/ 2586503 h 4110086"/>
              <a:gd name="connsiteX256" fmla="*/ 3966707 w 5037736"/>
              <a:gd name="connsiteY256" fmla="*/ 2581106 h 4110086"/>
              <a:gd name="connsiteX257" fmla="*/ 3965037 w 5037736"/>
              <a:gd name="connsiteY257" fmla="*/ 2575074 h 4110086"/>
              <a:gd name="connsiteX258" fmla="*/ 3963366 w 5037736"/>
              <a:gd name="connsiteY258" fmla="*/ 2569677 h 4110086"/>
              <a:gd name="connsiteX259" fmla="*/ 3962030 w 5037736"/>
              <a:gd name="connsiteY259" fmla="*/ 2563962 h 4110086"/>
              <a:gd name="connsiteX260" fmla="*/ 3961028 w 5037736"/>
              <a:gd name="connsiteY260" fmla="*/ 2558247 h 4110086"/>
              <a:gd name="connsiteX261" fmla="*/ 3960026 w 5037736"/>
              <a:gd name="connsiteY261" fmla="*/ 2551898 h 4110086"/>
              <a:gd name="connsiteX262" fmla="*/ 3959691 w 5037736"/>
              <a:gd name="connsiteY262" fmla="*/ 2546183 h 4110086"/>
              <a:gd name="connsiteX263" fmla="*/ 3959691 w 5037736"/>
              <a:gd name="connsiteY263" fmla="*/ 2540469 h 4110086"/>
              <a:gd name="connsiteX264" fmla="*/ 3959691 w 5037736"/>
              <a:gd name="connsiteY264" fmla="*/ 2534436 h 4110086"/>
              <a:gd name="connsiteX265" fmla="*/ 3960026 w 5037736"/>
              <a:gd name="connsiteY265" fmla="*/ 2528404 h 4110086"/>
              <a:gd name="connsiteX266" fmla="*/ 3961028 w 5037736"/>
              <a:gd name="connsiteY266" fmla="*/ 2522690 h 4110086"/>
              <a:gd name="connsiteX267" fmla="*/ 3962030 w 5037736"/>
              <a:gd name="connsiteY267" fmla="*/ 2516658 h 4110086"/>
              <a:gd name="connsiteX268" fmla="*/ 3963366 w 5037736"/>
              <a:gd name="connsiteY268" fmla="*/ 2510943 h 4110086"/>
              <a:gd name="connsiteX269" fmla="*/ 3965037 w 5037736"/>
              <a:gd name="connsiteY269" fmla="*/ 2505228 h 4110086"/>
              <a:gd name="connsiteX270" fmla="*/ 3966707 w 5037736"/>
              <a:gd name="connsiteY270" fmla="*/ 2499514 h 4110086"/>
              <a:gd name="connsiteX271" fmla="*/ 3968711 w 5037736"/>
              <a:gd name="connsiteY271" fmla="*/ 2494117 h 4110086"/>
              <a:gd name="connsiteX272" fmla="*/ 3971050 w 5037736"/>
              <a:gd name="connsiteY272" fmla="*/ 2488402 h 4110086"/>
              <a:gd name="connsiteX273" fmla="*/ 3973722 w 5037736"/>
              <a:gd name="connsiteY273" fmla="*/ 2483322 h 4110086"/>
              <a:gd name="connsiteX274" fmla="*/ 3977063 w 5037736"/>
              <a:gd name="connsiteY274" fmla="*/ 2477608 h 4110086"/>
              <a:gd name="connsiteX275" fmla="*/ 3980070 w 5037736"/>
              <a:gd name="connsiteY275" fmla="*/ 2472528 h 4110086"/>
              <a:gd name="connsiteX276" fmla="*/ 3983410 w 5037736"/>
              <a:gd name="connsiteY276" fmla="*/ 2467448 h 4110086"/>
              <a:gd name="connsiteX277" fmla="*/ 3987419 w 5037736"/>
              <a:gd name="connsiteY277" fmla="*/ 2462686 h 4110086"/>
              <a:gd name="connsiteX278" fmla="*/ 3991428 w 5037736"/>
              <a:gd name="connsiteY278" fmla="*/ 2457924 h 4110086"/>
              <a:gd name="connsiteX279" fmla="*/ 3995771 w 5037736"/>
              <a:gd name="connsiteY279" fmla="*/ 2453162 h 4110086"/>
              <a:gd name="connsiteX280" fmla="*/ 4000448 w 5037736"/>
              <a:gd name="connsiteY280" fmla="*/ 2449035 h 4110086"/>
              <a:gd name="connsiteX281" fmla="*/ 4005459 w 5037736"/>
              <a:gd name="connsiteY281" fmla="*/ 2444907 h 4110086"/>
              <a:gd name="connsiteX282" fmla="*/ 4010135 w 5037736"/>
              <a:gd name="connsiteY282" fmla="*/ 2441098 h 4110086"/>
              <a:gd name="connsiteX283" fmla="*/ 4015146 w 5037736"/>
              <a:gd name="connsiteY283" fmla="*/ 2437288 h 4110086"/>
              <a:gd name="connsiteX284" fmla="*/ 4020492 w 5037736"/>
              <a:gd name="connsiteY284" fmla="*/ 2434430 h 4110086"/>
              <a:gd name="connsiteX285" fmla="*/ 4025503 w 5037736"/>
              <a:gd name="connsiteY285" fmla="*/ 2431256 h 4110086"/>
              <a:gd name="connsiteX286" fmla="*/ 4031182 w 5037736"/>
              <a:gd name="connsiteY286" fmla="*/ 2428398 h 4110086"/>
              <a:gd name="connsiteX287" fmla="*/ 4036527 w 5037736"/>
              <a:gd name="connsiteY287" fmla="*/ 2426176 h 4110086"/>
              <a:gd name="connsiteX288" fmla="*/ 4042206 w 5037736"/>
              <a:gd name="connsiteY288" fmla="*/ 2423954 h 4110086"/>
              <a:gd name="connsiteX289" fmla="*/ 4047885 w 5037736"/>
              <a:gd name="connsiteY289" fmla="*/ 2422366 h 4110086"/>
              <a:gd name="connsiteX290" fmla="*/ 4053564 w 5037736"/>
              <a:gd name="connsiteY290" fmla="*/ 2420461 h 4110086"/>
              <a:gd name="connsiteX291" fmla="*/ 4059577 w 5037736"/>
              <a:gd name="connsiteY291" fmla="*/ 2419509 h 4110086"/>
              <a:gd name="connsiteX292" fmla="*/ 4065256 w 5037736"/>
              <a:gd name="connsiteY292" fmla="*/ 2418557 h 4110086"/>
              <a:gd name="connsiteX293" fmla="*/ 4071270 w 5037736"/>
              <a:gd name="connsiteY293" fmla="*/ 2417922 h 4110086"/>
              <a:gd name="connsiteX294" fmla="*/ 4076949 w 5037736"/>
              <a:gd name="connsiteY294" fmla="*/ 2417287 h 4110086"/>
              <a:gd name="connsiteX295" fmla="*/ 4082962 w 5037736"/>
              <a:gd name="connsiteY295" fmla="*/ 2417287 h 4110086"/>
              <a:gd name="connsiteX296" fmla="*/ 4088975 w 5037736"/>
              <a:gd name="connsiteY296" fmla="*/ 2417287 h 4110086"/>
              <a:gd name="connsiteX297" fmla="*/ 4094654 w 5037736"/>
              <a:gd name="connsiteY297" fmla="*/ 2417922 h 4110086"/>
              <a:gd name="connsiteX298" fmla="*/ 4100668 w 5037736"/>
              <a:gd name="connsiteY298" fmla="*/ 2418557 h 4110086"/>
              <a:gd name="connsiteX299" fmla="*/ 4106347 w 5037736"/>
              <a:gd name="connsiteY299" fmla="*/ 2419509 h 4110086"/>
              <a:gd name="connsiteX300" fmla="*/ 4112360 w 5037736"/>
              <a:gd name="connsiteY300" fmla="*/ 2420461 h 4110086"/>
              <a:gd name="connsiteX301" fmla="*/ 4118039 w 5037736"/>
              <a:gd name="connsiteY301" fmla="*/ 2422366 h 4110086"/>
              <a:gd name="connsiteX302" fmla="*/ 4123718 w 5037736"/>
              <a:gd name="connsiteY302" fmla="*/ 2423954 h 4110086"/>
              <a:gd name="connsiteX303" fmla="*/ 4129397 w 5037736"/>
              <a:gd name="connsiteY303" fmla="*/ 2426176 h 4110086"/>
              <a:gd name="connsiteX304" fmla="*/ 4134742 w 5037736"/>
              <a:gd name="connsiteY304" fmla="*/ 2428398 h 4110086"/>
              <a:gd name="connsiteX305" fmla="*/ 4140421 w 5037736"/>
              <a:gd name="connsiteY305" fmla="*/ 2431256 h 4110086"/>
              <a:gd name="connsiteX306" fmla="*/ 4145767 w 5037736"/>
              <a:gd name="connsiteY306" fmla="*/ 2434430 h 4110086"/>
              <a:gd name="connsiteX307" fmla="*/ 4150778 w 5037736"/>
              <a:gd name="connsiteY307" fmla="*/ 2437288 h 4110086"/>
              <a:gd name="connsiteX308" fmla="*/ 4155789 w 5037736"/>
              <a:gd name="connsiteY308" fmla="*/ 2441098 h 4110086"/>
              <a:gd name="connsiteX309" fmla="*/ 4160800 w 5037736"/>
              <a:gd name="connsiteY309" fmla="*/ 2444907 h 4110086"/>
              <a:gd name="connsiteX310" fmla="*/ 4165476 w 5037736"/>
              <a:gd name="connsiteY310" fmla="*/ 2449035 h 4110086"/>
              <a:gd name="connsiteX311" fmla="*/ 4170153 w 5037736"/>
              <a:gd name="connsiteY311" fmla="*/ 2453162 h 4110086"/>
              <a:gd name="connsiteX312" fmla="*/ 4969908 w 5037736"/>
              <a:gd name="connsiteY312" fmla="*/ 3252257 h 4110086"/>
              <a:gd name="connsiteX313" fmla="*/ 5037736 w 5037736"/>
              <a:gd name="connsiteY313" fmla="*/ 3319991 h 411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5037736" h="4110086">
                <a:moveTo>
                  <a:pt x="5037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5037736" y="331999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FE884A75-A388-4694-AA3C-63A8B13669A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3577327" y="0"/>
            <a:ext cx="418739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FB3459B0-92FF-4D00-B91D-795B01CFF52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20285" y="5729297"/>
            <a:ext cx="1756924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60097" y="365127"/>
            <a:ext cx="439370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107F5E5-6C8F-471E-B6C4-E1D657ED2F0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0" y="1601787"/>
            <a:ext cx="1483117" cy="1288180"/>
          </a:xfrm>
          <a:custGeom>
            <a:avLst/>
            <a:gdLst>
              <a:gd name="connsiteX0" fmla="*/ 124954 w 1112338"/>
              <a:gd name="connsiteY0" fmla="*/ 0 h 1288180"/>
              <a:gd name="connsiteX1" fmla="*/ 118940 w 1112338"/>
              <a:gd name="connsiteY1" fmla="*/ 318 h 1288180"/>
              <a:gd name="connsiteX2" fmla="*/ 112926 w 1112338"/>
              <a:gd name="connsiteY2" fmla="*/ 635 h 1288180"/>
              <a:gd name="connsiteX3" fmla="*/ 106912 w 1112338"/>
              <a:gd name="connsiteY3" fmla="*/ 1271 h 1288180"/>
              <a:gd name="connsiteX4" fmla="*/ 100898 w 1112338"/>
              <a:gd name="connsiteY4" fmla="*/ 2223 h 1288180"/>
              <a:gd name="connsiteX5" fmla="*/ 95219 w 1112338"/>
              <a:gd name="connsiteY5" fmla="*/ 3494 h 1288180"/>
              <a:gd name="connsiteX6" fmla="*/ 89539 w 1112338"/>
              <a:gd name="connsiteY6" fmla="*/ 5082 h 1288180"/>
              <a:gd name="connsiteX7" fmla="*/ 83525 w 1112338"/>
              <a:gd name="connsiteY7" fmla="*/ 6988 h 1288180"/>
              <a:gd name="connsiteX8" fmla="*/ 77845 w 1112338"/>
              <a:gd name="connsiteY8" fmla="*/ 9211 h 1288180"/>
              <a:gd name="connsiteX9" fmla="*/ 72166 w 1112338"/>
              <a:gd name="connsiteY9" fmla="*/ 11434 h 1288180"/>
              <a:gd name="connsiteX10" fmla="*/ 66820 w 1112338"/>
              <a:gd name="connsiteY10" fmla="*/ 14293 h 1288180"/>
              <a:gd name="connsiteX11" fmla="*/ 61475 w 1112338"/>
              <a:gd name="connsiteY11" fmla="*/ 17151 h 1288180"/>
              <a:gd name="connsiteX12" fmla="*/ 56129 w 1112338"/>
              <a:gd name="connsiteY12" fmla="*/ 20327 h 1288180"/>
              <a:gd name="connsiteX13" fmla="*/ 51117 w 1112338"/>
              <a:gd name="connsiteY13" fmla="*/ 24139 h 1288180"/>
              <a:gd name="connsiteX14" fmla="*/ 45772 w 1112338"/>
              <a:gd name="connsiteY14" fmla="*/ 27950 h 1288180"/>
              <a:gd name="connsiteX15" fmla="*/ 41094 w 1112338"/>
              <a:gd name="connsiteY15" fmla="*/ 32079 h 1288180"/>
              <a:gd name="connsiteX16" fmla="*/ 36751 w 1112338"/>
              <a:gd name="connsiteY16" fmla="*/ 36525 h 1288180"/>
              <a:gd name="connsiteX17" fmla="*/ 32074 w 1112338"/>
              <a:gd name="connsiteY17" fmla="*/ 41290 h 1288180"/>
              <a:gd name="connsiteX18" fmla="*/ 28065 w 1112338"/>
              <a:gd name="connsiteY18" fmla="*/ 46054 h 1288180"/>
              <a:gd name="connsiteX19" fmla="*/ 24055 w 1112338"/>
              <a:gd name="connsiteY19" fmla="*/ 50818 h 1288180"/>
              <a:gd name="connsiteX20" fmla="*/ 20714 w 1112338"/>
              <a:gd name="connsiteY20" fmla="*/ 55900 h 1288180"/>
              <a:gd name="connsiteX21" fmla="*/ 17039 w 1112338"/>
              <a:gd name="connsiteY21" fmla="*/ 61299 h 1288180"/>
              <a:gd name="connsiteX22" fmla="*/ 14032 w 1112338"/>
              <a:gd name="connsiteY22" fmla="*/ 67016 h 1288180"/>
              <a:gd name="connsiteX23" fmla="*/ 11694 w 1112338"/>
              <a:gd name="connsiteY23" fmla="*/ 72415 h 1288180"/>
              <a:gd name="connsiteX24" fmla="*/ 9021 w 1112338"/>
              <a:gd name="connsiteY24" fmla="*/ 77815 h 1288180"/>
              <a:gd name="connsiteX25" fmla="*/ 7016 w 1112338"/>
              <a:gd name="connsiteY25" fmla="*/ 83532 h 1288180"/>
              <a:gd name="connsiteX26" fmla="*/ 5012 w 1112338"/>
              <a:gd name="connsiteY26" fmla="*/ 89249 h 1288180"/>
              <a:gd name="connsiteX27" fmla="*/ 3341 w 1112338"/>
              <a:gd name="connsiteY27" fmla="*/ 94966 h 1288180"/>
              <a:gd name="connsiteX28" fmla="*/ 2005 w 1112338"/>
              <a:gd name="connsiteY28" fmla="*/ 101000 h 1288180"/>
              <a:gd name="connsiteX29" fmla="*/ 1002 w 1112338"/>
              <a:gd name="connsiteY29" fmla="*/ 107035 h 1288180"/>
              <a:gd name="connsiteX30" fmla="*/ 334 w 1112338"/>
              <a:gd name="connsiteY30" fmla="*/ 112752 h 1288180"/>
              <a:gd name="connsiteX31" fmla="*/ 0 w 1112338"/>
              <a:gd name="connsiteY31" fmla="*/ 118786 h 1288180"/>
              <a:gd name="connsiteX32" fmla="*/ 0 w 1112338"/>
              <a:gd name="connsiteY32" fmla="*/ 124821 h 1288180"/>
              <a:gd name="connsiteX33" fmla="*/ 0 w 1112338"/>
              <a:gd name="connsiteY33" fmla="*/ 130856 h 1288180"/>
              <a:gd name="connsiteX34" fmla="*/ 334 w 1112338"/>
              <a:gd name="connsiteY34" fmla="*/ 136573 h 1288180"/>
              <a:gd name="connsiteX35" fmla="*/ 1002 w 1112338"/>
              <a:gd name="connsiteY35" fmla="*/ 142925 h 1288180"/>
              <a:gd name="connsiteX36" fmla="*/ 2005 w 1112338"/>
              <a:gd name="connsiteY36" fmla="*/ 148642 h 1288180"/>
              <a:gd name="connsiteX37" fmla="*/ 3341 w 1112338"/>
              <a:gd name="connsiteY37" fmla="*/ 154359 h 1288180"/>
              <a:gd name="connsiteX38" fmla="*/ 5012 w 1112338"/>
              <a:gd name="connsiteY38" fmla="*/ 160393 h 1288180"/>
              <a:gd name="connsiteX39" fmla="*/ 7016 w 1112338"/>
              <a:gd name="connsiteY39" fmla="*/ 166110 h 1288180"/>
              <a:gd name="connsiteX40" fmla="*/ 9021 w 1112338"/>
              <a:gd name="connsiteY40" fmla="*/ 171827 h 1288180"/>
              <a:gd name="connsiteX41" fmla="*/ 11694 w 1112338"/>
              <a:gd name="connsiteY41" fmla="*/ 177544 h 1288180"/>
              <a:gd name="connsiteX42" fmla="*/ 14032 w 1112338"/>
              <a:gd name="connsiteY42" fmla="*/ 182944 h 1288180"/>
              <a:gd name="connsiteX43" fmla="*/ 17039 w 1112338"/>
              <a:gd name="connsiteY43" fmla="*/ 188343 h 1288180"/>
              <a:gd name="connsiteX44" fmla="*/ 20714 w 1112338"/>
              <a:gd name="connsiteY44" fmla="*/ 193425 h 1288180"/>
              <a:gd name="connsiteX45" fmla="*/ 24055 w 1112338"/>
              <a:gd name="connsiteY45" fmla="*/ 198507 h 1288180"/>
              <a:gd name="connsiteX46" fmla="*/ 28065 w 1112338"/>
              <a:gd name="connsiteY46" fmla="*/ 203906 h 1288180"/>
              <a:gd name="connsiteX47" fmla="*/ 32074 w 1112338"/>
              <a:gd name="connsiteY47" fmla="*/ 208670 h 1288180"/>
              <a:gd name="connsiteX48" fmla="*/ 36751 w 1112338"/>
              <a:gd name="connsiteY48" fmla="*/ 213434 h 1288180"/>
              <a:gd name="connsiteX49" fmla="*/ 1112338 w 1112338"/>
              <a:gd name="connsiteY49" fmla="*/ 1288180 h 1288180"/>
              <a:gd name="connsiteX50" fmla="*/ 1112338 w 1112338"/>
              <a:gd name="connsiteY50" fmla="*/ 934676 h 1288180"/>
              <a:gd name="connsiteX51" fmla="*/ 213490 w 1112338"/>
              <a:gd name="connsiteY51" fmla="*/ 36525 h 1288180"/>
              <a:gd name="connsiteX52" fmla="*/ 208479 w 1112338"/>
              <a:gd name="connsiteY52" fmla="*/ 32079 h 1288180"/>
              <a:gd name="connsiteX53" fmla="*/ 203801 w 1112338"/>
              <a:gd name="connsiteY53" fmla="*/ 27950 h 1288180"/>
              <a:gd name="connsiteX54" fmla="*/ 199124 w 1112338"/>
              <a:gd name="connsiteY54" fmla="*/ 24139 h 1288180"/>
              <a:gd name="connsiteX55" fmla="*/ 193778 w 1112338"/>
              <a:gd name="connsiteY55" fmla="*/ 20327 h 1288180"/>
              <a:gd name="connsiteX56" fmla="*/ 188433 w 1112338"/>
              <a:gd name="connsiteY56" fmla="*/ 17151 h 1288180"/>
              <a:gd name="connsiteX57" fmla="*/ 183087 w 1112338"/>
              <a:gd name="connsiteY57" fmla="*/ 14293 h 1288180"/>
              <a:gd name="connsiteX58" fmla="*/ 177407 w 1112338"/>
              <a:gd name="connsiteY58" fmla="*/ 11434 h 1288180"/>
              <a:gd name="connsiteX59" fmla="*/ 172062 w 1112338"/>
              <a:gd name="connsiteY59" fmla="*/ 9211 h 1288180"/>
              <a:gd name="connsiteX60" fmla="*/ 166382 w 1112338"/>
              <a:gd name="connsiteY60" fmla="*/ 6988 h 1288180"/>
              <a:gd name="connsiteX61" fmla="*/ 160702 w 1112338"/>
              <a:gd name="connsiteY61" fmla="*/ 5082 h 1288180"/>
              <a:gd name="connsiteX62" fmla="*/ 154689 w 1112338"/>
              <a:gd name="connsiteY62" fmla="*/ 3494 h 1288180"/>
              <a:gd name="connsiteX63" fmla="*/ 148675 w 1112338"/>
              <a:gd name="connsiteY63" fmla="*/ 2223 h 1288180"/>
              <a:gd name="connsiteX64" fmla="*/ 142661 w 1112338"/>
              <a:gd name="connsiteY64" fmla="*/ 1271 h 1288180"/>
              <a:gd name="connsiteX65" fmla="*/ 136981 w 1112338"/>
              <a:gd name="connsiteY65" fmla="*/ 635 h 1288180"/>
              <a:gd name="connsiteX66" fmla="*/ 130967 w 1112338"/>
              <a:gd name="connsiteY66" fmla="*/ 318 h 128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12338" h="1288180">
                <a:moveTo>
                  <a:pt x="124954" y="0"/>
                </a:moveTo>
                <a:lnTo>
                  <a:pt x="118940" y="318"/>
                </a:lnTo>
                <a:lnTo>
                  <a:pt x="112926" y="635"/>
                </a:lnTo>
                <a:lnTo>
                  <a:pt x="106912" y="1271"/>
                </a:lnTo>
                <a:lnTo>
                  <a:pt x="100898" y="2223"/>
                </a:lnTo>
                <a:lnTo>
                  <a:pt x="95219" y="3494"/>
                </a:lnTo>
                <a:lnTo>
                  <a:pt x="89539" y="5082"/>
                </a:lnTo>
                <a:lnTo>
                  <a:pt x="83525" y="6988"/>
                </a:lnTo>
                <a:lnTo>
                  <a:pt x="77845" y="9211"/>
                </a:lnTo>
                <a:lnTo>
                  <a:pt x="72166" y="11434"/>
                </a:lnTo>
                <a:lnTo>
                  <a:pt x="66820" y="14293"/>
                </a:lnTo>
                <a:lnTo>
                  <a:pt x="61475" y="17151"/>
                </a:lnTo>
                <a:lnTo>
                  <a:pt x="56129" y="20327"/>
                </a:lnTo>
                <a:lnTo>
                  <a:pt x="51117" y="24139"/>
                </a:lnTo>
                <a:lnTo>
                  <a:pt x="45772" y="27950"/>
                </a:lnTo>
                <a:lnTo>
                  <a:pt x="41094" y="32079"/>
                </a:lnTo>
                <a:lnTo>
                  <a:pt x="36751" y="36525"/>
                </a:lnTo>
                <a:lnTo>
                  <a:pt x="32074" y="41290"/>
                </a:lnTo>
                <a:lnTo>
                  <a:pt x="28065" y="46054"/>
                </a:lnTo>
                <a:lnTo>
                  <a:pt x="24055" y="50818"/>
                </a:lnTo>
                <a:lnTo>
                  <a:pt x="20714" y="55900"/>
                </a:lnTo>
                <a:lnTo>
                  <a:pt x="17039" y="61299"/>
                </a:lnTo>
                <a:lnTo>
                  <a:pt x="14032" y="67016"/>
                </a:lnTo>
                <a:lnTo>
                  <a:pt x="11694" y="72415"/>
                </a:lnTo>
                <a:lnTo>
                  <a:pt x="9021" y="77815"/>
                </a:lnTo>
                <a:lnTo>
                  <a:pt x="7016" y="83532"/>
                </a:lnTo>
                <a:lnTo>
                  <a:pt x="5012" y="89249"/>
                </a:lnTo>
                <a:lnTo>
                  <a:pt x="3341" y="94966"/>
                </a:lnTo>
                <a:lnTo>
                  <a:pt x="2005" y="101000"/>
                </a:lnTo>
                <a:lnTo>
                  <a:pt x="1002" y="107035"/>
                </a:lnTo>
                <a:lnTo>
                  <a:pt x="334" y="112752"/>
                </a:lnTo>
                <a:lnTo>
                  <a:pt x="0" y="118786"/>
                </a:lnTo>
                <a:lnTo>
                  <a:pt x="0" y="124821"/>
                </a:lnTo>
                <a:lnTo>
                  <a:pt x="0" y="130856"/>
                </a:lnTo>
                <a:lnTo>
                  <a:pt x="334" y="136573"/>
                </a:lnTo>
                <a:lnTo>
                  <a:pt x="1002" y="142925"/>
                </a:lnTo>
                <a:lnTo>
                  <a:pt x="2005" y="148642"/>
                </a:lnTo>
                <a:lnTo>
                  <a:pt x="3341" y="154359"/>
                </a:lnTo>
                <a:lnTo>
                  <a:pt x="5012" y="160393"/>
                </a:lnTo>
                <a:lnTo>
                  <a:pt x="7016" y="166110"/>
                </a:lnTo>
                <a:lnTo>
                  <a:pt x="9021" y="171827"/>
                </a:lnTo>
                <a:lnTo>
                  <a:pt x="11694" y="177544"/>
                </a:lnTo>
                <a:lnTo>
                  <a:pt x="14032" y="182944"/>
                </a:lnTo>
                <a:lnTo>
                  <a:pt x="17039" y="188343"/>
                </a:lnTo>
                <a:lnTo>
                  <a:pt x="20714" y="193425"/>
                </a:lnTo>
                <a:lnTo>
                  <a:pt x="24055" y="198507"/>
                </a:lnTo>
                <a:lnTo>
                  <a:pt x="28065" y="203906"/>
                </a:lnTo>
                <a:lnTo>
                  <a:pt x="32074" y="208670"/>
                </a:lnTo>
                <a:lnTo>
                  <a:pt x="36751" y="213434"/>
                </a:lnTo>
                <a:lnTo>
                  <a:pt x="1112338" y="1288180"/>
                </a:lnTo>
                <a:lnTo>
                  <a:pt x="1112338" y="934676"/>
                </a:lnTo>
                <a:lnTo>
                  <a:pt x="213490" y="36525"/>
                </a:lnTo>
                <a:lnTo>
                  <a:pt x="208479" y="32079"/>
                </a:lnTo>
                <a:lnTo>
                  <a:pt x="203801" y="27950"/>
                </a:lnTo>
                <a:lnTo>
                  <a:pt x="199124" y="24139"/>
                </a:lnTo>
                <a:lnTo>
                  <a:pt x="193778" y="20327"/>
                </a:lnTo>
                <a:lnTo>
                  <a:pt x="188433" y="17151"/>
                </a:lnTo>
                <a:lnTo>
                  <a:pt x="183087" y="14293"/>
                </a:lnTo>
                <a:lnTo>
                  <a:pt x="177407" y="11434"/>
                </a:lnTo>
                <a:lnTo>
                  <a:pt x="172062" y="9211"/>
                </a:lnTo>
                <a:lnTo>
                  <a:pt x="166382" y="6988"/>
                </a:lnTo>
                <a:lnTo>
                  <a:pt x="160702" y="5082"/>
                </a:lnTo>
                <a:lnTo>
                  <a:pt x="154689" y="3494"/>
                </a:lnTo>
                <a:lnTo>
                  <a:pt x="148675" y="2223"/>
                </a:lnTo>
                <a:lnTo>
                  <a:pt x="142661" y="1271"/>
                </a:lnTo>
                <a:lnTo>
                  <a:pt x="136981" y="635"/>
                </a:lnTo>
                <a:lnTo>
                  <a:pt x="130967" y="3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4804318B-5023-48F8-B8C2-128CB79B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3118" y="635636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5CA42EF4-EAC4-4054-8995-75773B24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2134" y="6356360"/>
            <a:ext cx="5832648" cy="365125"/>
          </a:xfrm>
        </p:spPr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8A60880F-38A4-41DF-92D1-136F68F6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1" y="635636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4ACBA3D5-33ED-43EA-A06A-F3B2DFCF0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445" y="2276876"/>
            <a:ext cx="6293356" cy="3900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7487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A7B6087-556F-41D2-9D4F-0913AF85D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48818"/>
          <a:stretch/>
        </p:blipFill>
        <p:spPr>
          <a:xfrm>
            <a:off x="5171900" y="0"/>
            <a:ext cx="7024536" cy="6538912"/>
          </a:xfrm>
          <a:custGeom>
            <a:avLst/>
            <a:gdLst>
              <a:gd name="connsiteX0" fmla="*/ 0 w 5268402"/>
              <a:gd name="connsiteY0" fmla="*/ 0 h 6538912"/>
              <a:gd name="connsiteX1" fmla="*/ 5268402 w 5268402"/>
              <a:gd name="connsiteY1" fmla="*/ 0 h 6538912"/>
              <a:gd name="connsiteX2" fmla="*/ 5268402 w 5268402"/>
              <a:gd name="connsiteY2" fmla="*/ 6538912 h 6538912"/>
              <a:gd name="connsiteX3" fmla="*/ 0 w 5268402"/>
              <a:gd name="connsiteY3" fmla="*/ 6538912 h 653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8402" h="6538912">
                <a:moveTo>
                  <a:pt x="0" y="0"/>
                </a:moveTo>
                <a:lnTo>
                  <a:pt x="5268402" y="0"/>
                </a:lnTo>
                <a:lnTo>
                  <a:pt x="5268402" y="6538912"/>
                </a:lnTo>
                <a:lnTo>
                  <a:pt x="0" y="6538912"/>
                </a:ln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8459D55-0CCF-48A5-A1A5-6A1157784D1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459468" y="3257279"/>
            <a:ext cx="6736977" cy="3600722"/>
          </a:xfrm>
          <a:custGeom>
            <a:avLst/>
            <a:gdLst>
              <a:gd name="connsiteX0" fmla="*/ 0 w 5052732"/>
              <a:gd name="connsiteY0" fmla="*/ 0 h 3600722"/>
              <a:gd name="connsiteX1" fmla="*/ 0 w 5052732"/>
              <a:gd name="connsiteY1" fmla="*/ 3600722 h 3600722"/>
              <a:gd name="connsiteX2" fmla="*/ 5052732 w 5052732"/>
              <a:gd name="connsiteY2" fmla="*/ 3600722 h 3600722"/>
              <a:gd name="connsiteX3" fmla="*/ 2447800 w 5052732"/>
              <a:gd name="connsiteY3" fmla="*/ 1003416 h 3600722"/>
              <a:gd name="connsiteX4" fmla="*/ 2441867 w 5052732"/>
              <a:gd name="connsiteY4" fmla="*/ 1003416 h 3600722"/>
              <a:gd name="connsiteX5" fmla="*/ 2435585 w 5052732"/>
              <a:gd name="connsiteY5" fmla="*/ 1003098 h 3600722"/>
              <a:gd name="connsiteX6" fmla="*/ 2429652 w 5052732"/>
              <a:gd name="connsiteY6" fmla="*/ 1002463 h 3600722"/>
              <a:gd name="connsiteX7" fmla="*/ 2423719 w 5052732"/>
              <a:gd name="connsiteY7" fmla="*/ 1001511 h 3600722"/>
              <a:gd name="connsiteX8" fmla="*/ 2417786 w 5052732"/>
              <a:gd name="connsiteY8" fmla="*/ 1000241 h 3600722"/>
              <a:gd name="connsiteX9" fmla="*/ 2411853 w 5052732"/>
              <a:gd name="connsiteY9" fmla="*/ 998653 h 3600722"/>
              <a:gd name="connsiteX10" fmla="*/ 2406269 w 5052732"/>
              <a:gd name="connsiteY10" fmla="*/ 996749 h 3600722"/>
              <a:gd name="connsiteX11" fmla="*/ 2400336 w 5052732"/>
              <a:gd name="connsiteY11" fmla="*/ 994844 h 3600722"/>
              <a:gd name="connsiteX12" fmla="*/ 2394752 w 5052732"/>
              <a:gd name="connsiteY12" fmla="*/ 992304 h 3600722"/>
              <a:gd name="connsiteX13" fmla="*/ 2389168 w 5052732"/>
              <a:gd name="connsiteY13" fmla="*/ 989447 h 3600722"/>
              <a:gd name="connsiteX14" fmla="*/ 2383584 w 5052732"/>
              <a:gd name="connsiteY14" fmla="*/ 986589 h 3600722"/>
              <a:gd name="connsiteX15" fmla="*/ 2378349 w 5052732"/>
              <a:gd name="connsiteY15" fmla="*/ 983097 h 3600722"/>
              <a:gd name="connsiteX16" fmla="*/ 2373114 w 5052732"/>
              <a:gd name="connsiteY16" fmla="*/ 979605 h 3600722"/>
              <a:gd name="connsiteX17" fmla="*/ 2368228 w 5052732"/>
              <a:gd name="connsiteY17" fmla="*/ 975795 h 3600722"/>
              <a:gd name="connsiteX18" fmla="*/ 2363342 w 5052732"/>
              <a:gd name="connsiteY18" fmla="*/ 971668 h 3600722"/>
              <a:gd name="connsiteX19" fmla="*/ 2358456 w 5052732"/>
              <a:gd name="connsiteY19" fmla="*/ 967223 h 3600722"/>
              <a:gd name="connsiteX20" fmla="*/ 1745612 w 5052732"/>
              <a:gd name="connsiteY20" fmla="*/ 355121 h 3600722"/>
              <a:gd name="connsiteX21" fmla="*/ 1740726 w 5052732"/>
              <a:gd name="connsiteY21" fmla="*/ 350994 h 3600722"/>
              <a:gd name="connsiteX22" fmla="*/ 1736190 w 5052732"/>
              <a:gd name="connsiteY22" fmla="*/ 346866 h 3600722"/>
              <a:gd name="connsiteX23" fmla="*/ 1730954 w 5052732"/>
              <a:gd name="connsiteY23" fmla="*/ 343057 h 3600722"/>
              <a:gd name="connsiteX24" fmla="*/ 1726068 w 5052732"/>
              <a:gd name="connsiteY24" fmla="*/ 339564 h 3600722"/>
              <a:gd name="connsiteX25" fmla="*/ 1720834 w 5052732"/>
              <a:gd name="connsiteY25" fmla="*/ 336072 h 3600722"/>
              <a:gd name="connsiteX26" fmla="*/ 1715250 w 5052732"/>
              <a:gd name="connsiteY26" fmla="*/ 333215 h 3600722"/>
              <a:gd name="connsiteX27" fmla="*/ 1710014 w 5052732"/>
              <a:gd name="connsiteY27" fmla="*/ 330357 h 3600722"/>
              <a:gd name="connsiteX28" fmla="*/ 1704430 w 5052732"/>
              <a:gd name="connsiteY28" fmla="*/ 327818 h 3600722"/>
              <a:gd name="connsiteX29" fmla="*/ 1698498 w 5052732"/>
              <a:gd name="connsiteY29" fmla="*/ 325913 h 3600722"/>
              <a:gd name="connsiteX30" fmla="*/ 1692914 w 5052732"/>
              <a:gd name="connsiteY30" fmla="*/ 323690 h 3600722"/>
              <a:gd name="connsiteX31" fmla="*/ 1686980 w 5052732"/>
              <a:gd name="connsiteY31" fmla="*/ 322420 h 3600722"/>
              <a:gd name="connsiteX32" fmla="*/ 1681396 w 5052732"/>
              <a:gd name="connsiteY32" fmla="*/ 320833 h 3600722"/>
              <a:gd name="connsiteX33" fmla="*/ 1675464 w 5052732"/>
              <a:gd name="connsiteY33" fmla="*/ 319881 h 3600722"/>
              <a:gd name="connsiteX34" fmla="*/ 1669531 w 5052732"/>
              <a:gd name="connsiteY34" fmla="*/ 319246 h 3600722"/>
              <a:gd name="connsiteX35" fmla="*/ 1663598 w 5052732"/>
              <a:gd name="connsiteY35" fmla="*/ 318928 h 3600722"/>
              <a:gd name="connsiteX36" fmla="*/ 1657316 w 5052732"/>
              <a:gd name="connsiteY36" fmla="*/ 318928 h 3600722"/>
              <a:gd name="connsiteX37" fmla="*/ 1651383 w 5052732"/>
              <a:gd name="connsiteY37" fmla="*/ 318928 h 3600722"/>
              <a:gd name="connsiteX38" fmla="*/ 1645450 w 5052732"/>
              <a:gd name="connsiteY38" fmla="*/ 319246 h 3600722"/>
              <a:gd name="connsiteX39" fmla="*/ 1639517 w 5052732"/>
              <a:gd name="connsiteY39" fmla="*/ 319881 h 3600722"/>
              <a:gd name="connsiteX40" fmla="*/ 1633584 w 5052732"/>
              <a:gd name="connsiteY40" fmla="*/ 320833 h 3600722"/>
              <a:gd name="connsiteX41" fmla="*/ 1627651 w 5052732"/>
              <a:gd name="connsiteY41" fmla="*/ 322420 h 3600722"/>
              <a:gd name="connsiteX42" fmla="*/ 1622067 w 5052732"/>
              <a:gd name="connsiteY42" fmla="*/ 323690 h 3600722"/>
              <a:gd name="connsiteX43" fmla="*/ 1616134 w 5052732"/>
              <a:gd name="connsiteY43" fmla="*/ 325913 h 3600722"/>
              <a:gd name="connsiteX44" fmla="*/ 1610550 w 5052732"/>
              <a:gd name="connsiteY44" fmla="*/ 327818 h 3600722"/>
              <a:gd name="connsiteX45" fmla="*/ 1604966 w 5052732"/>
              <a:gd name="connsiteY45" fmla="*/ 330357 h 3600722"/>
              <a:gd name="connsiteX46" fmla="*/ 1599731 w 5052732"/>
              <a:gd name="connsiteY46" fmla="*/ 333215 h 3600722"/>
              <a:gd name="connsiteX47" fmla="*/ 1594147 w 5052732"/>
              <a:gd name="connsiteY47" fmla="*/ 336072 h 3600722"/>
              <a:gd name="connsiteX48" fmla="*/ 1588912 w 5052732"/>
              <a:gd name="connsiteY48" fmla="*/ 339564 h 3600722"/>
              <a:gd name="connsiteX49" fmla="*/ 1583677 w 5052732"/>
              <a:gd name="connsiteY49" fmla="*/ 343057 h 3600722"/>
              <a:gd name="connsiteX50" fmla="*/ 1578791 w 5052732"/>
              <a:gd name="connsiteY50" fmla="*/ 346866 h 3600722"/>
              <a:gd name="connsiteX51" fmla="*/ 1573905 w 5052732"/>
              <a:gd name="connsiteY51" fmla="*/ 350994 h 3600722"/>
              <a:gd name="connsiteX52" fmla="*/ 1569368 w 5052732"/>
              <a:gd name="connsiteY52" fmla="*/ 355121 h 3600722"/>
              <a:gd name="connsiteX53" fmla="*/ 1564831 w 5052732"/>
              <a:gd name="connsiteY53" fmla="*/ 359883 h 3600722"/>
              <a:gd name="connsiteX54" fmla="*/ 1560992 w 5052732"/>
              <a:gd name="connsiteY54" fmla="*/ 364645 h 3600722"/>
              <a:gd name="connsiteX55" fmla="*/ 1557153 w 5052732"/>
              <a:gd name="connsiteY55" fmla="*/ 369725 h 3600722"/>
              <a:gd name="connsiteX56" fmla="*/ 1553314 w 5052732"/>
              <a:gd name="connsiteY56" fmla="*/ 374805 h 3600722"/>
              <a:gd name="connsiteX57" fmla="*/ 1550173 w 5052732"/>
              <a:gd name="connsiteY57" fmla="*/ 379884 h 3600722"/>
              <a:gd name="connsiteX58" fmla="*/ 1547032 w 5052732"/>
              <a:gd name="connsiteY58" fmla="*/ 385599 h 3600722"/>
              <a:gd name="connsiteX59" fmla="*/ 1544589 w 5052732"/>
              <a:gd name="connsiteY59" fmla="*/ 390679 h 3600722"/>
              <a:gd name="connsiteX60" fmla="*/ 1542146 w 5052732"/>
              <a:gd name="connsiteY60" fmla="*/ 396393 h 3600722"/>
              <a:gd name="connsiteX61" fmla="*/ 1540052 w 5052732"/>
              <a:gd name="connsiteY61" fmla="*/ 401791 h 3600722"/>
              <a:gd name="connsiteX62" fmla="*/ 1537958 w 5052732"/>
              <a:gd name="connsiteY62" fmla="*/ 407823 h 3600722"/>
              <a:gd name="connsiteX63" fmla="*/ 1536562 w 5052732"/>
              <a:gd name="connsiteY63" fmla="*/ 413855 h 3600722"/>
              <a:gd name="connsiteX64" fmla="*/ 1535166 w 5052732"/>
              <a:gd name="connsiteY64" fmla="*/ 419252 h 3600722"/>
              <a:gd name="connsiteX65" fmla="*/ 1534119 w 5052732"/>
              <a:gd name="connsiteY65" fmla="*/ 425284 h 3600722"/>
              <a:gd name="connsiteX66" fmla="*/ 1533421 w 5052732"/>
              <a:gd name="connsiteY66" fmla="*/ 431316 h 3600722"/>
              <a:gd name="connsiteX67" fmla="*/ 1533072 w 5052732"/>
              <a:gd name="connsiteY67" fmla="*/ 437031 h 3600722"/>
              <a:gd name="connsiteX68" fmla="*/ 1533072 w 5052732"/>
              <a:gd name="connsiteY68" fmla="*/ 443380 h 3600722"/>
              <a:gd name="connsiteX69" fmla="*/ 1533072 w 5052732"/>
              <a:gd name="connsiteY69" fmla="*/ 449413 h 3600722"/>
              <a:gd name="connsiteX70" fmla="*/ 1533421 w 5052732"/>
              <a:gd name="connsiteY70" fmla="*/ 455127 h 3600722"/>
              <a:gd name="connsiteX71" fmla="*/ 1534119 w 5052732"/>
              <a:gd name="connsiteY71" fmla="*/ 461159 h 3600722"/>
              <a:gd name="connsiteX72" fmla="*/ 1535166 w 5052732"/>
              <a:gd name="connsiteY72" fmla="*/ 467191 h 3600722"/>
              <a:gd name="connsiteX73" fmla="*/ 1536562 w 5052732"/>
              <a:gd name="connsiteY73" fmla="*/ 472589 h 3600722"/>
              <a:gd name="connsiteX74" fmla="*/ 1537958 w 5052732"/>
              <a:gd name="connsiteY74" fmla="*/ 478621 h 3600722"/>
              <a:gd name="connsiteX75" fmla="*/ 1540052 w 5052732"/>
              <a:gd name="connsiteY75" fmla="*/ 484653 h 3600722"/>
              <a:gd name="connsiteX76" fmla="*/ 1542146 w 5052732"/>
              <a:gd name="connsiteY76" fmla="*/ 490050 h 3600722"/>
              <a:gd name="connsiteX77" fmla="*/ 1544589 w 5052732"/>
              <a:gd name="connsiteY77" fmla="*/ 495765 h 3600722"/>
              <a:gd name="connsiteX78" fmla="*/ 1547032 w 5052732"/>
              <a:gd name="connsiteY78" fmla="*/ 500844 h 3600722"/>
              <a:gd name="connsiteX79" fmla="*/ 1550173 w 5052732"/>
              <a:gd name="connsiteY79" fmla="*/ 506559 h 3600722"/>
              <a:gd name="connsiteX80" fmla="*/ 1553314 w 5052732"/>
              <a:gd name="connsiteY80" fmla="*/ 511956 h 3600722"/>
              <a:gd name="connsiteX81" fmla="*/ 1557153 w 5052732"/>
              <a:gd name="connsiteY81" fmla="*/ 516718 h 3600722"/>
              <a:gd name="connsiteX82" fmla="*/ 1560992 w 5052732"/>
              <a:gd name="connsiteY82" fmla="*/ 521798 h 3600722"/>
              <a:gd name="connsiteX83" fmla="*/ 1564831 w 5052732"/>
              <a:gd name="connsiteY83" fmla="*/ 526878 h 3600722"/>
              <a:gd name="connsiteX84" fmla="*/ 1569368 w 5052732"/>
              <a:gd name="connsiteY84" fmla="*/ 531322 h 3600722"/>
              <a:gd name="connsiteX85" fmla="*/ 2395799 w 5052732"/>
              <a:gd name="connsiteY85" fmla="*/ 1356136 h 3600722"/>
              <a:gd name="connsiteX86" fmla="*/ 2399987 w 5052732"/>
              <a:gd name="connsiteY86" fmla="*/ 1361216 h 3600722"/>
              <a:gd name="connsiteX87" fmla="*/ 2404175 w 5052732"/>
              <a:gd name="connsiteY87" fmla="*/ 1365661 h 3600722"/>
              <a:gd name="connsiteX88" fmla="*/ 2408014 w 5052732"/>
              <a:gd name="connsiteY88" fmla="*/ 1371058 h 3600722"/>
              <a:gd name="connsiteX89" fmla="*/ 2411504 w 5052732"/>
              <a:gd name="connsiteY89" fmla="*/ 1375820 h 3600722"/>
              <a:gd name="connsiteX90" fmla="*/ 2414994 w 5052732"/>
              <a:gd name="connsiteY90" fmla="*/ 1380900 h 3600722"/>
              <a:gd name="connsiteX91" fmla="*/ 2417786 w 5052732"/>
              <a:gd name="connsiteY91" fmla="*/ 1386614 h 3600722"/>
              <a:gd name="connsiteX92" fmla="*/ 2420578 w 5052732"/>
              <a:gd name="connsiteY92" fmla="*/ 1392012 h 3600722"/>
              <a:gd name="connsiteX93" fmla="*/ 2423021 w 5052732"/>
              <a:gd name="connsiteY93" fmla="*/ 1397409 h 3600722"/>
              <a:gd name="connsiteX94" fmla="*/ 2425115 w 5052732"/>
              <a:gd name="connsiteY94" fmla="*/ 1403123 h 3600722"/>
              <a:gd name="connsiteX95" fmla="*/ 2426860 w 5052732"/>
              <a:gd name="connsiteY95" fmla="*/ 1408838 h 3600722"/>
              <a:gd name="connsiteX96" fmla="*/ 2428605 w 5052732"/>
              <a:gd name="connsiteY96" fmla="*/ 1414870 h 3600722"/>
              <a:gd name="connsiteX97" fmla="*/ 2430001 w 5052732"/>
              <a:gd name="connsiteY97" fmla="*/ 1420585 h 3600722"/>
              <a:gd name="connsiteX98" fmla="*/ 2430699 w 5052732"/>
              <a:gd name="connsiteY98" fmla="*/ 1426299 h 3600722"/>
              <a:gd name="connsiteX99" fmla="*/ 2431397 w 5052732"/>
              <a:gd name="connsiteY99" fmla="*/ 1432332 h 3600722"/>
              <a:gd name="connsiteX100" fmla="*/ 2432095 w 5052732"/>
              <a:gd name="connsiteY100" fmla="*/ 1438364 h 3600722"/>
              <a:gd name="connsiteX101" fmla="*/ 2432095 w 5052732"/>
              <a:gd name="connsiteY101" fmla="*/ 1444713 h 3600722"/>
              <a:gd name="connsiteX102" fmla="*/ 2432095 w 5052732"/>
              <a:gd name="connsiteY102" fmla="*/ 1450428 h 3600722"/>
              <a:gd name="connsiteX103" fmla="*/ 2431397 w 5052732"/>
              <a:gd name="connsiteY103" fmla="*/ 1456460 h 3600722"/>
              <a:gd name="connsiteX104" fmla="*/ 2430699 w 5052732"/>
              <a:gd name="connsiteY104" fmla="*/ 1462492 h 3600722"/>
              <a:gd name="connsiteX105" fmla="*/ 2430001 w 5052732"/>
              <a:gd name="connsiteY105" fmla="*/ 1468207 h 3600722"/>
              <a:gd name="connsiteX106" fmla="*/ 2428605 w 5052732"/>
              <a:gd name="connsiteY106" fmla="*/ 1473921 h 3600722"/>
              <a:gd name="connsiteX107" fmla="*/ 2426860 w 5052732"/>
              <a:gd name="connsiteY107" fmla="*/ 1479954 h 3600722"/>
              <a:gd name="connsiteX108" fmla="*/ 2425115 w 5052732"/>
              <a:gd name="connsiteY108" fmla="*/ 1485668 h 3600722"/>
              <a:gd name="connsiteX109" fmla="*/ 2423021 w 5052732"/>
              <a:gd name="connsiteY109" fmla="*/ 1491383 h 3600722"/>
              <a:gd name="connsiteX110" fmla="*/ 2420578 w 5052732"/>
              <a:gd name="connsiteY110" fmla="*/ 1496780 h 3600722"/>
              <a:gd name="connsiteX111" fmla="*/ 2417786 w 5052732"/>
              <a:gd name="connsiteY111" fmla="*/ 1502177 h 3600722"/>
              <a:gd name="connsiteX112" fmla="*/ 2414994 w 5052732"/>
              <a:gd name="connsiteY112" fmla="*/ 1507574 h 3600722"/>
              <a:gd name="connsiteX113" fmla="*/ 2411504 w 5052732"/>
              <a:gd name="connsiteY113" fmla="*/ 1512972 h 3600722"/>
              <a:gd name="connsiteX114" fmla="*/ 2408014 w 5052732"/>
              <a:gd name="connsiteY114" fmla="*/ 1517734 h 3600722"/>
              <a:gd name="connsiteX115" fmla="*/ 2404175 w 5052732"/>
              <a:gd name="connsiteY115" fmla="*/ 1523131 h 3600722"/>
              <a:gd name="connsiteX116" fmla="*/ 2399987 w 5052732"/>
              <a:gd name="connsiteY116" fmla="*/ 1527576 h 3600722"/>
              <a:gd name="connsiteX117" fmla="*/ 2395799 w 5052732"/>
              <a:gd name="connsiteY117" fmla="*/ 1532338 h 3600722"/>
              <a:gd name="connsiteX118" fmla="*/ 2390913 w 5052732"/>
              <a:gd name="connsiteY118" fmla="*/ 1536783 h 3600722"/>
              <a:gd name="connsiteX119" fmla="*/ 2386027 w 5052732"/>
              <a:gd name="connsiteY119" fmla="*/ 1540910 h 3600722"/>
              <a:gd name="connsiteX120" fmla="*/ 2381141 w 5052732"/>
              <a:gd name="connsiteY120" fmla="*/ 1544720 h 3600722"/>
              <a:gd name="connsiteX121" fmla="*/ 2376255 w 5052732"/>
              <a:gd name="connsiteY121" fmla="*/ 1548529 h 3600722"/>
              <a:gd name="connsiteX122" fmla="*/ 2371020 w 5052732"/>
              <a:gd name="connsiteY122" fmla="*/ 1551704 h 3600722"/>
              <a:gd name="connsiteX123" fmla="*/ 2365436 w 5052732"/>
              <a:gd name="connsiteY123" fmla="*/ 1554561 h 3600722"/>
              <a:gd name="connsiteX124" fmla="*/ 2359503 w 5052732"/>
              <a:gd name="connsiteY124" fmla="*/ 1557419 h 3600722"/>
              <a:gd name="connsiteX125" fmla="*/ 2353919 w 5052732"/>
              <a:gd name="connsiteY125" fmla="*/ 1559641 h 3600722"/>
              <a:gd name="connsiteX126" fmla="*/ 2348335 w 5052732"/>
              <a:gd name="connsiteY126" fmla="*/ 1561864 h 3600722"/>
              <a:gd name="connsiteX127" fmla="*/ 2342751 w 5052732"/>
              <a:gd name="connsiteY127" fmla="*/ 1563768 h 3600722"/>
              <a:gd name="connsiteX128" fmla="*/ 2336818 w 5052732"/>
              <a:gd name="connsiteY128" fmla="*/ 1565356 h 3600722"/>
              <a:gd name="connsiteX129" fmla="*/ 2330885 w 5052732"/>
              <a:gd name="connsiteY129" fmla="*/ 1566626 h 3600722"/>
              <a:gd name="connsiteX130" fmla="*/ 2324952 w 5052732"/>
              <a:gd name="connsiteY130" fmla="*/ 1567578 h 3600722"/>
              <a:gd name="connsiteX131" fmla="*/ 2319019 w 5052732"/>
              <a:gd name="connsiteY131" fmla="*/ 1568531 h 3600722"/>
              <a:gd name="connsiteX132" fmla="*/ 2313086 w 5052732"/>
              <a:gd name="connsiteY132" fmla="*/ 1568848 h 3600722"/>
              <a:gd name="connsiteX133" fmla="*/ 2307153 w 5052732"/>
              <a:gd name="connsiteY133" fmla="*/ 1568848 h 3600722"/>
              <a:gd name="connsiteX134" fmla="*/ 2301220 w 5052732"/>
              <a:gd name="connsiteY134" fmla="*/ 1568848 h 3600722"/>
              <a:gd name="connsiteX135" fmla="*/ 2295287 w 5052732"/>
              <a:gd name="connsiteY135" fmla="*/ 1568531 h 3600722"/>
              <a:gd name="connsiteX136" fmla="*/ 2289354 w 5052732"/>
              <a:gd name="connsiteY136" fmla="*/ 1567578 h 3600722"/>
              <a:gd name="connsiteX137" fmla="*/ 2283421 w 5052732"/>
              <a:gd name="connsiteY137" fmla="*/ 1566626 h 3600722"/>
              <a:gd name="connsiteX138" fmla="*/ 2277488 w 5052732"/>
              <a:gd name="connsiteY138" fmla="*/ 1565356 h 3600722"/>
              <a:gd name="connsiteX139" fmla="*/ 2271904 w 5052732"/>
              <a:gd name="connsiteY139" fmla="*/ 1563768 h 3600722"/>
              <a:gd name="connsiteX140" fmla="*/ 2265971 w 5052732"/>
              <a:gd name="connsiteY140" fmla="*/ 1561864 h 3600722"/>
              <a:gd name="connsiteX141" fmla="*/ 2260387 w 5052732"/>
              <a:gd name="connsiteY141" fmla="*/ 1559641 h 3600722"/>
              <a:gd name="connsiteX142" fmla="*/ 2254803 w 5052732"/>
              <a:gd name="connsiteY142" fmla="*/ 1557419 h 3600722"/>
              <a:gd name="connsiteX143" fmla="*/ 2249219 w 5052732"/>
              <a:gd name="connsiteY143" fmla="*/ 1554561 h 3600722"/>
              <a:gd name="connsiteX144" fmla="*/ 2243984 w 5052732"/>
              <a:gd name="connsiteY144" fmla="*/ 1551704 h 3600722"/>
              <a:gd name="connsiteX145" fmla="*/ 2238749 w 5052732"/>
              <a:gd name="connsiteY145" fmla="*/ 1548529 h 3600722"/>
              <a:gd name="connsiteX146" fmla="*/ 2233514 w 5052732"/>
              <a:gd name="connsiteY146" fmla="*/ 1544720 h 3600722"/>
              <a:gd name="connsiteX147" fmla="*/ 2228628 w 5052732"/>
              <a:gd name="connsiteY147" fmla="*/ 1540910 h 3600722"/>
              <a:gd name="connsiteX148" fmla="*/ 2223742 w 5052732"/>
              <a:gd name="connsiteY148" fmla="*/ 1536783 h 3600722"/>
              <a:gd name="connsiteX149" fmla="*/ 2219205 w 5052732"/>
              <a:gd name="connsiteY149" fmla="*/ 1532338 h 3600722"/>
              <a:gd name="connsiteX150" fmla="*/ 1493286 w 5052732"/>
              <a:gd name="connsiteY150" fmla="*/ 807848 h 3600722"/>
              <a:gd name="connsiteX151" fmla="*/ 1488749 w 5052732"/>
              <a:gd name="connsiteY151" fmla="*/ 803086 h 3600722"/>
              <a:gd name="connsiteX152" fmla="*/ 1483863 w 5052732"/>
              <a:gd name="connsiteY152" fmla="*/ 798958 h 3600722"/>
              <a:gd name="connsiteX153" fmla="*/ 1478977 w 5052732"/>
              <a:gd name="connsiteY153" fmla="*/ 795149 h 3600722"/>
              <a:gd name="connsiteX154" fmla="*/ 1473742 w 5052732"/>
              <a:gd name="connsiteY154" fmla="*/ 791656 h 3600722"/>
              <a:gd name="connsiteX155" fmla="*/ 1468507 w 5052732"/>
              <a:gd name="connsiteY155" fmla="*/ 788481 h 3600722"/>
              <a:gd name="connsiteX156" fmla="*/ 1463272 w 5052732"/>
              <a:gd name="connsiteY156" fmla="*/ 785307 h 3600722"/>
              <a:gd name="connsiteX157" fmla="*/ 1457688 w 5052732"/>
              <a:gd name="connsiteY157" fmla="*/ 782449 h 3600722"/>
              <a:gd name="connsiteX158" fmla="*/ 1452104 w 5052732"/>
              <a:gd name="connsiteY158" fmla="*/ 780227 h 3600722"/>
              <a:gd name="connsiteX159" fmla="*/ 1446520 w 5052732"/>
              <a:gd name="connsiteY159" fmla="*/ 778005 h 3600722"/>
              <a:gd name="connsiteX160" fmla="*/ 1440587 w 5052732"/>
              <a:gd name="connsiteY160" fmla="*/ 776417 h 3600722"/>
              <a:gd name="connsiteX161" fmla="*/ 1435003 w 5052732"/>
              <a:gd name="connsiteY161" fmla="*/ 774512 h 3600722"/>
              <a:gd name="connsiteX162" fmla="*/ 1429070 w 5052732"/>
              <a:gd name="connsiteY162" fmla="*/ 773560 h 3600722"/>
              <a:gd name="connsiteX163" fmla="*/ 1423137 w 5052732"/>
              <a:gd name="connsiteY163" fmla="*/ 772607 h 3600722"/>
              <a:gd name="connsiteX164" fmla="*/ 1417204 w 5052732"/>
              <a:gd name="connsiteY164" fmla="*/ 771655 h 3600722"/>
              <a:gd name="connsiteX165" fmla="*/ 1411271 w 5052732"/>
              <a:gd name="connsiteY165" fmla="*/ 771338 h 3600722"/>
              <a:gd name="connsiteX166" fmla="*/ 1405338 w 5052732"/>
              <a:gd name="connsiteY166" fmla="*/ 771020 h 3600722"/>
              <a:gd name="connsiteX167" fmla="*/ 1399056 w 5052732"/>
              <a:gd name="connsiteY167" fmla="*/ 771338 h 3600722"/>
              <a:gd name="connsiteX168" fmla="*/ 1393123 w 5052732"/>
              <a:gd name="connsiteY168" fmla="*/ 771655 h 3600722"/>
              <a:gd name="connsiteX169" fmla="*/ 1387190 w 5052732"/>
              <a:gd name="connsiteY169" fmla="*/ 772607 h 3600722"/>
              <a:gd name="connsiteX170" fmla="*/ 1381257 w 5052732"/>
              <a:gd name="connsiteY170" fmla="*/ 773560 h 3600722"/>
              <a:gd name="connsiteX171" fmla="*/ 1375673 w 5052732"/>
              <a:gd name="connsiteY171" fmla="*/ 774512 h 3600722"/>
              <a:gd name="connsiteX172" fmla="*/ 1369740 w 5052732"/>
              <a:gd name="connsiteY172" fmla="*/ 776417 h 3600722"/>
              <a:gd name="connsiteX173" fmla="*/ 1364156 w 5052732"/>
              <a:gd name="connsiteY173" fmla="*/ 778005 h 3600722"/>
              <a:gd name="connsiteX174" fmla="*/ 1358223 w 5052732"/>
              <a:gd name="connsiteY174" fmla="*/ 780227 h 3600722"/>
              <a:gd name="connsiteX175" fmla="*/ 1352639 w 5052732"/>
              <a:gd name="connsiteY175" fmla="*/ 782449 h 3600722"/>
              <a:gd name="connsiteX176" fmla="*/ 1347404 w 5052732"/>
              <a:gd name="connsiteY176" fmla="*/ 785307 h 3600722"/>
              <a:gd name="connsiteX177" fmla="*/ 1341820 w 5052732"/>
              <a:gd name="connsiteY177" fmla="*/ 788481 h 3600722"/>
              <a:gd name="connsiteX178" fmla="*/ 1336585 w 5052732"/>
              <a:gd name="connsiteY178" fmla="*/ 791656 h 3600722"/>
              <a:gd name="connsiteX179" fmla="*/ 1331699 w 5052732"/>
              <a:gd name="connsiteY179" fmla="*/ 795149 h 3600722"/>
              <a:gd name="connsiteX180" fmla="*/ 1326464 w 5052732"/>
              <a:gd name="connsiteY180" fmla="*/ 798958 h 3600722"/>
              <a:gd name="connsiteX181" fmla="*/ 1321927 w 5052732"/>
              <a:gd name="connsiteY181" fmla="*/ 803086 h 3600722"/>
              <a:gd name="connsiteX182" fmla="*/ 1317041 w 5052732"/>
              <a:gd name="connsiteY182" fmla="*/ 807848 h 3600722"/>
              <a:gd name="connsiteX183" fmla="*/ 1312853 w 5052732"/>
              <a:gd name="connsiteY183" fmla="*/ 812293 h 3600722"/>
              <a:gd name="connsiteX184" fmla="*/ 1308665 w 5052732"/>
              <a:gd name="connsiteY184" fmla="*/ 817055 h 3600722"/>
              <a:gd name="connsiteX185" fmla="*/ 1304826 w 5052732"/>
              <a:gd name="connsiteY185" fmla="*/ 822134 h 3600722"/>
              <a:gd name="connsiteX186" fmla="*/ 1301336 w 5052732"/>
              <a:gd name="connsiteY186" fmla="*/ 827214 h 3600722"/>
              <a:gd name="connsiteX187" fmla="*/ 1297846 w 5052732"/>
              <a:gd name="connsiteY187" fmla="*/ 832611 h 3600722"/>
              <a:gd name="connsiteX188" fmla="*/ 1295054 w 5052732"/>
              <a:gd name="connsiteY188" fmla="*/ 837691 h 3600722"/>
              <a:gd name="connsiteX189" fmla="*/ 1292262 w 5052732"/>
              <a:gd name="connsiteY189" fmla="*/ 843406 h 3600722"/>
              <a:gd name="connsiteX190" fmla="*/ 1289819 w 5052732"/>
              <a:gd name="connsiteY190" fmla="*/ 848803 h 3600722"/>
              <a:gd name="connsiteX191" fmla="*/ 1287725 w 5052732"/>
              <a:gd name="connsiteY191" fmla="*/ 854517 h 3600722"/>
              <a:gd name="connsiteX192" fmla="*/ 1285631 w 5052732"/>
              <a:gd name="connsiteY192" fmla="*/ 859915 h 3600722"/>
              <a:gd name="connsiteX193" fmla="*/ 1284235 w 5052732"/>
              <a:gd name="connsiteY193" fmla="*/ 865947 h 3600722"/>
              <a:gd name="connsiteX194" fmla="*/ 1282839 w 5052732"/>
              <a:gd name="connsiteY194" fmla="*/ 871979 h 3600722"/>
              <a:gd name="connsiteX195" fmla="*/ 1281792 w 5052732"/>
              <a:gd name="connsiteY195" fmla="*/ 878011 h 3600722"/>
              <a:gd name="connsiteX196" fmla="*/ 1281094 w 5052732"/>
              <a:gd name="connsiteY196" fmla="*/ 883726 h 3600722"/>
              <a:gd name="connsiteX197" fmla="*/ 1280745 w 5052732"/>
              <a:gd name="connsiteY197" fmla="*/ 889758 h 3600722"/>
              <a:gd name="connsiteX198" fmla="*/ 1280745 w 5052732"/>
              <a:gd name="connsiteY198" fmla="*/ 895790 h 3600722"/>
              <a:gd name="connsiteX199" fmla="*/ 1280745 w 5052732"/>
              <a:gd name="connsiteY199" fmla="*/ 901504 h 3600722"/>
              <a:gd name="connsiteX200" fmla="*/ 1281094 w 5052732"/>
              <a:gd name="connsiteY200" fmla="*/ 907537 h 3600722"/>
              <a:gd name="connsiteX201" fmla="*/ 1281792 w 5052732"/>
              <a:gd name="connsiteY201" fmla="*/ 913569 h 3600722"/>
              <a:gd name="connsiteX202" fmla="*/ 1282839 w 5052732"/>
              <a:gd name="connsiteY202" fmla="*/ 919283 h 3600722"/>
              <a:gd name="connsiteX203" fmla="*/ 1284235 w 5052732"/>
              <a:gd name="connsiteY203" fmla="*/ 925315 h 3600722"/>
              <a:gd name="connsiteX204" fmla="*/ 1285631 w 5052732"/>
              <a:gd name="connsiteY204" fmla="*/ 931348 h 3600722"/>
              <a:gd name="connsiteX205" fmla="*/ 1287725 w 5052732"/>
              <a:gd name="connsiteY205" fmla="*/ 936745 h 3600722"/>
              <a:gd name="connsiteX206" fmla="*/ 1289819 w 5052732"/>
              <a:gd name="connsiteY206" fmla="*/ 942459 h 3600722"/>
              <a:gd name="connsiteX207" fmla="*/ 1292262 w 5052732"/>
              <a:gd name="connsiteY207" fmla="*/ 947857 h 3600722"/>
              <a:gd name="connsiteX208" fmla="*/ 1295054 w 5052732"/>
              <a:gd name="connsiteY208" fmla="*/ 953571 h 3600722"/>
              <a:gd name="connsiteX209" fmla="*/ 1297846 w 5052732"/>
              <a:gd name="connsiteY209" fmla="*/ 958968 h 3600722"/>
              <a:gd name="connsiteX210" fmla="*/ 1301336 w 5052732"/>
              <a:gd name="connsiteY210" fmla="*/ 964048 h 3600722"/>
              <a:gd name="connsiteX211" fmla="*/ 1304826 w 5052732"/>
              <a:gd name="connsiteY211" fmla="*/ 969445 h 3600722"/>
              <a:gd name="connsiteX212" fmla="*/ 1308665 w 5052732"/>
              <a:gd name="connsiteY212" fmla="*/ 974207 h 3600722"/>
              <a:gd name="connsiteX213" fmla="*/ 1312853 w 5052732"/>
              <a:gd name="connsiteY213" fmla="*/ 978970 h 3600722"/>
              <a:gd name="connsiteX214" fmla="*/ 1317041 w 5052732"/>
              <a:gd name="connsiteY214" fmla="*/ 983732 h 3600722"/>
              <a:gd name="connsiteX215" fmla="*/ 2756315 w 5052732"/>
              <a:gd name="connsiteY215" fmla="*/ 2420965 h 3600722"/>
              <a:gd name="connsiteX216" fmla="*/ 2760503 w 5052732"/>
              <a:gd name="connsiteY216" fmla="*/ 2425410 h 3600722"/>
              <a:gd name="connsiteX217" fmla="*/ 2764691 w 5052732"/>
              <a:gd name="connsiteY217" fmla="*/ 2430490 h 3600722"/>
              <a:gd name="connsiteX218" fmla="*/ 2768530 w 5052732"/>
              <a:gd name="connsiteY218" fmla="*/ 2435252 h 3600722"/>
              <a:gd name="connsiteX219" fmla="*/ 2772020 w 5052732"/>
              <a:gd name="connsiteY219" fmla="*/ 2440332 h 3600722"/>
              <a:gd name="connsiteX220" fmla="*/ 2775510 w 5052732"/>
              <a:gd name="connsiteY220" fmla="*/ 2445729 h 3600722"/>
              <a:gd name="connsiteX221" fmla="*/ 2778302 w 5052732"/>
              <a:gd name="connsiteY221" fmla="*/ 2450808 h 3600722"/>
              <a:gd name="connsiteX222" fmla="*/ 2781094 w 5052732"/>
              <a:gd name="connsiteY222" fmla="*/ 2456523 h 3600722"/>
              <a:gd name="connsiteX223" fmla="*/ 2783537 w 5052732"/>
              <a:gd name="connsiteY223" fmla="*/ 2462238 h 3600722"/>
              <a:gd name="connsiteX224" fmla="*/ 2785631 w 5052732"/>
              <a:gd name="connsiteY224" fmla="*/ 2467635 h 3600722"/>
              <a:gd name="connsiteX225" fmla="*/ 2787376 w 5052732"/>
              <a:gd name="connsiteY225" fmla="*/ 2473350 h 3600722"/>
              <a:gd name="connsiteX226" fmla="*/ 2789121 w 5052732"/>
              <a:gd name="connsiteY226" fmla="*/ 2479064 h 3600722"/>
              <a:gd name="connsiteX227" fmla="*/ 2790517 w 5052732"/>
              <a:gd name="connsiteY227" fmla="*/ 2485096 h 3600722"/>
              <a:gd name="connsiteX228" fmla="*/ 2791215 w 5052732"/>
              <a:gd name="connsiteY228" fmla="*/ 2491128 h 3600722"/>
              <a:gd name="connsiteX229" fmla="*/ 2791913 w 5052732"/>
              <a:gd name="connsiteY229" fmla="*/ 2496843 h 3600722"/>
              <a:gd name="connsiteX230" fmla="*/ 2792611 w 5052732"/>
              <a:gd name="connsiteY230" fmla="*/ 2502875 h 3600722"/>
              <a:gd name="connsiteX231" fmla="*/ 2792611 w 5052732"/>
              <a:gd name="connsiteY231" fmla="*/ 2508907 h 3600722"/>
              <a:gd name="connsiteX232" fmla="*/ 2792611 w 5052732"/>
              <a:gd name="connsiteY232" fmla="*/ 2514939 h 3600722"/>
              <a:gd name="connsiteX233" fmla="*/ 2791913 w 5052732"/>
              <a:gd name="connsiteY233" fmla="*/ 2520654 h 3600722"/>
              <a:gd name="connsiteX234" fmla="*/ 2791215 w 5052732"/>
              <a:gd name="connsiteY234" fmla="*/ 2526686 h 3600722"/>
              <a:gd name="connsiteX235" fmla="*/ 2790517 w 5052732"/>
              <a:gd name="connsiteY235" fmla="*/ 2532718 h 3600722"/>
              <a:gd name="connsiteX236" fmla="*/ 2789121 w 5052732"/>
              <a:gd name="connsiteY236" fmla="*/ 2538433 h 3600722"/>
              <a:gd name="connsiteX237" fmla="*/ 2787376 w 5052732"/>
              <a:gd name="connsiteY237" fmla="*/ 2544465 h 3600722"/>
              <a:gd name="connsiteX238" fmla="*/ 2785631 w 5052732"/>
              <a:gd name="connsiteY238" fmla="*/ 2550180 h 3600722"/>
              <a:gd name="connsiteX239" fmla="*/ 2783537 w 5052732"/>
              <a:gd name="connsiteY239" fmla="*/ 2555577 h 3600722"/>
              <a:gd name="connsiteX240" fmla="*/ 2781094 w 5052732"/>
              <a:gd name="connsiteY240" fmla="*/ 2561292 h 3600722"/>
              <a:gd name="connsiteX241" fmla="*/ 2778302 w 5052732"/>
              <a:gd name="connsiteY241" fmla="*/ 2566689 h 3600722"/>
              <a:gd name="connsiteX242" fmla="*/ 2775510 w 5052732"/>
              <a:gd name="connsiteY242" fmla="*/ 2572086 h 3600722"/>
              <a:gd name="connsiteX243" fmla="*/ 2772020 w 5052732"/>
              <a:gd name="connsiteY243" fmla="*/ 2577166 h 3600722"/>
              <a:gd name="connsiteX244" fmla="*/ 2768530 w 5052732"/>
              <a:gd name="connsiteY244" fmla="*/ 2582563 h 3600722"/>
              <a:gd name="connsiteX245" fmla="*/ 2764691 w 5052732"/>
              <a:gd name="connsiteY245" fmla="*/ 2587325 h 3600722"/>
              <a:gd name="connsiteX246" fmla="*/ 2760503 w 5052732"/>
              <a:gd name="connsiteY246" fmla="*/ 2592405 h 3600722"/>
              <a:gd name="connsiteX247" fmla="*/ 2756315 w 5052732"/>
              <a:gd name="connsiteY247" fmla="*/ 2596849 h 3600722"/>
              <a:gd name="connsiteX248" fmla="*/ 2752127 w 5052732"/>
              <a:gd name="connsiteY248" fmla="*/ 2600659 h 3600722"/>
              <a:gd name="connsiteX249" fmla="*/ 2747939 w 5052732"/>
              <a:gd name="connsiteY249" fmla="*/ 2604469 h 3600722"/>
              <a:gd name="connsiteX250" fmla="*/ 2743751 w 5052732"/>
              <a:gd name="connsiteY250" fmla="*/ 2607644 h 3600722"/>
              <a:gd name="connsiteX251" fmla="*/ 2739214 w 5052732"/>
              <a:gd name="connsiteY251" fmla="*/ 2611136 h 3600722"/>
              <a:gd name="connsiteX252" fmla="*/ 2735026 w 5052732"/>
              <a:gd name="connsiteY252" fmla="*/ 2613993 h 3600722"/>
              <a:gd name="connsiteX253" fmla="*/ 2730140 w 5052732"/>
              <a:gd name="connsiteY253" fmla="*/ 2616533 h 3600722"/>
              <a:gd name="connsiteX254" fmla="*/ 2725603 w 5052732"/>
              <a:gd name="connsiteY254" fmla="*/ 2619390 h 3600722"/>
              <a:gd name="connsiteX255" fmla="*/ 2720717 w 5052732"/>
              <a:gd name="connsiteY255" fmla="*/ 2621613 h 3600722"/>
              <a:gd name="connsiteX256" fmla="*/ 2716180 w 5052732"/>
              <a:gd name="connsiteY256" fmla="*/ 2623518 h 3600722"/>
              <a:gd name="connsiteX257" fmla="*/ 2710945 w 5052732"/>
              <a:gd name="connsiteY257" fmla="*/ 2625740 h 3600722"/>
              <a:gd name="connsiteX258" fmla="*/ 2706059 w 5052732"/>
              <a:gd name="connsiteY258" fmla="*/ 2627645 h 3600722"/>
              <a:gd name="connsiteX259" fmla="*/ 2701173 w 5052732"/>
              <a:gd name="connsiteY259" fmla="*/ 2628915 h 3600722"/>
              <a:gd name="connsiteX260" fmla="*/ 2695938 w 5052732"/>
              <a:gd name="connsiteY260" fmla="*/ 2630185 h 3600722"/>
              <a:gd name="connsiteX261" fmla="*/ 2691052 w 5052732"/>
              <a:gd name="connsiteY261" fmla="*/ 2631455 h 3600722"/>
              <a:gd name="connsiteX262" fmla="*/ 2685817 w 5052732"/>
              <a:gd name="connsiteY262" fmla="*/ 2632090 h 3600722"/>
              <a:gd name="connsiteX263" fmla="*/ 2680582 w 5052732"/>
              <a:gd name="connsiteY263" fmla="*/ 2632725 h 3600722"/>
              <a:gd name="connsiteX264" fmla="*/ 2675348 w 5052732"/>
              <a:gd name="connsiteY264" fmla="*/ 2633042 h 3600722"/>
              <a:gd name="connsiteX265" fmla="*/ 2670461 w 5052732"/>
              <a:gd name="connsiteY265" fmla="*/ 2633042 h 3600722"/>
              <a:gd name="connsiteX266" fmla="*/ 2665226 w 5052732"/>
              <a:gd name="connsiteY266" fmla="*/ 2633042 h 3600722"/>
              <a:gd name="connsiteX267" fmla="*/ 2659991 w 5052732"/>
              <a:gd name="connsiteY267" fmla="*/ 2633042 h 3600722"/>
              <a:gd name="connsiteX268" fmla="*/ 2654756 w 5052732"/>
              <a:gd name="connsiteY268" fmla="*/ 2632407 h 3600722"/>
              <a:gd name="connsiteX269" fmla="*/ 2649521 w 5052732"/>
              <a:gd name="connsiteY269" fmla="*/ 2632090 h 3600722"/>
              <a:gd name="connsiteX270" fmla="*/ 2644635 w 5052732"/>
              <a:gd name="connsiteY270" fmla="*/ 2631137 h 3600722"/>
              <a:gd name="connsiteX271" fmla="*/ 2639051 w 5052732"/>
              <a:gd name="connsiteY271" fmla="*/ 2629867 h 3600722"/>
              <a:gd name="connsiteX272" fmla="*/ 2633816 w 5052732"/>
              <a:gd name="connsiteY272" fmla="*/ 2628597 h 3600722"/>
              <a:gd name="connsiteX273" fmla="*/ 2628930 w 5052732"/>
              <a:gd name="connsiteY273" fmla="*/ 2627010 h 3600722"/>
              <a:gd name="connsiteX274" fmla="*/ 2624044 w 5052732"/>
              <a:gd name="connsiteY274" fmla="*/ 2625423 h 3600722"/>
              <a:gd name="connsiteX275" fmla="*/ 2619158 w 5052732"/>
              <a:gd name="connsiteY275" fmla="*/ 2623200 h 3600722"/>
              <a:gd name="connsiteX276" fmla="*/ 2614272 w 5052732"/>
              <a:gd name="connsiteY276" fmla="*/ 2621295 h 3600722"/>
              <a:gd name="connsiteX277" fmla="*/ 2609735 w 5052732"/>
              <a:gd name="connsiteY277" fmla="*/ 2618756 h 3600722"/>
              <a:gd name="connsiteX278" fmla="*/ 2604849 w 5052732"/>
              <a:gd name="connsiteY278" fmla="*/ 2616216 h 3600722"/>
              <a:gd name="connsiteX279" fmla="*/ 2600312 w 5052732"/>
              <a:gd name="connsiteY279" fmla="*/ 2613676 h 360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5052732" h="3600722">
                <a:moveTo>
                  <a:pt x="0" y="0"/>
                </a:moveTo>
                <a:lnTo>
                  <a:pt x="0" y="3600722"/>
                </a:lnTo>
                <a:lnTo>
                  <a:pt x="5052732" y="3600722"/>
                </a:lnTo>
                <a:lnTo>
                  <a:pt x="2447800" y="1003416"/>
                </a:lnTo>
                <a:lnTo>
                  <a:pt x="2441867" y="1003416"/>
                </a:lnTo>
                <a:lnTo>
                  <a:pt x="2435585" y="1003098"/>
                </a:lnTo>
                <a:lnTo>
                  <a:pt x="2429652" y="1002463"/>
                </a:lnTo>
                <a:lnTo>
                  <a:pt x="2423719" y="1001511"/>
                </a:lnTo>
                <a:lnTo>
                  <a:pt x="2417786" y="1000241"/>
                </a:lnTo>
                <a:lnTo>
                  <a:pt x="2411853" y="998653"/>
                </a:lnTo>
                <a:lnTo>
                  <a:pt x="2406269" y="996749"/>
                </a:lnTo>
                <a:lnTo>
                  <a:pt x="2400336" y="994844"/>
                </a:lnTo>
                <a:lnTo>
                  <a:pt x="2394752" y="992304"/>
                </a:lnTo>
                <a:lnTo>
                  <a:pt x="2389168" y="989447"/>
                </a:lnTo>
                <a:lnTo>
                  <a:pt x="2383584" y="986589"/>
                </a:lnTo>
                <a:lnTo>
                  <a:pt x="2378349" y="983097"/>
                </a:lnTo>
                <a:lnTo>
                  <a:pt x="2373114" y="979605"/>
                </a:lnTo>
                <a:lnTo>
                  <a:pt x="2368228" y="975795"/>
                </a:lnTo>
                <a:lnTo>
                  <a:pt x="2363342" y="971668"/>
                </a:lnTo>
                <a:lnTo>
                  <a:pt x="2358456" y="967223"/>
                </a:lnTo>
                <a:lnTo>
                  <a:pt x="1745612" y="355121"/>
                </a:lnTo>
                <a:lnTo>
                  <a:pt x="1740726" y="350994"/>
                </a:lnTo>
                <a:lnTo>
                  <a:pt x="1736190" y="346866"/>
                </a:lnTo>
                <a:lnTo>
                  <a:pt x="1730954" y="343057"/>
                </a:lnTo>
                <a:lnTo>
                  <a:pt x="1726068" y="339564"/>
                </a:lnTo>
                <a:lnTo>
                  <a:pt x="1720834" y="336072"/>
                </a:lnTo>
                <a:lnTo>
                  <a:pt x="1715250" y="333215"/>
                </a:lnTo>
                <a:lnTo>
                  <a:pt x="1710014" y="330357"/>
                </a:lnTo>
                <a:lnTo>
                  <a:pt x="1704430" y="327818"/>
                </a:lnTo>
                <a:lnTo>
                  <a:pt x="1698498" y="325913"/>
                </a:lnTo>
                <a:lnTo>
                  <a:pt x="1692914" y="323690"/>
                </a:lnTo>
                <a:lnTo>
                  <a:pt x="1686980" y="322420"/>
                </a:lnTo>
                <a:lnTo>
                  <a:pt x="1681396" y="320833"/>
                </a:lnTo>
                <a:lnTo>
                  <a:pt x="1675464" y="319881"/>
                </a:lnTo>
                <a:lnTo>
                  <a:pt x="1669531" y="319246"/>
                </a:lnTo>
                <a:lnTo>
                  <a:pt x="1663598" y="318928"/>
                </a:lnTo>
                <a:lnTo>
                  <a:pt x="1657316" y="318928"/>
                </a:lnTo>
                <a:lnTo>
                  <a:pt x="1651383" y="318928"/>
                </a:lnTo>
                <a:lnTo>
                  <a:pt x="1645450" y="319246"/>
                </a:lnTo>
                <a:lnTo>
                  <a:pt x="1639517" y="319881"/>
                </a:lnTo>
                <a:lnTo>
                  <a:pt x="1633584" y="320833"/>
                </a:lnTo>
                <a:lnTo>
                  <a:pt x="1627651" y="322420"/>
                </a:lnTo>
                <a:lnTo>
                  <a:pt x="1622067" y="323690"/>
                </a:lnTo>
                <a:lnTo>
                  <a:pt x="1616134" y="325913"/>
                </a:lnTo>
                <a:lnTo>
                  <a:pt x="1610550" y="327818"/>
                </a:lnTo>
                <a:lnTo>
                  <a:pt x="1604966" y="330357"/>
                </a:lnTo>
                <a:lnTo>
                  <a:pt x="1599731" y="333215"/>
                </a:lnTo>
                <a:lnTo>
                  <a:pt x="1594147" y="336072"/>
                </a:lnTo>
                <a:lnTo>
                  <a:pt x="1588912" y="339564"/>
                </a:lnTo>
                <a:lnTo>
                  <a:pt x="1583677" y="343057"/>
                </a:lnTo>
                <a:lnTo>
                  <a:pt x="1578791" y="346866"/>
                </a:lnTo>
                <a:lnTo>
                  <a:pt x="1573905" y="350994"/>
                </a:lnTo>
                <a:lnTo>
                  <a:pt x="1569368" y="355121"/>
                </a:lnTo>
                <a:lnTo>
                  <a:pt x="1564831" y="359883"/>
                </a:lnTo>
                <a:lnTo>
                  <a:pt x="1560992" y="364645"/>
                </a:lnTo>
                <a:lnTo>
                  <a:pt x="1557153" y="369725"/>
                </a:lnTo>
                <a:lnTo>
                  <a:pt x="1553314" y="374805"/>
                </a:lnTo>
                <a:lnTo>
                  <a:pt x="1550173" y="379884"/>
                </a:lnTo>
                <a:lnTo>
                  <a:pt x="1547032" y="385599"/>
                </a:lnTo>
                <a:lnTo>
                  <a:pt x="1544589" y="390679"/>
                </a:lnTo>
                <a:lnTo>
                  <a:pt x="1542146" y="396393"/>
                </a:lnTo>
                <a:lnTo>
                  <a:pt x="1540052" y="401791"/>
                </a:lnTo>
                <a:lnTo>
                  <a:pt x="1537958" y="407823"/>
                </a:lnTo>
                <a:lnTo>
                  <a:pt x="1536562" y="413855"/>
                </a:lnTo>
                <a:lnTo>
                  <a:pt x="1535166" y="419252"/>
                </a:lnTo>
                <a:lnTo>
                  <a:pt x="1534119" y="425284"/>
                </a:lnTo>
                <a:cubicBezTo>
                  <a:pt x="1533886" y="427295"/>
                  <a:pt x="1533654" y="429305"/>
                  <a:pt x="1533421" y="431316"/>
                </a:cubicBezTo>
                <a:cubicBezTo>
                  <a:pt x="1533305" y="433221"/>
                  <a:pt x="1533188" y="435126"/>
                  <a:pt x="1533072" y="437031"/>
                </a:cubicBezTo>
                <a:lnTo>
                  <a:pt x="1533072" y="443380"/>
                </a:lnTo>
                <a:lnTo>
                  <a:pt x="1533072" y="449413"/>
                </a:lnTo>
                <a:cubicBezTo>
                  <a:pt x="1533188" y="451318"/>
                  <a:pt x="1533305" y="453222"/>
                  <a:pt x="1533421" y="455127"/>
                </a:cubicBezTo>
                <a:cubicBezTo>
                  <a:pt x="1533654" y="457138"/>
                  <a:pt x="1533886" y="459148"/>
                  <a:pt x="1534119" y="461159"/>
                </a:cubicBezTo>
                <a:lnTo>
                  <a:pt x="1535166" y="467191"/>
                </a:lnTo>
                <a:lnTo>
                  <a:pt x="1536562" y="472589"/>
                </a:lnTo>
                <a:lnTo>
                  <a:pt x="1537958" y="478621"/>
                </a:lnTo>
                <a:lnTo>
                  <a:pt x="1540052" y="484653"/>
                </a:lnTo>
                <a:lnTo>
                  <a:pt x="1542146" y="490050"/>
                </a:lnTo>
                <a:lnTo>
                  <a:pt x="1544589" y="495765"/>
                </a:lnTo>
                <a:lnTo>
                  <a:pt x="1547032" y="500844"/>
                </a:lnTo>
                <a:lnTo>
                  <a:pt x="1550173" y="506559"/>
                </a:lnTo>
                <a:lnTo>
                  <a:pt x="1553314" y="511956"/>
                </a:lnTo>
                <a:lnTo>
                  <a:pt x="1557153" y="516718"/>
                </a:lnTo>
                <a:lnTo>
                  <a:pt x="1560992" y="521798"/>
                </a:lnTo>
                <a:lnTo>
                  <a:pt x="1564831" y="526878"/>
                </a:lnTo>
                <a:lnTo>
                  <a:pt x="1569368" y="531322"/>
                </a:lnTo>
                <a:lnTo>
                  <a:pt x="2395799" y="1356136"/>
                </a:lnTo>
                <a:lnTo>
                  <a:pt x="2399987" y="1361216"/>
                </a:lnTo>
                <a:lnTo>
                  <a:pt x="2404175" y="1365661"/>
                </a:lnTo>
                <a:lnTo>
                  <a:pt x="2408014" y="1371058"/>
                </a:lnTo>
                <a:lnTo>
                  <a:pt x="2411504" y="1375820"/>
                </a:lnTo>
                <a:lnTo>
                  <a:pt x="2414994" y="1380900"/>
                </a:lnTo>
                <a:lnTo>
                  <a:pt x="2417786" y="1386614"/>
                </a:lnTo>
                <a:lnTo>
                  <a:pt x="2420578" y="1392012"/>
                </a:lnTo>
                <a:lnTo>
                  <a:pt x="2423021" y="1397409"/>
                </a:lnTo>
                <a:lnTo>
                  <a:pt x="2425115" y="1403123"/>
                </a:lnTo>
                <a:lnTo>
                  <a:pt x="2426860" y="1408838"/>
                </a:lnTo>
                <a:lnTo>
                  <a:pt x="2428605" y="1414870"/>
                </a:lnTo>
                <a:lnTo>
                  <a:pt x="2430001" y="1420585"/>
                </a:lnTo>
                <a:cubicBezTo>
                  <a:pt x="2430234" y="1422490"/>
                  <a:pt x="2430466" y="1424394"/>
                  <a:pt x="2430699" y="1426299"/>
                </a:cubicBezTo>
                <a:cubicBezTo>
                  <a:pt x="2430932" y="1428310"/>
                  <a:pt x="2431164" y="1430321"/>
                  <a:pt x="2431397" y="1432332"/>
                </a:cubicBezTo>
                <a:cubicBezTo>
                  <a:pt x="2431630" y="1434343"/>
                  <a:pt x="2431862" y="1436353"/>
                  <a:pt x="2432095" y="1438364"/>
                </a:cubicBezTo>
                <a:lnTo>
                  <a:pt x="2432095" y="1444713"/>
                </a:lnTo>
                <a:lnTo>
                  <a:pt x="2432095" y="1450428"/>
                </a:lnTo>
                <a:cubicBezTo>
                  <a:pt x="2431862" y="1452439"/>
                  <a:pt x="2431630" y="1454449"/>
                  <a:pt x="2431397" y="1456460"/>
                </a:cubicBezTo>
                <a:cubicBezTo>
                  <a:pt x="2431164" y="1458471"/>
                  <a:pt x="2430932" y="1460481"/>
                  <a:pt x="2430699" y="1462492"/>
                </a:cubicBezTo>
                <a:cubicBezTo>
                  <a:pt x="2430466" y="1464397"/>
                  <a:pt x="2430234" y="1466302"/>
                  <a:pt x="2430001" y="1468207"/>
                </a:cubicBezTo>
                <a:lnTo>
                  <a:pt x="2428605" y="1473921"/>
                </a:lnTo>
                <a:lnTo>
                  <a:pt x="2426860" y="1479954"/>
                </a:lnTo>
                <a:lnTo>
                  <a:pt x="2425115" y="1485668"/>
                </a:lnTo>
                <a:lnTo>
                  <a:pt x="2423021" y="1491383"/>
                </a:lnTo>
                <a:lnTo>
                  <a:pt x="2420578" y="1496780"/>
                </a:lnTo>
                <a:lnTo>
                  <a:pt x="2417786" y="1502177"/>
                </a:lnTo>
                <a:lnTo>
                  <a:pt x="2414994" y="1507574"/>
                </a:lnTo>
                <a:lnTo>
                  <a:pt x="2411504" y="1512972"/>
                </a:lnTo>
                <a:lnTo>
                  <a:pt x="2408014" y="1517734"/>
                </a:lnTo>
                <a:lnTo>
                  <a:pt x="2404175" y="1523131"/>
                </a:lnTo>
                <a:lnTo>
                  <a:pt x="2399987" y="1527576"/>
                </a:lnTo>
                <a:lnTo>
                  <a:pt x="2395799" y="1532338"/>
                </a:lnTo>
                <a:lnTo>
                  <a:pt x="2390913" y="1536783"/>
                </a:lnTo>
                <a:lnTo>
                  <a:pt x="2386027" y="1540910"/>
                </a:lnTo>
                <a:lnTo>
                  <a:pt x="2381141" y="1544720"/>
                </a:lnTo>
                <a:lnTo>
                  <a:pt x="2376255" y="1548529"/>
                </a:lnTo>
                <a:lnTo>
                  <a:pt x="2371020" y="1551704"/>
                </a:lnTo>
                <a:lnTo>
                  <a:pt x="2365436" y="1554561"/>
                </a:lnTo>
                <a:lnTo>
                  <a:pt x="2359503" y="1557419"/>
                </a:lnTo>
                <a:lnTo>
                  <a:pt x="2353919" y="1559641"/>
                </a:lnTo>
                <a:lnTo>
                  <a:pt x="2348335" y="1561864"/>
                </a:lnTo>
                <a:lnTo>
                  <a:pt x="2342751" y="1563768"/>
                </a:lnTo>
                <a:lnTo>
                  <a:pt x="2336818" y="1565356"/>
                </a:lnTo>
                <a:lnTo>
                  <a:pt x="2330885" y="1566626"/>
                </a:lnTo>
                <a:lnTo>
                  <a:pt x="2324952" y="1567578"/>
                </a:lnTo>
                <a:lnTo>
                  <a:pt x="2319019" y="1568531"/>
                </a:lnTo>
                <a:lnTo>
                  <a:pt x="2313086" y="1568848"/>
                </a:lnTo>
                <a:lnTo>
                  <a:pt x="2307153" y="1568848"/>
                </a:lnTo>
                <a:lnTo>
                  <a:pt x="2301220" y="1568848"/>
                </a:lnTo>
                <a:lnTo>
                  <a:pt x="2295287" y="1568531"/>
                </a:lnTo>
                <a:lnTo>
                  <a:pt x="2289354" y="1567578"/>
                </a:lnTo>
                <a:lnTo>
                  <a:pt x="2283421" y="1566626"/>
                </a:lnTo>
                <a:lnTo>
                  <a:pt x="2277488" y="1565356"/>
                </a:lnTo>
                <a:lnTo>
                  <a:pt x="2271904" y="1563768"/>
                </a:lnTo>
                <a:lnTo>
                  <a:pt x="2265971" y="1561864"/>
                </a:lnTo>
                <a:lnTo>
                  <a:pt x="2260387" y="1559641"/>
                </a:lnTo>
                <a:lnTo>
                  <a:pt x="2254803" y="1557419"/>
                </a:lnTo>
                <a:lnTo>
                  <a:pt x="2249219" y="1554561"/>
                </a:lnTo>
                <a:lnTo>
                  <a:pt x="2243984" y="1551704"/>
                </a:lnTo>
                <a:lnTo>
                  <a:pt x="2238749" y="1548529"/>
                </a:lnTo>
                <a:lnTo>
                  <a:pt x="2233514" y="1544720"/>
                </a:lnTo>
                <a:lnTo>
                  <a:pt x="2228628" y="1540910"/>
                </a:lnTo>
                <a:lnTo>
                  <a:pt x="2223742" y="1536783"/>
                </a:lnTo>
                <a:lnTo>
                  <a:pt x="2219205" y="1532338"/>
                </a:lnTo>
                <a:lnTo>
                  <a:pt x="1493286" y="807848"/>
                </a:lnTo>
                <a:lnTo>
                  <a:pt x="1488749" y="803086"/>
                </a:lnTo>
                <a:lnTo>
                  <a:pt x="1483863" y="798958"/>
                </a:lnTo>
                <a:lnTo>
                  <a:pt x="1478977" y="795149"/>
                </a:lnTo>
                <a:lnTo>
                  <a:pt x="1473742" y="791656"/>
                </a:lnTo>
                <a:lnTo>
                  <a:pt x="1468507" y="788481"/>
                </a:lnTo>
                <a:lnTo>
                  <a:pt x="1463272" y="785307"/>
                </a:lnTo>
                <a:lnTo>
                  <a:pt x="1457688" y="782449"/>
                </a:lnTo>
                <a:lnTo>
                  <a:pt x="1452104" y="780227"/>
                </a:lnTo>
                <a:lnTo>
                  <a:pt x="1446520" y="778005"/>
                </a:lnTo>
                <a:lnTo>
                  <a:pt x="1440587" y="776417"/>
                </a:lnTo>
                <a:lnTo>
                  <a:pt x="1435003" y="774512"/>
                </a:lnTo>
                <a:lnTo>
                  <a:pt x="1429070" y="773560"/>
                </a:lnTo>
                <a:lnTo>
                  <a:pt x="1423137" y="772607"/>
                </a:lnTo>
                <a:lnTo>
                  <a:pt x="1417204" y="771655"/>
                </a:lnTo>
                <a:lnTo>
                  <a:pt x="1411271" y="771338"/>
                </a:lnTo>
                <a:lnTo>
                  <a:pt x="1405338" y="771020"/>
                </a:lnTo>
                <a:lnTo>
                  <a:pt x="1399056" y="771338"/>
                </a:lnTo>
                <a:lnTo>
                  <a:pt x="1393123" y="771655"/>
                </a:lnTo>
                <a:lnTo>
                  <a:pt x="1387190" y="772607"/>
                </a:lnTo>
                <a:lnTo>
                  <a:pt x="1381257" y="773560"/>
                </a:lnTo>
                <a:lnTo>
                  <a:pt x="1375673" y="774512"/>
                </a:lnTo>
                <a:lnTo>
                  <a:pt x="1369740" y="776417"/>
                </a:lnTo>
                <a:lnTo>
                  <a:pt x="1364156" y="778005"/>
                </a:lnTo>
                <a:lnTo>
                  <a:pt x="1358223" y="780227"/>
                </a:lnTo>
                <a:lnTo>
                  <a:pt x="1352639" y="782449"/>
                </a:lnTo>
                <a:lnTo>
                  <a:pt x="1347404" y="785307"/>
                </a:lnTo>
                <a:lnTo>
                  <a:pt x="1341820" y="788481"/>
                </a:lnTo>
                <a:lnTo>
                  <a:pt x="1336585" y="791656"/>
                </a:lnTo>
                <a:lnTo>
                  <a:pt x="1331699" y="795149"/>
                </a:lnTo>
                <a:lnTo>
                  <a:pt x="1326464" y="798958"/>
                </a:lnTo>
                <a:lnTo>
                  <a:pt x="1321927" y="803086"/>
                </a:lnTo>
                <a:lnTo>
                  <a:pt x="1317041" y="807848"/>
                </a:lnTo>
                <a:lnTo>
                  <a:pt x="1312853" y="812293"/>
                </a:lnTo>
                <a:lnTo>
                  <a:pt x="1308665" y="817055"/>
                </a:lnTo>
                <a:lnTo>
                  <a:pt x="1304826" y="822134"/>
                </a:lnTo>
                <a:lnTo>
                  <a:pt x="1301336" y="827214"/>
                </a:lnTo>
                <a:lnTo>
                  <a:pt x="1297846" y="832611"/>
                </a:lnTo>
                <a:lnTo>
                  <a:pt x="1295054" y="837691"/>
                </a:lnTo>
                <a:lnTo>
                  <a:pt x="1292262" y="843406"/>
                </a:lnTo>
                <a:lnTo>
                  <a:pt x="1289819" y="848803"/>
                </a:lnTo>
                <a:lnTo>
                  <a:pt x="1287725" y="854517"/>
                </a:lnTo>
                <a:lnTo>
                  <a:pt x="1285631" y="859915"/>
                </a:lnTo>
                <a:lnTo>
                  <a:pt x="1284235" y="865947"/>
                </a:lnTo>
                <a:lnTo>
                  <a:pt x="1282839" y="871979"/>
                </a:lnTo>
                <a:lnTo>
                  <a:pt x="1281792" y="878011"/>
                </a:lnTo>
                <a:cubicBezTo>
                  <a:pt x="1281559" y="879916"/>
                  <a:pt x="1281327" y="881821"/>
                  <a:pt x="1281094" y="883726"/>
                </a:cubicBezTo>
                <a:cubicBezTo>
                  <a:pt x="1280978" y="885737"/>
                  <a:pt x="1280861" y="887747"/>
                  <a:pt x="1280745" y="889758"/>
                </a:cubicBezTo>
                <a:lnTo>
                  <a:pt x="1280745" y="895790"/>
                </a:lnTo>
                <a:lnTo>
                  <a:pt x="1280745" y="901504"/>
                </a:lnTo>
                <a:cubicBezTo>
                  <a:pt x="1280861" y="903515"/>
                  <a:pt x="1280978" y="905526"/>
                  <a:pt x="1281094" y="907537"/>
                </a:cubicBezTo>
                <a:cubicBezTo>
                  <a:pt x="1281327" y="909548"/>
                  <a:pt x="1281559" y="911558"/>
                  <a:pt x="1281792" y="913569"/>
                </a:cubicBezTo>
                <a:lnTo>
                  <a:pt x="1282839" y="919283"/>
                </a:lnTo>
                <a:lnTo>
                  <a:pt x="1284235" y="925315"/>
                </a:lnTo>
                <a:lnTo>
                  <a:pt x="1285631" y="931348"/>
                </a:lnTo>
                <a:lnTo>
                  <a:pt x="1287725" y="936745"/>
                </a:lnTo>
                <a:lnTo>
                  <a:pt x="1289819" y="942459"/>
                </a:lnTo>
                <a:lnTo>
                  <a:pt x="1292262" y="947857"/>
                </a:lnTo>
                <a:lnTo>
                  <a:pt x="1295054" y="953571"/>
                </a:lnTo>
                <a:lnTo>
                  <a:pt x="1297846" y="958968"/>
                </a:lnTo>
                <a:lnTo>
                  <a:pt x="1301336" y="964048"/>
                </a:lnTo>
                <a:lnTo>
                  <a:pt x="1304826" y="969445"/>
                </a:lnTo>
                <a:lnTo>
                  <a:pt x="1308665" y="974207"/>
                </a:lnTo>
                <a:lnTo>
                  <a:pt x="1312853" y="978970"/>
                </a:lnTo>
                <a:lnTo>
                  <a:pt x="1317041" y="983732"/>
                </a:lnTo>
                <a:lnTo>
                  <a:pt x="2756315" y="2420965"/>
                </a:lnTo>
                <a:lnTo>
                  <a:pt x="2760503" y="2425410"/>
                </a:lnTo>
                <a:lnTo>
                  <a:pt x="2764691" y="2430490"/>
                </a:lnTo>
                <a:lnTo>
                  <a:pt x="2768530" y="2435252"/>
                </a:lnTo>
                <a:lnTo>
                  <a:pt x="2772020" y="2440332"/>
                </a:lnTo>
                <a:lnTo>
                  <a:pt x="2775510" y="2445729"/>
                </a:lnTo>
                <a:lnTo>
                  <a:pt x="2778302" y="2450808"/>
                </a:lnTo>
                <a:lnTo>
                  <a:pt x="2781094" y="2456523"/>
                </a:lnTo>
                <a:lnTo>
                  <a:pt x="2783537" y="2462238"/>
                </a:lnTo>
                <a:lnTo>
                  <a:pt x="2785631" y="2467635"/>
                </a:lnTo>
                <a:lnTo>
                  <a:pt x="2787376" y="2473350"/>
                </a:lnTo>
                <a:lnTo>
                  <a:pt x="2789121" y="2479064"/>
                </a:lnTo>
                <a:lnTo>
                  <a:pt x="2790517" y="2485096"/>
                </a:lnTo>
                <a:cubicBezTo>
                  <a:pt x="2790750" y="2487107"/>
                  <a:pt x="2790982" y="2489117"/>
                  <a:pt x="2791215" y="2491128"/>
                </a:cubicBezTo>
                <a:cubicBezTo>
                  <a:pt x="2791448" y="2493033"/>
                  <a:pt x="2791680" y="2494938"/>
                  <a:pt x="2791913" y="2496843"/>
                </a:cubicBezTo>
                <a:cubicBezTo>
                  <a:pt x="2792146" y="2498854"/>
                  <a:pt x="2792378" y="2500864"/>
                  <a:pt x="2792611" y="2502875"/>
                </a:cubicBezTo>
                <a:lnTo>
                  <a:pt x="2792611" y="2508907"/>
                </a:lnTo>
                <a:lnTo>
                  <a:pt x="2792611" y="2514939"/>
                </a:lnTo>
                <a:cubicBezTo>
                  <a:pt x="2792378" y="2516844"/>
                  <a:pt x="2792146" y="2518749"/>
                  <a:pt x="2791913" y="2520654"/>
                </a:cubicBezTo>
                <a:cubicBezTo>
                  <a:pt x="2791680" y="2522665"/>
                  <a:pt x="2791448" y="2524675"/>
                  <a:pt x="2791215" y="2526686"/>
                </a:cubicBezTo>
                <a:cubicBezTo>
                  <a:pt x="2790982" y="2528697"/>
                  <a:pt x="2790750" y="2530707"/>
                  <a:pt x="2790517" y="2532718"/>
                </a:cubicBezTo>
                <a:lnTo>
                  <a:pt x="2789121" y="2538433"/>
                </a:lnTo>
                <a:lnTo>
                  <a:pt x="2787376" y="2544465"/>
                </a:lnTo>
                <a:lnTo>
                  <a:pt x="2785631" y="2550180"/>
                </a:lnTo>
                <a:lnTo>
                  <a:pt x="2783537" y="2555577"/>
                </a:lnTo>
                <a:lnTo>
                  <a:pt x="2781094" y="2561292"/>
                </a:lnTo>
                <a:lnTo>
                  <a:pt x="2778302" y="2566689"/>
                </a:lnTo>
                <a:lnTo>
                  <a:pt x="2775510" y="2572086"/>
                </a:lnTo>
                <a:lnTo>
                  <a:pt x="2772020" y="2577166"/>
                </a:lnTo>
                <a:lnTo>
                  <a:pt x="2768530" y="2582563"/>
                </a:lnTo>
                <a:lnTo>
                  <a:pt x="2764691" y="2587325"/>
                </a:lnTo>
                <a:lnTo>
                  <a:pt x="2760503" y="2592405"/>
                </a:lnTo>
                <a:lnTo>
                  <a:pt x="2756315" y="2596849"/>
                </a:lnTo>
                <a:lnTo>
                  <a:pt x="2752127" y="2600659"/>
                </a:lnTo>
                <a:lnTo>
                  <a:pt x="2747939" y="2604469"/>
                </a:lnTo>
                <a:lnTo>
                  <a:pt x="2743751" y="2607644"/>
                </a:lnTo>
                <a:lnTo>
                  <a:pt x="2739214" y="2611136"/>
                </a:lnTo>
                <a:lnTo>
                  <a:pt x="2735026" y="2613993"/>
                </a:lnTo>
                <a:lnTo>
                  <a:pt x="2730140" y="2616533"/>
                </a:lnTo>
                <a:lnTo>
                  <a:pt x="2725603" y="2619390"/>
                </a:lnTo>
                <a:lnTo>
                  <a:pt x="2720717" y="2621613"/>
                </a:lnTo>
                <a:lnTo>
                  <a:pt x="2716180" y="2623518"/>
                </a:lnTo>
                <a:lnTo>
                  <a:pt x="2710945" y="2625740"/>
                </a:lnTo>
                <a:lnTo>
                  <a:pt x="2706059" y="2627645"/>
                </a:lnTo>
                <a:lnTo>
                  <a:pt x="2701173" y="2628915"/>
                </a:lnTo>
                <a:lnTo>
                  <a:pt x="2695938" y="2630185"/>
                </a:lnTo>
                <a:lnTo>
                  <a:pt x="2691052" y="2631455"/>
                </a:lnTo>
                <a:lnTo>
                  <a:pt x="2685817" y="2632090"/>
                </a:lnTo>
                <a:lnTo>
                  <a:pt x="2680582" y="2632725"/>
                </a:lnTo>
                <a:lnTo>
                  <a:pt x="2675348" y="2633042"/>
                </a:lnTo>
                <a:lnTo>
                  <a:pt x="2670461" y="2633042"/>
                </a:lnTo>
                <a:lnTo>
                  <a:pt x="2665226" y="2633042"/>
                </a:lnTo>
                <a:lnTo>
                  <a:pt x="2659991" y="2633042"/>
                </a:lnTo>
                <a:lnTo>
                  <a:pt x="2654756" y="2632407"/>
                </a:lnTo>
                <a:lnTo>
                  <a:pt x="2649521" y="2632090"/>
                </a:lnTo>
                <a:lnTo>
                  <a:pt x="2644635" y="2631137"/>
                </a:lnTo>
                <a:lnTo>
                  <a:pt x="2639051" y="2629867"/>
                </a:lnTo>
                <a:lnTo>
                  <a:pt x="2633816" y="2628597"/>
                </a:lnTo>
                <a:lnTo>
                  <a:pt x="2628930" y="2627010"/>
                </a:lnTo>
                <a:lnTo>
                  <a:pt x="2624044" y="2625423"/>
                </a:lnTo>
                <a:lnTo>
                  <a:pt x="2619158" y="2623200"/>
                </a:lnTo>
                <a:lnTo>
                  <a:pt x="2614272" y="2621295"/>
                </a:lnTo>
                <a:lnTo>
                  <a:pt x="2609735" y="2618756"/>
                </a:lnTo>
                <a:lnTo>
                  <a:pt x="2604849" y="2616216"/>
                </a:lnTo>
                <a:lnTo>
                  <a:pt x="2600312" y="261367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EEF950F-E0C6-4638-98FF-E50797CFD1E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4"/>
            <a:ext cx="12196436" cy="6857999"/>
          </a:xfrm>
          <a:custGeom>
            <a:avLst/>
            <a:gdLst>
              <a:gd name="connsiteX0" fmla="*/ 9147326 w 9147326"/>
              <a:gd name="connsiteY0" fmla="*/ 0 h 6857999"/>
              <a:gd name="connsiteX1" fmla="*/ 0 w 9147326"/>
              <a:gd name="connsiteY1" fmla="*/ 0 h 6857999"/>
              <a:gd name="connsiteX2" fmla="*/ 0 w 9147326"/>
              <a:gd name="connsiteY2" fmla="*/ 117731 h 6857999"/>
              <a:gd name="connsiteX3" fmla="*/ 2563450 w 9147326"/>
              <a:gd name="connsiteY3" fmla="*/ 2678112 h 6857999"/>
              <a:gd name="connsiteX4" fmla="*/ 2567987 w 9147326"/>
              <a:gd name="connsiteY4" fmla="*/ 2682875 h 6857999"/>
              <a:gd name="connsiteX5" fmla="*/ 2572175 w 9147326"/>
              <a:gd name="connsiteY5" fmla="*/ 2687320 h 6857999"/>
              <a:gd name="connsiteX6" fmla="*/ 2576014 w 9147326"/>
              <a:gd name="connsiteY6" fmla="*/ 2692717 h 6857999"/>
              <a:gd name="connsiteX7" fmla="*/ 2579503 w 9147326"/>
              <a:gd name="connsiteY7" fmla="*/ 2697480 h 6857999"/>
              <a:gd name="connsiteX8" fmla="*/ 2582644 w 9147326"/>
              <a:gd name="connsiteY8" fmla="*/ 2702877 h 6857999"/>
              <a:gd name="connsiteX9" fmla="*/ 2585785 w 9147326"/>
              <a:gd name="connsiteY9" fmla="*/ 2708275 h 6857999"/>
              <a:gd name="connsiteX10" fmla="*/ 2588577 w 9147326"/>
              <a:gd name="connsiteY10" fmla="*/ 2713672 h 6857999"/>
              <a:gd name="connsiteX11" fmla="*/ 2591020 w 9147326"/>
              <a:gd name="connsiteY11" fmla="*/ 2719070 h 6857999"/>
              <a:gd name="connsiteX12" fmla="*/ 2593114 w 9147326"/>
              <a:gd name="connsiteY12" fmla="*/ 2725102 h 6857999"/>
              <a:gd name="connsiteX13" fmla="*/ 2594859 w 9147326"/>
              <a:gd name="connsiteY13" fmla="*/ 2730817 h 6857999"/>
              <a:gd name="connsiteX14" fmla="*/ 2596254 w 9147326"/>
              <a:gd name="connsiteY14" fmla="*/ 2736532 h 6857999"/>
              <a:gd name="connsiteX15" fmla="*/ 2597650 w 9147326"/>
              <a:gd name="connsiteY15" fmla="*/ 2742565 h 6857999"/>
              <a:gd name="connsiteX16" fmla="*/ 2598697 w 9147326"/>
              <a:gd name="connsiteY16" fmla="*/ 2748280 h 6857999"/>
              <a:gd name="connsiteX17" fmla="*/ 2599395 w 9147326"/>
              <a:gd name="connsiteY17" fmla="*/ 2753995 h 6857999"/>
              <a:gd name="connsiteX18" fmla="*/ 2599744 w 9147326"/>
              <a:gd name="connsiteY18" fmla="*/ 2760345 h 6857999"/>
              <a:gd name="connsiteX19" fmla="*/ 2600093 w 9147326"/>
              <a:gd name="connsiteY19" fmla="*/ 2766377 h 6857999"/>
              <a:gd name="connsiteX20" fmla="*/ 2599744 w 9147326"/>
              <a:gd name="connsiteY20" fmla="*/ 2772092 h 6857999"/>
              <a:gd name="connsiteX21" fmla="*/ 2599395 w 9147326"/>
              <a:gd name="connsiteY21" fmla="*/ 2778125 h 6857999"/>
              <a:gd name="connsiteX22" fmla="*/ 2598697 w 9147326"/>
              <a:gd name="connsiteY22" fmla="*/ 2784157 h 6857999"/>
              <a:gd name="connsiteX23" fmla="*/ 2597650 w 9147326"/>
              <a:gd name="connsiteY23" fmla="*/ 2790190 h 6857999"/>
              <a:gd name="connsiteX24" fmla="*/ 2596254 w 9147326"/>
              <a:gd name="connsiteY24" fmla="*/ 2795905 h 6857999"/>
              <a:gd name="connsiteX25" fmla="*/ 2594859 w 9147326"/>
              <a:gd name="connsiteY25" fmla="*/ 2801620 h 6857999"/>
              <a:gd name="connsiteX26" fmla="*/ 2593114 w 9147326"/>
              <a:gd name="connsiteY26" fmla="*/ 2807335 h 6857999"/>
              <a:gd name="connsiteX27" fmla="*/ 2591020 w 9147326"/>
              <a:gd name="connsiteY27" fmla="*/ 2813050 h 6857999"/>
              <a:gd name="connsiteX28" fmla="*/ 2588577 w 9147326"/>
              <a:gd name="connsiteY28" fmla="*/ 2818765 h 6857999"/>
              <a:gd name="connsiteX29" fmla="*/ 2585785 w 9147326"/>
              <a:gd name="connsiteY29" fmla="*/ 2824162 h 6857999"/>
              <a:gd name="connsiteX30" fmla="*/ 2582644 w 9147326"/>
              <a:gd name="connsiteY30" fmla="*/ 2829560 h 6857999"/>
              <a:gd name="connsiteX31" fmla="*/ 2579503 w 9147326"/>
              <a:gd name="connsiteY31" fmla="*/ 2834640 h 6857999"/>
              <a:gd name="connsiteX32" fmla="*/ 2576014 w 9147326"/>
              <a:gd name="connsiteY32" fmla="*/ 2840037 h 6857999"/>
              <a:gd name="connsiteX33" fmla="*/ 2572175 w 9147326"/>
              <a:gd name="connsiteY33" fmla="*/ 2844800 h 6857999"/>
              <a:gd name="connsiteX34" fmla="*/ 2567987 w 9147326"/>
              <a:gd name="connsiteY34" fmla="*/ 2849562 h 6857999"/>
              <a:gd name="connsiteX35" fmla="*/ 2563450 w 9147326"/>
              <a:gd name="connsiteY35" fmla="*/ 2854325 h 6857999"/>
              <a:gd name="connsiteX36" fmla="*/ 2558913 w 9147326"/>
              <a:gd name="connsiteY36" fmla="*/ 2858770 h 6857999"/>
              <a:gd name="connsiteX37" fmla="*/ 2554028 w 9147326"/>
              <a:gd name="connsiteY37" fmla="*/ 2862580 h 6857999"/>
              <a:gd name="connsiteX38" fmla="*/ 2549142 w 9147326"/>
              <a:gd name="connsiteY38" fmla="*/ 2866390 h 6857999"/>
              <a:gd name="connsiteX39" fmla="*/ 2543907 w 9147326"/>
              <a:gd name="connsiteY39" fmla="*/ 2870200 h 6857999"/>
              <a:gd name="connsiteX40" fmla="*/ 2538673 w 9147326"/>
              <a:gd name="connsiteY40" fmla="*/ 2873375 h 6857999"/>
              <a:gd name="connsiteX41" fmla="*/ 2533438 w 9147326"/>
              <a:gd name="connsiteY41" fmla="*/ 2876550 h 6857999"/>
              <a:gd name="connsiteX42" fmla="*/ 2527854 w 9147326"/>
              <a:gd name="connsiteY42" fmla="*/ 2879090 h 6857999"/>
              <a:gd name="connsiteX43" fmla="*/ 2522270 w 9147326"/>
              <a:gd name="connsiteY43" fmla="*/ 2881312 h 6857999"/>
              <a:gd name="connsiteX44" fmla="*/ 2516687 w 9147326"/>
              <a:gd name="connsiteY44" fmla="*/ 2883535 h 6857999"/>
              <a:gd name="connsiteX45" fmla="*/ 2510754 w 9147326"/>
              <a:gd name="connsiteY45" fmla="*/ 2885757 h 6857999"/>
              <a:gd name="connsiteX46" fmla="*/ 2505170 w 9147326"/>
              <a:gd name="connsiteY46" fmla="*/ 2887027 h 6857999"/>
              <a:gd name="connsiteX47" fmla="*/ 2499238 w 9147326"/>
              <a:gd name="connsiteY47" fmla="*/ 2888297 h 6857999"/>
              <a:gd name="connsiteX48" fmla="*/ 2493305 w 9147326"/>
              <a:gd name="connsiteY48" fmla="*/ 2889567 h 6857999"/>
              <a:gd name="connsiteX49" fmla="*/ 2487372 w 9147326"/>
              <a:gd name="connsiteY49" fmla="*/ 2890202 h 6857999"/>
              <a:gd name="connsiteX50" fmla="*/ 2481440 w 9147326"/>
              <a:gd name="connsiteY50" fmla="*/ 2890520 h 6857999"/>
              <a:gd name="connsiteX51" fmla="*/ 2475507 w 9147326"/>
              <a:gd name="connsiteY51" fmla="*/ 2890520 h 6857999"/>
              <a:gd name="connsiteX52" fmla="*/ 2469574 w 9147326"/>
              <a:gd name="connsiteY52" fmla="*/ 2890520 h 6857999"/>
              <a:gd name="connsiteX53" fmla="*/ 2463642 w 9147326"/>
              <a:gd name="connsiteY53" fmla="*/ 2890202 h 6857999"/>
              <a:gd name="connsiteX54" fmla="*/ 2457709 w 9147326"/>
              <a:gd name="connsiteY54" fmla="*/ 2889567 h 6857999"/>
              <a:gd name="connsiteX55" fmla="*/ 2451776 w 9147326"/>
              <a:gd name="connsiteY55" fmla="*/ 2888297 h 6857999"/>
              <a:gd name="connsiteX56" fmla="*/ 2445844 w 9147326"/>
              <a:gd name="connsiteY56" fmla="*/ 2887027 h 6857999"/>
              <a:gd name="connsiteX57" fmla="*/ 2439911 w 9147326"/>
              <a:gd name="connsiteY57" fmla="*/ 2885757 h 6857999"/>
              <a:gd name="connsiteX58" fmla="*/ 2434327 w 9147326"/>
              <a:gd name="connsiteY58" fmla="*/ 2883535 h 6857999"/>
              <a:gd name="connsiteX59" fmla="*/ 2428744 w 9147326"/>
              <a:gd name="connsiteY59" fmla="*/ 2881312 h 6857999"/>
              <a:gd name="connsiteX60" fmla="*/ 2423160 w 9147326"/>
              <a:gd name="connsiteY60" fmla="*/ 2879090 h 6857999"/>
              <a:gd name="connsiteX61" fmla="*/ 2417576 w 9147326"/>
              <a:gd name="connsiteY61" fmla="*/ 2876550 h 6857999"/>
              <a:gd name="connsiteX62" fmla="*/ 2412341 w 9147326"/>
              <a:gd name="connsiteY62" fmla="*/ 2873375 h 6857999"/>
              <a:gd name="connsiteX63" fmla="*/ 2407107 w 9147326"/>
              <a:gd name="connsiteY63" fmla="*/ 2870200 h 6857999"/>
              <a:gd name="connsiteX64" fmla="*/ 2401872 w 9147326"/>
              <a:gd name="connsiteY64" fmla="*/ 2866390 h 6857999"/>
              <a:gd name="connsiteX65" fmla="*/ 2396986 w 9147326"/>
              <a:gd name="connsiteY65" fmla="*/ 2862580 h 6857999"/>
              <a:gd name="connsiteX66" fmla="*/ 2392101 w 9147326"/>
              <a:gd name="connsiteY66" fmla="*/ 2858770 h 6857999"/>
              <a:gd name="connsiteX67" fmla="*/ 2387564 w 9147326"/>
              <a:gd name="connsiteY67" fmla="*/ 2854325 h 6857999"/>
              <a:gd name="connsiteX68" fmla="*/ 2273098 w 9147326"/>
              <a:gd name="connsiteY68" fmla="*/ 2740025 h 6857999"/>
              <a:gd name="connsiteX69" fmla="*/ 2268212 w 9147326"/>
              <a:gd name="connsiteY69" fmla="*/ 2735580 h 6857999"/>
              <a:gd name="connsiteX70" fmla="*/ 2263326 w 9147326"/>
              <a:gd name="connsiteY70" fmla="*/ 2731452 h 6857999"/>
              <a:gd name="connsiteX71" fmla="*/ 2258441 w 9147326"/>
              <a:gd name="connsiteY71" fmla="*/ 2727642 h 6857999"/>
              <a:gd name="connsiteX72" fmla="*/ 2253555 w 9147326"/>
              <a:gd name="connsiteY72" fmla="*/ 2724150 h 6857999"/>
              <a:gd name="connsiteX73" fmla="*/ 2248320 w 9147326"/>
              <a:gd name="connsiteY73" fmla="*/ 2720975 h 6857999"/>
              <a:gd name="connsiteX74" fmla="*/ 2242736 w 9147326"/>
              <a:gd name="connsiteY74" fmla="*/ 2717800 h 6857999"/>
              <a:gd name="connsiteX75" fmla="*/ 2237502 w 9147326"/>
              <a:gd name="connsiteY75" fmla="*/ 2715260 h 6857999"/>
              <a:gd name="connsiteX76" fmla="*/ 2231918 w 9147326"/>
              <a:gd name="connsiteY76" fmla="*/ 2713037 h 6857999"/>
              <a:gd name="connsiteX77" fmla="*/ 2225986 w 9147326"/>
              <a:gd name="connsiteY77" fmla="*/ 2710497 h 6857999"/>
              <a:gd name="connsiteX78" fmla="*/ 2220402 w 9147326"/>
              <a:gd name="connsiteY78" fmla="*/ 2708592 h 6857999"/>
              <a:gd name="connsiteX79" fmla="*/ 2214469 w 9147326"/>
              <a:gd name="connsiteY79" fmla="*/ 2707322 h 6857999"/>
              <a:gd name="connsiteX80" fmla="*/ 2208536 w 9147326"/>
              <a:gd name="connsiteY80" fmla="*/ 2706052 h 6857999"/>
              <a:gd name="connsiteX81" fmla="*/ 2202953 w 9147326"/>
              <a:gd name="connsiteY81" fmla="*/ 2704782 h 6857999"/>
              <a:gd name="connsiteX82" fmla="*/ 2196671 w 9147326"/>
              <a:gd name="connsiteY82" fmla="*/ 2704147 h 6857999"/>
              <a:gd name="connsiteX83" fmla="*/ 2190738 w 9147326"/>
              <a:gd name="connsiteY83" fmla="*/ 2703830 h 6857999"/>
              <a:gd name="connsiteX84" fmla="*/ 2184806 w 9147326"/>
              <a:gd name="connsiteY84" fmla="*/ 2703512 h 6857999"/>
              <a:gd name="connsiteX85" fmla="*/ 2178873 w 9147326"/>
              <a:gd name="connsiteY85" fmla="*/ 2703830 h 6857999"/>
              <a:gd name="connsiteX86" fmla="*/ 2172940 w 9147326"/>
              <a:gd name="connsiteY86" fmla="*/ 2704147 h 6857999"/>
              <a:gd name="connsiteX87" fmla="*/ 2167008 w 9147326"/>
              <a:gd name="connsiteY87" fmla="*/ 2704782 h 6857999"/>
              <a:gd name="connsiteX88" fmla="*/ 2161075 w 9147326"/>
              <a:gd name="connsiteY88" fmla="*/ 2706052 h 6857999"/>
              <a:gd name="connsiteX89" fmla="*/ 2155142 w 9147326"/>
              <a:gd name="connsiteY89" fmla="*/ 2707322 h 6857999"/>
              <a:gd name="connsiteX90" fmla="*/ 2149559 w 9147326"/>
              <a:gd name="connsiteY90" fmla="*/ 2708592 h 6857999"/>
              <a:gd name="connsiteX91" fmla="*/ 2143626 w 9147326"/>
              <a:gd name="connsiteY91" fmla="*/ 2710497 h 6857999"/>
              <a:gd name="connsiteX92" fmla="*/ 2138042 w 9147326"/>
              <a:gd name="connsiteY92" fmla="*/ 2713037 h 6857999"/>
              <a:gd name="connsiteX93" fmla="*/ 2132458 w 9147326"/>
              <a:gd name="connsiteY93" fmla="*/ 2715260 h 6857999"/>
              <a:gd name="connsiteX94" fmla="*/ 2126875 w 9147326"/>
              <a:gd name="connsiteY94" fmla="*/ 2717800 h 6857999"/>
              <a:gd name="connsiteX95" fmla="*/ 2121640 w 9147326"/>
              <a:gd name="connsiteY95" fmla="*/ 2720975 h 6857999"/>
              <a:gd name="connsiteX96" fmla="*/ 2116406 w 9147326"/>
              <a:gd name="connsiteY96" fmla="*/ 2724150 h 6857999"/>
              <a:gd name="connsiteX97" fmla="*/ 2111171 w 9147326"/>
              <a:gd name="connsiteY97" fmla="*/ 2727642 h 6857999"/>
              <a:gd name="connsiteX98" fmla="*/ 2106285 w 9147326"/>
              <a:gd name="connsiteY98" fmla="*/ 2731452 h 6857999"/>
              <a:gd name="connsiteX99" fmla="*/ 2101399 w 9147326"/>
              <a:gd name="connsiteY99" fmla="*/ 2735580 h 6857999"/>
              <a:gd name="connsiteX100" fmla="*/ 2096862 w 9147326"/>
              <a:gd name="connsiteY100" fmla="*/ 2740025 h 6857999"/>
              <a:gd name="connsiteX101" fmla="*/ 2092326 w 9147326"/>
              <a:gd name="connsiteY101" fmla="*/ 2744787 h 6857999"/>
              <a:gd name="connsiteX102" fmla="*/ 2088487 w 9147326"/>
              <a:gd name="connsiteY102" fmla="*/ 2749550 h 6857999"/>
              <a:gd name="connsiteX103" fmla="*/ 2084299 w 9147326"/>
              <a:gd name="connsiteY103" fmla="*/ 2754312 h 6857999"/>
              <a:gd name="connsiteX104" fmla="*/ 2080810 w 9147326"/>
              <a:gd name="connsiteY104" fmla="*/ 2759710 h 6857999"/>
              <a:gd name="connsiteX105" fmla="*/ 2077320 w 9147326"/>
              <a:gd name="connsiteY105" fmla="*/ 2764790 h 6857999"/>
              <a:gd name="connsiteX106" fmla="*/ 2074179 w 9147326"/>
              <a:gd name="connsiteY106" fmla="*/ 2770187 h 6857999"/>
              <a:gd name="connsiteX107" fmla="*/ 2071736 w 9147326"/>
              <a:gd name="connsiteY107" fmla="*/ 2775585 h 6857999"/>
              <a:gd name="connsiteX108" fmla="*/ 2069293 w 9147326"/>
              <a:gd name="connsiteY108" fmla="*/ 2781300 h 6857999"/>
              <a:gd name="connsiteX109" fmla="*/ 2066850 w 9147326"/>
              <a:gd name="connsiteY109" fmla="*/ 2787015 h 6857999"/>
              <a:gd name="connsiteX110" fmla="*/ 2065105 w 9147326"/>
              <a:gd name="connsiteY110" fmla="*/ 2792730 h 6857999"/>
              <a:gd name="connsiteX111" fmla="*/ 2063709 w 9147326"/>
              <a:gd name="connsiteY111" fmla="*/ 2798445 h 6857999"/>
              <a:gd name="connsiteX112" fmla="*/ 2062314 w 9147326"/>
              <a:gd name="connsiteY112" fmla="*/ 2804477 h 6857999"/>
              <a:gd name="connsiteX113" fmla="*/ 2061266 w 9147326"/>
              <a:gd name="connsiteY113" fmla="*/ 2810192 h 6857999"/>
              <a:gd name="connsiteX114" fmla="*/ 2060568 w 9147326"/>
              <a:gd name="connsiteY114" fmla="*/ 2816225 h 6857999"/>
              <a:gd name="connsiteX115" fmla="*/ 2060220 w 9147326"/>
              <a:gd name="connsiteY115" fmla="*/ 2822257 h 6857999"/>
              <a:gd name="connsiteX116" fmla="*/ 2059870 w 9147326"/>
              <a:gd name="connsiteY116" fmla="*/ 2827972 h 6857999"/>
              <a:gd name="connsiteX117" fmla="*/ 2060220 w 9147326"/>
              <a:gd name="connsiteY117" fmla="*/ 2834005 h 6857999"/>
              <a:gd name="connsiteX118" fmla="*/ 2060568 w 9147326"/>
              <a:gd name="connsiteY118" fmla="*/ 2840037 h 6857999"/>
              <a:gd name="connsiteX119" fmla="*/ 2061266 w 9147326"/>
              <a:gd name="connsiteY119" fmla="*/ 2845752 h 6857999"/>
              <a:gd name="connsiteX120" fmla="*/ 2062314 w 9147326"/>
              <a:gd name="connsiteY120" fmla="*/ 2851785 h 6857999"/>
              <a:gd name="connsiteX121" fmla="*/ 2063709 w 9147326"/>
              <a:gd name="connsiteY121" fmla="*/ 2857817 h 6857999"/>
              <a:gd name="connsiteX122" fmla="*/ 2065105 w 9147326"/>
              <a:gd name="connsiteY122" fmla="*/ 2863532 h 6857999"/>
              <a:gd name="connsiteX123" fmla="*/ 2066850 w 9147326"/>
              <a:gd name="connsiteY123" fmla="*/ 2869247 h 6857999"/>
              <a:gd name="connsiteX124" fmla="*/ 2069293 w 9147326"/>
              <a:gd name="connsiteY124" fmla="*/ 2875280 h 6857999"/>
              <a:gd name="connsiteX125" fmla="*/ 2071736 w 9147326"/>
              <a:gd name="connsiteY125" fmla="*/ 2880677 h 6857999"/>
              <a:gd name="connsiteX126" fmla="*/ 2074179 w 9147326"/>
              <a:gd name="connsiteY126" fmla="*/ 2886075 h 6857999"/>
              <a:gd name="connsiteX127" fmla="*/ 2077320 w 9147326"/>
              <a:gd name="connsiteY127" fmla="*/ 2891472 h 6857999"/>
              <a:gd name="connsiteX128" fmla="*/ 2080810 w 9147326"/>
              <a:gd name="connsiteY128" fmla="*/ 2896870 h 6857999"/>
              <a:gd name="connsiteX129" fmla="*/ 2084299 w 9147326"/>
              <a:gd name="connsiteY129" fmla="*/ 2901632 h 6857999"/>
              <a:gd name="connsiteX130" fmla="*/ 2088487 w 9147326"/>
              <a:gd name="connsiteY130" fmla="*/ 2906712 h 6857999"/>
              <a:gd name="connsiteX131" fmla="*/ 2092326 w 9147326"/>
              <a:gd name="connsiteY131" fmla="*/ 2911475 h 6857999"/>
              <a:gd name="connsiteX132" fmla="*/ 2096862 w 9147326"/>
              <a:gd name="connsiteY132" fmla="*/ 2916237 h 6857999"/>
              <a:gd name="connsiteX133" fmla="*/ 2820649 w 9147326"/>
              <a:gd name="connsiteY133" fmla="*/ 3639502 h 6857999"/>
              <a:gd name="connsiteX134" fmla="*/ 2825186 w 9147326"/>
              <a:gd name="connsiteY134" fmla="*/ 3643947 h 6857999"/>
              <a:gd name="connsiteX135" fmla="*/ 2829374 w 9147326"/>
              <a:gd name="connsiteY135" fmla="*/ 3648710 h 6857999"/>
              <a:gd name="connsiteX136" fmla="*/ 2833213 w 9147326"/>
              <a:gd name="connsiteY136" fmla="*/ 3653790 h 6857999"/>
              <a:gd name="connsiteX137" fmla="*/ 2836702 w 9147326"/>
              <a:gd name="connsiteY137" fmla="*/ 3658870 h 6857999"/>
              <a:gd name="connsiteX138" fmla="*/ 2839843 w 9147326"/>
              <a:gd name="connsiteY138" fmla="*/ 3664267 h 6857999"/>
              <a:gd name="connsiteX139" fmla="*/ 2842984 w 9147326"/>
              <a:gd name="connsiteY139" fmla="*/ 3669347 h 6857999"/>
              <a:gd name="connsiteX140" fmla="*/ 2845776 w 9147326"/>
              <a:gd name="connsiteY140" fmla="*/ 3675062 h 6857999"/>
              <a:gd name="connsiteX141" fmla="*/ 2847870 w 9147326"/>
              <a:gd name="connsiteY141" fmla="*/ 3680460 h 6857999"/>
              <a:gd name="connsiteX142" fmla="*/ 2850313 w 9147326"/>
              <a:gd name="connsiteY142" fmla="*/ 3686175 h 6857999"/>
              <a:gd name="connsiteX143" fmla="*/ 2852058 w 9147326"/>
              <a:gd name="connsiteY143" fmla="*/ 3691890 h 6857999"/>
              <a:gd name="connsiteX144" fmla="*/ 2853453 w 9147326"/>
              <a:gd name="connsiteY144" fmla="*/ 3697605 h 6857999"/>
              <a:gd name="connsiteX145" fmla="*/ 2854849 w 9147326"/>
              <a:gd name="connsiteY145" fmla="*/ 3703637 h 6857999"/>
              <a:gd name="connsiteX146" fmla="*/ 2855896 w 9147326"/>
              <a:gd name="connsiteY146" fmla="*/ 3709670 h 6857999"/>
              <a:gd name="connsiteX147" fmla="*/ 2856594 w 9147326"/>
              <a:gd name="connsiteY147" fmla="*/ 3715385 h 6857999"/>
              <a:gd name="connsiteX148" fmla="*/ 2856943 w 9147326"/>
              <a:gd name="connsiteY148" fmla="*/ 3721417 h 6857999"/>
              <a:gd name="connsiteX149" fmla="*/ 2857292 w 9147326"/>
              <a:gd name="connsiteY149" fmla="*/ 3727450 h 6857999"/>
              <a:gd name="connsiteX150" fmla="*/ 2856943 w 9147326"/>
              <a:gd name="connsiteY150" fmla="*/ 3733165 h 6857999"/>
              <a:gd name="connsiteX151" fmla="*/ 2856594 w 9147326"/>
              <a:gd name="connsiteY151" fmla="*/ 3739197 h 6857999"/>
              <a:gd name="connsiteX152" fmla="*/ 2855896 w 9147326"/>
              <a:gd name="connsiteY152" fmla="*/ 3745230 h 6857999"/>
              <a:gd name="connsiteX153" fmla="*/ 2854849 w 9147326"/>
              <a:gd name="connsiteY153" fmla="*/ 3750945 h 6857999"/>
              <a:gd name="connsiteX154" fmla="*/ 2853453 w 9147326"/>
              <a:gd name="connsiteY154" fmla="*/ 3756977 h 6857999"/>
              <a:gd name="connsiteX155" fmla="*/ 2852058 w 9147326"/>
              <a:gd name="connsiteY155" fmla="*/ 3763010 h 6857999"/>
              <a:gd name="connsiteX156" fmla="*/ 2850313 w 9147326"/>
              <a:gd name="connsiteY156" fmla="*/ 3768407 h 6857999"/>
              <a:gd name="connsiteX157" fmla="*/ 2847870 w 9147326"/>
              <a:gd name="connsiteY157" fmla="*/ 3774122 h 6857999"/>
              <a:gd name="connsiteX158" fmla="*/ 2845776 w 9147326"/>
              <a:gd name="connsiteY158" fmla="*/ 3779837 h 6857999"/>
              <a:gd name="connsiteX159" fmla="*/ 2842984 w 9147326"/>
              <a:gd name="connsiteY159" fmla="*/ 3785235 h 6857999"/>
              <a:gd name="connsiteX160" fmla="*/ 2839843 w 9147326"/>
              <a:gd name="connsiteY160" fmla="*/ 3790632 h 6857999"/>
              <a:gd name="connsiteX161" fmla="*/ 2836702 w 9147326"/>
              <a:gd name="connsiteY161" fmla="*/ 3795712 h 6857999"/>
              <a:gd name="connsiteX162" fmla="*/ 2833213 w 9147326"/>
              <a:gd name="connsiteY162" fmla="*/ 3801110 h 6857999"/>
              <a:gd name="connsiteX163" fmla="*/ 2829374 w 9147326"/>
              <a:gd name="connsiteY163" fmla="*/ 3805872 h 6857999"/>
              <a:gd name="connsiteX164" fmla="*/ 2825186 w 9147326"/>
              <a:gd name="connsiteY164" fmla="*/ 3810635 h 6857999"/>
              <a:gd name="connsiteX165" fmla="*/ 2820649 w 9147326"/>
              <a:gd name="connsiteY165" fmla="*/ 3815397 h 6857999"/>
              <a:gd name="connsiteX166" fmla="*/ 2816113 w 9147326"/>
              <a:gd name="connsiteY166" fmla="*/ 3819842 h 6857999"/>
              <a:gd name="connsiteX167" fmla="*/ 2811227 w 9147326"/>
              <a:gd name="connsiteY167" fmla="*/ 3823970 h 6857999"/>
              <a:gd name="connsiteX168" fmla="*/ 2806341 w 9147326"/>
              <a:gd name="connsiteY168" fmla="*/ 3827780 h 6857999"/>
              <a:gd name="connsiteX169" fmla="*/ 2801106 w 9147326"/>
              <a:gd name="connsiteY169" fmla="*/ 3831272 h 6857999"/>
              <a:gd name="connsiteX170" fmla="*/ 2795872 w 9147326"/>
              <a:gd name="connsiteY170" fmla="*/ 3834447 h 6857999"/>
              <a:gd name="connsiteX171" fmla="*/ 2790637 w 9147326"/>
              <a:gd name="connsiteY171" fmla="*/ 3837622 h 6857999"/>
              <a:gd name="connsiteX172" fmla="*/ 2785053 w 9147326"/>
              <a:gd name="connsiteY172" fmla="*/ 3840480 h 6857999"/>
              <a:gd name="connsiteX173" fmla="*/ 2779469 w 9147326"/>
              <a:gd name="connsiteY173" fmla="*/ 3843020 h 6857999"/>
              <a:gd name="connsiteX174" fmla="*/ 2773886 w 9147326"/>
              <a:gd name="connsiteY174" fmla="*/ 3844925 h 6857999"/>
              <a:gd name="connsiteX175" fmla="*/ 2767953 w 9147326"/>
              <a:gd name="connsiteY175" fmla="*/ 3846830 h 6857999"/>
              <a:gd name="connsiteX176" fmla="*/ 2762369 w 9147326"/>
              <a:gd name="connsiteY176" fmla="*/ 3848417 h 6857999"/>
              <a:gd name="connsiteX177" fmla="*/ 2756437 w 9147326"/>
              <a:gd name="connsiteY177" fmla="*/ 3849370 h 6857999"/>
              <a:gd name="connsiteX178" fmla="*/ 2750504 w 9147326"/>
              <a:gd name="connsiteY178" fmla="*/ 3850640 h 6857999"/>
              <a:gd name="connsiteX179" fmla="*/ 2744571 w 9147326"/>
              <a:gd name="connsiteY179" fmla="*/ 3851275 h 6857999"/>
              <a:gd name="connsiteX180" fmla="*/ 2738639 w 9147326"/>
              <a:gd name="connsiteY180" fmla="*/ 3851592 h 6857999"/>
              <a:gd name="connsiteX181" fmla="*/ 2732706 w 9147326"/>
              <a:gd name="connsiteY181" fmla="*/ 3851910 h 6857999"/>
              <a:gd name="connsiteX182" fmla="*/ 2726773 w 9147326"/>
              <a:gd name="connsiteY182" fmla="*/ 3851592 h 6857999"/>
              <a:gd name="connsiteX183" fmla="*/ 2720841 w 9147326"/>
              <a:gd name="connsiteY183" fmla="*/ 3851275 h 6857999"/>
              <a:gd name="connsiteX184" fmla="*/ 2714908 w 9147326"/>
              <a:gd name="connsiteY184" fmla="*/ 3850640 h 6857999"/>
              <a:gd name="connsiteX185" fmla="*/ 2708975 w 9147326"/>
              <a:gd name="connsiteY185" fmla="*/ 3849370 h 6857999"/>
              <a:gd name="connsiteX186" fmla="*/ 2703043 w 9147326"/>
              <a:gd name="connsiteY186" fmla="*/ 3848417 h 6857999"/>
              <a:gd name="connsiteX187" fmla="*/ 2697110 w 9147326"/>
              <a:gd name="connsiteY187" fmla="*/ 3846830 h 6857999"/>
              <a:gd name="connsiteX188" fmla="*/ 2691526 w 9147326"/>
              <a:gd name="connsiteY188" fmla="*/ 3844925 h 6857999"/>
              <a:gd name="connsiteX189" fmla="*/ 2685943 w 9147326"/>
              <a:gd name="connsiteY189" fmla="*/ 3843020 h 6857999"/>
              <a:gd name="connsiteX190" fmla="*/ 2680359 w 9147326"/>
              <a:gd name="connsiteY190" fmla="*/ 3840480 h 6857999"/>
              <a:gd name="connsiteX191" fmla="*/ 2674775 w 9147326"/>
              <a:gd name="connsiteY191" fmla="*/ 3837622 h 6857999"/>
              <a:gd name="connsiteX192" fmla="*/ 2669540 w 9147326"/>
              <a:gd name="connsiteY192" fmla="*/ 3834447 h 6857999"/>
              <a:gd name="connsiteX193" fmla="*/ 2664306 w 9147326"/>
              <a:gd name="connsiteY193" fmla="*/ 3831272 h 6857999"/>
              <a:gd name="connsiteX194" fmla="*/ 2659071 w 9147326"/>
              <a:gd name="connsiteY194" fmla="*/ 3827780 h 6857999"/>
              <a:gd name="connsiteX195" fmla="*/ 2654185 w 9147326"/>
              <a:gd name="connsiteY195" fmla="*/ 3823970 h 6857999"/>
              <a:gd name="connsiteX196" fmla="*/ 2649300 w 9147326"/>
              <a:gd name="connsiteY196" fmla="*/ 3819842 h 6857999"/>
              <a:gd name="connsiteX197" fmla="*/ 2644763 w 9147326"/>
              <a:gd name="connsiteY197" fmla="*/ 3815397 h 6857999"/>
              <a:gd name="connsiteX198" fmla="*/ 2548793 w 9147326"/>
              <a:gd name="connsiteY198" fmla="*/ 3720147 h 6857999"/>
              <a:gd name="connsiteX199" fmla="*/ 2441307 w 9147326"/>
              <a:gd name="connsiteY199" fmla="*/ 3612515 h 6857999"/>
              <a:gd name="connsiteX200" fmla="*/ 2436770 w 9147326"/>
              <a:gd name="connsiteY200" fmla="*/ 3608070 h 6857999"/>
              <a:gd name="connsiteX201" fmla="*/ 2431884 w 9147326"/>
              <a:gd name="connsiteY201" fmla="*/ 3604260 h 6857999"/>
              <a:gd name="connsiteX202" fmla="*/ 2426999 w 9147326"/>
              <a:gd name="connsiteY202" fmla="*/ 3600132 h 6857999"/>
              <a:gd name="connsiteX203" fmla="*/ 2421764 w 9147326"/>
              <a:gd name="connsiteY203" fmla="*/ 3596640 h 6857999"/>
              <a:gd name="connsiteX204" fmla="*/ 2416529 w 9147326"/>
              <a:gd name="connsiteY204" fmla="*/ 3593465 h 6857999"/>
              <a:gd name="connsiteX205" fmla="*/ 2411295 w 9147326"/>
              <a:gd name="connsiteY205" fmla="*/ 3590290 h 6857999"/>
              <a:gd name="connsiteX206" fmla="*/ 2405711 w 9147326"/>
              <a:gd name="connsiteY206" fmla="*/ 3587750 h 6857999"/>
              <a:gd name="connsiteX207" fmla="*/ 2400127 w 9147326"/>
              <a:gd name="connsiteY207" fmla="*/ 3585210 h 6857999"/>
              <a:gd name="connsiteX208" fmla="*/ 2394543 w 9147326"/>
              <a:gd name="connsiteY208" fmla="*/ 3583305 h 6857999"/>
              <a:gd name="connsiteX209" fmla="*/ 2388960 w 9147326"/>
              <a:gd name="connsiteY209" fmla="*/ 3581082 h 6857999"/>
              <a:gd name="connsiteX210" fmla="*/ 2383027 w 9147326"/>
              <a:gd name="connsiteY210" fmla="*/ 3579812 h 6857999"/>
              <a:gd name="connsiteX211" fmla="*/ 2377094 w 9147326"/>
              <a:gd name="connsiteY211" fmla="*/ 3578225 h 6857999"/>
              <a:gd name="connsiteX212" fmla="*/ 2371162 w 9147326"/>
              <a:gd name="connsiteY212" fmla="*/ 3577272 h 6857999"/>
              <a:gd name="connsiteX213" fmla="*/ 2365229 w 9147326"/>
              <a:gd name="connsiteY213" fmla="*/ 3576637 h 6857999"/>
              <a:gd name="connsiteX214" fmla="*/ 2358947 w 9147326"/>
              <a:gd name="connsiteY214" fmla="*/ 3576320 h 6857999"/>
              <a:gd name="connsiteX215" fmla="*/ 2353015 w 9147326"/>
              <a:gd name="connsiteY215" fmla="*/ 3576320 h 6857999"/>
              <a:gd name="connsiteX216" fmla="*/ 2347082 w 9147326"/>
              <a:gd name="connsiteY216" fmla="*/ 3576320 h 6857999"/>
              <a:gd name="connsiteX217" fmla="*/ 2341149 w 9147326"/>
              <a:gd name="connsiteY217" fmla="*/ 3576637 h 6857999"/>
              <a:gd name="connsiteX218" fmla="*/ 2335217 w 9147326"/>
              <a:gd name="connsiteY218" fmla="*/ 3577272 h 6857999"/>
              <a:gd name="connsiteX219" fmla="*/ 2329284 w 9147326"/>
              <a:gd name="connsiteY219" fmla="*/ 3578225 h 6857999"/>
              <a:gd name="connsiteX220" fmla="*/ 2323351 w 9147326"/>
              <a:gd name="connsiteY220" fmla="*/ 3579812 h 6857999"/>
              <a:gd name="connsiteX221" fmla="*/ 2317419 w 9147326"/>
              <a:gd name="connsiteY221" fmla="*/ 3581082 h 6857999"/>
              <a:gd name="connsiteX222" fmla="*/ 2311835 w 9147326"/>
              <a:gd name="connsiteY222" fmla="*/ 3583305 h 6857999"/>
              <a:gd name="connsiteX223" fmla="*/ 2306251 w 9147326"/>
              <a:gd name="connsiteY223" fmla="*/ 3585210 h 6857999"/>
              <a:gd name="connsiteX224" fmla="*/ 2300668 w 9147326"/>
              <a:gd name="connsiteY224" fmla="*/ 3587750 h 6857999"/>
              <a:gd name="connsiteX225" fmla="*/ 2295084 w 9147326"/>
              <a:gd name="connsiteY225" fmla="*/ 3590290 h 6857999"/>
              <a:gd name="connsiteX226" fmla="*/ 2289849 w 9147326"/>
              <a:gd name="connsiteY226" fmla="*/ 3593465 h 6857999"/>
              <a:gd name="connsiteX227" fmla="*/ 2284614 w 9147326"/>
              <a:gd name="connsiteY227" fmla="*/ 3596640 h 6857999"/>
              <a:gd name="connsiteX228" fmla="*/ 2279380 w 9147326"/>
              <a:gd name="connsiteY228" fmla="*/ 3600450 h 6857999"/>
              <a:gd name="connsiteX229" fmla="*/ 2274494 w 9147326"/>
              <a:gd name="connsiteY229" fmla="*/ 3604260 h 6857999"/>
              <a:gd name="connsiteX230" fmla="*/ 2269608 w 9147326"/>
              <a:gd name="connsiteY230" fmla="*/ 3608070 h 6857999"/>
              <a:gd name="connsiteX231" fmla="*/ 2265071 w 9147326"/>
              <a:gd name="connsiteY231" fmla="*/ 3612515 h 6857999"/>
              <a:gd name="connsiteX232" fmla="*/ 2261232 w 9147326"/>
              <a:gd name="connsiteY232" fmla="*/ 3616325 h 6857999"/>
              <a:gd name="connsiteX233" fmla="*/ 2258092 w 9147326"/>
              <a:gd name="connsiteY233" fmla="*/ 3620135 h 6857999"/>
              <a:gd name="connsiteX234" fmla="*/ 2251810 w 9147326"/>
              <a:gd name="connsiteY234" fmla="*/ 3628390 h 6857999"/>
              <a:gd name="connsiteX235" fmla="*/ 2246226 w 9147326"/>
              <a:gd name="connsiteY235" fmla="*/ 3636327 h 6857999"/>
              <a:gd name="connsiteX236" fmla="*/ 2241690 w 9147326"/>
              <a:gd name="connsiteY236" fmla="*/ 3644900 h 6857999"/>
              <a:gd name="connsiteX237" fmla="*/ 2237502 w 9147326"/>
              <a:gd name="connsiteY237" fmla="*/ 3654107 h 6857999"/>
              <a:gd name="connsiteX238" fmla="*/ 2234361 w 9147326"/>
              <a:gd name="connsiteY238" fmla="*/ 3663315 h 6857999"/>
              <a:gd name="connsiteX239" fmla="*/ 2231918 w 9147326"/>
              <a:gd name="connsiteY239" fmla="*/ 3672522 h 6857999"/>
              <a:gd name="connsiteX240" fmla="*/ 2230173 w 9147326"/>
              <a:gd name="connsiteY240" fmla="*/ 3682047 h 6857999"/>
              <a:gd name="connsiteX241" fmla="*/ 2229126 w 9147326"/>
              <a:gd name="connsiteY241" fmla="*/ 3691572 h 6857999"/>
              <a:gd name="connsiteX242" fmla="*/ 2228777 w 9147326"/>
              <a:gd name="connsiteY242" fmla="*/ 3701097 h 6857999"/>
              <a:gd name="connsiteX243" fmla="*/ 2229475 w 9147326"/>
              <a:gd name="connsiteY243" fmla="*/ 3710622 h 6857999"/>
              <a:gd name="connsiteX244" fmla="*/ 2230522 w 9147326"/>
              <a:gd name="connsiteY244" fmla="*/ 3720465 h 6857999"/>
              <a:gd name="connsiteX245" fmla="*/ 2232616 w 9147326"/>
              <a:gd name="connsiteY245" fmla="*/ 3729672 h 6857999"/>
              <a:gd name="connsiteX246" fmla="*/ 2235059 w 9147326"/>
              <a:gd name="connsiteY246" fmla="*/ 3739197 h 6857999"/>
              <a:gd name="connsiteX247" fmla="*/ 2238549 w 9147326"/>
              <a:gd name="connsiteY247" fmla="*/ 3748405 h 6857999"/>
              <a:gd name="connsiteX248" fmla="*/ 2242736 w 9147326"/>
              <a:gd name="connsiteY248" fmla="*/ 3756977 h 6857999"/>
              <a:gd name="connsiteX249" fmla="*/ 2534136 w 9147326"/>
              <a:gd name="connsiteY249" fmla="*/ 4048442 h 6857999"/>
              <a:gd name="connsiteX250" fmla="*/ 2538673 w 9147326"/>
              <a:gd name="connsiteY250" fmla="*/ 4052887 h 6857999"/>
              <a:gd name="connsiteX251" fmla="*/ 2542860 w 9147326"/>
              <a:gd name="connsiteY251" fmla="*/ 4057967 h 6857999"/>
              <a:gd name="connsiteX252" fmla="*/ 2546699 w 9147326"/>
              <a:gd name="connsiteY252" fmla="*/ 4062730 h 6857999"/>
              <a:gd name="connsiteX253" fmla="*/ 2550189 w 9147326"/>
              <a:gd name="connsiteY253" fmla="*/ 4067810 h 6857999"/>
              <a:gd name="connsiteX254" fmla="*/ 2553330 w 9147326"/>
              <a:gd name="connsiteY254" fmla="*/ 4073207 h 6857999"/>
              <a:gd name="connsiteX255" fmla="*/ 2556471 w 9147326"/>
              <a:gd name="connsiteY255" fmla="*/ 4078287 h 6857999"/>
              <a:gd name="connsiteX256" fmla="*/ 2559262 w 9147326"/>
              <a:gd name="connsiteY256" fmla="*/ 4084002 h 6857999"/>
              <a:gd name="connsiteX257" fmla="*/ 2561705 w 9147326"/>
              <a:gd name="connsiteY257" fmla="*/ 4089717 h 6857999"/>
              <a:gd name="connsiteX258" fmla="*/ 2563799 w 9147326"/>
              <a:gd name="connsiteY258" fmla="*/ 4095115 h 6857999"/>
              <a:gd name="connsiteX259" fmla="*/ 2565544 w 9147326"/>
              <a:gd name="connsiteY259" fmla="*/ 4100830 h 6857999"/>
              <a:gd name="connsiteX260" fmla="*/ 2566940 w 9147326"/>
              <a:gd name="connsiteY260" fmla="*/ 4106862 h 6857999"/>
              <a:gd name="connsiteX261" fmla="*/ 2568336 w 9147326"/>
              <a:gd name="connsiteY261" fmla="*/ 4112577 h 6857999"/>
              <a:gd name="connsiteX262" fmla="*/ 2569383 w 9147326"/>
              <a:gd name="connsiteY262" fmla="*/ 4118610 h 6857999"/>
              <a:gd name="connsiteX263" fmla="*/ 2570081 w 9147326"/>
              <a:gd name="connsiteY263" fmla="*/ 4124642 h 6857999"/>
              <a:gd name="connsiteX264" fmla="*/ 2570430 w 9147326"/>
              <a:gd name="connsiteY264" fmla="*/ 4130357 h 6857999"/>
              <a:gd name="connsiteX265" fmla="*/ 2570779 w 9147326"/>
              <a:gd name="connsiteY265" fmla="*/ 4136390 h 6857999"/>
              <a:gd name="connsiteX266" fmla="*/ 2570430 w 9147326"/>
              <a:gd name="connsiteY266" fmla="*/ 4142422 h 6857999"/>
              <a:gd name="connsiteX267" fmla="*/ 2570081 w 9147326"/>
              <a:gd name="connsiteY267" fmla="*/ 4148137 h 6857999"/>
              <a:gd name="connsiteX268" fmla="*/ 2569383 w 9147326"/>
              <a:gd name="connsiteY268" fmla="*/ 4154170 h 6857999"/>
              <a:gd name="connsiteX269" fmla="*/ 2568336 w 9147326"/>
              <a:gd name="connsiteY269" fmla="*/ 4160202 h 6857999"/>
              <a:gd name="connsiteX270" fmla="*/ 2566940 w 9147326"/>
              <a:gd name="connsiteY270" fmla="*/ 4165917 h 6857999"/>
              <a:gd name="connsiteX271" fmla="*/ 2565544 w 9147326"/>
              <a:gd name="connsiteY271" fmla="*/ 4171632 h 6857999"/>
              <a:gd name="connsiteX272" fmla="*/ 2563799 w 9147326"/>
              <a:gd name="connsiteY272" fmla="*/ 4177665 h 6857999"/>
              <a:gd name="connsiteX273" fmla="*/ 2561705 w 9147326"/>
              <a:gd name="connsiteY273" fmla="*/ 4183062 h 6857999"/>
              <a:gd name="connsiteX274" fmla="*/ 2559262 w 9147326"/>
              <a:gd name="connsiteY274" fmla="*/ 4188777 h 6857999"/>
              <a:gd name="connsiteX275" fmla="*/ 2556471 w 9147326"/>
              <a:gd name="connsiteY275" fmla="*/ 4194175 h 6857999"/>
              <a:gd name="connsiteX276" fmla="*/ 2553330 w 9147326"/>
              <a:gd name="connsiteY276" fmla="*/ 4199572 h 6857999"/>
              <a:gd name="connsiteX277" fmla="*/ 2550189 w 9147326"/>
              <a:gd name="connsiteY277" fmla="*/ 4204652 h 6857999"/>
              <a:gd name="connsiteX278" fmla="*/ 2546699 w 9147326"/>
              <a:gd name="connsiteY278" fmla="*/ 4210050 h 6857999"/>
              <a:gd name="connsiteX279" fmla="*/ 2542860 w 9147326"/>
              <a:gd name="connsiteY279" fmla="*/ 4214812 h 6857999"/>
              <a:gd name="connsiteX280" fmla="*/ 2538673 w 9147326"/>
              <a:gd name="connsiteY280" fmla="*/ 4219892 h 6857999"/>
              <a:gd name="connsiteX281" fmla="*/ 2534136 w 9147326"/>
              <a:gd name="connsiteY281" fmla="*/ 4224337 h 6857999"/>
              <a:gd name="connsiteX282" fmla="*/ 2529599 w 9147326"/>
              <a:gd name="connsiteY282" fmla="*/ 4228782 h 6857999"/>
              <a:gd name="connsiteX283" fmla="*/ 2524713 w 9147326"/>
              <a:gd name="connsiteY283" fmla="*/ 4232592 h 6857999"/>
              <a:gd name="connsiteX284" fmla="*/ 2519828 w 9147326"/>
              <a:gd name="connsiteY284" fmla="*/ 4236402 h 6857999"/>
              <a:gd name="connsiteX285" fmla="*/ 2514942 w 9147326"/>
              <a:gd name="connsiteY285" fmla="*/ 4239895 h 6857999"/>
              <a:gd name="connsiteX286" fmla="*/ 2509707 w 9147326"/>
              <a:gd name="connsiteY286" fmla="*/ 4243387 h 6857999"/>
              <a:gd name="connsiteX287" fmla="*/ 2504472 w 9147326"/>
              <a:gd name="connsiteY287" fmla="*/ 4246245 h 6857999"/>
              <a:gd name="connsiteX288" fmla="*/ 2498889 w 9147326"/>
              <a:gd name="connsiteY288" fmla="*/ 4249102 h 6857999"/>
              <a:gd name="connsiteX289" fmla="*/ 2493654 w 9147326"/>
              <a:gd name="connsiteY289" fmla="*/ 4251642 h 6857999"/>
              <a:gd name="connsiteX290" fmla="*/ 2488070 w 9147326"/>
              <a:gd name="connsiteY290" fmla="*/ 4253547 h 6857999"/>
              <a:gd name="connsiteX291" fmla="*/ 2482138 w 9147326"/>
              <a:gd name="connsiteY291" fmla="*/ 4255452 h 6857999"/>
              <a:gd name="connsiteX292" fmla="*/ 2476554 w 9147326"/>
              <a:gd name="connsiteY292" fmla="*/ 4257040 h 6857999"/>
              <a:gd name="connsiteX293" fmla="*/ 2470621 w 9147326"/>
              <a:gd name="connsiteY293" fmla="*/ 4258627 h 6857999"/>
              <a:gd name="connsiteX294" fmla="*/ 2465038 w 9147326"/>
              <a:gd name="connsiteY294" fmla="*/ 4259262 h 6857999"/>
              <a:gd name="connsiteX295" fmla="*/ 2459105 w 9147326"/>
              <a:gd name="connsiteY295" fmla="*/ 4260215 h 6857999"/>
              <a:gd name="connsiteX296" fmla="*/ 2453172 w 9147326"/>
              <a:gd name="connsiteY296" fmla="*/ 4260532 h 6857999"/>
              <a:gd name="connsiteX297" fmla="*/ 2447240 w 9147326"/>
              <a:gd name="connsiteY297" fmla="*/ 4260532 h 6857999"/>
              <a:gd name="connsiteX298" fmla="*/ 5052034 w 9147326"/>
              <a:gd name="connsiteY298" fmla="*/ 6857999 h 6857999"/>
              <a:gd name="connsiteX299" fmla="*/ 9147326 w 9147326"/>
              <a:gd name="connsiteY29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147326" h="6857999">
                <a:moveTo>
                  <a:pt x="9147326" y="0"/>
                </a:moveTo>
                <a:lnTo>
                  <a:pt x="0" y="0"/>
                </a:lnTo>
                <a:lnTo>
                  <a:pt x="0" y="117731"/>
                </a:lnTo>
                <a:lnTo>
                  <a:pt x="2563450" y="2678112"/>
                </a:lnTo>
                <a:lnTo>
                  <a:pt x="2567987" y="2682875"/>
                </a:lnTo>
                <a:lnTo>
                  <a:pt x="2572175" y="2687320"/>
                </a:lnTo>
                <a:lnTo>
                  <a:pt x="2576014" y="2692717"/>
                </a:lnTo>
                <a:lnTo>
                  <a:pt x="2579503" y="2697480"/>
                </a:lnTo>
                <a:lnTo>
                  <a:pt x="2582644" y="2702877"/>
                </a:lnTo>
                <a:lnTo>
                  <a:pt x="2585785" y="2708275"/>
                </a:lnTo>
                <a:lnTo>
                  <a:pt x="2588577" y="2713672"/>
                </a:lnTo>
                <a:lnTo>
                  <a:pt x="2591020" y="2719070"/>
                </a:lnTo>
                <a:lnTo>
                  <a:pt x="2593114" y="2725102"/>
                </a:lnTo>
                <a:lnTo>
                  <a:pt x="2594859" y="2730817"/>
                </a:lnTo>
                <a:lnTo>
                  <a:pt x="2596254" y="2736532"/>
                </a:lnTo>
                <a:lnTo>
                  <a:pt x="2597650" y="2742565"/>
                </a:lnTo>
                <a:lnTo>
                  <a:pt x="2598697" y="2748280"/>
                </a:lnTo>
                <a:cubicBezTo>
                  <a:pt x="2598930" y="2750185"/>
                  <a:pt x="2599162" y="2752090"/>
                  <a:pt x="2599395" y="2753995"/>
                </a:cubicBezTo>
                <a:cubicBezTo>
                  <a:pt x="2599511" y="2756112"/>
                  <a:pt x="2599628" y="2758228"/>
                  <a:pt x="2599744" y="2760345"/>
                </a:cubicBezTo>
                <a:cubicBezTo>
                  <a:pt x="2599860" y="2762356"/>
                  <a:pt x="2599977" y="2764366"/>
                  <a:pt x="2600093" y="2766377"/>
                </a:cubicBezTo>
                <a:cubicBezTo>
                  <a:pt x="2599977" y="2768282"/>
                  <a:pt x="2599860" y="2770187"/>
                  <a:pt x="2599744" y="2772092"/>
                </a:cubicBezTo>
                <a:cubicBezTo>
                  <a:pt x="2599628" y="2774103"/>
                  <a:pt x="2599511" y="2776114"/>
                  <a:pt x="2599395" y="2778125"/>
                </a:cubicBezTo>
                <a:cubicBezTo>
                  <a:pt x="2599162" y="2780136"/>
                  <a:pt x="2598930" y="2782146"/>
                  <a:pt x="2598697" y="2784157"/>
                </a:cubicBezTo>
                <a:lnTo>
                  <a:pt x="2597650" y="2790190"/>
                </a:lnTo>
                <a:lnTo>
                  <a:pt x="2596254" y="2795905"/>
                </a:lnTo>
                <a:lnTo>
                  <a:pt x="2594859" y="2801620"/>
                </a:lnTo>
                <a:lnTo>
                  <a:pt x="2593114" y="2807335"/>
                </a:lnTo>
                <a:lnTo>
                  <a:pt x="2591020" y="2813050"/>
                </a:lnTo>
                <a:lnTo>
                  <a:pt x="2588577" y="2818765"/>
                </a:lnTo>
                <a:lnTo>
                  <a:pt x="2585785" y="2824162"/>
                </a:lnTo>
                <a:lnTo>
                  <a:pt x="2582644" y="2829560"/>
                </a:lnTo>
                <a:lnTo>
                  <a:pt x="2579503" y="2834640"/>
                </a:lnTo>
                <a:lnTo>
                  <a:pt x="2576014" y="2840037"/>
                </a:lnTo>
                <a:lnTo>
                  <a:pt x="2572175" y="2844800"/>
                </a:lnTo>
                <a:lnTo>
                  <a:pt x="2567987" y="2849562"/>
                </a:lnTo>
                <a:lnTo>
                  <a:pt x="2563450" y="2854325"/>
                </a:lnTo>
                <a:lnTo>
                  <a:pt x="2558913" y="2858770"/>
                </a:lnTo>
                <a:lnTo>
                  <a:pt x="2554028" y="2862580"/>
                </a:lnTo>
                <a:lnTo>
                  <a:pt x="2549142" y="2866390"/>
                </a:lnTo>
                <a:lnTo>
                  <a:pt x="2543907" y="2870200"/>
                </a:lnTo>
                <a:lnTo>
                  <a:pt x="2538673" y="2873375"/>
                </a:lnTo>
                <a:lnTo>
                  <a:pt x="2533438" y="2876550"/>
                </a:lnTo>
                <a:lnTo>
                  <a:pt x="2527854" y="2879090"/>
                </a:lnTo>
                <a:lnTo>
                  <a:pt x="2522270" y="2881312"/>
                </a:lnTo>
                <a:lnTo>
                  <a:pt x="2516687" y="2883535"/>
                </a:lnTo>
                <a:lnTo>
                  <a:pt x="2510754" y="2885757"/>
                </a:lnTo>
                <a:lnTo>
                  <a:pt x="2505170" y="2887027"/>
                </a:lnTo>
                <a:lnTo>
                  <a:pt x="2499238" y="2888297"/>
                </a:lnTo>
                <a:lnTo>
                  <a:pt x="2493305" y="2889567"/>
                </a:lnTo>
                <a:lnTo>
                  <a:pt x="2487372" y="2890202"/>
                </a:lnTo>
                <a:lnTo>
                  <a:pt x="2481440" y="2890520"/>
                </a:lnTo>
                <a:lnTo>
                  <a:pt x="2475507" y="2890520"/>
                </a:lnTo>
                <a:lnTo>
                  <a:pt x="2469574" y="2890520"/>
                </a:lnTo>
                <a:lnTo>
                  <a:pt x="2463642" y="2890202"/>
                </a:lnTo>
                <a:lnTo>
                  <a:pt x="2457709" y="2889567"/>
                </a:lnTo>
                <a:lnTo>
                  <a:pt x="2451776" y="2888297"/>
                </a:lnTo>
                <a:lnTo>
                  <a:pt x="2445844" y="2887027"/>
                </a:lnTo>
                <a:lnTo>
                  <a:pt x="2439911" y="2885757"/>
                </a:lnTo>
                <a:lnTo>
                  <a:pt x="2434327" y="2883535"/>
                </a:lnTo>
                <a:lnTo>
                  <a:pt x="2428744" y="2881312"/>
                </a:lnTo>
                <a:lnTo>
                  <a:pt x="2423160" y="2879090"/>
                </a:lnTo>
                <a:lnTo>
                  <a:pt x="2417576" y="2876550"/>
                </a:lnTo>
                <a:lnTo>
                  <a:pt x="2412341" y="2873375"/>
                </a:lnTo>
                <a:lnTo>
                  <a:pt x="2407107" y="2870200"/>
                </a:lnTo>
                <a:lnTo>
                  <a:pt x="2401872" y="2866390"/>
                </a:lnTo>
                <a:lnTo>
                  <a:pt x="2396986" y="2862580"/>
                </a:lnTo>
                <a:lnTo>
                  <a:pt x="2392101" y="2858770"/>
                </a:lnTo>
                <a:lnTo>
                  <a:pt x="2387564" y="2854325"/>
                </a:lnTo>
                <a:lnTo>
                  <a:pt x="2273098" y="2740025"/>
                </a:lnTo>
                <a:lnTo>
                  <a:pt x="2268212" y="2735580"/>
                </a:lnTo>
                <a:lnTo>
                  <a:pt x="2263326" y="2731452"/>
                </a:lnTo>
                <a:lnTo>
                  <a:pt x="2258441" y="2727642"/>
                </a:lnTo>
                <a:lnTo>
                  <a:pt x="2253555" y="2724150"/>
                </a:lnTo>
                <a:lnTo>
                  <a:pt x="2248320" y="2720975"/>
                </a:lnTo>
                <a:lnTo>
                  <a:pt x="2242736" y="2717800"/>
                </a:lnTo>
                <a:lnTo>
                  <a:pt x="2237502" y="2715260"/>
                </a:lnTo>
                <a:lnTo>
                  <a:pt x="2231918" y="2713037"/>
                </a:lnTo>
                <a:lnTo>
                  <a:pt x="2225986" y="2710497"/>
                </a:lnTo>
                <a:lnTo>
                  <a:pt x="2220402" y="2708592"/>
                </a:lnTo>
                <a:lnTo>
                  <a:pt x="2214469" y="2707322"/>
                </a:lnTo>
                <a:lnTo>
                  <a:pt x="2208536" y="2706052"/>
                </a:lnTo>
                <a:lnTo>
                  <a:pt x="2202953" y="2704782"/>
                </a:lnTo>
                <a:lnTo>
                  <a:pt x="2196671" y="2704147"/>
                </a:lnTo>
                <a:lnTo>
                  <a:pt x="2190738" y="2703830"/>
                </a:lnTo>
                <a:lnTo>
                  <a:pt x="2184806" y="2703512"/>
                </a:lnTo>
                <a:lnTo>
                  <a:pt x="2178873" y="2703830"/>
                </a:lnTo>
                <a:lnTo>
                  <a:pt x="2172940" y="2704147"/>
                </a:lnTo>
                <a:lnTo>
                  <a:pt x="2167008" y="2704782"/>
                </a:lnTo>
                <a:lnTo>
                  <a:pt x="2161075" y="2706052"/>
                </a:lnTo>
                <a:lnTo>
                  <a:pt x="2155142" y="2707322"/>
                </a:lnTo>
                <a:lnTo>
                  <a:pt x="2149559" y="2708592"/>
                </a:lnTo>
                <a:lnTo>
                  <a:pt x="2143626" y="2710497"/>
                </a:lnTo>
                <a:lnTo>
                  <a:pt x="2138042" y="2713037"/>
                </a:lnTo>
                <a:lnTo>
                  <a:pt x="2132458" y="2715260"/>
                </a:lnTo>
                <a:lnTo>
                  <a:pt x="2126875" y="2717800"/>
                </a:lnTo>
                <a:lnTo>
                  <a:pt x="2121640" y="2720975"/>
                </a:lnTo>
                <a:lnTo>
                  <a:pt x="2116406" y="2724150"/>
                </a:lnTo>
                <a:lnTo>
                  <a:pt x="2111171" y="2727642"/>
                </a:lnTo>
                <a:lnTo>
                  <a:pt x="2106285" y="2731452"/>
                </a:lnTo>
                <a:lnTo>
                  <a:pt x="2101399" y="2735580"/>
                </a:lnTo>
                <a:lnTo>
                  <a:pt x="2096862" y="2740025"/>
                </a:lnTo>
                <a:lnTo>
                  <a:pt x="2092326" y="2744787"/>
                </a:lnTo>
                <a:lnTo>
                  <a:pt x="2088487" y="2749550"/>
                </a:lnTo>
                <a:lnTo>
                  <a:pt x="2084299" y="2754312"/>
                </a:lnTo>
                <a:lnTo>
                  <a:pt x="2080810" y="2759710"/>
                </a:lnTo>
                <a:lnTo>
                  <a:pt x="2077320" y="2764790"/>
                </a:lnTo>
                <a:lnTo>
                  <a:pt x="2074179" y="2770187"/>
                </a:lnTo>
                <a:lnTo>
                  <a:pt x="2071736" y="2775585"/>
                </a:lnTo>
                <a:lnTo>
                  <a:pt x="2069293" y="2781300"/>
                </a:lnTo>
                <a:lnTo>
                  <a:pt x="2066850" y="2787015"/>
                </a:lnTo>
                <a:lnTo>
                  <a:pt x="2065105" y="2792730"/>
                </a:lnTo>
                <a:lnTo>
                  <a:pt x="2063709" y="2798445"/>
                </a:lnTo>
                <a:lnTo>
                  <a:pt x="2062314" y="2804477"/>
                </a:lnTo>
                <a:lnTo>
                  <a:pt x="2061266" y="2810192"/>
                </a:lnTo>
                <a:cubicBezTo>
                  <a:pt x="2061033" y="2812203"/>
                  <a:pt x="2060801" y="2814214"/>
                  <a:pt x="2060568" y="2816225"/>
                </a:cubicBezTo>
                <a:lnTo>
                  <a:pt x="2060220" y="2822257"/>
                </a:lnTo>
                <a:cubicBezTo>
                  <a:pt x="2060103" y="2824162"/>
                  <a:pt x="2059987" y="2826067"/>
                  <a:pt x="2059870" y="2827972"/>
                </a:cubicBezTo>
                <a:cubicBezTo>
                  <a:pt x="2059987" y="2829983"/>
                  <a:pt x="2060103" y="2831994"/>
                  <a:pt x="2060220" y="2834005"/>
                </a:cubicBezTo>
                <a:lnTo>
                  <a:pt x="2060568" y="2840037"/>
                </a:lnTo>
                <a:cubicBezTo>
                  <a:pt x="2060801" y="2841942"/>
                  <a:pt x="2061033" y="2843847"/>
                  <a:pt x="2061266" y="2845752"/>
                </a:cubicBezTo>
                <a:lnTo>
                  <a:pt x="2062314" y="2851785"/>
                </a:lnTo>
                <a:lnTo>
                  <a:pt x="2063709" y="2857817"/>
                </a:lnTo>
                <a:lnTo>
                  <a:pt x="2065105" y="2863532"/>
                </a:lnTo>
                <a:lnTo>
                  <a:pt x="2066850" y="2869247"/>
                </a:lnTo>
                <a:lnTo>
                  <a:pt x="2069293" y="2875280"/>
                </a:lnTo>
                <a:lnTo>
                  <a:pt x="2071736" y="2880677"/>
                </a:lnTo>
                <a:lnTo>
                  <a:pt x="2074179" y="2886075"/>
                </a:lnTo>
                <a:lnTo>
                  <a:pt x="2077320" y="2891472"/>
                </a:lnTo>
                <a:lnTo>
                  <a:pt x="2080810" y="2896870"/>
                </a:lnTo>
                <a:lnTo>
                  <a:pt x="2084299" y="2901632"/>
                </a:lnTo>
                <a:lnTo>
                  <a:pt x="2088487" y="2906712"/>
                </a:lnTo>
                <a:lnTo>
                  <a:pt x="2092326" y="2911475"/>
                </a:lnTo>
                <a:lnTo>
                  <a:pt x="2096862" y="2916237"/>
                </a:lnTo>
                <a:lnTo>
                  <a:pt x="2820649" y="3639502"/>
                </a:lnTo>
                <a:lnTo>
                  <a:pt x="2825186" y="3643947"/>
                </a:lnTo>
                <a:lnTo>
                  <a:pt x="2829374" y="3648710"/>
                </a:lnTo>
                <a:lnTo>
                  <a:pt x="2833213" y="3653790"/>
                </a:lnTo>
                <a:lnTo>
                  <a:pt x="2836702" y="3658870"/>
                </a:lnTo>
                <a:lnTo>
                  <a:pt x="2839843" y="3664267"/>
                </a:lnTo>
                <a:lnTo>
                  <a:pt x="2842984" y="3669347"/>
                </a:lnTo>
                <a:lnTo>
                  <a:pt x="2845776" y="3675062"/>
                </a:lnTo>
                <a:lnTo>
                  <a:pt x="2847870" y="3680460"/>
                </a:lnTo>
                <a:lnTo>
                  <a:pt x="2850313" y="3686175"/>
                </a:lnTo>
                <a:lnTo>
                  <a:pt x="2852058" y="3691890"/>
                </a:lnTo>
                <a:lnTo>
                  <a:pt x="2853453" y="3697605"/>
                </a:lnTo>
                <a:lnTo>
                  <a:pt x="2854849" y="3703637"/>
                </a:lnTo>
                <a:lnTo>
                  <a:pt x="2855896" y="3709670"/>
                </a:lnTo>
                <a:cubicBezTo>
                  <a:pt x="2856129" y="3711575"/>
                  <a:pt x="2856361" y="3713480"/>
                  <a:pt x="2856594" y="3715385"/>
                </a:cubicBezTo>
                <a:cubicBezTo>
                  <a:pt x="2856710" y="3717396"/>
                  <a:pt x="2856827" y="3719406"/>
                  <a:pt x="2856943" y="3721417"/>
                </a:cubicBezTo>
                <a:cubicBezTo>
                  <a:pt x="2857059" y="3723428"/>
                  <a:pt x="2857176" y="3725439"/>
                  <a:pt x="2857292" y="3727450"/>
                </a:cubicBezTo>
                <a:cubicBezTo>
                  <a:pt x="2857176" y="3729355"/>
                  <a:pt x="2857059" y="3731260"/>
                  <a:pt x="2856943" y="3733165"/>
                </a:cubicBezTo>
                <a:cubicBezTo>
                  <a:pt x="2856827" y="3735176"/>
                  <a:pt x="2856710" y="3737186"/>
                  <a:pt x="2856594" y="3739197"/>
                </a:cubicBezTo>
                <a:cubicBezTo>
                  <a:pt x="2856361" y="3741208"/>
                  <a:pt x="2856129" y="3743219"/>
                  <a:pt x="2855896" y="3745230"/>
                </a:cubicBezTo>
                <a:lnTo>
                  <a:pt x="2854849" y="3750945"/>
                </a:lnTo>
                <a:lnTo>
                  <a:pt x="2853453" y="3756977"/>
                </a:lnTo>
                <a:lnTo>
                  <a:pt x="2852058" y="3763010"/>
                </a:lnTo>
                <a:lnTo>
                  <a:pt x="2850313" y="3768407"/>
                </a:lnTo>
                <a:lnTo>
                  <a:pt x="2847870" y="3774122"/>
                </a:lnTo>
                <a:lnTo>
                  <a:pt x="2845776" y="3779837"/>
                </a:lnTo>
                <a:lnTo>
                  <a:pt x="2842984" y="3785235"/>
                </a:lnTo>
                <a:lnTo>
                  <a:pt x="2839843" y="3790632"/>
                </a:lnTo>
                <a:lnTo>
                  <a:pt x="2836702" y="3795712"/>
                </a:lnTo>
                <a:lnTo>
                  <a:pt x="2833213" y="3801110"/>
                </a:lnTo>
                <a:lnTo>
                  <a:pt x="2829374" y="3805872"/>
                </a:lnTo>
                <a:lnTo>
                  <a:pt x="2825186" y="3810635"/>
                </a:lnTo>
                <a:lnTo>
                  <a:pt x="2820649" y="3815397"/>
                </a:lnTo>
                <a:lnTo>
                  <a:pt x="2816113" y="3819842"/>
                </a:lnTo>
                <a:lnTo>
                  <a:pt x="2811227" y="3823970"/>
                </a:lnTo>
                <a:lnTo>
                  <a:pt x="2806341" y="3827780"/>
                </a:lnTo>
                <a:lnTo>
                  <a:pt x="2801106" y="3831272"/>
                </a:lnTo>
                <a:lnTo>
                  <a:pt x="2795872" y="3834447"/>
                </a:lnTo>
                <a:lnTo>
                  <a:pt x="2790637" y="3837622"/>
                </a:lnTo>
                <a:lnTo>
                  <a:pt x="2785053" y="3840480"/>
                </a:lnTo>
                <a:lnTo>
                  <a:pt x="2779469" y="3843020"/>
                </a:lnTo>
                <a:lnTo>
                  <a:pt x="2773886" y="3844925"/>
                </a:lnTo>
                <a:lnTo>
                  <a:pt x="2767953" y="3846830"/>
                </a:lnTo>
                <a:lnTo>
                  <a:pt x="2762369" y="3848417"/>
                </a:lnTo>
                <a:lnTo>
                  <a:pt x="2756437" y="3849370"/>
                </a:lnTo>
                <a:lnTo>
                  <a:pt x="2750504" y="3850640"/>
                </a:lnTo>
                <a:lnTo>
                  <a:pt x="2744571" y="3851275"/>
                </a:lnTo>
                <a:lnTo>
                  <a:pt x="2738639" y="3851592"/>
                </a:lnTo>
                <a:lnTo>
                  <a:pt x="2732706" y="3851910"/>
                </a:lnTo>
                <a:lnTo>
                  <a:pt x="2726773" y="3851592"/>
                </a:lnTo>
                <a:lnTo>
                  <a:pt x="2720841" y="3851275"/>
                </a:lnTo>
                <a:lnTo>
                  <a:pt x="2714908" y="3850640"/>
                </a:lnTo>
                <a:lnTo>
                  <a:pt x="2708975" y="3849370"/>
                </a:lnTo>
                <a:lnTo>
                  <a:pt x="2703043" y="3848417"/>
                </a:lnTo>
                <a:lnTo>
                  <a:pt x="2697110" y="3846830"/>
                </a:lnTo>
                <a:lnTo>
                  <a:pt x="2691526" y="3844925"/>
                </a:lnTo>
                <a:lnTo>
                  <a:pt x="2685943" y="3843020"/>
                </a:lnTo>
                <a:lnTo>
                  <a:pt x="2680359" y="3840480"/>
                </a:lnTo>
                <a:lnTo>
                  <a:pt x="2674775" y="3837622"/>
                </a:lnTo>
                <a:lnTo>
                  <a:pt x="2669540" y="3834447"/>
                </a:lnTo>
                <a:lnTo>
                  <a:pt x="2664306" y="3831272"/>
                </a:lnTo>
                <a:lnTo>
                  <a:pt x="2659071" y="3827780"/>
                </a:lnTo>
                <a:lnTo>
                  <a:pt x="2654185" y="3823970"/>
                </a:lnTo>
                <a:lnTo>
                  <a:pt x="2649300" y="3819842"/>
                </a:lnTo>
                <a:lnTo>
                  <a:pt x="2644763" y="3815397"/>
                </a:lnTo>
                <a:lnTo>
                  <a:pt x="2548793" y="3720147"/>
                </a:lnTo>
                <a:lnTo>
                  <a:pt x="2441307" y="3612515"/>
                </a:lnTo>
                <a:lnTo>
                  <a:pt x="2436770" y="3608070"/>
                </a:lnTo>
                <a:lnTo>
                  <a:pt x="2431884" y="3604260"/>
                </a:lnTo>
                <a:lnTo>
                  <a:pt x="2426999" y="3600132"/>
                </a:lnTo>
                <a:lnTo>
                  <a:pt x="2421764" y="3596640"/>
                </a:lnTo>
                <a:lnTo>
                  <a:pt x="2416529" y="3593465"/>
                </a:lnTo>
                <a:lnTo>
                  <a:pt x="2411295" y="3590290"/>
                </a:lnTo>
                <a:lnTo>
                  <a:pt x="2405711" y="3587750"/>
                </a:lnTo>
                <a:lnTo>
                  <a:pt x="2400127" y="3585210"/>
                </a:lnTo>
                <a:lnTo>
                  <a:pt x="2394543" y="3583305"/>
                </a:lnTo>
                <a:lnTo>
                  <a:pt x="2388960" y="3581082"/>
                </a:lnTo>
                <a:lnTo>
                  <a:pt x="2383027" y="3579812"/>
                </a:lnTo>
                <a:lnTo>
                  <a:pt x="2377094" y="3578225"/>
                </a:lnTo>
                <a:lnTo>
                  <a:pt x="2371162" y="3577272"/>
                </a:lnTo>
                <a:lnTo>
                  <a:pt x="2365229" y="3576637"/>
                </a:lnTo>
                <a:lnTo>
                  <a:pt x="2358947" y="3576320"/>
                </a:lnTo>
                <a:lnTo>
                  <a:pt x="2353015" y="3576320"/>
                </a:lnTo>
                <a:lnTo>
                  <a:pt x="2347082" y="3576320"/>
                </a:lnTo>
                <a:lnTo>
                  <a:pt x="2341149" y="3576637"/>
                </a:lnTo>
                <a:lnTo>
                  <a:pt x="2335217" y="3577272"/>
                </a:lnTo>
                <a:lnTo>
                  <a:pt x="2329284" y="3578225"/>
                </a:lnTo>
                <a:lnTo>
                  <a:pt x="2323351" y="3579812"/>
                </a:lnTo>
                <a:lnTo>
                  <a:pt x="2317419" y="3581082"/>
                </a:lnTo>
                <a:lnTo>
                  <a:pt x="2311835" y="3583305"/>
                </a:lnTo>
                <a:lnTo>
                  <a:pt x="2306251" y="3585210"/>
                </a:lnTo>
                <a:lnTo>
                  <a:pt x="2300668" y="3587750"/>
                </a:lnTo>
                <a:lnTo>
                  <a:pt x="2295084" y="3590290"/>
                </a:lnTo>
                <a:lnTo>
                  <a:pt x="2289849" y="3593465"/>
                </a:lnTo>
                <a:lnTo>
                  <a:pt x="2284614" y="3596640"/>
                </a:lnTo>
                <a:lnTo>
                  <a:pt x="2279380" y="3600450"/>
                </a:lnTo>
                <a:lnTo>
                  <a:pt x="2274494" y="3604260"/>
                </a:lnTo>
                <a:lnTo>
                  <a:pt x="2269608" y="3608070"/>
                </a:lnTo>
                <a:lnTo>
                  <a:pt x="2265071" y="3612515"/>
                </a:lnTo>
                <a:lnTo>
                  <a:pt x="2261232" y="3616325"/>
                </a:lnTo>
                <a:lnTo>
                  <a:pt x="2258092" y="3620135"/>
                </a:lnTo>
                <a:lnTo>
                  <a:pt x="2251810" y="3628390"/>
                </a:lnTo>
                <a:lnTo>
                  <a:pt x="2246226" y="3636327"/>
                </a:lnTo>
                <a:lnTo>
                  <a:pt x="2241690" y="3644900"/>
                </a:lnTo>
                <a:lnTo>
                  <a:pt x="2237502" y="3654107"/>
                </a:lnTo>
                <a:lnTo>
                  <a:pt x="2234361" y="3663315"/>
                </a:lnTo>
                <a:lnTo>
                  <a:pt x="2231918" y="3672522"/>
                </a:lnTo>
                <a:lnTo>
                  <a:pt x="2230173" y="3682047"/>
                </a:lnTo>
                <a:lnTo>
                  <a:pt x="2229126" y="3691572"/>
                </a:lnTo>
                <a:cubicBezTo>
                  <a:pt x="2229010" y="3694747"/>
                  <a:pt x="2228893" y="3697922"/>
                  <a:pt x="2228777" y="3701097"/>
                </a:cubicBezTo>
                <a:cubicBezTo>
                  <a:pt x="2229010" y="3704272"/>
                  <a:pt x="2229242" y="3707447"/>
                  <a:pt x="2229475" y="3710622"/>
                </a:cubicBezTo>
                <a:lnTo>
                  <a:pt x="2230522" y="3720465"/>
                </a:lnTo>
                <a:lnTo>
                  <a:pt x="2232616" y="3729672"/>
                </a:lnTo>
                <a:lnTo>
                  <a:pt x="2235059" y="3739197"/>
                </a:lnTo>
                <a:lnTo>
                  <a:pt x="2238549" y="3748405"/>
                </a:lnTo>
                <a:lnTo>
                  <a:pt x="2242736" y="3756977"/>
                </a:lnTo>
                <a:lnTo>
                  <a:pt x="2534136" y="4048442"/>
                </a:lnTo>
                <a:lnTo>
                  <a:pt x="2538673" y="4052887"/>
                </a:lnTo>
                <a:lnTo>
                  <a:pt x="2542860" y="4057967"/>
                </a:lnTo>
                <a:lnTo>
                  <a:pt x="2546699" y="4062730"/>
                </a:lnTo>
                <a:lnTo>
                  <a:pt x="2550189" y="4067810"/>
                </a:lnTo>
                <a:lnTo>
                  <a:pt x="2553330" y="4073207"/>
                </a:lnTo>
                <a:lnTo>
                  <a:pt x="2556471" y="4078287"/>
                </a:lnTo>
                <a:lnTo>
                  <a:pt x="2559262" y="4084002"/>
                </a:lnTo>
                <a:lnTo>
                  <a:pt x="2561705" y="4089717"/>
                </a:lnTo>
                <a:lnTo>
                  <a:pt x="2563799" y="4095115"/>
                </a:lnTo>
                <a:lnTo>
                  <a:pt x="2565544" y="4100830"/>
                </a:lnTo>
                <a:lnTo>
                  <a:pt x="2566940" y="4106862"/>
                </a:lnTo>
                <a:lnTo>
                  <a:pt x="2568336" y="4112577"/>
                </a:lnTo>
                <a:lnTo>
                  <a:pt x="2569383" y="4118610"/>
                </a:lnTo>
                <a:cubicBezTo>
                  <a:pt x="2569616" y="4120621"/>
                  <a:pt x="2569848" y="4122631"/>
                  <a:pt x="2570081" y="4124642"/>
                </a:cubicBezTo>
                <a:cubicBezTo>
                  <a:pt x="2570197" y="4126547"/>
                  <a:pt x="2570314" y="4128452"/>
                  <a:pt x="2570430" y="4130357"/>
                </a:cubicBezTo>
                <a:cubicBezTo>
                  <a:pt x="2570546" y="4132368"/>
                  <a:pt x="2570663" y="4134379"/>
                  <a:pt x="2570779" y="4136390"/>
                </a:cubicBezTo>
                <a:cubicBezTo>
                  <a:pt x="2570663" y="4138401"/>
                  <a:pt x="2570546" y="4140411"/>
                  <a:pt x="2570430" y="4142422"/>
                </a:cubicBezTo>
                <a:cubicBezTo>
                  <a:pt x="2570314" y="4144327"/>
                  <a:pt x="2570197" y="4146232"/>
                  <a:pt x="2570081" y="4148137"/>
                </a:cubicBezTo>
                <a:cubicBezTo>
                  <a:pt x="2569848" y="4150148"/>
                  <a:pt x="2569616" y="4152159"/>
                  <a:pt x="2569383" y="4154170"/>
                </a:cubicBezTo>
                <a:lnTo>
                  <a:pt x="2568336" y="4160202"/>
                </a:lnTo>
                <a:lnTo>
                  <a:pt x="2566940" y="4165917"/>
                </a:lnTo>
                <a:lnTo>
                  <a:pt x="2565544" y="4171632"/>
                </a:lnTo>
                <a:lnTo>
                  <a:pt x="2563799" y="4177665"/>
                </a:lnTo>
                <a:lnTo>
                  <a:pt x="2561705" y="4183062"/>
                </a:lnTo>
                <a:lnTo>
                  <a:pt x="2559262" y="4188777"/>
                </a:lnTo>
                <a:lnTo>
                  <a:pt x="2556471" y="4194175"/>
                </a:lnTo>
                <a:lnTo>
                  <a:pt x="2553330" y="4199572"/>
                </a:lnTo>
                <a:lnTo>
                  <a:pt x="2550189" y="4204652"/>
                </a:lnTo>
                <a:lnTo>
                  <a:pt x="2546699" y="4210050"/>
                </a:lnTo>
                <a:lnTo>
                  <a:pt x="2542860" y="4214812"/>
                </a:lnTo>
                <a:lnTo>
                  <a:pt x="2538673" y="4219892"/>
                </a:lnTo>
                <a:lnTo>
                  <a:pt x="2534136" y="4224337"/>
                </a:lnTo>
                <a:lnTo>
                  <a:pt x="2529599" y="4228782"/>
                </a:lnTo>
                <a:lnTo>
                  <a:pt x="2524713" y="4232592"/>
                </a:lnTo>
                <a:lnTo>
                  <a:pt x="2519828" y="4236402"/>
                </a:lnTo>
                <a:lnTo>
                  <a:pt x="2514942" y="4239895"/>
                </a:lnTo>
                <a:lnTo>
                  <a:pt x="2509707" y="4243387"/>
                </a:lnTo>
                <a:lnTo>
                  <a:pt x="2504472" y="4246245"/>
                </a:lnTo>
                <a:lnTo>
                  <a:pt x="2498889" y="4249102"/>
                </a:lnTo>
                <a:lnTo>
                  <a:pt x="2493654" y="4251642"/>
                </a:lnTo>
                <a:lnTo>
                  <a:pt x="2488070" y="4253547"/>
                </a:lnTo>
                <a:lnTo>
                  <a:pt x="2482138" y="4255452"/>
                </a:lnTo>
                <a:lnTo>
                  <a:pt x="2476554" y="4257040"/>
                </a:lnTo>
                <a:lnTo>
                  <a:pt x="2470621" y="4258627"/>
                </a:lnTo>
                <a:lnTo>
                  <a:pt x="2465038" y="4259262"/>
                </a:lnTo>
                <a:lnTo>
                  <a:pt x="2459105" y="4260215"/>
                </a:lnTo>
                <a:lnTo>
                  <a:pt x="2453172" y="4260532"/>
                </a:lnTo>
                <a:lnTo>
                  <a:pt x="2447240" y="4260532"/>
                </a:lnTo>
                <a:lnTo>
                  <a:pt x="5052034" y="6857999"/>
                </a:lnTo>
                <a:lnTo>
                  <a:pt x="9147326" y="68579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414F6C0-EC74-4F78-A8BB-EE8A6F486E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625628" y="1011444"/>
            <a:ext cx="570809" cy="601306"/>
          </a:xfrm>
          <a:custGeom>
            <a:avLst/>
            <a:gdLst>
              <a:gd name="connsiteX0" fmla="*/ 0 w 428107"/>
              <a:gd name="connsiteY0" fmla="*/ 0 h 601306"/>
              <a:gd name="connsiteX1" fmla="*/ 0 w 428107"/>
              <a:gd name="connsiteY1" fmla="*/ 347543 h 601306"/>
              <a:gd name="connsiteX2" fmla="*/ 217740 w 428107"/>
              <a:gd name="connsiteY2" fmla="*/ 564820 h 601306"/>
              <a:gd name="connsiteX3" fmla="*/ 222275 w 428107"/>
              <a:gd name="connsiteY3" fmla="*/ 569579 h 601306"/>
              <a:gd name="connsiteX4" fmla="*/ 226811 w 428107"/>
              <a:gd name="connsiteY4" fmla="*/ 573386 h 601306"/>
              <a:gd name="connsiteX5" fmla="*/ 231695 w 428107"/>
              <a:gd name="connsiteY5" fmla="*/ 577193 h 601306"/>
              <a:gd name="connsiteX6" fmla="*/ 236928 w 428107"/>
              <a:gd name="connsiteY6" fmla="*/ 580683 h 601306"/>
              <a:gd name="connsiteX7" fmla="*/ 242161 w 428107"/>
              <a:gd name="connsiteY7" fmla="*/ 584173 h 601306"/>
              <a:gd name="connsiteX8" fmla="*/ 247394 w 428107"/>
              <a:gd name="connsiteY8" fmla="*/ 586712 h 601306"/>
              <a:gd name="connsiteX9" fmla="*/ 252627 w 428107"/>
              <a:gd name="connsiteY9" fmla="*/ 589567 h 601306"/>
              <a:gd name="connsiteX10" fmla="*/ 258209 w 428107"/>
              <a:gd name="connsiteY10" fmla="*/ 592105 h 601306"/>
              <a:gd name="connsiteX11" fmla="*/ 263791 w 428107"/>
              <a:gd name="connsiteY11" fmla="*/ 594326 h 601306"/>
              <a:gd name="connsiteX12" fmla="*/ 269372 w 428107"/>
              <a:gd name="connsiteY12" fmla="*/ 595912 h 601306"/>
              <a:gd name="connsiteX13" fmla="*/ 275303 w 428107"/>
              <a:gd name="connsiteY13" fmla="*/ 597182 h 601306"/>
              <a:gd name="connsiteX14" fmla="*/ 281234 w 428107"/>
              <a:gd name="connsiteY14" fmla="*/ 598768 h 601306"/>
              <a:gd name="connsiteX15" fmla="*/ 286816 w 428107"/>
              <a:gd name="connsiteY15" fmla="*/ 599720 h 601306"/>
              <a:gd name="connsiteX16" fmla="*/ 292747 w 428107"/>
              <a:gd name="connsiteY16" fmla="*/ 600354 h 601306"/>
              <a:gd name="connsiteX17" fmla="*/ 298677 w 428107"/>
              <a:gd name="connsiteY17" fmla="*/ 600672 h 601306"/>
              <a:gd name="connsiteX18" fmla="*/ 304608 w 428107"/>
              <a:gd name="connsiteY18" fmla="*/ 601306 h 601306"/>
              <a:gd name="connsiteX19" fmla="*/ 310539 w 428107"/>
              <a:gd name="connsiteY19" fmla="*/ 600672 h 601306"/>
              <a:gd name="connsiteX20" fmla="*/ 316470 w 428107"/>
              <a:gd name="connsiteY20" fmla="*/ 600354 h 601306"/>
              <a:gd name="connsiteX21" fmla="*/ 322400 w 428107"/>
              <a:gd name="connsiteY21" fmla="*/ 599720 h 601306"/>
              <a:gd name="connsiteX22" fmla="*/ 327982 w 428107"/>
              <a:gd name="connsiteY22" fmla="*/ 598768 h 601306"/>
              <a:gd name="connsiteX23" fmla="*/ 333913 w 428107"/>
              <a:gd name="connsiteY23" fmla="*/ 597182 h 601306"/>
              <a:gd name="connsiteX24" fmla="*/ 339495 w 428107"/>
              <a:gd name="connsiteY24" fmla="*/ 595912 h 601306"/>
              <a:gd name="connsiteX25" fmla="*/ 345426 w 428107"/>
              <a:gd name="connsiteY25" fmla="*/ 594326 h 601306"/>
              <a:gd name="connsiteX26" fmla="*/ 351007 w 428107"/>
              <a:gd name="connsiteY26" fmla="*/ 592105 h 601306"/>
              <a:gd name="connsiteX27" fmla="*/ 356240 w 428107"/>
              <a:gd name="connsiteY27" fmla="*/ 589567 h 601306"/>
              <a:gd name="connsiteX28" fmla="*/ 361822 w 428107"/>
              <a:gd name="connsiteY28" fmla="*/ 586712 h 601306"/>
              <a:gd name="connsiteX29" fmla="*/ 367055 w 428107"/>
              <a:gd name="connsiteY29" fmla="*/ 584173 h 601306"/>
              <a:gd name="connsiteX30" fmla="*/ 372288 w 428107"/>
              <a:gd name="connsiteY30" fmla="*/ 580683 h 601306"/>
              <a:gd name="connsiteX31" fmla="*/ 377172 w 428107"/>
              <a:gd name="connsiteY31" fmla="*/ 577193 h 601306"/>
              <a:gd name="connsiteX32" fmla="*/ 382405 w 428107"/>
              <a:gd name="connsiteY32" fmla="*/ 573386 h 601306"/>
              <a:gd name="connsiteX33" fmla="*/ 386941 w 428107"/>
              <a:gd name="connsiteY33" fmla="*/ 569579 h 601306"/>
              <a:gd name="connsiteX34" fmla="*/ 391476 w 428107"/>
              <a:gd name="connsiteY34" fmla="*/ 564820 h 601306"/>
              <a:gd name="connsiteX35" fmla="*/ 396011 w 428107"/>
              <a:gd name="connsiteY35" fmla="*/ 560378 h 601306"/>
              <a:gd name="connsiteX36" fmla="*/ 400198 w 428107"/>
              <a:gd name="connsiteY36" fmla="*/ 555619 h 601306"/>
              <a:gd name="connsiteX37" fmla="*/ 403686 w 428107"/>
              <a:gd name="connsiteY37" fmla="*/ 550542 h 601306"/>
              <a:gd name="connsiteX38" fmla="*/ 407524 w 428107"/>
              <a:gd name="connsiteY38" fmla="*/ 545783 h 601306"/>
              <a:gd name="connsiteX39" fmla="*/ 410664 w 428107"/>
              <a:gd name="connsiteY39" fmla="*/ 540390 h 601306"/>
              <a:gd name="connsiteX40" fmla="*/ 413455 w 428107"/>
              <a:gd name="connsiteY40" fmla="*/ 535313 h 601306"/>
              <a:gd name="connsiteX41" fmla="*/ 416594 w 428107"/>
              <a:gd name="connsiteY41" fmla="*/ 529602 h 601306"/>
              <a:gd name="connsiteX42" fmla="*/ 419036 w 428107"/>
              <a:gd name="connsiteY42" fmla="*/ 524526 h 601306"/>
              <a:gd name="connsiteX43" fmla="*/ 421130 w 428107"/>
              <a:gd name="connsiteY43" fmla="*/ 518815 h 601306"/>
              <a:gd name="connsiteX44" fmla="*/ 422874 w 428107"/>
              <a:gd name="connsiteY44" fmla="*/ 512787 h 601306"/>
              <a:gd name="connsiteX45" fmla="*/ 424618 w 428107"/>
              <a:gd name="connsiteY45" fmla="*/ 507393 h 601306"/>
              <a:gd name="connsiteX46" fmla="*/ 425665 w 428107"/>
              <a:gd name="connsiteY46" fmla="*/ 501365 h 601306"/>
              <a:gd name="connsiteX47" fmla="*/ 426712 w 428107"/>
              <a:gd name="connsiteY47" fmla="*/ 495654 h 601306"/>
              <a:gd name="connsiteX48" fmla="*/ 427409 w 428107"/>
              <a:gd name="connsiteY48" fmla="*/ 489943 h 601306"/>
              <a:gd name="connsiteX49" fmla="*/ 427758 w 428107"/>
              <a:gd name="connsiteY49" fmla="*/ 483915 h 601306"/>
              <a:gd name="connsiteX50" fmla="*/ 428107 w 428107"/>
              <a:gd name="connsiteY50" fmla="*/ 478204 h 601306"/>
              <a:gd name="connsiteX51" fmla="*/ 427758 w 428107"/>
              <a:gd name="connsiteY51" fmla="*/ 472176 h 601306"/>
              <a:gd name="connsiteX52" fmla="*/ 427409 w 428107"/>
              <a:gd name="connsiteY52" fmla="*/ 466147 h 601306"/>
              <a:gd name="connsiteX53" fmla="*/ 426712 w 428107"/>
              <a:gd name="connsiteY53" fmla="*/ 460436 h 601306"/>
              <a:gd name="connsiteX54" fmla="*/ 425665 w 428107"/>
              <a:gd name="connsiteY54" fmla="*/ 454408 h 601306"/>
              <a:gd name="connsiteX55" fmla="*/ 424618 w 428107"/>
              <a:gd name="connsiteY55" fmla="*/ 448697 h 601306"/>
              <a:gd name="connsiteX56" fmla="*/ 422874 w 428107"/>
              <a:gd name="connsiteY56" fmla="*/ 442986 h 601306"/>
              <a:gd name="connsiteX57" fmla="*/ 421130 w 428107"/>
              <a:gd name="connsiteY57" fmla="*/ 437275 h 601306"/>
              <a:gd name="connsiteX58" fmla="*/ 419036 w 428107"/>
              <a:gd name="connsiteY58" fmla="*/ 431564 h 601306"/>
              <a:gd name="connsiteX59" fmla="*/ 416594 w 428107"/>
              <a:gd name="connsiteY59" fmla="*/ 426171 h 601306"/>
              <a:gd name="connsiteX60" fmla="*/ 413455 w 428107"/>
              <a:gd name="connsiteY60" fmla="*/ 420777 h 601306"/>
              <a:gd name="connsiteX61" fmla="*/ 410664 w 428107"/>
              <a:gd name="connsiteY61" fmla="*/ 415701 h 601306"/>
              <a:gd name="connsiteX62" fmla="*/ 407524 w 428107"/>
              <a:gd name="connsiteY62" fmla="*/ 410307 h 601306"/>
              <a:gd name="connsiteX63" fmla="*/ 403686 w 428107"/>
              <a:gd name="connsiteY63" fmla="*/ 405231 h 601306"/>
              <a:gd name="connsiteX64" fmla="*/ 400198 w 428107"/>
              <a:gd name="connsiteY64" fmla="*/ 400154 h 601306"/>
              <a:gd name="connsiteX65" fmla="*/ 396011 w 428107"/>
              <a:gd name="connsiteY65" fmla="*/ 395712 h 601306"/>
              <a:gd name="connsiteX66" fmla="*/ 391476 w 428107"/>
              <a:gd name="connsiteY66" fmla="*/ 390953 h 60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28107" h="601306">
                <a:moveTo>
                  <a:pt x="0" y="0"/>
                </a:moveTo>
                <a:lnTo>
                  <a:pt x="0" y="347543"/>
                </a:lnTo>
                <a:lnTo>
                  <a:pt x="217740" y="564820"/>
                </a:lnTo>
                <a:lnTo>
                  <a:pt x="222275" y="569579"/>
                </a:lnTo>
                <a:lnTo>
                  <a:pt x="226811" y="573386"/>
                </a:lnTo>
                <a:lnTo>
                  <a:pt x="231695" y="577193"/>
                </a:lnTo>
                <a:lnTo>
                  <a:pt x="236928" y="580683"/>
                </a:lnTo>
                <a:lnTo>
                  <a:pt x="242161" y="584173"/>
                </a:lnTo>
                <a:lnTo>
                  <a:pt x="247394" y="586712"/>
                </a:lnTo>
                <a:lnTo>
                  <a:pt x="252627" y="589567"/>
                </a:lnTo>
                <a:lnTo>
                  <a:pt x="258209" y="592105"/>
                </a:lnTo>
                <a:lnTo>
                  <a:pt x="263791" y="594326"/>
                </a:lnTo>
                <a:lnTo>
                  <a:pt x="269372" y="595912"/>
                </a:lnTo>
                <a:lnTo>
                  <a:pt x="275303" y="597182"/>
                </a:lnTo>
                <a:lnTo>
                  <a:pt x="281234" y="598768"/>
                </a:lnTo>
                <a:lnTo>
                  <a:pt x="286816" y="599720"/>
                </a:lnTo>
                <a:lnTo>
                  <a:pt x="292747" y="600354"/>
                </a:lnTo>
                <a:lnTo>
                  <a:pt x="298677" y="600672"/>
                </a:lnTo>
                <a:lnTo>
                  <a:pt x="304608" y="601306"/>
                </a:lnTo>
                <a:lnTo>
                  <a:pt x="310539" y="600672"/>
                </a:lnTo>
                <a:lnTo>
                  <a:pt x="316470" y="600354"/>
                </a:lnTo>
                <a:lnTo>
                  <a:pt x="322400" y="599720"/>
                </a:lnTo>
                <a:lnTo>
                  <a:pt x="327982" y="598768"/>
                </a:lnTo>
                <a:lnTo>
                  <a:pt x="333913" y="597182"/>
                </a:lnTo>
                <a:lnTo>
                  <a:pt x="339495" y="595912"/>
                </a:lnTo>
                <a:lnTo>
                  <a:pt x="345426" y="594326"/>
                </a:lnTo>
                <a:lnTo>
                  <a:pt x="351007" y="592105"/>
                </a:lnTo>
                <a:lnTo>
                  <a:pt x="356240" y="589567"/>
                </a:lnTo>
                <a:lnTo>
                  <a:pt x="361822" y="586712"/>
                </a:lnTo>
                <a:lnTo>
                  <a:pt x="367055" y="584173"/>
                </a:lnTo>
                <a:lnTo>
                  <a:pt x="372288" y="580683"/>
                </a:lnTo>
                <a:lnTo>
                  <a:pt x="377172" y="577193"/>
                </a:lnTo>
                <a:lnTo>
                  <a:pt x="382405" y="573386"/>
                </a:lnTo>
                <a:lnTo>
                  <a:pt x="386941" y="569579"/>
                </a:lnTo>
                <a:lnTo>
                  <a:pt x="391476" y="564820"/>
                </a:lnTo>
                <a:lnTo>
                  <a:pt x="396011" y="560378"/>
                </a:lnTo>
                <a:lnTo>
                  <a:pt x="400198" y="555619"/>
                </a:lnTo>
                <a:lnTo>
                  <a:pt x="403686" y="550542"/>
                </a:lnTo>
                <a:lnTo>
                  <a:pt x="407524" y="545783"/>
                </a:lnTo>
                <a:lnTo>
                  <a:pt x="410664" y="540390"/>
                </a:lnTo>
                <a:lnTo>
                  <a:pt x="413455" y="535313"/>
                </a:lnTo>
                <a:lnTo>
                  <a:pt x="416594" y="529602"/>
                </a:lnTo>
                <a:lnTo>
                  <a:pt x="419036" y="524526"/>
                </a:lnTo>
                <a:lnTo>
                  <a:pt x="421130" y="518815"/>
                </a:lnTo>
                <a:lnTo>
                  <a:pt x="422874" y="512787"/>
                </a:lnTo>
                <a:lnTo>
                  <a:pt x="424618" y="507393"/>
                </a:lnTo>
                <a:lnTo>
                  <a:pt x="425665" y="501365"/>
                </a:lnTo>
                <a:lnTo>
                  <a:pt x="426712" y="495654"/>
                </a:lnTo>
                <a:lnTo>
                  <a:pt x="427409" y="489943"/>
                </a:lnTo>
                <a:lnTo>
                  <a:pt x="427758" y="483915"/>
                </a:lnTo>
                <a:lnTo>
                  <a:pt x="428107" y="478204"/>
                </a:lnTo>
                <a:lnTo>
                  <a:pt x="427758" y="472176"/>
                </a:lnTo>
                <a:lnTo>
                  <a:pt x="427409" y="466147"/>
                </a:lnTo>
                <a:lnTo>
                  <a:pt x="426712" y="460436"/>
                </a:lnTo>
                <a:lnTo>
                  <a:pt x="425665" y="454408"/>
                </a:lnTo>
                <a:lnTo>
                  <a:pt x="424618" y="448697"/>
                </a:lnTo>
                <a:lnTo>
                  <a:pt x="422874" y="442986"/>
                </a:lnTo>
                <a:lnTo>
                  <a:pt x="421130" y="437275"/>
                </a:lnTo>
                <a:lnTo>
                  <a:pt x="419036" y="431564"/>
                </a:lnTo>
                <a:lnTo>
                  <a:pt x="416594" y="426171"/>
                </a:lnTo>
                <a:lnTo>
                  <a:pt x="413455" y="420777"/>
                </a:lnTo>
                <a:lnTo>
                  <a:pt x="410664" y="415701"/>
                </a:lnTo>
                <a:lnTo>
                  <a:pt x="407524" y="410307"/>
                </a:lnTo>
                <a:lnTo>
                  <a:pt x="403686" y="405231"/>
                </a:lnTo>
                <a:lnTo>
                  <a:pt x="400198" y="400154"/>
                </a:lnTo>
                <a:lnTo>
                  <a:pt x="396011" y="395712"/>
                </a:lnTo>
                <a:lnTo>
                  <a:pt x="391476" y="3909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A42BCB42-08AF-41F0-A87D-DE5118C7ADC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9384801" y="2"/>
            <a:ext cx="2529415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6" name="Freeform 10">
            <a:extLst>
              <a:ext uri="{FF2B5EF4-FFF2-40B4-BE49-F238E27FC236}">
                <a16:creationId xmlns:a16="http://schemas.microsoft.com/office/drawing/2014/main" id="{FEC998CD-1D9C-4251-80DB-CCE1F89AC2B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130328" y="4983163"/>
            <a:ext cx="2765790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BBA4EED-BA00-4BA2-B75F-21EBE0BF6A6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491958" y="3700871"/>
            <a:ext cx="704477" cy="705171"/>
          </a:xfrm>
          <a:custGeom>
            <a:avLst/>
            <a:gdLst>
              <a:gd name="connsiteX0" fmla="*/ 0 w 528358"/>
              <a:gd name="connsiteY0" fmla="*/ 0 h 705171"/>
              <a:gd name="connsiteX1" fmla="*/ 0 w 528358"/>
              <a:gd name="connsiteY1" fmla="*/ 353336 h 705171"/>
              <a:gd name="connsiteX2" fmla="*/ 315271 w 528358"/>
              <a:gd name="connsiteY2" fmla="*/ 668640 h 705171"/>
              <a:gd name="connsiteX3" fmla="*/ 319805 w 528358"/>
              <a:gd name="connsiteY3" fmla="*/ 673087 h 705171"/>
              <a:gd name="connsiteX4" fmla="*/ 324688 w 528358"/>
              <a:gd name="connsiteY4" fmla="*/ 677217 h 705171"/>
              <a:gd name="connsiteX5" fmla="*/ 329919 w 528358"/>
              <a:gd name="connsiteY5" fmla="*/ 681029 h 705171"/>
              <a:gd name="connsiteX6" fmla="*/ 334801 w 528358"/>
              <a:gd name="connsiteY6" fmla="*/ 684523 h 705171"/>
              <a:gd name="connsiteX7" fmla="*/ 340033 w 528358"/>
              <a:gd name="connsiteY7" fmla="*/ 687700 h 705171"/>
              <a:gd name="connsiteX8" fmla="*/ 345613 w 528358"/>
              <a:gd name="connsiteY8" fmla="*/ 690876 h 705171"/>
              <a:gd name="connsiteX9" fmla="*/ 350844 w 528358"/>
              <a:gd name="connsiteY9" fmla="*/ 693735 h 705171"/>
              <a:gd name="connsiteX10" fmla="*/ 356424 w 528358"/>
              <a:gd name="connsiteY10" fmla="*/ 695959 h 705171"/>
              <a:gd name="connsiteX11" fmla="*/ 362353 w 528358"/>
              <a:gd name="connsiteY11" fmla="*/ 698183 h 705171"/>
              <a:gd name="connsiteX12" fmla="*/ 367933 w 528358"/>
              <a:gd name="connsiteY12" fmla="*/ 700089 h 705171"/>
              <a:gd name="connsiteX13" fmla="*/ 373861 w 528358"/>
              <a:gd name="connsiteY13" fmla="*/ 701677 h 705171"/>
              <a:gd name="connsiteX14" fmla="*/ 379790 w 528358"/>
              <a:gd name="connsiteY14" fmla="*/ 702630 h 705171"/>
              <a:gd name="connsiteX15" fmla="*/ 385719 w 528358"/>
              <a:gd name="connsiteY15" fmla="*/ 703901 h 705171"/>
              <a:gd name="connsiteX16" fmla="*/ 391648 w 528358"/>
              <a:gd name="connsiteY16" fmla="*/ 704536 h 705171"/>
              <a:gd name="connsiteX17" fmla="*/ 397576 w 528358"/>
              <a:gd name="connsiteY17" fmla="*/ 704854 h 705171"/>
              <a:gd name="connsiteX18" fmla="*/ 403505 w 528358"/>
              <a:gd name="connsiteY18" fmla="*/ 705171 h 705171"/>
              <a:gd name="connsiteX19" fmla="*/ 409434 w 528358"/>
              <a:gd name="connsiteY19" fmla="*/ 704854 h 705171"/>
              <a:gd name="connsiteX20" fmla="*/ 415363 w 528358"/>
              <a:gd name="connsiteY20" fmla="*/ 704536 h 705171"/>
              <a:gd name="connsiteX21" fmla="*/ 421292 w 528358"/>
              <a:gd name="connsiteY21" fmla="*/ 703901 h 705171"/>
              <a:gd name="connsiteX22" fmla="*/ 427220 w 528358"/>
              <a:gd name="connsiteY22" fmla="*/ 702630 h 705171"/>
              <a:gd name="connsiteX23" fmla="*/ 433149 w 528358"/>
              <a:gd name="connsiteY23" fmla="*/ 701677 h 705171"/>
              <a:gd name="connsiteX24" fmla="*/ 439078 w 528358"/>
              <a:gd name="connsiteY24" fmla="*/ 700089 h 705171"/>
              <a:gd name="connsiteX25" fmla="*/ 445007 w 528358"/>
              <a:gd name="connsiteY25" fmla="*/ 698183 h 705171"/>
              <a:gd name="connsiteX26" fmla="*/ 450587 w 528358"/>
              <a:gd name="connsiteY26" fmla="*/ 695959 h 705171"/>
              <a:gd name="connsiteX27" fmla="*/ 456167 w 528358"/>
              <a:gd name="connsiteY27" fmla="*/ 693735 h 705171"/>
              <a:gd name="connsiteX28" fmla="*/ 461747 w 528358"/>
              <a:gd name="connsiteY28" fmla="*/ 690876 h 705171"/>
              <a:gd name="connsiteX29" fmla="*/ 466978 w 528358"/>
              <a:gd name="connsiteY29" fmla="*/ 687700 h 705171"/>
              <a:gd name="connsiteX30" fmla="*/ 472209 w 528358"/>
              <a:gd name="connsiteY30" fmla="*/ 684523 h 705171"/>
              <a:gd name="connsiteX31" fmla="*/ 477440 w 528358"/>
              <a:gd name="connsiteY31" fmla="*/ 681029 h 705171"/>
              <a:gd name="connsiteX32" fmla="*/ 482323 w 528358"/>
              <a:gd name="connsiteY32" fmla="*/ 677217 h 705171"/>
              <a:gd name="connsiteX33" fmla="*/ 487205 w 528358"/>
              <a:gd name="connsiteY33" fmla="*/ 673087 h 705171"/>
              <a:gd name="connsiteX34" fmla="*/ 491739 w 528358"/>
              <a:gd name="connsiteY34" fmla="*/ 668640 h 705171"/>
              <a:gd name="connsiteX35" fmla="*/ 496273 w 528358"/>
              <a:gd name="connsiteY35" fmla="*/ 663875 h 705171"/>
              <a:gd name="connsiteX36" fmla="*/ 500458 w 528358"/>
              <a:gd name="connsiteY36" fmla="*/ 659110 h 705171"/>
              <a:gd name="connsiteX37" fmla="*/ 504294 w 528358"/>
              <a:gd name="connsiteY37" fmla="*/ 654345 h 705171"/>
              <a:gd name="connsiteX38" fmla="*/ 507782 w 528358"/>
              <a:gd name="connsiteY38" fmla="*/ 648945 h 705171"/>
              <a:gd name="connsiteX39" fmla="*/ 510920 w 528358"/>
              <a:gd name="connsiteY39" fmla="*/ 643862 h 705171"/>
              <a:gd name="connsiteX40" fmla="*/ 514059 w 528358"/>
              <a:gd name="connsiteY40" fmla="*/ 638144 h 705171"/>
              <a:gd name="connsiteX41" fmla="*/ 516849 w 528358"/>
              <a:gd name="connsiteY41" fmla="*/ 632744 h 705171"/>
              <a:gd name="connsiteX42" fmla="*/ 519290 w 528358"/>
              <a:gd name="connsiteY42" fmla="*/ 627344 h 705171"/>
              <a:gd name="connsiteX43" fmla="*/ 521383 w 528358"/>
              <a:gd name="connsiteY43" fmla="*/ 621308 h 705171"/>
              <a:gd name="connsiteX44" fmla="*/ 523127 w 528358"/>
              <a:gd name="connsiteY44" fmla="*/ 615908 h 705171"/>
              <a:gd name="connsiteX45" fmla="*/ 524870 w 528358"/>
              <a:gd name="connsiteY45" fmla="*/ 609872 h 705171"/>
              <a:gd name="connsiteX46" fmla="*/ 525917 w 528358"/>
              <a:gd name="connsiteY46" fmla="*/ 603836 h 705171"/>
              <a:gd name="connsiteX47" fmla="*/ 526963 w 528358"/>
              <a:gd name="connsiteY47" fmla="*/ 598119 h 705171"/>
              <a:gd name="connsiteX48" fmla="*/ 527660 w 528358"/>
              <a:gd name="connsiteY48" fmla="*/ 592083 h 705171"/>
              <a:gd name="connsiteX49" fmla="*/ 528358 w 528358"/>
              <a:gd name="connsiteY49" fmla="*/ 586047 h 705171"/>
              <a:gd name="connsiteX50" fmla="*/ 528358 w 528358"/>
              <a:gd name="connsiteY50" fmla="*/ 580329 h 705171"/>
              <a:gd name="connsiteX51" fmla="*/ 528358 w 528358"/>
              <a:gd name="connsiteY51" fmla="*/ 574294 h 705171"/>
              <a:gd name="connsiteX52" fmla="*/ 527660 w 528358"/>
              <a:gd name="connsiteY52" fmla="*/ 568258 h 705171"/>
              <a:gd name="connsiteX53" fmla="*/ 526963 w 528358"/>
              <a:gd name="connsiteY53" fmla="*/ 562223 h 705171"/>
              <a:gd name="connsiteX54" fmla="*/ 525917 w 528358"/>
              <a:gd name="connsiteY54" fmla="*/ 556505 h 705171"/>
              <a:gd name="connsiteX55" fmla="*/ 524870 w 528358"/>
              <a:gd name="connsiteY55" fmla="*/ 550469 h 705171"/>
              <a:gd name="connsiteX56" fmla="*/ 523127 w 528358"/>
              <a:gd name="connsiteY56" fmla="*/ 544433 h 705171"/>
              <a:gd name="connsiteX57" fmla="*/ 521383 w 528358"/>
              <a:gd name="connsiteY57" fmla="*/ 539033 h 705171"/>
              <a:gd name="connsiteX58" fmla="*/ 519290 w 528358"/>
              <a:gd name="connsiteY58" fmla="*/ 532997 h 705171"/>
              <a:gd name="connsiteX59" fmla="*/ 516849 w 528358"/>
              <a:gd name="connsiteY59" fmla="*/ 527597 h 705171"/>
              <a:gd name="connsiteX60" fmla="*/ 514059 w 528358"/>
              <a:gd name="connsiteY60" fmla="*/ 522197 h 705171"/>
              <a:gd name="connsiteX61" fmla="*/ 510920 w 528358"/>
              <a:gd name="connsiteY61" fmla="*/ 516479 h 705171"/>
              <a:gd name="connsiteX62" fmla="*/ 507782 w 528358"/>
              <a:gd name="connsiteY62" fmla="*/ 511396 h 705171"/>
              <a:gd name="connsiteX63" fmla="*/ 504294 w 528358"/>
              <a:gd name="connsiteY63" fmla="*/ 505996 h 705171"/>
              <a:gd name="connsiteX64" fmla="*/ 500458 w 528358"/>
              <a:gd name="connsiteY64" fmla="*/ 501231 h 705171"/>
              <a:gd name="connsiteX65" fmla="*/ 496273 w 528358"/>
              <a:gd name="connsiteY65" fmla="*/ 496466 h 705171"/>
              <a:gd name="connsiteX66" fmla="*/ 491739 w 528358"/>
              <a:gd name="connsiteY66" fmla="*/ 491701 h 70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28358" h="705171">
                <a:moveTo>
                  <a:pt x="0" y="0"/>
                </a:moveTo>
                <a:lnTo>
                  <a:pt x="0" y="353336"/>
                </a:lnTo>
                <a:lnTo>
                  <a:pt x="315271" y="668640"/>
                </a:lnTo>
                <a:lnTo>
                  <a:pt x="319805" y="673087"/>
                </a:lnTo>
                <a:lnTo>
                  <a:pt x="324688" y="677217"/>
                </a:lnTo>
                <a:lnTo>
                  <a:pt x="329919" y="681029"/>
                </a:lnTo>
                <a:lnTo>
                  <a:pt x="334801" y="684523"/>
                </a:lnTo>
                <a:lnTo>
                  <a:pt x="340033" y="687700"/>
                </a:lnTo>
                <a:lnTo>
                  <a:pt x="345613" y="690876"/>
                </a:lnTo>
                <a:lnTo>
                  <a:pt x="350844" y="693735"/>
                </a:lnTo>
                <a:lnTo>
                  <a:pt x="356424" y="695959"/>
                </a:lnTo>
                <a:lnTo>
                  <a:pt x="362353" y="698183"/>
                </a:lnTo>
                <a:lnTo>
                  <a:pt x="367933" y="700089"/>
                </a:lnTo>
                <a:lnTo>
                  <a:pt x="373861" y="701677"/>
                </a:lnTo>
                <a:lnTo>
                  <a:pt x="379790" y="702630"/>
                </a:lnTo>
                <a:lnTo>
                  <a:pt x="385719" y="703901"/>
                </a:lnTo>
                <a:lnTo>
                  <a:pt x="391648" y="704536"/>
                </a:lnTo>
                <a:lnTo>
                  <a:pt x="397576" y="704854"/>
                </a:lnTo>
                <a:lnTo>
                  <a:pt x="403505" y="705171"/>
                </a:lnTo>
                <a:lnTo>
                  <a:pt x="409434" y="704854"/>
                </a:lnTo>
                <a:lnTo>
                  <a:pt x="415363" y="704536"/>
                </a:lnTo>
                <a:lnTo>
                  <a:pt x="421292" y="703901"/>
                </a:lnTo>
                <a:lnTo>
                  <a:pt x="427220" y="702630"/>
                </a:lnTo>
                <a:lnTo>
                  <a:pt x="433149" y="701677"/>
                </a:lnTo>
                <a:lnTo>
                  <a:pt x="439078" y="700089"/>
                </a:lnTo>
                <a:lnTo>
                  <a:pt x="445007" y="698183"/>
                </a:lnTo>
                <a:lnTo>
                  <a:pt x="450587" y="695959"/>
                </a:lnTo>
                <a:lnTo>
                  <a:pt x="456167" y="693735"/>
                </a:lnTo>
                <a:lnTo>
                  <a:pt x="461747" y="690876"/>
                </a:lnTo>
                <a:lnTo>
                  <a:pt x="466978" y="687700"/>
                </a:lnTo>
                <a:lnTo>
                  <a:pt x="472209" y="684523"/>
                </a:lnTo>
                <a:lnTo>
                  <a:pt x="477440" y="681029"/>
                </a:lnTo>
                <a:lnTo>
                  <a:pt x="482323" y="677217"/>
                </a:lnTo>
                <a:lnTo>
                  <a:pt x="487205" y="673087"/>
                </a:lnTo>
                <a:lnTo>
                  <a:pt x="491739" y="668640"/>
                </a:lnTo>
                <a:lnTo>
                  <a:pt x="496273" y="663875"/>
                </a:lnTo>
                <a:lnTo>
                  <a:pt x="500458" y="659110"/>
                </a:lnTo>
                <a:lnTo>
                  <a:pt x="504294" y="654345"/>
                </a:lnTo>
                <a:lnTo>
                  <a:pt x="507782" y="648945"/>
                </a:lnTo>
                <a:lnTo>
                  <a:pt x="510920" y="643862"/>
                </a:lnTo>
                <a:lnTo>
                  <a:pt x="514059" y="638144"/>
                </a:lnTo>
                <a:lnTo>
                  <a:pt x="516849" y="632744"/>
                </a:lnTo>
                <a:lnTo>
                  <a:pt x="519290" y="627344"/>
                </a:lnTo>
                <a:lnTo>
                  <a:pt x="521383" y="621308"/>
                </a:lnTo>
                <a:lnTo>
                  <a:pt x="523127" y="615908"/>
                </a:lnTo>
                <a:lnTo>
                  <a:pt x="524870" y="609872"/>
                </a:lnTo>
                <a:lnTo>
                  <a:pt x="525917" y="603836"/>
                </a:lnTo>
                <a:lnTo>
                  <a:pt x="526963" y="598119"/>
                </a:lnTo>
                <a:lnTo>
                  <a:pt x="527660" y="592083"/>
                </a:lnTo>
                <a:lnTo>
                  <a:pt x="528358" y="586047"/>
                </a:lnTo>
                <a:lnTo>
                  <a:pt x="528358" y="580329"/>
                </a:lnTo>
                <a:lnTo>
                  <a:pt x="528358" y="574294"/>
                </a:lnTo>
                <a:lnTo>
                  <a:pt x="527660" y="568258"/>
                </a:lnTo>
                <a:lnTo>
                  <a:pt x="526963" y="562223"/>
                </a:lnTo>
                <a:lnTo>
                  <a:pt x="525917" y="556505"/>
                </a:lnTo>
                <a:lnTo>
                  <a:pt x="524870" y="550469"/>
                </a:lnTo>
                <a:lnTo>
                  <a:pt x="523127" y="544433"/>
                </a:lnTo>
                <a:lnTo>
                  <a:pt x="521383" y="539033"/>
                </a:lnTo>
                <a:lnTo>
                  <a:pt x="519290" y="532997"/>
                </a:lnTo>
                <a:lnTo>
                  <a:pt x="516849" y="527597"/>
                </a:lnTo>
                <a:lnTo>
                  <a:pt x="514059" y="522197"/>
                </a:lnTo>
                <a:lnTo>
                  <a:pt x="510920" y="516479"/>
                </a:lnTo>
                <a:lnTo>
                  <a:pt x="507782" y="511396"/>
                </a:lnTo>
                <a:lnTo>
                  <a:pt x="504294" y="505996"/>
                </a:lnTo>
                <a:lnTo>
                  <a:pt x="500458" y="501231"/>
                </a:lnTo>
                <a:lnTo>
                  <a:pt x="496273" y="496466"/>
                </a:lnTo>
                <a:lnTo>
                  <a:pt x="491739" y="4917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35360" y="365127"/>
            <a:ext cx="739282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335360" y="1825625"/>
            <a:ext cx="7392822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335362" y="6356360"/>
            <a:ext cx="1207328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1576827" y="635636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02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EECB6C89-3B51-45D8-8530-DC7149FDBA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48818"/>
          <a:stretch/>
        </p:blipFill>
        <p:spPr>
          <a:xfrm>
            <a:off x="5171900" y="0"/>
            <a:ext cx="7024536" cy="6538912"/>
          </a:xfrm>
          <a:custGeom>
            <a:avLst/>
            <a:gdLst>
              <a:gd name="connsiteX0" fmla="*/ 0 w 5268402"/>
              <a:gd name="connsiteY0" fmla="*/ 0 h 6538912"/>
              <a:gd name="connsiteX1" fmla="*/ 5268402 w 5268402"/>
              <a:gd name="connsiteY1" fmla="*/ 0 h 6538912"/>
              <a:gd name="connsiteX2" fmla="*/ 5268402 w 5268402"/>
              <a:gd name="connsiteY2" fmla="*/ 6538912 h 6538912"/>
              <a:gd name="connsiteX3" fmla="*/ 0 w 5268402"/>
              <a:gd name="connsiteY3" fmla="*/ 6538912 h 653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8402" h="6538912">
                <a:moveTo>
                  <a:pt x="0" y="0"/>
                </a:moveTo>
                <a:lnTo>
                  <a:pt x="5268402" y="0"/>
                </a:lnTo>
                <a:lnTo>
                  <a:pt x="5268402" y="6538912"/>
                </a:lnTo>
                <a:lnTo>
                  <a:pt x="0" y="6538912"/>
                </a:lnTo>
                <a:close/>
              </a:path>
            </a:pathLst>
          </a:cu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9042DB5-AE66-44E1-82DE-D2BDDCDFF44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459468" y="3257279"/>
            <a:ext cx="6736977" cy="3600722"/>
          </a:xfrm>
          <a:custGeom>
            <a:avLst/>
            <a:gdLst>
              <a:gd name="connsiteX0" fmla="*/ 0 w 5052732"/>
              <a:gd name="connsiteY0" fmla="*/ 0 h 3600722"/>
              <a:gd name="connsiteX1" fmla="*/ 0 w 5052732"/>
              <a:gd name="connsiteY1" fmla="*/ 3600722 h 3600722"/>
              <a:gd name="connsiteX2" fmla="*/ 5052732 w 5052732"/>
              <a:gd name="connsiteY2" fmla="*/ 3600722 h 3600722"/>
              <a:gd name="connsiteX3" fmla="*/ 2447800 w 5052732"/>
              <a:gd name="connsiteY3" fmla="*/ 1003416 h 3600722"/>
              <a:gd name="connsiteX4" fmla="*/ 2441867 w 5052732"/>
              <a:gd name="connsiteY4" fmla="*/ 1003416 h 3600722"/>
              <a:gd name="connsiteX5" fmla="*/ 2435585 w 5052732"/>
              <a:gd name="connsiteY5" fmla="*/ 1003098 h 3600722"/>
              <a:gd name="connsiteX6" fmla="*/ 2429652 w 5052732"/>
              <a:gd name="connsiteY6" fmla="*/ 1002463 h 3600722"/>
              <a:gd name="connsiteX7" fmla="*/ 2423719 w 5052732"/>
              <a:gd name="connsiteY7" fmla="*/ 1001511 h 3600722"/>
              <a:gd name="connsiteX8" fmla="*/ 2417786 w 5052732"/>
              <a:gd name="connsiteY8" fmla="*/ 1000241 h 3600722"/>
              <a:gd name="connsiteX9" fmla="*/ 2411853 w 5052732"/>
              <a:gd name="connsiteY9" fmla="*/ 998653 h 3600722"/>
              <a:gd name="connsiteX10" fmla="*/ 2406269 w 5052732"/>
              <a:gd name="connsiteY10" fmla="*/ 996749 h 3600722"/>
              <a:gd name="connsiteX11" fmla="*/ 2400336 w 5052732"/>
              <a:gd name="connsiteY11" fmla="*/ 994844 h 3600722"/>
              <a:gd name="connsiteX12" fmla="*/ 2394752 w 5052732"/>
              <a:gd name="connsiteY12" fmla="*/ 992304 h 3600722"/>
              <a:gd name="connsiteX13" fmla="*/ 2389168 w 5052732"/>
              <a:gd name="connsiteY13" fmla="*/ 989447 h 3600722"/>
              <a:gd name="connsiteX14" fmla="*/ 2383584 w 5052732"/>
              <a:gd name="connsiteY14" fmla="*/ 986589 h 3600722"/>
              <a:gd name="connsiteX15" fmla="*/ 2378349 w 5052732"/>
              <a:gd name="connsiteY15" fmla="*/ 983097 h 3600722"/>
              <a:gd name="connsiteX16" fmla="*/ 2373114 w 5052732"/>
              <a:gd name="connsiteY16" fmla="*/ 979605 h 3600722"/>
              <a:gd name="connsiteX17" fmla="*/ 2368228 w 5052732"/>
              <a:gd name="connsiteY17" fmla="*/ 975795 h 3600722"/>
              <a:gd name="connsiteX18" fmla="*/ 2363342 w 5052732"/>
              <a:gd name="connsiteY18" fmla="*/ 971668 h 3600722"/>
              <a:gd name="connsiteX19" fmla="*/ 2358456 w 5052732"/>
              <a:gd name="connsiteY19" fmla="*/ 967223 h 3600722"/>
              <a:gd name="connsiteX20" fmla="*/ 1745612 w 5052732"/>
              <a:gd name="connsiteY20" fmla="*/ 355121 h 3600722"/>
              <a:gd name="connsiteX21" fmla="*/ 1740726 w 5052732"/>
              <a:gd name="connsiteY21" fmla="*/ 350994 h 3600722"/>
              <a:gd name="connsiteX22" fmla="*/ 1736190 w 5052732"/>
              <a:gd name="connsiteY22" fmla="*/ 346866 h 3600722"/>
              <a:gd name="connsiteX23" fmla="*/ 1730954 w 5052732"/>
              <a:gd name="connsiteY23" fmla="*/ 343057 h 3600722"/>
              <a:gd name="connsiteX24" fmla="*/ 1726068 w 5052732"/>
              <a:gd name="connsiteY24" fmla="*/ 339564 h 3600722"/>
              <a:gd name="connsiteX25" fmla="*/ 1720834 w 5052732"/>
              <a:gd name="connsiteY25" fmla="*/ 336072 h 3600722"/>
              <a:gd name="connsiteX26" fmla="*/ 1715250 w 5052732"/>
              <a:gd name="connsiteY26" fmla="*/ 333215 h 3600722"/>
              <a:gd name="connsiteX27" fmla="*/ 1710014 w 5052732"/>
              <a:gd name="connsiteY27" fmla="*/ 330357 h 3600722"/>
              <a:gd name="connsiteX28" fmla="*/ 1704430 w 5052732"/>
              <a:gd name="connsiteY28" fmla="*/ 327818 h 3600722"/>
              <a:gd name="connsiteX29" fmla="*/ 1698498 w 5052732"/>
              <a:gd name="connsiteY29" fmla="*/ 325913 h 3600722"/>
              <a:gd name="connsiteX30" fmla="*/ 1692914 w 5052732"/>
              <a:gd name="connsiteY30" fmla="*/ 323690 h 3600722"/>
              <a:gd name="connsiteX31" fmla="*/ 1686980 w 5052732"/>
              <a:gd name="connsiteY31" fmla="*/ 322420 h 3600722"/>
              <a:gd name="connsiteX32" fmla="*/ 1681396 w 5052732"/>
              <a:gd name="connsiteY32" fmla="*/ 320833 h 3600722"/>
              <a:gd name="connsiteX33" fmla="*/ 1675464 w 5052732"/>
              <a:gd name="connsiteY33" fmla="*/ 319881 h 3600722"/>
              <a:gd name="connsiteX34" fmla="*/ 1669531 w 5052732"/>
              <a:gd name="connsiteY34" fmla="*/ 319246 h 3600722"/>
              <a:gd name="connsiteX35" fmla="*/ 1663598 w 5052732"/>
              <a:gd name="connsiteY35" fmla="*/ 318928 h 3600722"/>
              <a:gd name="connsiteX36" fmla="*/ 1657316 w 5052732"/>
              <a:gd name="connsiteY36" fmla="*/ 318928 h 3600722"/>
              <a:gd name="connsiteX37" fmla="*/ 1651383 w 5052732"/>
              <a:gd name="connsiteY37" fmla="*/ 318928 h 3600722"/>
              <a:gd name="connsiteX38" fmla="*/ 1645450 w 5052732"/>
              <a:gd name="connsiteY38" fmla="*/ 319246 h 3600722"/>
              <a:gd name="connsiteX39" fmla="*/ 1639517 w 5052732"/>
              <a:gd name="connsiteY39" fmla="*/ 319881 h 3600722"/>
              <a:gd name="connsiteX40" fmla="*/ 1633584 w 5052732"/>
              <a:gd name="connsiteY40" fmla="*/ 320833 h 3600722"/>
              <a:gd name="connsiteX41" fmla="*/ 1627651 w 5052732"/>
              <a:gd name="connsiteY41" fmla="*/ 322420 h 3600722"/>
              <a:gd name="connsiteX42" fmla="*/ 1622067 w 5052732"/>
              <a:gd name="connsiteY42" fmla="*/ 323690 h 3600722"/>
              <a:gd name="connsiteX43" fmla="*/ 1616134 w 5052732"/>
              <a:gd name="connsiteY43" fmla="*/ 325913 h 3600722"/>
              <a:gd name="connsiteX44" fmla="*/ 1610550 w 5052732"/>
              <a:gd name="connsiteY44" fmla="*/ 327818 h 3600722"/>
              <a:gd name="connsiteX45" fmla="*/ 1604966 w 5052732"/>
              <a:gd name="connsiteY45" fmla="*/ 330357 h 3600722"/>
              <a:gd name="connsiteX46" fmla="*/ 1599731 w 5052732"/>
              <a:gd name="connsiteY46" fmla="*/ 333215 h 3600722"/>
              <a:gd name="connsiteX47" fmla="*/ 1594147 w 5052732"/>
              <a:gd name="connsiteY47" fmla="*/ 336072 h 3600722"/>
              <a:gd name="connsiteX48" fmla="*/ 1588912 w 5052732"/>
              <a:gd name="connsiteY48" fmla="*/ 339564 h 3600722"/>
              <a:gd name="connsiteX49" fmla="*/ 1583677 w 5052732"/>
              <a:gd name="connsiteY49" fmla="*/ 343057 h 3600722"/>
              <a:gd name="connsiteX50" fmla="*/ 1578791 w 5052732"/>
              <a:gd name="connsiteY50" fmla="*/ 346866 h 3600722"/>
              <a:gd name="connsiteX51" fmla="*/ 1573905 w 5052732"/>
              <a:gd name="connsiteY51" fmla="*/ 350994 h 3600722"/>
              <a:gd name="connsiteX52" fmla="*/ 1569368 w 5052732"/>
              <a:gd name="connsiteY52" fmla="*/ 355121 h 3600722"/>
              <a:gd name="connsiteX53" fmla="*/ 1564831 w 5052732"/>
              <a:gd name="connsiteY53" fmla="*/ 359883 h 3600722"/>
              <a:gd name="connsiteX54" fmla="*/ 1560992 w 5052732"/>
              <a:gd name="connsiteY54" fmla="*/ 364645 h 3600722"/>
              <a:gd name="connsiteX55" fmla="*/ 1557153 w 5052732"/>
              <a:gd name="connsiteY55" fmla="*/ 369725 h 3600722"/>
              <a:gd name="connsiteX56" fmla="*/ 1553314 w 5052732"/>
              <a:gd name="connsiteY56" fmla="*/ 374805 h 3600722"/>
              <a:gd name="connsiteX57" fmla="*/ 1550173 w 5052732"/>
              <a:gd name="connsiteY57" fmla="*/ 379884 h 3600722"/>
              <a:gd name="connsiteX58" fmla="*/ 1547032 w 5052732"/>
              <a:gd name="connsiteY58" fmla="*/ 385599 h 3600722"/>
              <a:gd name="connsiteX59" fmla="*/ 1544589 w 5052732"/>
              <a:gd name="connsiteY59" fmla="*/ 390679 h 3600722"/>
              <a:gd name="connsiteX60" fmla="*/ 1542146 w 5052732"/>
              <a:gd name="connsiteY60" fmla="*/ 396393 h 3600722"/>
              <a:gd name="connsiteX61" fmla="*/ 1540052 w 5052732"/>
              <a:gd name="connsiteY61" fmla="*/ 401791 h 3600722"/>
              <a:gd name="connsiteX62" fmla="*/ 1537958 w 5052732"/>
              <a:gd name="connsiteY62" fmla="*/ 407823 h 3600722"/>
              <a:gd name="connsiteX63" fmla="*/ 1536562 w 5052732"/>
              <a:gd name="connsiteY63" fmla="*/ 413855 h 3600722"/>
              <a:gd name="connsiteX64" fmla="*/ 1535166 w 5052732"/>
              <a:gd name="connsiteY64" fmla="*/ 419252 h 3600722"/>
              <a:gd name="connsiteX65" fmla="*/ 1534119 w 5052732"/>
              <a:gd name="connsiteY65" fmla="*/ 425284 h 3600722"/>
              <a:gd name="connsiteX66" fmla="*/ 1533421 w 5052732"/>
              <a:gd name="connsiteY66" fmla="*/ 431316 h 3600722"/>
              <a:gd name="connsiteX67" fmla="*/ 1533072 w 5052732"/>
              <a:gd name="connsiteY67" fmla="*/ 437031 h 3600722"/>
              <a:gd name="connsiteX68" fmla="*/ 1533072 w 5052732"/>
              <a:gd name="connsiteY68" fmla="*/ 443380 h 3600722"/>
              <a:gd name="connsiteX69" fmla="*/ 1533072 w 5052732"/>
              <a:gd name="connsiteY69" fmla="*/ 449413 h 3600722"/>
              <a:gd name="connsiteX70" fmla="*/ 1533421 w 5052732"/>
              <a:gd name="connsiteY70" fmla="*/ 455127 h 3600722"/>
              <a:gd name="connsiteX71" fmla="*/ 1534119 w 5052732"/>
              <a:gd name="connsiteY71" fmla="*/ 461159 h 3600722"/>
              <a:gd name="connsiteX72" fmla="*/ 1535166 w 5052732"/>
              <a:gd name="connsiteY72" fmla="*/ 467191 h 3600722"/>
              <a:gd name="connsiteX73" fmla="*/ 1536562 w 5052732"/>
              <a:gd name="connsiteY73" fmla="*/ 472589 h 3600722"/>
              <a:gd name="connsiteX74" fmla="*/ 1537958 w 5052732"/>
              <a:gd name="connsiteY74" fmla="*/ 478621 h 3600722"/>
              <a:gd name="connsiteX75" fmla="*/ 1540052 w 5052732"/>
              <a:gd name="connsiteY75" fmla="*/ 484653 h 3600722"/>
              <a:gd name="connsiteX76" fmla="*/ 1542146 w 5052732"/>
              <a:gd name="connsiteY76" fmla="*/ 490050 h 3600722"/>
              <a:gd name="connsiteX77" fmla="*/ 1544589 w 5052732"/>
              <a:gd name="connsiteY77" fmla="*/ 495765 h 3600722"/>
              <a:gd name="connsiteX78" fmla="*/ 1547032 w 5052732"/>
              <a:gd name="connsiteY78" fmla="*/ 500844 h 3600722"/>
              <a:gd name="connsiteX79" fmla="*/ 1550173 w 5052732"/>
              <a:gd name="connsiteY79" fmla="*/ 506559 h 3600722"/>
              <a:gd name="connsiteX80" fmla="*/ 1553314 w 5052732"/>
              <a:gd name="connsiteY80" fmla="*/ 511956 h 3600722"/>
              <a:gd name="connsiteX81" fmla="*/ 1557153 w 5052732"/>
              <a:gd name="connsiteY81" fmla="*/ 516718 h 3600722"/>
              <a:gd name="connsiteX82" fmla="*/ 1560992 w 5052732"/>
              <a:gd name="connsiteY82" fmla="*/ 521798 h 3600722"/>
              <a:gd name="connsiteX83" fmla="*/ 1564831 w 5052732"/>
              <a:gd name="connsiteY83" fmla="*/ 526878 h 3600722"/>
              <a:gd name="connsiteX84" fmla="*/ 1569368 w 5052732"/>
              <a:gd name="connsiteY84" fmla="*/ 531322 h 3600722"/>
              <a:gd name="connsiteX85" fmla="*/ 2395799 w 5052732"/>
              <a:gd name="connsiteY85" fmla="*/ 1356136 h 3600722"/>
              <a:gd name="connsiteX86" fmla="*/ 2399987 w 5052732"/>
              <a:gd name="connsiteY86" fmla="*/ 1361216 h 3600722"/>
              <a:gd name="connsiteX87" fmla="*/ 2404175 w 5052732"/>
              <a:gd name="connsiteY87" fmla="*/ 1365661 h 3600722"/>
              <a:gd name="connsiteX88" fmla="*/ 2408014 w 5052732"/>
              <a:gd name="connsiteY88" fmla="*/ 1371058 h 3600722"/>
              <a:gd name="connsiteX89" fmla="*/ 2411504 w 5052732"/>
              <a:gd name="connsiteY89" fmla="*/ 1375820 h 3600722"/>
              <a:gd name="connsiteX90" fmla="*/ 2414994 w 5052732"/>
              <a:gd name="connsiteY90" fmla="*/ 1380900 h 3600722"/>
              <a:gd name="connsiteX91" fmla="*/ 2417786 w 5052732"/>
              <a:gd name="connsiteY91" fmla="*/ 1386614 h 3600722"/>
              <a:gd name="connsiteX92" fmla="*/ 2420578 w 5052732"/>
              <a:gd name="connsiteY92" fmla="*/ 1392012 h 3600722"/>
              <a:gd name="connsiteX93" fmla="*/ 2423021 w 5052732"/>
              <a:gd name="connsiteY93" fmla="*/ 1397409 h 3600722"/>
              <a:gd name="connsiteX94" fmla="*/ 2425115 w 5052732"/>
              <a:gd name="connsiteY94" fmla="*/ 1403123 h 3600722"/>
              <a:gd name="connsiteX95" fmla="*/ 2426860 w 5052732"/>
              <a:gd name="connsiteY95" fmla="*/ 1408838 h 3600722"/>
              <a:gd name="connsiteX96" fmla="*/ 2428605 w 5052732"/>
              <a:gd name="connsiteY96" fmla="*/ 1414870 h 3600722"/>
              <a:gd name="connsiteX97" fmla="*/ 2430001 w 5052732"/>
              <a:gd name="connsiteY97" fmla="*/ 1420585 h 3600722"/>
              <a:gd name="connsiteX98" fmla="*/ 2430699 w 5052732"/>
              <a:gd name="connsiteY98" fmla="*/ 1426299 h 3600722"/>
              <a:gd name="connsiteX99" fmla="*/ 2431397 w 5052732"/>
              <a:gd name="connsiteY99" fmla="*/ 1432332 h 3600722"/>
              <a:gd name="connsiteX100" fmla="*/ 2432095 w 5052732"/>
              <a:gd name="connsiteY100" fmla="*/ 1438364 h 3600722"/>
              <a:gd name="connsiteX101" fmla="*/ 2432095 w 5052732"/>
              <a:gd name="connsiteY101" fmla="*/ 1444713 h 3600722"/>
              <a:gd name="connsiteX102" fmla="*/ 2432095 w 5052732"/>
              <a:gd name="connsiteY102" fmla="*/ 1450428 h 3600722"/>
              <a:gd name="connsiteX103" fmla="*/ 2431397 w 5052732"/>
              <a:gd name="connsiteY103" fmla="*/ 1456460 h 3600722"/>
              <a:gd name="connsiteX104" fmla="*/ 2430699 w 5052732"/>
              <a:gd name="connsiteY104" fmla="*/ 1462492 h 3600722"/>
              <a:gd name="connsiteX105" fmla="*/ 2430001 w 5052732"/>
              <a:gd name="connsiteY105" fmla="*/ 1468207 h 3600722"/>
              <a:gd name="connsiteX106" fmla="*/ 2428605 w 5052732"/>
              <a:gd name="connsiteY106" fmla="*/ 1473921 h 3600722"/>
              <a:gd name="connsiteX107" fmla="*/ 2426860 w 5052732"/>
              <a:gd name="connsiteY107" fmla="*/ 1479954 h 3600722"/>
              <a:gd name="connsiteX108" fmla="*/ 2425115 w 5052732"/>
              <a:gd name="connsiteY108" fmla="*/ 1485668 h 3600722"/>
              <a:gd name="connsiteX109" fmla="*/ 2423021 w 5052732"/>
              <a:gd name="connsiteY109" fmla="*/ 1491383 h 3600722"/>
              <a:gd name="connsiteX110" fmla="*/ 2420578 w 5052732"/>
              <a:gd name="connsiteY110" fmla="*/ 1496780 h 3600722"/>
              <a:gd name="connsiteX111" fmla="*/ 2417786 w 5052732"/>
              <a:gd name="connsiteY111" fmla="*/ 1502177 h 3600722"/>
              <a:gd name="connsiteX112" fmla="*/ 2414994 w 5052732"/>
              <a:gd name="connsiteY112" fmla="*/ 1507574 h 3600722"/>
              <a:gd name="connsiteX113" fmla="*/ 2411504 w 5052732"/>
              <a:gd name="connsiteY113" fmla="*/ 1512972 h 3600722"/>
              <a:gd name="connsiteX114" fmla="*/ 2408014 w 5052732"/>
              <a:gd name="connsiteY114" fmla="*/ 1517734 h 3600722"/>
              <a:gd name="connsiteX115" fmla="*/ 2404175 w 5052732"/>
              <a:gd name="connsiteY115" fmla="*/ 1523131 h 3600722"/>
              <a:gd name="connsiteX116" fmla="*/ 2399987 w 5052732"/>
              <a:gd name="connsiteY116" fmla="*/ 1527576 h 3600722"/>
              <a:gd name="connsiteX117" fmla="*/ 2395799 w 5052732"/>
              <a:gd name="connsiteY117" fmla="*/ 1532338 h 3600722"/>
              <a:gd name="connsiteX118" fmla="*/ 2390913 w 5052732"/>
              <a:gd name="connsiteY118" fmla="*/ 1536783 h 3600722"/>
              <a:gd name="connsiteX119" fmla="*/ 2386027 w 5052732"/>
              <a:gd name="connsiteY119" fmla="*/ 1540910 h 3600722"/>
              <a:gd name="connsiteX120" fmla="*/ 2381141 w 5052732"/>
              <a:gd name="connsiteY120" fmla="*/ 1544720 h 3600722"/>
              <a:gd name="connsiteX121" fmla="*/ 2376255 w 5052732"/>
              <a:gd name="connsiteY121" fmla="*/ 1548529 h 3600722"/>
              <a:gd name="connsiteX122" fmla="*/ 2371020 w 5052732"/>
              <a:gd name="connsiteY122" fmla="*/ 1551704 h 3600722"/>
              <a:gd name="connsiteX123" fmla="*/ 2365436 w 5052732"/>
              <a:gd name="connsiteY123" fmla="*/ 1554561 h 3600722"/>
              <a:gd name="connsiteX124" fmla="*/ 2359503 w 5052732"/>
              <a:gd name="connsiteY124" fmla="*/ 1557419 h 3600722"/>
              <a:gd name="connsiteX125" fmla="*/ 2353919 w 5052732"/>
              <a:gd name="connsiteY125" fmla="*/ 1559641 h 3600722"/>
              <a:gd name="connsiteX126" fmla="*/ 2348335 w 5052732"/>
              <a:gd name="connsiteY126" fmla="*/ 1561864 h 3600722"/>
              <a:gd name="connsiteX127" fmla="*/ 2342751 w 5052732"/>
              <a:gd name="connsiteY127" fmla="*/ 1563768 h 3600722"/>
              <a:gd name="connsiteX128" fmla="*/ 2336818 w 5052732"/>
              <a:gd name="connsiteY128" fmla="*/ 1565356 h 3600722"/>
              <a:gd name="connsiteX129" fmla="*/ 2330885 w 5052732"/>
              <a:gd name="connsiteY129" fmla="*/ 1566626 h 3600722"/>
              <a:gd name="connsiteX130" fmla="*/ 2324952 w 5052732"/>
              <a:gd name="connsiteY130" fmla="*/ 1567578 h 3600722"/>
              <a:gd name="connsiteX131" fmla="*/ 2319019 w 5052732"/>
              <a:gd name="connsiteY131" fmla="*/ 1568531 h 3600722"/>
              <a:gd name="connsiteX132" fmla="*/ 2313086 w 5052732"/>
              <a:gd name="connsiteY132" fmla="*/ 1568848 h 3600722"/>
              <a:gd name="connsiteX133" fmla="*/ 2307153 w 5052732"/>
              <a:gd name="connsiteY133" fmla="*/ 1568848 h 3600722"/>
              <a:gd name="connsiteX134" fmla="*/ 2301220 w 5052732"/>
              <a:gd name="connsiteY134" fmla="*/ 1568848 h 3600722"/>
              <a:gd name="connsiteX135" fmla="*/ 2295287 w 5052732"/>
              <a:gd name="connsiteY135" fmla="*/ 1568531 h 3600722"/>
              <a:gd name="connsiteX136" fmla="*/ 2289354 w 5052732"/>
              <a:gd name="connsiteY136" fmla="*/ 1567578 h 3600722"/>
              <a:gd name="connsiteX137" fmla="*/ 2283421 w 5052732"/>
              <a:gd name="connsiteY137" fmla="*/ 1566626 h 3600722"/>
              <a:gd name="connsiteX138" fmla="*/ 2277488 w 5052732"/>
              <a:gd name="connsiteY138" fmla="*/ 1565356 h 3600722"/>
              <a:gd name="connsiteX139" fmla="*/ 2271904 w 5052732"/>
              <a:gd name="connsiteY139" fmla="*/ 1563768 h 3600722"/>
              <a:gd name="connsiteX140" fmla="*/ 2265971 w 5052732"/>
              <a:gd name="connsiteY140" fmla="*/ 1561864 h 3600722"/>
              <a:gd name="connsiteX141" fmla="*/ 2260387 w 5052732"/>
              <a:gd name="connsiteY141" fmla="*/ 1559641 h 3600722"/>
              <a:gd name="connsiteX142" fmla="*/ 2254803 w 5052732"/>
              <a:gd name="connsiteY142" fmla="*/ 1557419 h 3600722"/>
              <a:gd name="connsiteX143" fmla="*/ 2249219 w 5052732"/>
              <a:gd name="connsiteY143" fmla="*/ 1554561 h 3600722"/>
              <a:gd name="connsiteX144" fmla="*/ 2243984 w 5052732"/>
              <a:gd name="connsiteY144" fmla="*/ 1551704 h 3600722"/>
              <a:gd name="connsiteX145" fmla="*/ 2238749 w 5052732"/>
              <a:gd name="connsiteY145" fmla="*/ 1548529 h 3600722"/>
              <a:gd name="connsiteX146" fmla="*/ 2233514 w 5052732"/>
              <a:gd name="connsiteY146" fmla="*/ 1544720 h 3600722"/>
              <a:gd name="connsiteX147" fmla="*/ 2228628 w 5052732"/>
              <a:gd name="connsiteY147" fmla="*/ 1540910 h 3600722"/>
              <a:gd name="connsiteX148" fmla="*/ 2223742 w 5052732"/>
              <a:gd name="connsiteY148" fmla="*/ 1536783 h 3600722"/>
              <a:gd name="connsiteX149" fmla="*/ 2219205 w 5052732"/>
              <a:gd name="connsiteY149" fmla="*/ 1532338 h 3600722"/>
              <a:gd name="connsiteX150" fmla="*/ 1493286 w 5052732"/>
              <a:gd name="connsiteY150" fmla="*/ 807848 h 3600722"/>
              <a:gd name="connsiteX151" fmla="*/ 1488749 w 5052732"/>
              <a:gd name="connsiteY151" fmla="*/ 803086 h 3600722"/>
              <a:gd name="connsiteX152" fmla="*/ 1483863 w 5052732"/>
              <a:gd name="connsiteY152" fmla="*/ 798958 h 3600722"/>
              <a:gd name="connsiteX153" fmla="*/ 1478977 w 5052732"/>
              <a:gd name="connsiteY153" fmla="*/ 795149 h 3600722"/>
              <a:gd name="connsiteX154" fmla="*/ 1473742 w 5052732"/>
              <a:gd name="connsiteY154" fmla="*/ 791656 h 3600722"/>
              <a:gd name="connsiteX155" fmla="*/ 1468507 w 5052732"/>
              <a:gd name="connsiteY155" fmla="*/ 788481 h 3600722"/>
              <a:gd name="connsiteX156" fmla="*/ 1463272 w 5052732"/>
              <a:gd name="connsiteY156" fmla="*/ 785307 h 3600722"/>
              <a:gd name="connsiteX157" fmla="*/ 1457688 w 5052732"/>
              <a:gd name="connsiteY157" fmla="*/ 782449 h 3600722"/>
              <a:gd name="connsiteX158" fmla="*/ 1452104 w 5052732"/>
              <a:gd name="connsiteY158" fmla="*/ 780227 h 3600722"/>
              <a:gd name="connsiteX159" fmla="*/ 1446520 w 5052732"/>
              <a:gd name="connsiteY159" fmla="*/ 778005 h 3600722"/>
              <a:gd name="connsiteX160" fmla="*/ 1440587 w 5052732"/>
              <a:gd name="connsiteY160" fmla="*/ 776417 h 3600722"/>
              <a:gd name="connsiteX161" fmla="*/ 1435003 w 5052732"/>
              <a:gd name="connsiteY161" fmla="*/ 774512 h 3600722"/>
              <a:gd name="connsiteX162" fmla="*/ 1429070 w 5052732"/>
              <a:gd name="connsiteY162" fmla="*/ 773560 h 3600722"/>
              <a:gd name="connsiteX163" fmla="*/ 1423137 w 5052732"/>
              <a:gd name="connsiteY163" fmla="*/ 772607 h 3600722"/>
              <a:gd name="connsiteX164" fmla="*/ 1417204 w 5052732"/>
              <a:gd name="connsiteY164" fmla="*/ 771655 h 3600722"/>
              <a:gd name="connsiteX165" fmla="*/ 1411271 w 5052732"/>
              <a:gd name="connsiteY165" fmla="*/ 771338 h 3600722"/>
              <a:gd name="connsiteX166" fmla="*/ 1405338 w 5052732"/>
              <a:gd name="connsiteY166" fmla="*/ 771020 h 3600722"/>
              <a:gd name="connsiteX167" fmla="*/ 1399056 w 5052732"/>
              <a:gd name="connsiteY167" fmla="*/ 771338 h 3600722"/>
              <a:gd name="connsiteX168" fmla="*/ 1393123 w 5052732"/>
              <a:gd name="connsiteY168" fmla="*/ 771655 h 3600722"/>
              <a:gd name="connsiteX169" fmla="*/ 1387190 w 5052732"/>
              <a:gd name="connsiteY169" fmla="*/ 772607 h 3600722"/>
              <a:gd name="connsiteX170" fmla="*/ 1381257 w 5052732"/>
              <a:gd name="connsiteY170" fmla="*/ 773560 h 3600722"/>
              <a:gd name="connsiteX171" fmla="*/ 1375673 w 5052732"/>
              <a:gd name="connsiteY171" fmla="*/ 774512 h 3600722"/>
              <a:gd name="connsiteX172" fmla="*/ 1369740 w 5052732"/>
              <a:gd name="connsiteY172" fmla="*/ 776417 h 3600722"/>
              <a:gd name="connsiteX173" fmla="*/ 1364156 w 5052732"/>
              <a:gd name="connsiteY173" fmla="*/ 778005 h 3600722"/>
              <a:gd name="connsiteX174" fmla="*/ 1358223 w 5052732"/>
              <a:gd name="connsiteY174" fmla="*/ 780227 h 3600722"/>
              <a:gd name="connsiteX175" fmla="*/ 1352639 w 5052732"/>
              <a:gd name="connsiteY175" fmla="*/ 782449 h 3600722"/>
              <a:gd name="connsiteX176" fmla="*/ 1347404 w 5052732"/>
              <a:gd name="connsiteY176" fmla="*/ 785307 h 3600722"/>
              <a:gd name="connsiteX177" fmla="*/ 1341820 w 5052732"/>
              <a:gd name="connsiteY177" fmla="*/ 788481 h 3600722"/>
              <a:gd name="connsiteX178" fmla="*/ 1336585 w 5052732"/>
              <a:gd name="connsiteY178" fmla="*/ 791656 h 3600722"/>
              <a:gd name="connsiteX179" fmla="*/ 1331699 w 5052732"/>
              <a:gd name="connsiteY179" fmla="*/ 795149 h 3600722"/>
              <a:gd name="connsiteX180" fmla="*/ 1326464 w 5052732"/>
              <a:gd name="connsiteY180" fmla="*/ 798958 h 3600722"/>
              <a:gd name="connsiteX181" fmla="*/ 1321927 w 5052732"/>
              <a:gd name="connsiteY181" fmla="*/ 803086 h 3600722"/>
              <a:gd name="connsiteX182" fmla="*/ 1317041 w 5052732"/>
              <a:gd name="connsiteY182" fmla="*/ 807848 h 3600722"/>
              <a:gd name="connsiteX183" fmla="*/ 1312853 w 5052732"/>
              <a:gd name="connsiteY183" fmla="*/ 812293 h 3600722"/>
              <a:gd name="connsiteX184" fmla="*/ 1308665 w 5052732"/>
              <a:gd name="connsiteY184" fmla="*/ 817055 h 3600722"/>
              <a:gd name="connsiteX185" fmla="*/ 1304826 w 5052732"/>
              <a:gd name="connsiteY185" fmla="*/ 822134 h 3600722"/>
              <a:gd name="connsiteX186" fmla="*/ 1301336 w 5052732"/>
              <a:gd name="connsiteY186" fmla="*/ 827214 h 3600722"/>
              <a:gd name="connsiteX187" fmla="*/ 1297846 w 5052732"/>
              <a:gd name="connsiteY187" fmla="*/ 832611 h 3600722"/>
              <a:gd name="connsiteX188" fmla="*/ 1295054 w 5052732"/>
              <a:gd name="connsiteY188" fmla="*/ 837691 h 3600722"/>
              <a:gd name="connsiteX189" fmla="*/ 1292262 w 5052732"/>
              <a:gd name="connsiteY189" fmla="*/ 843406 h 3600722"/>
              <a:gd name="connsiteX190" fmla="*/ 1289819 w 5052732"/>
              <a:gd name="connsiteY190" fmla="*/ 848803 h 3600722"/>
              <a:gd name="connsiteX191" fmla="*/ 1287725 w 5052732"/>
              <a:gd name="connsiteY191" fmla="*/ 854517 h 3600722"/>
              <a:gd name="connsiteX192" fmla="*/ 1285631 w 5052732"/>
              <a:gd name="connsiteY192" fmla="*/ 859915 h 3600722"/>
              <a:gd name="connsiteX193" fmla="*/ 1284235 w 5052732"/>
              <a:gd name="connsiteY193" fmla="*/ 865947 h 3600722"/>
              <a:gd name="connsiteX194" fmla="*/ 1282839 w 5052732"/>
              <a:gd name="connsiteY194" fmla="*/ 871979 h 3600722"/>
              <a:gd name="connsiteX195" fmla="*/ 1281792 w 5052732"/>
              <a:gd name="connsiteY195" fmla="*/ 878011 h 3600722"/>
              <a:gd name="connsiteX196" fmla="*/ 1281094 w 5052732"/>
              <a:gd name="connsiteY196" fmla="*/ 883726 h 3600722"/>
              <a:gd name="connsiteX197" fmla="*/ 1280745 w 5052732"/>
              <a:gd name="connsiteY197" fmla="*/ 889758 h 3600722"/>
              <a:gd name="connsiteX198" fmla="*/ 1280745 w 5052732"/>
              <a:gd name="connsiteY198" fmla="*/ 895790 h 3600722"/>
              <a:gd name="connsiteX199" fmla="*/ 1280745 w 5052732"/>
              <a:gd name="connsiteY199" fmla="*/ 901504 h 3600722"/>
              <a:gd name="connsiteX200" fmla="*/ 1281094 w 5052732"/>
              <a:gd name="connsiteY200" fmla="*/ 907537 h 3600722"/>
              <a:gd name="connsiteX201" fmla="*/ 1281792 w 5052732"/>
              <a:gd name="connsiteY201" fmla="*/ 913569 h 3600722"/>
              <a:gd name="connsiteX202" fmla="*/ 1282839 w 5052732"/>
              <a:gd name="connsiteY202" fmla="*/ 919283 h 3600722"/>
              <a:gd name="connsiteX203" fmla="*/ 1284235 w 5052732"/>
              <a:gd name="connsiteY203" fmla="*/ 925315 h 3600722"/>
              <a:gd name="connsiteX204" fmla="*/ 1285631 w 5052732"/>
              <a:gd name="connsiteY204" fmla="*/ 931348 h 3600722"/>
              <a:gd name="connsiteX205" fmla="*/ 1287725 w 5052732"/>
              <a:gd name="connsiteY205" fmla="*/ 936745 h 3600722"/>
              <a:gd name="connsiteX206" fmla="*/ 1289819 w 5052732"/>
              <a:gd name="connsiteY206" fmla="*/ 942459 h 3600722"/>
              <a:gd name="connsiteX207" fmla="*/ 1292262 w 5052732"/>
              <a:gd name="connsiteY207" fmla="*/ 947857 h 3600722"/>
              <a:gd name="connsiteX208" fmla="*/ 1295054 w 5052732"/>
              <a:gd name="connsiteY208" fmla="*/ 953571 h 3600722"/>
              <a:gd name="connsiteX209" fmla="*/ 1297846 w 5052732"/>
              <a:gd name="connsiteY209" fmla="*/ 958968 h 3600722"/>
              <a:gd name="connsiteX210" fmla="*/ 1301336 w 5052732"/>
              <a:gd name="connsiteY210" fmla="*/ 964048 h 3600722"/>
              <a:gd name="connsiteX211" fmla="*/ 1304826 w 5052732"/>
              <a:gd name="connsiteY211" fmla="*/ 969445 h 3600722"/>
              <a:gd name="connsiteX212" fmla="*/ 1308665 w 5052732"/>
              <a:gd name="connsiteY212" fmla="*/ 974207 h 3600722"/>
              <a:gd name="connsiteX213" fmla="*/ 1312853 w 5052732"/>
              <a:gd name="connsiteY213" fmla="*/ 978970 h 3600722"/>
              <a:gd name="connsiteX214" fmla="*/ 1317041 w 5052732"/>
              <a:gd name="connsiteY214" fmla="*/ 983732 h 3600722"/>
              <a:gd name="connsiteX215" fmla="*/ 2756315 w 5052732"/>
              <a:gd name="connsiteY215" fmla="*/ 2420965 h 3600722"/>
              <a:gd name="connsiteX216" fmla="*/ 2760503 w 5052732"/>
              <a:gd name="connsiteY216" fmla="*/ 2425410 h 3600722"/>
              <a:gd name="connsiteX217" fmla="*/ 2764691 w 5052732"/>
              <a:gd name="connsiteY217" fmla="*/ 2430490 h 3600722"/>
              <a:gd name="connsiteX218" fmla="*/ 2768530 w 5052732"/>
              <a:gd name="connsiteY218" fmla="*/ 2435252 h 3600722"/>
              <a:gd name="connsiteX219" fmla="*/ 2772020 w 5052732"/>
              <a:gd name="connsiteY219" fmla="*/ 2440332 h 3600722"/>
              <a:gd name="connsiteX220" fmla="*/ 2775510 w 5052732"/>
              <a:gd name="connsiteY220" fmla="*/ 2445729 h 3600722"/>
              <a:gd name="connsiteX221" fmla="*/ 2778302 w 5052732"/>
              <a:gd name="connsiteY221" fmla="*/ 2450808 h 3600722"/>
              <a:gd name="connsiteX222" fmla="*/ 2781094 w 5052732"/>
              <a:gd name="connsiteY222" fmla="*/ 2456523 h 3600722"/>
              <a:gd name="connsiteX223" fmla="*/ 2783537 w 5052732"/>
              <a:gd name="connsiteY223" fmla="*/ 2462238 h 3600722"/>
              <a:gd name="connsiteX224" fmla="*/ 2785631 w 5052732"/>
              <a:gd name="connsiteY224" fmla="*/ 2467635 h 3600722"/>
              <a:gd name="connsiteX225" fmla="*/ 2787376 w 5052732"/>
              <a:gd name="connsiteY225" fmla="*/ 2473350 h 3600722"/>
              <a:gd name="connsiteX226" fmla="*/ 2789121 w 5052732"/>
              <a:gd name="connsiteY226" fmla="*/ 2479064 h 3600722"/>
              <a:gd name="connsiteX227" fmla="*/ 2790517 w 5052732"/>
              <a:gd name="connsiteY227" fmla="*/ 2485096 h 3600722"/>
              <a:gd name="connsiteX228" fmla="*/ 2791215 w 5052732"/>
              <a:gd name="connsiteY228" fmla="*/ 2491128 h 3600722"/>
              <a:gd name="connsiteX229" fmla="*/ 2791913 w 5052732"/>
              <a:gd name="connsiteY229" fmla="*/ 2496843 h 3600722"/>
              <a:gd name="connsiteX230" fmla="*/ 2792611 w 5052732"/>
              <a:gd name="connsiteY230" fmla="*/ 2502875 h 3600722"/>
              <a:gd name="connsiteX231" fmla="*/ 2792611 w 5052732"/>
              <a:gd name="connsiteY231" fmla="*/ 2508907 h 3600722"/>
              <a:gd name="connsiteX232" fmla="*/ 2792611 w 5052732"/>
              <a:gd name="connsiteY232" fmla="*/ 2514939 h 3600722"/>
              <a:gd name="connsiteX233" fmla="*/ 2791913 w 5052732"/>
              <a:gd name="connsiteY233" fmla="*/ 2520654 h 3600722"/>
              <a:gd name="connsiteX234" fmla="*/ 2791215 w 5052732"/>
              <a:gd name="connsiteY234" fmla="*/ 2526686 h 3600722"/>
              <a:gd name="connsiteX235" fmla="*/ 2790517 w 5052732"/>
              <a:gd name="connsiteY235" fmla="*/ 2532718 h 3600722"/>
              <a:gd name="connsiteX236" fmla="*/ 2789121 w 5052732"/>
              <a:gd name="connsiteY236" fmla="*/ 2538433 h 3600722"/>
              <a:gd name="connsiteX237" fmla="*/ 2787376 w 5052732"/>
              <a:gd name="connsiteY237" fmla="*/ 2544465 h 3600722"/>
              <a:gd name="connsiteX238" fmla="*/ 2785631 w 5052732"/>
              <a:gd name="connsiteY238" fmla="*/ 2550180 h 3600722"/>
              <a:gd name="connsiteX239" fmla="*/ 2783537 w 5052732"/>
              <a:gd name="connsiteY239" fmla="*/ 2555577 h 3600722"/>
              <a:gd name="connsiteX240" fmla="*/ 2781094 w 5052732"/>
              <a:gd name="connsiteY240" fmla="*/ 2561292 h 3600722"/>
              <a:gd name="connsiteX241" fmla="*/ 2778302 w 5052732"/>
              <a:gd name="connsiteY241" fmla="*/ 2566689 h 3600722"/>
              <a:gd name="connsiteX242" fmla="*/ 2775510 w 5052732"/>
              <a:gd name="connsiteY242" fmla="*/ 2572086 h 3600722"/>
              <a:gd name="connsiteX243" fmla="*/ 2772020 w 5052732"/>
              <a:gd name="connsiteY243" fmla="*/ 2577166 h 3600722"/>
              <a:gd name="connsiteX244" fmla="*/ 2768530 w 5052732"/>
              <a:gd name="connsiteY244" fmla="*/ 2582563 h 3600722"/>
              <a:gd name="connsiteX245" fmla="*/ 2764691 w 5052732"/>
              <a:gd name="connsiteY245" fmla="*/ 2587325 h 3600722"/>
              <a:gd name="connsiteX246" fmla="*/ 2760503 w 5052732"/>
              <a:gd name="connsiteY246" fmla="*/ 2592405 h 3600722"/>
              <a:gd name="connsiteX247" fmla="*/ 2756315 w 5052732"/>
              <a:gd name="connsiteY247" fmla="*/ 2596849 h 3600722"/>
              <a:gd name="connsiteX248" fmla="*/ 2752127 w 5052732"/>
              <a:gd name="connsiteY248" fmla="*/ 2600659 h 3600722"/>
              <a:gd name="connsiteX249" fmla="*/ 2747939 w 5052732"/>
              <a:gd name="connsiteY249" fmla="*/ 2604469 h 3600722"/>
              <a:gd name="connsiteX250" fmla="*/ 2743751 w 5052732"/>
              <a:gd name="connsiteY250" fmla="*/ 2607644 h 3600722"/>
              <a:gd name="connsiteX251" fmla="*/ 2739214 w 5052732"/>
              <a:gd name="connsiteY251" fmla="*/ 2611136 h 3600722"/>
              <a:gd name="connsiteX252" fmla="*/ 2735026 w 5052732"/>
              <a:gd name="connsiteY252" fmla="*/ 2613993 h 3600722"/>
              <a:gd name="connsiteX253" fmla="*/ 2730140 w 5052732"/>
              <a:gd name="connsiteY253" fmla="*/ 2616533 h 3600722"/>
              <a:gd name="connsiteX254" fmla="*/ 2725603 w 5052732"/>
              <a:gd name="connsiteY254" fmla="*/ 2619390 h 3600722"/>
              <a:gd name="connsiteX255" fmla="*/ 2720717 w 5052732"/>
              <a:gd name="connsiteY255" fmla="*/ 2621613 h 3600722"/>
              <a:gd name="connsiteX256" fmla="*/ 2716180 w 5052732"/>
              <a:gd name="connsiteY256" fmla="*/ 2623518 h 3600722"/>
              <a:gd name="connsiteX257" fmla="*/ 2710945 w 5052732"/>
              <a:gd name="connsiteY257" fmla="*/ 2625740 h 3600722"/>
              <a:gd name="connsiteX258" fmla="*/ 2706059 w 5052732"/>
              <a:gd name="connsiteY258" fmla="*/ 2627645 h 3600722"/>
              <a:gd name="connsiteX259" fmla="*/ 2701173 w 5052732"/>
              <a:gd name="connsiteY259" fmla="*/ 2628915 h 3600722"/>
              <a:gd name="connsiteX260" fmla="*/ 2695938 w 5052732"/>
              <a:gd name="connsiteY260" fmla="*/ 2630185 h 3600722"/>
              <a:gd name="connsiteX261" fmla="*/ 2691052 w 5052732"/>
              <a:gd name="connsiteY261" fmla="*/ 2631455 h 3600722"/>
              <a:gd name="connsiteX262" fmla="*/ 2685817 w 5052732"/>
              <a:gd name="connsiteY262" fmla="*/ 2632090 h 3600722"/>
              <a:gd name="connsiteX263" fmla="*/ 2680582 w 5052732"/>
              <a:gd name="connsiteY263" fmla="*/ 2632725 h 3600722"/>
              <a:gd name="connsiteX264" fmla="*/ 2675348 w 5052732"/>
              <a:gd name="connsiteY264" fmla="*/ 2633042 h 3600722"/>
              <a:gd name="connsiteX265" fmla="*/ 2670461 w 5052732"/>
              <a:gd name="connsiteY265" fmla="*/ 2633042 h 3600722"/>
              <a:gd name="connsiteX266" fmla="*/ 2665226 w 5052732"/>
              <a:gd name="connsiteY266" fmla="*/ 2633042 h 3600722"/>
              <a:gd name="connsiteX267" fmla="*/ 2659991 w 5052732"/>
              <a:gd name="connsiteY267" fmla="*/ 2633042 h 3600722"/>
              <a:gd name="connsiteX268" fmla="*/ 2654756 w 5052732"/>
              <a:gd name="connsiteY268" fmla="*/ 2632407 h 3600722"/>
              <a:gd name="connsiteX269" fmla="*/ 2649521 w 5052732"/>
              <a:gd name="connsiteY269" fmla="*/ 2632090 h 3600722"/>
              <a:gd name="connsiteX270" fmla="*/ 2644635 w 5052732"/>
              <a:gd name="connsiteY270" fmla="*/ 2631137 h 3600722"/>
              <a:gd name="connsiteX271" fmla="*/ 2639051 w 5052732"/>
              <a:gd name="connsiteY271" fmla="*/ 2629867 h 3600722"/>
              <a:gd name="connsiteX272" fmla="*/ 2633816 w 5052732"/>
              <a:gd name="connsiteY272" fmla="*/ 2628597 h 3600722"/>
              <a:gd name="connsiteX273" fmla="*/ 2628930 w 5052732"/>
              <a:gd name="connsiteY273" fmla="*/ 2627010 h 3600722"/>
              <a:gd name="connsiteX274" fmla="*/ 2624044 w 5052732"/>
              <a:gd name="connsiteY274" fmla="*/ 2625423 h 3600722"/>
              <a:gd name="connsiteX275" fmla="*/ 2619158 w 5052732"/>
              <a:gd name="connsiteY275" fmla="*/ 2623200 h 3600722"/>
              <a:gd name="connsiteX276" fmla="*/ 2614272 w 5052732"/>
              <a:gd name="connsiteY276" fmla="*/ 2621295 h 3600722"/>
              <a:gd name="connsiteX277" fmla="*/ 2609735 w 5052732"/>
              <a:gd name="connsiteY277" fmla="*/ 2618756 h 3600722"/>
              <a:gd name="connsiteX278" fmla="*/ 2604849 w 5052732"/>
              <a:gd name="connsiteY278" fmla="*/ 2616216 h 3600722"/>
              <a:gd name="connsiteX279" fmla="*/ 2600312 w 5052732"/>
              <a:gd name="connsiteY279" fmla="*/ 2613676 h 360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5052732" h="3600722">
                <a:moveTo>
                  <a:pt x="0" y="0"/>
                </a:moveTo>
                <a:lnTo>
                  <a:pt x="0" y="3600722"/>
                </a:lnTo>
                <a:lnTo>
                  <a:pt x="5052732" y="3600722"/>
                </a:lnTo>
                <a:lnTo>
                  <a:pt x="2447800" y="1003416"/>
                </a:lnTo>
                <a:lnTo>
                  <a:pt x="2441867" y="1003416"/>
                </a:lnTo>
                <a:lnTo>
                  <a:pt x="2435585" y="1003098"/>
                </a:lnTo>
                <a:lnTo>
                  <a:pt x="2429652" y="1002463"/>
                </a:lnTo>
                <a:lnTo>
                  <a:pt x="2423719" y="1001511"/>
                </a:lnTo>
                <a:lnTo>
                  <a:pt x="2417786" y="1000241"/>
                </a:lnTo>
                <a:lnTo>
                  <a:pt x="2411853" y="998653"/>
                </a:lnTo>
                <a:lnTo>
                  <a:pt x="2406269" y="996749"/>
                </a:lnTo>
                <a:lnTo>
                  <a:pt x="2400336" y="994844"/>
                </a:lnTo>
                <a:lnTo>
                  <a:pt x="2394752" y="992304"/>
                </a:lnTo>
                <a:lnTo>
                  <a:pt x="2389168" y="989447"/>
                </a:lnTo>
                <a:lnTo>
                  <a:pt x="2383584" y="986589"/>
                </a:lnTo>
                <a:lnTo>
                  <a:pt x="2378349" y="983097"/>
                </a:lnTo>
                <a:lnTo>
                  <a:pt x="2373114" y="979605"/>
                </a:lnTo>
                <a:lnTo>
                  <a:pt x="2368228" y="975795"/>
                </a:lnTo>
                <a:lnTo>
                  <a:pt x="2363342" y="971668"/>
                </a:lnTo>
                <a:lnTo>
                  <a:pt x="2358456" y="967223"/>
                </a:lnTo>
                <a:lnTo>
                  <a:pt x="1745612" y="355121"/>
                </a:lnTo>
                <a:lnTo>
                  <a:pt x="1740726" y="350994"/>
                </a:lnTo>
                <a:lnTo>
                  <a:pt x="1736190" y="346866"/>
                </a:lnTo>
                <a:lnTo>
                  <a:pt x="1730954" y="343057"/>
                </a:lnTo>
                <a:lnTo>
                  <a:pt x="1726068" y="339564"/>
                </a:lnTo>
                <a:lnTo>
                  <a:pt x="1720834" y="336072"/>
                </a:lnTo>
                <a:lnTo>
                  <a:pt x="1715250" y="333215"/>
                </a:lnTo>
                <a:lnTo>
                  <a:pt x="1710014" y="330357"/>
                </a:lnTo>
                <a:lnTo>
                  <a:pt x="1704430" y="327818"/>
                </a:lnTo>
                <a:lnTo>
                  <a:pt x="1698498" y="325913"/>
                </a:lnTo>
                <a:lnTo>
                  <a:pt x="1692914" y="323690"/>
                </a:lnTo>
                <a:lnTo>
                  <a:pt x="1686980" y="322420"/>
                </a:lnTo>
                <a:lnTo>
                  <a:pt x="1681396" y="320833"/>
                </a:lnTo>
                <a:lnTo>
                  <a:pt x="1675464" y="319881"/>
                </a:lnTo>
                <a:lnTo>
                  <a:pt x="1669531" y="319246"/>
                </a:lnTo>
                <a:lnTo>
                  <a:pt x="1663598" y="318928"/>
                </a:lnTo>
                <a:lnTo>
                  <a:pt x="1657316" y="318928"/>
                </a:lnTo>
                <a:lnTo>
                  <a:pt x="1651383" y="318928"/>
                </a:lnTo>
                <a:lnTo>
                  <a:pt x="1645450" y="319246"/>
                </a:lnTo>
                <a:lnTo>
                  <a:pt x="1639517" y="319881"/>
                </a:lnTo>
                <a:lnTo>
                  <a:pt x="1633584" y="320833"/>
                </a:lnTo>
                <a:lnTo>
                  <a:pt x="1627651" y="322420"/>
                </a:lnTo>
                <a:lnTo>
                  <a:pt x="1622067" y="323690"/>
                </a:lnTo>
                <a:lnTo>
                  <a:pt x="1616134" y="325913"/>
                </a:lnTo>
                <a:lnTo>
                  <a:pt x="1610550" y="327818"/>
                </a:lnTo>
                <a:lnTo>
                  <a:pt x="1604966" y="330357"/>
                </a:lnTo>
                <a:lnTo>
                  <a:pt x="1599731" y="333215"/>
                </a:lnTo>
                <a:lnTo>
                  <a:pt x="1594147" y="336072"/>
                </a:lnTo>
                <a:lnTo>
                  <a:pt x="1588912" y="339564"/>
                </a:lnTo>
                <a:lnTo>
                  <a:pt x="1583677" y="343057"/>
                </a:lnTo>
                <a:lnTo>
                  <a:pt x="1578791" y="346866"/>
                </a:lnTo>
                <a:lnTo>
                  <a:pt x="1573905" y="350994"/>
                </a:lnTo>
                <a:lnTo>
                  <a:pt x="1569368" y="355121"/>
                </a:lnTo>
                <a:lnTo>
                  <a:pt x="1564831" y="359883"/>
                </a:lnTo>
                <a:lnTo>
                  <a:pt x="1560992" y="364645"/>
                </a:lnTo>
                <a:lnTo>
                  <a:pt x="1557153" y="369725"/>
                </a:lnTo>
                <a:lnTo>
                  <a:pt x="1553314" y="374805"/>
                </a:lnTo>
                <a:lnTo>
                  <a:pt x="1550173" y="379884"/>
                </a:lnTo>
                <a:lnTo>
                  <a:pt x="1547032" y="385599"/>
                </a:lnTo>
                <a:lnTo>
                  <a:pt x="1544589" y="390679"/>
                </a:lnTo>
                <a:lnTo>
                  <a:pt x="1542146" y="396393"/>
                </a:lnTo>
                <a:lnTo>
                  <a:pt x="1540052" y="401791"/>
                </a:lnTo>
                <a:lnTo>
                  <a:pt x="1537958" y="407823"/>
                </a:lnTo>
                <a:lnTo>
                  <a:pt x="1536562" y="413855"/>
                </a:lnTo>
                <a:lnTo>
                  <a:pt x="1535166" y="419252"/>
                </a:lnTo>
                <a:lnTo>
                  <a:pt x="1534119" y="425284"/>
                </a:lnTo>
                <a:cubicBezTo>
                  <a:pt x="1533886" y="427295"/>
                  <a:pt x="1533654" y="429305"/>
                  <a:pt x="1533421" y="431316"/>
                </a:cubicBezTo>
                <a:cubicBezTo>
                  <a:pt x="1533305" y="433221"/>
                  <a:pt x="1533188" y="435126"/>
                  <a:pt x="1533072" y="437031"/>
                </a:cubicBezTo>
                <a:lnTo>
                  <a:pt x="1533072" y="443380"/>
                </a:lnTo>
                <a:lnTo>
                  <a:pt x="1533072" y="449413"/>
                </a:lnTo>
                <a:cubicBezTo>
                  <a:pt x="1533188" y="451318"/>
                  <a:pt x="1533305" y="453222"/>
                  <a:pt x="1533421" y="455127"/>
                </a:cubicBezTo>
                <a:cubicBezTo>
                  <a:pt x="1533654" y="457138"/>
                  <a:pt x="1533886" y="459148"/>
                  <a:pt x="1534119" y="461159"/>
                </a:cubicBezTo>
                <a:lnTo>
                  <a:pt x="1535166" y="467191"/>
                </a:lnTo>
                <a:lnTo>
                  <a:pt x="1536562" y="472589"/>
                </a:lnTo>
                <a:lnTo>
                  <a:pt x="1537958" y="478621"/>
                </a:lnTo>
                <a:lnTo>
                  <a:pt x="1540052" y="484653"/>
                </a:lnTo>
                <a:lnTo>
                  <a:pt x="1542146" y="490050"/>
                </a:lnTo>
                <a:lnTo>
                  <a:pt x="1544589" y="495765"/>
                </a:lnTo>
                <a:lnTo>
                  <a:pt x="1547032" y="500844"/>
                </a:lnTo>
                <a:lnTo>
                  <a:pt x="1550173" y="506559"/>
                </a:lnTo>
                <a:lnTo>
                  <a:pt x="1553314" y="511956"/>
                </a:lnTo>
                <a:lnTo>
                  <a:pt x="1557153" y="516718"/>
                </a:lnTo>
                <a:lnTo>
                  <a:pt x="1560992" y="521798"/>
                </a:lnTo>
                <a:lnTo>
                  <a:pt x="1564831" y="526878"/>
                </a:lnTo>
                <a:lnTo>
                  <a:pt x="1569368" y="531322"/>
                </a:lnTo>
                <a:lnTo>
                  <a:pt x="2395799" y="1356136"/>
                </a:lnTo>
                <a:lnTo>
                  <a:pt x="2399987" y="1361216"/>
                </a:lnTo>
                <a:lnTo>
                  <a:pt x="2404175" y="1365661"/>
                </a:lnTo>
                <a:lnTo>
                  <a:pt x="2408014" y="1371058"/>
                </a:lnTo>
                <a:lnTo>
                  <a:pt x="2411504" y="1375820"/>
                </a:lnTo>
                <a:lnTo>
                  <a:pt x="2414994" y="1380900"/>
                </a:lnTo>
                <a:lnTo>
                  <a:pt x="2417786" y="1386614"/>
                </a:lnTo>
                <a:lnTo>
                  <a:pt x="2420578" y="1392012"/>
                </a:lnTo>
                <a:lnTo>
                  <a:pt x="2423021" y="1397409"/>
                </a:lnTo>
                <a:lnTo>
                  <a:pt x="2425115" y="1403123"/>
                </a:lnTo>
                <a:lnTo>
                  <a:pt x="2426860" y="1408838"/>
                </a:lnTo>
                <a:lnTo>
                  <a:pt x="2428605" y="1414870"/>
                </a:lnTo>
                <a:lnTo>
                  <a:pt x="2430001" y="1420585"/>
                </a:lnTo>
                <a:cubicBezTo>
                  <a:pt x="2430234" y="1422490"/>
                  <a:pt x="2430466" y="1424394"/>
                  <a:pt x="2430699" y="1426299"/>
                </a:cubicBezTo>
                <a:cubicBezTo>
                  <a:pt x="2430932" y="1428310"/>
                  <a:pt x="2431164" y="1430321"/>
                  <a:pt x="2431397" y="1432332"/>
                </a:cubicBezTo>
                <a:cubicBezTo>
                  <a:pt x="2431630" y="1434343"/>
                  <a:pt x="2431862" y="1436353"/>
                  <a:pt x="2432095" y="1438364"/>
                </a:cubicBezTo>
                <a:lnTo>
                  <a:pt x="2432095" y="1444713"/>
                </a:lnTo>
                <a:lnTo>
                  <a:pt x="2432095" y="1450428"/>
                </a:lnTo>
                <a:cubicBezTo>
                  <a:pt x="2431862" y="1452439"/>
                  <a:pt x="2431630" y="1454449"/>
                  <a:pt x="2431397" y="1456460"/>
                </a:cubicBezTo>
                <a:cubicBezTo>
                  <a:pt x="2431164" y="1458471"/>
                  <a:pt x="2430932" y="1460481"/>
                  <a:pt x="2430699" y="1462492"/>
                </a:cubicBezTo>
                <a:cubicBezTo>
                  <a:pt x="2430466" y="1464397"/>
                  <a:pt x="2430234" y="1466302"/>
                  <a:pt x="2430001" y="1468207"/>
                </a:cubicBezTo>
                <a:lnTo>
                  <a:pt x="2428605" y="1473921"/>
                </a:lnTo>
                <a:lnTo>
                  <a:pt x="2426860" y="1479954"/>
                </a:lnTo>
                <a:lnTo>
                  <a:pt x="2425115" y="1485668"/>
                </a:lnTo>
                <a:lnTo>
                  <a:pt x="2423021" y="1491383"/>
                </a:lnTo>
                <a:lnTo>
                  <a:pt x="2420578" y="1496780"/>
                </a:lnTo>
                <a:lnTo>
                  <a:pt x="2417786" y="1502177"/>
                </a:lnTo>
                <a:lnTo>
                  <a:pt x="2414994" y="1507574"/>
                </a:lnTo>
                <a:lnTo>
                  <a:pt x="2411504" y="1512972"/>
                </a:lnTo>
                <a:lnTo>
                  <a:pt x="2408014" y="1517734"/>
                </a:lnTo>
                <a:lnTo>
                  <a:pt x="2404175" y="1523131"/>
                </a:lnTo>
                <a:lnTo>
                  <a:pt x="2399987" y="1527576"/>
                </a:lnTo>
                <a:lnTo>
                  <a:pt x="2395799" y="1532338"/>
                </a:lnTo>
                <a:lnTo>
                  <a:pt x="2390913" y="1536783"/>
                </a:lnTo>
                <a:lnTo>
                  <a:pt x="2386027" y="1540910"/>
                </a:lnTo>
                <a:lnTo>
                  <a:pt x="2381141" y="1544720"/>
                </a:lnTo>
                <a:lnTo>
                  <a:pt x="2376255" y="1548529"/>
                </a:lnTo>
                <a:lnTo>
                  <a:pt x="2371020" y="1551704"/>
                </a:lnTo>
                <a:lnTo>
                  <a:pt x="2365436" y="1554561"/>
                </a:lnTo>
                <a:lnTo>
                  <a:pt x="2359503" y="1557419"/>
                </a:lnTo>
                <a:lnTo>
                  <a:pt x="2353919" y="1559641"/>
                </a:lnTo>
                <a:lnTo>
                  <a:pt x="2348335" y="1561864"/>
                </a:lnTo>
                <a:lnTo>
                  <a:pt x="2342751" y="1563768"/>
                </a:lnTo>
                <a:lnTo>
                  <a:pt x="2336818" y="1565356"/>
                </a:lnTo>
                <a:lnTo>
                  <a:pt x="2330885" y="1566626"/>
                </a:lnTo>
                <a:lnTo>
                  <a:pt x="2324952" y="1567578"/>
                </a:lnTo>
                <a:lnTo>
                  <a:pt x="2319019" y="1568531"/>
                </a:lnTo>
                <a:lnTo>
                  <a:pt x="2313086" y="1568848"/>
                </a:lnTo>
                <a:lnTo>
                  <a:pt x="2307153" y="1568848"/>
                </a:lnTo>
                <a:lnTo>
                  <a:pt x="2301220" y="1568848"/>
                </a:lnTo>
                <a:lnTo>
                  <a:pt x="2295287" y="1568531"/>
                </a:lnTo>
                <a:lnTo>
                  <a:pt x="2289354" y="1567578"/>
                </a:lnTo>
                <a:lnTo>
                  <a:pt x="2283421" y="1566626"/>
                </a:lnTo>
                <a:lnTo>
                  <a:pt x="2277488" y="1565356"/>
                </a:lnTo>
                <a:lnTo>
                  <a:pt x="2271904" y="1563768"/>
                </a:lnTo>
                <a:lnTo>
                  <a:pt x="2265971" y="1561864"/>
                </a:lnTo>
                <a:lnTo>
                  <a:pt x="2260387" y="1559641"/>
                </a:lnTo>
                <a:lnTo>
                  <a:pt x="2254803" y="1557419"/>
                </a:lnTo>
                <a:lnTo>
                  <a:pt x="2249219" y="1554561"/>
                </a:lnTo>
                <a:lnTo>
                  <a:pt x="2243984" y="1551704"/>
                </a:lnTo>
                <a:lnTo>
                  <a:pt x="2238749" y="1548529"/>
                </a:lnTo>
                <a:lnTo>
                  <a:pt x="2233514" y="1544720"/>
                </a:lnTo>
                <a:lnTo>
                  <a:pt x="2228628" y="1540910"/>
                </a:lnTo>
                <a:lnTo>
                  <a:pt x="2223742" y="1536783"/>
                </a:lnTo>
                <a:lnTo>
                  <a:pt x="2219205" y="1532338"/>
                </a:lnTo>
                <a:lnTo>
                  <a:pt x="1493286" y="807848"/>
                </a:lnTo>
                <a:lnTo>
                  <a:pt x="1488749" y="803086"/>
                </a:lnTo>
                <a:lnTo>
                  <a:pt x="1483863" y="798958"/>
                </a:lnTo>
                <a:lnTo>
                  <a:pt x="1478977" y="795149"/>
                </a:lnTo>
                <a:lnTo>
                  <a:pt x="1473742" y="791656"/>
                </a:lnTo>
                <a:lnTo>
                  <a:pt x="1468507" y="788481"/>
                </a:lnTo>
                <a:lnTo>
                  <a:pt x="1463272" y="785307"/>
                </a:lnTo>
                <a:lnTo>
                  <a:pt x="1457688" y="782449"/>
                </a:lnTo>
                <a:lnTo>
                  <a:pt x="1452104" y="780227"/>
                </a:lnTo>
                <a:lnTo>
                  <a:pt x="1446520" y="778005"/>
                </a:lnTo>
                <a:lnTo>
                  <a:pt x="1440587" y="776417"/>
                </a:lnTo>
                <a:lnTo>
                  <a:pt x="1435003" y="774512"/>
                </a:lnTo>
                <a:lnTo>
                  <a:pt x="1429070" y="773560"/>
                </a:lnTo>
                <a:lnTo>
                  <a:pt x="1423137" y="772607"/>
                </a:lnTo>
                <a:lnTo>
                  <a:pt x="1417204" y="771655"/>
                </a:lnTo>
                <a:lnTo>
                  <a:pt x="1411271" y="771338"/>
                </a:lnTo>
                <a:lnTo>
                  <a:pt x="1405338" y="771020"/>
                </a:lnTo>
                <a:lnTo>
                  <a:pt x="1399056" y="771338"/>
                </a:lnTo>
                <a:lnTo>
                  <a:pt x="1393123" y="771655"/>
                </a:lnTo>
                <a:lnTo>
                  <a:pt x="1387190" y="772607"/>
                </a:lnTo>
                <a:lnTo>
                  <a:pt x="1381257" y="773560"/>
                </a:lnTo>
                <a:lnTo>
                  <a:pt x="1375673" y="774512"/>
                </a:lnTo>
                <a:lnTo>
                  <a:pt x="1369740" y="776417"/>
                </a:lnTo>
                <a:lnTo>
                  <a:pt x="1364156" y="778005"/>
                </a:lnTo>
                <a:lnTo>
                  <a:pt x="1358223" y="780227"/>
                </a:lnTo>
                <a:lnTo>
                  <a:pt x="1352639" y="782449"/>
                </a:lnTo>
                <a:lnTo>
                  <a:pt x="1347404" y="785307"/>
                </a:lnTo>
                <a:lnTo>
                  <a:pt x="1341820" y="788481"/>
                </a:lnTo>
                <a:lnTo>
                  <a:pt x="1336585" y="791656"/>
                </a:lnTo>
                <a:lnTo>
                  <a:pt x="1331699" y="795149"/>
                </a:lnTo>
                <a:lnTo>
                  <a:pt x="1326464" y="798958"/>
                </a:lnTo>
                <a:lnTo>
                  <a:pt x="1321927" y="803086"/>
                </a:lnTo>
                <a:lnTo>
                  <a:pt x="1317041" y="807848"/>
                </a:lnTo>
                <a:lnTo>
                  <a:pt x="1312853" y="812293"/>
                </a:lnTo>
                <a:lnTo>
                  <a:pt x="1308665" y="817055"/>
                </a:lnTo>
                <a:lnTo>
                  <a:pt x="1304826" y="822134"/>
                </a:lnTo>
                <a:lnTo>
                  <a:pt x="1301336" y="827214"/>
                </a:lnTo>
                <a:lnTo>
                  <a:pt x="1297846" y="832611"/>
                </a:lnTo>
                <a:lnTo>
                  <a:pt x="1295054" y="837691"/>
                </a:lnTo>
                <a:lnTo>
                  <a:pt x="1292262" y="843406"/>
                </a:lnTo>
                <a:lnTo>
                  <a:pt x="1289819" y="848803"/>
                </a:lnTo>
                <a:lnTo>
                  <a:pt x="1287725" y="854517"/>
                </a:lnTo>
                <a:lnTo>
                  <a:pt x="1285631" y="859915"/>
                </a:lnTo>
                <a:lnTo>
                  <a:pt x="1284235" y="865947"/>
                </a:lnTo>
                <a:lnTo>
                  <a:pt x="1282839" y="871979"/>
                </a:lnTo>
                <a:lnTo>
                  <a:pt x="1281792" y="878011"/>
                </a:lnTo>
                <a:cubicBezTo>
                  <a:pt x="1281559" y="879916"/>
                  <a:pt x="1281327" y="881821"/>
                  <a:pt x="1281094" y="883726"/>
                </a:cubicBezTo>
                <a:cubicBezTo>
                  <a:pt x="1280978" y="885737"/>
                  <a:pt x="1280861" y="887747"/>
                  <a:pt x="1280745" y="889758"/>
                </a:cubicBezTo>
                <a:lnTo>
                  <a:pt x="1280745" y="895790"/>
                </a:lnTo>
                <a:lnTo>
                  <a:pt x="1280745" y="901504"/>
                </a:lnTo>
                <a:cubicBezTo>
                  <a:pt x="1280861" y="903515"/>
                  <a:pt x="1280978" y="905526"/>
                  <a:pt x="1281094" y="907537"/>
                </a:cubicBezTo>
                <a:cubicBezTo>
                  <a:pt x="1281327" y="909548"/>
                  <a:pt x="1281559" y="911558"/>
                  <a:pt x="1281792" y="913569"/>
                </a:cubicBezTo>
                <a:lnTo>
                  <a:pt x="1282839" y="919283"/>
                </a:lnTo>
                <a:lnTo>
                  <a:pt x="1284235" y="925315"/>
                </a:lnTo>
                <a:lnTo>
                  <a:pt x="1285631" y="931348"/>
                </a:lnTo>
                <a:lnTo>
                  <a:pt x="1287725" y="936745"/>
                </a:lnTo>
                <a:lnTo>
                  <a:pt x="1289819" y="942459"/>
                </a:lnTo>
                <a:lnTo>
                  <a:pt x="1292262" y="947857"/>
                </a:lnTo>
                <a:lnTo>
                  <a:pt x="1295054" y="953571"/>
                </a:lnTo>
                <a:lnTo>
                  <a:pt x="1297846" y="958968"/>
                </a:lnTo>
                <a:lnTo>
                  <a:pt x="1301336" y="964048"/>
                </a:lnTo>
                <a:lnTo>
                  <a:pt x="1304826" y="969445"/>
                </a:lnTo>
                <a:lnTo>
                  <a:pt x="1308665" y="974207"/>
                </a:lnTo>
                <a:lnTo>
                  <a:pt x="1312853" y="978970"/>
                </a:lnTo>
                <a:lnTo>
                  <a:pt x="1317041" y="983732"/>
                </a:lnTo>
                <a:lnTo>
                  <a:pt x="2756315" y="2420965"/>
                </a:lnTo>
                <a:lnTo>
                  <a:pt x="2760503" y="2425410"/>
                </a:lnTo>
                <a:lnTo>
                  <a:pt x="2764691" y="2430490"/>
                </a:lnTo>
                <a:lnTo>
                  <a:pt x="2768530" y="2435252"/>
                </a:lnTo>
                <a:lnTo>
                  <a:pt x="2772020" y="2440332"/>
                </a:lnTo>
                <a:lnTo>
                  <a:pt x="2775510" y="2445729"/>
                </a:lnTo>
                <a:lnTo>
                  <a:pt x="2778302" y="2450808"/>
                </a:lnTo>
                <a:lnTo>
                  <a:pt x="2781094" y="2456523"/>
                </a:lnTo>
                <a:lnTo>
                  <a:pt x="2783537" y="2462238"/>
                </a:lnTo>
                <a:lnTo>
                  <a:pt x="2785631" y="2467635"/>
                </a:lnTo>
                <a:lnTo>
                  <a:pt x="2787376" y="2473350"/>
                </a:lnTo>
                <a:lnTo>
                  <a:pt x="2789121" y="2479064"/>
                </a:lnTo>
                <a:lnTo>
                  <a:pt x="2790517" y="2485096"/>
                </a:lnTo>
                <a:cubicBezTo>
                  <a:pt x="2790750" y="2487107"/>
                  <a:pt x="2790982" y="2489117"/>
                  <a:pt x="2791215" y="2491128"/>
                </a:cubicBezTo>
                <a:cubicBezTo>
                  <a:pt x="2791448" y="2493033"/>
                  <a:pt x="2791680" y="2494938"/>
                  <a:pt x="2791913" y="2496843"/>
                </a:cubicBezTo>
                <a:cubicBezTo>
                  <a:pt x="2792146" y="2498854"/>
                  <a:pt x="2792378" y="2500864"/>
                  <a:pt x="2792611" y="2502875"/>
                </a:cubicBezTo>
                <a:lnTo>
                  <a:pt x="2792611" y="2508907"/>
                </a:lnTo>
                <a:lnTo>
                  <a:pt x="2792611" y="2514939"/>
                </a:lnTo>
                <a:cubicBezTo>
                  <a:pt x="2792378" y="2516844"/>
                  <a:pt x="2792146" y="2518749"/>
                  <a:pt x="2791913" y="2520654"/>
                </a:cubicBezTo>
                <a:cubicBezTo>
                  <a:pt x="2791680" y="2522665"/>
                  <a:pt x="2791448" y="2524675"/>
                  <a:pt x="2791215" y="2526686"/>
                </a:cubicBezTo>
                <a:cubicBezTo>
                  <a:pt x="2790982" y="2528697"/>
                  <a:pt x="2790750" y="2530707"/>
                  <a:pt x="2790517" y="2532718"/>
                </a:cubicBezTo>
                <a:lnTo>
                  <a:pt x="2789121" y="2538433"/>
                </a:lnTo>
                <a:lnTo>
                  <a:pt x="2787376" y="2544465"/>
                </a:lnTo>
                <a:lnTo>
                  <a:pt x="2785631" y="2550180"/>
                </a:lnTo>
                <a:lnTo>
                  <a:pt x="2783537" y="2555577"/>
                </a:lnTo>
                <a:lnTo>
                  <a:pt x="2781094" y="2561292"/>
                </a:lnTo>
                <a:lnTo>
                  <a:pt x="2778302" y="2566689"/>
                </a:lnTo>
                <a:lnTo>
                  <a:pt x="2775510" y="2572086"/>
                </a:lnTo>
                <a:lnTo>
                  <a:pt x="2772020" y="2577166"/>
                </a:lnTo>
                <a:lnTo>
                  <a:pt x="2768530" y="2582563"/>
                </a:lnTo>
                <a:lnTo>
                  <a:pt x="2764691" y="2587325"/>
                </a:lnTo>
                <a:lnTo>
                  <a:pt x="2760503" y="2592405"/>
                </a:lnTo>
                <a:lnTo>
                  <a:pt x="2756315" y="2596849"/>
                </a:lnTo>
                <a:lnTo>
                  <a:pt x="2752127" y="2600659"/>
                </a:lnTo>
                <a:lnTo>
                  <a:pt x="2747939" y="2604469"/>
                </a:lnTo>
                <a:lnTo>
                  <a:pt x="2743751" y="2607644"/>
                </a:lnTo>
                <a:lnTo>
                  <a:pt x="2739214" y="2611136"/>
                </a:lnTo>
                <a:lnTo>
                  <a:pt x="2735026" y="2613993"/>
                </a:lnTo>
                <a:lnTo>
                  <a:pt x="2730140" y="2616533"/>
                </a:lnTo>
                <a:lnTo>
                  <a:pt x="2725603" y="2619390"/>
                </a:lnTo>
                <a:lnTo>
                  <a:pt x="2720717" y="2621613"/>
                </a:lnTo>
                <a:lnTo>
                  <a:pt x="2716180" y="2623518"/>
                </a:lnTo>
                <a:lnTo>
                  <a:pt x="2710945" y="2625740"/>
                </a:lnTo>
                <a:lnTo>
                  <a:pt x="2706059" y="2627645"/>
                </a:lnTo>
                <a:lnTo>
                  <a:pt x="2701173" y="2628915"/>
                </a:lnTo>
                <a:lnTo>
                  <a:pt x="2695938" y="2630185"/>
                </a:lnTo>
                <a:lnTo>
                  <a:pt x="2691052" y="2631455"/>
                </a:lnTo>
                <a:lnTo>
                  <a:pt x="2685817" y="2632090"/>
                </a:lnTo>
                <a:lnTo>
                  <a:pt x="2680582" y="2632725"/>
                </a:lnTo>
                <a:lnTo>
                  <a:pt x="2675348" y="2633042"/>
                </a:lnTo>
                <a:lnTo>
                  <a:pt x="2670461" y="2633042"/>
                </a:lnTo>
                <a:lnTo>
                  <a:pt x="2665226" y="2633042"/>
                </a:lnTo>
                <a:lnTo>
                  <a:pt x="2659991" y="2633042"/>
                </a:lnTo>
                <a:lnTo>
                  <a:pt x="2654756" y="2632407"/>
                </a:lnTo>
                <a:lnTo>
                  <a:pt x="2649521" y="2632090"/>
                </a:lnTo>
                <a:lnTo>
                  <a:pt x="2644635" y="2631137"/>
                </a:lnTo>
                <a:lnTo>
                  <a:pt x="2639051" y="2629867"/>
                </a:lnTo>
                <a:lnTo>
                  <a:pt x="2633816" y="2628597"/>
                </a:lnTo>
                <a:lnTo>
                  <a:pt x="2628930" y="2627010"/>
                </a:lnTo>
                <a:lnTo>
                  <a:pt x="2624044" y="2625423"/>
                </a:lnTo>
                <a:lnTo>
                  <a:pt x="2619158" y="2623200"/>
                </a:lnTo>
                <a:lnTo>
                  <a:pt x="2614272" y="2621295"/>
                </a:lnTo>
                <a:lnTo>
                  <a:pt x="2609735" y="2618756"/>
                </a:lnTo>
                <a:lnTo>
                  <a:pt x="2604849" y="2616216"/>
                </a:lnTo>
                <a:lnTo>
                  <a:pt x="2600312" y="26136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5663283-ED1E-428C-85B6-7EC9AAAD4C7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4"/>
            <a:ext cx="12196436" cy="6857999"/>
          </a:xfrm>
          <a:custGeom>
            <a:avLst/>
            <a:gdLst>
              <a:gd name="connsiteX0" fmla="*/ 9147326 w 9147326"/>
              <a:gd name="connsiteY0" fmla="*/ 0 h 6857999"/>
              <a:gd name="connsiteX1" fmla="*/ 0 w 9147326"/>
              <a:gd name="connsiteY1" fmla="*/ 0 h 6857999"/>
              <a:gd name="connsiteX2" fmla="*/ 0 w 9147326"/>
              <a:gd name="connsiteY2" fmla="*/ 117731 h 6857999"/>
              <a:gd name="connsiteX3" fmla="*/ 2563450 w 9147326"/>
              <a:gd name="connsiteY3" fmla="*/ 2678112 h 6857999"/>
              <a:gd name="connsiteX4" fmla="*/ 2567987 w 9147326"/>
              <a:gd name="connsiteY4" fmla="*/ 2682875 h 6857999"/>
              <a:gd name="connsiteX5" fmla="*/ 2572175 w 9147326"/>
              <a:gd name="connsiteY5" fmla="*/ 2687320 h 6857999"/>
              <a:gd name="connsiteX6" fmla="*/ 2576014 w 9147326"/>
              <a:gd name="connsiteY6" fmla="*/ 2692717 h 6857999"/>
              <a:gd name="connsiteX7" fmla="*/ 2579503 w 9147326"/>
              <a:gd name="connsiteY7" fmla="*/ 2697480 h 6857999"/>
              <a:gd name="connsiteX8" fmla="*/ 2582644 w 9147326"/>
              <a:gd name="connsiteY8" fmla="*/ 2702877 h 6857999"/>
              <a:gd name="connsiteX9" fmla="*/ 2585785 w 9147326"/>
              <a:gd name="connsiteY9" fmla="*/ 2708275 h 6857999"/>
              <a:gd name="connsiteX10" fmla="*/ 2588577 w 9147326"/>
              <a:gd name="connsiteY10" fmla="*/ 2713672 h 6857999"/>
              <a:gd name="connsiteX11" fmla="*/ 2591020 w 9147326"/>
              <a:gd name="connsiteY11" fmla="*/ 2719070 h 6857999"/>
              <a:gd name="connsiteX12" fmla="*/ 2593114 w 9147326"/>
              <a:gd name="connsiteY12" fmla="*/ 2725102 h 6857999"/>
              <a:gd name="connsiteX13" fmla="*/ 2594859 w 9147326"/>
              <a:gd name="connsiteY13" fmla="*/ 2730817 h 6857999"/>
              <a:gd name="connsiteX14" fmla="*/ 2596254 w 9147326"/>
              <a:gd name="connsiteY14" fmla="*/ 2736532 h 6857999"/>
              <a:gd name="connsiteX15" fmla="*/ 2597650 w 9147326"/>
              <a:gd name="connsiteY15" fmla="*/ 2742565 h 6857999"/>
              <a:gd name="connsiteX16" fmla="*/ 2598697 w 9147326"/>
              <a:gd name="connsiteY16" fmla="*/ 2748280 h 6857999"/>
              <a:gd name="connsiteX17" fmla="*/ 2599395 w 9147326"/>
              <a:gd name="connsiteY17" fmla="*/ 2753995 h 6857999"/>
              <a:gd name="connsiteX18" fmla="*/ 2599744 w 9147326"/>
              <a:gd name="connsiteY18" fmla="*/ 2760345 h 6857999"/>
              <a:gd name="connsiteX19" fmla="*/ 2600093 w 9147326"/>
              <a:gd name="connsiteY19" fmla="*/ 2766377 h 6857999"/>
              <a:gd name="connsiteX20" fmla="*/ 2599744 w 9147326"/>
              <a:gd name="connsiteY20" fmla="*/ 2772092 h 6857999"/>
              <a:gd name="connsiteX21" fmla="*/ 2599395 w 9147326"/>
              <a:gd name="connsiteY21" fmla="*/ 2778125 h 6857999"/>
              <a:gd name="connsiteX22" fmla="*/ 2598697 w 9147326"/>
              <a:gd name="connsiteY22" fmla="*/ 2784157 h 6857999"/>
              <a:gd name="connsiteX23" fmla="*/ 2597650 w 9147326"/>
              <a:gd name="connsiteY23" fmla="*/ 2790190 h 6857999"/>
              <a:gd name="connsiteX24" fmla="*/ 2596254 w 9147326"/>
              <a:gd name="connsiteY24" fmla="*/ 2795905 h 6857999"/>
              <a:gd name="connsiteX25" fmla="*/ 2594859 w 9147326"/>
              <a:gd name="connsiteY25" fmla="*/ 2801620 h 6857999"/>
              <a:gd name="connsiteX26" fmla="*/ 2593114 w 9147326"/>
              <a:gd name="connsiteY26" fmla="*/ 2807335 h 6857999"/>
              <a:gd name="connsiteX27" fmla="*/ 2591020 w 9147326"/>
              <a:gd name="connsiteY27" fmla="*/ 2813050 h 6857999"/>
              <a:gd name="connsiteX28" fmla="*/ 2588577 w 9147326"/>
              <a:gd name="connsiteY28" fmla="*/ 2818765 h 6857999"/>
              <a:gd name="connsiteX29" fmla="*/ 2585785 w 9147326"/>
              <a:gd name="connsiteY29" fmla="*/ 2824162 h 6857999"/>
              <a:gd name="connsiteX30" fmla="*/ 2582644 w 9147326"/>
              <a:gd name="connsiteY30" fmla="*/ 2829560 h 6857999"/>
              <a:gd name="connsiteX31" fmla="*/ 2579503 w 9147326"/>
              <a:gd name="connsiteY31" fmla="*/ 2834640 h 6857999"/>
              <a:gd name="connsiteX32" fmla="*/ 2576014 w 9147326"/>
              <a:gd name="connsiteY32" fmla="*/ 2840037 h 6857999"/>
              <a:gd name="connsiteX33" fmla="*/ 2572175 w 9147326"/>
              <a:gd name="connsiteY33" fmla="*/ 2844800 h 6857999"/>
              <a:gd name="connsiteX34" fmla="*/ 2567987 w 9147326"/>
              <a:gd name="connsiteY34" fmla="*/ 2849562 h 6857999"/>
              <a:gd name="connsiteX35" fmla="*/ 2563450 w 9147326"/>
              <a:gd name="connsiteY35" fmla="*/ 2854325 h 6857999"/>
              <a:gd name="connsiteX36" fmla="*/ 2558913 w 9147326"/>
              <a:gd name="connsiteY36" fmla="*/ 2858770 h 6857999"/>
              <a:gd name="connsiteX37" fmla="*/ 2554028 w 9147326"/>
              <a:gd name="connsiteY37" fmla="*/ 2862580 h 6857999"/>
              <a:gd name="connsiteX38" fmla="*/ 2549142 w 9147326"/>
              <a:gd name="connsiteY38" fmla="*/ 2866390 h 6857999"/>
              <a:gd name="connsiteX39" fmla="*/ 2543907 w 9147326"/>
              <a:gd name="connsiteY39" fmla="*/ 2870200 h 6857999"/>
              <a:gd name="connsiteX40" fmla="*/ 2538673 w 9147326"/>
              <a:gd name="connsiteY40" fmla="*/ 2873375 h 6857999"/>
              <a:gd name="connsiteX41" fmla="*/ 2533438 w 9147326"/>
              <a:gd name="connsiteY41" fmla="*/ 2876550 h 6857999"/>
              <a:gd name="connsiteX42" fmla="*/ 2527854 w 9147326"/>
              <a:gd name="connsiteY42" fmla="*/ 2879090 h 6857999"/>
              <a:gd name="connsiteX43" fmla="*/ 2522270 w 9147326"/>
              <a:gd name="connsiteY43" fmla="*/ 2881312 h 6857999"/>
              <a:gd name="connsiteX44" fmla="*/ 2516687 w 9147326"/>
              <a:gd name="connsiteY44" fmla="*/ 2883535 h 6857999"/>
              <a:gd name="connsiteX45" fmla="*/ 2510754 w 9147326"/>
              <a:gd name="connsiteY45" fmla="*/ 2885757 h 6857999"/>
              <a:gd name="connsiteX46" fmla="*/ 2505170 w 9147326"/>
              <a:gd name="connsiteY46" fmla="*/ 2887027 h 6857999"/>
              <a:gd name="connsiteX47" fmla="*/ 2499238 w 9147326"/>
              <a:gd name="connsiteY47" fmla="*/ 2888297 h 6857999"/>
              <a:gd name="connsiteX48" fmla="*/ 2493305 w 9147326"/>
              <a:gd name="connsiteY48" fmla="*/ 2889567 h 6857999"/>
              <a:gd name="connsiteX49" fmla="*/ 2487372 w 9147326"/>
              <a:gd name="connsiteY49" fmla="*/ 2890202 h 6857999"/>
              <a:gd name="connsiteX50" fmla="*/ 2481440 w 9147326"/>
              <a:gd name="connsiteY50" fmla="*/ 2890520 h 6857999"/>
              <a:gd name="connsiteX51" fmla="*/ 2475507 w 9147326"/>
              <a:gd name="connsiteY51" fmla="*/ 2890520 h 6857999"/>
              <a:gd name="connsiteX52" fmla="*/ 2469574 w 9147326"/>
              <a:gd name="connsiteY52" fmla="*/ 2890520 h 6857999"/>
              <a:gd name="connsiteX53" fmla="*/ 2463642 w 9147326"/>
              <a:gd name="connsiteY53" fmla="*/ 2890202 h 6857999"/>
              <a:gd name="connsiteX54" fmla="*/ 2457709 w 9147326"/>
              <a:gd name="connsiteY54" fmla="*/ 2889567 h 6857999"/>
              <a:gd name="connsiteX55" fmla="*/ 2451776 w 9147326"/>
              <a:gd name="connsiteY55" fmla="*/ 2888297 h 6857999"/>
              <a:gd name="connsiteX56" fmla="*/ 2445844 w 9147326"/>
              <a:gd name="connsiteY56" fmla="*/ 2887027 h 6857999"/>
              <a:gd name="connsiteX57" fmla="*/ 2439911 w 9147326"/>
              <a:gd name="connsiteY57" fmla="*/ 2885757 h 6857999"/>
              <a:gd name="connsiteX58" fmla="*/ 2434327 w 9147326"/>
              <a:gd name="connsiteY58" fmla="*/ 2883535 h 6857999"/>
              <a:gd name="connsiteX59" fmla="*/ 2428744 w 9147326"/>
              <a:gd name="connsiteY59" fmla="*/ 2881312 h 6857999"/>
              <a:gd name="connsiteX60" fmla="*/ 2423160 w 9147326"/>
              <a:gd name="connsiteY60" fmla="*/ 2879090 h 6857999"/>
              <a:gd name="connsiteX61" fmla="*/ 2417576 w 9147326"/>
              <a:gd name="connsiteY61" fmla="*/ 2876550 h 6857999"/>
              <a:gd name="connsiteX62" fmla="*/ 2412341 w 9147326"/>
              <a:gd name="connsiteY62" fmla="*/ 2873375 h 6857999"/>
              <a:gd name="connsiteX63" fmla="*/ 2407107 w 9147326"/>
              <a:gd name="connsiteY63" fmla="*/ 2870200 h 6857999"/>
              <a:gd name="connsiteX64" fmla="*/ 2401872 w 9147326"/>
              <a:gd name="connsiteY64" fmla="*/ 2866390 h 6857999"/>
              <a:gd name="connsiteX65" fmla="*/ 2396986 w 9147326"/>
              <a:gd name="connsiteY65" fmla="*/ 2862580 h 6857999"/>
              <a:gd name="connsiteX66" fmla="*/ 2392101 w 9147326"/>
              <a:gd name="connsiteY66" fmla="*/ 2858770 h 6857999"/>
              <a:gd name="connsiteX67" fmla="*/ 2387564 w 9147326"/>
              <a:gd name="connsiteY67" fmla="*/ 2854325 h 6857999"/>
              <a:gd name="connsiteX68" fmla="*/ 2273098 w 9147326"/>
              <a:gd name="connsiteY68" fmla="*/ 2740025 h 6857999"/>
              <a:gd name="connsiteX69" fmla="*/ 2268212 w 9147326"/>
              <a:gd name="connsiteY69" fmla="*/ 2735580 h 6857999"/>
              <a:gd name="connsiteX70" fmla="*/ 2263326 w 9147326"/>
              <a:gd name="connsiteY70" fmla="*/ 2731452 h 6857999"/>
              <a:gd name="connsiteX71" fmla="*/ 2258441 w 9147326"/>
              <a:gd name="connsiteY71" fmla="*/ 2727642 h 6857999"/>
              <a:gd name="connsiteX72" fmla="*/ 2253555 w 9147326"/>
              <a:gd name="connsiteY72" fmla="*/ 2724150 h 6857999"/>
              <a:gd name="connsiteX73" fmla="*/ 2248320 w 9147326"/>
              <a:gd name="connsiteY73" fmla="*/ 2720975 h 6857999"/>
              <a:gd name="connsiteX74" fmla="*/ 2242736 w 9147326"/>
              <a:gd name="connsiteY74" fmla="*/ 2717800 h 6857999"/>
              <a:gd name="connsiteX75" fmla="*/ 2237502 w 9147326"/>
              <a:gd name="connsiteY75" fmla="*/ 2715260 h 6857999"/>
              <a:gd name="connsiteX76" fmla="*/ 2231918 w 9147326"/>
              <a:gd name="connsiteY76" fmla="*/ 2713037 h 6857999"/>
              <a:gd name="connsiteX77" fmla="*/ 2225986 w 9147326"/>
              <a:gd name="connsiteY77" fmla="*/ 2710497 h 6857999"/>
              <a:gd name="connsiteX78" fmla="*/ 2220402 w 9147326"/>
              <a:gd name="connsiteY78" fmla="*/ 2708592 h 6857999"/>
              <a:gd name="connsiteX79" fmla="*/ 2214469 w 9147326"/>
              <a:gd name="connsiteY79" fmla="*/ 2707322 h 6857999"/>
              <a:gd name="connsiteX80" fmla="*/ 2208536 w 9147326"/>
              <a:gd name="connsiteY80" fmla="*/ 2706052 h 6857999"/>
              <a:gd name="connsiteX81" fmla="*/ 2202953 w 9147326"/>
              <a:gd name="connsiteY81" fmla="*/ 2704782 h 6857999"/>
              <a:gd name="connsiteX82" fmla="*/ 2196671 w 9147326"/>
              <a:gd name="connsiteY82" fmla="*/ 2704147 h 6857999"/>
              <a:gd name="connsiteX83" fmla="*/ 2190738 w 9147326"/>
              <a:gd name="connsiteY83" fmla="*/ 2703830 h 6857999"/>
              <a:gd name="connsiteX84" fmla="*/ 2184806 w 9147326"/>
              <a:gd name="connsiteY84" fmla="*/ 2703512 h 6857999"/>
              <a:gd name="connsiteX85" fmla="*/ 2178873 w 9147326"/>
              <a:gd name="connsiteY85" fmla="*/ 2703830 h 6857999"/>
              <a:gd name="connsiteX86" fmla="*/ 2172940 w 9147326"/>
              <a:gd name="connsiteY86" fmla="*/ 2704147 h 6857999"/>
              <a:gd name="connsiteX87" fmla="*/ 2167008 w 9147326"/>
              <a:gd name="connsiteY87" fmla="*/ 2704782 h 6857999"/>
              <a:gd name="connsiteX88" fmla="*/ 2161075 w 9147326"/>
              <a:gd name="connsiteY88" fmla="*/ 2706052 h 6857999"/>
              <a:gd name="connsiteX89" fmla="*/ 2155142 w 9147326"/>
              <a:gd name="connsiteY89" fmla="*/ 2707322 h 6857999"/>
              <a:gd name="connsiteX90" fmla="*/ 2149559 w 9147326"/>
              <a:gd name="connsiteY90" fmla="*/ 2708592 h 6857999"/>
              <a:gd name="connsiteX91" fmla="*/ 2143626 w 9147326"/>
              <a:gd name="connsiteY91" fmla="*/ 2710497 h 6857999"/>
              <a:gd name="connsiteX92" fmla="*/ 2138042 w 9147326"/>
              <a:gd name="connsiteY92" fmla="*/ 2713037 h 6857999"/>
              <a:gd name="connsiteX93" fmla="*/ 2132458 w 9147326"/>
              <a:gd name="connsiteY93" fmla="*/ 2715260 h 6857999"/>
              <a:gd name="connsiteX94" fmla="*/ 2126875 w 9147326"/>
              <a:gd name="connsiteY94" fmla="*/ 2717800 h 6857999"/>
              <a:gd name="connsiteX95" fmla="*/ 2121640 w 9147326"/>
              <a:gd name="connsiteY95" fmla="*/ 2720975 h 6857999"/>
              <a:gd name="connsiteX96" fmla="*/ 2116406 w 9147326"/>
              <a:gd name="connsiteY96" fmla="*/ 2724150 h 6857999"/>
              <a:gd name="connsiteX97" fmla="*/ 2111171 w 9147326"/>
              <a:gd name="connsiteY97" fmla="*/ 2727642 h 6857999"/>
              <a:gd name="connsiteX98" fmla="*/ 2106285 w 9147326"/>
              <a:gd name="connsiteY98" fmla="*/ 2731452 h 6857999"/>
              <a:gd name="connsiteX99" fmla="*/ 2101399 w 9147326"/>
              <a:gd name="connsiteY99" fmla="*/ 2735580 h 6857999"/>
              <a:gd name="connsiteX100" fmla="*/ 2096862 w 9147326"/>
              <a:gd name="connsiteY100" fmla="*/ 2740025 h 6857999"/>
              <a:gd name="connsiteX101" fmla="*/ 2092326 w 9147326"/>
              <a:gd name="connsiteY101" fmla="*/ 2744787 h 6857999"/>
              <a:gd name="connsiteX102" fmla="*/ 2088487 w 9147326"/>
              <a:gd name="connsiteY102" fmla="*/ 2749550 h 6857999"/>
              <a:gd name="connsiteX103" fmla="*/ 2084299 w 9147326"/>
              <a:gd name="connsiteY103" fmla="*/ 2754312 h 6857999"/>
              <a:gd name="connsiteX104" fmla="*/ 2080810 w 9147326"/>
              <a:gd name="connsiteY104" fmla="*/ 2759710 h 6857999"/>
              <a:gd name="connsiteX105" fmla="*/ 2077320 w 9147326"/>
              <a:gd name="connsiteY105" fmla="*/ 2764790 h 6857999"/>
              <a:gd name="connsiteX106" fmla="*/ 2074179 w 9147326"/>
              <a:gd name="connsiteY106" fmla="*/ 2770187 h 6857999"/>
              <a:gd name="connsiteX107" fmla="*/ 2071736 w 9147326"/>
              <a:gd name="connsiteY107" fmla="*/ 2775585 h 6857999"/>
              <a:gd name="connsiteX108" fmla="*/ 2069293 w 9147326"/>
              <a:gd name="connsiteY108" fmla="*/ 2781300 h 6857999"/>
              <a:gd name="connsiteX109" fmla="*/ 2066850 w 9147326"/>
              <a:gd name="connsiteY109" fmla="*/ 2787015 h 6857999"/>
              <a:gd name="connsiteX110" fmla="*/ 2065105 w 9147326"/>
              <a:gd name="connsiteY110" fmla="*/ 2792730 h 6857999"/>
              <a:gd name="connsiteX111" fmla="*/ 2063709 w 9147326"/>
              <a:gd name="connsiteY111" fmla="*/ 2798445 h 6857999"/>
              <a:gd name="connsiteX112" fmla="*/ 2062314 w 9147326"/>
              <a:gd name="connsiteY112" fmla="*/ 2804477 h 6857999"/>
              <a:gd name="connsiteX113" fmla="*/ 2061266 w 9147326"/>
              <a:gd name="connsiteY113" fmla="*/ 2810192 h 6857999"/>
              <a:gd name="connsiteX114" fmla="*/ 2060568 w 9147326"/>
              <a:gd name="connsiteY114" fmla="*/ 2816225 h 6857999"/>
              <a:gd name="connsiteX115" fmla="*/ 2060220 w 9147326"/>
              <a:gd name="connsiteY115" fmla="*/ 2822257 h 6857999"/>
              <a:gd name="connsiteX116" fmla="*/ 2059870 w 9147326"/>
              <a:gd name="connsiteY116" fmla="*/ 2827972 h 6857999"/>
              <a:gd name="connsiteX117" fmla="*/ 2060220 w 9147326"/>
              <a:gd name="connsiteY117" fmla="*/ 2834005 h 6857999"/>
              <a:gd name="connsiteX118" fmla="*/ 2060568 w 9147326"/>
              <a:gd name="connsiteY118" fmla="*/ 2840037 h 6857999"/>
              <a:gd name="connsiteX119" fmla="*/ 2061266 w 9147326"/>
              <a:gd name="connsiteY119" fmla="*/ 2845752 h 6857999"/>
              <a:gd name="connsiteX120" fmla="*/ 2062314 w 9147326"/>
              <a:gd name="connsiteY120" fmla="*/ 2851785 h 6857999"/>
              <a:gd name="connsiteX121" fmla="*/ 2063709 w 9147326"/>
              <a:gd name="connsiteY121" fmla="*/ 2857817 h 6857999"/>
              <a:gd name="connsiteX122" fmla="*/ 2065105 w 9147326"/>
              <a:gd name="connsiteY122" fmla="*/ 2863532 h 6857999"/>
              <a:gd name="connsiteX123" fmla="*/ 2066850 w 9147326"/>
              <a:gd name="connsiteY123" fmla="*/ 2869247 h 6857999"/>
              <a:gd name="connsiteX124" fmla="*/ 2069293 w 9147326"/>
              <a:gd name="connsiteY124" fmla="*/ 2875280 h 6857999"/>
              <a:gd name="connsiteX125" fmla="*/ 2071736 w 9147326"/>
              <a:gd name="connsiteY125" fmla="*/ 2880677 h 6857999"/>
              <a:gd name="connsiteX126" fmla="*/ 2074179 w 9147326"/>
              <a:gd name="connsiteY126" fmla="*/ 2886075 h 6857999"/>
              <a:gd name="connsiteX127" fmla="*/ 2077320 w 9147326"/>
              <a:gd name="connsiteY127" fmla="*/ 2891472 h 6857999"/>
              <a:gd name="connsiteX128" fmla="*/ 2080810 w 9147326"/>
              <a:gd name="connsiteY128" fmla="*/ 2896870 h 6857999"/>
              <a:gd name="connsiteX129" fmla="*/ 2084299 w 9147326"/>
              <a:gd name="connsiteY129" fmla="*/ 2901632 h 6857999"/>
              <a:gd name="connsiteX130" fmla="*/ 2088487 w 9147326"/>
              <a:gd name="connsiteY130" fmla="*/ 2906712 h 6857999"/>
              <a:gd name="connsiteX131" fmla="*/ 2092326 w 9147326"/>
              <a:gd name="connsiteY131" fmla="*/ 2911475 h 6857999"/>
              <a:gd name="connsiteX132" fmla="*/ 2096862 w 9147326"/>
              <a:gd name="connsiteY132" fmla="*/ 2916237 h 6857999"/>
              <a:gd name="connsiteX133" fmla="*/ 2820649 w 9147326"/>
              <a:gd name="connsiteY133" fmla="*/ 3639502 h 6857999"/>
              <a:gd name="connsiteX134" fmla="*/ 2825186 w 9147326"/>
              <a:gd name="connsiteY134" fmla="*/ 3643947 h 6857999"/>
              <a:gd name="connsiteX135" fmla="*/ 2829374 w 9147326"/>
              <a:gd name="connsiteY135" fmla="*/ 3648710 h 6857999"/>
              <a:gd name="connsiteX136" fmla="*/ 2833213 w 9147326"/>
              <a:gd name="connsiteY136" fmla="*/ 3653790 h 6857999"/>
              <a:gd name="connsiteX137" fmla="*/ 2836702 w 9147326"/>
              <a:gd name="connsiteY137" fmla="*/ 3658870 h 6857999"/>
              <a:gd name="connsiteX138" fmla="*/ 2839843 w 9147326"/>
              <a:gd name="connsiteY138" fmla="*/ 3664267 h 6857999"/>
              <a:gd name="connsiteX139" fmla="*/ 2842984 w 9147326"/>
              <a:gd name="connsiteY139" fmla="*/ 3669347 h 6857999"/>
              <a:gd name="connsiteX140" fmla="*/ 2845776 w 9147326"/>
              <a:gd name="connsiteY140" fmla="*/ 3675062 h 6857999"/>
              <a:gd name="connsiteX141" fmla="*/ 2847870 w 9147326"/>
              <a:gd name="connsiteY141" fmla="*/ 3680460 h 6857999"/>
              <a:gd name="connsiteX142" fmla="*/ 2850313 w 9147326"/>
              <a:gd name="connsiteY142" fmla="*/ 3686175 h 6857999"/>
              <a:gd name="connsiteX143" fmla="*/ 2852058 w 9147326"/>
              <a:gd name="connsiteY143" fmla="*/ 3691890 h 6857999"/>
              <a:gd name="connsiteX144" fmla="*/ 2853453 w 9147326"/>
              <a:gd name="connsiteY144" fmla="*/ 3697605 h 6857999"/>
              <a:gd name="connsiteX145" fmla="*/ 2854849 w 9147326"/>
              <a:gd name="connsiteY145" fmla="*/ 3703637 h 6857999"/>
              <a:gd name="connsiteX146" fmla="*/ 2855896 w 9147326"/>
              <a:gd name="connsiteY146" fmla="*/ 3709670 h 6857999"/>
              <a:gd name="connsiteX147" fmla="*/ 2856594 w 9147326"/>
              <a:gd name="connsiteY147" fmla="*/ 3715385 h 6857999"/>
              <a:gd name="connsiteX148" fmla="*/ 2856943 w 9147326"/>
              <a:gd name="connsiteY148" fmla="*/ 3721417 h 6857999"/>
              <a:gd name="connsiteX149" fmla="*/ 2857292 w 9147326"/>
              <a:gd name="connsiteY149" fmla="*/ 3727450 h 6857999"/>
              <a:gd name="connsiteX150" fmla="*/ 2856943 w 9147326"/>
              <a:gd name="connsiteY150" fmla="*/ 3733165 h 6857999"/>
              <a:gd name="connsiteX151" fmla="*/ 2856594 w 9147326"/>
              <a:gd name="connsiteY151" fmla="*/ 3739197 h 6857999"/>
              <a:gd name="connsiteX152" fmla="*/ 2855896 w 9147326"/>
              <a:gd name="connsiteY152" fmla="*/ 3745230 h 6857999"/>
              <a:gd name="connsiteX153" fmla="*/ 2854849 w 9147326"/>
              <a:gd name="connsiteY153" fmla="*/ 3750945 h 6857999"/>
              <a:gd name="connsiteX154" fmla="*/ 2853453 w 9147326"/>
              <a:gd name="connsiteY154" fmla="*/ 3756977 h 6857999"/>
              <a:gd name="connsiteX155" fmla="*/ 2852058 w 9147326"/>
              <a:gd name="connsiteY155" fmla="*/ 3763010 h 6857999"/>
              <a:gd name="connsiteX156" fmla="*/ 2850313 w 9147326"/>
              <a:gd name="connsiteY156" fmla="*/ 3768407 h 6857999"/>
              <a:gd name="connsiteX157" fmla="*/ 2847870 w 9147326"/>
              <a:gd name="connsiteY157" fmla="*/ 3774122 h 6857999"/>
              <a:gd name="connsiteX158" fmla="*/ 2845776 w 9147326"/>
              <a:gd name="connsiteY158" fmla="*/ 3779837 h 6857999"/>
              <a:gd name="connsiteX159" fmla="*/ 2842984 w 9147326"/>
              <a:gd name="connsiteY159" fmla="*/ 3785235 h 6857999"/>
              <a:gd name="connsiteX160" fmla="*/ 2839843 w 9147326"/>
              <a:gd name="connsiteY160" fmla="*/ 3790632 h 6857999"/>
              <a:gd name="connsiteX161" fmla="*/ 2836702 w 9147326"/>
              <a:gd name="connsiteY161" fmla="*/ 3795712 h 6857999"/>
              <a:gd name="connsiteX162" fmla="*/ 2833213 w 9147326"/>
              <a:gd name="connsiteY162" fmla="*/ 3801110 h 6857999"/>
              <a:gd name="connsiteX163" fmla="*/ 2829374 w 9147326"/>
              <a:gd name="connsiteY163" fmla="*/ 3805872 h 6857999"/>
              <a:gd name="connsiteX164" fmla="*/ 2825186 w 9147326"/>
              <a:gd name="connsiteY164" fmla="*/ 3810635 h 6857999"/>
              <a:gd name="connsiteX165" fmla="*/ 2820649 w 9147326"/>
              <a:gd name="connsiteY165" fmla="*/ 3815397 h 6857999"/>
              <a:gd name="connsiteX166" fmla="*/ 2816113 w 9147326"/>
              <a:gd name="connsiteY166" fmla="*/ 3819842 h 6857999"/>
              <a:gd name="connsiteX167" fmla="*/ 2811227 w 9147326"/>
              <a:gd name="connsiteY167" fmla="*/ 3823970 h 6857999"/>
              <a:gd name="connsiteX168" fmla="*/ 2806341 w 9147326"/>
              <a:gd name="connsiteY168" fmla="*/ 3827780 h 6857999"/>
              <a:gd name="connsiteX169" fmla="*/ 2801106 w 9147326"/>
              <a:gd name="connsiteY169" fmla="*/ 3831272 h 6857999"/>
              <a:gd name="connsiteX170" fmla="*/ 2795872 w 9147326"/>
              <a:gd name="connsiteY170" fmla="*/ 3834447 h 6857999"/>
              <a:gd name="connsiteX171" fmla="*/ 2790637 w 9147326"/>
              <a:gd name="connsiteY171" fmla="*/ 3837622 h 6857999"/>
              <a:gd name="connsiteX172" fmla="*/ 2785053 w 9147326"/>
              <a:gd name="connsiteY172" fmla="*/ 3840480 h 6857999"/>
              <a:gd name="connsiteX173" fmla="*/ 2779469 w 9147326"/>
              <a:gd name="connsiteY173" fmla="*/ 3843020 h 6857999"/>
              <a:gd name="connsiteX174" fmla="*/ 2773886 w 9147326"/>
              <a:gd name="connsiteY174" fmla="*/ 3844925 h 6857999"/>
              <a:gd name="connsiteX175" fmla="*/ 2767953 w 9147326"/>
              <a:gd name="connsiteY175" fmla="*/ 3846830 h 6857999"/>
              <a:gd name="connsiteX176" fmla="*/ 2762369 w 9147326"/>
              <a:gd name="connsiteY176" fmla="*/ 3848417 h 6857999"/>
              <a:gd name="connsiteX177" fmla="*/ 2756437 w 9147326"/>
              <a:gd name="connsiteY177" fmla="*/ 3849370 h 6857999"/>
              <a:gd name="connsiteX178" fmla="*/ 2750504 w 9147326"/>
              <a:gd name="connsiteY178" fmla="*/ 3850640 h 6857999"/>
              <a:gd name="connsiteX179" fmla="*/ 2744571 w 9147326"/>
              <a:gd name="connsiteY179" fmla="*/ 3851275 h 6857999"/>
              <a:gd name="connsiteX180" fmla="*/ 2738639 w 9147326"/>
              <a:gd name="connsiteY180" fmla="*/ 3851592 h 6857999"/>
              <a:gd name="connsiteX181" fmla="*/ 2732706 w 9147326"/>
              <a:gd name="connsiteY181" fmla="*/ 3851910 h 6857999"/>
              <a:gd name="connsiteX182" fmla="*/ 2726773 w 9147326"/>
              <a:gd name="connsiteY182" fmla="*/ 3851592 h 6857999"/>
              <a:gd name="connsiteX183" fmla="*/ 2720841 w 9147326"/>
              <a:gd name="connsiteY183" fmla="*/ 3851275 h 6857999"/>
              <a:gd name="connsiteX184" fmla="*/ 2714908 w 9147326"/>
              <a:gd name="connsiteY184" fmla="*/ 3850640 h 6857999"/>
              <a:gd name="connsiteX185" fmla="*/ 2708975 w 9147326"/>
              <a:gd name="connsiteY185" fmla="*/ 3849370 h 6857999"/>
              <a:gd name="connsiteX186" fmla="*/ 2703043 w 9147326"/>
              <a:gd name="connsiteY186" fmla="*/ 3848417 h 6857999"/>
              <a:gd name="connsiteX187" fmla="*/ 2697110 w 9147326"/>
              <a:gd name="connsiteY187" fmla="*/ 3846830 h 6857999"/>
              <a:gd name="connsiteX188" fmla="*/ 2691526 w 9147326"/>
              <a:gd name="connsiteY188" fmla="*/ 3844925 h 6857999"/>
              <a:gd name="connsiteX189" fmla="*/ 2685943 w 9147326"/>
              <a:gd name="connsiteY189" fmla="*/ 3843020 h 6857999"/>
              <a:gd name="connsiteX190" fmla="*/ 2680359 w 9147326"/>
              <a:gd name="connsiteY190" fmla="*/ 3840480 h 6857999"/>
              <a:gd name="connsiteX191" fmla="*/ 2674775 w 9147326"/>
              <a:gd name="connsiteY191" fmla="*/ 3837622 h 6857999"/>
              <a:gd name="connsiteX192" fmla="*/ 2669540 w 9147326"/>
              <a:gd name="connsiteY192" fmla="*/ 3834447 h 6857999"/>
              <a:gd name="connsiteX193" fmla="*/ 2664306 w 9147326"/>
              <a:gd name="connsiteY193" fmla="*/ 3831272 h 6857999"/>
              <a:gd name="connsiteX194" fmla="*/ 2659071 w 9147326"/>
              <a:gd name="connsiteY194" fmla="*/ 3827780 h 6857999"/>
              <a:gd name="connsiteX195" fmla="*/ 2654185 w 9147326"/>
              <a:gd name="connsiteY195" fmla="*/ 3823970 h 6857999"/>
              <a:gd name="connsiteX196" fmla="*/ 2649300 w 9147326"/>
              <a:gd name="connsiteY196" fmla="*/ 3819842 h 6857999"/>
              <a:gd name="connsiteX197" fmla="*/ 2644763 w 9147326"/>
              <a:gd name="connsiteY197" fmla="*/ 3815397 h 6857999"/>
              <a:gd name="connsiteX198" fmla="*/ 2548793 w 9147326"/>
              <a:gd name="connsiteY198" fmla="*/ 3720147 h 6857999"/>
              <a:gd name="connsiteX199" fmla="*/ 2441307 w 9147326"/>
              <a:gd name="connsiteY199" fmla="*/ 3612515 h 6857999"/>
              <a:gd name="connsiteX200" fmla="*/ 2436770 w 9147326"/>
              <a:gd name="connsiteY200" fmla="*/ 3608070 h 6857999"/>
              <a:gd name="connsiteX201" fmla="*/ 2431884 w 9147326"/>
              <a:gd name="connsiteY201" fmla="*/ 3604260 h 6857999"/>
              <a:gd name="connsiteX202" fmla="*/ 2426999 w 9147326"/>
              <a:gd name="connsiteY202" fmla="*/ 3600132 h 6857999"/>
              <a:gd name="connsiteX203" fmla="*/ 2421764 w 9147326"/>
              <a:gd name="connsiteY203" fmla="*/ 3596640 h 6857999"/>
              <a:gd name="connsiteX204" fmla="*/ 2416529 w 9147326"/>
              <a:gd name="connsiteY204" fmla="*/ 3593465 h 6857999"/>
              <a:gd name="connsiteX205" fmla="*/ 2411295 w 9147326"/>
              <a:gd name="connsiteY205" fmla="*/ 3590290 h 6857999"/>
              <a:gd name="connsiteX206" fmla="*/ 2405711 w 9147326"/>
              <a:gd name="connsiteY206" fmla="*/ 3587750 h 6857999"/>
              <a:gd name="connsiteX207" fmla="*/ 2400127 w 9147326"/>
              <a:gd name="connsiteY207" fmla="*/ 3585210 h 6857999"/>
              <a:gd name="connsiteX208" fmla="*/ 2394543 w 9147326"/>
              <a:gd name="connsiteY208" fmla="*/ 3583305 h 6857999"/>
              <a:gd name="connsiteX209" fmla="*/ 2388960 w 9147326"/>
              <a:gd name="connsiteY209" fmla="*/ 3581082 h 6857999"/>
              <a:gd name="connsiteX210" fmla="*/ 2383027 w 9147326"/>
              <a:gd name="connsiteY210" fmla="*/ 3579812 h 6857999"/>
              <a:gd name="connsiteX211" fmla="*/ 2377094 w 9147326"/>
              <a:gd name="connsiteY211" fmla="*/ 3578225 h 6857999"/>
              <a:gd name="connsiteX212" fmla="*/ 2371162 w 9147326"/>
              <a:gd name="connsiteY212" fmla="*/ 3577272 h 6857999"/>
              <a:gd name="connsiteX213" fmla="*/ 2365229 w 9147326"/>
              <a:gd name="connsiteY213" fmla="*/ 3576637 h 6857999"/>
              <a:gd name="connsiteX214" fmla="*/ 2358947 w 9147326"/>
              <a:gd name="connsiteY214" fmla="*/ 3576320 h 6857999"/>
              <a:gd name="connsiteX215" fmla="*/ 2353015 w 9147326"/>
              <a:gd name="connsiteY215" fmla="*/ 3576320 h 6857999"/>
              <a:gd name="connsiteX216" fmla="*/ 2347082 w 9147326"/>
              <a:gd name="connsiteY216" fmla="*/ 3576320 h 6857999"/>
              <a:gd name="connsiteX217" fmla="*/ 2341149 w 9147326"/>
              <a:gd name="connsiteY217" fmla="*/ 3576637 h 6857999"/>
              <a:gd name="connsiteX218" fmla="*/ 2335217 w 9147326"/>
              <a:gd name="connsiteY218" fmla="*/ 3577272 h 6857999"/>
              <a:gd name="connsiteX219" fmla="*/ 2329284 w 9147326"/>
              <a:gd name="connsiteY219" fmla="*/ 3578225 h 6857999"/>
              <a:gd name="connsiteX220" fmla="*/ 2323351 w 9147326"/>
              <a:gd name="connsiteY220" fmla="*/ 3579812 h 6857999"/>
              <a:gd name="connsiteX221" fmla="*/ 2317419 w 9147326"/>
              <a:gd name="connsiteY221" fmla="*/ 3581082 h 6857999"/>
              <a:gd name="connsiteX222" fmla="*/ 2311835 w 9147326"/>
              <a:gd name="connsiteY222" fmla="*/ 3583305 h 6857999"/>
              <a:gd name="connsiteX223" fmla="*/ 2306251 w 9147326"/>
              <a:gd name="connsiteY223" fmla="*/ 3585210 h 6857999"/>
              <a:gd name="connsiteX224" fmla="*/ 2300668 w 9147326"/>
              <a:gd name="connsiteY224" fmla="*/ 3587750 h 6857999"/>
              <a:gd name="connsiteX225" fmla="*/ 2295084 w 9147326"/>
              <a:gd name="connsiteY225" fmla="*/ 3590290 h 6857999"/>
              <a:gd name="connsiteX226" fmla="*/ 2289849 w 9147326"/>
              <a:gd name="connsiteY226" fmla="*/ 3593465 h 6857999"/>
              <a:gd name="connsiteX227" fmla="*/ 2284614 w 9147326"/>
              <a:gd name="connsiteY227" fmla="*/ 3596640 h 6857999"/>
              <a:gd name="connsiteX228" fmla="*/ 2279380 w 9147326"/>
              <a:gd name="connsiteY228" fmla="*/ 3600450 h 6857999"/>
              <a:gd name="connsiteX229" fmla="*/ 2274494 w 9147326"/>
              <a:gd name="connsiteY229" fmla="*/ 3604260 h 6857999"/>
              <a:gd name="connsiteX230" fmla="*/ 2269608 w 9147326"/>
              <a:gd name="connsiteY230" fmla="*/ 3608070 h 6857999"/>
              <a:gd name="connsiteX231" fmla="*/ 2265071 w 9147326"/>
              <a:gd name="connsiteY231" fmla="*/ 3612515 h 6857999"/>
              <a:gd name="connsiteX232" fmla="*/ 2261232 w 9147326"/>
              <a:gd name="connsiteY232" fmla="*/ 3616325 h 6857999"/>
              <a:gd name="connsiteX233" fmla="*/ 2258092 w 9147326"/>
              <a:gd name="connsiteY233" fmla="*/ 3620135 h 6857999"/>
              <a:gd name="connsiteX234" fmla="*/ 2251810 w 9147326"/>
              <a:gd name="connsiteY234" fmla="*/ 3628390 h 6857999"/>
              <a:gd name="connsiteX235" fmla="*/ 2246226 w 9147326"/>
              <a:gd name="connsiteY235" fmla="*/ 3636327 h 6857999"/>
              <a:gd name="connsiteX236" fmla="*/ 2241690 w 9147326"/>
              <a:gd name="connsiteY236" fmla="*/ 3644900 h 6857999"/>
              <a:gd name="connsiteX237" fmla="*/ 2237502 w 9147326"/>
              <a:gd name="connsiteY237" fmla="*/ 3654107 h 6857999"/>
              <a:gd name="connsiteX238" fmla="*/ 2234361 w 9147326"/>
              <a:gd name="connsiteY238" fmla="*/ 3663315 h 6857999"/>
              <a:gd name="connsiteX239" fmla="*/ 2231918 w 9147326"/>
              <a:gd name="connsiteY239" fmla="*/ 3672522 h 6857999"/>
              <a:gd name="connsiteX240" fmla="*/ 2230173 w 9147326"/>
              <a:gd name="connsiteY240" fmla="*/ 3682047 h 6857999"/>
              <a:gd name="connsiteX241" fmla="*/ 2229126 w 9147326"/>
              <a:gd name="connsiteY241" fmla="*/ 3691572 h 6857999"/>
              <a:gd name="connsiteX242" fmla="*/ 2228777 w 9147326"/>
              <a:gd name="connsiteY242" fmla="*/ 3701097 h 6857999"/>
              <a:gd name="connsiteX243" fmla="*/ 2229475 w 9147326"/>
              <a:gd name="connsiteY243" fmla="*/ 3710622 h 6857999"/>
              <a:gd name="connsiteX244" fmla="*/ 2230522 w 9147326"/>
              <a:gd name="connsiteY244" fmla="*/ 3720465 h 6857999"/>
              <a:gd name="connsiteX245" fmla="*/ 2232616 w 9147326"/>
              <a:gd name="connsiteY245" fmla="*/ 3729672 h 6857999"/>
              <a:gd name="connsiteX246" fmla="*/ 2235059 w 9147326"/>
              <a:gd name="connsiteY246" fmla="*/ 3739197 h 6857999"/>
              <a:gd name="connsiteX247" fmla="*/ 2238549 w 9147326"/>
              <a:gd name="connsiteY247" fmla="*/ 3748405 h 6857999"/>
              <a:gd name="connsiteX248" fmla="*/ 2242736 w 9147326"/>
              <a:gd name="connsiteY248" fmla="*/ 3756977 h 6857999"/>
              <a:gd name="connsiteX249" fmla="*/ 2534136 w 9147326"/>
              <a:gd name="connsiteY249" fmla="*/ 4048442 h 6857999"/>
              <a:gd name="connsiteX250" fmla="*/ 2538673 w 9147326"/>
              <a:gd name="connsiteY250" fmla="*/ 4052887 h 6857999"/>
              <a:gd name="connsiteX251" fmla="*/ 2542860 w 9147326"/>
              <a:gd name="connsiteY251" fmla="*/ 4057967 h 6857999"/>
              <a:gd name="connsiteX252" fmla="*/ 2546699 w 9147326"/>
              <a:gd name="connsiteY252" fmla="*/ 4062730 h 6857999"/>
              <a:gd name="connsiteX253" fmla="*/ 2550189 w 9147326"/>
              <a:gd name="connsiteY253" fmla="*/ 4067810 h 6857999"/>
              <a:gd name="connsiteX254" fmla="*/ 2553330 w 9147326"/>
              <a:gd name="connsiteY254" fmla="*/ 4073207 h 6857999"/>
              <a:gd name="connsiteX255" fmla="*/ 2556471 w 9147326"/>
              <a:gd name="connsiteY255" fmla="*/ 4078287 h 6857999"/>
              <a:gd name="connsiteX256" fmla="*/ 2559262 w 9147326"/>
              <a:gd name="connsiteY256" fmla="*/ 4084002 h 6857999"/>
              <a:gd name="connsiteX257" fmla="*/ 2561705 w 9147326"/>
              <a:gd name="connsiteY257" fmla="*/ 4089717 h 6857999"/>
              <a:gd name="connsiteX258" fmla="*/ 2563799 w 9147326"/>
              <a:gd name="connsiteY258" fmla="*/ 4095115 h 6857999"/>
              <a:gd name="connsiteX259" fmla="*/ 2565544 w 9147326"/>
              <a:gd name="connsiteY259" fmla="*/ 4100830 h 6857999"/>
              <a:gd name="connsiteX260" fmla="*/ 2566940 w 9147326"/>
              <a:gd name="connsiteY260" fmla="*/ 4106862 h 6857999"/>
              <a:gd name="connsiteX261" fmla="*/ 2568336 w 9147326"/>
              <a:gd name="connsiteY261" fmla="*/ 4112577 h 6857999"/>
              <a:gd name="connsiteX262" fmla="*/ 2569383 w 9147326"/>
              <a:gd name="connsiteY262" fmla="*/ 4118610 h 6857999"/>
              <a:gd name="connsiteX263" fmla="*/ 2570081 w 9147326"/>
              <a:gd name="connsiteY263" fmla="*/ 4124642 h 6857999"/>
              <a:gd name="connsiteX264" fmla="*/ 2570430 w 9147326"/>
              <a:gd name="connsiteY264" fmla="*/ 4130357 h 6857999"/>
              <a:gd name="connsiteX265" fmla="*/ 2570779 w 9147326"/>
              <a:gd name="connsiteY265" fmla="*/ 4136390 h 6857999"/>
              <a:gd name="connsiteX266" fmla="*/ 2570430 w 9147326"/>
              <a:gd name="connsiteY266" fmla="*/ 4142422 h 6857999"/>
              <a:gd name="connsiteX267" fmla="*/ 2570081 w 9147326"/>
              <a:gd name="connsiteY267" fmla="*/ 4148137 h 6857999"/>
              <a:gd name="connsiteX268" fmla="*/ 2569383 w 9147326"/>
              <a:gd name="connsiteY268" fmla="*/ 4154170 h 6857999"/>
              <a:gd name="connsiteX269" fmla="*/ 2568336 w 9147326"/>
              <a:gd name="connsiteY269" fmla="*/ 4160202 h 6857999"/>
              <a:gd name="connsiteX270" fmla="*/ 2566940 w 9147326"/>
              <a:gd name="connsiteY270" fmla="*/ 4165917 h 6857999"/>
              <a:gd name="connsiteX271" fmla="*/ 2565544 w 9147326"/>
              <a:gd name="connsiteY271" fmla="*/ 4171632 h 6857999"/>
              <a:gd name="connsiteX272" fmla="*/ 2563799 w 9147326"/>
              <a:gd name="connsiteY272" fmla="*/ 4177665 h 6857999"/>
              <a:gd name="connsiteX273" fmla="*/ 2561705 w 9147326"/>
              <a:gd name="connsiteY273" fmla="*/ 4183062 h 6857999"/>
              <a:gd name="connsiteX274" fmla="*/ 2559262 w 9147326"/>
              <a:gd name="connsiteY274" fmla="*/ 4188777 h 6857999"/>
              <a:gd name="connsiteX275" fmla="*/ 2556471 w 9147326"/>
              <a:gd name="connsiteY275" fmla="*/ 4194175 h 6857999"/>
              <a:gd name="connsiteX276" fmla="*/ 2553330 w 9147326"/>
              <a:gd name="connsiteY276" fmla="*/ 4199572 h 6857999"/>
              <a:gd name="connsiteX277" fmla="*/ 2550189 w 9147326"/>
              <a:gd name="connsiteY277" fmla="*/ 4204652 h 6857999"/>
              <a:gd name="connsiteX278" fmla="*/ 2546699 w 9147326"/>
              <a:gd name="connsiteY278" fmla="*/ 4210050 h 6857999"/>
              <a:gd name="connsiteX279" fmla="*/ 2542860 w 9147326"/>
              <a:gd name="connsiteY279" fmla="*/ 4214812 h 6857999"/>
              <a:gd name="connsiteX280" fmla="*/ 2538673 w 9147326"/>
              <a:gd name="connsiteY280" fmla="*/ 4219892 h 6857999"/>
              <a:gd name="connsiteX281" fmla="*/ 2534136 w 9147326"/>
              <a:gd name="connsiteY281" fmla="*/ 4224337 h 6857999"/>
              <a:gd name="connsiteX282" fmla="*/ 2529599 w 9147326"/>
              <a:gd name="connsiteY282" fmla="*/ 4228782 h 6857999"/>
              <a:gd name="connsiteX283" fmla="*/ 2524713 w 9147326"/>
              <a:gd name="connsiteY283" fmla="*/ 4232592 h 6857999"/>
              <a:gd name="connsiteX284" fmla="*/ 2519828 w 9147326"/>
              <a:gd name="connsiteY284" fmla="*/ 4236402 h 6857999"/>
              <a:gd name="connsiteX285" fmla="*/ 2514942 w 9147326"/>
              <a:gd name="connsiteY285" fmla="*/ 4239895 h 6857999"/>
              <a:gd name="connsiteX286" fmla="*/ 2509707 w 9147326"/>
              <a:gd name="connsiteY286" fmla="*/ 4243387 h 6857999"/>
              <a:gd name="connsiteX287" fmla="*/ 2504472 w 9147326"/>
              <a:gd name="connsiteY287" fmla="*/ 4246245 h 6857999"/>
              <a:gd name="connsiteX288" fmla="*/ 2498889 w 9147326"/>
              <a:gd name="connsiteY288" fmla="*/ 4249102 h 6857999"/>
              <a:gd name="connsiteX289" fmla="*/ 2493654 w 9147326"/>
              <a:gd name="connsiteY289" fmla="*/ 4251642 h 6857999"/>
              <a:gd name="connsiteX290" fmla="*/ 2488070 w 9147326"/>
              <a:gd name="connsiteY290" fmla="*/ 4253547 h 6857999"/>
              <a:gd name="connsiteX291" fmla="*/ 2482138 w 9147326"/>
              <a:gd name="connsiteY291" fmla="*/ 4255452 h 6857999"/>
              <a:gd name="connsiteX292" fmla="*/ 2476554 w 9147326"/>
              <a:gd name="connsiteY292" fmla="*/ 4257040 h 6857999"/>
              <a:gd name="connsiteX293" fmla="*/ 2470621 w 9147326"/>
              <a:gd name="connsiteY293" fmla="*/ 4258627 h 6857999"/>
              <a:gd name="connsiteX294" fmla="*/ 2465038 w 9147326"/>
              <a:gd name="connsiteY294" fmla="*/ 4259262 h 6857999"/>
              <a:gd name="connsiteX295" fmla="*/ 2459105 w 9147326"/>
              <a:gd name="connsiteY295" fmla="*/ 4260215 h 6857999"/>
              <a:gd name="connsiteX296" fmla="*/ 2453172 w 9147326"/>
              <a:gd name="connsiteY296" fmla="*/ 4260532 h 6857999"/>
              <a:gd name="connsiteX297" fmla="*/ 2447240 w 9147326"/>
              <a:gd name="connsiteY297" fmla="*/ 4260532 h 6857999"/>
              <a:gd name="connsiteX298" fmla="*/ 5052034 w 9147326"/>
              <a:gd name="connsiteY298" fmla="*/ 6857999 h 6857999"/>
              <a:gd name="connsiteX299" fmla="*/ 9147326 w 9147326"/>
              <a:gd name="connsiteY29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147326" h="6857999">
                <a:moveTo>
                  <a:pt x="9147326" y="0"/>
                </a:moveTo>
                <a:lnTo>
                  <a:pt x="0" y="0"/>
                </a:lnTo>
                <a:lnTo>
                  <a:pt x="0" y="117731"/>
                </a:lnTo>
                <a:lnTo>
                  <a:pt x="2563450" y="2678112"/>
                </a:lnTo>
                <a:lnTo>
                  <a:pt x="2567987" y="2682875"/>
                </a:lnTo>
                <a:lnTo>
                  <a:pt x="2572175" y="2687320"/>
                </a:lnTo>
                <a:lnTo>
                  <a:pt x="2576014" y="2692717"/>
                </a:lnTo>
                <a:lnTo>
                  <a:pt x="2579503" y="2697480"/>
                </a:lnTo>
                <a:lnTo>
                  <a:pt x="2582644" y="2702877"/>
                </a:lnTo>
                <a:lnTo>
                  <a:pt x="2585785" y="2708275"/>
                </a:lnTo>
                <a:lnTo>
                  <a:pt x="2588577" y="2713672"/>
                </a:lnTo>
                <a:lnTo>
                  <a:pt x="2591020" y="2719070"/>
                </a:lnTo>
                <a:lnTo>
                  <a:pt x="2593114" y="2725102"/>
                </a:lnTo>
                <a:lnTo>
                  <a:pt x="2594859" y="2730817"/>
                </a:lnTo>
                <a:lnTo>
                  <a:pt x="2596254" y="2736532"/>
                </a:lnTo>
                <a:lnTo>
                  <a:pt x="2597650" y="2742565"/>
                </a:lnTo>
                <a:lnTo>
                  <a:pt x="2598697" y="2748280"/>
                </a:lnTo>
                <a:cubicBezTo>
                  <a:pt x="2598930" y="2750185"/>
                  <a:pt x="2599162" y="2752090"/>
                  <a:pt x="2599395" y="2753995"/>
                </a:cubicBezTo>
                <a:cubicBezTo>
                  <a:pt x="2599511" y="2756112"/>
                  <a:pt x="2599628" y="2758228"/>
                  <a:pt x="2599744" y="2760345"/>
                </a:cubicBezTo>
                <a:cubicBezTo>
                  <a:pt x="2599860" y="2762356"/>
                  <a:pt x="2599977" y="2764366"/>
                  <a:pt x="2600093" y="2766377"/>
                </a:cubicBezTo>
                <a:cubicBezTo>
                  <a:pt x="2599977" y="2768282"/>
                  <a:pt x="2599860" y="2770187"/>
                  <a:pt x="2599744" y="2772092"/>
                </a:cubicBezTo>
                <a:cubicBezTo>
                  <a:pt x="2599628" y="2774103"/>
                  <a:pt x="2599511" y="2776114"/>
                  <a:pt x="2599395" y="2778125"/>
                </a:cubicBezTo>
                <a:cubicBezTo>
                  <a:pt x="2599162" y="2780136"/>
                  <a:pt x="2598930" y="2782146"/>
                  <a:pt x="2598697" y="2784157"/>
                </a:cubicBezTo>
                <a:lnTo>
                  <a:pt x="2597650" y="2790190"/>
                </a:lnTo>
                <a:lnTo>
                  <a:pt x="2596254" y="2795905"/>
                </a:lnTo>
                <a:lnTo>
                  <a:pt x="2594859" y="2801620"/>
                </a:lnTo>
                <a:lnTo>
                  <a:pt x="2593114" y="2807335"/>
                </a:lnTo>
                <a:lnTo>
                  <a:pt x="2591020" y="2813050"/>
                </a:lnTo>
                <a:lnTo>
                  <a:pt x="2588577" y="2818765"/>
                </a:lnTo>
                <a:lnTo>
                  <a:pt x="2585785" y="2824162"/>
                </a:lnTo>
                <a:lnTo>
                  <a:pt x="2582644" y="2829560"/>
                </a:lnTo>
                <a:lnTo>
                  <a:pt x="2579503" y="2834640"/>
                </a:lnTo>
                <a:lnTo>
                  <a:pt x="2576014" y="2840037"/>
                </a:lnTo>
                <a:lnTo>
                  <a:pt x="2572175" y="2844800"/>
                </a:lnTo>
                <a:lnTo>
                  <a:pt x="2567987" y="2849562"/>
                </a:lnTo>
                <a:lnTo>
                  <a:pt x="2563450" y="2854325"/>
                </a:lnTo>
                <a:lnTo>
                  <a:pt x="2558913" y="2858770"/>
                </a:lnTo>
                <a:lnTo>
                  <a:pt x="2554028" y="2862580"/>
                </a:lnTo>
                <a:lnTo>
                  <a:pt x="2549142" y="2866390"/>
                </a:lnTo>
                <a:lnTo>
                  <a:pt x="2543907" y="2870200"/>
                </a:lnTo>
                <a:lnTo>
                  <a:pt x="2538673" y="2873375"/>
                </a:lnTo>
                <a:lnTo>
                  <a:pt x="2533438" y="2876550"/>
                </a:lnTo>
                <a:lnTo>
                  <a:pt x="2527854" y="2879090"/>
                </a:lnTo>
                <a:lnTo>
                  <a:pt x="2522270" y="2881312"/>
                </a:lnTo>
                <a:lnTo>
                  <a:pt x="2516687" y="2883535"/>
                </a:lnTo>
                <a:lnTo>
                  <a:pt x="2510754" y="2885757"/>
                </a:lnTo>
                <a:lnTo>
                  <a:pt x="2505170" y="2887027"/>
                </a:lnTo>
                <a:lnTo>
                  <a:pt x="2499238" y="2888297"/>
                </a:lnTo>
                <a:lnTo>
                  <a:pt x="2493305" y="2889567"/>
                </a:lnTo>
                <a:lnTo>
                  <a:pt x="2487372" y="2890202"/>
                </a:lnTo>
                <a:lnTo>
                  <a:pt x="2481440" y="2890520"/>
                </a:lnTo>
                <a:lnTo>
                  <a:pt x="2475507" y="2890520"/>
                </a:lnTo>
                <a:lnTo>
                  <a:pt x="2469574" y="2890520"/>
                </a:lnTo>
                <a:lnTo>
                  <a:pt x="2463642" y="2890202"/>
                </a:lnTo>
                <a:lnTo>
                  <a:pt x="2457709" y="2889567"/>
                </a:lnTo>
                <a:lnTo>
                  <a:pt x="2451776" y="2888297"/>
                </a:lnTo>
                <a:lnTo>
                  <a:pt x="2445844" y="2887027"/>
                </a:lnTo>
                <a:lnTo>
                  <a:pt x="2439911" y="2885757"/>
                </a:lnTo>
                <a:lnTo>
                  <a:pt x="2434327" y="2883535"/>
                </a:lnTo>
                <a:lnTo>
                  <a:pt x="2428744" y="2881312"/>
                </a:lnTo>
                <a:lnTo>
                  <a:pt x="2423160" y="2879090"/>
                </a:lnTo>
                <a:lnTo>
                  <a:pt x="2417576" y="2876550"/>
                </a:lnTo>
                <a:lnTo>
                  <a:pt x="2412341" y="2873375"/>
                </a:lnTo>
                <a:lnTo>
                  <a:pt x="2407107" y="2870200"/>
                </a:lnTo>
                <a:lnTo>
                  <a:pt x="2401872" y="2866390"/>
                </a:lnTo>
                <a:lnTo>
                  <a:pt x="2396986" y="2862580"/>
                </a:lnTo>
                <a:lnTo>
                  <a:pt x="2392101" y="2858770"/>
                </a:lnTo>
                <a:lnTo>
                  <a:pt x="2387564" y="2854325"/>
                </a:lnTo>
                <a:lnTo>
                  <a:pt x="2273098" y="2740025"/>
                </a:lnTo>
                <a:lnTo>
                  <a:pt x="2268212" y="2735580"/>
                </a:lnTo>
                <a:lnTo>
                  <a:pt x="2263326" y="2731452"/>
                </a:lnTo>
                <a:lnTo>
                  <a:pt x="2258441" y="2727642"/>
                </a:lnTo>
                <a:lnTo>
                  <a:pt x="2253555" y="2724150"/>
                </a:lnTo>
                <a:lnTo>
                  <a:pt x="2248320" y="2720975"/>
                </a:lnTo>
                <a:lnTo>
                  <a:pt x="2242736" y="2717800"/>
                </a:lnTo>
                <a:lnTo>
                  <a:pt x="2237502" y="2715260"/>
                </a:lnTo>
                <a:lnTo>
                  <a:pt x="2231918" y="2713037"/>
                </a:lnTo>
                <a:lnTo>
                  <a:pt x="2225986" y="2710497"/>
                </a:lnTo>
                <a:lnTo>
                  <a:pt x="2220402" y="2708592"/>
                </a:lnTo>
                <a:lnTo>
                  <a:pt x="2214469" y="2707322"/>
                </a:lnTo>
                <a:lnTo>
                  <a:pt x="2208536" y="2706052"/>
                </a:lnTo>
                <a:lnTo>
                  <a:pt x="2202953" y="2704782"/>
                </a:lnTo>
                <a:lnTo>
                  <a:pt x="2196671" y="2704147"/>
                </a:lnTo>
                <a:lnTo>
                  <a:pt x="2190738" y="2703830"/>
                </a:lnTo>
                <a:lnTo>
                  <a:pt x="2184806" y="2703512"/>
                </a:lnTo>
                <a:lnTo>
                  <a:pt x="2178873" y="2703830"/>
                </a:lnTo>
                <a:lnTo>
                  <a:pt x="2172940" y="2704147"/>
                </a:lnTo>
                <a:lnTo>
                  <a:pt x="2167008" y="2704782"/>
                </a:lnTo>
                <a:lnTo>
                  <a:pt x="2161075" y="2706052"/>
                </a:lnTo>
                <a:lnTo>
                  <a:pt x="2155142" y="2707322"/>
                </a:lnTo>
                <a:lnTo>
                  <a:pt x="2149559" y="2708592"/>
                </a:lnTo>
                <a:lnTo>
                  <a:pt x="2143626" y="2710497"/>
                </a:lnTo>
                <a:lnTo>
                  <a:pt x="2138042" y="2713037"/>
                </a:lnTo>
                <a:lnTo>
                  <a:pt x="2132458" y="2715260"/>
                </a:lnTo>
                <a:lnTo>
                  <a:pt x="2126875" y="2717800"/>
                </a:lnTo>
                <a:lnTo>
                  <a:pt x="2121640" y="2720975"/>
                </a:lnTo>
                <a:lnTo>
                  <a:pt x="2116406" y="2724150"/>
                </a:lnTo>
                <a:lnTo>
                  <a:pt x="2111171" y="2727642"/>
                </a:lnTo>
                <a:lnTo>
                  <a:pt x="2106285" y="2731452"/>
                </a:lnTo>
                <a:lnTo>
                  <a:pt x="2101399" y="2735580"/>
                </a:lnTo>
                <a:lnTo>
                  <a:pt x="2096862" y="2740025"/>
                </a:lnTo>
                <a:lnTo>
                  <a:pt x="2092326" y="2744787"/>
                </a:lnTo>
                <a:lnTo>
                  <a:pt x="2088487" y="2749550"/>
                </a:lnTo>
                <a:lnTo>
                  <a:pt x="2084299" y="2754312"/>
                </a:lnTo>
                <a:lnTo>
                  <a:pt x="2080810" y="2759710"/>
                </a:lnTo>
                <a:lnTo>
                  <a:pt x="2077320" y="2764790"/>
                </a:lnTo>
                <a:lnTo>
                  <a:pt x="2074179" y="2770187"/>
                </a:lnTo>
                <a:lnTo>
                  <a:pt x="2071736" y="2775585"/>
                </a:lnTo>
                <a:lnTo>
                  <a:pt x="2069293" y="2781300"/>
                </a:lnTo>
                <a:lnTo>
                  <a:pt x="2066850" y="2787015"/>
                </a:lnTo>
                <a:lnTo>
                  <a:pt x="2065105" y="2792730"/>
                </a:lnTo>
                <a:lnTo>
                  <a:pt x="2063709" y="2798445"/>
                </a:lnTo>
                <a:lnTo>
                  <a:pt x="2062314" y="2804477"/>
                </a:lnTo>
                <a:lnTo>
                  <a:pt x="2061266" y="2810192"/>
                </a:lnTo>
                <a:cubicBezTo>
                  <a:pt x="2061033" y="2812203"/>
                  <a:pt x="2060801" y="2814214"/>
                  <a:pt x="2060568" y="2816225"/>
                </a:cubicBezTo>
                <a:lnTo>
                  <a:pt x="2060220" y="2822257"/>
                </a:lnTo>
                <a:cubicBezTo>
                  <a:pt x="2060103" y="2824162"/>
                  <a:pt x="2059987" y="2826067"/>
                  <a:pt x="2059870" y="2827972"/>
                </a:cubicBezTo>
                <a:cubicBezTo>
                  <a:pt x="2059987" y="2829983"/>
                  <a:pt x="2060103" y="2831994"/>
                  <a:pt x="2060220" y="2834005"/>
                </a:cubicBezTo>
                <a:lnTo>
                  <a:pt x="2060568" y="2840037"/>
                </a:lnTo>
                <a:cubicBezTo>
                  <a:pt x="2060801" y="2841942"/>
                  <a:pt x="2061033" y="2843847"/>
                  <a:pt x="2061266" y="2845752"/>
                </a:cubicBezTo>
                <a:lnTo>
                  <a:pt x="2062314" y="2851785"/>
                </a:lnTo>
                <a:lnTo>
                  <a:pt x="2063709" y="2857817"/>
                </a:lnTo>
                <a:lnTo>
                  <a:pt x="2065105" y="2863532"/>
                </a:lnTo>
                <a:lnTo>
                  <a:pt x="2066850" y="2869247"/>
                </a:lnTo>
                <a:lnTo>
                  <a:pt x="2069293" y="2875280"/>
                </a:lnTo>
                <a:lnTo>
                  <a:pt x="2071736" y="2880677"/>
                </a:lnTo>
                <a:lnTo>
                  <a:pt x="2074179" y="2886075"/>
                </a:lnTo>
                <a:lnTo>
                  <a:pt x="2077320" y="2891472"/>
                </a:lnTo>
                <a:lnTo>
                  <a:pt x="2080810" y="2896870"/>
                </a:lnTo>
                <a:lnTo>
                  <a:pt x="2084299" y="2901632"/>
                </a:lnTo>
                <a:lnTo>
                  <a:pt x="2088487" y="2906712"/>
                </a:lnTo>
                <a:lnTo>
                  <a:pt x="2092326" y="2911475"/>
                </a:lnTo>
                <a:lnTo>
                  <a:pt x="2096862" y="2916237"/>
                </a:lnTo>
                <a:lnTo>
                  <a:pt x="2820649" y="3639502"/>
                </a:lnTo>
                <a:lnTo>
                  <a:pt x="2825186" y="3643947"/>
                </a:lnTo>
                <a:lnTo>
                  <a:pt x="2829374" y="3648710"/>
                </a:lnTo>
                <a:lnTo>
                  <a:pt x="2833213" y="3653790"/>
                </a:lnTo>
                <a:lnTo>
                  <a:pt x="2836702" y="3658870"/>
                </a:lnTo>
                <a:lnTo>
                  <a:pt x="2839843" y="3664267"/>
                </a:lnTo>
                <a:lnTo>
                  <a:pt x="2842984" y="3669347"/>
                </a:lnTo>
                <a:lnTo>
                  <a:pt x="2845776" y="3675062"/>
                </a:lnTo>
                <a:lnTo>
                  <a:pt x="2847870" y="3680460"/>
                </a:lnTo>
                <a:lnTo>
                  <a:pt x="2850313" y="3686175"/>
                </a:lnTo>
                <a:lnTo>
                  <a:pt x="2852058" y="3691890"/>
                </a:lnTo>
                <a:lnTo>
                  <a:pt x="2853453" y="3697605"/>
                </a:lnTo>
                <a:lnTo>
                  <a:pt x="2854849" y="3703637"/>
                </a:lnTo>
                <a:lnTo>
                  <a:pt x="2855896" y="3709670"/>
                </a:lnTo>
                <a:cubicBezTo>
                  <a:pt x="2856129" y="3711575"/>
                  <a:pt x="2856361" y="3713480"/>
                  <a:pt x="2856594" y="3715385"/>
                </a:cubicBezTo>
                <a:cubicBezTo>
                  <a:pt x="2856710" y="3717396"/>
                  <a:pt x="2856827" y="3719406"/>
                  <a:pt x="2856943" y="3721417"/>
                </a:cubicBezTo>
                <a:cubicBezTo>
                  <a:pt x="2857059" y="3723428"/>
                  <a:pt x="2857176" y="3725439"/>
                  <a:pt x="2857292" y="3727450"/>
                </a:cubicBezTo>
                <a:cubicBezTo>
                  <a:pt x="2857176" y="3729355"/>
                  <a:pt x="2857059" y="3731260"/>
                  <a:pt x="2856943" y="3733165"/>
                </a:cubicBezTo>
                <a:cubicBezTo>
                  <a:pt x="2856827" y="3735176"/>
                  <a:pt x="2856710" y="3737186"/>
                  <a:pt x="2856594" y="3739197"/>
                </a:cubicBezTo>
                <a:cubicBezTo>
                  <a:pt x="2856361" y="3741208"/>
                  <a:pt x="2856129" y="3743219"/>
                  <a:pt x="2855896" y="3745230"/>
                </a:cubicBezTo>
                <a:lnTo>
                  <a:pt x="2854849" y="3750945"/>
                </a:lnTo>
                <a:lnTo>
                  <a:pt x="2853453" y="3756977"/>
                </a:lnTo>
                <a:lnTo>
                  <a:pt x="2852058" y="3763010"/>
                </a:lnTo>
                <a:lnTo>
                  <a:pt x="2850313" y="3768407"/>
                </a:lnTo>
                <a:lnTo>
                  <a:pt x="2847870" y="3774122"/>
                </a:lnTo>
                <a:lnTo>
                  <a:pt x="2845776" y="3779837"/>
                </a:lnTo>
                <a:lnTo>
                  <a:pt x="2842984" y="3785235"/>
                </a:lnTo>
                <a:lnTo>
                  <a:pt x="2839843" y="3790632"/>
                </a:lnTo>
                <a:lnTo>
                  <a:pt x="2836702" y="3795712"/>
                </a:lnTo>
                <a:lnTo>
                  <a:pt x="2833213" y="3801110"/>
                </a:lnTo>
                <a:lnTo>
                  <a:pt x="2829374" y="3805872"/>
                </a:lnTo>
                <a:lnTo>
                  <a:pt x="2825186" y="3810635"/>
                </a:lnTo>
                <a:lnTo>
                  <a:pt x="2820649" y="3815397"/>
                </a:lnTo>
                <a:lnTo>
                  <a:pt x="2816113" y="3819842"/>
                </a:lnTo>
                <a:lnTo>
                  <a:pt x="2811227" y="3823970"/>
                </a:lnTo>
                <a:lnTo>
                  <a:pt x="2806341" y="3827780"/>
                </a:lnTo>
                <a:lnTo>
                  <a:pt x="2801106" y="3831272"/>
                </a:lnTo>
                <a:lnTo>
                  <a:pt x="2795872" y="3834447"/>
                </a:lnTo>
                <a:lnTo>
                  <a:pt x="2790637" y="3837622"/>
                </a:lnTo>
                <a:lnTo>
                  <a:pt x="2785053" y="3840480"/>
                </a:lnTo>
                <a:lnTo>
                  <a:pt x="2779469" y="3843020"/>
                </a:lnTo>
                <a:lnTo>
                  <a:pt x="2773886" y="3844925"/>
                </a:lnTo>
                <a:lnTo>
                  <a:pt x="2767953" y="3846830"/>
                </a:lnTo>
                <a:lnTo>
                  <a:pt x="2762369" y="3848417"/>
                </a:lnTo>
                <a:lnTo>
                  <a:pt x="2756437" y="3849370"/>
                </a:lnTo>
                <a:lnTo>
                  <a:pt x="2750504" y="3850640"/>
                </a:lnTo>
                <a:lnTo>
                  <a:pt x="2744571" y="3851275"/>
                </a:lnTo>
                <a:lnTo>
                  <a:pt x="2738639" y="3851592"/>
                </a:lnTo>
                <a:lnTo>
                  <a:pt x="2732706" y="3851910"/>
                </a:lnTo>
                <a:lnTo>
                  <a:pt x="2726773" y="3851592"/>
                </a:lnTo>
                <a:lnTo>
                  <a:pt x="2720841" y="3851275"/>
                </a:lnTo>
                <a:lnTo>
                  <a:pt x="2714908" y="3850640"/>
                </a:lnTo>
                <a:lnTo>
                  <a:pt x="2708975" y="3849370"/>
                </a:lnTo>
                <a:lnTo>
                  <a:pt x="2703043" y="3848417"/>
                </a:lnTo>
                <a:lnTo>
                  <a:pt x="2697110" y="3846830"/>
                </a:lnTo>
                <a:lnTo>
                  <a:pt x="2691526" y="3844925"/>
                </a:lnTo>
                <a:lnTo>
                  <a:pt x="2685943" y="3843020"/>
                </a:lnTo>
                <a:lnTo>
                  <a:pt x="2680359" y="3840480"/>
                </a:lnTo>
                <a:lnTo>
                  <a:pt x="2674775" y="3837622"/>
                </a:lnTo>
                <a:lnTo>
                  <a:pt x="2669540" y="3834447"/>
                </a:lnTo>
                <a:lnTo>
                  <a:pt x="2664306" y="3831272"/>
                </a:lnTo>
                <a:lnTo>
                  <a:pt x="2659071" y="3827780"/>
                </a:lnTo>
                <a:lnTo>
                  <a:pt x="2654185" y="3823970"/>
                </a:lnTo>
                <a:lnTo>
                  <a:pt x="2649300" y="3819842"/>
                </a:lnTo>
                <a:lnTo>
                  <a:pt x="2644763" y="3815397"/>
                </a:lnTo>
                <a:lnTo>
                  <a:pt x="2548793" y="3720147"/>
                </a:lnTo>
                <a:lnTo>
                  <a:pt x="2441307" y="3612515"/>
                </a:lnTo>
                <a:lnTo>
                  <a:pt x="2436770" y="3608070"/>
                </a:lnTo>
                <a:lnTo>
                  <a:pt x="2431884" y="3604260"/>
                </a:lnTo>
                <a:lnTo>
                  <a:pt x="2426999" y="3600132"/>
                </a:lnTo>
                <a:lnTo>
                  <a:pt x="2421764" y="3596640"/>
                </a:lnTo>
                <a:lnTo>
                  <a:pt x="2416529" y="3593465"/>
                </a:lnTo>
                <a:lnTo>
                  <a:pt x="2411295" y="3590290"/>
                </a:lnTo>
                <a:lnTo>
                  <a:pt x="2405711" y="3587750"/>
                </a:lnTo>
                <a:lnTo>
                  <a:pt x="2400127" y="3585210"/>
                </a:lnTo>
                <a:lnTo>
                  <a:pt x="2394543" y="3583305"/>
                </a:lnTo>
                <a:lnTo>
                  <a:pt x="2388960" y="3581082"/>
                </a:lnTo>
                <a:lnTo>
                  <a:pt x="2383027" y="3579812"/>
                </a:lnTo>
                <a:lnTo>
                  <a:pt x="2377094" y="3578225"/>
                </a:lnTo>
                <a:lnTo>
                  <a:pt x="2371162" y="3577272"/>
                </a:lnTo>
                <a:lnTo>
                  <a:pt x="2365229" y="3576637"/>
                </a:lnTo>
                <a:lnTo>
                  <a:pt x="2358947" y="3576320"/>
                </a:lnTo>
                <a:lnTo>
                  <a:pt x="2353015" y="3576320"/>
                </a:lnTo>
                <a:lnTo>
                  <a:pt x="2347082" y="3576320"/>
                </a:lnTo>
                <a:lnTo>
                  <a:pt x="2341149" y="3576637"/>
                </a:lnTo>
                <a:lnTo>
                  <a:pt x="2335217" y="3577272"/>
                </a:lnTo>
                <a:lnTo>
                  <a:pt x="2329284" y="3578225"/>
                </a:lnTo>
                <a:lnTo>
                  <a:pt x="2323351" y="3579812"/>
                </a:lnTo>
                <a:lnTo>
                  <a:pt x="2317419" y="3581082"/>
                </a:lnTo>
                <a:lnTo>
                  <a:pt x="2311835" y="3583305"/>
                </a:lnTo>
                <a:lnTo>
                  <a:pt x="2306251" y="3585210"/>
                </a:lnTo>
                <a:lnTo>
                  <a:pt x="2300668" y="3587750"/>
                </a:lnTo>
                <a:lnTo>
                  <a:pt x="2295084" y="3590290"/>
                </a:lnTo>
                <a:lnTo>
                  <a:pt x="2289849" y="3593465"/>
                </a:lnTo>
                <a:lnTo>
                  <a:pt x="2284614" y="3596640"/>
                </a:lnTo>
                <a:lnTo>
                  <a:pt x="2279380" y="3600450"/>
                </a:lnTo>
                <a:lnTo>
                  <a:pt x="2274494" y="3604260"/>
                </a:lnTo>
                <a:lnTo>
                  <a:pt x="2269608" y="3608070"/>
                </a:lnTo>
                <a:lnTo>
                  <a:pt x="2265071" y="3612515"/>
                </a:lnTo>
                <a:lnTo>
                  <a:pt x="2261232" y="3616325"/>
                </a:lnTo>
                <a:lnTo>
                  <a:pt x="2258092" y="3620135"/>
                </a:lnTo>
                <a:lnTo>
                  <a:pt x="2251810" y="3628390"/>
                </a:lnTo>
                <a:lnTo>
                  <a:pt x="2246226" y="3636327"/>
                </a:lnTo>
                <a:lnTo>
                  <a:pt x="2241690" y="3644900"/>
                </a:lnTo>
                <a:lnTo>
                  <a:pt x="2237502" y="3654107"/>
                </a:lnTo>
                <a:lnTo>
                  <a:pt x="2234361" y="3663315"/>
                </a:lnTo>
                <a:lnTo>
                  <a:pt x="2231918" y="3672522"/>
                </a:lnTo>
                <a:lnTo>
                  <a:pt x="2230173" y="3682047"/>
                </a:lnTo>
                <a:lnTo>
                  <a:pt x="2229126" y="3691572"/>
                </a:lnTo>
                <a:cubicBezTo>
                  <a:pt x="2229010" y="3694747"/>
                  <a:pt x="2228893" y="3697922"/>
                  <a:pt x="2228777" y="3701097"/>
                </a:cubicBezTo>
                <a:cubicBezTo>
                  <a:pt x="2229010" y="3704272"/>
                  <a:pt x="2229242" y="3707447"/>
                  <a:pt x="2229475" y="3710622"/>
                </a:cubicBezTo>
                <a:lnTo>
                  <a:pt x="2230522" y="3720465"/>
                </a:lnTo>
                <a:lnTo>
                  <a:pt x="2232616" y="3729672"/>
                </a:lnTo>
                <a:lnTo>
                  <a:pt x="2235059" y="3739197"/>
                </a:lnTo>
                <a:lnTo>
                  <a:pt x="2238549" y="3748405"/>
                </a:lnTo>
                <a:lnTo>
                  <a:pt x="2242736" y="3756977"/>
                </a:lnTo>
                <a:lnTo>
                  <a:pt x="2534136" y="4048442"/>
                </a:lnTo>
                <a:lnTo>
                  <a:pt x="2538673" y="4052887"/>
                </a:lnTo>
                <a:lnTo>
                  <a:pt x="2542860" y="4057967"/>
                </a:lnTo>
                <a:lnTo>
                  <a:pt x="2546699" y="4062730"/>
                </a:lnTo>
                <a:lnTo>
                  <a:pt x="2550189" y="4067810"/>
                </a:lnTo>
                <a:lnTo>
                  <a:pt x="2553330" y="4073207"/>
                </a:lnTo>
                <a:lnTo>
                  <a:pt x="2556471" y="4078287"/>
                </a:lnTo>
                <a:lnTo>
                  <a:pt x="2559262" y="4084002"/>
                </a:lnTo>
                <a:lnTo>
                  <a:pt x="2561705" y="4089717"/>
                </a:lnTo>
                <a:lnTo>
                  <a:pt x="2563799" y="4095115"/>
                </a:lnTo>
                <a:lnTo>
                  <a:pt x="2565544" y="4100830"/>
                </a:lnTo>
                <a:lnTo>
                  <a:pt x="2566940" y="4106862"/>
                </a:lnTo>
                <a:lnTo>
                  <a:pt x="2568336" y="4112577"/>
                </a:lnTo>
                <a:lnTo>
                  <a:pt x="2569383" y="4118610"/>
                </a:lnTo>
                <a:cubicBezTo>
                  <a:pt x="2569616" y="4120621"/>
                  <a:pt x="2569848" y="4122631"/>
                  <a:pt x="2570081" y="4124642"/>
                </a:cubicBezTo>
                <a:cubicBezTo>
                  <a:pt x="2570197" y="4126547"/>
                  <a:pt x="2570314" y="4128452"/>
                  <a:pt x="2570430" y="4130357"/>
                </a:cubicBezTo>
                <a:cubicBezTo>
                  <a:pt x="2570546" y="4132368"/>
                  <a:pt x="2570663" y="4134379"/>
                  <a:pt x="2570779" y="4136390"/>
                </a:cubicBezTo>
                <a:cubicBezTo>
                  <a:pt x="2570663" y="4138401"/>
                  <a:pt x="2570546" y="4140411"/>
                  <a:pt x="2570430" y="4142422"/>
                </a:cubicBezTo>
                <a:cubicBezTo>
                  <a:pt x="2570314" y="4144327"/>
                  <a:pt x="2570197" y="4146232"/>
                  <a:pt x="2570081" y="4148137"/>
                </a:cubicBezTo>
                <a:cubicBezTo>
                  <a:pt x="2569848" y="4150148"/>
                  <a:pt x="2569616" y="4152159"/>
                  <a:pt x="2569383" y="4154170"/>
                </a:cubicBezTo>
                <a:lnTo>
                  <a:pt x="2568336" y="4160202"/>
                </a:lnTo>
                <a:lnTo>
                  <a:pt x="2566940" y="4165917"/>
                </a:lnTo>
                <a:lnTo>
                  <a:pt x="2565544" y="4171632"/>
                </a:lnTo>
                <a:lnTo>
                  <a:pt x="2563799" y="4177665"/>
                </a:lnTo>
                <a:lnTo>
                  <a:pt x="2561705" y="4183062"/>
                </a:lnTo>
                <a:lnTo>
                  <a:pt x="2559262" y="4188777"/>
                </a:lnTo>
                <a:lnTo>
                  <a:pt x="2556471" y="4194175"/>
                </a:lnTo>
                <a:lnTo>
                  <a:pt x="2553330" y="4199572"/>
                </a:lnTo>
                <a:lnTo>
                  <a:pt x="2550189" y="4204652"/>
                </a:lnTo>
                <a:lnTo>
                  <a:pt x="2546699" y="4210050"/>
                </a:lnTo>
                <a:lnTo>
                  <a:pt x="2542860" y="4214812"/>
                </a:lnTo>
                <a:lnTo>
                  <a:pt x="2538673" y="4219892"/>
                </a:lnTo>
                <a:lnTo>
                  <a:pt x="2534136" y="4224337"/>
                </a:lnTo>
                <a:lnTo>
                  <a:pt x="2529599" y="4228782"/>
                </a:lnTo>
                <a:lnTo>
                  <a:pt x="2524713" y="4232592"/>
                </a:lnTo>
                <a:lnTo>
                  <a:pt x="2519828" y="4236402"/>
                </a:lnTo>
                <a:lnTo>
                  <a:pt x="2514942" y="4239895"/>
                </a:lnTo>
                <a:lnTo>
                  <a:pt x="2509707" y="4243387"/>
                </a:lnTo>
                <a:lnTo>
                  <a:pt x="2504472" y="4246245"/>
                </a:lnTo>
                <a:lnTo>
                  <a:pt x="2498889" y="4249102"/>
                </a:lnTo>
                <a:lnTo>
                  <a:pt x="2493654" y="4251642"/>
                </a:lnTo>
                <a:lnTo>
                  <a:pt x="2488070" y="4253547"/>
                </a:lnTo>
                <a:lnTo>
                  <a:pt x="2482138" y="4255452"/>
                </a:lnTo>
                <a:lnTo>
                  <a:pt x="2476554" y="4257040"/>
                </a:lnTo>
                <a:lnTo>
                  <a:pt x="2470621" y="4258627"/>
                </a:lnTo>
                <a:lnTo>
                  <a:pt x="2465038" y="4259262"/>
                </a:lnTo>
                <a:lnTo>
                  <a:pt x="2459105" y="4260215"/>
                </a:lnTo>
                <a:lnTo>
                  <a:pt x="2453172" y="4260532"/>
                </a:lnTo>
                <a:lnTo>
                  <a:pt x="2447240" y="4260532"/>
                </a:lnTo>
                <a:lnTo>
                  <a:pt x="5052034" y="6857999"/>
                </a:lnTo>
                <a:lnTo>
                  <a:pt x="9147326" y="685799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C50266AE-4902-4D8D-90E1-CAA30CE30F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130328" y="4983163"/>
            <a:ext cx="2765790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8C89AB9-4689-4928-BE61-60056166F4B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335362" y="6356360"/>
            <a:ext cx="1207328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6F296A3-464B-4D34-A303-3FBD62B75A5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1576827" y="635636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C2A44E7-32D4-40FC-9C95-AA5513F9D905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625628" y="1011444"/>
            <a:ext cx="570809" cy="601306"/>
          </a:xfrm>
          <a:custGeom>
            <a:avLst/>
            <a:gdLst>
              <a:gd name="connsiteX0" fmla="*/ 0 w 428107"/>
              <a:gd name="connsiteY0" fmla="*/ 0 h 601306"/>
              <a:gd name="connsiteX1" fmla="*/ 0 w 428107"/>
              <a:gd name="connsiteY1" fmla="*/ 347543 h 601306"/>
              <a:gd name="connsiteX2" fmla="*/ 217740 w 428107"/>
              <a:gd name="connsiteY2" fmla="*/ 564820 h 601306"/>
              <a:gd name="connsiteX3" fmla="*/ 222275 w 428107"/>
              <a:gd name="connsiteY3" fmla="*/ 569579 h 601306"/>
              <a:gd name="connsiteX4" fmla="*/ 226811 w 428107"/>
              <a:gd name="connsiteY4" fmla="*/ 573386 h 601306"/>
              <a:gd name="connsiteX5" fmla="*/ 231695 w 428107"/>
              <a:gd name="connsiteY5" fmla="*/ 577193 h 601306"/>
              <a:gd name="connsiteX6" fmla="*/ 236928 w 428107"/>
              <a:gd name="connsiteY6" fmla="*/ 580683 h 601306"/>
              <a:gd name="connsiteX7" fmla="*/ 242161 w 428107"/>
              <a:gd name="connsiteY7" fmla="*/ 584173 h 601306"/>
              <a:gd name="connsiteX8" fmla="*/ 247394 w 428107"/>
              <a:gd name="connsiteY8" fmla="*/ 586712 h 601306"/>
              <a:gd name="connsiteX9" fmla="*/ 252627 w 428107"/>
              <a:gd name="connsiteY9" fmla="*/ 589567 h 601306"/>
              <a:gd name="connsiteX10" fmla="*/ 258209 w 428107"/>
              <a:gd name="connsiteY10" fmla="*/ 592105 h 601306"/>
              <a:gd name="connsiteX11" fmla="*/ 263791 w 428107"/>
              <a:gd name="connsiteY11" fmla="*/ 594326 h 601306"/>
              <a:gd name="connsiteX12" fmla="*/ 269372 w 428107"/>
              <a:gd name="connsiteY12" fmla="*/ 595912 h 601306"/>
              <a:gd name="connsiteX13" fmla="*/ 275303 w 428107"/>
              <a:gd name="connsiteY13" fmla="*/ 597182 h 601306"/>
              <a:gd name="connsiteX14" fmla="*/ 281234 w 428107"/>
              <a:gd name="connsiteY14" fmla="*/ 598768 h 601306"/>
              <a:gd name="connsiteX15" fmla="*/ 286816 w 428107"/>
              <a:gd name="connsiteY15" fmla="*/ 599720 h 601306"/>
              <a:gd name="connsiteX16" fmla="*/ 292747 w 428107"/>
              <a:gd name="connsiteY16" fmla="*/ 600354 h 601306"/>
              <a:gd name="connsiteX17" fmla="*/ 298677 w 428107"/>
              <a:gd name="connsiteY17" fmla="*/ 600672 h 601306"/>
              <a:gd name="connsiteX18" fmla="*/ 304608 w 428107"/>
              <a:gd name="connsiteY18" fmla="*/ 601306 h 601306"/>
              <a:gd name="connsiteX19" fmla="*/ 310539 w 428107"/>
              <a:gd name="connsiteY19" fmla="*/ 600672 h 601306"/>
              <a:gd name="connsiteX20" fmla="*/ 316470 w 428107"/>
              <a:gd name="connsiteY20" fmla="*/ 600354 h 601306"/>
              <a:gd name="connsiteX21" fmla="*/ 322400 w 428107"/>
              <a:gd name="connsiteY21" fmla="*/ 599720 h 601306"/>
              <a:gd name="connsiteX22" fmla="*/ 327982 w 428107"/>
              <a:gd name="connsiteY22" fmla="*/ 598768 h 601306"/>
              <a:gd name="connsiteX23" fmla="*/ 333913 w 428107"/>
              <a:gd name="connsiteY23" fmla="*/ 597182 h 601306"/>
              <a:gd name="connsiteX24" fmla="*/ 339495 w 428107"/>
              <a:gd name="connsiteY24" fmla="*/ 595912 h 601306"/>
              <a:gd name="connsiteX25" fmla="*/ 345426 w 428107"/>
              <a:gd name="connsiteY25" fmla="*/ 594326 h 601306"/>
              <a:gd name="connsiteX26" fmla="*/ 351007 w 428107"/>
              <a:gd name="connsiteY26" fmla="*/ 592105 h 601306"/>
              <a:gd name="connsiteX27" fmla="*/ 356240 w 428107"/>
              <a:gd name="connsiteY27" fmla="*/ 589567 h 601306"/>
              <a:gd name="connsiteX28" fmla="*/ 361822 w 428107"/>
              <a:gd name="connsiteY28" fmla="*/ 586712 h 601306"/>
              <a:gd name="connsiteX29" fmla="*/ 367055 w 428107"/>
              <a:gd name="connsiteY29" fmla="*/ 584173 h 601306"/>
              <a:gd name="connsiteX30" fmla="*/ 372288 w 428107"/>
              <a:gd name="connsiteY30" fmla="*/ 580683 h 601306"/>
              <a:gd name="connsiteX31" fmla="*/ 377172 w 428107"/>
              <a:gd name="connsiteY31" fmla="*/ 577193 h 601306"/>
              <a:gd name="connsiteX32" fmla="*/ 382405 w 428107"/>
              <a:gd name="connsiteY32" fmla="*/ 573386 h 601306"/>
              <a:gd name="connsiteX33" fmla="*/ 386941 w 428107"/>
              <a:gd name="connsiteY33" fmla="*/ 569579 h 601306"/>
              <a:gd name="connsiteX34" fmla="*/ 391476 w 428107"/>
              <a:gd name="connsiteY34" fmla="*/ 564820 h 601306"/>
              <a:gd name="connsiteX35" fmla="*/ 396011 w 428107"/>
              <a:gd name="connsiteY35" fmla="*/ 560378 h 601306"/>
              <a:gd name="connsiteX36" fmla="*/ 400198 w 428107"/>
              <a:gd name="connsiteY36" fmla="*/ 555619 h 601306"/>
              <a:gd name="connsiteX37" fmla="*/ 403686 w 428107"/>
              <a:gd name="connsiteY37" fmla="*/ 550542 h 601306"/>
              <a:gd name="connsiteX38" fmla="*/ 407524 w 428107"/>
              <a:gd name="connsiteY38" fmla="*/ 545783 h 601306"/>
              <a:gd name="connsiteX39" fmla="*/ 410664 w 428107"/>
              <a:gd name="connsiteY39" fmla="*/ 540390 h 601306"/>
              <a:gd name="connsiteX40" fmla="*/ 413455 w 428107"/>
              <a:gd name="connsiteY40" fmla="*/ 535313 h 601306"/>
              <a:gd name="connsiteX41" fmla="*/ 416594 w 428107"/>
              <a:gd name="connsiteY41" fmla="*/ 529602 h 601306"/>
              <a:gd name="connsiteX42" fmla="*/ 419036 w 428107"/>
              <a:gd name="connsiteY42" fmla="*/ 524526 h 601306"/>
              <a:gd name="connsiteX43" fmla="*/ 421130 w 428107"/>
              <a:gd name="connsiteY43" fmla="*/ 518815 h 601306"/>
              <a:gd name="connsiteX44" fmla="*/ 422874 w 428107"/>
              <a:gd name="connsiteY44" fmla="*/ 512787 h 601306"/>
              <a:gd name="connsiteX45" fmla="*/ 424618 w 428107"/>
              <a:gd name="connsiteY45" fmla="*/ 507393 h 601306"/>
              <a:gd name="connsiteX46" fmla="*/ 425665 w 428107"/>
              <a:gd name="connsiteY46" fmla="*/ 501365 h 601306"/>
              <a:gd name="connsiteX47" fmla="*/ 426712 w 428107"/>
              <a:gd name="connsiteY47" fmla="*/ 495654 h 601306"/>
              <a:gd name="connsiteX48" fmla="*/ 427409 w 428107"/>
              <a:gd name="connsiteY48" fmla="*/ 489943 h 601306"/>
              <a:gd name="connsiteX49" fmla="*/ 427758 w 428107"/>
              <a:gd name="connsiteY49" fmla="*/ 483915 h 601306"/>
              <a:gd name="connsiteX50" fmla="*/ 428107 w 428107"/>
              <a:gd name="connsiteY50" fmla="*/ 478204 h 601306"/>
              <a:gd name="connsiteX51" fmla="*/ 427758 w 428107"/>
              <a:gd name="connsiteY51" fmla="*/ 472176 h 601306"/>
              <a:gd name="connsiteX52" fmla="*/ 427409 w 428107"/>
              <a:gd name="connsiteY52" fmla="*/ 466147 h 601306"/>
              <a:gd name="connsiteX53" fmla="*/ 426712 w 428107"/>
              <a:gd name="connsiteY53" fmla="*/ 460436 h 601306"/>
              <a:gd name="connsiteX54" fmla="*/ 425665 w 428107"/>
              <a:gd name="connsiteY54" fmla="*/ 454408 h 601306"/>
              <a:gd name="connsiteX55" fmla="*/ 424618 w 428107"/>
              <a:gd name="connsiteY55" fmla="*/ 448697 h 601306"/>
              <a:gd name="connsiteX56" fmla="*/ 422874 w 428107"/>
              <a:gd name="connsiteY56" fmla="*/ 442986 h 601306"/>
              <a:gd name="connsiteX57" fmla="*/ 421130 w 428107"/>
              <a:gd name="connsiteY57" fmla="*/ 437275 h 601306"/>
              <a:gd name="connsiteX58" fmla="*/ 419036 w 428107"/>
              <a:gd name="connsiteY58" fmla="*/ 431564 h 601306"/>
              <a:gd name="connsiteX59" fmla="*/ 416594 w 428107"/>
              <a:gd name="connsiteY59" fmla="*/ 426171 h 601306"/>
              <a:gd name="connsiteX60" fmla="*/ 413455 w 428107"/>
              <a:gd name="connsiteY60" fmla="*/ 420777 h 601306"/>
              <a:gd name="connsiteX61" fmla="*/ 410664 w 428107"/>
              <a:gd name="connsiteY61" fmla="*/ 415701 h 601306"/>
              <a:gd name="connsiteX62" fmla="*/ 407524 w 428107"/>
              <a:gd name="connsiteY62" fmla="*/ 410307 h 601306"/>
              <a:gd name="connsiteX63" fmla="*/ 403686 w 428107"/>
              <a:gd name="connsiteY63" fmla="*/ 405231 h 601306"/>
              <a:gd name="connsiteX64" fmla="*/ 400198 w 428107"/>
              <a:gd name="connsiteY64" fmla="*/ 400154 h 601306"/>
              <a:gd name="connsiteX65" fmla="*/ 396011 w 428107"/>
              <a:gd name="connsiteY65" fmla="*/ 395712 h 601306"/>
              <a:gd name="connsiteX66" fmla="*/ 391476 w 428107"/>
              <a:gd name="connsiteY66" fmla="*/ 390953 h 60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28107" h="601306">
                <a:moveTo>
                  <a:pt x="0" y="0"/>
                </a:moveTo>
                <a:lnTo>
                  <a:pt x="0" y="347543"/>
                </a:lnTo>
                <a:lnTo>
                  <a:pt x="217740" y="564820"/>
                </a:lnTo>
                <a:lnTo>
                  <a:pt x="222275" y="569579"/>
                </a:lnTo>
                <a:lnTo>
                  <a:pt x="226811" y="573386"/>
                </a:lnTo>
                <a:lnTo>
                  <a:pt x="231695" y="577193"/>
                </a:lnTo>
                <a:lnTo>
                  <a:pt x="236928" y="580683"/>
                </a:lnTo>
                <a:lnTo>
                  <a:pt x="242161" y="584173"/>
                </a:lnTo>
                <a:lnTo>
                  <a:pt x="247394" y="586712"/>
                </a:lnTo>
                <a:lnTo>
                  <a:pt x="252627" y="589567"/>
                </a:lnTo>
                <a:lnTo>
                  <a:pt x="258209" y="592105"/>
                </a:lnTo>
                <a:lnTo>
                  <a:pt x="263791" y="594326"/>
                </a:lnTo>
                <a:lnTo>
                  <a:pt x="269372" y="595912"/>
                </a:lnTo>
                <a:lnTo>
                  <a:pt x="275303" y="597182"/>
                </a:lnTo>
                <a:lnTo>
                  <a:pt x="281234" y="598768"/>
                </a:lnTo>
                <a:lnTo>
                  <a:pt x="286816" y="599720"/>
                </a:lnTo>
                <a:lnTo>
                  <a:pt x="292747" y="600354"/>
                </a:lnTo>
                <a:lnTo>
                  <a:pt x="298677" y="600672"/>
                </a:lnTo>
                <a:lnTo>
                  <a:pt x="304608" y="601306"/>
                </a:lnTo>
                <a:lnTo>
                  <a:pt x="310539" y="600672"/>
                </a:lnTo>
                <a:lnTo>
                  <a:pt x="316470" y="600354"/>
                </a:lnTo>
                <a:lnTo>
                  <a:pt x="322400" y="599720"/>
                </a:lnTo>
                <a:lnTo>
                  <a:pt x="327982" y="598768"/>
                </a:lnTo>
                <a:lnTo>
                  <a:pt x="333913" y="597182"/>
                </a:lnTo>
                <a:lnTo>
                  <a:pt x="339495" y="595912"/>
                </a:lnTo>
                <a:lnTo>
                  <a:pt x="345426" y="594326"/>
                </a:lnTo>
                <a:lnTo>
                  <a:pt x="351007" y="592105"/>
                </a:lnTo>
                <a:lnTo>
                  <a:pt x="356240" y="589567"/>
                </a:lnTo>
                <a:lnTo>
                  <a:pt x="361822" y="586712"/>
                </a:lnTo>
                <a:lnTo>
                  <a:pt x="367055" y="584173"/>
                </a:lnTo>
                <a:lnTo>
                  <a:pt x="372288" y="580683"/>
                </a:lnTo>
                <a:lnTo>
                  <a:pt x="377172" y="577193"/>
                </a:lnTo>
                <a:lnTo>
                  <a:pt x="382405" y="573386"/>
                </a:lnTo>
                <a:lnTo>
                  <a:pt x="386941" y="569579"/>
                </a:lnTo>
                <a:lnTo>
                  <a:pt x="391476" y="564820"/>
                </a:lnTo>
                <a:lnTo>
                  <a:pt x="396011" y="560378"/>
                </a:lnTo>
                <a:lnTo>
                  <a:pt x="400198" y="555619"/>
                </a:lnTo>
                <a:lnTo>
                  <a:pt x="403686" y="550542"/>
                </a:lnTo>
                <a:lnTo>
                  <a:pt x="407524" y="545783"/>
                </a:lnTo>
                <a:lnTo>
                  <a:pt x="410664" y="540390"/>
                </a:lnTo>
                <a:lnTo>
                  <a:pt x="413455" y="535313"/>
                </a:lnTo>
                <a:lnTo>
                  <a:pt x="416594" y="529602"/>
                </a:lnTo>
                <a:lnTo>
                  <a:pt x="419036" y="524526"/>
                </a:lnTo>
                <a:lnTo>
                  <a:pt x="421130" y="518815"/>
                </a:lnTo>
                <a:lnTo>
                  <a:pt x="422874" y="512787"/>
                </a:lnTo>
                <a:lnTo>
                  <a:pt x="424618" y="507393"/>
                </a:lnTo>
                <a:lnTo>
                  <a:pt x="425665" y="501365"/>
                </a:lnTo>
                <a:lnTo>
                  <a:pt x="426712" y="495654"/>
                </a:lnTo>
                <a:lnTo>
                  <a:pt x="427409" y="489943"/>
                </a:lnTo>
                <a:lnTo>
                  <a:pt x="427758" y="483915"/>
                </a:lnTo>
                <a:lnTo>
                  <a:pt x="428107" y="478204"/>
                </a:lnTo>
                <a:lnTo>
                  <a:pt x="427758" y="472176"/>
                </a:lnTo>
                <a:lnTo>
                  <a:pt x="427409" y="466147"/>
                </a:lnTo>
                <a:lnTo>
                  <a:pt x="426712" y="460436"/>
                </a:lnTo>
                <a:lnTo>
                  <a:pt x="425665" y="454408"/>
                </a:lnTo>
                <a:lnTo>
                  <a:pt x="424618" y="448697"/>
                </a:lnTo>
                <a:lnTo>
                  <a:pt x="422874" y="442986"/>
                </a:lnTo>
                <a:lnTo>
                  <a:pt x="421130" y="437275"/>
                </a:lnTo>
                <a:lnTo>
                  <a:pt x="419036" y="431564"/>
                </a:lnTo>
                <a:lnTo>
                  <a:pt x="416594" y="426171"/>
                </a:lnTo>
                <a:lnTo>
                  <a:pt x="413455" y="420777"/>
                </a:lnTo>
                <a:lnTo>
                  <a:pt x="410664" y="415701"/>
                </a:lnTo>
                <a:lnTo>
                  <a:pt x="407524" y="410307"/>
                </a:lnTo>
                <a:lnTo>
                  <a:pt x="403686" y="405231"/>
                </a:lnTo>
                <a:lnTo>
                  <a:pt x="400198" y="400154"/>
                </a:lnTo>
                <a:lnTo>
                  <a:pt x="396011" y="395712"/>
                </a:lnTo>
                <a:lnTo>
                  <a:pt x="391476" y="3909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5C9DB8C-02D8-45A0-AD81-144A5F0303F3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491958" y="3700871"/>
            <a:ext cx="704477" cy="705171"/>
          </a:xfrm>
          <a:custGeom>
            <a:avLst/>
            <a:gdLst>
              <a:gd name="connsiteX0" fmla="*/ 0 w 528358"/>
              <a:gd name="connsiteY0" fmla="*/ 0 h 705171"/>
              <a:gd name="connsiteX1" fmla="*/ 0 w 528358"/>
              <a:gd name="connsiteY1" fmla="*/ 353336 h 705171"/>
              <a:gd name="connsiteX2" fmla="*/ 315271 w 528358"/>
              <a:gd name="connsiteY2" fmla="*/ 668640 h 705171"/>
              <a:gd name="connsiteX3" fmla="*/ 319805 w 528358"/>
              <a:gd name="connsiteY3" fmla="*/ 673087 h 705171"/>
              <a:gd name="connsiteX4" fmla="*/ 324688 w 528358"/>
              <a:gd name="connsiteY4" fmla="*/ 677217 h 705171"/>
              <a:gd name="connsiteX5" fmla="*/ 329919 w 528358"/>
              <a:gd name="connsiteY5" fmla="*/ 681029 h 705171"/>
              <a:gd name="connsiteX6" fmla="*/ 334801 w 528358"/>
              <a:gd name="connsiteY6" fmla="*/ 684523 h 705171"/>
              <a:gd name="connsiteX7" fmla="*/ 340033 w 528358"/>
              <a:gd name="connsiteY7" fmla="*/ 687700 h 705171"/>
              <a:gd name="connsiteX8" fmla="*/ 345613 w 528358"/>
              <a:gd name="connsiteY8" fmla="*/ 690876 h 705171"/>
              <a:gd name="connsiteX9" fmla="*/ 350844 w 528358"/>
              <a:gd name="connsiteY9" fmla="*/ 693735 h 705171"/>
              <a:gd name="connsiteX10" fmla="*/ 356424 w 528358"/>
              <a:gd name="connsiteY10" fmla="*/ 695959 h 705171"/>
              <a:gd name="connsiteX11" fmla="*/ 362353 w 528358"/>
              <a:gd name="connsiteY11" fmla="*/ 698183 h 705171"/>
              <a:gd name="connsiteX12" fmla="*/ 367933 w 528358"/>
              <a:gd name="connsiteY12" fmla="*/ 700089 h 705171"/>
              <a:gd name="connsiteX13" fmla="*/ 373861 w 528358"/>
              <a:gd name="connsiteY13" fmla="*/ 701677 h 705171"/>
              <a:gd name="connsiteX14" fmla="*/ 379790 w 528358"/>
              <a:gd name="connsiteY14" fmla="*/ 702630 h 705171"/>
              <a:gd name="connsiteX15" fmla="*/ 385719 w 528358"/>
              <a:gd name="connsiteY15" fmla="*/ 703901 h 705171"/>
              <a:gd name="connsiteX16" fmla="*/ 391648 w 528358"/>
              <a:gd name="connsiteY16" fmla="*/ 704536 h 705171"/>
              <a:gd name="connsiteX17" fmla="*/ 397576 w 528358"/>
              <a:gd name="connsiteY17" fmla="*/ 704854 h 705171"/>
              <a:gd name="connsiteX18" fmla="*/ 403505 w 528358"/>
              <a:gd name="connsiteY18" fmla="*/ 705171 h 705171"/>
              <a:gd name="connsiteX19" fmla="*/ 409434 w 528358"/>
              <a:gd name="connsiteY19" fmla="*/ 704854 h 705171"/>
              <a:gd name="connsiteX20" fmla="*/ 415363 w 528358"/>
              <a:gd name="connsiteY20" fmla="*/ 704536 h 705171"/>
              <a:gd name="connsiteX21" fmla="*/ 421292 w 528358"/>
              <a:gd name="connsiteY21" fmla="*/ 703901 h 705171"/>
              <a:gd name="connsiteX22" fmla="*/ 427220 w 528358"/>
              <a:gd name="connsiteY22" fmla="*/ 702630 h 705171"/>
              <a:gd name="connsiteX23" fmla="*/ 433149 w 528358"/>
              <a:gd name="connsiteY23" fmla="*/ 701677 h 705171"/>
              <a:gd name="connsiteX24" fmla="*/ 439078 w 528358"/>
              <a:gd name="connsiteY24" fmla="*/ 700089 h 705171"/>
              <a:gd name="connsiteX25" fmla="*/ 445007 w 528358"/>
              <a:gd name="connsiteY25" fmla="*/ 698183 h 705171"/>
              <a:gd name="connsiteX26" fmla="*/ 450587 w 528358"/>
              <a:gd name="connsiteY26" fmla="*/ 695959 h 705171"/>
              <a:gd name="connsiteX27" fmla="*/ 456167 w 528358"/>
              <a:gd name="connsiteY27" fmla="*/ 693735 h 705171"/>
              <a:gd name="connsiteX28" fmla="*/ 461747 w 528358"/>
              <a:gd name="connsiteY28" fmla="*/ 690876 h 705171"/>
              <a:gd name="connsiteX29" fmla="*/ 466978 w 528358"/>
              <a:gd name="connsiteY29" fmla="*/ 687700 h 705171"/>
              <a:gd name="connsiteX30" fmla="*/ 472209 w 528358"/>
              <a:gd name="connsiteY30" fmla="*/ 684523 h 705171"/>
              <a:gd name="connsiteX31" fmla="*/ 477440 w 528358"/>
              <a:gd name="connsiteY31" fmla="*/ 681029 h 705171"/>
              <a:gd name="connsiteX32" fmla="*/ 482323 w 528358"/>
              <a:gd name="connsiteY32" fmla="*/ 677217 h 705171"/>
              <a:gd name="connsiteX33" fmla="*/ 487205 w 528358"/>
              <a:gd name="connsiteY33" fmla="*/ 673087 h 705171"/>
              <a:gd name="connsiteX34" fmla="*/ 491739 w 528358"/>
              <a:gd name="connsiteY34" fmla="*/ 668640 h 705171"/>
              <a:gd name="connsiteX35" fmla="*/ 496273 w 528358"/>
              <a:gd name="connsiteY35" fmla="*/ 663875 h 705171"/>
              <a:gd name="connsiteX36" fmla="*/ 500458 w 528358"/>
              <a:gd name="connsiteY36" fmla="*/ 659110 h 705171"/>
              <a:gd name="connsiteX37" fmla="*/ 504294 w 528358"/>
              <a:gd name="connsiteY37" fmla="*/ 654345 h 705171"/>
              <a:gd name="connsiteX38" fmla="*/ 507782 w 528358"/>
              <a:gd name="connsiteY38" fmla="*/ 648945 h 705171"/>
              <a:gd name="connsiteX39" fmla="*/ 510920 w 528358"/>
              <a:gd name="connsiteY39" fmla="*/ 643862 h 705171"/>
              <a:gd name="connsiteX40" fmla="*/ 514059 w 528358"/>
              <a:gd name="connsiteY40" fmla="*/ 638144 h 705171"/>
              <a:gd name="connsiteX41" fmla="*/ 516849 w 528358"/>
              <a:gd name="connsiteY41" fmla="*/ 632744 h 705171"/>
              <a:gd name="connsiteX42" fmla="*/ 519290 w 528358"/>
              <a:gd name="connsiteY42" fmla="*/ 627344 h 705171"/>
              <a:gd name="connsiteX43" fmla="*/ 521383 w 528358"/>
              <a:gd name="connsiteY43" fmla="*/ 621308 h 705171"/>
              <a:gd name="connsiteX44" fmla="*/ 523127 w 528358"/>
              <a:gd name="connsiteY44" fmla="*/ 615908 h 705171"/>
              <a:gd name="connsiteX45" fmla="*/ 524870 w 528358"/>
              <a:gd name="connsiteY45" fmla="*/ 609872 h 705171"/>
              <a:gd name="connsiteX46" fmla="*/ 525917 w 528358"/>
              <a:gd name="connsiteY46" fmla="*/ 603836 h 705171"/>
              <a:gd name="connsiteX47" fmla="*/ 526963 w 528358"/>
              <a:gd name="connsiteY47" fmla="*/ 598119 h 705171"/>
              <a:gd name="connsiteX48" fmla="*/ 527660 w 528358"/>
              <a:gd name="connsiteY48" fmla="*/ 592083 h 705171"/>
              <a:gd name="connsiteX49" fmla="*/ 528358 w 528358"/>
              <a:gd name="connsiteY49" fmla="*/ 586047 h 705171"/>
              <a:gd name="connsiteX50" fmla="*/ 528358 w 528358"/>
              <a:gd name="connsiteY50" fmla="*/ 580329 h 705171"/>
              <a:gd name="connsiteX51" fmla="*/ 528358 w 528358"/>
              <a:gd name="connsiteY51" fmla="*/ 574294 h 705171"/>
              <a:gd name="connsiteX52" fmla="*/ 527660 w 528358"/>
              <a:gd name="connsiteY52" fmla="*/ 568258 h 705171"/>
              <a:gd name="connsiteX53" fmla="*/ 526963 w 528358"/>
              <a:gd name="connsiteY53" fmla="*/ 562223 h 705171"/>
              <a:gd name="connsiteX54" fmla="*/ 525917 w 528358"/>
              <a:gd name="connsiteY54" fmla="*/ 556505 h 705171"/>
              <a:gd name="connsiteX55" fmla="*/ 524870 w 528358"/>
              <a:gd name="connsiteY55" fmla="*/ 550469 h 705171"/>
              <a:gd name="connsiteX56" fmla="*/ 523127 w 528358"/>
              <a:gd name="connsiteY56" fmla="*/ 544433 h 705171"/>
              <a:gd name="connsiteX57" fmla="*/ 521383 w 528358"/>
              <a:gd name="connsiteY57" fmla="*/ 539033 h 705171"/>
              <a:gd name="connsiteX58" fmla="*/ 519290 w 528358"/>
              <a:gd name="connsiteY58" fmla="*/ 532997 h 705171"/>
              <a:gd name="connsiteX59" fmla="*/ 516849 w 528358"/>
              <a:gd name="connsiteY59" fmla="*/ 527597 h 705171"/>
              <a:gd name="connsiteX60" fmla="*/ 514059 w 528358"/>
              <a:gd name="connsiteY60" fmla="*/ 522197 h 705171"/>
              <a:gd name="connsiteX61" fmla="*/ 510920 w 528358"/>
              <a:gd name="connsiteY61" fmla="*/ 516479 h 705171"/>
              <a:gd name="connsiteX62" fmla="*/ 507782 w 528358"/>
              <a:gd name="connsiteY62" fmla="*/ 511396 h 705171"/>
              <a:gd name="connsiteX63" fmla="*/ 504294 w 528358"/>
              <a:gd name="connsiteY63" fmla="*/ 505996 h 705171"/>
              <a:gd name="connsiteX64" fmla="*/ 500458 w 528358"/>
              <a:gd name="connsiteY64" fmla="*/ 501231 h 705171"/>
              <a:gd name="connsiteX65" fmla="*/ 496273 w 528358"/>
              <a:gd name="connsiteY65" fmla="*/ 496466 h 705171"/>
              <a:gd name="connsiteX66" fmla="*/ 491739 w 528358"/>
              <a:gd name="connsiteY66" fmla="*/ 491701 h 70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28358" h="705171">
                <a:moveTo>
                  <a:pt x="0" y="0"/>
                </a:moveTo>
                <a:lnTo>
                  <a:pt x="0" y="353336"/>
                </a:lnTo>
                <a:lnTo>
                  <a:pt x="315271" y="668640"/>
                </a:lnTo>
                <a:lnTo>
                  <a:pt x="319805" y="673087"/>
                </a:lnTo>
                <a:lnTo>
                  <a:pt x="324688" y="677217"/>
                </a:lnTo>
                <a:lnTo>
                  <a:pt x="329919" y="681029"/>
                </a:lnTo>
                <a:lnTo>
                  <a:pt x="334801" y="684523"/>
                </a:lnTo>
                <a:lnTo>
                  <a:pt x="340033" y="687700"/>
                </a:lnTo>
                <a:lnTo>
                  <a:pt x="345613" y="690876"/>
                </a:lnTo>
                <a:lnTo>
                  <a:pt x="350844" y="693735"/>
                </a:lnTo>
                <a:lnTo>
                  <a:pt x="356424" y="695959"/>
                </a:lnTo>
                <a:lnTo>
                  <a:pt x="362353" y="698183"/>
                </a:lnTo>
                <a:lnTo>
                  <a:pt x="367933" y="700089"/>
                </a:lnTo>
                <a:lnTo>
                  <a:pt x="373861" y="701677"/>
                </a:lnTo>
                <a:lnTo>
                  <a:pt x="379790" y="702630"/>
                </a:lnTo>
                <a:lnTo>
                  <a:pt x="385719" y="703901"/>
                </a:lnTo>
                <a:lnTo>
                  <a:pt x="391648" y="704536"/>
                </a:lnTo>
                <a:lnTo>
                  <a:pt x="397576" y="704854"/>
                </a:lnTo>
                <a:lnTo>
                  <a:pt x="403505" y="705171"/>
                </a:lnTo>
                <a:lnTo>
                  <a:pt x="409434" y="704854"/>
                </a:lnTo>
                <a:lnTo>
                  <a:pt x="415363" y="704536"/>
                </a:lnTo>
                <a:lnTo>
                  <a:pt x="421292" y="703901"/>
                </a:lnTo>
                <a:lnTo>
                  <a:pt x="427220" y="702630"/>
                </a:lnTo>
                <a:lnTo>
                  <a:pt x="433149" y="701677"/>
                </a:lnTo>
                <a:lnTo>
                  <a:pt x="439078" y="700089"/>
                </a:lnTo>
                <a:lnTo>
                  <a:pt x="445007" y="698183"/>
                </a:lnTo>
                <a:lnTo>
                  <a:pt x="450587" y="695959"/>
                </a:lnTo>
                <a:lnTo>
                  <a:pt x="456167" y="693735"/>
                </a:lnTo>
                <a:lnTo>
                  <a:pt x="461747" y="690876"/>
                </a:lnTo>
                <a:lnTo>
                  <a:pt x="466978" y="687700"/>
                </a:lnTo>
                <a:lnTo>
                  <a:pt x="472209" y="684523"/>
                </a:lnTo>
                <a:lnTo>
                  <a:pt x="477440" y="681029"/>
                </a:lnTo>
                <a:lnTo>
                  <a:pt x="482323" y="677217"/>
                </a:lnTo>
                <a:lnTo>
                  <a:pt x="487205" y="673087"/>
                </a:lnTo>
                <a:lnTo>
                  <a:pt x="491739" y="668640"/>
                </a:lnTo>
                <a:lnTo>
                  <a:pt x="496273" y="663875"/>
                </a:lnTo>
                <a:lnTo>
                  <a:pt x="500458" y="659110"/>
                </a:lnTo>
                <a:lnTo>
                  <a:pt x="504294" y="654345"/>
                </a:lnTo>
                <a:lnTo>
                  <a:pt x="507782" y="648945"/>
                </a:lnTo>
                <a:lnTo>
                  <a:pt x="510920" y="643862"/>
                </a:lnTo>
                <a:lnTo>
                  <a:pt x="514059" y="638144"/>
                </a:lnTo>
                <a:lnTo>
                  <a:pt x="516849" y="632744"/>
                </a:lnTo>
                <a:lnTo>
                  <a:pt x="519290" y="627344"/>
                </a:lnTo>
                <a:lnTo>
                  <a:pt x="521383" y="621308"/>
                </a:lnTo>
                <a:lnTo>
                  <a:pt x="523127" y="615908"/>
                </a:lnTo>
                <a:lnTo>
                  <a:pt x="524870" y="609872"/>
                </a:lnTo>
                <a:lnTo>
                  <a:pt x="525917" y="603836"/>
                </a:lnTo>
                <a:lnTo>
                  <a:pt x="526963" y="598119"/>
                </a:lnTo>
                <a:lnTo>
                  <a:pt x="527660" y="592083"/>
                </a:lnTo>
                <a:lnTo>
                  <a:pt x="528358" y="586047"/>
                </a:lnTo>
                <a:lnTo>
                  <a:pt x="528358" y="580329"/>
                </a:lnTo>
                <a:lnTo>
                  <a:pt x="528358" y="574294"/>
                </a:lnTo>
                <a:lnTo>
                  <a:pt x="527660" y="568258"/>
                </a:lnTo>
                <a:lnTo>
                  <a:pt x="526963" y="562223"/>
                </a:lnTo>
                <a:lnTo>
                  <a:pt x="525917" y="556505"/>
                </a:lnTo>
                <a:lnTo>
                  <a:pt x="524870" y="550469"/>
                </a:lnTo>
                <a:lnTo>
                  <a:pt x="523127" y="544433"/>
                </a:lnTo>
                <a:lnTo>
                  <a:pt x="521383" y="539033"/>
                </a:lnTo>
                <a:lnTo>
                  <a:pt x="519290" y="532997"/>
                </a:lnTo>
                <a:lnTo>
                  <a:pt x="516849" y="527597"/>
                </a:lnTo>
                <a:lnTo>
                  <a:pt x="514059" y="522197"/>
                </a:lnTo>
                <a:lnTo>
                  <a:pt x="510920" y="516479"/>
                </a:lnTo>
                <a:lnTo>
                  <a:pt x="507782" y="511396"/>
                </a:lnTo>
                <a:lnTo>
                  <a:pt x="504294" y="505996"/>
                </a:lnTo>
                <a:lnTo>
                  <a:pt x="500458" y="501231"/>
                </a:lnTo>
                <a:lnTo>
                  <a:pt x="496273" y="496466"/>
                </a:lnTo>
                <a:lnTo>
                  <a:pt x="491739" y="4917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62E5132-A7A1-488D-9B70-70768FCF1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7"/>
            <a:ext cx="739282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8ED6518A-DFCF-48C7-ACB1-F7CE9A707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739282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116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F7E2-04F1-46F6-BC28-860498EA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BF316-3424-4800-B236-6546FB94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248BB-BC4E-49A2-B98C-5009DC6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7CA6B-FF7F-4D8F-8569-BF95071B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14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764" y="620688"/>
            <a:ext cx="7694645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2F3A46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764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60" y="5774480"/>
            <a:ext cx="1460651" cy="1083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9062" y="100098"/>
            <a:ext cx="2170364" cy="45114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437565" y="6237312"/>
            <a:ext cx="585655" cy="43924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65" y="6237313"/>
            <a:ext cx="585655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657866" y="6216530"/>
            <a:ext cx="2170364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2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142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528373" y="-5598920"/>
            <a:ext cx="1105468" cy="1227602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725059" y="6657660"/>
            <a:ext cx="428422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3" y="1296545"/>
            <a:ext cx="11949698" cy="5111183"/>
          </a:xfrm>
        </p:spPr>
        <p:txBody>
          <a:bodyPr/>
          <a:lstStyle>
            <a:lvl1pPr>
              <a:defRPr>
                <a:solidFill>
                  <a:srgbClr val="003D70"/>
                </a:solidFill>
              </a:defRPr>
            </a:lvl1pPr>
            <a:lvl2pPr>
              <a:defRPr>
                <a:solidFill>
                  <a:srgbClr val="00508F"/>
                </a:solidFill>
              </a:defRPr>
            </a:lvl2pPr>
            <a:lvl3pPr>
              <a:defRPr>
                <a:solidFill>
                  <a:srgbClr val="00508F"/>
                </a:solidFill>
              </a:defRPr>
            </a:lvl3pPr>
            <a:lvl4pPr>
              <a:defRPr>
                <a:solidFill>
                  <a:srgbClr val="00508F"/>
                </a:solidFill>
              </a:defRPr>
            </a:lvl4pPr>
            <a:lvl5pPr>
              <a:defRPr>
                <a:solidFill>
                  <a:srgbClr val="0050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86999" y="1270655"/>
            <a:ext cx="198804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5" y="6657660"/>
            <a:ext cx="484825" cy="19880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027943" y="6657660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377130" y="6657660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91" y="90036"/>
            <a:ext cx="946756" cy="936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14" y="40945"/>
            <a:ext cx="10875178" cy="972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50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33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5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9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9" y="1681163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9" y="2505075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8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0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6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33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8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C646E-8A71-4229-9321-274B093DF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5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7" r:id="rId13"/>
    <p:sldLayoutId id="214748367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44418C-6667-46ED-871C-B51C0E18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9CDB4-289F-4351-84C7-4A60F9B07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71F7C-3973-4B73-A62D-BC37BBCD7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1298-BAB8-4C59-8D4B-3F73F2997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4370-A0FC-46D2-873F-231891F6A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8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87764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31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08443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2000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06333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219208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3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>
              <a:defRPr/>
            </a:pP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www.</a:t>
            </a:r>
            <a:r>
              <a:rPr lang="en-US" sz="3200" spc="15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presentationgo</a:t>
            </a: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96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6" y="-73804"/>
            <a:ext cx="1977377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767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464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5648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555555"/>
                </a:solidFill>
                <a:latin typeface="Open Sans" panose="020B0606030504020204" pitchFamily="34" charset="0"/>
              </a:rPr>
              <a:t>© </a:t>
            </a:r>
            <a:r>
              <a:rPr lang="en-US" sz="1100" dirty="0">
                <a:solidFill>
                  <a:srgbClr val="A5CD28"/>
                </a:solidFill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6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microsoft.com/office/2007/relationships/hdphoto" Target="../media/hdphoto3.wdp"/><Relationship Id="rId7" Type="http://schemas.openxmlformats.org/officeDocument/2006/relationships/image" Target="../media/image50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chart" Target="../charts/chart1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hyperlink" Target="https://www.google.co.id/url?sa=i&amp;rct=j&amp;q=&amp;esrc=s&amp;source=images&amp;cd=&amp;cad=rja&amp;uact=8&amp;ved=2ahUKEwjx1Yr3i9HeAhWQeisKHR6MAnQQjRx6BAgBEAU&amp;url=https://www.flaticon.com/free-icon/dam_75219&amp;psig=AOvVaw0c2Fdwm1W_Ug2-Wa4RJMUY&amp;ust=1542188197928684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10" Type="http://schemas.openxmlformats.org/officeDocument/2006/relationships/chart" Target="../charts/chart5.xml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641600"/>
            <a:ext cx="10515600" cy="1296865"/>
          </a:xfrm>
        </p:spPr>
        <p:txBody>
          <a:bodyPr>
            <a:noAutofit/>
          </a:bodyPr>
          <a:lstStyle/>
          <a:p>
            <a:r>
              <a:rPr lang="id-ID" sz="4400" dirty="0">
                <a:latin typeface="Segoe UI" pitchFamily="34" charset="0"/>
                <a:cs typeface="Segoe UI" pitchFamily="34" charset="0"/>
              </a:rPr>
              <a:t/>
            </a:r>
            <a:br>
              <a:rPr lang="id-ID" sz="4400" dirty="0">
                <a:latin typeface="Segoe UI" pitchFamily="34" charset="0"/>
                <a:cs typeface="Segoe UI" pitchFamily="34" charset="0"/>
              </a:rPr>
            </a:br>
            <a:endParaRPr lang="en-US" sz="4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0899401-E2D0-407C-A88E-8D8A28DB57BA}"/>
              </a:ext>
            </a:extLst>
          </p:cNvPr>
          <p:cNvSpPr txBox="1">
            <a:spLocks/>
          </p:cNvSpPr>
          <p:nvPr/>
        </p:nvSpPr>
        <p:spPr>
          <a:xfrm>
            <a:off x="952983" y="2380696"/>
            <a:ext cx="10515600" cy="1338127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3D7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48"/>
              </a:spcBef>
            </a:pPr>
            <a:r>
              <a:rPr lang="en-US" sz="2800" spc="-4" noProof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NATIONAL POLICY AND STRATEGY FOR INTEGRATED URBAN WATER INFRASTRUCTURE</a:t>
            </a:r>
            <a:endParaRPr lang="en-US" sz="2800" noProof="1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BDF65E4-7E81-4138-B3A8-62E22504D49C}"/>
              </a:ext>
            </a:extLst>
          </p:cNvPr>
          <p:cNvSpPr txBox="1">
            <a:spLocks/>
          </p:cNvSpPr>
          <p:nvPr/>
        </p:nvSpPr>
        <p:spPr>
          <a:xfrm>
            <a:off x="723419" y="3951400"/>
            <a:ext cx="10745164" cy="721807"/>
          </a:xfrm>
          <a:prstGeom prst="rect">
            <a:avLst/>
          </a:prstGeom>
        </p:spPr>
        <p:txBody>
          <a:bodyPr vert="horz" lIns="91416" tIns="45708" rIns="91416" bIns="45708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rgbClr val="003D7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spcBef>
                <a:spcPts val="600"/>
              </a:spcBef>
              <a:defRPr/>
            </a:pPr>
            <a:r>
              <a:rPr lang="en-US" sz="1800" b="1" noProof="1" smtClean="0">
                <a:solidFill>
                  <a:schemeClr val="tx1"/>
                </a:solidFill>
                <a:latin typeface="Century Gothic" panose="020B0502020202020204" pitchFamily="34" charset="0"/>
              </a:rPr>
              <a:t>DIRECTORATE OF WATER RESOURCE AND IRIGATION</a:t>
            </a:r>
            <a:endParaRPr lang="en-US" sz="1800" b="1" noProof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914126">
              <a:spcBef>
                <a:spcPts val="600"/>
              </a:spcBef>
              <a:defRPr/>
            </a:pPr>
            <a:endParaRPr lang="en-US" sz="1800" b="1" noProof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914126">
              <a:spcBef>
                <a:spcPts val="600"/>
              </a:spcBef>
              <a:defRPr/>
            </a:pPr>
            <a:r>
              <a:rPr lang="en-US" sz="1800" b="1" noProof="1" smtClean="0">
                <a:solidFill>
                  <a:schemeClr val="tx1"/>
                </a:solidFill>
                <a:latin typeface="Century Gothic" panose="020B0502020202020204" pitchFamily="34" charset="0"/>
              </a:rPr>
              <a:t>Integrated Urban Water Management Workshop in Indonesia</a:t>
            </a:r>
            <a:endParaRPr lang="en-US" b="1" noProof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" name="Title 3">
            <a:extLst>
              <a:ext uri="{FF2B5EF4-FFF2-40B4-BE49-F238E27FC236}">
                <a16:creationId xmlns:a16="http://schemas.microsoft.com/office/drawing/2014/main" id="{1F51D526-DAFE-4626-B192-942E131C7ED5}"/>
              </a:ext>
            </a:extLst>
          </p:cNvPr>
          <p:cNvSpPr txBox="1">
            <a:spLocks/>
          </p:cNvSpPr>
          <p:nvPr/>
        </p:nvSpPr>
        <p:spPr>
          <a:xfrm>
            <a:off x="1097472" y="234795"/>
            <a:ext cx="10756625" cy="74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0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altLang="en-US" sz="3100" dirty="0" smtClean="0">
                <a:latin typeface="Bahnschrift" panose="020B0502040204020203" pitchFamily="34" charset="0"/>
              </a:rPr>
              <a:t>INTEGRATED WATER RESOURCE MANAGEMENT</a:t>
            </a:r>
            <a:endParaRPr lang="en-US" sz="2700" dirty="0">
              <a:latin typeface="Bahnschrift" panose="020B0502040204020203" pitchFamily="34" charset="0"/>
            </a:endParaRPr>
          </a:p>
        </p:txBody>
      </p:sp>
      <p:graphicFrame>
        <p:nvGraphicFramePr>
          <p:cNvPr id="62" name="Diagram 61"/>
          <p:cNvGraphicFramePr/>
          <p:nvPr>
            <p:extLst>
              <p:ext uri="{D42A27DB-BD31-4B8C-83A1-F6EECF244321}">
                <p14:modId xmlns:p14="http://schemas.microsoft.com/office/powerpoint/2010/main" val="3570683951"/>
              </p:ext>
            </p:extLst>
          </p:nvPr>
        </p:nvGraphicFramePr>
        <p:xfrm>
          <a:off x="3125278" y="1260438"/>
          <a:ext cx="8128000" cy="5114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11200" y="2682978"/>
            <a:ext cx="2552700" cy="2524022"/>
          </a:xfrm>
          <a:prstGeom prst="rect">
            <a:avLst/>
          </a:prstGeom>
          <a:solidFill>
            <a:srgbClr val="1D2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Solving water resource challenge with Integrated </a:t>
            </a:r>
            <a:r>
              <a:rPr lang="en-US" dirty="0"/>
              <a:t>W</a:t>
            </a:r>
            <a:r>
              <a:rPr lang="en-US" dirty="0" smtClean="0"/>
              <a:t>ater </a:t>
            </a:r>
            <a:r>
              <a:rPr lang="en-US" dirty="0"/>
              <a:t>R</a:t>
            </a:r>
            <a:r>
              <a:rPr lang="en-US" dirty="0" smtClean="0"/>
              <a:t>esource Management (IWRM)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009900" y="3468739"/>
            <a:ext cx="1231900" cy="952500"/>
          </a:xfrm>
          <a:prstGeom prst="rightArrow">
            <a:avLst/>
          </a:prstGeom>
          <a:solidFill>
            <a:srgbClr val="1D2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EA47B8-77AE-4312-A394-D1650503EC2B}"/>
              </a:ext>
            </a:extLst>
          </p:cNvPr>
          <p:cNvSpPr txBox="1"/>
          <p:nvPr/>
        </p:nvSpPr>
        <p:spPr>
          <a:xfrm>
            <a:off x="3119216" y="1182500"/>
            <a:ext cx="1989510" cy="523220"/>
          </a:xfrm>
          <a:prstGeom prst="rect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4625"/>
            <a:r>
              <a:rPr lang="en-ID" sz="1400" b="1" dirty="0" smtClean="0"/>
              <a:t>WATER DEMAND AND SUPPLY</a:t>
            </a:r>
            <a:endParaRPr lang="id-ID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49CFA-321B-41D7-BD77-4BADE6E43A36}"/>
              </a:ext>
            </a:extLst>
          </p:cNvPr>
          <p:cNvSpPr txBox="1"/>
          <p:nvPr/>
        </p:nvSpPr>
        <p:spPr>
          <a:xfrm>
            <a:off x="5700645" y="1178194"/>
            <a:ext cx="2989600" cy="523220"/>
          </a:xfrm>
          <a:prstGeom prst="rect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 smtClean="0"/>
              <a:t>DRINKING WATER TREATMENT, DISTRIBUTION, AND  SERVICES</a:t>
            </a:r>
            <a:endParaRPr lang="id-ID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EA47B8-77AE-4312-A394-D1650503EC2B}"/>
              </a:ext>
            </a:extLst>
          </p:cNvPr>
          <p:cNvSpPr txBox="1"/>
          <p:nvPr/>
        </p:nvSpPr>
        <p:spPr>
          <a:xfrm>
            <a:off x="865752" y="1203531"/>
            <a:ext cx="1812867" cy="307777"/>
          </a:xfrm>
          <a:prstGeom prst="rect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 smtClean="0"/>
              <a:t>WATER AVAILABILITY</a:t>
            </a:r>
            <a:endParaRPr lang="id-ID" sz="1400" b="1" i="1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829203" y="1767802"/>
            <a:ext cx="7861042" cy="1974554"/>
            <a:chOff x="2905764" y="1681439"/>
            <a:chExt cx="8654767" cy="2173923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A05B9BA4-2F13-4210-ADA9-81EC41A7B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001" t="40811" r="61371" b="27015"/>
            <a:stretch/>
          </p:blipFill>
          <p:spPr>
            <a:xfrm>
              <a:off x="7865573" y="2160176"/>
              <a:ext cx="1224710" cy="1622853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A79A1BB6-1222-4203-9DD2-40B127DA1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6223" t="33045" r="37844" b="61239"/>
            <a:stretch/>
          </p:blipFill>
          <p:spPr>
            <a:xfrm>
              <a:off x="6009349" y="3075465"/>
              <a:ext cx="846335" cy="288294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F6D53C7-7439-40A7-A938-BCB2D4915970}"/>
                </a:ext>
              </a:extLst>
            </p:cNvPr>
            <p:cNvGrpSpPr/>
            <p:nvPr/>
          </p:nvGrpSpPr>
          <p:grpSpPr>
            <a:xfrm>
              <a:off x="9058361" y="2019235"/>
              <a:ext cx="2502170" cy="1471070"/>
              <a:chOff x="8694934" y="1464917"/>
              <a:chExt cx="3567893" cy="1670862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7F582EC5-3E85-41F5-AFB3-73936A86BC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7998" t="69742" r="21762"/>
              <a:stretch/>
            </p:blipFill>
            <p:spPr>
              <a:xfrm>
                <a:off x="9321954" y="1464917"/>
                <a:ext cx="2940873" cy="1670862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6E8C66FA-5605-4207-B2FA-EF80CB776D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/>
              <a:srcRect r="4227"/>
              <a:stretch/>
            </p:blipFill>
            <p:spPr>
              <a:xfrm>
                <a:off x="8694934" y="2580662"/>
                <a:ext cx="1170752" cy="554310"/>
              </a:xfrm>
              <a:prstGeom prst="rect">
                <a:avLst/>
              </a:prstGeom>
            </p:spPr>
          </p:pic>
        </p:grpSp>
        <p:pic>
          <p:nvPicPr>
            <p:cNvPr id="96" name="Picture 95" descr="Image result for right arrow icon transparent background">
              <a:extLst>
                <a:ext uri="{FF2B5EF4-FFF2-40B4-BE49-F238E27FC236}">
                  <a16:creationId xmlns:a16="http://schemas.microsoft.com/office/drawing/2014/main" id="{2D65BB97-14C1-47D1-9ABC-35F961FEC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795" y="3001566"/>
              <a:ext cx="360781" cy="47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96" descr="Image result for right arrow icon transparent background">
              <a:extLst>
                <a:ext uri="{FF2B5EF4-FFF2-40B4-BE49-F238E27FC236}">
                  <a16:creationId xmlns:a16="http://schemas.microsoft.com/office/drawing/2014/main" id="{41A343AB-FB94-4F32-92B4-3F8E7FA10F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004" y="3134000"/>
              <a:ext cx="360781" cy="47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4D1AD83-5E10-4E8C-A8FA-BBA50E22DC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7619" t="17664" r="24577" b="72229"/>
            <a:stretch/>
          </p:blipFill>
          <p:spPr>
            <a:xfrm>
              <a:off x="2905764" y="1681439"/>
              <a:ext cx="2001285" cy="1601873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642E0904-D91E-4F42-ADD8-077F154384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362" t="4975" r="24011" b="69976"/>
            <a:stretch/>
          </p:blipFill>
          <p:spPr>
            <a:xfrm>
              <a:off x="6451041" y="2143714"/>
              <a:ext cx="1414532" cy="1217978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B6A04255-B3CC-4862-B165-C344EE8CB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441" t="18664" r="60935" b="60265"/>
            <a:stretch/>
          </p:blipFill>
          <p:spPr>
            <a:xfrm>
              <a:off x="4747963" y="2948328"/>
              <a:ext cx="1283722" cy="907034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FEA47B8-77AE-4312-A394-D1650503EC2B}"/>
              </a:ext>
            </a:extLst>
          </p:cNvPr>
          <p:cNvSpPr txBox="1"/>
          <p:nvPr/>
        </p:nvSpPr>
        <p:spPr>
          <a:xfrm>
            <a:off x="877647" y="3738771"/>
            <a:ext cx="7812598" cy="307777"/>
          </a:xfrm>
          <a:prstGeom prst="rect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 smtClean="0"/>
              <a:t>WATER SUPPLY INSTITUTIONAL, REGULATION, AND FINANCE</a:t>
            </a:r>
            <a:endParaRPr lang="id-ID" sz="1400" b="1" i="1" dirty="0"/>
          </a:p>
        </p:txBody>
      </p:sp>
      <p:sp>
        <p:nvSpPr>
          <p:cNvPr id="30" name="Oval 29"/>
          <p:cNvSpPr/>
          <p:nvPr/>
        </p:nvSpPr>
        <p:spPr>
          <a:xfrm>
            <a:off x="747894" y="1054122"/>
            <a:ext cx="309283" cy="311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1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940846" y="1046980"/>
            <a:ext cx="309283" cy="311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523881" y="1065162"/>
            <a:ext cx="309283" cy="311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773361" y="3607926"/>
            <a:ext cx="309283" cy="311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-766246" y="2450405"/>
            <a:ext cx="18917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dirty="0" smtClean="0"/>
              <a:t>Concept</a:t>
            </a:r>
            <a:endParaRPr lang="en-US" dirty="0"/>
          </a:p>
        </p:txBody>
      </p:sp>
      <p:sp>
        <p:nvSpPr>
          <p:cNvPr id="35" name="Left Brace 34"/>
          <p:cNvSpPr/>
          <p:nvPr/>
        </p:nvSpPr>
        <p:spPr>
          <a:xfrm>
            <a:off x="479027" y="1210091"/>
            <a:ext cx="174622" cy="2803991"/>
          </a:xfrm>
          <a:prstGeom prst="leftBrace">
            <a:avLst>
              <a:gd name="adj1" fmla="val 8333"/>
              <a:gd name="adj2" fmla="val 5102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-766244" y="5165245"/>
            <a:ext cx="18917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D" dirty="0" smtClean="0"/>
              <a:t>Policy Direction</a:t>
            </a:r>
            <a:endParaRPr lang="en-US" i="1" dirty="0"/>
          </a:p>
        </p:txBody>
      </p:sp>
      <p:sp>
        <p:nvSpPr>
          <p:cNvPr id="16" name="AutoShape 10" descr="Image result for pekerjaan umum">
            <a:extLst>
              <a:ext uri="{FF2B5EF4-FFF2-40B4-BE49-F238E27FC236}">
                <a16:creationId xmlns:a16="http://schemas.microsoft.com/office/drawing/2014/main" id="{2E48529B-E9A5-4422-BD9C-6D88630636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21640" y="2159615"/>
            <a:ext cx="248900" cy="3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D794FA-D255-42A0-B212-E9A9545697AC}"/>
              </a:ext>
            </a:extLst>
          </p:cNvPr>
          <p:cNvSpPr txBox="1"/>
          <p:nvPr/>
        </p:nvSpPr>
        <p:spPr>
          <a:xfrm>
            <a:off x="5759990" y="1779018"/>
            <a:ext cx="2930255" cy="307777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 smtClean="0"/>
              <a:t>GROUND WATER USAGE</a:t>
            </a:r>
            <a:endParaRPr lang="id-ID" sz="1400" b="1" dirty="0"/>
          </a:p>
        </p:txBody>
      </p:sp>
      <p:sp>
        <p:nvSpPr>
          <p:cNvPr id="39" name="Oval 38"/>
          <p:cNvSpPr/>
          <p:nvPr/>
        </p:nvSpPr>
        <p:spPr>
          <a:xfrm>
            <a:off x="5605348" y="1642477"/>
            <a:ext cx="309283" cy="311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4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7E7C41B-D7A4-464B-BA50-3A61AEDB8F13}"/>
              </a:ext>
            </a:extLst>
          </p:cNvPr>
          <p:cNvSpPr/>
          <p:nvPr/>
        </p:nvSpPr>
        <p:spPr>
          <a:xfrm>
            <a:off x="747894" y="4560934"/>
            <a:ext cx="1833356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noProof="1" smtClean="0"/>
              <a:t>Acceleration of Supplying Bulk/Drinking Water that is safety from Source to the Consumer with Quality and Quantity Needed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479028" y="4290052"/>
            <a:ext cx="174621" cy="2226861"/>
          </a:xfrm>
          <a:prstGeom prst="leftBrace">
            <a:avLst>
              <a:gd name="adj1" fmla="val 8333"/>
              <a:gd name="adj2" fmla="val 5102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DB99889-9639-4501-A95D-B8660A47E840}"/>
              </a:ext>
            </a:extLst>
          </p:cNvPr>
          <p:cNvSpPr/>
          <p:nvPr/>
        </p:nvSpPr>
        <p:spPr>
          <a:xfrm>
            <a:off x="2675495" y="4108663"/>
            <a:ext cx="9344485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lphaLcPeriod"/>
            </a:pPr>
            <a:r>
              <a:rPr lang="en-US" sz="1600" noProof="1" smtClean="0"/>
              <a:t>Optimization of water resource from dam</a:t>
            </a:r>
          </a:p>
          <a:p>
            <a:pPr marL="228600" indent="-228600">
              <a:buAutoNum type="alphaLcPeriod"/>
            </a:pPr>
            <a:r>
              <a:rPr lang="en-US" sz="1600" dirty="0" smtClean="0"/>
              <a:t>Rehabilitation and building the new water supply infrastructure, Water </a:t>
            </a:r>
            <a:r>
              <a:rPr lang="en-US" sz="1600" dirty="0"/>
              <a:t>Treatment Plant (WTP), </a:t>
            </a:r>
            <a:r>
              <a:rPr lang="en-US" sz="1600" dirty="0" smtClean="0"/>
              <a:t>also distribution system, especially in agglomeration, industry, and high poverty area.</a:t>
            </a:r>
          </a:p>
          <a:p>
            <a:pPr marL="228600" indent="-228600">
              <a:buAutoNum type="alphaLcPeriod"/>
            </a:pPr>
            <a:r>
              <a:rPr lang="en-US" sz="1600" i="1" noProof="1" smtClean="0"/>
              <a:t>Idle capacity </a:t>
            </a:r>
            <a:r>
              <a:rPr lang="en-US" sz="1600" noProof="1" smtClean="0"/>
              <a:t>usage of water supply infrastructure and optimalization of WTP for urban drinking water</a:t>
            </a:r>
          </a:p>
          <a:p>
            <a:pPr marL="228600" indent="-228600">
              <a:buAutoNum type="alphaLcPeriod"/>
            </a:pPr>
            <a:r>
              <a:rPr lang="en-US" sz="1600" noProof="1"/>
              <a:t>T</a:t>
            </a:r>
            <a:r>
              <a:rPr lang="en-US" sz="1600" noProof="1" smtClean="0"/>
              <a:t>he new distribution network development of urban drinking water</a:t>
            </a:r>
          </a:p>
          <a:p>
            <a:pPr marL="228600" indent="-228600">
              <a:buAutoNum type="alphaLcPeriod"/>
            </a:pPr>
            <a:r>
              <a:rPr lang="en-US" sz="1600" noProof="1" smtClean="0"/>
              <a:t>Construction of small scale storage and practical drinking water technology for outermost island, including the SWRO (Sea Water Reverse Osmosis) and Rain Water Harvesting technology usage.</a:t>
            </a:r>
          </a:p>
          <a:p>
            <a:pPr marL="228600" indent="-228600">
              <a:buAutoNum type="alphaLcPeriod"/>
            </a:pPr>
            <a:r>
              <a:rPr lang="en-US" sz="1600" noProof="1" smtClean="0"/>
              <a:t>Development of Regional SPAM and investing scheme with business entity involve</a:t>
            </a:r>
          </a:p>
          <a:p>
            <a:pPr marL="228600" indent="-228600">
              <a:buAutoNum type="alphaLcPeriod"/>
            </a:pPr>
            <a:r>
              <a:rPr lang="en-US" sz="1600" noProof="1" smtClean="0"/>
              <a:t>The regulation solving and institutional strengthening of bulk/drinking water management</a:t>
            </a:r>
          </a:p>
          <a:p>
            <a:pPr marL="228600" indent="-228600">
              <a:buAutoNum type="alphaLcPeriod"/>
            </a:pPr>
            <a:r>
              <a:rPr lang="en-US" sz="1600" noProof="1" smtClean="0"/>
              <a:t>Increased community awareness of water-saving behavior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82790" y="1104978"/>
            <a:ext cx="18917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dirty="0" smtClean="0"/>
              <a:t>Challenges</a:t>
            </a:r>
            <a:endParaRPr lang="en-US" i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99889-9639-4501-A95D-B8660A47E840}"/>
              </a:ext>
            </a:extLst>
          </p:cNvPr>
          <p:cNvSpPr/>
          <p:nvPr/>
        </p:nvSpPr>
        <p:spPr>
          <a:xfrm>
            <a:off x="9108839" y="1579671"/>
            <a:ext cx="3038293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>
              <a:buFont typeface="+mj-lt"/>
              <a:buAutoNum type="arabicPeriod"/>
            </a:pPr>
            <a:r>
              <a:rPr lang="en-US" sz="1500" dirty="0" smtClean="0"/>
              <a:t>Needs 90 m</a:t>
            </a:r>
            <a:r>
              <a:rPr lang="en-US" sz="1500" baseline="30000" dirty="0" smtClean="0"/>
              <a:t>3</a:t>
            </a:r>
            <a:r>
              <a:rPr lang="en-US" sz="1500" dirty="0" smtClean="0"/>
              <a:t>/s pipe water supply (2024) to achieve universal access.</a:t>
            </a:r>
            <a:endParaRPr lang="en-US" sz="1500" dirty="0"/>
          </a:p>
          <a:p>
            <a:pPr marL="228600" lvl="1" indent="-228600">
              <a:buFont typeface="+mj-lt"/>
              <a:buAutoNum type="arabicPeriod"/>
            </a:pPr>
            <a:r>
              <a:rPr lang="en-US" sz="1500" noProof="1" smtClean="0"/>
              <a:t>33% national Non Revenue Water (2015)</a:t>
            </a:r>
          </a:p>
          <a:p>
            <a:pPr marL="228600" lvl="1" indent="-228600">
              <a:buFont typeface="+mj-lt"/>
              <a:buAutoNum type="arabicPeriod"/>
            </a:pPr>
            <a:r>
              <a:rPr lang="en-US" sz="1500" dirty="0"/>
              <a:t>38 m</a:t>
            </a:r>
            <a:r>
              <a:rPr lang="en-US" sz="1500" baseline="30000" dirty="0"/>
              <a:t>3</a:t>
            </a:r>
            <a:r>
              <a:rPr lang="en-US" sz="1500" dirty="0"/>
              <a:t>/s </a:t>
            </a:r>
            <a:r>
              <a:rPr lang="en-US" sz="1500" noProof="1"/>
              <a:t>i</a:t>
            </a:r>
            <a:r>
              <a:rPr lang="en-US" sz="1500" noProof="1" smtClean="0"/>
              <a:t>dle </a:t>
            </a:r>
            <a:r>
              <a:rPr lang="en-US" sz="1500" dirty="0" smtClean="0"/>
              <a:t>capacity in Production Unit  and 6 m</a:t>
            </a:r>
            <a:r>
              <a:rPr lang="en-US" sz="1500" baseline="30000" dirty="0" smtClean="0"/>
              <a:t>3</a:t>
            </a:r>
            <a:r>
              <a:rPr lang="en-US" sz="1500" dirty="0" smtClean="0"/>
              <a:t>/s in Distribution Unit (2017)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F51D526-DAFE-4626-B192-942E131C7ED5}"/>
              </a:ext>
            </a:extLst>
          </p:cNvPr>
          <p:cNvSpPr txBox="1">
            <a:spLocks/>
          </p:cNvSpPr>
          <p:nvPr/>
        </p:nvSpPr>
        <p:spPr>
          <a:xfrm>
            <a:off x="1097472" y="234795"/>
            <a:ext cx="10756625" cy="74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0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altLang="en-US" sz="3100" dirty="0" smtClean="0">
                <a:latin typeface="Bahnschrift" panose="020B0502040204020203" pitchFamily="34" charset="0"/>
              </a:rPr>
              <a:t>INTEGRATED WATER RESOURCE MANAGEMENT</a:t>
            </a:r>
          </a:p>
          <a:p>
            <a:pPr algn="ctr"/>
            <a:r>
              <a:rPr lang="fi-FI" sz="2700" dirty="0" smtClean="0">
                <a:latin typeface="Bahnschrift" panose="020B0502040204020203" pitchFamily="34" charset="0"/>
              </a:rPr>
              <a:t>...Water Safety Plan...</a:t>
            </a:r>
            <a:endParaRPr lang="en-US" sz="2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99889-9639-4501-A95D-B8660A47E840}"/>
              </a:ext>
            </a:extLst>
          </p:cNvPr>
          <p:cNvSpPr/>
          <p:nvPr/>
        </p:nvSpPr>
        <p:spPr>
          <a:xfrm>
            <a:off x="0" y="1573366"/>
            <a:ext cx="4254500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>
              <a:buFont typeface="+mj-lt"/>
              <a:buAutoNum type="arabicPeriod"/>
            </a:pPr>
            <a:r>
              <a:rPr lang="en-US" sz="1500" dirty="0" smtClean="0"/>
              <a:t>Land use changes into impermeable surface leads to increased run-off</a:t>
            </a:r>
          </a:p>
          <a:p>
            <a:pPr marL="228600" lvl="1" indent="-228600">
              <a:buFont typeface="+mj-lt"/>
              <a:buAutoNum type="arabicPeriod"/>
            </a:pPr>
            <a:r>
              <a:rPr lang="en-US" sz="1500" dirty="0" smtClean="0"/>
              <a:t>High cost grey infrastructure</a:t>
            </a:r>
          </a:p>
          <a:p>
            <a:pPr marL="228600" lvl="1" indent="-228600">
              <a:buFont typeface="+mj-lt"/>
              <a:buAutoNum type="arabicPeriod"/>
            </a:pPr>
            <a:r>
              <a:rPr lang="en-US" sz="1500" dirty="0" smtClean="0"/>
              <a:t>Deteriorating eco-life</a:t>
            </a:r>
          </a:p>
          <a:p>
            <a:pPr marL="228600" lvl="1" indent="-228600">
              <a:buFont typeface="+mj-lt"/>
              <a:buAutoNum type="arabicPeriod"/>
            </a:pPr>
            <a:r>
              <a:rPr lang="en-US" sz="1500" dirty="0" smtClean="0"/>
              <a:t>Unintegrated green approach into existing plans and managements</a:t>
            </a:r>
            <a:endParaRPr lang="en-US" sz="15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99889-9639-4501-A95D-B8660A47E840}"/>
              </a:ext>
            </a:extLst>
          </p:cNvPr>
          <p:cNvSpPr/>
          <p:nvPr/>
        </p:nvSpPr>
        <p:spPr>
          <a:xfrm>
            <a:off x="5792372" y="1377769"/>
            <a:ext cx="6399628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+mj-lt"/>
              <a:buAutoNum type="alphaLcPeriod"/>
            </a:pPr>
            <a:r>
              <a:rPr lang="en-US" sz="1500" dirty="0" smtClean="0"/>
              <a:t>Lowland restoration</a:t>
            </a:r>
          </a:p>
          <a:p>
            <a:pPr marL="342900" lvl="1" indent="-342900">
              <a:buFont typeface="+mj-lt"/>
              <a:buAutoNum type="alphaLcPeriod"/>
            </a:pPr>
            <a:r>
              <a:rPr lang="en-US" sz="1500" dirty="0" smtClean="0"/>
              <a:t>Reforestation through social forestry, public open space, and rehabilitation</a:t>
            </a:r>
          </a:p>
          <a:p>
            <a:pPr marL="342900" lvl="1" indent="-342900">
              <a:buFont typeface="+mj-lt"/>
              <a:buAutoNum type="alphaLcPeriod"/>
            </a:pPr>
            <a:r>
              <a:rPr lang="en-US" sz="1500" dirty="0" smtClean="0"/>
              <a:t>Piloting green infrastructure approach for urban and coastal flooding management, drainage system, water quality management, and water conservation (groundwater recharge).</a:t>
            </a:r>
          </a:p>
          <a:p>
            <a:pPr marL="342900" lvl="1" indent="-342900">
              <a:buFont typeface="+mj-lt"/>
              <a:buAutoNum type="alphaLcPeriod"/>
            </a:pPr>
            <a:r>
              <a:rPr lang="en-US" sz="1500" dirty="0" smtClean="0"/>
              <a:t>Water for renewable energy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904" t="16287" r="8196"/>
          <a:stretch/>
        </p:blipFill>
        <p:spPr>
          <a:xfrm>
            <a:off x="2415393" y="3163141"/>
            <a:ext cx="3188120" cy="17013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271" y="3356591"/>
            <a:ext cx="2346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Phasing of Green Infrastructure and Grey Infrastructure Benefits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71" y="4116719"/>
            <a:ext cx="3031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Source: New York City Green Infrastructure Plan</a:t>
            </a:r>
            <a:endParaRPr lang="en-US" sz="11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740"/>
          <a:stretch/>
        </p:blipFill>
        <p:spPr>
          <a:xfrm>
            <a:off x="5820797" y="5033267"/>
            <a:ext cx="2008755" cy="12597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74555" y="3301571"/>
            <a:ext cx="1849920" cy="13574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9"/>
          <a:stretch/>
        </p:blipFill>
        <p:spPr>
          <a:xfrm>
            <a:off x="7377392" y="3055328"/>
            <a:ext cx="1769665" cy="18092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DB99889-9639-4501-A95D-B8660A47E840}"/>
              </a:ext>
            </a:extLst>
          </p:cNvPr>
          <p:cNvSpPr/>
          <p:nvPr/>
        </p:nvSpPr>
        <p:spPr>
          <a:xfrm>
            <a:off x="5824215" y="5955567"/>
            <a:ext cx="2924826" cy="323165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lvl="1"/>
            <a:r>
              <a:rPr lang="en-US" sz="1500" dirty="0"/>
              <a:t>Constructed Wetland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B99889-9639-4501-A95D-B8660A47E840}"/>
              </a:ext>
            </a:extLst>
          </p:cNvPr>
          <p:cNvSpPr/>
          <p:nvPr/>
        </p:nvSpPr>
        <p:spPr>
          <a:xfrm>
            <a:off x="7377392" y="4541370"/>
            <a:ext cx="1769665" cy="323165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1500" dirty="0" smtClean="0"/>
              <a:t>Sediment Pools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B99889-9639-4501-A95D-B8660A47E840}"/>
              </a:ext>
            </a:extLst>
          </p:cNvPr>
          <p:cNvSpPr/>
          <p:nvPr/>
        </p:nvSpPr>
        <p:spPr>
          <a:xfrm>
            <a:off x="5807718" y="4357371"/>
            <a:ext cx="1370515" cy="553998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1500" dirty="0" smtClean="0"/>
              <a:t>Porous Pavement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711" y="5033267"/>
            <a:ext cx="1265513" cy="126551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DB99889-9639-4501-A95D-B8660A47E840}"/>
              </a:ext>
            </a:extLst>
          </p:cNvPr>
          <p:cNvSpPr/>
          <p:nvPr/>
        </p:nvSpPr>
        <p:spPr>
          <a:xfrm>
            <a:off x="8006711" y="5968023"/>
            <a:ext cx="1265513" cy="323165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1500" dirty="0" smtClean="0"/>
              <a:t>Rain Garden</a:t>
            </a:r>
          </a:p>
        </p:txBody>
      </p:sp>
      <p:pic>
        <p:nvPicPr>
          <p:cNvPr id="1026" name="Picture 2" descr="Gambar terka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16" y="3046296"/>
            <a:ext cx="2331075" cy="18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sil gambar untuk urban heat isla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887" y="5001903"/>
            <a:ext cx="2361570" cy="132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DB99889-9639-4501-A95D-B8660A47E840}"/>
              </a:ext>
            </a:extLst>
          </p:cNvPr>
          <p:cNvSpPr/>
          <p:nvPr/>
        </p:nvSpPr>
        <p:spPr>
          <a:xfrm>
            <a:off x="9334401" y="5968023"/>
            <a:ext cx="2342890" cy="323165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1500" dirty="0" smtClean="0"/>
              <a:t>Urban Heat Island Effect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B99889-9639-4501-A95D-B8660A47E840}"/>
              </a:ext>
            </a:extLst>
          </p:cNvPr>
          <p:cNvSpPr/>
          <p:nvPr/>
        </p:nvSpPr>
        <p:spPr>
          <a:xfrm>
            <a:off x="9334401" y="4541369"/>
            <a:ext cx="2342890" cy="323165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1500" dirty="0" smtClean="0"/>
              <a:t>Rain Harvesting Tank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36282" y="6330945"/>
            <a:ext cx="5972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Source: Water Sensitive Urban Design, Public Health Notes, and Atlantis Rainwater Harvesting Tank</a:t>
            </a:r>
            <a:endParaRPr lang="en-US" sz="1100" i="1" dirty="0"/>
          </a:p>
        </p:txBody>
      </p:sp>
      <p:pic>
        <p:nvPicPr>
          <p:cNvPr id="1030" name="Picture 6" descr="Govt of Indonesia and EIB ink MoU on green infrastructure developmen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5" y="4751036"/>
            <a:ext cx="2811513" cy="169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938064" y="5526603"/>
            <a:ext cx="227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MoU</a:t>
            </a:r>
            <a:r>
              <a:rPr lang="en-US" sz="1200" dirty="0"/>
              <a:t> </a:t>
            </a:r>
            <a:r>
              <a:rPr lang="en-US" sz="1200" dirty="0" smtClean="0"/>
              <a:t>Indonesia-European Investment Bank (EIB) on Green Infrastructure Development.</a:t>
            </a:r>
          </a:p>
          <a:p>
            <a:r>
              <a:rPr lang="en-US" sz="1200" dirty="0" smtClean="0"/>
              <a:t>October, 13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 2018</a:t>
            </a:r>
            <a:endParaRPr lang="en-US" sz="1200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1F51D526-DAFE-4626-B192-942E131C7ED5}"/>
              </a:ext>
            </a:extLst>
          </p:cNvPr>
          <p:cNvSpPr txBox="1">
            <a:spLocks/>
          </p:cNvSpPr>
          <p:nvPr/>
        </p:nvSpPr>
        <p:spPr>
          <a:xfrm>
            <a:off x="1097472" y="234795"/>
            <a:ext cx="10756625" cy="74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0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altLang="en-US" sz="3100" dirty="0" smtClean="0">
                <a:latin typeface="Bahnschrift" panose="020B0502040204020203" pitchFamily="34" charset="0"/>
              </a:rPr>
              <a:t>INTEGRATED WATER RESOURCE MANAGEMENT</a:t>
            </a:r>
          </a:p>
          <a:p>
            <a:pPr algn="ctr"/>
            <a:r>
              <a:rPr lang="fi-FI" sz="2700" dirty="0" smtClean="0">
                <a:latin typeface="Bahnschrift" panose="020B0502040204020203" pitchFamily="34" charset="0"/>
              </a:rPr>
              <a:t>...Green Infrastructure...</a:t>
            </a:r>
            <a:endParaRPr lang="en-US" sz="2200" dirty="0">
              <a:latin typeface="Bahnschrift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28576" y="1023745"/>
            <a:ext cx="2859082" cy="4695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5736282" y="951788"/>
            <a:ext cx="2859082" cy="4695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Policy Direction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50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338E08-F92E-4F50-9572-C41A23C6205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2290763" y="1296530"/>
          <a:ext cx="10155990" cy="526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4E5AA9-3C40-4CF7-AABF-6E33CE66BAB2}"/>
              </a:ext>
            </a:extLst>
          </p:cNvPr>
          <p:cNvSpPr txBox="1">
            <a:spLocks/>
          </p:cNvSpPr>
          <p:nvPr/>
        </p:nvSpPr>
        <p:spPr>
          <a:xfrm>
            <a:off x="6002835" y="3456178"/>
            <a:ext cx="6070154" cy="2244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D70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08F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08F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08F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08F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D" sz="1800" dirty="0" smtClean="0">
                <a:solidFill>
                  <a:schemeClr val="tx1"/>
                </a:solidFill>
              </a:rPr>
              <a:t>Efficiency improvement system on water supply and integrated water management through the technology utilization.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800" noProof="1" smtClean="0">
                <a:solidFill>
                  <a:schemeClr val="tx1"/>
                </a:solidFill>
              </a:rPr>
              <a:t>Advanced decision support system for water distribution and quality</a:t>
            </a:r>
            <a:endParaRPr lang="en-US" sz="1800" noProof="1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800" noProof="1" smtClean="0">
                <a:solidFill>
                  <a:schemeClr val="tx1"/>
                </a:solidFill>
              </a:rPr>
              <a:t>Conservation, prevention, and </a:t>
            </a:r>
            <a:r>
              <a:rPr lang="en-US" sz="1800" noProof="1">
                <a:solidFill>
                  <a:schemeClr val="tx1"/>
                </a:solidFill>
              </a:rPr>
              <a:t>law enforcement </a:t>
            </a:r>
            <a:r>
              <a:rPr lang="en-US" sz="1800" noProof="1" smtClean="0">
                <a:solidFill>
                  <a:schemeClr val="tx1"/>
                </a:solidFill>
              </a:rPr>
              <a:t>on water quality</a:t>
            </a:r>
            <a:endParaRPr lang="en-US" sz="1800" noProof="1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800" noProof="1" smtClean="0">
                <a:solidFill>
                  <a:schemeClr val="tx1"/>
                </a:solidFill>
              </a:rPr>
              <a:t>Optimization of current information system for hydrology, hydrometeorology, and hydrogeology (SIH3)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800" noProof="1" smtClean="0">
                <a:solidFill>
                  <a:schemeClr val="tx1"/>
                </a:solidFill>
              </a:rPr>
              <a:t>Integrated early warning system for water related hazard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endParaRPr lang="en-US" sz="1800" noProof="1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endParaRPr lang="en-US" sz="1800" noProof="1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endParaRPr lang="id-ID" sz="18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99DD8E-6B83-461F-8904-B8A12AD057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122" y="5831436"/>
            <a:ext cx="1275289" cy="6543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53986" y="1571625"/>
            <a:ext cx="561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Unaccountable water usage </a:t>
            </a:r>
          </a:p>
          <a:p>
            <a:pPr marL="342900" indent="-342900">
              <a:buAutoNum type="arabicPeriod"/>
            </a:pPr>
            <a:r>
              <a:rPr lang="en-US" dirty="0" smtClean="0"/>
              <a:t>Unreliable and unavailable data</a:t>
            </a:r>
          </a:p>
          <a:p>
            <a:pPr marL="342900" indent="-342900">
              <a:buAutoNum type="arabicPeriod"/>
            </a:pPr>
            <a:r>
              <a:rPr lang="en-US" dirty="0" smtClean="0"/>
              <a:t>Partial data management</a:t>
            </a:r>
          </a:p>
          <a:p>
            <a:pPr marL="342900" indent="-342900">
              <a:buAutoNum type="arabicPeriod"/>
            </a:pPr>
            <a:r>
              <a:rPr lang="en-US" dirty="0" smtClean="0"/>
              <a:t>Inconsistency in application of new technology</a:t>
            </a:r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F51D526-DAFE-4626-B192-942E131C7ED5}"/>
              </a:ext>
            </a:extLst>
          </p:cNvPr>
          <p:cNvSpPr txBox="1">
            <a:spLocks/>
          </p:cNvSpPr>
          <p:nvPr/>
        </p:nvSpPr>
        <p:spPr>
          <a:xfrm>
            <a:off x="1003575" y="197389"/>
            <a:ext cx="10756625" cy="74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0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altLang="en-US" sz="3100" dirty="0" smtClean="0">
                <a:latin typeface="Bahnschrift" panose="020B0502040204020203" pitchFamily="34" charset="0"/>
              </a:rPr>
              <a:t>INTEGRATED WATER RESOURCE MANAGEMENT</a:t>
            </a:r>
          </a:p>
          <a:p>
            <a:pPr algn="ctr"/>
            <a:r>
              <a:rPr lang="fi-FI" sz="2700" dirty="0" smtClean="0">
                <a:latin typeface="Bahnschrift" panose="020B0502040204020203" pitchFamily="34" charset="0"/>
              </a:rPr>
              <a:t>...Smart Water Management...</a:t>
            </a:r>
            <a:endParaRPr lang="en-US" sz="2200" dirty="0">
              <a:latin typeface="Bahnschrift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02835" y="1061748"/>
            <a:ext cx="2859082" cy="4695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031411" y="2966362"/>
            <a:ext cx="2859082" cy="4695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Policy Direction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0" y="1071610"/>
            <a:ext cx="2859082" cy="4695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84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8526268" y="913810"/>
            <a:ext cx="3523838" cy="1393954"/>
            <a:chOff x="89028" y="841340"/>
            <a:chExt cx="3523838" cy="139395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9EC65F0-7CDE-4055-AB9B-87470EBB5313}"/>
                </a:ext>
              </a:extLst>
            </p:cNvPr>
            <p:cNvSpPr txBox="1"/>
            <p:nvPr/>
          </p:nvSpPr>
          <p:spPr>
            <a:xfrm>
              <a:off x="102357" y="1158076"/>
              <a:ext cx="35105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Demand </a:t>
              </a:r>
              <a:r>
                <a:rPr lang="en-US" sz="1600" dirty="0" smtClean="0"/>
                <a:t>management </a:t>
              </a:r>
              <a:r>
                <a:rPr lang="id-ID" sz="1600" dirty="0" smtClean="0"/>
                <a:t>to overcome water </a:t>
              </a:r>
              <a:r>
                <a:rPr lang="en-US" sz="1600" dirty="0" smtClean="0"/>
                <a:t>deficit </a:t>
              </a:r>
              <a:r>
                <a:rPr lang="id-ID" sz="1600" dirty="0" smtClean="0"/>
                <a:t>in </a:t>
              </a:r>
              <a:r>
                <a:rPr lang="en-US" sz="1600" dirty="0" err="1" smtClean="0"/>
                <a:t>Ja</a:t>
              </a:r>
              <a:r>
                <a:rPr lang="id-ID" sz="1600" dirty="0" smtClean="0"/>
                <a:t>v</a:t>
              </a:r>
              <a:r>
                <a:rPr lang="en-US" sz="1600" dirty="0" smtClean="0"/>
                <a:t>a by: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D</a:t>
              </a:r>
              <a:r>
                <a:rPr lang="en-US" sz="1600" dirty="0" smtClean="0"/>
                <a:t>eveloping irrigation outside Java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Increasing water productivity</a:t>
              </a:r>
              <a:endParaRPr lang="en-US" sz="16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11262B-B34B-43CE-8576-E637982D9E71}"/>
                </a:ext>
              </a:extLst>
            </p:cNvPr>
            <p:cNvSpPr/>
            <p:nvPr/>
          </p:nvSpPr>
          <p:spPr>
            <a:xfrm>
              <a:off x="89028" y="841340"/>
              <a:ext cx="33429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400" b="1" dirty="0" smtClean="0"/>
                <a:t>DIRECTION ON DEVELOPMENT </a:t>
              </a:r>
              <a:r>
                <a:rPr lang="en-US" sz="1400" b="1" dirty="0" smtClean="0"/>
                <a:t>2005-2025</a:t>
              </a:r>
              <a:endParaRPr lang="en-US" sz="1400" b="1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072874" y="1325107"/>
            <a:ext cx="5272484" cy="1864974"/>
            <a:chOff x="7051742" y="917890"/>
            <a:chExt cx="5272484" cy="186497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95FBED-C401-4001-9C02-A3A6356AD11D}"/>
                </a:ext>
              </a:extLst>
            </p:cNvPr>
            <p:cNvGrpSpPr/>
            <p:nvPr/>
          </p:nvGrpSpPr>
          <p:grpSpPr>
            <a:xfrm>
              <a:off x="7051742" y="917890"/>
              <a:ext cx="5272484" cy="1864974"/>
              <a:chOff x="3592368" y="905330"/>
              <a:chExt cx="5496982" cy="1878116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9C27B47-EA08-4EEF-913D-6E7959EE37DF}"/>
                  </a:ext>
                </a:extLst>
              </p:cNvPr>
              <p:cNvGrpSpPr/>
              <p:nvPr/>
            </p:nvGrpSpPr>
            <p:grpSpPr>
              <a:xfrm>
                <a:off x="3592368" y="906334"/>
                <a:ext cx="5496982" cy="1877112"/>
                <a:chOff x="180330" y="2004736"/>
                <a:chExt cx="5496982" cy="1877112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36A4FF85-8BD3-4471-B67E-80F93AD3F8E3}"/>
                    </a:ext>
                  </a:extLst>
                </p:cNvPr>
                <p:cNvGrpSpPr/>
                <p:nvPr/>
              </p:nvGrpSpPr>
              <p:grpSpPr>
                <a:xfrm>
                  <a:off x="180330" y="2004736"/>
                  <a:ext cx="5496982" cy="1089166"/>
                  <a:chOff x="358460" y="2539126"/>
                  <a:chExt cx="5496982" cy="1089166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BA751C1-BDEA-483C-BBAC-C8563B06D7D1}"/>
                      </a:ext>
                    </a:extLst>
                  </p:cNvPr>
                  <p:cNvGrpSpPr/>
                  <p:nvPr/>
                </p:nvGrpSpPr>
                <p:grpSpPr>
                  <a:xfrm>
                    <a:off x="795071" y="2978102"/>
                    <a:ext cx="4156940" cy="650190"/>
                    <a:chOff x="2199341" y="2004325"/>
                    <a:chExt cx="4156940" cy="650190"/>
                  </a:xfrm>
                </p:grpSpPr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6099D81E-A356-4EF7-97C0-A77BE58EE1A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99341" y="2288328"/>
                      <a:ext cx="3840480" cy="1"/>
                    </a:xfrm>
                    <a:prstGeom prst="line">
                      <a:avLst/>
                    </a:prstGeom>
                    <a:ln w="28575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31B0F31E-56B0-486C-AC11-FF88DC70A1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63286" y="2004325"/>
                      <a:ext cx="567322" cy="568006"/>
                      <a:chOff x="9481574" y="2894973"/>
                      <a:chExt cx="1066771" cy="1068054"/>
                    </a:xfrm>
                  </p:grpSpPr>
                  <p:sp>
                    <p:nvSpPr>
                      <p:cNvPr id="48" name="Freeform 5">
                        <a:extLst>
                          <a:ext uri="{FF2B5EF4-FFF2-40B4-BE49-F238E27FC236}">
                            <a16:creationId xmlns:a16="http://schemas.microsoft.com/office/drawing/2014/main" id="{C694584B-6D8F-4C58-AE53-95494614F06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015173" y="2894973"/>
                        <a:ext cx="533172" cy="534027"/>
                      </a:xfrm>
                      <a:custGeom>
                        <a:avLst/>
                        <a:gdLst>
                          <a:gd name="T0" fmla="*/ 0 w 3054"/>
                          <a:gd name="T1" fmla="*/ 0 h 3054"/>
                          <a:gd name="T2" fmla="*/ 3054 w 3054"/>
                          <a:gd name="T3" fmla="*/ 3054 h 3054"/>
                          <a:gd name="T4" fmla="*/ 2291 w 3054"/>
                          <a:gd name="T5" fmla="*/ 3054 h 3054"/>
                          <a:gd name="T6" fmla="*/ 0 w 3054"/>
                          <a:gd name="T7" fmla="*/ 763 h 3054"/>
                          <a:gd name="T8" fmla="*/ 0 w 3054"/>
                          <a:gd name="T9" fmla="*/ 0 h 30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054" h="3054">
                            <a:moveTo>
                              <a:pt x="0" y="0"/>
                            </a:moveTo>
                            <a:cubicBezTo>
                              <a:pt x="1687" y="0"/>
                              <a:pt x="3054" y="1367"/>
                              <a:pt x="3054" y="3054"/>
                            </a:cubicBezTo>
                            <a:lnTo>
                              <a:pt x="2291" y="3054"/>
                            </a:lnTo>
                            <a:cubicBezTo>
                              <a:pt x="2291" y="1789"/>
                              <a:pt x="1265" y="763"/>
                              <a:pt x="0" y="763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Freeform 7">
                        <a:extLst>
                          <a:ext uri="{FF2B5EF4-FFF2-40B4-BE49-F238E27FC236}">
                            <a16:creationId xmlns:a16="http://schemas.microsoft.com/office/drawing/2014/main" id="{DA46C8FC-83B1-4B19-846D-6A70C5DE106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481574" y="3429000"/>
                        <a:ext cx="533599" cy="534027"/>
                      </a:xfrm>
                      <a:custGeom>
                        <a:avLst/>
                        <a:gdLst>
                          <a:gd name="T0" fmla="*/ 3055 w 3055"/>
                          <a:gd name="T1" fmla="*/ 3055 h 3055"/>
                          <a:gd name="T2" fmla="*/ 0 w 3055"/>
                          <a:gd name="T3" fmla="*/ 0 h 3055"/>
                          <a:gd name="T4" fmla="*/ 764 w 3055"/>
                          <a:gd name="T5" fmla="*/ 0 h 3055"/>
                          <a:gd name="T6" fmla="*/ 3055 w 3055"/>
                          <a:gd name="T7" fmla="*/ 2291 h 3055"/>
                          <a:gd name="T8" fmla="*/ 3055 w 3055"/>
                          <a:gd name="T9" fmla="*/ 3055 h 305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055" h="3055">
                            <a:moveTo>
                              <a:pt x="3055" y="3055"/>
                            </a:moveTo>
                            <a:cubicBezTo>
                              <a:pt x="1368" y="3055"/>
                              <a:pt x="0" y="1687"/>
                              <a:pt x="0" y="0"/>
                            </a:cubicBezTo>
                            <a:lnTo>
                              <a:pt x="764" y="0"/>
                            </a:lnTo>
                            <a:cubicBezTo>
                              <a:pt x="764" y="1266"/>
                              <a:pt x="1789" y="2291"/>
                              <a:pt x="3055" y="2291"/>
                            </a:cubicBezTo>
                            <a:lnTo>
                              <a:pt x="3055" y="3055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" name="Group 32">
                      <a:extLst>
                        <a:ext uri="{FF2B5EF4-FFF2-40B4-BE49-F238E27FC236}">
                          <a16:creationId xmlns:a16="http://schemas.microsoft.com/office/drawing/2014/main" id="{DDDF0C05-33D1-445D-8401-E15B80D645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54468" y="2004325"/>
                      <a:ext cx="567322" cy="568006"/>
                      <a:chOff x="6771148" y="2894973"/>
                      <a:chExt cx="1066771" cy="1068054"/>
                    </a:xfrm>
                  </p:grpSpPr>
                  <p:sp>
                    <p:nvSpPr>
                      <p:cNvPr id="46" name="Freeform 5">
                        <a:extLst>
                          <a:ext uri="{FF2B5EF4-FFF2-40B4-BE49-F238E27FC236}">
                            <a16:creationId xmlns:a16="http://schemas.microsoft.com/office/drawing/2014/main" id="{017E9141-FD55-4DFB-B88C-A0221F26EF6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304747" y="2894973"/>
                        <a:ext cx="533172" cy="534027"/>
                      </a:xfrm>
                      <a:custGeom>
                        <a:avLst/>
                        <a:gdLst>
                          <a:gd name="T0" fmla="*/ 0 w 3054"/>
                          <a:gd name="T1" fmla="*/ 0 h 3054"/>
                          <a:gd name="T2" fmla="*/ 3054 w 3054"/>
                          <a:gd name="T3" fmla="*/ 3054 h 3054"/>
                          <a:gd name="T4" fmla="*/ 2291 w 3054"/>
                          <a:gd name="T5" fmla="*/ 3054 h 3054"/>
                          <a:gd name="T6" fmla="*/ 0 w 3054"/>
                          <a:gd name="T7" fmla="*/ 763 h 3054"/>
                          <a:gd name="T8" fmla="*/ 0 w 3054"/>
                          <a:gd name="T9" fmla="*/ 0 h 30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054" h="3054">
                            <a:moveTo>
                              <a:pt x="0" y="0"/>
                            </a:moveTo>
                            <a:cubicBezTo>
                              <a:pt x="1687" y="0"/>
                              <a:pt x="3054" y="1367"/>
                              <a:pt x="3054" y="3054"/>
                            </a:cubicBezTo>
                            <a:lnTo>
                              <a:pt x="2291" y="3054"/>
                            </a:lnTo>
                            <a:cubicBezTo>
                              <a:pt x="2291" y="1789"/>
                              <a:pt x="1265" y="763"/>
                              <a:pt x="0" y="763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" name="Freeform 7">
                        <a:extLst>
                          <a:ext uri="{FF2B5EF4-FFF2-40B4-BE49-F238E27FC236}">
                            <a16:creationId xmlns:a16="http://schemas.microsoft.com/office/drawing/2014/main" id="{15B492E7-9D23-468E-9E45-9182531DFA9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71148" y="3429000"/>
                        <a:ext cx="533599" cy="534027"/>
                      </a:xfrm>
                      <a:custGeom>
                        <a:avLst/>
                        <a:gdLst>
                          <a:gd name="T0" fmla="*/ 3055 w 3055"/>
                          <a:gd name="T1" fmla="*/ 3055 h 3055"/>
                          <a:gd name="T2" fmla="*/ 0 w 3055"/>
                          <a:gd name="T3" fmla="*/ 0 h 3055"/>
                          <a:gd name="T4" fmla="*/ 764 w 3055"/>
                          <a:gd name="T5" fmla="*/ 0 h 3055"/>
                          <a:gd name="T6" fmla="*/ 3055 w 3055"/>
                          <a:gd name="T7" fmla="*/ 2291 h 3055"/>
                          <a:gd name="T8" fmla="*/ 3055 w 3055"/>
                          <a:gd name="T9" fmla="*/ 3055 h 305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055" h="3055">
                            <a:moveTo>
                              <a:pt x="3055" y="3055"/>
                            </a:moveTo>
                            <a:cubicBezTo>
                              <a:pt x="1368" y="3055"/>
                              <a:pt x="0" y="1687"/>
                              <a:pt x="0" y="0"/>
                            </a:cubicBezTo>
                            <a:lnTo>
                              <a:pt x="764" y="0"/>
                            </a:lnTo>
                            <a:cubicBezTo>
                              <a:pt x="764" y="1266"/>
                              <a:pt x="1789" y="2291"/>
                              <a:pt x="3055" y="2291"/>
                            </a:cubicBezTo>
                            <a:lnTo>
                              <a:pt x="3055" y="3055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4" name="Group 33">
                      <a:extLst>
                        <a:ext uri="{FF2B5EF4-FFF2-40B4-BE49-F238E27FC236}">
                          <a16:creationId xmlns:a16="http://schemas.microsoft.com/office/drawing/2014/main" id="{F5FA03FB-9490-46FA-9D06-FF573E2228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45649" y="2004325"/>
                      <a:ext cx="567322" cy="568006"/>
                      <a:chOff x="4060722" y="2894973"/>
                      <a:chExt cx="1066771" cy="1068054"/>
                    </a:xfrm>
                  </p:grpSpPr>
                  <p:sp>
                    <p:nvSpPr>
                      <p:cNvPr id="44" name="Freeform 5">
                        <a:extLst>
                          <a:ext uri="{FF2B5EF4-FFF2-40B4-BE49-F238E27FC236}">
                            <a16:creationId xmlns:a16="http://schemas.microsoft.com/office/drawing/2014/main" id="{2BC80FA0-B673-4B03-872E-09941D0B983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94321" y="2894973"/>
                        <a:ext cx="533172" cy="534027"/>
                      </a:xfrm>
                      <a:custGeom>
                        <a:avLst/>
                        <a:gdLst>
                          <a:gd name="T0" fmla="*/ 0 w 3054"/>
                          <a:gd name="T1" fmla="*/ 0 h 3054"/>
                          <a:gd name="T2" fmla="*/ 3054 w 3054"/>
                          <a:gd name="T3" fmla="*/ 3054 h 3054"/>
                          <a:gd name="T4" fmla="*/ 2291 w 3054"/>
                          <a:gd name="T5" fmla="*/ 3054 h 3054"/>
                          <a:gd name="T6" fmla="*/ 0 w 3054"/>
                          <a:gd name="T7" fmla="*/ 763 h 3054"/>
                          <a:gd name="T8" fmla="*/ 0 w 3054"/>
                          <a:gd name="T9" fmla="*/ 0 h 30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054" h="3054">
                            <a:moveTo>
                              <a:pt x="0" y="0"/>
                            </a:moveTo>
                            <a:cubicBezTo>
                              <a:pt x="1687" y="0"/>
                              <a:pt x="3054" y="1367"/>
                              <a:pt x="3054" y="3054"/>
                            </a:cubicBezTo>
                            <a:lnTo>
                              <a:pt x="2291" y="3054"/>
                            </a:lnTo>
                            <a:cubicBezTo>
                              <a:pt x="2291" y="1789"/>
                              <a:pt x="1265" y="763"/>
                              <a:pt x="0" y="763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" name="Freeform 7">
                        <a:extLst>
                          <a:ext uri="{FF2B5EF4-FFF2-40B4-BE49-F238E27FC236}">
                            <a16:creationId xmlns:a16="http://schemas.microsoft.com/office/drawing/2014/main" id="{69C1AB5B-2563-4B88-9214-17E7708D043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60722" y="3429000"/>
                        <a:ext cx="533599" cy="534027"/>
                      </a:xfrm>
                      <a:custGeom>
                        <a:avLst/>
                        <a:gdLst>
                          <a:gd name="T0" fmla="*/ 3055 w 3055"/>
                          <a:gd name="T1" fmla="*/ 3055 h 3055"/>
                          <a:gd name="T2" fmla="*/ 0 w 3055"/>
                          <a:gd name="T3" fmla="*/ 0 h 3055"/>
                          <a:gd name="T4" fmla="*/ 764 w 3055"/>
                          <a:gd name="T5" fmla="*/ 0 h 3055"/>
                          <a:gd name="T6" fmla="*/ 3055 w 3055"/>
                          <a:gd name="T7" fmla="*/ 2291 h 3055"/>
                          <a:gd name="T8" fmla="*/ 3055 w 3055"/>
                          <a:gd name="T9" fmla="*/ 3055 h 305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055" h="3055">
                            <a:moveTo>
                              <a:pt x="3055" y="3055"/>
                            </a:moveTo>
                            <a:cubicBezTo>
                              <a:pt x="1368" y="3055"/>
                              <a:pt x="0" y="1687"/>
                              <a:pt x="0" y="0"/>
                            </a:cubicBezTo>
                            <a:lnTo>
                              <a:pt x="764" y="0"/>
                            </a:lnTo>
                            <a:cubicBezTo>
                              <a:pt x="764" y="1266"/>
                              <a:pt x="1789" y="2291"/>
                              <a:pt x="3055" y="2291"/>
                            </a:cubicBezTo>
                            <a:lnTo>
                              <a:pt x="3055" y="3055"/>
                            </a:lnTo>
                            <a:close/>
                          </a:path>
                        </a:pathLst>
                      </a:custGeom>
                      <a:solidFill>
                        <a:srgbClr val="4CC1E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0CACF184-CD6F-41AC-9A59-4295B3E343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96108" y="2154936"/>
                      <a:ext cx="266784" cy="266784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accent3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Oval 35">
                      <a:extLst>
                        <a:ext uri="{FF2B5EF4-FFF2-40B4-BE49-F238E27FC236}">
                          <a16:creationId xmlns:a16="http://schemas.microsoft.com/office/drawing/2014/main" id="{0572E088-EB7A-429A-9232-180D1909BB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4775" y="2154936"/>
                      <a:ext cx="266784" cy="266784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9335E8C1-4F05-4A45-AB4E-7C57EBDE9D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13442" y="2154936"/>
                      <a:ext cx="266784" cy="266784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Oval 37">
                      <a:extLst>
                        <a:ext uri="{FF2B5EF4-FFF2-40B4-BE49-F238E27FC236}">
                          <a16:creationId xmlns:a16="http://schemas.microsoft.com/office/drawing/2014/main" id="{BC397871-C1FB-4617-8EC6-00A2B41425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55054" y="2214033"/>
                      <a:ext cx="148588" cy="148589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Oval 38">
                      <a:extLst>
                        <a:ext uri="{FF2B5EF4-FFF2-40B4-BE49-F238E27FC236}">
                          <a16:creationId xmlns:a16="http://schemas.microsoft.com/office/drawing/2014/main" id="{3C8747B3-6E0E-4D55-9F9D-6B686ECB51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3797" y="2214033"/>
                      <a:ext cx="148588" cy="148589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Oval 39">
                      <a:extLst>
                        <a:ext uri="{FF2B5EF4-FFF2-40B4-BE49-F238E27FC236}">
                          <a16:creationId xmlns:a16="http://schemas.microsoft.com/office/drawing/2014/main" id="{4EF33F3C-6180-4C20-81F2-F5DE8D387E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72540" y="2214033"/>
                      <a:ext cx="148588" cy="148589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9925A8E-C972-49C6-A210-0234479981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77256" y="2345471"/>
                      <a:ext cx="97013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2020-2024</a:t>
                      </a:r>
                    </a:p>
                  </p:txBody>
                </p:sp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C412880D-158E-4EFB-886F-659279CAB1C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86144" y="2346738"/>
                      <a:ext cx="97013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2025-2045</a:t>
                      </a:r>
                    </a:p>
                  </p:txBody>
                </p:sp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979B8804-D03C-4A92-B134-E10D2AA0D4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72062" y="2332736"/>
                      <a:ext cx="97013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2015-2019</a:t>
                      </a:r>
                    </a:p>
                  </p:txBody>
                </p:sp>
              </p:grp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F6E2F7F2-F854-4ACF-BC76-95CD3840641C}"/>
                      </a:ext>
                    </a:extLst>
                  </p:cNvPr>
                  <p:cNvSpPr/>
                  <p:nvPr/>
                </p:nvSpPr>
                <p:spPr>
                  <a:xfrm>
                    <a:off x="358460" y="2539126"/>
                    <a:ext cx="5496982" cy="30994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id-ID" sz="1400" b="1" dirty="0" smtClean="0"/>
                      <a:t>MASTERPLAN STRATEGY FOR FARMING DEVELOPMENT </a:t>
                    </a:r>
                    <a:r>
                      <a:rPr lang="en-US" sz="1400" b="1" dirty="0" smtClean="0"/>
                      <a:t>2015-2045</a:t>
                    </a:r>
                    <a:endParaRPr lang="en-US" sz="1400" b="1" dirty="0"/>
                  </a:p>
                </p:txBody>
              </p:sp>
            </p:grp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43C74DD-5BFB-403E-B1D2-DDBAB9683C99}"/>
                    </a:ext>
                  </a:extLst>
                </p:cNvPr>
                <p:cNvSpPr txBox="1"/>
                <p:nvPr/>
              </p:nvSpPr>
              <p:spPr>
                <a:xfrm>
                  <a:off x="399651" y="3129358"/>
                  <a:ext cx="1631031" cy="461665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r>
                    <a:rPr lang="id-ID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Rice </a:t>
                  </a:r>
                  <a:r>
                    <a:rPr 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Surplus  </a:t>
                  </a:r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&gt; 10 </a:t>
                  </a:r>
                  <a:r>
                    <a:rPr lang="id-ID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M</a:t>
                  </a:r>
                  <a:r>
                    <a:rPr lang="id-ID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illion </a:t>
                  </a:r>
                  <a:r>
                    <a:rPr 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Ton</a:t>
                  </a:r>
                  <a:r>
                    <a:rPr lang="id-ID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for Food Stock</a:t>
                  </a: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E8DE096-EF46-4C8E-89CE-9815E00397B7}"/>
                    </a:ext>
                  </a:extLst>
                </p:cNvPr>
                <p:cNvSpPr txBox="1"/>
                <p:nvPr/>
              </p:nvSpPr>
              <p:spPr>
                <a:xfrm>
                  <a:off x="2272068" y="3114955"/>
                  <a:ext cx="970137" cy="464918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algn="just"/>
                  <a:r>
                    <a:rPr lang="id-ID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Rice </a:t>
                  </a:r>
                  <a:r>
                    <a:rPr 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E</a:t>
                  </a:r>
                  <a:r>
                    <a:rPr lang="id-ID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x</a:t>
                  </a:r>
                  <a:r>
                    <a:rPr lang="en-US" sz="12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por</a:t>
                  </a:r>
                  <a:r>
                    <a:rPr lang="id-ID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t</a:t>
                  </a:r>
                  <a:r>
                    <a:rPr 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&gt; </a:t>
                  </a:r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5 </a:t>
                  </a:r>
                  <a:r>
                    <a:rPr lang="id-ID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Million</a:t>
                  </a:r>
                  <a:r>
                    <a:rPr 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Ton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68D77A3-5BEE-40E4-BD4B-88DDE2F5853E}"/>
                    </a:ext>
                  </a:extLst>
                </p:cNvPr>
                <p:cNvSpPr txBox="1"/>
                <p:nvPr/>
              </p:nvSpPr>
              <p:spPr>
                <a:xfrm>
                  <a:off x="3580886" y="3113145"/>
                  <a:ext cx="1644257" cy="464918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r>
                    <a:rPr lang="id-ID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Rice Stock  </a:t>
                  </a:r>
                  <a:r>
                    <a:rPr 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20 </a:t>
                  </a:r>
                  <a:r>
                    <a:rPr lang="id-ID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Million </a:t>
                  </a:r>
                  <a:r>
                    <a:rPr 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Ton</a:t>
                  </a: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  <a:p>
                  <a:r>
                    <a:rPr lang="id-ID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Rice </a:t>
                  </a:r>
                  <a:r>
                    <a:rPr 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E</a:t>
                  </a:r>
                  <a:r>
                    <a:rPr lang="id-ID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x</a:t>
                  </a:r>
                  <a:r>
                    <a:rPr lang="en-US" sz="12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por</a:t>
                  </a:r>
                  <a:r>
                    <a:rPr lang="id-ID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t</a:t>
                  </a:r>
                  <a:r>
                    <a:rPr 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15 </a:t>
                  </a:r>
                  <a:r>
                    <a:rPr lang="id-ID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Mil.</a:t>
                  </a:r>
                  <a:r>
                    <a:rPr lang="en-US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Ton  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A412432-7D8A-4BB7-8E5A-91DEDF882FB7}"/>
                    </a:ext>
                  </a:extLst>
                </p:cNvPr>
                <p:cNvSpPr txBox="1"/>
                <p:nvPr/>
              </p:nvSpPr>
              <p:spPr>
                <a:xfrm>
                  <a:off x="3464993" y="3633892"/>
                  <a:ext cx="1963272" cy="247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i="1" dirty="0" smtClean="0"/>
                    <a:t>S</a:t>
                  </a:r>
                  <a:r>
                    <a:rPr lang="id-ID" sz="1000" i="1" dirty="0" smtClean="0"/>
                    <a:t>ource</a:t>
                  </a:r>
                  <a:r>
                    <a:rPr lang="en-US" sz="1000" i="1" dirty="0" smtClean="0"/>
                    <a:t>: </a:t>
                  </a:r>
                  <a:r>
                    <a:rPr lang="id-ID" sz="1000" i="1" dirty="0" smtClean="0"/>
                    <a:t>Ministry of Agriculture</a:t>
                  </a:r>
                  <a:endParaRPr lang="en-US" sz="1000" i="1" dirty="0"/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3F1A94C-731A-40AC-910C-EF4C59880D59}"/>
                  </a:ext>
                </a:extLst>
              </p:cNvPr>
              <p:cNvSpPr/>
              <p:nvPr/>
            </p:nvSpPr>
            <p:spPr>
              <a:xfrm>
                <a:off x="3707682" y="905330"/>
                <a:ext cx="5266355" cy="1867582"/>
              </a:xfrm>
              <a:prstGeom prst="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DD3723-BF07-4E50-99ED-EED955F18986}"/>
                </a:ext>
              </a:extLst>
            </p:cNvPr>
            <p:cNvSpPr/>
            <p:nvPr/>
          </p:nvSpPr>
          <p:spPr>
            <a:xfrm>
              <a:off x="8914102" y="1305639"/>
              <a:ext cx="1323810" cy="119954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37200" y="4284002"/>
            <a:ext cx="11563808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lphaLcPeriod"/>
            </a:pPr>
            <a:r>
              <a:rPr lang="id-ID" sz="1600" dirty="0" smtClean="0"/>
              <a:t>Sustainable water management and conservation, from central government to local government to ensure water quality and water quantity for food security and nutrition in the future.</a:t>
            </a:r>
            <a:r>
              <a:rPr lang="en-US" sz="1600" dirty="0" smtClean="0"/>
              <a:t>;</a:t>
            </a:r>
            <a:r>
              <a:rPr lang="id-ID" sz="1600" dirty="0" smtClean="0"/>
              <a:t> </a:t>
            </a:r>
            <a:endParaRPr lang="en-US" sz="1600" dirty="0"/>
          </a:p>
          <a:p>
            <a:pPr marL="342900" indent="-342900" algn="just">
              <a:buFont typeface="+mj-lt"/>
              <a:buAutoNum type="alphaLcPeriod"/>
            </a:pPr>
            <a:r>
              <a:rPr lang="id-ID" sz="1600" dirty="0" smtClean="0"/>
              <a:t>Comprehensive policy to determine the right priority FSN</a:t>
            </a:r>
            <a:r>
              <a:rPr lang="en-US" sz="1600" dirty="0" smtClean="0"/>
              <a:t>;</a:t>
            </a:r>
            <a:r>
              <a:rPr lang="id-ID" sz="1600" dirty="0" smtClean="0"/>
              <a:t> </a:t>
            </a:r>
            <a:endParaRPr lang="en-US" sz="1600" dirty="0"/>
          </a:p>
          <a:p>
            <a:pPr marL="342900" indent="-342900" algn="just">
              <a:buFont typeface="+mj-lt"/>
              <a:buAutoNum type="alphaLcPeriod"/>
            </a:pPr>
            <a:r>
              <a:rPr lang="id-ID" sz="1600" dirty="0" smtClean="0"/>
              <a:t>Placing the most needed (susceptible and marginalized) in policy and action</a:t>
            </a:r>
            <a:r>
              <a:rPr lang="en-US" sz="1600" dirty="0" smtClean="0"/>
              <a:t>;</a:t>
            </a:r>
            <a:endParaRPr lang="en-US" sz="1600" dirty="0"/>
          </a:p>
          <a:p>
            <a:pPr marL="342900" indent="-342900" algn="just">
              <a:buFont typeface="+mj-lt"/>
              <a:buAutoNum type="alphaLcPeriod"/>
            </a:pPr>
            <a:r>
              <a:rPr lang="id-ID" sz="1600" dirty="0" smtClean="0"/>
              <a:t>Improving irrigation management and farming management to overcome water deficit by increasing efficiency and resilience of farming system</a:t>
            </a:r>
            <a:r>
              <a:rPr lang="en-US" sz="1600" dirty="0" smtClean="0"/>
              <a:t>;</a:t>
            </a:r>
            <a:endParaRPr lang="en-US" sz="1600" dirty="0"/>
          </a:p>
          <a:p>
            <a:pPr marL="342900" indent="-342900" algn="just">
              <a:buFont typeface="+mj-lt"/>
              <a:buAutoNum type="alphaLcPeriod"/>
            </a:pPr>
            <a:r>
              <a:rPr lang="id-ID" sz="1600" dirty="0" smtClean="0"/>
              <a:t>Knowledge and technology</a:t>
            </a:r>
            <a:r>
              <a:rPr lang="en-US" sz="1600" dirty="0" smtClean="0"/>
              <a:t>;</a:t>
            </a:r>
            <a:endParaRPr lang="en-US" sz="1600" dirty="0"/>
          </a:p>
          <a:p>
            <a:pPr marL="342900" indent="-342900" algn="just">
              <a:buFont typeface="+mj-lt"/>
              <a:buAutoNum type="alphaLcPeriod"/>
            </a:pPr>
            <a:r>
              <a:rPr lang="id-ID" sz="1600" dirty="0" smtClean="0"/>
              <a:t>Inclusive and effective governance; and</a:t>
            </a:r>
            <a:endParaRPr lang="en-US" sz="1600" dirty="0"/>
          </a:p>
          <a:p>
            <a:pPr marL="342900" indent="-342900" algn="just">
              <a:buFont typeface="+mj-lt"/>
              <a:buAutoNum type="alphaLcPeriod"/>
            </a:pPr>
            <a:r>
              <a:rPr lang="id-ID" sz="1600" dirty="0" smtClean="0"/>
              <a:t>Promoting a right-based to water for FSN.</a:t>
            </a:r>
            <a:endParaRPr lang="en-US" sz="1600" dirty="0"/>
          </a:p>
        </p:txBody>
      </p:sp>
      <p:sp>
        <p:nvSpPr>
          <p:cNvPr id="57" name="Rectangle 56">
            <a:extLst/>
          </p:cNvPr>
          <p:cNvSpPr/>
          <p:nvPr/>
        </p:nvSpPr>
        <p:spPr>
          <a:xfrm>
            <a:off x="-9041" y="1274627"/>
            <a:ext cx="2996010" cy="16513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271463" marR="0" lvl="0" indent="-2714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1600" kern="0" dirty="0" smtClean="0">
                <a:latin typeface="Calibri"/>
              </a:rPr>
              <a:t>In year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2030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, </a:t>
            </a:r>
            <a:r>
              <a:rPr kumimoji="0" lang="id-ID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urban areas in Java are</a:t>
            </a:r>
            <a:r>
              <a:rPr kumimoji="0" lang="id-ID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predicted will become 40%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271463" marR="0" lvl="0" indent="-2714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d-ID" sz="1600" kern="0" dirty="0" smtClean="0">
                <a:latin typeface="Calibri"/>
              </a:rPr>
              <a:t>Impact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: </a:t>
            </a:r>
            <a:r>
              <a:rPr kumimoji="0" lang="id-ID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2.1 million hectare of productive</a:t>
            </a:r>
            <a:r>
              <a:rPr kumimoji="0" lang="id-ID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irrigated area will decrease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237198" y="3004978"/>
            <a:ext cx="18388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200" dirty="0" smtClean="0">
                <a:latin typeface="Calibri" pitchFamily="34" charset="0"/>
              </a:rPr>
              <a:t>(</a:t>
            </a:r>
            <a:r>
              <a:rPr lang="en-US" altLang="en-US" sz="1200" i="1" dirty="0" smtClean="0">
                <a:latin typeface="Calibri" pitchFamily="34" charset="0"/>
              </a:rPr>
              <a:t>Source</a:t>
            </a:r>
            <a:r>
              <a:rPr lang="en-US" altLang="en-US" sz="1200" dirty="0" smtClean="0">
                <a:latin typeface="Calibri" pitchFamily="34" charset="0"/>
              </a:rPr>
              <a:t>: </a:t>
            </a:r>
            <a:r>
              <a:rPr lang="en-US" altLang="en-US" sz="1200" i="1" dirty="0" smtClean="0">
                <a:latin typeface="Calibri" pitchFamily="34" charset="0"/>
              </a:rPr>
              <a:t>Country </a:t>
            </a:r>
            <a:r>
              <a:rPr lang="en-US" altLang="en-US" sz="1200" i="1" dirty="0">
                <a:latin typeface="Calibri" pitchFamily="34" charset="0"/>
              </a:rPr>
              <a:t>Water Assessment - ADB, 2016</a:t>
            </a:r>
            <a:r>
              <a:rPr lang="en-US" altLang="en-US" sz="1200" dirty="0">
                <a:latin typeface="Calibri" pitchFamily="34" charset="0"/>
              </a:rPr>
              <a:t>)</a:t>
            </a:r>
            <a:endParaRPr lang="id-ID" altLang="en-US" sz="1200" dirty="0">
              <a:latin typeface="Calibri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F50D126-2A1E-4282-87A7-789BD7B148E0}"/>
              </a:ext>
            </a:extLst>
          </p:cNvPr>
          <p:cNvGrpSpPr/>
          <p:nvPr/>
        </p:nvGrpSpPr>
        <p:grpSpPr>
          <a:xfrm>
            <a:off x="8265512" y="2313735"/>
            <a:ext cx="3881620" cy="2153643"/>
            <a:chOff x="4701064" y="2950598"/>
            <a:chExt cx="3746679" cy="2033035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51BB2E1-C9CF-42AD-917B-85A61966B3A2}"/>
                </a:ext>
              </a:extLst>
            </p:cNvPr>
            <p:cNvSpPr txBox="1"/>
            <p:nvPr/>
          </p:nvSpPr>
          <p:spPr>
            <a:xfrm>
              <a:off x="4725819" y="3074203"/>
              <a:ext cx="3721924" cy="27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b="1" dirty="0" smtClean="0">
                  <a:solidFill>
                    <a:schemeClr val="bg1">
                      <a:lumMod val="50000"/>
                    </a:schemeClr>
                  </a:solidFill>
                </a:rPr>
                <a:t>Irrigation Infrastructure Change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id-ID" sz="1200" b="1" dirty="0" smtClean="0">
                  <a:solidFill>
                    <a:schemeClr val="bg1">
                      <a:lumMod val="50000"/>
                    </a:schemeClr>
                  </a:solidFill>
                </a:rPr>
                <a:t>Million Ha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aphicFrame>
          <p:nvGraphicFramePr>
            <p:cNvPr id="79" name="Chart 78">
              <a:extLst>
                <a:ext uri="{FF2B5EF4-FFF2-40B4-BE49-F238E27FC236}">
                  <a16:creationId xmlns:a16="http://schemas.microsoft.com/office/drawing/2014/main" id="{D3854BAD-CDD3-4243-A9B3-75A842D5FB8B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4701064" y="3202949"/>
            <a:ext cx="3733800" cy="1780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A00C324-EE82-49A9-BA6D-9A661E1DAF64}"/>
                </a:ext>
              </a:extLst>
            </p:cNvPr>
            <p:cNvSpPr/>
            <p:nvPr/>
          </p:nvSpPr>
          <p:spPr>
            <a:xfrm>
              <a:off x="4728361" y="2950598"/>
              <a:ext cx="3679673" cy="1753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83F1A94C-731A-40AC-910C-EF4C59880D59}"/>
              </a:ext>
            </a:extLst>
          </p:cNvPr>
          <p:cNvSpPr/>
          <p:nvPr/>
        </p:nvSpPr>
        <p:spPr>
          <a:xfrm>
            <a:off x="8467565" y="876823"/>
            <a:ext cx="3460335" cy="149409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3">
            <a:extLst>
              <a:ext uri="{FF2B5EF4-FFF2-40B4-BE49-F238E27FC236}">
                <a16:creationId xmlns:a16="http://schemas.microsoft.com/office/drawing/2014/main" id="{1F51D526-DAFE-4626-B192-942E131C7ED5}"/>
              </a:ext>
            </a:extLst>
          </p:cNvPr>
          <p:cNvSpPr txBox="1">
            <a:spLocks/>
          </p:cNvSpPr>
          <p:nvPr/>
        </p:nvSpPr>
        <p:spPr>
          <a:xfrm>
            <a:off x="1100262" y="67272"/>
            <a:ext cx="10756625" cy="74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0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altLang="en-US" sz="3100" dirty="0" smtClean="0">
                <a:latin typeface="Bahnschrift" panose="020B0502040204020203" pitchFamily="34" charset="0"/>
              </a:rPr>
              <a:t>INTEGRATED WATER RESOURCE MANAGEMENT</a:t>
            </a:r>
          </a:p>
          <a:p>
            <a:pPr algn="ctr"/>
            <a:r>
              <a:rPr lang="fi-FI" sz="2700" dirty="0" smtClean="0">
                <a:latin typeface="Bahnschrift" panose="020B0502040204020203" pitchFamily="34" charset="0"/>
              </a:rPr>
              <a:t>...Water for Food, Security, and Nutrition...</a:t>
            </a:r>
            <a:endParaRPr lang="en-US" sz="2200" dirty="0">
              <a:latin typeface="Bahnschrift" panose="020B0502040204020203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" y="805063"/>
            <a:ext cx="2859082" cy="4695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</a:t>
            </a:r>
            <a:endParaRPr lang="en-US" b="1" dirty="0"/>
          </a:p>
        </p:txBody>
      </p:sp>
      <p:sp>
        <p:nvSpPr>
          <p:cNvPr id="53" name="Rectangle 52"/>
          <p:cNvSpPr/>
          <p:nvPr/>
        </p:nvSpPr>
        <p:spPr>
          <a:xfrm>
            <a:off x="1" y="3802746"/>
            <a:ext cx="4339393" cy="4482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Policy Direction</a:t>
            </a:r>
            <a:endParaRPr lang="en-US" b="1" dirty="0"/>
          </a:p>
        </p:txBody>
      </p:sp>
      <p:sp>
        <p:nvSpPr>
          <p:cNvPr id="62" name="Rectangle 61"/>
          <p:cNvSpPr/>
          <p:nvPr/>
        </p:nvSpPr>
        <p:spPr>
          <a:xfrm>
            <a:off x="3418116" y="805063"/>
            <a:ext cx="2859082" cy="4695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62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/>
          </p:cNvPr>
          <p:cNvSpPr/>
          <p:nvPr/>
        </p:nvSpPr>
        <p:spPr>
          <a:xfrm>
            <a:off x="466901" y="1565911"/>
            <a:ext cx="2938466" cy="15502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342900" lvl="0" indent="-342900" fontAlgn="auto">
              <a:buFont typeface="+mj-lt"/>
              <a:buAutoNum type="arabicPeriod"/>
            </a:pPr>
            <a:r>
              <a:rPr lang="en-US" sz="1600" dirty="0" smtClean="0"/>
              <a:t>Around 50% dams are built only for single purpose</a:t>
            </a:r>
          </a:p>
          <a:p>
            <a:pPr marL="342900" lvl="0" indent="-342900" fontAlgn="auto">
              <a:buFont typeface="+mj-lt"/>
              <a:buAutoNum type="arabicPeriod"/>
            </a:pPr>
            <a:r>
              <a:rPr lang="en-US" sz="1600" kern="0" dirty="0" smtClean="0"/>
              <a:t>More than 50% of dam &gt; 20 years old</a:t>
            </a:r>
            <a:endParaRPr lang="en-US" sz="1600" kern="0" dirty="0"/>
          </a:p>
          <a:p>
            <a:pPr marL="342900" lvl="0" indent="-342900" fontAlgn="auto">
              <a:buFont typeface="+mj-lt"/>
              <a:buAutoNum type="arabicPeriod"/>
            </a:pPr>
            <a:r>
              <a:rPr lang="en-US" sz="1600" dirty="0" smtClean="0"/>
              <a:t>Sedimentation problem</a:t>
            </a:r>
            <a:endParaRPr lang="en-US" sz="1600" dirty="0"/>
          </a:p>
          <a:p>
            <a:pPr marL="271463" marR="0" lvl="0" indent="-2714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02569" y="1622118"/>
            <a:ext cx="36021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1600" dirty="0" smtClean="0"/>
              <a:t>Existing Dams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Dam upgrading for </a:t>
            </a:r>
            <a:r>
              <a:rPr lang="en-US" sz="1600" dirty="0"/>
              <a:t>new </a:t>
            </a:r>
            <a:r>
              <a:rPr lang="en-US" sz="1600" dirty="0" smtClean="0"/>
              <a:t>purposes and maintaining level of service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</a:t>
            </a:r>
            <a:r>
              <a:rPr lang="en-US" sz="1600" dirty="0" smtClean="0"/>
              <a:t>nnovative management scheme for O&amp;M improvement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Community based catchment management</a:t>
            </a:r>
          </a:p>
          <a:p>
            <a:pPr marL="342900" indent="-342900">
              <a:buAutoNum type="alphaLcPeriod"/>
            </a:pPr>
            <a:r>
              <a:rPr lang="en-US" sz="1600" dirty="0" smtClean="0"/>
              <a:t>New Dams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Innovative financing scheme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International protocol utilization for better preparation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Multipurpose based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-222168" y="2988225"/>
            <a:ext cx="4249250" cy="3382364"/>
            <a:chOff x="4510262" y="3773014"/>
            <a:chExt cx="4249250" cy="3382364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53D5A04D-1DCF-464D-8720-43FD085B6CB3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4510262" y="3773014"/>
            <a:ext cx="4249250" cy="26864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D9281B-00AA-43C1-92C8-2EFCBECDD0E9}"/>
                </a:ext>
              </a:extLst>
            </p:cNvPr>
            <p:cNvSpPr txBox="1"/>
            <p:nvPr/>
          </p:nvSpPr>
          <p:spPr>
            <a:xfrm>
              <a:off x="5363922" y="6893768"/>
              <a:ext cx="18577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 smtClean="0"/>
                <a:t>S</a:t>
              </a:r>
              <a:r>
                <a:rPr lang="id-ID" sz="1100" i="1" dirty="0" smtClean="0"/>
                <a:t>ource</a:t>
              </a:r>
              <a:r>
                <a:rPr lang="en-US" sz="1100" i="1" dirty="0" smtClean="0"/>
                <a:t>:</a:t>
              </a:r>
              <a:r>
                <a:rPr lang="en-US" sz="1100" i="1" dirty="0"/>
                <a:t> </a:t>
              </a:r>
              <a:r>
                <a:rPr lang="en-US" sz="1100" i="1" dirty="0" smtClean="0"/>
                <a:t>BIG 2018</a:t>
              </a:r>
              <a:endParaRPr lang="en-US" sz="1100" i="1" dirty="0"/>
            </a:p>
          </p:txBody>
        </p:sp>
        <p:sp>
          <p:nvSpPr>
            <p:cNvPr id="31" name="Action Button: Custom 30">
              <a:hlinkClick r:id="" action="ppaction://noaction" highlightClick="1"/>
            </p:cNvPr>
            <p:cNvSpPr/>
            <p:nvPr/>
          </p:nvSpPr>
          <p:spPr>
            <a:xfrm>
              <a:off x="6561150" y="6595719"/>
              <a:ext cx="342138" cy="164630"/>
            </a:xfrm>
            <a:prstGeom prst="actionButtonBlank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03288" y="6524145"/>
              <a:ext cx="11151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Non- </a:t>
              </a:r>
              <a:r>
                <a:rPr lang="en-US" sz="1400" dirty="0" smtClean="0"/>
                <a:t>Forest</a:t>
              </a:r>
              <a:endParaRPr lang="en-US" sz="1400" dirty="0"/>
            </a:p>
          </p:txBody>
        </p:sp>
        <p:sp>
          <p:nvSpPr>
            <p:cNvPr id="34" name="Action Button: Custom 33">
              <a:hlinkClick r:id="" action="ppaction://noaction" highlightClick="1"/>
            </p:cNvPr>
            <p:cNvSpPr/>
            <p:nvPr/>
          </p:nvSpPr>
          <p:spPr>
            <a:xfrm>
              <a:off x="5451487" y="6590071"/>
              <a:ext cx="257175" cy="164630"/>
            </a:xfrm>
            <a:prstGeom prst="actionButtonBlank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22950" y="653387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Forest</a:t>
              </a:r>
              <a:endParaRPr lang="en-US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25243" y="332638"/>
            <a:ext cx="6824113" cy="6037951"/>
            <a:chOff x="994002" y="441039"/>
            <a:chExt cx="6824113" cy="603795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D9281B-00AA-43C1-92C8-2EFCBECDD0E9}"/>
                </a:ext>
              </a:extLst>
            </p:cNvPr>
            <p:cNvSpPr txBox="1"/>
            <p:nvPr/>
          </p:nvSpPr>
          <p:spPr>
            <a:xfrm>
              <a:off x="2043684" y="6047202"/>
              <a:ext cx="18577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 smtClean="0"/>
                <a:t>S</a:t>
              </a:r>
              <a:r>
                <a:rPr lang="id-ID" sz="1100" i="1" dirty="0" smtClean="0"/>
                <a:t>ource</a:t>
              </a:r>
              <a:r>
                <a:rPr lang="en-US" sz="1100" i="1" dirty="0" smtClean="0"/>
                <a:t>:</a:t>
              </a:r>
              <a:r>
                <a:rPr lang="en-US" sz="1100" i="1" dirty="0"/>
                <a:t> </a:t>
              </a:r>
              <a:r>
                <a:rPr lang="id-ID" sz="1100" i="1" dirty="0" smtClean="0"/>
                <a:t>MPWH</a:t>
              </a:r>
              <a:r>
                <a:rPr lang="en-US" sz="1100" i="1" dirty="0" smtClean="0"/>
                <a:t> 2018</a:t>
              </a:r>
              <a:endParaRPr lang="en-US" sz="1100" i="1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94002" y="441039"/>
              <a:ext cx="6824113" cy="6037951"/>
              <a:chOff x="-922432" y="441039"/>
              <a:chExt cx="6824113" cy="6037951"/>
            </a:xfrm>
          </p:grpSpPr>
          <p:graphicFrame>
            <p:nvGraphicFramePr>
              <p:cNvPr id="21" name="Chart 20">
                <a:extLst>
                  <a:ext uri="{FF2B5EF4-FFF2-40B4-BE49-F238E27FC236}">
                    <a16:creationId xmlns:a16="http://schemas.microsoft.com/office/drawing/2014/main" id="{9A68290C-5379-43FB-A684-317B8223F671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-922432" y="441039"/>
              <a:ext cx="6824113" cy="603795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" name="TextBox 3"/>
              <p:cNvSpPr txBox="1"/>
              <p:nvPr/>
            </p:nvSpPr>
            <p:spPr>
              <a:xfrm>
                <a:off x="379407" y="1451611"/>
                <a:ext cx="28786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Existing Dam are Mostly Single Purpose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26" name="Title 3">
            <a:extLst>
              <a:ext uri="{FF2B5EF4-FFF2-40B4-BE49-F238E27FC236}">
                <a16:creationId xmlns:a16="http://schemas.microsoft.com/office/drawing/2014/main" id="{1F51D526-DAFE-4626-B192-942E131C7ED5}"/>
              </a:ext>
            </a:extLst>
          </p:cNvPr>
          <p:cNvSpPr txBox="1">
            <a:spLocks/>
          </p:cNvSpPr>
          <p:nvPr/>
        </p:nvSpPr>
        <p:spPr>
          <a:xfrm>
            <a:off x="1148092" y="126006"/>
            <a:ext cx="10756625" cy="74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0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altLang="en-US" sz="3100" dirty="0" smtClean="0">
                <a:latin typeface="Bahnschrift" panose="020B0502040204020203" pitchFamily="34" charset="0"/>
              </a:rPr>
              <a:t>INTEGRATED WATER RESOURCE MANAGEMENT</a:t>
            </a:r>
          </a:p>
          <a:p>
            <a:pPr algn="ctr"/>
            <a:r>
              <a:rPr lang="fi-FI" sz="2700" dirty="0" smtClean="0">
                <a:latin typeface="Bahnschrift" panose="020B0502040204020203" pitchFamily="34" charset="0"/>
              </a:rPr>
              <a:t>...Multipurpose Storage for Water, Food, Flood, Enerrgy...</a:t>
            </a:r>
            <a:endParaRPr lang="en-US" sz="2200" dirty="0">
              <a:latin typeface="Bahnschrift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8354" y="1008289"/>
            <a:ext cx="4339393" cy="4224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7527492" y="982527"/>
            <a:ext cx="4339393" cy="4482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Policy Direction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68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125099" y="2032142"/>
            <a:ext cx="4779618" cy="1944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en-US" altLang="en-US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potency </a:t>
            </a:r>
            <a:r>
              <a:rPr lang="en-US" altLang="en-U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disasters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Deterioritation of  water resource infrastructure caused by natural disaster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scale and impact of loss  from year to year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burden on national financial to reconstruct damaged water resource infrastructure</a:t>
            </a:r>
            <a:endParaRPr lang="en-US" sz="1600" noProof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noProof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 disaster economic loss caused by flood</a:t>
            </a:r>
            <a:endParaRPr lang="en-US" sz="1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id-ID" sz="1600" noProof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92426" y="5566114"/>
            <a:ext cx="7845074" cy="1190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 </a:t>
            </a:r>
            <a:r>
              <a:rPr lang="en-US" altLang="en-U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Urban Areas and the Economic Center for Flood </a:t>
            </a:r>
            <a:r>
              <a:rPr lang="en-US" altLang="en-US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</a:t>
            </a:r>
            <a:r>
              <a:rPr lang="en-US" altLang="en-U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 and resilience to </a:t>
            </a:r>
            <a:r>
              <a:rPr lang="en-US" altLang="en-US" sz="16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disasters</a:t>
            </a:r>
            <a:endParaRPr lang="en-US" alt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mitigation capacity for flood, volcanic eruption, earthquake, and landslide to reduce the disaster risk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resilience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ased development and spatial planning enforcement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early warning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systems, especially in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disaster-risk areas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F51D526-DAFE-4626-B192-942E131C7ED5}"/>
              </a:ext>
            </a:extLst>
          </p:cNvPr>
          <p:cNvSpPr txBox="1">
            <a:spLocks/>
          </p:cNvSpPr>
          <p:nvPr/>
        </p:nvSpPr>
        <p:spPr>
          <a:xfrm>
            <a:off x="1148092" y="233214"/>
            <a:ext cx="10756625" cy="74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0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altLang="en-US" sz="3100" dirty="0" smtClean="0">
                <a:latin typeface="Bahnschrift" panose="020B0502040204020203" pitchFamily="34" charset="0"/>
              </a:rPr>
              <a:t>INTEGRATED WATER RESOURCE MANAGEMENT</a:t>
            </a:r>
          </a:p>
          <a:p>
            <a:pPr algn="ctr"/>
            <a:r>
              <a:rPr lang="fi-FI" sz="2700" dirty="0" smtClean="0">
                <a:latin typeface="Bahnschrift" panose="020B0502040204020203" pitchFamily="34" charset="0"/>
              </a:rPr>
              <a:t>...Disaster Resilience Infrastructure...</a:t>
            </a:r>
            <a:endParaRPr lang="en-US" sz="2200" dirty="0">
              <a:latin typeface="Bahnschrift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1366" y="1689540"/>
            <a:ext cx="1625201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Indonesia has a high potency of natural disaster, and can results in economic loss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761"/>
            <a:ext cx="5016998" cy="324843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95829" y="1256854"/>
            <a:ext cx="4330171" cy="432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Number of disaster in the last ten years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15911" y="5064294"/>
            <a:ext cx="37432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id-ID" sz="1600" noProof="1">
                <a:latin typeface="Arial" panose="020B0604020202020204" pitchFamily="34" charset="0"/>
                <a:cs typeface="Arial" panose="020B0604020202020204" pitchFamily="34" charset="0"/>
              </a:rPr>
              <a:t>Zoning system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id-ID" sz="1600" noProof="1">
                <a:latin typeface="Arial" panose="020B0604020202020204" pitchFamily="34" charset="0"/>
                <a:cs typeface="Arial" panose="020B0604020202020204" pitchFamily="34" charset="0"/>
              </a:rPr>
              <a:t>Building code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id-ID" sz="1600" noProof="1">
                <a:latin typeface="Arial" panose="020B0604020202020204" pitchFamily="34" charset="0"/>
                <a:cs typeface="Arial" panose="020B0604020202020204" pitchFamily="34" charset="0"/>
              </a:rPr>
              <a:t>Infrastructure insurance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id-ID" sz="1600" noProof="1">
                <a:latin typeface="Arial" panose="020B0604020202020204" pitchFamily="34" charset="0"/>
                <a:cs typeface="Arial" panose="020B0604020202020204" pitchFamily="34" charset="0"/>
              </a:rPr>
              <a:t>Natural disaster bond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25099" y="1097809"/>
            <a:ext cx="4339393" cy="4224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0" y="4435481"/>
            <a:ext cx="4339393" cy="4482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Policy Direction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7213999" y="4461243"/>
            <a:ext cx="4339393" cy="4224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Funding &amp; Regulatory Framework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1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5504282" y="1459622"/>
            <a:ext cx="6488701" cy="1943719"/>
            <a:chOff x="5409606" y="1947943"/>
            <a:chExt cx="6488701" cy="19437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backgroundMark x1="97550" y1="97026" x2="98552" y2="90335"/>
                          <a14:backgroundMark x1="87528" y1="61710" x2="89644" y2="60595"/>
                          <a14:backgroundMark x1="84187" y1="63569" x2="85189" y2="63569"/>
                          <a14:backgroundMark x1="87973" y1="91822" x2="90312" y2="92937"/>
                          <a14:backgroundMark x1="60802" y1="84758" x2="61915" y2="8475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09606" y="1947943"/>
              <a:ext cx="6488701" cy="1943719"/>
            </a:xfrm>
            <a:prstGeom prst="rect">
              <a:avLst/>
            </a:prstGeom>
          </p:spPr>
        </p:pic>
        <p:sp>
          <p:nvSpPr>
            <p:cNvPr id="20" name="Freeform 19"/>
            <p:cNvSpPr/>
            <p:nvPr/>
          </p:nvSpPr>
          <p:spPr>
            <a:xfrm>
              <a:off x="6379634" y="2013203"/>
              <a:ext cx="597076" cy="639349"/>
            </a:xfrm>
            <a:custGeom>
              <a:avLst/>
              <a:gdLst>
                <a:gd name="connsiteX0" fmla="*/ 389466 w 557535"/>
                <a:gd name="connsiteY0" fmla="*/ 39 h 597008"/>
                <a:gd name="connsiteX1" fmla="*/ 465666 w 557535"/>
                <a:gd name="connsiteY1" fmla="*/ 114339 h 597008"/>
                <a:gd name="connsiteX2" fmla="*/ 529166 w 557535"/>
                <a:gd name="connsiteY2" fmla="*/ 139739 h 597008"/>
                <a:gd name="connsiteX3" fmla="*/ 554566 w 557535"/>
                <a:gd name="connsiteY3" fmla="*/ 203239 h 597008"/>
                <a:gd name="connsiteX4" fmla="*/ 541866 w 557535"/>
                <a:gd name="connsiteY4" fmla="*/ 241339 h 597008"/>
                <a:gd name="connsiteX5" fmla="*/ 516466 w 557535"/>
                <a:gd name="connsiteY5" fmla="*/ 368339 h 597008"/>
                <a:gd name="connsiteX6" fmla="*/ 529166 w 557535"/>
                <a:gd name="connsiteY6" fmla="*/ 444539 h 597008"/>
                <a:gd name="connsiteX7" fmla="*/ 554566 w 557535"/>
                <a:gd name="connsiteY7" fmla="*/ 533439 h 597008"/>
                <a:gd name="connsiteX8" fmla="*/ 452966 w 557535"/>
                <a:gd name="connsiteY8" fmla="*/ 596939 h 597008"/>
                <a:gd name="connsiteX9" fmla="*/ 376766 w 557535"/>
                <a:gd name="connsiteY9" fmla="*/ 546139 h 597008"/>
                <a:gd name="connsiteX10" fmla="*/ 262466 w 557535"/>
                <a:gd name="connsiteY10" fmla="*/ 558839 h 597008"/>
                <a:gd name="connsiteX11" fmla="*/ 224366 w 557535"/>
                <a:gd name="connsiteY11" fmla="*/ 533439 h 597008"/>
                <a:gd name="connsiteX12" fmla="*/ 135466 w 557535"/>
                <a:gd name="connsiteY12" fmla="*/ 546139 h 597008"/>
                <a:gd name="connsiteX13" fmla="*/ 46566 w 557535"/>
                <a:gd name="connsiteY13" fmla="*/ 495339 h 597008"/>
                <a:gd name="connsiteX14" fmla="*/ 71966 w 557535"/>
                <a:gd name="connsiteY14" fmla="*/ 355639 h 597008"/>
                <a:gd name="connsiteX15" fmla="*/ 8466 w 557535"/>
                <a:gd name="connsiteY15" fmla="*/ 241339 h 597008"/>
                <a:gd name="connsiteX16" fmla="*/ 8466 w 557535"/>
                <a:gd name="connsiteY16" fmla="*/ 177839 h 597008"/>
                <a:gd name="connsiteX17" fmla="*/ 8466 w 557535"/>
                <a:gd name="connsiteY17" fmla="*/ 76239 h 597008"/>
                <a:gd name="connsiteX18" fmla="*/ 122766 w 557535"/>
                <a:gd name="connsiteY18" fmla="*/ 114339 h 597008"/>
                <a:gd name="connsiteX19" fmla="*/ 237066 w 557535"/>
                <a:gd name="connsiteY19" fmla="*/ 139739 h 597008"/>
                <a:gd name="connsiteX20" fmla="*/ 376766 w 557535"/>
                <a:gd name="connsiteY20" fmla="*/ 139739 h 597008"/>
                <a:gd name="connsiteX21" fmla="*/ 414866 w 557535"/>
                <a:gd name="connsiteY21" fmla="*/ 101639 h 597008"/>
                <a:gd name="connsiteX22" fmla="*/ 389466 w 557535"/>
                <a:gd name="connsiteY22" fmla="*/ 39 h 59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7535" h="597008">
                  <a:moveTo>
                    <a:pt x="389466" y="39"/>
                  </a:moveTo>
                  <a:cubicBezTo>
                    <a:pt x="397933" y="2156"/>
                    <a:pt x="442383" y="91056"/>
                    <a:pt x="465666" y="114339"/>
                  </a:cubicBezTo>
                  <a:cubicBezTo>
                    <a:pt x="488949" y="137622"/>
                    <a:pt x="514349" y="124922"/>
                    <a:pt x="529166" y="139739"/>
                  </a:cubicBezTo>
                  <a:cubicBezTo>
                    <a:pt x="543983" y="154556"/>
                    <a:pt x="552449" y="186306"/>
                    <a:pt x="554566" y="203239"/>
                  </a:cubicBezTo>
                  <a:cubicBezTo>
                    <a:pt x="556683" y="220172"/>
                    <a:pt x="548216" y="213822"/>
                    <a:pt x="541866" y="241339"/>
                  </a:cubicBezTo>
                  <a:cubicBezTo>
                    <a:pt x="535516" y="268856"/>
                    <a:pt x="518583" y="334472"/>
                    <a:pt x="516466" y="368339"/>
                  </a:cubicBezTo>
                  <a:cubicBezTo>
                    <a:pt x="514349" y="402206"/>
                    <a:pt x="522816" y="417022"/>
                    <a:pt x="529166" y="444539"/>
                  </a:cubicBezTo>
                  <a:cubicBezTo>
                    <a:pt x="535516" y="472056"/>
                    <a:pt x="567266" y="508039"/>
                    <a:pt x="554566" y="533439"/>
                  </a:cubicBezTo>
                  <a:cubicBezTo>
                    <a:pt x="541866" y="558839"/>
                    <a:pt x="482599" y="594822"/>
                    <a:pt x="452966" y="596939"/>
                  </a:cubicBezTo>
                  <a:cubicBezTo>
                    <a:pt x="423333" y="599056"/>
                    <a:pt x="408516" y="552489"/>
                    <a:pt x="376766" y="546139"/>
                  </a:cubicBezTo>
                  <a:cubicBezTo>
                    <a:pt x="345016" y="539789"/>
                    <a:pt x="287866" y="560956"/>
                    <a:pt x="262466" y="558839"/>
                  </a:cubicBezTo>
                  <a:cubicBezTo>
                    <a:pt x="237066" y="556722"/>
                    <a:pt x="245533" y="535556"/>
                    <a:pt x="224366" y="533439"/>
                  </a:cubicBezTo>
                  <a:cubicBezTo>
                    <a:pt x="203199" y="531322"/>
                    <a:pt x="165099" y="552489"/>
                    <a:pt x="135466" y="546139"/>
                  </a:cubicBezTo>
                  <a:cubicBezTo>
                    <a:pt x="105833" y="539789"/>
                    <a:pt x="57149" y="527089"/>
                    <a:pt x="46566" y="495339"/>
                  </a:cubicBezTo>
                  <a:cubicBezTo>
                    <a:pt x="35983" y="463589"/>
                    <a:pt x="78316" y="397972"/>
                    <a:pt x="71966" y="355639"/>
                  </a:cubicBezTo>
                  <a:cubicBezTo>
                    <a:pt x="65616" y="313306"/>
                    <a:pt x="19049" y="270972"/>
                    <a:pt x="8466" y="241339"/>
                  </a:cubicBezTo>
                  <a:cubicBezTo>
                    <a:pt x="-2117" y="211706"/>
                    <a:pt x="8466" y="177839"/>
                    <a:pt x="8466" y="177839"/>
                  </a:cubicBezTo>
                  <a:cubicBezTo>
                    <a:pt x="8466" y="150322"/>
                    <a:pt x="-10584" y="86822"/>
                    <a:pt x="8466" y="76239"/>
                  </a:cubicBezTo>
                  <a:cubicBezTo>
                    <a:pt x="27516" y="65656"/>
                    <a:pt x="84666" y="103756"/>
                    <a:pt x="122766" y="114339"/>
                  </a:cubicBezTo>
                  <a:cubicBezTo>
                    <a:pt x="160866" y="124922"/>
                    <a:pt x="194733" y="135506"/>
                    <a:pt x="237066" y="139739"/>
                  </a:cubicBezTo>
                  <a:cubicBezTo>
                    <a:pt x="279399" y="143972"/>
                    <a:pt x="347133" y="146089"/>
                    <a:pt x="376766" y="139739"/>
                  </a:cubicBezTo>
                  <a:cubicBezTo>
                    <a:pt x="406399" y="133389"/>
                    <a:pt x="408516" y="120689"/>
                    <a:pt x="414866" y="101639"/>
                  </a:cubicBezTo>
                  <a:cubicBezTo>
                    <a:pt x="421216" y="82589"/>
                    <a:pt x="380999" y="-2078"/>
                    <a:pt x="389466" y="39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717280" y="2521153"/>
              <a:ext cx="905806" cy="563556"/>
            </a:xfrm>
            <a:custGeom>
              <a:avLst/>
              <a:gdLst>
                <a:gd name="connsiteX0" fmla="*/ 426720 w 845820"/>
                <a:gd name="connsiteY0" fmla="*/ 30 h 526235"/>
                <a:gd name="connsiteX1" fmla="*/ 487680 w 845820"/>
                <a:gd name="connsiteY1" fmla="*/ 53370 h 526235"/>
                <a:gd name="connsiteX2" fmla="*/ 556260 w 845820"/>
                <a:gd name="connsiteY2" fmla="*/ 99090 h 526235"/>
                <a:gd name="connsiteX3" fmla="*/ 533400 w 845820"/>
                <a:gd name="connsiteY3" fmla="*/ 175290 h 526235"/>
                <a:gd name="connsiteX4" fmla="*/ 571500 w 845820"/>
                <a:gd name="connsiteY4" fmla="*/ 205770 h 526235"/>
                <a:gd name="connsiteX5" fmla="*/ 632460 w 845820"/>
                <a:gd name="connsiteY5" fmla="*/ 190530 h 526235"/>
                <a:gd name="connsiteX6" fmla="*/ 746760 w 845820"/>
                <a:gd name="connsiteY6" fmla="*/ 190530 h 526235"/>
                <a:gd name="connsiteX7" fmla="*/ 807720 w 845820"/>
                <a:gd name="connsiteY7" fmla="*/ 236250 h 526235"/>
                <a:gd name="connsiteX8" fmla="*/ 845820 w 845820"/>
                <a:gd name="connsiteY8" fmla="*/ 312450 h 526235"/>
                <a:gd name="connsiteX9" fmla="*/ 807720 w 845820"/>
                <a:gd name="connsiteY9" fmla="*/ 350550 h 526235"/>
                <a:gd name="connsiteX10" fmla="*/ 754380 w 845820"/>
                <a:gd name="connsiteY10" fmla="*/ 350550 h 526235"/>
                <a:gd name="connsiteX11" fmla="*/ 685800 w 845820"/>
                <a:gd name="connsiteY11" fmla="*/ 373410 h 526235"/>
                <a:gd name="connsiteX12" fmla="*/ 601980 w 845820"/>
                <a:gd name="connsiteY12" fmla="*/ 358170 h 526235"/>
                <a:gd name="connsiteX13" fmla="*/ 586740 w 845820"/>
                <a:gd name="connsiteY13" fmla="*/ 335310 h 526235"/>
                <a:gd name="connsiteX14" fmla="*/ 556260 w 845820"/>
                <a:gd name="connsiteY14" fmla="*/ 312450 h 526235"/>
                <a:gd name="connsiteX15" fmla="*/ 533400 w 845820"/>
                <a:gd name="connsiteY15" fmla="*/ 297210 h 526235"/>
                <a:gd name="connsiteX16" fmla="*/ 495300 w 845820"/>
                <a:gd name="connsiteY16" fmla="*/ 327690 h 526235"/>
                <a:gd name="connsiteX17" fmla="*/ 457200 w 845820"/>
                <a:gd name="connsiteY17" fmla="*/ 358170 h 526235"/>
                <a:gd name="connsiteX18" fmla="*/ 441960 w 845820"/>
                <a:gd name="connsiteY18" fmla="*/ 403890 h 526235"/>
                <a:gd name="connsiteX19" fmla="*/ 457200 w 845820"/>
                <a:gd name="connsiteY19" fmla="*/ 449610 h 526235"/>
                <a:gd name="connsiteX20" fmla="*/ 464820 w 845820"/>
                <a:gd name="connsiteY20" fmla="*/ 525810 h 526235"/>
                <a:gd name="connsiteX21" fmla="*/ 426720 w 845820"/>
                <a:gd name="connsiteY21" fmla="*/ 480090 h 526235"/>
                <a:gd name="connsiteX22" fmla="*/ 373380 w 845820"/>
                <a:gd name="connsiteY22" fmla="*/ 472470 h 526235"/>
                <a:gd name="connsiteX23" fmla="*/ 335280 w 845820"/>
                <a:gd name="connsiteY23" fmla="*/ 480090 h 526235"/>
                <a:gd name="connsiteX24" fmla="*/ 304800 w 845820"/>
                <a:gd name="connsiteY24" fmla="*/ 434370 h 526235"/>
                <a:gd name="connsiteX25" fmla="*/ 259080 w 845820"/>
                <a:gd name="connsiteY25" fmla="*/ 396270 h 526235"/>
                <a:gd name="connsiteX26" fmla="*/ 228600 w 845820"/>
                <a:gd name="connsiteY26" fmla="*/ 365790 h 526235"/>
                <a:gd name="connsiteX27" fmla="*/ 190500 w 845820"/>
                <a:gd name="connsiteY27" fmla="*/ 320070 h 526235"/>
                <a:gd name="connsiteX28" fmla="*/ 144780 w 845820"/>
                <a:gd name="connsiteY28" fmla="*/ 289590 h 526235"/>
                <a:gd name="connsiteX29" fmla="*/ 152400 w 845820"/>
                <a:gd name="connsiteY29" fmla="*/ 259110 h 526235"/>
                <a:gd name="connsiteX30" fmla="*/ 106680 w 845820"/>
                <a:gd name="connsiteY30" fmla="*/ 251490 h 526235"/>
                <a:gd name="connsiteX31" fmla="*/ 76200 w 845820"/>
                <a:gd name="connsiteY31" fmla="*/ 274350 h 526235"/>
                <a:gd name="connsiteX32" fmla="*/ 15240 w 845820"/>
                <a:gd name="connsiteY32" fmla="*/ 297210 h 526235"/>
                <a:gd name="connsiteX33" fmla="*/ 0 w 845820"/>
                <a:gd name="connsiteY33" fmla="*/ 312450 h 526235"/>
                <a:gd name="connsiteX34" fmla="*/ 15240 w 845820"/>
                <a:gd name="connsiteY34" fmla="*/ 266730 h 526235"/>
                <a:gd name="connsiteX35" fmla="*/ 22860 w 845820"/>
                <a:gd name="connsiteY35" fmla="*/ 228630 h 526235"/>
                <a:gd name="connsiteX36" fmla="*/ 60960 w 845820"/>
                <a:gd name="connsiteY36" fmla="*/ 198150 h 526235"/>
                <a:gd name="connsiteX37" fmla="*/ 60960 w 845820"/>
                <a:gd name="connsiteY37" fmla="*/ 129570 h 526235"/>
                <a:gd name="connsiteX38" fmla="*/ 160020 w 845820"/>
                <a:gd name="connsiteY38" fmla="*/ 106710 h 526235"/>
                <a:gd name="connsiteX39" fmla="*/ 251460 w 845820"/>
                <a:gd name="connsiteY39" fmla="*/ 175290 h 526235"/>
                <a:gd name="connsiteX40" fmla="*/ 335280 w 845820"/>
                <a:gd name="connsiteY40" fmla="*/ 167670 h 526235"/>
                <a:gd name="connsiteX41" fmla="*/ 373380 w 845820"/>
                <a:gd name="connsiteY41" fmla="*/ 99090 h 526235"/>
                <a:gd name="connsiteX42" fmla="*/ 419100 w 845820"/>
                <a:gd name="connsiteY42" fmla="*/ 60990 h 526235"/>
                <a:gd name="connsiteX43" fmla="*/ 426720 w 845820"/>
                <a:gd name="connsiteY43" fmla="*/ 30 h 52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45820" h="526235">
                  <a:moveTo>
                    <a:pt x="426720" y="30"/>
                  </a:moveTo>
                  <a:cubicBezTo>
                    <a:pt x="438150" y="-1240"/>
                    <a:pt x="466090" y="36860"/>
                    <a:pt x="487680" y="53370"/>
                  </a:cubicBezTo>
                  <a:cubicBezTo>
                    <a:pt x="509270" y="69880"/>
                    <a:pt x="548640" y="78770"/>
                    <a:pt x="556260" y="99090"/>
                  </a:cubicBezTo>
                  <a:cubicBezTo>
                    <a:pt x="563880" y="119410"/>
                    <a:pt x="530860" y="157510"/>
                    <a:pt x="533400" y="175290"/>
                  </a:cubicBezTo>
                  <a:cubicBezTo>
                    <a:pt x="535940" y="193070"/>
                    <a:pt x="554990" y="203230"/>
                    <a:pt x="571500" y="205770"/>
                  </a:cubicBezTo>
                  <a:cubicBezTo>
                    <a:pt x="588010" y="208310"/>
                    <a:pt x="603250" y="193070"/>
                    <a:pt x="632460" y="190530"/>
                  </a:cubicBezTo>
                  <a:cubicBezTo>
                    <a:pt x="661670" y="187990"/>
                    <a:pt x="717550" y="182910"/>
                    <a:pt x="746760" y="190530"/>
                  </a:cubicBezTo>
                  <a:cubicBezTo>
                    <a:pt x="775970" y="198150"/>
                    <a:pt x="791210" y="215930"/>
                    <a:pt x="807720" y="236250"/>
                  </a:cubicBezTo>
                  <a:cubicBezTo>
                    <a:pt x="824230" y="256570"/>
                    <a:pt x="845820" y="293400"/>
                    <a:pt x="845820" y="312450"/>
                  </a:cubicBezTo>
                  <a:cubicBezTo>
                    <a:pt x="845820" y="331500"/>
                    <a:pt x="822960" y="344200"/>
                    <a:pt x="807720" y="350550"/>
                  </a:cubicBezTo>
                  <a:cubicBezTo>
                    <a:pt x="792480" y="356900"/>
                    <a:pt x="774700" y="346740"/>
                    <a:pt x="754380" y="350550"/>
                  </a:cubicBezTo>
                  <a:cubicBezTo>
                    <a:pt x="734060" y="354360"/>
                    <a:pt x="711200" y="372140"/>
                    <a:pt x="685800" y="373410"/>
                  </a:cubicBezTo>
                  <a:cubicBezTo>
                    <a:pt x="660400" y="374680"/>
                    <a:pt x="618490" y="364520"/>
                    <a:pt x="601980" y="358170"/>
                  </a:cubicBezTo>
                  <a:cubicBezTo>
                    <a:pt x="585470" y="351820"/>
                    <a:pt x="594360" y="342930"/>
                    <a:pt x="586740" y="335310"/>
                  </a:cubicBezTo>
                  <a:cubicBezTo>
                    <a:pt x="579120" y="327690"/>
                    <a:pt x="565150" y="318800"/>
                    <a:pt x="556260" y="312450"/>
                  </a:cubicBezTo>
                  <a:cubicBezTo>
                    <a:pt x="547370" y="306100"/>
                    <a:pt x="543560" y="294670"/>
                    <a:pt x="533400" y="297210"/>
                  </a:cubicBezTo>
                  <a:cubicBezTo>
                    <a:pt x="523240" y="299750"/>
                    <a:pt x="495300" y="327690"/>
                    <a:pt x="495300" y="327690"/>
                  </a:cubicBezTo>
                  <a:cubicBezTo>
                    <a:pt x="482600" y="337850"/>
                    <a:pt x="466090" y="345470"/>
                    <a:pt x="457200" y="358170"/>
                  </a:cubicBezTo>
                  <a:cubicBezTo>
                    <a:pt x="448310" y="370870"/>
                    <a:pt x="441960" y="388650"/>
                    <a:pt x="441960" y="403890"/>
                  </a:cubicBezTo>
                  <a:cubicBezTo>
                    <a:pt x="441960" y="419130"/>
                    <a:pt x="453390" y="429290"/>
                    <a:pt x="457200" y="449610"/>
                  </a:cubicBezTo>
                  <a:cubicBezTo>
                    <a:pt x="461010" y="469930"/>
                    <a:pt x="469900" y="520730"/>
                    <a:pt x="464820" y="525810"/>
                  </a:cubicBezTo>
                  <a:cubicBezTo>
                    <a:pt x="459740" y="530890"/>
                    <a:pt x="441960" y="488980"/>
                    <a:pt x="426720" y="480090"/>
                  </a:cubicBezTo>
                  <a:cubicBezTo>
                    <a:pt x="411480" y="471200"/>
                    <a:pt x="388620" y="472470"/>
                    <a:pt x="373380" y="472470"/>
                  </a:cubicBezTo>
                  <a:cubicBezTo>
                    <a:pt x="358140" y="472470"/>
                    <a:pt x="346710" y="486440"/>
                    <a:pt x="335280" y="480090"/>
                  </a:cubicBezTo>
                  <a:cubicBezTo>
                    <a:pt x="323850" y="473740"/>
                    <a:pt x="317500" y="448340"/>
                    <a:pt x="304800" y="434370"/>
                  </a:cubicBezTo>
                  <a:cubicBezTo>
                    <a:pt x="292100" y="420400"/>
                    <a:pt x="271780" y="407700"/>
                    <a:pt x="259080" y="396270"/>
                  </a:cubicBezTo>
                  <a:cubicBezTo>
                    <a:pt x="246380" y="384840"/>
                    <a:pt x="240030" y="378490"/>
                    <a:pt x="228600" y="365790"/>
                  </a:cubicBezTo>
                  <a:cubicBezTo>
                    <a:pt x="217170" y="353090"/>
                    <a:pt x="204470" y="332770"/>
                    <a:pt x="190500" y="320070"/>
                  </a:cubicBezTo>
                  <a:cubicBezTo>
                    <a:pt x="176530" y="307370"/>
                    <a:pt x="151130" y="299750"/>
                    <a:pt x="144780" y="289590"/>
                  </a:cubicBezTo>
                  <a:cubicBezTo>
                    <a:pt x="138430" y="279430"/>
                    <a:pt x="158750" y="265460"/>
                    <a:pt x="152400" y="259110"/>
                  </a:cubicBezTo>
                  <a:cubicBezTo>
                    <a:pt x="146050" y="252760"/>
                    <a:pt x="119380" y="248950"/>
                    <a:pt x="106680" y="251490"/>
                  </a:cubicBezTo>
                  <a:cubicBezTo>
                    <a:pt x="93980" y="254030"/>
                    <a:pt x="91440" y="266730"/>
                    <a:pt x="76200" y="274350"/>
                  </a:cubicBezTo>
                  <a:cubicBezTo>
                    <a:pt x="60960" y="281970"/>
                    <a:pt x="27940" y="290860"/>
                    <a:pt x="15240" y="297210"/>
                  </a:cubicBezTo>
                  <a:cubicBezTo>
                    <a:pt x="2540" y="303560"/>
                    <a:pt x="0" y="317530"/>
                    <a:pt x="0" y="312450"/>
                  </a:cubicBezTo>
                  <a:cubicBezTo>
                    <a:pt x="0" y="307370"/>
                    <a:pt x="11430" y="280700"/>
                    <a:pt x="15240" y="266730"/>
                  </a:cubicBezTo>
                  <a:cubicBezTo>
                    <a:pt x="19050" y="252760"/>
                    <a:pt x="15240" y="240060"/>
                    <a:pt x="22860" y="228630"/>
                  </a:cubicBezTo>
                  <a:cubicBezTo>
                    <a:pt x="30480" y="217200"/>
                    <a:pt x="54610" y="214660"/>
                    <a:pt x="60960" y="198150"/>
                  </a:cubicBezTo>
                  <a:cubicBezTo>
                    <a:pt x="67310" y="181640"/>
                    <a:pt x="44450" y="144810"/>
                    <a:pt x="60960" y="129570"/>
                  </a:cubicBezTo>
                  <a:cubicBezTo>
                    <a:pt x="77470" y="114330"/>
                    <a:pt x="128270" y="99090"/>
                    <a:pt x="160020" y="106710"/>
                  </a:cubicBezTo>
                  <a:cubicBezTo>
                    <a:pt x="191770" y="114330"/>
                    <a:pt x="222250" y="165130"/>
                    <a:pt x="251460" y="175290"/>
                  </a:cubicBezTo>
                  <a:cubicBezTo>
                    <a:pt x="280670" y="185450"/>
                    <a:pt x="314960" y="180370"/>
                    <a:pt x="335280" y="167670"/>
                  </a:cubicBezTo>
                  <a:cubicBezTo>
                    <a:pt x="355600" y="154970"/>
                    <a:pt x="359410" y="116870"/>
                    <a:pt x="373380" y="99090"/>
                  </a:cubicBezTo>
                  <a:cubicBezTo>
                    <a:pt x="387350" y="81310"/>
                    <a:pt x="407670" y="73690"/>
                    <a:pt x="419100" y="60990"/>
                  </a:cubicBezTo>
                  <a:cubicBezTo>
                    <a:pt x="430530" y="48290"/>
                    <a:pt x="415290" y="1300"/>
                    <a:pt x="426720" y="30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135700" y="2620843"/>
              <a:ext cx="530628" cy="639178"/>
            </a:xfrm>
            <a:custGeom>
              <a:avLst/>
              <a:gdLst>
                <a:gd name="connsiteX0" fmla="*/ 67480 w 495488"/>
                <a:gd name="connsiteY0" fmla="*/ 9632 h 596849"/>
                <a:gd name="connsiteX1" fmla="*/ 151300 w 495488"/>
                <a:gd name="connsiteY1" fmla="*/ 2012 h 596849"/>
                <a:gd name="connsiteX2" fmla="*/ 257980 w 495488"/>
                <a:gd name="connsiteY2" fmla="*/ 2012 h 596849"/>
                <a:gd name="connsiteX3" fmla="*/ 311320 w 495488"/>
                <a:gd name="connsiteY3" fmla="*/ 24872 h 596849"/>
                <a:gd name="connsiteX4" fmla="*/ 357040 w 495488"/>
                <a:gd name="connsiteY4" fmla="*/ 101072 h 596849"/>
                <a:gd name="connsiteX5" fmla="*/ 341800 w 495488"/>
                <a:gd name="connsiteY5" fmla="*/ 139172 h 596849"/>
                <a:gd name="connsiteX6" fmla="*/ 372280 w 495488"/>
                <a:gd name="connsiteY6" fmla="*/ 177272 h 596849"/>
                <a:gd name="connsiteX7" fmla="*/ 395140 w 495488"/>
                <a:gd name="connsiteY7" fmla="*/ 230612 h 596849"/>
                <a:gd name="connsiteX8" fmla="*/ 425620 w 495488"/>
                <a:gd name="connsiteY8" fmla="*/ 215372 h 596849"/>
                <a:gd name="connsiteX9" fmla="*/ 463720 w 495488"/>
                <a:gd name="connsiteY9" fmla="*/ 268712 h 596849"/>
                <a:gd name="connsiteX10" fmla="*/ 478960 w 495488"/>
                <a:gd name="connsiteY10" fmla="*/ 337292 h 596849"/>
                <a:gd name="connsiteX11" fmla="*/ 478960 w 495488"/>
                <a:gd name="connsiteY11" fmla="*/ 405872 h 596849"/>
                <a:gd name="connsiteX12" fmla="*/ 494200 w 495488"/>
                <a:gd name="connsiteY12" fmla="*/ 459212 h 596849"/>
                <a:gd name="connsiteX13" fmla="*/ 440860 w 495488"/>
                <a:gd name="connsiteY13" fmla="*/ 451592 h 596849"/>
                <a:gd name="connsiteX14" fmla="*/ 410380 w 495488"/>
                <a:gd name="connsiteY14" fmla="*/ 436352 h 596849"/>
                <a:gd name="connsiteX15" fmla="*/ 372280 w 495488"/>
                <a:gd name="connsiteY15" fmla="*/ 482072 h 596849"/>
                <a:gd name="connsiteX16" fmla="*/ 357040 w 495488"/>
                <a:gd name="connsiteY16" fmla="*/ 512552 h 596849"/>
                <a:gd name="connsiteX17" fmla="*/ 303700 w 495488"/>
                <a:gd name="connsiteY17" fmla="*/ 550652 h 596849"/>
                <a:gd name="connsiteX18" fmla="*/ 235120 w 495488"/>
                <a:gd name="connsiteY18" fmla="*/ 596372 h 596849"/>
                <a:gd name="connsiteX19" fmla="*/ 197020 w 495488"/>
                <a:gd name="connsiteY19" fmla="*/ 520172 h 596849"/>
                <a:gd name="connsiteX20" fmla="*/ 189400 w 495488"/>
                <a:gd name="connsiteY20" fmla="*/ 459212 h 596849"/>
                <a:gd name="connsiteX21" fmla="*/ 204640 w 495488"/>
                <a:gd name="connsiteY21" fmla="*/ 405872 h 596849"/>
                <a:gd name="connsiteX22" fmla="*/ 174160 w 495488"/>
                <a:gd name="connsiteY22" fmla="*/ 390632 h 596849"/>
                <a:gd name="connsiteX23" fmla="*/ 174160 w 495488"/>
                <a:gd name="connsiteY23" fmla="*/ 306812 h 596849"/>
                <a:gd name="connsiteX24" fmla="*/ 105580 w 495488"/>
                <a:gd name="connsiteY24" fmla="*/ 306812 h 596849"/>
                <a:gd name="connsiteX25" fmla="*/ 6520 w 495488"/>
                <a:gd name="connsiteY25" fmla="*/ 329672 h 596849"/>
                <a:gd name="connsiteX26" fmla="*/ 14140 w 495488"/>
                <a:gd name="connsiteY26" fmla="*/ 245852 h 596849"/>
                <a:gd name="connsiteX27" fmla="*/ 52240 w 495488"/>
                <a:gd name="connsiteY27" fmla="*/ 184892 h 596849"/>
                <a:gd name="connsiteX28" fmla="*/ 75100 w 495488"/>
                <a:gd name="connsiteY28" fmla="*/ 154412 h 596849"/>
                <a:gd name="connsiteX29" fmla="*/ 82720 w 495488"/>
                <a:gd name="connsiteY29" fmla="*/ 70592 h 596849"/>
                <a:gd name="connsiteX30" fmla="*/ 67480 w 495488"/>
                <a:gd name="connsiteY30" fmla="*/ 9632 h 59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5488" h="596849">
                  <a:moveTo>
                    <a:pt x="67480" y="9632"/>
                  </a:moveTo>
                  <a:cubicBezTo>
                    <a:pt x="78910" y="-1798"/>
                    <a:pt x="119550" y="3282"/>
                    <a:pt x="151300" y="2012"/>
                  </a:cubicBezTo>
                  <a:cubicBezTo>
                    <a:pt x="183050" y="742"/>
                    <a:pt x="231310" y="-1798"/>
                    <a:pt x="257980" y="2012"/>
                  </a:cubicBezTo>
                  <a:cubicBezTo>
                    <a:pt x="284650" y="5822"/>
                    <a:pt x="294810" y="8362"/>
                    <a:pt x="311320" y="24872"/>
                  </a:cubicBezTo>
                  <a:cubicBezTo>
                    <a:pt x="327830" y="41382"/>
                    <a:pt x="351960" y="82022"/>
                    <a:pt x="357040" y="101072"/>
                  </a:cubicBezTo>
                  <a:cubicBezTo>
                    <a:pt x="362120" y="120122"/>
                    <a:pt x="339260" y="126472"/>
                    <a:pt x="341800" y="139172"/>
                  </a:cubicBezTo>
                  <a:cubicBezTo>
                    <a:pt x="344340" y="151872"/>
                    <a:pt x="363390" y="162032"/>
                    <a:pt x="372280" y="177272"/>
                  </a:cubicBezTo>
                  <a:cubicBezTo>
                    <a:pt x="381170" y="192512"/>
                    <a:pt x="386250" y="224262"/>
                    <a:pt x="395140" y="230612"/>
                  </a:cubicBezTo>
                  <a:cubicBezTo>
                    <a:pt x="404030" y="236962"/>
                    <a:pt x="414190" y="209022"/>
                    <a:pt x="425620" y="215372"/>
                  </a:cubicBezTo>
                  <a:cubicBezTo>
                    <a:pt x="437050" y="221722"/>
                    <a:pt x="454830" y="248392"/>
                    <a:pt x="463720" y="268712"/>
                  </a:cubicBezTo>
                  <a:cubicBezTo>
                    <a:pt x="472610" y="289032"/>
                    <a:pt x="476420" y="314432"/>
                    <a:pt x="478960" y="337292"/>
                  </a:cubicBezTo>
                  <a:cubicBezTo>
                    <a:pt x="481500" y="360152"/>
                    <a:pt x="476420" y="385552"/>
                    <a:pt x="478960" y="405872"/>
                  </a:cubicBezTo>
                  <a:cubicBezTo>
                    <a:pt x="481500" y="426192"/>
                    <a:pt x="500550" y="451592"/>
                    <a:pt x="494200" y="459212"/>
                  </a:cubicBezTo>
                  <a:cubicBezTo>
                    <a:pt x="487850" y="466832"/>
                    <a:pt x="454830" y="455402"/>
                    <a:pt x="440860" y="451592"/>
                  </a:cubicBezTo>
                  <a:cubicBezTo>
                    <a:pt x="426890" y="447782"/>
                    <a:pt x="421810" y="431272"/>
                    <a:pt x="410380" y="436352"/>
                  </a:cubicBezTo>
                  <a:cubicBezTo>
                    <a:pt x="398950" y="441432"/>
                    <a:pt x="381170" y="469372"/>
                    <a:pt x="372280" y="482072"/>
                  </a:cubicBezTo>
                  <a:cubicBezTo>
                    <a:pt x="363390" y="494772"/>
                    <a:pt x="368470" y="501122"/>
                    <a:pt x="357040" y="512552"/>
                  </a:cubicBezTo>
                  <a:cubicBezTo>
                    <a:pt x="345610" y="523982"/>
                    <a:pt x="324020" y="536682"/>
                    <a:pt x="303700" y="550652"/>
                  </a:cubicBezTo>
                  <a:cubicBezTo>
                    <a:pt x="283380" y="564622"/>
                    <a:pt x="252900" y="601452"/>
                    <a:pt x="235120" y="596372"/>
                  </a:cubicBezTo>
                  <a:cubicBezTo>
                    <a:pt x="217340" y="591292"/>
                    <a:pt x="204640" y="543032"/>
                    <a:pt x="197020" y="520172"/>
                  </a:cubicBezTo>
                  <a:cubicBezTo>
                    <a:pt x="189400" y="497312"/>
                    <a:pt x="188130" y="478262"/>
                    <a:pt x="189400" y="459212"/>
                  </a:cubicBezTo>
                  <a:cubicBezTo>
                    <a:pt x="190670" y="440162"/>
                    <a:pt x="207180" y="417302"/>
                    <a:pt x="204640" y="405872"/>
                  </a:cubicBezTo>
                  <a:cubicBezTo>
                    <a:pt x="202100" y="394442"/>
                    <a:pt x="179240" y="407142"/>
                    <a:pt x="174160" y="390632"/>
                  </a:cubicBezTo>
                  <a:cubicBezTo>
                    <a:pt x="169080" y="374122"/>
                    <a:pt x="185590" y="320782"/>
                    <a:pt x="174160" y="306812"/>
                  </a:cubicBezTo>
                  <a:cubicBezTo>
                    <a:pt x="162730" y="292842"/>
                    <a:pt x="133520" y="303002"/>
                    <a:pt x="105580" y="306812"/>
                  </a:cubicBezTo>
                  <a:cubicBezTo>
                    <a:pt x="77640" y="310622"/>
                    <a:pt x="21760" y="339832"/>
                    <a:pt x="6520" y="329672"/>
                  </a:cubicBezTo>
                  <a:cubicBezTo>
                    <a:pt x="-8720" y="319512"/>
                    <a:pt x="6520" y="269982"/>
                    <a:pt x="14140" y="245852"/>
                  </a:cubicBezTo>
                  <a:cubicBezTo>
                    <a:pt x="21760" y="221722"/>
                    <a:pt x="42080" y="200132"/>
                    <a:pt x="52240" y="184892"/>
                  </a:cubicBezTo>
                  <a:cubicBezTo>
                    <a:pt x="62400" y="169652"/>
                    <a:pt x="70020" y="173462"/>
                    <a:pt x="75100" y="154412"/>
                  </a:cubicBezTo>
                  <a:cubicBezTo>
                    <a:pt x="80180" y="135362"/>
                    <a:pt x="82720" y="93452"/>
                    <a:pt x="82720" y="70592"/>
                  </a:cubicBezTo>
                  <a:cubicBezTo>
                    <a:pt x="82720" y="47732"/>
                    <a:pt x="56050" y="21062"/>
                    <a:pt x="67480" y="9632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/>
              <a:t>17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Freeform 587">
            <a:extLst>
              <a:ext uri="{FF2B5EF4-FFF2-40B4-BE49-F238E27FC236}">
                <a16:creationId xmlns:a16="http://schemas.microsoft.com/office/drawing/2014/main" id="{F8047C14-C6D9-4B02-8031-869A6A644767}"/>
              </a:ext>
            </a:extLst>
          </p:cNvPr>
          <p:cNvSpPr>
            <a:spLocks/>
          </p:cNvSpPr>
          <p:nvPr/>
        </p:nvSpPr>
        <p:spPr bwMode="auto">
          <a:xfrm>
            <a:off x="1206578" y="1763050"/>
            <a:ext cx="689438" cy="689438"/>
          </a:xfrm>
          <a:custGeom>
            <a:avLst/>
            <a:gdLst>
              <a:gd name="T0" fmla="*/ 946 w 1995"/>
              <a:gd name="T1" fmla="*/ 1993 h 1995"/>
              <a:gd name="T2" fmla="*/ 748 w 1995"/>
              <a:gd name="T3" fmla="*/ 1964 h 1995"/>
              <a:gd name="T4" fmla="*/ 565 w 1995"/>
              <a:gd name="T5" fmla="*/ 1898 h 1995"/>
              <a:gd name="T6" fmla="*/ 401 w 1995"/>
              <a:gd name="T7" fmla="*/ 1798 h 1995"/>
              <a:gd name="T8" fmla="*/ 259 w 1995"/>
              <a:gd name="T9" fmla="*/ 1668 h 1995"/>
              <a:gd name="T10" fmla="*/ 145 w 1995"/>
              <a:gd name="T11" fmla="*/ 1515 h 1995"/>
              <a:gd name="T12" fmla="*/ 61 w 1995"/>
              <a:gd name="T13" fmla="*/ 1340 h 1995"/>
              <a:gd name="T14" fmla="*/ 12 w 1995"/>
              <a:gd name="T15" fmla="*/ 1150 h 1995"/>
              <a:gd name="T16" fmla="*/ 0 w 1995"/>
              <a:gd name="T17" fmla="*/ 998 h 1995"/>
              <a:gd name="T18" fmla="*/ 12 w 1995"/>
              <a:gd name="T19" fmla="*/ 846 h 1995"/>
              <a:gd name="T20" fmla="*/ 61 w 1995"/>
              <a:gd name="T21" fmla="*/ 655 h 1995"/>
              <a:gd name="T22" fmla="*/ 145 w 1995"/>
              <a:gd name="T23" fmla="*/ 481 h 1995"/>
              <a:gd name="T24" fmla="*/ 259 w 1995"/>
              <a:gd name="T25" fmla="*/ 327 h 1995"/>
              <a:gd name="T26" fmla="*/ 401 w 1995"/>
              <a:gd name="T27" fmla="*/ 198 h 1995"/>
              <a:gd name="T28" fmla="*/ 565 w 1995"/>
              <a:gd name="T29" fmla="*/ 98 h 1995"/>
              <a:gd name="T30" fmla="*/ 748 w 1995"/>
              <a:gd name="T31" fmla="*/ 31 h 1995"/>
              <a:gd name="T32" fmla="*/ 946 w 1995"/>
              <a:gd name="T33" fmla="*/ 1 h 1995"/>
              <a:gd name="T34" fmla="*/ 1049 w 1995"/>
              <a:gd name="T35" fmla="*/ 1 h 1995"/>
              <a:gd name="T36" fmla="*/ 1247 w 1995"/>
              <a:gd name="T37" fmla="*/ 31 h 1995"/>
              <a:gd name="T38" fmla="*/ 1431 w 1995"/>
              <a:gd name="T39" fmla="*/ 98 h 1995"/>
              <a:gd name="T40" fmla="*/ 1594 w 1995"/>
              <a:gd name="T41" fmla="*/ 198 h 1995"/>
              <a:gd name="T42" fmla="*/ 1737 w 1995"/>
              <a:gd name="T43" fmla="*/ 327 h 1995"/>
              <a:gd name="T44" fmla="*/ 1851 w 1995"/>
              <a:gd name="T45" fmla="*/ 481 h 1995"/>
              <a:gd name="T46" fmla="*/ 1935 w 1995"/>
              <a:gd name="T47" fmla="*/ 655 h 1995"/>
              <a:gd name="T48" fmla="*/ 1985 w 1995"/>
              <a:gd name="T49" fmla="*/ 846 h 1995"/>
              <a:gd name="T50" fmla="*/ 1995 w 1995"/>
              <a:gd name="T51" fmla="*/ 998 h 1995"/>
              <a:gd name="T52" fmla="*/ 1985 w 1995"/>
              <a:gd name="T53" fmla="*/ 1150 h 1995"/>
              <a:gd name="T54" fmla="*/ 1935 w 1995"/>
              <a:gd name="T55" fmla="*/ 1340 h 1995"/>
              <a:gd name="T56" fmla="*/ 1851 w 1995"/>
              <a:gd name="T57" fmla="*/ 1515 h 1995"/>
              <a:gd name="T58" fmla="*/ 1737 w 1995"/>
              <a:gd name="T59" fmla="*/ 1668 h 1995"/>
              <a:gd name="T60" fmla="*/ 1594 w 1995"/>
              <a:gd name="T61" fmla="*/ 1798 h 1995"/>
              <a:gd name="T62" fmla="*/ 1431 w 1995"/>
              <a:gd name="T63" fmla="*/ 1898 h 1995"/>
              <a:gd name="T64" fmla="*/ 1247 w 1995"/>
              <a:gd name="T65" fmla="*/ 1964 h 1995"/>
              <a:gd name="T66" fmla="*/ 1049 w 1995"/>
              <a:gd name="T67" fmla="*/ 1993 h 1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95" h="1995">
                <a:moveTo>
                  <a:pt x="998" y="1995"/>
                </a:moveTo>
                <a:lnTo>
                  <a:pt x="946" y="1993"/>
                </a:lnTo>
                <a:lnTo>
                  <a:pt x="847" y="1984"/>
                </a:lnTo>
                <a:lnTo>
                  <a:pt x="748" y="1964"/>
                </a:lnTo>
                <a:lnTo>
                  <a:pt x="655" y="1935"/>
                </a:lnTo>
                <a:lnTo>
                  <a:pt x="565" y="1898"/>
                </a:lnTo>
                <a:lnTo>
                  <a:pt x="481" y="1851"/>
                </a:lnTo>
                <a:lnTo>
                  <a:pt x="401" y="1798"/>
                </a:lnTo>
                <a:lnTo>
                  <a:pt x="327" y="1735"/>
                </a:lnTo>
                <a:lnTo>
                  <a:pt x="259" y="1668"/>
                </a:lnTo>
                <a:lnTo>
                  <a:pt x="198" y="1594"/>
                </a:lnTo>
                <a:lnTo>
                  <a:pt x="145" y="1515"/>
                </a:lnTo>
                <a:lnTo>
                  <a:pt x="99" y="1430"/>
                </a:lnTo>
                <a:lnTo>
                  <a:pt x="61" y="1340"/>
                </a:lnTo>
                <a:lnTo>
                  <a:pt x="31" y="1247"/>
                </a:lnTo>
                <a:lnTo>
                  <a:pt x="12" y="1150"/>
                </a:lnTo>
                <a:lnTo>
                  <a:pt x="1" y="1049"/>
                </a:lnTo>
                <a:lnTo>
                  <a:pt x="0" y="998"/>
                </a:lnTo>
                <a:lnTo>
                  <a:pt x="1" y="946"/>
                </a:lnTo>
                <a:lnTo>
                  <a:pt x="12" y="846"/>
                </a:lnTo>
                <a:lnTo>
                  <a:pt x="31" y="748"/>
                </a:lnTo>
                <a:lnTo>
                  <a:pt x="61" y="655"/>
                </a:lnTo>
                <a:lnTo>
                  <a:pt x="99" y="565"/>
                </a:lnTo>
                <a:lnTo>
                  <a:pt x="145" y="481"/>
                </a:lnTo>
                <a:lnTo>
                  <a:pt x="198" y="400"/>
                </a:lnTo>
                <a:lnTo>
                  <a:pt x="259" y="327"/>
                </a:lnTo>
                <a:lnTo>
                  <a:pt x="327" y="259"/>
                </a:lnTo>
                <a:lnTo>
                  <a:pt x="401" y="198"/>
                </a:lnTo>
                <a:lnTo>
                  <a:pt x="481" y="145"/>
                </a:lnTo>
                <a:lnTo>
                  <a:pt x="565" y="98"/>
                </a:lnTo>
                <a:lnTo>
                  <a:pt x="655" y="61"/>
                </a:lnTo>
                <a:lnTo>
                  <a:pt x="748" y="31"/>
                </a:lnTo>
                <a:lnTo>
                  <a:pt x="847" y="12"/>
                </a:lnTo>
                <a:lnTo>
                  <a:pt x="946" y="1"/>
                </a:lnTo>
                <a:lnTo>
                  <a:pt x="998" y="0"/>
                </a:lnTo>
                <a:lnTo>
                  <a:pt x="1049" y="1"/>
                </a:lnTo>
                <a:lnTo>
                  <a:pt x="1150" y="12"/>
                </a:lnTo>
                <a:lnTo>
                  <a:pt x="1247" y="31"/>
                </a:lnTo>
                <a:lnTo>
                  <a:pt x="1340" y="61"/>
                </a:lnTo>
                <a:lnTo>
                  <a:pt x="1431" y="98"/>
                </a:lnTo>
                <a:lnTo>
                  <a:pt x="1515" y="145"/>
                </a:lnTo>
                <a:lnTo>
                  <a:pt x="1594" y="198"/>
                </a:lnTo>
                <a:lnTo>
                  <a:pt x="1668" y="259"/>
                </a:lnTo>
                <a:lnTo>
                  <a:pt x="1737" y="327"/>
                </a:lnTo>
                <a:lnTo>
                  <a:pt x="1798" y="400"/>
                </a:lnTo>
                <a:lnTo>
                  <a:pt x="1851" y="481"/>
                </a:lnTo>
                <a:lnTo>
                  <a:pt x="1898" y="565"/>
                </a:lnTo>
                <a:lnTo>
                  <a:pt x="1935" y="655"/>
                </a:lnTo>
                <a:lnTo>
                  <a:pt x="1964" y="748"/>
                </a:lnTo>
                <a:lnTo>
                  <a:pt x="1985" y="846"/>
                </a:lnTo>
                <a:lnTo>
                  <a:pt x="1995" y="946"/>
                </a:lnTo>
                <a:lnTo>
                  <a:pt x="1995" y="998"/>
                </a:lnTo>
                <a:lnTo>
                  <a:pt x="1995" y="1049"/>
                </a:lnTo>
                <a:lnTo>
                  <a:pt x="1985" y="1150"/>
                </a:lnTo>
                <a:lnTo>
                  <a:pt x="1964" y="1247"/>
                </a:lnTo>
                <a:lnTo>
                  <a:pt x="1935" y="1340"/>
                </a:lnTo>
                <a:lnTo>
                  <a:pt x="1898" y="1430"/>
                </a:lnTo>
                <a:lnTo>
                  <a:pt x="1851" y="1515"/>
                </a:lnTo>
                <a:lnTo>
                  <a:pt x="1798" y="1594"/>
                </a:lnTo>
                <a:lnTo>
                  <a:pt x="1737" y="1668"/>
                </a:lnTo>
                <a:lnTo>
                  <a:pt x="1668" y="1735"/>
                </a:lnTo>
                <a:lnTo>
                  <a:pt x="1594" y="1798"/>
                </a:lnTo>
                <a:lnTo>
                  <a:pt x="1515" y="1851"/>
                </a:lnTo>
                <a:lnTo>
                  <a:pt x="1431" y="1898"/>
                </a:lnTo>
                <a:lnTo>
                  <a:pt x="1340" y="1935"/>
                </a:lnTo>
                <a:lnTo>
                  <a:pt x="1247" y="1964"/>
                </a:lnTo>
                <a:lnTo>
                  <a:pt x="1150" y="1984"/>
                </a:lnTo>
                <a:lnTo>
                  <a:pt x="1049" y="1993"/>
                </a:lnTo>
                <a:lnTo>
                  <a:pt x="998" y="199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Rectangle 81">
            <a:extLst/>
          </p:cNvPr>
          <p:cNvSpPr/>
          <p:nvPr/>
        </p:nvSpPr>
        <p:spPr>
          <a:xfrm>
            <a:off x="252715" y="1343699"/>
            <a:ext cx="4828293" cy="25678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342900" lvl="0" indent="-342900" fontAlgn="auto">
              <a:buFont typeface="+mj-lt"/>
              <a:buAutoNum type="arabicPeriod"/>
            </a:pPr>
            <a:r>
              <a:rPr lang="en-US" sz="1600" dirty="0" smtClean="0"/>
              <a:t>Mangrove area decrease causes abrasion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600" kern="0" dirty="0"/>
              <a:t>Coastal flooding</a:t>
            </a:r>
            <a:endParaRPr lang="en-US" sz="1600" kern="0" dirty="0"/>
          </a:p>
          <a:p>
            <a:pPr marL="342900" lvl="0" indent="-342900" fontAlgn="auto">
              <a:buFont typeface="+mj-lt"/>
              <a:buAutoNum type="arabicPeriod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Land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Subsidence worsen flood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kern="0" dirty="0" smtClean="0"/>
              <a:t>Drought </a:t>
            </a:r>
            <a:r>
              <a:rPr lang="en-US" sz="1600" kern="0" dirty="0"/>
              <a:t>and lack of water </a:t>
            </a:r>
            <a:r>
              <a:rPr lang="en-US" sz="1600" kern="0" dirty="0" smtClean="0"/>
              <a:t>storage results to w</a:t>
            </a:r>
            <a:r>
              <a:rPr lang="en-US" sz="1600" kern="0" baseline="0" dirty="0" smtClean="0"/>
              <a:t>ater scarcity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kern="0" dirty="0"/>
              <a:t>C</a:t>
            </a:r>
            <a:r>
              <a:rPr lang="en-US" sz="1600" kern="0" dirty="0" smtClean="0"/>
              <a:t>limate change causes tidal </a:t>
            </a:r>
            <a:r>
              <a:rPr lang="en-US" sz="1600" kern="0" dirty="0"/>
              <a:t>flood </a:t>
            </a:r>
            <a:endParaRPr lang="en-US" sz="1600" kern="0" dirty="0" smtClean="0"/>
          </a:p>
          <a:p>
            <a:pPr marL="342900" lvl="0" indent="-342900" fontAlgn="auto">
              <a:buFont typeface="+mj-lt"/>
              <a:buAutoNum type="arabicPeriod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Waste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disposal decrease </a:t>
            </a:r>
            <a:r>
              <a:rPr lang="en-US" sz="1600" kern="0" dirty="0" smtClean="0"/>
              <a:t>fisherman revenue</a:t>
            </a:r>
          </a:p>
          <a:p>
            <a:pPr marL="342900" lvl="0" indent="-342900" fontAlgn="auto">
              <a:buFont typeface="+mj-lt"/>
              <a:buAutoNum type="arabicPeriod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Population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growth increases land needs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565" y="4657557"/>
            <a:ext cx="67103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ntegrated coastal development zone in North Java Cities:</a:t>
            </a:r>
          </a:p>
          <a:p>
            <a:pPr marL="342900" indent="-342900">
              <a:buAutoNum type="alphaLcPeriod"/>
            </a:pPr>
            <a:r>
              <a:rPr lang="id-ID" sz="1400" dirty="0" smtClean="0"/>
              <a:t>Solution </a:t>
            </a:r>
            <a:r>
              <a:rPr lang="en-US" sz="1400" dirty="0" smtClean="0"/>
              <a:t>for </a:t>
            </a:r>
            <a:r>
              <a:rPr lang="id-ID" sz="1400" dirty="0" smtClean="0"/>
              <a:t>flood </a:t>
            </a:r>
            <a:r>
              <a:rPr lang="id-ID" sz="1400" dirty="0"/>
              <a:t>and tidal flood through polder </a:t>
            </a:r>
            <a:r>
              <a:rPr lang="id-ID" sz="1400" dirty="0" smtClean="0"/>
              <a:t>system</a:t>
            </a:r>
            <a:endParaRPr lang="en-US" sz="1400" dirty="0" smtClean="0"/>
          </a:p>
          <a:p>
            <a:pPr marL="342900" indent="-342900">
              <a:buFontTx/>
              <a:buAutoNum type="alphaLcPeriod"/>
            </a:pPr>
            <a:r>
              <a:rPr lang="id-ID" sz="1400" dirty="0" smtClean="0"/>
              <a:t>Development of land, sea, and air i</a:t>
            </a:r>
            <a:r>
              <a:rPr lang="en-US" sz="1400" dirty="0" err="1" smtClean="0"/>
              <a:t>nfrastru</a:t>
            </a:r>
            <a:r>
              <a:rPr lang="id-ID" sz="1400" dirty="0" smtClean="0"/>
              <a:t>c</a:t>
            </a:r>
            <a:r>
              <a:rPr lang="en-US" sz="1400" dirty="0" err="1" smtClean="0"/>
              <a:t>tur</a:t>
            </a:r>
            <a:r>
              <a:rPr lang="id-ID" sz="1400" dirty="0" smtClean="0"/>
              <a:t>e</a:t>
            </a:r>
            <a:endParaRPr lang="en-US" sz="1400" dirty="0" smtClean="0"/>
          </a:p>
          <a:p>
            <a:pPr marL="342900" indent="-342900">
              <a:buFontTx/>
              <a:buAutoNum type="alphaLcPeriod"/>
            </a:pPr>
            <a:r>
              <a:rPr lang="en-US" sz="1400" dirty="0" err="1" smtClean="0"/>
              <a:t>Solu</a:t>
            </a:r>
            <a:r>
              <a:rPr lang="id-ID" sz="1400" dirty="0" smtClean="0"/>
              <a:t>tion of raw water limitation and water quality improvement</a:t>
            </a:r>
            <a:endParaRPr lang="en-US" sz="1400" dirty="0" smtClean="0"/>
          </a:p>
          <a:p>
            <a:pPr marL="342900" indent="-342900">
              <a:buFontTx/>
              <a:buAutoNum type="alphaLcPeriod"/>
            </a:pPr>
            <a:r>
              <a:rPr lang="id-ID" sz="1400" dirty="0" smtClean="0"/>
              <a:t>Renewable energy potency </a:t>
            </a:r>
            <a:r>
              <a:rPr lang="en-US" sz="1400" dirty="0" smtClean="0"/>
              <a:t>(</a:t>
            </a:r>
            <a:r>
              <a:rPr lang="id-ID" sz="1400" dirty="0" smtClean="0"/>
              <a:t>water and sun</a:t>
            </a:r>
            <a:r>
              <a:rPr lang="en-US" sz="1400" dirty="0" smtClean="0"/>
              <a:t>)</a:t>
            </a:r>
          </a:p>
          <a:p>
            <a:pPr marL="342900" indent="-342900">
              <a:buFontTx/>
              <a:buAutoNum type="alphaLcPeriod"/>
            </a:pPr>
            <a:r>
              <a:rPr lang="id-ID" sz="1400" dirty="0" smtClean="0"/>
              <a:t>Conservation and extention of vegetation ecosystem</a:t>
            </a:r>
            <a:endParaRPr lang="en-US" sz="1400" dirty="0" smtClean="0"/>
          </a:p>
          <a:p>
            <a:pPr marL="342900" indent="-342900">
              <a:buFontTx/>
              <a:buAutoNum type="alphaLcPeriod"/>
            </a:pPr>
            <a:r>
              <a:rPr lang="id-ID" sz="1400" dirty="0" smtClean="0"/>
              <a:t>Development of fishery and maritime industry</a:t>
            </a:r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94676" y="1227470"/>
            <a:ext cx="347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Urban Agglomeration in North Java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72108" y="1848507"/>
            <a:ext cx="6023569" cy="2602342"/>
            <a:chOff x="5572125" y="1870668"/>
            <a:chExt cx="5624660" cy="243000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572125" y="1874968"/>
              <a:ext cx="0" cy="105794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242512" y="2305508"/>
              <a:ext cx="0" cy="149156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84826" y="2444576"/>
              <a:ext cx="0" cy="185609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0444163" y="2444576"/>
              <a:ext cx="75262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242512" y="2305508"/>
              <a:ext cx="83798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572125" y="1870668"/>
              <a:ext cx="1133475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200183" y="3181708"/>
            <a:ext cx="2241195" cy="338554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Jabodetabekpunjur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433344" y="4112295"/>
            <a:ext cx="2241195" cy="338554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Kedungsepur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9750031" y="4697815"/>
            <a:ext cx="2092771" cy="338554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Gerbangkartasusila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200183" y="3533244"/>
            <a:ext cx="2104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Provinsi</a:t>
            </a:r>
            <a:r>
              <a:rPr lang="en-US" sz="1200" dirty="0" smtClean="0"/>
              <a:t> DKI Jakarta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Bogor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Bekasi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Depok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Tangerang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Tangerang</a:t>
            </a:r>
            <a:r>
              <a:rPr lang="en-US" sz="1200" dirty="0" smtClean="0"/>
              <a:t> Selatan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Kabupaten</a:t>
            </a:r>
            <a:r>
              <a:rPr lang="en-US" sz="1200" dirty="0" smtClean="0"/>
              <a:t> </a:t>
            </a:r>
            <a:r>
              <a:rPr lang="en-US" sz="1200" dirty="0" err="1" smtClean="0"/>
              <a:t>Cianjur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7421789" y="4470799"/>
            <a:ext cx="2104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Kendal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Demak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Semarang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Salatiga</a:t>
            </a:r>
            <a:r>
              <a:rPr lang="en-US" sz="1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Grobogan</a:t>
            </a:r>
            <a:r>
              <a:rPr lang="en-US" sz="1200" dirty="0" smtClean="0"/>
              <a:t> 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9750031" y="5036369"/>
            <a:ext cx="2104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Gresik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Bangkalan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Mojokerto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Surabaya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Sidoarjo</a:t>
            </a:r>
            <a:r>
              <a:rPr lang="en-US" sz="1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Lamongan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604298" y="6236698"/>
            <a:ext cx="4021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Source: </a:t>
            </a:r>
            <a:r>
              <a:rPr lang="en-US" sz="1100" i="1" dirty="0" err="1" smtClean="0"/>
              <a:t>Dechatlon</a:t>
            </a:r>
            <a:r>
              <a:rPr lang="en-US" sz="1100" i="1" dirty="0" smtClean="0"/>
              <a:t> 2017</a:t>
            </a:r>
            <a:endParaRPr lang="en-US" sz="1100" i="1" dirty="0"/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1F51D526-DAFE-4626-B192-942E131C7ED5}"/>
              </a:ext>
            </a:extLst>
          </p:cNvPr>
          <p:cNvSpPr txBox="1">
            <a:spLocks/>
          </p:cNvSpPr>
          <p:nvPr/>
        </p:nvSpPr>
        <p:spPr>
          <a:xfrm>
            <a:off x="1148092" y="179718"/>
            <a:ext cx="10756625" cy="74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0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altLang="en-US" sz="3100" dirty="0" smtClean="0">
                <a:latin typeface="Bahnschrift" panose="020B0502040204020203" pitchFamily="34" charset="0"/>
              </a:rPr>
              <a:t>INTEGRATED WATER RESOURCE MANAGEMENT</a:t>
            </a:r>
          </a:p>
          <a:p>
            <a:pPr algn="ctr"/>
            <a:r>
              <a:rPr lang="fi-FI" sz="2700" dirty="0" smtClean="0">
                <a:latin typeface="Bahnschrift" panose="020B0502040204020203" pitchFamily="34" charset="0"/>
              </a:rPr>
              <a:t>...North Java Integrated Coastal Development...</a:t>
            </a:r>
            <a:endParaRPr lang="en-US" sz="2200" dirty="0">
              <a:latin typeface="Bahnschrift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1148373"/>
            <a:ext cx="4339393" cy="503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0" y="4106861"/>
            <a:ext cx="4339393" cy="55069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Policy Direction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36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DECF589-8901-4F54-A7EC-D2BD571CEA46}"/>
              </a:ext>
            </a:extLst>
          </p:cNvPr>
          <p:cNvSpPr/>
          <p:nvPr/>
        </p:nvSpPr>
        <p:spPr>
          <a:xfrm>
            <a:off x="6410769" y="742003"/>
            <a:ext cx="4936651" cy="1236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2" name="Title 3">
            <a:extLst>
              <a:ext uri="{FF2B5EF4-FFF2-40B4-BE49-F238E27FC236}">
                <a16:creationId xmlns:a16="http://schemas.microsoft.com/office/drawing/2014/main" id="{1F51D526-DAFE-4626-B192-942E131C7ED5}"/>
              </a:ext>
            </a:extLst>
          </p:cNvPr>
          <p:cNvSpPr txBox="1">
            <a:spLocks/>
          </p:cNvSpPr>
          <p:nvPr/>
        </p:nvSpPr>
        <p:spPr>
          <a:xfrm>
            <a:off x="1148092" y="179718"/>
            <a:ext cx="10756625" cy="74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0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altLang="en-US" sz="3100" dirty="0" smtClean="0">
                <a:latin typeface="Bahnschrift" panose="020B0502040204020203" pitchFamily="34" charset="0"/>
              </a:rPr>
              <a:t>INTEGRATED URBAN WATER RESOURCE MANAGEMENT</a:t>
            </a:r>
          </a:p>
          <a:p>
            <a:pPr algn="ctr"/>
            <a:r>
              <a:rPr lang="fi-FI" sz="2700" dirty="0" smtClean="0">
                <a:latin typeface="Bahnschrift" panose="020B0502040204020203" pitchFamily="34" charset="0"/>
              </a:rPr>
              <a:t>...Case Study: The Urban Watershed Program...</a:t>
            </a:r>
            <a:endParaRPr lang="en-US" sz="2200" dirty="0">
              <a:latin typeface="Bahnschrif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17141"/>
            <a:ext cx="5471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10 selected urban agglomeration focused </a:t>
            </a:r>
            <a:r>
              <a:rPr lang="en-US" dirty="0"/>
              <a:t>on potential and critical issues related to </a:t>
            </a:r>
            <a:r>
              <a:rPr lang="en-US" b="1" dirty="0"/>
              <a:t>water quantity, water quality and water flow.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652070" y="1954681"/>
            <a:ext cx="55979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 Overall </a:t>
            </a:r>
            <a:r>
              <a:rPr lang="en-US" sz="1500" dirty="0"/>
              <a:t>attitude change </a:t>
            </a:r>
            <a:r>
              <a:rPr lang="en-US" sz="1500" dirty="0" smtClean="0"/>
              <a:t>to </a:t>
            </a:r>
            <a:r>
              <a:rPr lang="en-US" sz="1500" dirty="0"/>
              <a:t>use the natural resources </a:t>
            </a:r>
            <a:r>
              <a:rPr lang="en-US" sz="1500" dirty="0" smtClean="0"/>
              <a:t>sustainably/responsibly.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Sustainable water use by reduction </a:t>
            </a:r>
            <a:r>
              <a:rPr lang="en-US" sz="1500" dirty="0"/>
              <a:t>of shallow groundwater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Private </a:t>
            </a:r>
            <a:r>
              <a:rPr lang="en-US" sz="1500" dirty="0"/>
              <a:t>sector participation in water distribution </a:t>
            </a:r>
            <a:r>
              <a:rPr lang="en-US" sz="1500" dirty="0" smtClean="0"/>
              <a:t>improvement</a:t>
            </a:r>
            <a:endParaRPr lang="en-US" sz="1500" dirty="0"/>
          </a:p>
        </p:txBody>
      </p:sp>
      <p:sp>
        <p:nvSpPr>
          <p:cNvPr id="5" name="Rectangle 4"/>
          <p:cNvSpPr/>
          <p:nvPr/>
        </p:nvSpPr>
        <p:spPr>
          <a:xfrm>
            <a:off x="6714646" y="3281898"/>
            <a:ext cx="5335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awareness </a:t>
            </a:r>
            <a:r>
              <a:rPr lang="en-US" sz="1500" dirty="0"/>
              <a:t>and </a:t>
            </a:r>
            <a:r>
              <a:rPr lang="en-US" sz="1500" dirty="0" err="1"/>
              <a:t>behaviour</a:t>
            </a:r>
            <a:r>
              <a:rPr lang="en-US" sz="1500" dirty="0"/>
              <a:t> improvement and treatment </a:t>
            </a:r>
            <a:r>
              <a:rPr lang="en-US" sz="1500" dirty="0" smtClean="0"/>
              <a:t>capacity for sanitation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Many </a:t>
            </a:r>
            <a:r>
              <a:rPr lang="en-US" sz="1500" dirty="0"/>
              <a:t>sanitation and solid waste management projects are implemented at pilot scale only</a:t>
            </a:r>
            <a:r>
              <a:rPr lang="en-US" sz="15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 Private </a:t>
            </a:r>
            <a:r>
              <a:rPr lang="en-US" sz="1500" dirty="0"/>
              <a:t>sector participation in domestic wastewater water treatment has very little </a:t>
            </a:r>
            <a:r>
              <a:rPr lang="en-US" sz="1500" dirty="0" smtClean="0"/>
              <a:t>potential</a:t>
            </a:r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6652070" y="521567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Improved </a:t>
            </a:r>
            <a:r>
              <a:rPr lang="en-US" sz="1500" dirty="0"/>
              <a:t>control on land conversion </a:t>
            </a: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Restrictions </a:t>
            </a:r>
            <a:r>
              <a:rPr lang="en-US" sz="1500" dirty="0"/>
              <a:t>made on agricultural activities still allowed in hilly/erosive </a:t>
            </a:r>
            <a:r>
              <a:rPr lang="en-US" sz="1500" dirty="0" err="1"/>
              <a:t>upperwatersheds</a:t>
            </a:r>
            <a:r>
              <a:rPr lang="en-US" sz="1500" dirty="0"/>
              <a:t> and water infiltration areas.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The </a:t>
            </a:r>
            <a:r>
              <a:rPr lang="en-US" sz="1500" dirty="0"/>
              <a:t>community </a:t>
            </a:r>
            <a:r>
              <a:rPr lang="en-US" sz="1500" dirty="0" smtClean="0"/>
              <a:t>resilient </a:t>
            </a:r>
            <a:r>
              <a:rPr lang="en-US" sz="1500" dirty="0"/>
              <a:t>for natural disasters, </a:t>
            </a: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No </a:t>
            </a:r>
            <a:r>
              <a:rPr lang="en-US" sz="1500" dirty="0"/>
              <a:t>potential for direct private sector participation </a:t>
            </a:r>
            <a:r>
              <a:rPr lang="en-US" sz="1500" dirty="0" smtClean="0"/>
              <a:t> </a:t>
            </a:r>
            <a:r>
              <a:rPr lang="en-US" sz="1500" dirty="0"/>
              <a:t>flood control improvement projects.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07" y="1092915"/>
            <a:ext cx="5571484" cy="5387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Urban Watershed Strategy </a:t>
            </a:r>
            <a:r>
              <a:rPr lang="en-US" dirty="0" smtClean="0"/>
              <a:t>Program (2018)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268" t="30776" r="20962" b="13730"/>
          <a:stretch/>
        </p:blipFill>
        <p:spPr>
          <a:xfrm>
            <a:off x="170596" y="2440471"/>
            <a:ext cx="5219701" cy="257071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3257979" y="4598041"/>
            <a:ext cx="668290" cy="6223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800720" y="4585393"/>
            <a:ext cx="1403490" cy="4007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Selected 10 agglomeration</a:t>
            </a:r>
            <a:endParaRPr lang="en-US" sz="1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807489" y="1328304"/>
            <a:ext cx="0" cy="541393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84752" y="5772760"/>
            <a:ext cx="5559342" cy="4705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Critical issues related to water shortage, water pollution and flooding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105130" y="5226656"/>
            <a:ext cx="3638964" cy="4445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Potency of hydropower and irrigation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91172" y="5226656"/>
            <a:ext cx="1853634" cy="4445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High Urban Population Size</a:t>
            </a: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20" y="5467081"/>
            <a:ext cx="702772" cy="7027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9294" y="2022214"/>
            <a:ext cx="835352" cy="8353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20" y="3643144"/>
            <a:ext cx="810496" cy="810496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5809094" y="1514287"/>
            <a:ext cx="2335374" cy="3389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Water Quantity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807489" y="2970344"/>
            <a:ext cx="2335374" cy="3389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Water Quality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807489" y="4810028"/>
            <a:ext cx="2335374" cy="336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Water Continuity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224682" y="1057388"/>
            <a:ext cx="5571484" cy="3515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158196" y="6344938"/>
            <a:ext cx="5819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Souurce</a:t>
            </a:r>
            <a:r>
              <a:rPr lang="en-US" sz="1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1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Studi</a:t>
            </a:r>
            <a:r>
              <a:rPr lang="en-US" sz="1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Decathlon, 2018</a:t>
            </a:r>
            <a:endParaRPr lang="en-US"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DECF589-8901-4F54-A7EC-D2BD571CEA46}"/>
              </a:ext>
            </a:extLst>
          </p:cNvPr>
          <p:cNvSpPr/>
          <p:nvPr/>
        </p:nvSpPr>
        <p:spPr>
          <a:xfrm>
            <a:off x="6410769" y="424503"/>
            <a:ext cx="4936651" cy="1236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2" name="Title 3">
            <a:extLst>
              <a:ext uri="{FF2B5EF4-FFF2-40B4-BE49-F238E27FC236}">
                <a16:creationId xmlns:a16="http://schemas.microsoft.com/office/drawing/2014/main" id="{1F51D526-DAFE-4626-B192-942E131C7ED5}"/>
              </a:ext>
            </a:extLst>
          </p:cNvPr>
          <p:cNvSpPr txBox="1">
            <a:spLocks/>
          </p:cNvSpPr>
          <p:nvPr/>
        </p:nvSpPr>
        <p:spPr>
          <a:xfrm>
            <a:off x="1148092" y="179718"/>
            <a:ext cx="10756625" cy="74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0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altLang="en-US" sz="4100" dirty="0" smtClean="0">
                <a:latin typeface="Bahnschrift" panose="020B0502040204020203" pitchFamily="34" charset="0"/>
              </a:rPr>
              <a:t>INTEGRATED URBAN WATER RESOURCE MANAGEMENT</a:t>
            </a:r>
          </a:p>
          <a:p>
            <a:pPr algn="ctr"/>
            <a:r>
              <a:rPr lang="fi-FI" sz="2700" dirty="0" smtClean="0">
                <a:latin typeface="Bahnschrift" panose="020B0502040204020203" pitchFamily="34" charset="0"/>
              </a:rPr>
              <a:t>...Case Study: </a:t>
            </a:r>
            <a:r>
              <a:rPr lang="en-US" sz="2700" dirty="0" smtClean="0">
                <a:latin typeface="Bahnschrift" panose="020B0502040204020203" pitchFamily="34" charset="0"/>
              </a:rPr>
              <a:t>Indonesia Urban Flood, Disaster Risk  Management, And Drainage Program</a:t>
            </a:r>
            <a:r>
              <a:rPr lang="fi-FI" sz="2700" dirty="0" smtClean="0">
                <a:latin typeface="Bahnschrift" panose="020B0502040204020203" pitchFamily="34" charset="0"/>
              </a:rPr>
              <a:t>...</a:t>
            </a:r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79383" y="3712088"/>
            <a:ext cx="4460475" cy="99546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>
                <a:latin typeface="+mj-lt"/>
                <a:cs typeface="Trebuchet MS"/>
              </a:rPr>
              <a:t>Urban </a:t>
            </a:r>
            <a:r>
              <a:rPr lang="en-US" b="1" spc="-10" dirty="0">
                <a:latin typeface="+mj-lt"/>
                <a:cs typeface="Trebuchet MS"/>
              </a:rPr>
              <a:t>population </a:t>
            </a:r>
            <a:r>
              <a:rPr lang="en-US" b="1" dirty="0">
                <a:latin typeface="+mj-lt"/>
                <a:cs typeface="Trebuchet MS"/>
              </a:rPr>
              <a:t>growth </a:t>
            </a:r>
            <a:r>
              <a:rPr lang="en-US" b="1" spc="-30" dirty="0">
                <a:latin typeface="+mj-lt"/>
                <a:cs typeface="Trebuchet MS"/>
              </a:rPr>
              <a:t>is </a:t>
            </a:r>
            <a:r>
              <a:rPr lang="en-US" b="1" spc="-20" dirty="0">
                <a:latin typeface="+mj-lt"/>
                <a:cs typeface="Trebuchet MS"/>
              </a:rPr>
              <a:t>the  </a:t>
            </a:r>
            <a:r>
              <a:rPr lang="en-US" b="1" spc="15" dirty="0">
                <a:latin typeface="+mj-lt"/>
                <a:cs typeface="Trebuchet MS"/>
              </a:rPr>
              <a:t>dominant </a:t>
            </a:r>
            <a:r>
              <a:rPr lang="en-US" b="1" spc="-15" dirty="0">
                <a:latin typeface="+mj-lt"/>
                <a:cs typeface="Trebuchet MS"/>
              </a:rPr>
              <a:t>factor </a:t>
            </a:r>
            <a:r>
              <a:rPr lang="en-US" b="1" spc="-5" dirty="0">
                <a:latin typeface="+mj-lt"/>
                <a:cs typeface="Trebuchet MS"/>
              </a:rPr>
              <a:t>(risk </a:t>
            </a:r>
            <a:r>
              <a:rPr lang="en-US" b="1" spc="-30" dirty="0">
                <a:latin typeface="+mj-lt"/>
                <a:cs typeface="Trebuchet MS"/>
              </a:rPr>
              <a:t>increases </a:t>
            </a:r>
            <a:r>
              <a:rPr lang="en-US" b="1" spc="-60" dirty="0">
                <a:latin typeface="+mj-lt"/>
                <a:cs typeface="Trebuchet MS"/>
              </a:rPr>
              <a:t>by  </a:t>
            </a:r>
            <a:r>
              <a:rPr lang="en-US" b="1" spc="-10" dirty="0">
                <a:latin typeface="+mj-lt"/>
                <a:cs typeface="Trebuchet MS"/>
              </a:rPr>
              <a:t>47%) </a:t>
            </a:r>
            <a:r>
              <a:rPr lang="en-US" spc="-105" dirty="0" smtClean="0">
                <a:latin typeface="+mj-lt"/>
                <a:cs typeface="Trebuchet MS"/>
              </a:rPr>
              <a:t>of flood hazard</a:t>
            </a:r>
            <a:endParaRPr lang="en-US" dirty="0">
              <a:latin typeface="+mj-lt"/>
            </a:endParaRPr>
          </a:p>
        </p:txBody>
      </p:sp>
      <p:sp>
        <p:nvSpPr>
          <p:cNvPr id="26" name="object 3"/>
          <p:cNvSpPr txBox="1"/>
          <p:nvPr/>
        </p:nvSpPr>
        <p:spPr>
          <a:xfrm>
            <a:off x="5433243" y="3308487"/>
            <a:ext cx="169989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5" dirty="0">
                <a:latin typeface="Trebuchet MS"/>
                <a:cs typeface="Trebuchet MS"/>
              </a:rPr>
              <a:t>Aqueduct </a:t>
            </a:r>
            <a:r>
              <a:rPr sz="1100" spc="-25" dirty="0">
                <a:latin typeface="Trebuchet MS"/>
                <a:cs typeface="Trebuchet MS"/>
              </a:rPr>
              <a:t>2010 </a:t>
            </a:r>
            <a:r>
              <a:rPr sz="1100" spc="-40" dirty="0">
                <a:latin typeface="Trebuchet MS"/>
                <a:cs typeface="Trebuchet MS"/>
              </a:rPr>
              <a:t>Flood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Hazard</a:t>
            </a:r>
            <a:endParaRPr sz="1100">
              <a:latin typeface="Trebuchet MS"/>
              <a:cs typeface="Trebuchet MS"/>
            </a:endParaRPr>
          </a:p>
          <a:p>
            <a:pPr marL="515620">
              <a:lnSpc>
                <a:spcPct val="100000"/>
              </a:lnSpc>
              <a:spcBef>
                <a:spcPts val="5"/>
              </a:spcBef>
            </a:pPr>
            <a:r>
              <a:rPr sz="1100" spc="-30" dirty="0">
                <a:latin typeface="Trebuchet MS"/>
                <a:cs typeface="Trebuchet MS"/>
              </a:rPr>
              <a:t>BPS </a:t>
            </a:r>
            <a:r>
              <a:rPr sz="1100" spc="-25" dirty="0">
                <a:latin typeface="Trebuchet MS"/>
                <a:cs typeface="Trebuchet MS"/>
              </a:rPr>
              <a:t>2016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Population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433243" y="5603352"/>
            <a:ext cx="169989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5" dirty="0">
                <a:latin typeface="Trebuchet MS"/>
                <a:cs typeface="Trebuchet MS"/>
              </a:rPr>
              <a:t>Aqueduct </a:t>
            </a:r>
            <a:r>
              <a:rPr sz="1100" spc="-25" dirty="0">
                <a:latin typeface="Trebuchet MS"/>
                <a:cs typeface="Trebuchet MS"/>
              </a:rPr>
              <a:t>2050 </a:t>
            </a:r>
            <a:r>
              <a:rPr sz="1100" spc="-40" dirty="0">
                <a:latin typeface="Trebuchet MS"/>
                <a:cs typeface="Trebuchet MS"/>
              </a:rPr>
              <a:t>Flood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Hazard</a:t>
            </a:r>
            <a:endParaRPr sz="1100">
              <a:latin typeface="Trebuchet MS"/>
              <a:cs typeface="Trebuchet MS"/>
            </a:endParaRPr>
          </a:p>
          <a:p>
            <a:pPr marL="515620">
              <a:lnSpc>
                <a:spcPct val="100000"/>
              </a:lnSpc>
            </a:pPr>
            <a:r>
              <a:rPr sz="1100" spc="-30" dirty="0">
                <a:latin typeface="Trebuchet MS"/>
                <a:cs typeface="Trebuchet MS"/>
              </a:rPr>
              <a:t>BPS </a:t>
            </a:r>
            <a:r>
              <a:rPr sz="1100" spc="-25" dirty="0">
                <a:latin typeface="Trebuchet MS"/>
                <a:cs typeface="Trebuchet MS"/>
              </a:rPr>
              <a:t>2055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Population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8" name="object 6"/>
          <p:cNvSpPr txBox="1"/>
          <p:nvPr/>
        </p:nvSpPr>
        <p:spPr>
          <a:xfrm>
            <a:off x="7627548" y="4993337"/>
            <a:ext cx="451231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65" dirty="0">
                <a:latin typeface="+mj-lt"/>
                <a:cs typeface="Trebuchet MS"/>
              </a:rPr>
              <a:t>The </a:t>
            </a:r>
            <a:r>
              <a:rPr sz="2000" spc="-100" dirty="0">
                <a:latin typeface="+mj-lt"/>
                <a:cs typeface="Trebuchet MS"/>
              </a:rPr>
              <a:t>combined </a:t>
            </a:r>
            <a:r>
              <a:rPr sz="2000" spc="-170" dirty="0">
                <a:latin typeface="+mj-lt"/>
                <a:cs typeface="Trebuchet MS"/>
              </a:rPr>
              <a:t>effect </a:t>
            </a:r>
            <a:r>
              <a:rPr sz="2000" spc="-95" dirty="0">
                <a:latin typeface="+mj-lt"/>
                <a:cs typeface="Trebuchet MS"/>
              </a:rPr>
              <a:t>results </a:t>
            </a:r>
            <a:r>
              <a:rPr sz="2000" spc="-120" dirty="0">
                <a:latin typeface="+mj-lt"/>
                <a:cs typeface="Trebuchet MS"/>
              </a:rPr>
              <a:t>in </a:t>
            </a:r>
            <a:r>
              <a:rPr sz="2000" spc="-160" dirty="0">
                <a:latin typeface="+mj-lt"/>
                <a:cs typeface="Trebuchet MS"/>
              </a:rPr>
              <a:t>an </a:t>
            </a:r>
            <a:r>
              <a:rPr sz="2000" spc="-130" dirty="0">
                <a:latin typeface="+mj-lt"/>
                <a:cs typeface="Trebuchet MS"/>
              </a:rPr>
              <a:t>estimated  </a:t>
            </a:r>
            <a:r>
              <a:rPr sz="2000" b="1" spc="-30" dirty="0">
                <a:latin typeface="+mj-lt"/>
                <a:cs typeface="Trebuchet MS"/>
              </a:rPr>
              <a:t>75% increase </a:t>
            </a:r>
            <a:r>
              <a:rPr sz="2000" b="1" spc="-50" dirty="0">
                <a:latin typeface="+mj-lt"/>
                <a:cs typeface="Trebuchet MS"/>
              </a:rPr>
              <a:t>of </a:t>
            </a:r>
            <a:r>
              <a:rPr sz="2000" b="1" spc="-10" dirty="0">
                <a:latin typeface="+mj-lt"/>
                <a:cs typeface="Trebuchet MS"/>
              </a:rPr>
              <a:t>Indonesians </a:t>
            </a:r>
            <a:r>
              <a:rPr sz="2000" b="1" dirty="0">
                <a:latin typeface="+mj-lt"/>
                <a:cs typeface="Trebuchet MS"/>
              </a:rPr>
              <a:t>at </a:t>
            </a:r>
            <a:r>
              <a:rPr sz="2000" b="1" spc="-10" dirty="0">
                <a:latin typeface="+mj-lt"/>
                <a:cs typeface="Trebuchet MS"/>
              </a:rPr>
              <a:t>risk </a:t>
            </a:r>
            <a:r>
              <a:rPr sz="2000" b="1" spc="-50" dirty="0">
                <a:latin typeface="+mj-lt"/>
                <a:cs typeface="Trebuchet MS"/>
              </a:rPr>
              <a:t>of  </a:t>
            </a:r>
            <a:r>
              <a:rPr sz="2000" b="1" spc="-15" dirty="0">
                <a:latin typeface="+mj-lt"/>
                <a:cs typeface="Trebuchet MS"/>
              </a:rPr>
              <a:t>flooding </a:t>
            </a:r>
            <a:r>
              <a:rPr sz="2000" b="1" spc="-60" dirty="0">
                <a:latin typeface="+mj-lt"/>
                <a:cs typeface="Trebuchet MS"/>
              </a:rPr>
              <a:t>by</a:t>
            </a:r>
            <a:r>
              <a:rPr sz="2000" b="1" spc="-65" dirty="0">
                <a:latin typeface="+mj-lt"/>
                <a:cs typeface="Trebuchet MS"/>
              </a:rPr>
              <a:t> </a:t>
            </a:r>
            <a:r>
              <a:rPr sz="2000" b="1" spc="-75" dirty="0">
                <a:latin typeface="+mj-lt"/>
                <a:cs typeface="Trebuchet MS"/>
              </a:rPr>
              <a:t>2055</a:t>
            </a:r>
            <a:endParaRPr sz="2000" dirty="0">
              <a:latin typeface="+mj-lt"/>
              <a:cs typeface="Trebuchet MS"/>
            </a:endParaRPr>
          </a:p>
        </p:txBody>
      </p:sp>
      <p:sp>
        <p:nvSpPr>
          <p:cNvPr id="30" name="object 8"/>
          <p:cNvSpPr txBox="1"/>
          <p:nvPr/>
        </p:nvSpPr>
        <p:spPr>
          <a:xfrm>
            <a:off x="491009" y="4245087"/>
            <a:ext cx="180975" cy="148780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50" spc="-15" dirty="0">
                <a:latin typeface="Trebuchet MS"/>
                <a:cs typeface="Trebuchet MS"/>
              </a:rPr>
              <a:t>Number </a:t>
            </a:r>
            <a:r>
              <a:rPr sz="1050" spc="-60" dirty="0">
                <a:latin typeface="Trebuchet MS"/>
                <a:cs typeface="Trebuchet MS"/>
              </a:rPr>
              <a:t>of </a:t>
            </a:r>
            <a:r>
              <a:rPr sz="1050" spc="-55" dirty="0">
                <a:latin typeface="Trebuchet MS"/>
                <a:cs typeface="Trebuchet MS"/>
              </a:rPr>
              <a:t>people</a:t>
            </a:r>
            <a:r>
              <a:rPr sz="1050" spc="-85" dirty="0">
                <a:latin typeface="Trebuchet MS"/>
                <a:cs typeface="Trebuchet MS"/>
              </a:rPr>
              <a:t> affected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1" name="object 9"/>
          <p:cNvSpPr/>
          <p:nvPr/>
        </p:nvSpPr>
        <p:spPr>
          <a:xfrm>
            <a:off x="715194" y="4240795"/>
            <a:ext cx="1514856" cy="1484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2" name="object 10"/>
          <p:cNvSpPr/>
          <p:nvPr/>
        </p:nvSpPr>
        <p:spPr>
          <a:xfrm>
            <a:off x="8068655" y="2459437"/>
            <a:ext cx="3803650" cy="0"/>
          </a:xfrm>
          <a:custGeom>
            <a:avLst/>
            <a:gdLst/>
            <a:ahLst/>
            <a:cxnLst/>
            <a:rect l="l" t="t" r="r" b="b"/>
            <a:pathLst>
              <a:path w="3803650">
                <a:moveTo>
                  <a:pt x="0" y="0"/>
                </a:moveTo>
                <a:lnTo>
                  <a:pt x="3803611" y="0"/>
                </a:lnTo>
              </a:path>
            </a:pathLst>
          </a:custGeom>
          <a:ln w="7395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3" name="object 11"/>
          <p:cNvSpPr/>
          <p:nvPr/>
        </p:nvSpPr>
        <p:spPr>
          <a:xfrm>
            <a:off x="8068655" y="2304292"/>
            <a:ext cx="3803650" cy="0"/>
          </a:xfrm>
          <a:custGeom>
            <a:avLst/>
            <a:gdLst/>
            <a:ahLst/>
            <a:cxnLst/>
            <a:rect l="l" t="t" r="r" b="b"/>
            <a:pathLst>
              <a:path w="3803650">
                <a:moveTo>
                  <a:pt x="0" y="0"/>
                </a:moveTo>
                <a:lnTo>
                  <a:pt x="3803611" y="0"/>
                </a:lnTo>
              </a:path>
            </a:pathLst>
          </a:custGeom>
          <a:ln w="7395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4" name="object 12"/>
          <p:cNvSpPr/>
          <p:nvPr/>
        </p:nvSpPr>
        <p:spPr>
          <a:xfrm>
            <a:off x="8068655" y="2149147"/>
            <a:ext cx="3803650" cy="0"/>
          </a:xfrm>
          <a:custGeom>
            <a:avLst/>
            <a:gdLst/>
            <a:ahLst/>
            <a:cxnLst/>
            <a:rect l="l" t="t" r="r" b="b"/>
            <a:pathLst>
              <a:path w="3803650">
                <a:moveTo>
                  <a:pt x="0" y="0"/>
                </a:moveTo>
                <a:lnTo>
                  <a:pt x="3803611" y="0"/>
                </a:lnTo>
              </a:path>
            </a:pathLst>
          </a:custGeom>
          <a:ln w="7395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5" name="object 13"/>
          <p:cNvSpPr/>
          <p:nvPr/>
        </p:nvSpPr>
        <p:spPr>
          <a:xfrm>
            <a:off x="8068655" y="1994002"/>
            <a:ext cx="3803650" cy="0"/>
          </a:xfrm>
          <a:custGeom>
            <a:avLst/>
            <a:gdLst/>
            <a:ahLst/>
            <a:cxnLst/>
            <a:rect l="l" t="t" r="r" b="b"/>
            <a:pathLst>
              <a:path w="3803650">
                <a:moveTo>
                  <a:pt x="0" y="0"/>
                </a:moveTo>
                <a:lnTo>
                  <a:pt x="3803611" y="0"/>
                </a:lnTo>
              </a:path>
            </a:pathLst>
          </a:custGeom>
          <a:ln w="7395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6" name="object 14"/>
          <p:cNvSpPr/>
          <p:nvPr/>
        </p:nvSpPr>
        <p:spPr>
          <a:xfrm>
            <a:off x="8068655" y="1838857"/>
            <a:ext cx="3803650" cy="0"/>
          </a:xfrm>
          <a:custGeom>
            <a:avLst/>
            <a:gdLst/>
            <a:ahLst/>
            <a:cxnLst/>
            <a:rect l="l" t="t" r="r" b="b"/>
            <a:pathLst>
              <a:path w="3803650">
                <a:moveTo>
                  <a:pt x="0" y="0"/>
                </a:moveTo>
                <a:lnTo>
                  <a:pt x="3803611" y="0"/>
                </a:lnTo>
              </a:path>
            </a:pathLst>
          </a:custGeom>
          <a:ln w="7395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7" name="object 15"/>
          <p:cNvSpPr/>
          <p:nvPr/>
        </p:nvSpPr>
        <p:spPr>
          <a:xfrm>
            <a:off x="8063924" y="2485305"/>
            <a:ext cx="3803650" cy="598805"/>
          </a:xfrm>
          <a:custGeom>
            <a:avLst/>
            <a:gdLst/>
            <a:ahLst/>
            <a:cxnLst/>
            <a:rect l="l" t="t" r="r" b="b"/>
            <a:pathLst>
              <a:path w="3803650" h="598804">
                <a:moveTo>
                  <a:pt x="0" y="598416"/>
                </a:moveTo>
                <a:lnTo>
                  <a:pt x="3803548" y="598417"/>
                </a:lnTo>
                <a:lnTo>
                  <a:pt x="3803548" y="0"/>
                </a:lnTo>
                <a:lnTo>
                  <a:pt x="0" y="0"/>
                </a:lnTo>
                <a:lnTo>
                  <a:pt x="0" y="598416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8" name="object 16"/>
          <p:cNvSpPr/>
          <p:nvPr/>
        </p:nvSpPr>
        <p:spPr>
          <a:xfrm>
            <a:off x="8063924" y="2204605"/>
            <a:ext cx="3803650" cy="281305"/>
          </a:xfrm>
          <a:custGeom>
            <a:avLst/>
            <a:gdLst/>
            <a:ahLst/>
            <a:cxnLst/>
            <a:rect l="l" t="t" r="r" b="b"/>
            <a:pathLst>
              <a:path w="3803650" h="281305">
                <a:moveTo>
                  <a:pt x="3803548" y="0"/>
                </a:moveTo>
                <a:lnTo>
                  <a:pt x="0" y="280738"/>
                </a:lnTo>
                <a:lnTo>
                  <a:pt x="3803548" y="280738"/>
                </a:lnTo>
                <a:lnTo>
                  <a:pt x="380354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9" name="object 17"/>
          <p:cNvSpPr/>
          <p:nvPr/>
        </p:nvSpPr>
        <p:spPr>
          <a:xfrm>
            <a:off x="8063924" y="2042073"/>
            <a:ext cx="3803650" cy="443865"/>
          </a:xfrm>
          <a:custGeom>
            <a:avLst/>
            <a:gdLst/>
            <a:ahLst/>
            <a:cxnLst/>
            <a:rect l="l" t="t" r="r" b="b"/>
            <a:pathLst>
              <a:path w="3803650" h="443864">
                <a:moveTo>
                  <a:pt x="3803548" y="0"/>
                </a:moveTo>
                <a:lnTo>
                  <a:pt x="0" y="443271"/>
                </a:lnTo>
                <a:lnTo>
                  <a:pt x="3803548" y="162532"/>
                </a:lnTo>
                <a:lnTo>
                  <a:pt x="38035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0" name="object 18"/>
          <p:cNvSpPr/>
          <p:nvPr/>
        </p:nvSpPr>
        <p:spPr>
          <a:xfrm>
            <a:off x="8068655" y="3087416"/>
            <a:ext cx="3803650" cy="0"/>
          </a:xfrm>
          <a:custGeom>
            <a:avLst/>
            <a:gdLst/>
            <a:ahLst/>
            <a:cxnLst/>
            <a:rect l="l" t="t" r="r" b="b"/>
            <a:pathLst>
              <a:path w="3803650">
                <a:moveTo>
                  <a:pt x="0" y="0"/>
                </a:moveTo>
                <a:lnTo>
                  <a:pt x="3803611" y="0"/>
                </a:lnTo>
              </a:path>
            </a:pathLst>
          </a:custGeom>
          <a:ln w="7395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1" name="object 19"/>
          <p:cNvSpPr/>
          <p:nvPr/>
        </p:nvSpPr>
        <p:spPr>
          <a:xfrm>
            <a:off x="8068655" y="3087416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0"/>
                </a:moveTo>
                <a:lnTo>
                  <a:pt x="0" y="36939"/>
                </a:lnTo>
              </a:path>
            </a:pathLst>
          </a:custGeom>
          <a:ln w="9471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2" name="object 20"/>
          <p:cNvSpPr/>
          <p:nvPr/>
        </p:nvSpPr>
        <p:spPr>
          <a:xfrm>
            <a:off x="11872267" y="3087416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0"/>
                </a:moveTo>
                <a:lnTo>
                  <a:pt x="0" y="36939"/>
                </a:lnTo>
              </a:path>
            </a:pathLst>
          </a:custGeom>
          <a:ln w="9471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3" name="object 21"/>
          <p:cNvSpPr txBox="1"/>
          <p:nvPr/>
        </p:nvSpPr>
        <p:spPr>
          <a:xfrm>
            <a:off x="7679384" y="1458449"/>
            <a:ext cx="3757929" cy="170053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0400">
              <a:lnSpc>
                <a:spcPct val="100000"/>
              </a:lnSpc>
              <a:spcBef>
                <a:spcPts val="640"/>
              </a:spcBef>
            </a:pPr>
            <a:r>
              <a:rPr sz="1050" b="1" spc="50" dirty="0">
                <a:latin typeface="Arial"/>
                <a:cs typeface="Arial"/>
              </a:rPr>
              <a:t>Increase</a:t>
            </a:r>
            <a:r>
              <a:rPr sz="1050" b="1" spc="-85" dirty="0">
                <a:latin typeface="Arial"/>
                <a:cs typeface="Arial"/>
              </a:rPr>
              <a:t> </a:t>
            </a:r>
            <a:r>
              <a:rPr sz="1050" b="1" spc="40" dirty="0">
                <a:latin typeface="Arial"/>
                <a:cs typeface="Arial"/>
              </a:rPr>
              <a:t>in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spc="80" dirty="0">
                <a:latin typeface="Arial"/>
                <a:cs typeface="Arial"/>
              </a:rPr>
              <a:t>people</a:t>
            </a:r>
            <a:r>
              <a:rPr sz="1050" b="1" spc="-85" dirty="0">
                <a:latin typeface="Arial"/>
                <a:cs typeface="Arial"/>
              </a:rPr>
              <a:t> </a:t>
            </a:r>
            <a:r>
              <a:rPr sz="1050" b="1" spc="40" dirty="0">
                <a:latin typeface="Arial"/>
                <a:cs typeface="Arial"/>
              </a:rPr>
              <a:t>in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spc="50" dirty="0">
                <a:latin typeface="Arial"/>
                <a:cs typeface="Arial"/>
              </a:rPr>
              <a:t>river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75" dirty="0">
                <a:latin typeface="Arial"/>
                <a:cs typeface="Arial"/>
              </a:rPr>
              <a:t>flood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spc="60" dirty="0">
                <a:latin typeface="Arial"/>
                <a:cs typeface="Arial"/>
              </a:rPr>
              <a:t>hazard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spc="70" dirty="0">
                <a:latin typeface="Arial"/>
                <a:cs typeface="Arial"/>
              </a:rPr>
              <a:t>zone</a:t>
            </a:r>
            <a:endParaRPr sz="1050" dirty="0">
              <a:latin typeface="Arial"/>
              <a:cs typeface="Arial"/>
            </a:endParaRPr>
          </a:p>
          <a:p>
            <a:pPr marR="3472179" algn="ctr">
              <a:lnSpc>
                <a:spcPct val="100000"/>
              </a:lnSpc>
              <a:spcBef>
                <a:spcPts val="480"/>
              </a:spcBef>
            </a:pPr>
            <a:r>
              <a:rPr sz="850" b="1" spc="45" dirty="0">
                <a:latin typeface="Arial"/>
                <a:cs typeface="Arial"/>
              </a:rPr>
              <a:t>4</a:t>
            </a:r>
            <a:r>
              <a:rPr sz="850" b="1" spc="120" dirty="0">
                <a:latin typeface="Arial"/>
                <a:cs typeface="Arial"/>
              </a:rPr>
              <a:t>0</a:t>
            </a:r>
            <a:r>
              <a:rPr sz="850" b="1" spc="70" dirty="0">
                <a:latin typeface="Arial"/>
                <a:cs typeface="Arial"/>
              </a:rPr>
              <a:t>.0</a:t>
            </a:r>
            <a:endParaRPr sz="850" dirty="0">
              <a:latin typeface="Arial"/>
              <a:cs typeface="Arial"/>
            </a:endParaRPr>
          </a:p>
          <a:p>
            <a:pPr marR="3472179" algn="ctr">
              <a:lnSpc>
                <a:spcPct val="100000"/>
              </a:lnSpc>
              <a:spcBef>
                <a:spcPts val="215"/>
              </a:spcBef>
            </a:pPr>
            <a:r>
              <a:rPr sz="850" b="1" spc="45" dirty="0">
                <a:latin typeface="Arial"/>
                <a:cs typeface="Arial"/>
              </a:rPr>
              <a:t>3</a:t>
            </a:r>
            <a:r>
              <a:rPr sz="850" b="1" spc="120" dirty="0">
                <a:latin typeface="Arial"/>
                <a:cs typeface="Arial"/>
              </a:rPr>
              <a:t>5</a:t>
            </a:r>
            <a:r>
              <a:rPr sz="850" b="1" spc="70" dirty="0">
                <a:latin typeface="Arial"/>
                <a:cs typeface="Arial"/>
              </a:rPr>
              <a:t>.0</a:t>
            </a:r>
            <a:endParaRPr sz="850" dirty="0">
              <a:latin typeface="Arial"/>
              <a:cs typeface="Arial"/>
            </a:endParaRPr>
          </a:p>
          <a:p>
            <a:pPr marR="3472179" algn="ctr">
              <a:lnSpc>
                <a:spcPct val="100000"/>
              </a:lnSpc>
              <a:spcBef>
                <a:spcPts val="215"/>
              </a:spcBef>
            </a:pPr>
            <a:r>
              <a:rPr sz="850" b="1" spc="45" dirty="0">
                <a:latin typeface="Arial"/>
                <a:cs typeface="Arial"/>
              </a:rPr>
              <a:t>3</a:t>
            </a:r>
            <a:r>
              <a:rPr sz="850" b="1" spc="120" dirty="0">
                <a:latin typeface="Arial"/>
                <a:cs typeface="Arial"/>
              </a:rPr>
              <a:t>0</a:t>
            </a:r>
            <a:r>
              <a:rPr sz="850" b="1" spc="70" dirty="0">
                <a:latin typeface="Arial"/>
                <a:cs typeface="Arial"/>
              </a:rPr>
              <a:t>.0</a:t>
            </a:r>
            <a:endParaRPr sz="850" dirty="0">
              <a:latin typeface="Arial"/>
              <a:cs typeface="Arial"/>
            </a:endParaRPr>
          </a:p>
          <a:p>
            <a:pPr marR="3472179" algn="ctr">
              <a:lnSpc>
                <a:spcPct val="100000"/>
              </a:lnSpc>
              <a:spcBef>
                <a:spcPts val="215"/>
              </a:spcBef>
            </a:pPr>
            <a:r>
              <a:rPr sz="850" b="1" spc="45" dirty="0">
                <a:latin typeface="Arial"/>
                <a:cs typeface="Arial"/>
              </a:rPr>
              <a:t>2</a:t>
            </a:r>
            <a:r>
              <a:rPr sz="850" b="1" spc="120" dirty="0">
                <a:latin typeface="Arial"/>
                <a:cs typeface="Arial"/>
              </a:rPr>
              <a:t>5</a:t>
            </a:r>
            <a:r>
              <a:rPr sz="850" b="1" spc="70" dirty="0">
                <a:latin typeface="Arial"/>
                <a:cs typeface="Arial"/>
              </a:rPr>
              <a:t>.0</a:t>
            </a:r>
            <a:endParaRPr sz="850" dirty="0">
              <a:latin typeface="Arial"/>
              <a:cs typeface="Arial"/>
            </a:endParaRPr>
          </a:p>
          <a:p>
            <a:pPr marR="3472179" algn="ctr">
              <a:lnSpc>
                <a:spcPct val="100000"/>
              </a:lnSpc>
              <a:spcBef>
                <a:spcPts val="215"/>
              </a:spcBef>
            </a:pPr>
            <a:r>
              <a:rPr sz="850" b="1" spc="45" dirty="0">
                <a:latin typeface="Arial"/>
                <a:cs typeface="Arial"/>
              </a:rPr>
              <a:t>2</a:t>
            </a:r>
            <a:r>
              <a:rPr sz="850" b="1" spc="120" dirty="0">
                <a:latin typeface="Arial"/>
                <a:cs typeface="Arial"/>
              </a:rPr>
              <a:t>0</a:t>
            </a:r>
            <a:r>
              <a:rPr sz="850" b="1" spc="70" dirty="0">
                <a:latin typeface="Arial"/>
                <a:cs typeface="Arial"/>
              </a:rPr>
              <a:t>.0</a:t>
            </a:r>
            <a:endParaRPr sz="850" dirty="0">
              <a:latin typeface="Arial"/>
              <a:cs typeface="Arial"/>
            </a:endParaRPr>
          </a:p>
          <a:p>
            <a:pPr marR="3472179" algn="ctr">
              <a:lnSpc>
                <a:spcPct val="100000"/>
              </a:lnSpc>
              <a:spcBef>
                <a:spcPts val="215"/>
              </a:spcBef>
            </a:pPr>
            <a:r>
              <a:rPr sz="850" b="1" spc="45" dirty="0">
                <a:latin typeface="Arial"/>
                <a:cs typeface="Arial"/>
              </a:rPr>
              <a:t>1</a:t>
            </a:r>
            <a:r>
              <a:rPr sz="850" b="1" spc="120" dirty="0">
                <a:latin typeface="Arial"/>
                <a:cs typeface="Arial"/>
              </a:rPr>
              <a:t>5</a:t>
            </a:r>
            <a:r>
              <a:rPr sz="850" b="1" spc="70" dirty="0">
                <a:latin typeface="Arial"/>
                <a:cs typeface="Arial"/>
              </a:rPr>
              <a:t>.0</a:t>
            </a:r>
            <a:endParaRPr sz="850" dirty="0">
              <a:latin typeface="Arial"/>
              <a:cs typeface="Arial"/>
            </a:endParaRPr>
          </a:p>
          <a:p>
            <a:pPr marR="3472179" algn="ctr">
              <a:lnSpc>
                <a:spcPct val="100000"/>
              </a:lnSpc>
              <a:spcBef>
                <a:spcPts val="215"/>
              </a:spcBef>
            </a:pPr>
            <a:r>
              <a:rPr sz="850" b="1" spc="45" dirty="0">
                <a:latin typeface="Arial"/>
                <a:cs typeface="Arial"/>
              </a:rPr>
              <a:t>1</a:t>
            </a:r>
            <a:r>
              <a:rPr sz="850" b="1" spc="120" dirty="0">
                <a:latin typeface="Arial"/>
                <a:cs typeface="Arial"/>
              </a:rPr>
              <a:t>0</a:t>
            </a:r>
            <a:r>
              <a:rPr sz="850" b="1" spc="70" dirty="0">
                <a:latin typeface="Arial"/>
                <a:cs typeface="Arial"/>
              </a:rPr>
              <a:t>.0</a:t>
            </a:r>
            <a:endParaRPr sz="850" dirty="0">
              <a:latin typeface="Arial"/>
              <a:cs typeface="Arial"/>
            </a:endParaRPr>
          </a:p>
          <a:p>
            <a:pPr marR="3406775" algn="ctr">
              <a:lnSpc>
                <a:spcPct val="100000"/>
              </a:lnSpc>
              <a:spcBef>
                <a:spcPts val="215"/>
              </a:spcBef>
            </a:pPr>
            <a:r>
              <a:rPr sz="850" b="1" spc="65" dirty="0">
                <a:latin typeface="Arial"/>
                <a:cs typeface="Arial"/>
              </a:rPr>
              <a:t>5.0</a:t>
            </a:r>
            <a:endParaRPr sz="850" dirty="0">
              <a:latin typeface="Arial"/>
              <a:cs typeface="Arial"/>
            </a:endParaRPr>
          </a:p>
          <a:p>
            <a:pPr marR="3407410" algn="ctr">
              <a:lnSpc>
                <a:spcPct val="100000"/>
              </a:lnSpc>
              <a:spcBef>
                <a:spcPts val="215"/>
              </a:spcBef>
            </a:pPr>
            <a:r>
              <a:rPr sz="850" b="1" spc="60" dirty="0">
                <a:latin typeface="Arial"/>
                <a:cs typeface="Arial"/>
              </a:rPr>
              <a:t>0.0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44" name="object 22"/>
          <p:cNvSpPr/>
          <p:nvPr/>
        </p:nvSpPr>
        <p:spPr>
          <a:xfrm>
            <a:off x="8026079" y="3416175"/>
            <a:ext cx="76200" cy="59690"/>
          </a:xfrm>
          <a:custGeom>
            <a:avLst/>
            <a:gdLst/>
            <a:ahLst/>
            <a:cxnLst/>
            <a:rect l="l" t="t" r="r" b="b"/>
            <a:pathLst>
              <a:path w="76200" h="59689">
                <a:moveTo>
                  <a:pt x="0" y="59102"/>
                </a:moveTo>
                <a:lnTo>
                  <a:pt x="75692" y="59102"/>
                </a:lnTo>
                <a:lnTo>
                  <a:pt x="75692" y="0"/>
                </a:lnTo>
                <a:lnTo>
                  <a:pt x="0" y="0"/>
                </a:lnTo>
                <a:lnTo>
                  <a:pt x="0" y="59102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5" name="object 23"/>
          <p:cNvSpPr/>
          <p:nvPr/>
        </p:nvSpPr>
        <p:spPr>
          <a:xfrm>
            <a:off x="9416928" y="3416175"/>
            <a:ext cx="76200" cy="59690"/>
          </a:xfrm>
          <a:custGeom>
            <a:avLst/>
            <a:gdLst/>
            <a:ahLst/>
            <a:cxnLst/>
            <a:rect l="l" t="t" r="r" b="b"/>
            <a:pathLst>
              <a:path w="76200" h="59689">
                <a:moveTo>
                  <a:pt x="0" y="59102"/>
                </a:moveTo>
                <a:lnTo>
                  <a:pt x="75692" y="59102"/>
                </a:lnTo>
                <a:lnTo>
                  <a:pt x="75692" y="0"/>
                </a:lnTo>
                <a:lnTo>
                  <a:pt x="0" y="0"/>
                </a:lnTo>
                <a:lnTo>
                  <a:pt x="0" y="5910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6" name="object 24"/>
          <p:cNvSpPr/>
          <p:nvPr/>
        </p:nvSpPr>
        <p:spPr>
          <a:xfrm>
            <a:off x="10788855" y="3416175"/>
            <a:ext cx="76200" cy="59690"/>
          </a:xfrm>
          <a:custGeom>
            <a:avLst/>
            <a:gdLst/>
            <a:ahLst/>
            <a:cxnLst/>
            <a:rect l="l" t="t" r="r" b="b"/>
            <a:pathLst>
              <a:path w="76200" h="59689">
                <a:moveTo>
                  <a:pt x="0" y="59102"/>
                </a:moveTo>
                <a:lnTo>
                  <a:pt x="75692" y="59102"/>
                </a:lnTo>
                <a:lnTo>
                  <a:pt x="75692" y="0"/>
                </a:lnTo>
                <a:lnTo>
                  <a:pt x="0" y="0"/>
                </a:lnTo>
                <a:lnTo>
                  <a:pt x="0" y="5910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8" name="object 26"/>
          <p:cNvSpPr/>
          <p:nvPr/>
        </p:nvSpPr>
        <p:spPr>
          <a:xfrm>
            <a:off x="7614500" y="1476852"/>
            <a:ext cx="4532630" cy="2120900"/>
          </a:xfrm>
          <a:custGeom>
            <a:avLst/>
            <a:gdLst/>
            <a:ahLst/>
            <a:cxnLst/>
            <a:rect l="l" t="t" r="r" b="b"/>
            <a:pathLst>
              <a:path w="4532630" h="2120900">
                <a:moveTo>
                  <a:pt x="0" y="98110"/>
                </a:moveTo>
                <a:lnTo>
                  <a:pt x="9877" y="59924"/>
                </a:lnTo>
                <a:lnTo>
                  <a:pt x="36816" y="28738"/>
                </a:lnTo>
                <a:lnTo>
                  <a:pt x="76771" y="7711"/>
                </a:lnTo>
                <a:lnTo>
                  <a:pt x="125699" y="0"/>
                </a:lnTo>
                <a:lnTo>
                  <a:pt x="4406375" y="0"/>
                </a:lnTo>
                <a:lnTo>
                  <a:pt x="4455299" y="7711"/>
                </a:lnTo>
                <a:lnTo>
                  <a:pt x="4495282" y="28738"/>
                </a:lnTo>
                <a:lnTo>
                  <a:pt x="4522256" y="59924"/>
                </a:lnTo>
                <a:lnTo>
                  <a:pt x="4532151" y="98110"/>
                </a:lnTo>
                <a:lnTo>
                  <a:pt x="4532152" y="2022176"/>
                </a:lnTo>
                <a:lnTo>
                  <a:pt x="4522256" y="2060381"/>
                </a:lnTo>
                <a:lnTo>
                  <a:pt x="4495283" y="2091580"/>
                </a:lnTo>
                <a:lnTo>
                  <a:pt x="4455300" y="2112614"/>
                </a:lnTo>
                <a:lnTo>
                  <a:pt x="4406376" y="2120327"/>
                </a:lnTo>
                <a:lnTo>
                  <a:pt x="125700" y="2120327"/>
                </a:lnTo>
                <a:lnTo>
                  <a:pt x="76771" y="2112614"/>
                </a:lnTo>
                <a:lnTo>
                  <a:pt x="36816" y="2091580"/>
                </a:lnTo>
                <a:lnTo>
                  <a:pt x="9878" y="2060381"/>
                </a:lnTo>
                <a:lnTo>
                  <a:pt x="0" y="2022176"/>
                </a:lnTo>
                <a:lnTo>
                  <a:pt x="0" y="98110"/>
                </a:lnTo>
                <a:close/>
              </a:path>
            </a:pathLst>
          </a:custGeom>
          <a:ln w="7768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9" name="object 28"/>
          <p:cNvSpPr/>
          <p:nvPr/>
        </p:nvSpPr>
        <p:spPr>
          <a:xfrm>
            <a:off x="657261" y="670292"/>
            <a:ext cx="6412991" cy="3529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0" name="object 29"/>
          <p:cNvSpPr/>
          <p:nvPr/>
        </p:nvSpPr>
        <p:spPr>
          <a:xfrm>
            <a:off x="1074858" y="2802139"/>
            <a:ext cx="6520433" cy="3486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1" name="object 30"/>
          <p:cNvSpPr/>
          <p:nvPr/>
        </p:nvSpPr>
        <p:spPr>
          <a:xfrm>
            <a:off x="1102290" y="2829569"/>
            <a:ext cx="6412992" cy="3459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158196" y="6199162"/>
            <a:ext cx="5819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Souurce</a:t>
            </a:r>
            <a:r>
              <a:rPr lang="en-US" sz="1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Indonesia Urban Flood, Disaster Risk Management and Drainage Program, 2018</a:t>
            </a:r>
            <a:endParaRPr lang="en-US"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4307424"/>
            <a:ext cx="12208558" cy="237598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155296" y="4866288"/>
            <a:ext cx="1836737" cy="17868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2512194" y="1248631"/>
            <a:ext cx="0" cy="250700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85194" y="2132804"/>
            <a:ext cx="295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238.5 Mil.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4365" y="2189239"/>
            <a:ext cx="154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318.9 Mil.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8444" y="1343315"/>
            <a:ext cx="132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14668" y="1349547"/>
            <a:ext cx="233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2045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(SUPAS, 2015)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8444" y="3030974"/>
            <a:ext cx="295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49.9%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88206" y="3054188"/>
            <a:ext cx="154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72.8%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/>
          <a:srcRect l="27205" t="30799" r="3243" b="26141"/>
          <a:stretch/>
        </p:blipFill>
        <p:spPr>
          <a:xfrm>
            <a:off x="5203190" y="1145800"/>
            <a:ext cx="5347613" cy="186230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130265" y="3084525"/>
            <a:ext cx="6843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Population growth </a:t>
            </a:r>
            <a:r>
              <a:rPr lang="en-US" dirty="0" smtClean="0"/>
              <a:t>drives urbanization </a:t>
            </a:r>
            <a:r>
              <a:rPr lang="en-US" dirty="0"/>
              <a:t>and the growth of small and medium cities throughout </a:t>
            </a:r>
            <a:r>
              <a:rPr lang="en-US" dirty="0" smtClean="0"/>
              <a:t>Indonesia. </a:t>
            </a:r>
            <a:r>
              <a:rPr lang="en-US" b="1" dirty="0" smtClean="0"/>
              <a:t>Big cities and </a:t>
            </a:r>
            <a:r>
              <a:rPr lang="en-US" b="1" dirty="0" err="1" smtClean="0"/>
              <a:t>peri</a:t>
            </a:r>
            <a:r>
              <a:rPr lang="en-US" b="1" dirty="0" smtClean="0"/>
              <a:t>-urban area will form mega urban areas</a:t>
            </a:r>
            <a:endParaRPr lang="en-US" b="1" dirty="0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9114575" y="2877036"/>
            <a:ext cx="170238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/>
              <a:t>Source: </a:t>
            </a:r>
            <a:r>
              <a:rPr lang="en-US" altLang="en-US" sz="1100" dirty="0" err="1" smtClean="0"/>
              <a:t>Visi</a:t>
            </a:r>
            <a:r>
              <a:rPr lang="en-US" altLang="en-US" sz="1100" dirty="0" smtClean="0"/>
              <a:t> Indonesia, 2045</a:t>
            </a:r>
            <a:endParaRPr lang="en-US" altLang="en-US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1835876" y="4126266"/>
            <a:ext cx="8936984" cy="369332"/>
          </a:xfrm>
          <a:prstGeom prst="rect">
            <a:avLst/>
          </a:prstGeom>
          <a:solidFill>
            <a:srgbClr val="4688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government has a responsibility to provide people with basic need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64453" y="4531281"/>
            <a:ext cx="893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Challenge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0782" y="5819029"/>
            <a:ext cx="1567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Urban Sprawl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227961" y="5975423"/>
            <a:ext cx="1567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Increase Urban Slums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14067" y="5850753"/>
            <a:ext cx="1567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Increase Pollution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85191" y="5729758"/>
            <a:ext cx="2497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Susceptible to the impact of climate change and disaster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07010" y="5850752"/>
            <a:ext cx="2497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Water and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Sanitation Issue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7" y="4996076"/>
            <a:ext cx="813846" cy="81384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0" y="5202421"/>
            <a:ext cx="602079" cy="60207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50" y="5160391"/>
            <a:ext cx="670048" cy="67004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726" y="5088678"/>
            <a:ext cx="592627" cy="59262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58" y="5247115"/>
            <a:ext cx="526112" cy="526112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-1" y="1706923"/>
            <a:ext cx="4937029" cy="369332"/>
          </a:xfrm>
          <a:prstGeom prst="rect">
            <a:avLst/>
          </a:prstGeom>
          <a:solidFill>
            <a:srgbClr val="4688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Population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0" y="2628039"/>
            <a:ext cx="4937028" cy="369332"/>
          </a:xfrm>
          <a:prstGeom prst="rect">
            <a:avLst/>
          </a:prstGeom>
          <a:solidFill>
            <a:srgbClr val="4688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Urban Population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2743782" y="3634133"/>
            <a:ext cx="170238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/>
              <a:t>Source: </a:t>
            </a:r>
            <a:r>
              <a:rPr lang="en-US" altLang="en-US" sz="1100" dirty="0" err="1" smtClean="0"/>
              <a:t>Visi</a:t>
            </a:r>
            <a:r>
              <a:rPr lang="en-US" altLang="en-US" sz="1100" dirty="0" smtClean="0"/>
              <a:t> Indonesia, 2045</a:t>
            </a:r>
            <a:endParaRPr lang="en-US" altLang="en-US" sz="1100" dirty="0"/>
          </a:p>
        </p:txBody>
      </p:sp>
      <p:sp>
        <p:nvSpPr>
          <p:cNvPr id="73" name="Title 3">
            <a:extLst>
              <a:ext uri="{FF2B5EF4-FFF2-40B4-BE49-F238E27FC236}">
                <a16:creationId xmlns:a16="http://schemas.microsoft.com/office/drawing/2014/main" id="{1F51D526-DAFE-4626-B192-942E131C7ED5}"/>
              </a:ext>
            </a:extLst>
          </p:cNvPr>
          <p:cNvSpPr txBox="1">
            <a:spLocks/>
          </p:cNvSpPr>
          <p:nvPr/>
        </p:nvSpPr>
        <p:spPr>
          <a:xfrm>
            <a:off x="1204899" y="146043"/>
            <a:ext cx="10756625" cy="74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0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altLang="en-US" sz="3100" dirty="0" smtClean="0">
                <a:latin typeface="Bahnschrift" panose="020B0502040204020203" pitchFamily="34" charset="0"/>
              </a:rPr>
              <a:t>URBANIZATION IN INDONESIA</a:t>
            </a:r>
            <a:endParaRPr lang="en-US" sz="27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51678"/>
            <a:ext cx="9144000" cy="1304798"/>
          </a:xfrm>
          <a:solidFill>
            <a:srgbClr val="FFFFFF">
              <a:alpha val="69804"/>
            </a:srgb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THANK YOU</a:t>
            </a:r>
            <a:endParaRPr lang="id-ID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5689434" y="1689070"/>
            <a:ext cx="6502565" cy="4696706"/>
          </a:xfrm>
          <a:prstGeom prst="rect">
            <a:avLst/>
          </a:prstGeom>
          <a:solidFill>
            <a:schemeClr val="accent2">
              <a:lumMod val="60000"/>
              <a:lumOff val="4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46116" y="1705168"/>
            <a:ext cx="5573792" cy="4696706"/>
          </a:xfrm>
          <a:prstGeom prst="rect">
            <a:avLst/>
          </a:prstGeom>
          <a:solidFill>
            <a:schemeClr val="accent6">
              <a:lumMod val="40000"/>
              <a:lumOff val="6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itle 3">
            <a:extLst>
              <a:ext uri="{FF2B5EF4-FFF2-40B4-BE49-F238E27FC236}">
                <a16:creationId xmlns:a16="http://schemas.microsoft.com/office/drawing/2014/main" id="{1F51D526-DAFE-4626-B192-942E131C7ED5}"/>
              </a:ext>
            </a:extLst>
          </p:cNvPr>
          <p:cNvSpPr txBox="1">
            <a:spLocks/>
          </p:cNvSpPr>
          <p:nvPr/>
        </p:nvSpPr>
        <p:spPr>
          <a:xfrm>
            <a:off x="1204899" y="146043"/>
            <a:ext cx="10756625" cy="74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0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altLang="en-US" sz="3100" dirty="0" smtClean="0">
                <a:latin typeface="Bahnschrift" panose="020B0502040204020203" pitchFamily="34" charset="0"/>
              </a:rPr>
              <a:t>URBANIZATION IN INDONESIA</a:t>
            </a:r>
          </a:p>
          <a:p>
            <a:pPr algn="ctr"/>
            <a:r>
              <a:rPr lang="fi-FI" altLang="en-US" sz="2800" dirty="0" smtClean="0">
                <a:latin typeface="Bahnschrift" panose="020B0502040204020203" pitchFamily="34" charset="0"/>
              </a:rPr>
              <a:t>...</a:t>
            </a:r>
            <a:r>
              <a:rPr lang="fi-FI" altLang="en-US" sz="2700" dirty="0" smtClean="0">
                <a:latin typeface="Bahnschrift" panose="020B0502040204020203" pitchFamily="34" charset="0"/>
              </a:rPr>
              <a:t>Impact of Urbanisation on Water Cycle... </a:t>
            </a:r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574800" y="2260600"/>
            <a:ext cx="736600" cy="1168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822450" y="4800538"/>
            <a:ext cx="679450" cy="1168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6200000">
            <a:off x="3481891" y="3559459"/>
            <a:ext cx="667318" cy="1168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10800000">
            <a:off x="2494750" y="2260600"/>
            <a:ext cx="736600" cy="1168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0550" y="1860489"/>
            <a:ext cx="246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Precipitation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545550" y="1850934"/>
            <a:ext cx="246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Evapotranspiration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213199" y="4409876"/>
            <a:ext cx="246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Runoff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631149" y="6001764"/>
            <a:ext cx="246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Infiltration</a:t>
            </a:r>
            <a:endParaRPr lang="en-US" sz="2000" b="1" dirty="0"/>
          </a:p>
        </p:txBody>
      </p:sp>
      <p:sp>
        <p:nvSpPr>
          <p:cNvPr id="40" name="Down Arrow 39"/>
          <p:cNvSpPr/>
          <p:nvPr/>
        </p:nvSpPr>
        <p:spPr>
          <a:xfrm>
            <a:off x="8426985" y="2527987"/>
            <a:ext cx="736600" cy="11684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8674635" y="5067925"/>
            <a:ext cx="679450" cy="732682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 rot="16200000">
            <a:off x="10334076" y="3826846"/>
            <a:ext cx="667318" cy="11684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 rot="10800000">
            <a:off x="9346935" y="2527987"/>
            <a:ext cx="736600" cy="11684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931685" y="2102020"/>
            <a:ext cx="246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Precipitation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0020035" y="2549399"/>
            <a:ext cx="1773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Reduced</a:t>
            </a:r>
          </a:p>
          <a:p>
            <a:r>
              <a:rPr lang="en-US" sz="2000" b="1" dirty="0" smtClean="0"/>
              <a:t>Evapotranspiration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0010026" y="4669476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Poor Quality Runoff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931685" y="5836613"/>
            <a:ext cx="312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Reduced Infiltration</a:t>
            </a:r>
            <a:endParaRPr lang="en-US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834247" y="5339857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Wastewater Discharge</a:t>
            </a:r>
            <a:endParaRPr 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004484" y="1941673"/>
            <a:ext cx="15438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Imported portable water and virtual water</a:t>
            </a:r>
            <a:endParaRPr lang="en-US" sz="2000" b="1" dirty="0"/>
          </a:p>
        </p:txBody>
      </p:sp>
      <p:sp>
        <p:nvSpPr>
          <p:cNvPr id="67" name="Down Arrow 66"/>
          <p:cNvSpPr/>
          <p:nvPr/>
        </p:nvSpPr>
        <p:spPr>
          <a:xfrm rot="18950899">
            <a:off x="7333315" y="2797421"/>
            <a:ext cx="679450" cy="11684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/>
          <p:cNvSpPr/>
          <p:nvPr/>
        </p:nvSpPr>
        <p:spPr>
          <a:xfrm rot="3669086">
            <a:off x="7305909" y="4500545"/>
            <a:ext cx="679450" cy="11684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81750" y="6348818"/>
            <a:ext cx="246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SSWM, 2018</a:t>
            </a:r>
            <a:endParaRPr lang="en-US" sz="1200" i="1" dirty="0"/>
          </a:p>
        </p:txBody>
      </p:sp>
      <p:sp>
        <p:nvSpPr>
          <p:cNvPr id="76" name="TextBox 75"/>
          <p:cNvSpPr txBox="1"/>
          <p:nvPr/>
        </p:nvSpPr>
        <p:spPr>
          <a:xfrm>
            <a:off x="5689434" y="6358094"/>
            <a:ext cx="246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SSWM, 2018</a:t>
            </a:r>
            <a:endParaRPr lang="en-US" sz="12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43" y="2931420"/>
            <a:ext cx="3215264" cy="2506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622" y="3729213"/>
            <a:ext cx="1987969" cy="1361327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748832" y="1128813"/>
            <a:ext cx="4778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NATURAL WATER CYCLE</a:t>
            </a:r>
            <a:endParaRPr lang="en-US" sz="2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6985603" y="1135757"/>
            <a:ext cx="537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WATER CYCLE IN URBAN AREA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75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21443"/>
            <a:ext cx="12222022" cy="30865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F51D526-DAFE-4626-B192-942E131C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899" y="146043"/>
            <a:ext cx="10756625" cy="743019"/>
          </a:xfrm>
        </p:spPr>
        <p:txBody>
          <a:bodyPr>
            <a:normAutofit fontScale="90000"/>
          </a:bodyPr>
          <a:lstStyle/>
          <a:p>
            <a:pPr algn="ctr"/>
            <a:r>
              <a:rPr lang="fi-FI" altLang="en-US" sz="3100" dirty="0" smtClean="0">
                <a:latin typeface="Bahnschrift" panose="020B0502040204020203" pitchFamily="34" charset="0"/>
              </a:rPr>
              <a:t>CHALLENGE IN WATER RESOURCE MANAGEMENT</a:t>
            </a:r>
            <a:r>
              <a:rPr lang="fi-FI" altLang="en-US" sz="2800" dirty="0" smtClean="0">
                <a:latin typeface="Bahnschrift" panose="020B0502040204020203" pitchFamily="34" charset="0"/>
              </a:rPr>
              <a:t/>
            </a:r>
            <a:br>
              <a:rPr lang="fi-FI" altLang="en-US" sz="2800" dirty="0" smtClean="0">
                <a:latin typeface="Bahnschrift" panose="020B0502040204020203" pitchFamily="34" charset="0"/>
              </a:rPr>
            </a:br>
            <a:r>
              <a:rPr lang="fi-FI" altLang="en-US" sz="2800" dirty="0" smtClean="0">
                <a:latin typeface="Bahnschrift" panose="020B0502040204020203" pitchFamily="34" charset="0"/>
              </a:rPr>
              <a:t>...</a:t>
            </a:r>
            <a:r>
              <a:rPr lang="fi-FI" altLang="en-US" sz="2700" dirty="0" smtClean="0">
                <a:latin typeface="Bahnschrift" panose="020B0502040204020203" pitchFamily="34" charset="0"/>
              </a:rPr>
              <a:t>Uneven Water Resource Distribution ... </a:t>
            </a:r>
            <a:endParaRPr lang="en-US" sz="2700" dirty="0">
              <a:latin typeface="Bahnschrift" panose="020B0502040204020203" pitchFamily="34" charset="0"/>
            </a:endParaRPr>
          </a:p>
        </p:txBody>
      </p:sp>
      <p:pic>
        <p:nvPicPr>
          <p:cNvPr id="38" name="Picture 37" descr="C:\Users\Rahmat\Downloads\Peta-Rata2-Hujan-Indonesia-1981-2010.jpg">
            <a:extLst>
              <a:ext uri="{FF2B5EF4-FFF2-40B4-BE49-F238E27FC236}">
                <a16:creationId xmlns:a16="http://schemas.microsoft.com/office/drawing/2014/main" id="{70A5F4EA-52A7-48CA-A6A4-6B441060B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t="2469" r="764" b="30421"/>
          <a:stretch/>
        </p:blipFill>
        <p:spPr bwMode="auto">
          <a:xfrm>
            <a:off x="504746" y="1170778"/>
            <a:ext cx="5505437" cy="264201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Box 38"/>
          <p:cNvSpPr txBox="1"/>
          <p:nvPr/>
        </p:nvSpPr>
        <p:spPr>
          <a:xfrm>
            <a:off x="7664389" y="1170778"/>
            <a:ext cx="4527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Indonesia has abundant of water resources; Yearly precipitation </a:t>
            </a:r>
            <a:r>
              <a:rPr lang="id-ID" sz="1600" dirty="0">
                <a:solidFill>
                  <a:schemeClr val="bg1"/>
                </a:solidFill>
              </a:rPr>
              <a:t> </a:t>
            </a:r>
            <a:r>
              <a:rPr lang="id-ID" sz="1600" b="1" dirty="0">
                <a:solidFill>
                  <a:schemeClr val="bg1"/>
                </a:solidFill>
              </a:rPr>
              <a:t>2700 mm</a:t>
            </a:r>
            <a:r>
              <a:rPr lang="en-US" sz="1600" dirty="0">
                <a:solidFill>
                  <a:schemeClr val="bg1"/>
                </a:solidFill>
              </a:rPr>
              <a:t> make</a:t>
            </a:r>
            <a:r>
              <a:rPr lang="id-ID" sz="1600" dirty="0">
                <a:solidFill>
                  <a:schemeClr val="bg1"/>
                </a:solidFill>
              </a:rPr>
              <a:t> Indonesia </a:t>
            </a:r>
            <a:r>
              <a:rPr lang="id-ID" sz="1600" b="1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rank</a:t>
            </a:r>
            <a:r>
              <a:rPr lang="id-ID" sz="1600" b="1" dirty="0">
                <a:solidFill>
                  <a:schemeClr val="bg1"/>
                </a:solidFill>
              </a:rPr>
              <a:t>-9</a:t>
            </a:r>
            <a:r>
              <a:rPr lang="id-ID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for country with the highest precipitation in the world.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C85B37C-70F8-4349-A529-8FA34C95B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589" y="2303508"/>
            <a:ext cx="4327665" cy="15092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C9AE491-5CA1-48AD-89EB-B08F1D5427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86" r="902" b="2701"/>
          <a:stretch/>
        </p:blipFill>
        <p:spPr>
          <a:xfrm>
            <a:off x="8762073" y="4257446"/>
            <a:ext cx="3199451" cy="202522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3141607" y="6407670"/>
            <a:ext cx="3610258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1175" indent="-511175"/>
            <a:r>
              <a:rPr lang="en-US" sz="1100" i="1" dirty="0">
                <a:solidFill>
                  <a:schemeClr val="bg1"/>
                </a:solidFill>
                <a:latin typeface="Calibri" pitchFamily="34" charset="0"/>
              </a:rPr>
              <a:t>Source: Country Water Assessment, ADB, 2016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24D0F08-E60A-4EBF-AC42-45E4D12D86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3391"/>
          <a:stretch/>
        </p:blipFill>
        <p:spPr>
          <a:xfrm>
            <a:off x="6010183" y="1170778"/>
            <a:ext cx="1544715" cy="1119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3965" y="1153022"/>
            <a:ext cx="1020933" cy="2616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Monsoon type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80E9BB-C74F-4A6C-966F-D89893A33C2F}"/>
              </a:ext>
            </a:extLst>
          </p:cNvPr>
          <p:cNvSpPr txBox="1"/>
          <p:nvPr/>
        </p:nvSpPr>
        <p:spPr>
          <a:xfrm>
            <a:off x="5778905" y="4503943"/>
            <a:ext cx="2411117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charset="0"/>
              <a:buChar char="•"/>
              <a:defRPr sz="1600">
                <a:solidFill>
                  <a:srgbClr val="0070C0"/>
                </a:solidFill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defRPr>
            </a:lvl1pPr>
          </a:lstStyle>
          <a:p>
            <a:pPr marL="0" indent="0" algn="ctr">
              <a:spcAft>
                <a:spcPts val="0"/>
              </a:spcAft>
              <a:buNone/>
            </a:pPr>
            <a:r>
              <a:rPr lang="en-ID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Uneven distribution creates shortage in some areas, while surplus in </a:t>
            </a:r>
            <a:r>
              <a:rPr lang="en-ID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others</a:t>
            </a:r>
          </a:p>
          <a:p>
            <a:pPr marL="0" indent="0" algn="ctr">
              <a:spcAft>
                <a:spcPts val="0"/>
              </a:spcAft>
              <a:buNone/>
            </a:pPr>
            <a:endParaRPr lang="en-ID" b="1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ID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Huge differences between dry and rainy season exist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26F1C5A-E961-426F-9946-6FF3BBB3F0A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88" y="4365541"/>
            <a:ext cx="4602623" cy="1673775"/>
          </a:xfrm>
          <a:prstGeom prst="rect">
            <a:avLst/>
          </a:prstGeom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225047" y="3877493"/>
            <a:ext cx="355385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100" dirty="0" smtClean="0">
                <a:solidFill>
                  <a:schemeClr val="bg1"/>
                </a:solidFill>
              </a:rPr>
              <a:t>Source: </a:t>
            </a:r>
            <a:r>
              <a:rPr lang="en-US" sz="1100" i="1" dirty="0">
                <a:solidFill>
                  <a:schemeClr val="bg1"/>
                </a:solidFill>
              </a:rPr>
              <a:t>BMKG in Background Study RPJMN 2020-2024, 2017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809589" y="3842776"/>
            <a:ext cx="1080424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100" dirty="0" smtClean="0">
                <a:solidFill>
                  <a:schemeClr val="bg1"/>
                </a:solidFill>
              </a:rPr>
              <a:t>Source: </a:t>
            </a:r>
            <a:r>
              <a:rPr lang="en-US" sz="1100" i="1" dirty="0" smtClean="0">
                <a:solidFill>
                  <a:schemeClr val="bg1"/>
                </a:solidFill>
              </a:rPr>
              <a:t>FAO, 2014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62073" y="6396050"/>
            <a:ext cx="3610258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1175" indent="-511175"/>
            <a:r>
              <a:rPr lang="en-US" sz="1100" i="1" dirty="0" smtClean="0">
                <a:solidFill>
                  <a:sysClr val="windowText" lastClr="000000"/>
                </a:solidFill>
              </a:rPr>
              <a:t>Source: Country Water Assessment, ADB, 2016</a:t>
            </a:r>
            <a:endParaRPr lang="en-US" sz="1100" i="1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607" y="6088899"/>
            <a:ext cx="5756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Prediction </a:t>
            </a:r>
            <a:r>
              <a:rPr lang="en-US" sz="1200" dirty="0"/>
              <a:t>of domestic water demand (2024) versus current the built-in raw water supply infrastructure (2018</a:t>
            </a:r>
            <a:r>
              <a:rPr lang="en-US" sz="1100" dirty="0"/>
              <a:t>)</a:t>
            </a:r>
          </a:p>
        </p:txBody>
      </p:sp>
      <p:sp>
        <p:nvSpPr>
          <p:cNvPr id="6" name="Down Arrow 5"/>
          <p:cNvSpPr/>
          <p:nvPr/>
        </p:nvSpPr>
        <p:spPr>
          <a:xfrm>
            <a:off x="5995864" y="3842776"/>
            <a:ext cx="539056" cy="786850"/>
          </a:xfrm>
          <a:prstGeom prst="downArrow">
            <a:avLst/>
          </a:prstGeom>
          <a:solidFill>
            <a:srgbClr val="1D2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71303" y="3953540"/>
            <a:ext cx="1293086" cy="2860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</a:t>
            </a:r>
            <a:r>
              <a:rPr lang="en-US" sz="1600" dirty="0" smtClean="0"/>
              <a:t>eanwhile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06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050337"/>
            <a:ext cx="12206682" cy="277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6" name="Content Placeholder 3" descr="peta_ws_indo_rev1.jpg"/>
          <p:cNvPicPr>
            <a:picLocks noChangeAspect="1"/>
          </p:cNvPicPr>
          <p:nvPr/>
        </p:nvPicPr>
        <p:blipFill>
          <a:blip r:embed="rId3" cstate="print"/>
          <a:srcRect l="1667" t="24628" r="1667" b="14132"/>
          <a:stretch>
            <a:fillRect/>
          </a:stretch>
        </p:blipFill>
        <p:spPr>
          <a:xfrm>
            <a:off x="254867" y="1288834"/>
            <a:ext cx="4341089" cy="2136405"/>
          </a:xfrm>
          <a:prstGeom prst="rect">
            <a:avLst/>
          </a:prstGeom>
        </p:spPr>
      </p:pic>
      <p:sp>
        <p:nvSpPr>
          <p:cNvPr id="68" name="TextBox 4"/>
          <p:cNvSpPr txBox="1"/>
          <p:nvPr/>
        </p:nvSpPr>
        <p:spPr>
          <a:xfrm>
            <a:off x="242385" y="2019901"/>
            <a:ext cx="830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u="sng" dirty="0">
                <a:solidFill>
                  <a:prstClr val="black"/>
                </a:solidFill>
                <a:latin typeface="Cambria" pitchFamily="18" charset="0"/>
              </a:rPr>
              <a:t>Sumatera</a:t>
            </a:r>
          </a:p>
        </p:txBody>
      </p:sp>
      <p:sp>
        <p:nvSpPr>
          <p:cNvPr id="73" name="TextBox 5"/>
          <p:cNvSpPr txBox="1"/>
          <p:nvPr/>
        </p:nvSpPr>
        <p:spPr>
          <a:xfrm>
            <a:off x="1585514" y="2164681"/>
            <a:ext cx="1176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u="sng" dirty="0">
                <a:solidFill>
                  <a:prstClr val="black"/>
                </a:solidFill>
                <a:latin typeface="Cambria" pitchFamily="18" charset="0"/>
              </a:rPr>
              <a:t>Kalimantan</a:t>
            </a:r>
          </a:p>
        </p:txBody>
      </p:sp>
      <p:sp>
        <p:nvSpPr>
          <p:cNvPr id="74" name="TextBox 9"/>
          <p:cNvSpPr txBox="1"/>
          <p:nvPr/>
        </p:nvSpPr>
        <p:spPr>
          <a:xfrm>
            <a:off x="2159057" y="2905261"/>
            <a:ext cx="1383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u="sng" dirty="0">
                <a:solidFill>
                  <a:prstClr val="black"/>
                </a:solidFill>
                <a:latin typeface="Cambria" pitchFamily="18" charset="0"/>
              </a:rPr>
              <a:t>Bali – Nusa Tenggara</a:t>
            </a:r>
          </a:p>
        </p:txBody>
      </p:sp>
      <p:sp>
        <p:nvSpPr>
          <p:cNvPr id="75" name="TextBox 10"/>
          <p:cNvSpPr txBox="1"/>
          <p:nvPr/>
        </p:nvSpPr>
        <p:spPr>
          <a:xfrm>
            <a:off x="3439404" y="2294094"/>
            <a:ext cx="1245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u="sng" dirty="0">
                <a:solidFill>
                  <a:prstClr val="black"/>
                </a:solidFill>
                <a:latin typeface="Cambria" pitchFamily="18" charset="0"/>
              </a:rPr>
              <a:t>Maluku - Papua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66185" y="1192990"/>
            <a:ext cx="4621120" cy="21919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TextBox 17"/>
          <p:cNvSpPr txBox="1"/>
          <p:nvPr/>
        </p:nvSpPr>
        <p:spPr>
          <a:xfrm>
            <a:off x="2659157" y="2035280"/>
            <a:ext cx="968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u="sng" dirty="0">
                <a:solidFill>
                  <a:prstClr val="black"/>
                </a:solidFill>
                <a:latin typeface="Cambria" pitchFamily="18" charset="0"/>
              </a:rPr>
              <a:t>Sulawesi</a:t>
            </a:r>
          </a:p>
        </p:txBody>
      </p:sp>
      <p:sp>
        <p:nvSpPr>
          <p:cNvPr id="81" name="TextBox 19"/>
          <p:cNvSpPr txBox="1"/>
          <p:nvPr/>
        </p:nvSpPr>
        <p:spPr>
          <a:xfrm>
            <a:off x="1287557" y="2802932"/>
            <a:ext cx="760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u="sng" dirty="0">
                <a:solidFill>
                  <a:prstClr val="black"/>
                </a:solidFill>
                <a:latin typeface="Cambria" pitchFamily="18" charset="0"/>
              </a:rPr>
              <a:t>Java</a:t>
            </a:r>
          </a:p>
        </p:txBody>
      </p:sp>
      <p:sp>
        <p:nvSpPr>
          <p:cNvPr id="82" name="Rectangular Callout 81"/>
          <p:cNvSpPr/>
          <p:nvPr/>
        </p:nvSpPr>
        <p:spPr>
          <a:xfrm>
            <a:off x="547185" y="2324701"/>
            <a:ext cx="622617" cy="201029"/>
          </a:xfrm>
          <a:prstGeom prst="wedgeRectCallout">
            <a:avLst>
              <a:gd name="adj1" fmla="val -23456"/>
              <a:gd name="adj2" fmla="val -82490"/>
            </a:avLst>
          </a:prstGeom>
          <a:solidFill>
            <a:schemeClr val="bg1">
              <a:lumMod val="50000"/>
              <a:alpha val="15000"/>
            </a:schemeClr>
          </a:solidFill>
          <a:ln w="25400" cap="flat" cmpd="sng" algn="ctr">
            <a:solidFill>
              <a:srgbClr val="99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mbria" pitchFamily="18" charset="0"/>
              </a:rPr>
              <a:t>55.27</a:t>
            </a:r>
          </a:p>
        </p:txBody>
      </p:sp>
      <p:sp>
        <p:nvSpPr>
          <p:cNvPr id="83" name="Rectangular Callout 82"/>
          <p:cNvSpPr/>
          <p:nvPr/>
        </p:nvSpPr>
        <p:spPr>
          <a:xfrm>
            <a:off x="1200206" y="3076048"/>
            <a:ext cx="622617" cy="201028"/>
          </a:xfrm>
          <a:prstGeom prst="wedgeRectCallout">
            <a:avLst>
              <a:gd name="adj1" fmla="val -16872"/>
              <a:gd name="adj2" fmla="val -86194"/>
            </a:avLst>
          </a:prstGeom>
          <a:solidFill>
            <a:schemeClr val="bg1">
              <a:lumMod val="50000"/>
              <a:alpha val="15000"/>
            </a:schemeClr>
          </a:solidFill>
          <a:ln w="25400" cap="flat" cmpd="sng" algn="ctr">
            <a:solidFill>
              <a:srgbClr val="99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mbria" pitchFamily="18" charset="0"/>
              </a:rPr>
              <a:t>145.14</a:t>
            </a:r>
          </a:p>
        </p:txBody>
      </p:sp>
      <p:sp>
        <p:nvSpPr>
          <p:cNvPr id="84" name="Rectangular Callout 83"/>
          <p:cNvSpPr/>
          <p:nvPr/>
        </p:nvSpPr>
        <p:spPr>
          <a:xfrm>
            <a:off x="2042714" y="1936081"/>
            <a:ext cx="553437" cy="189739"/>
          </a:xfrm>
          <a:prstGeom prst="wedgeRectCallout">
            <a:avLst>
              <a:gd name="adj1" fmla="val -6995"/>
              <a:gd name="adj2" fmla="val 76769"/>
            </a:avLst>
          </a:prstGeom>
          <a:solidFill>
            <a:schemeClr val="bg1">
              <a:lumMod val="50000"/>
              <a:alpha val="15000"/>
            </a:schemeClr>
          </a:solidFill>
          <a:ln w="25400" cap="flat" cmpd="sng" algn="ctr">
            <a:solidFill>
              <a:srgbClr val="99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mbria" pitchFamily="18" charset="0"/>
              </a:rPr>
              <a:t>15.34</a:t>
            </a:r>
          </a:p>
        </p:txBody>
      </p:sp>
      <p:sp>
        <p:nvSpPr>
          <p:cNvPr id="85" name="Rectangular Callout 84"/>
          <p:cNvSpPr/>
          <p:nvPr/>
        </p:nvSpPr>
        <p:spPr>
          <a:xfrm>
            <a:off x="3254083" y="3100483"/>
            <a:ext cx="650702" cy="178714"/>
          </a:xfrm>
          <a:prstGeom prst="wedgeRectCallout">
            <a:avLst>
              <a:gd name="adj1" fmla="val -23456"/>
              <a:gd name="adj2" fmla="val -82490"/>
            </a:avLst>
          </a:prstGeom>
          <a:solidFill>
            <a:schemeClr val="bg1">
              <a:lumMod val="50000"/>
              <a:alpha val="15000"/>
            </a:schemeClr>
          </a:solidFill>
          <a:ln w="25400" cap="flat" cmpd="sng" algn="ctr">
            <a:solidFill>
              <a:srgbClr val="99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mbria" pitchFamily="18" charset="0"/>
              </a:rPr>
              <a:t>14.11</a:t>
            </a:r>
          </a:p>
        </p:txBody>
      </p:sp>
      <p:sp>
        <p:nvSpPr>
          <p:cNvPr id="86" name="Rectangular Callout 85"/>
          <p:cNvSpPr/>
          <p:nvPr/>
        </p:nvSpPr>
        <p:spPr>
          <a:xfrm>
            <a:off x="3924588" y="2636341"/>
            <a:ext cx="484258" cy="201029"/>
          </a:xfrm>
          <a:prstGeom prst="wedgeRectCallout">
            <a:avLst>
              <a:gd name="adj1" fmla="val -12756"/>
              <a:gd name="adj2" fmla="val -86194"/>
            </a:avLst>
          </a:prstGeom>
          <a:solidFill>
            <a:schemeClr val="bg1">
              <a:lumMod val="50000"/>
              <a:alpha val="15000"/>
            </a:schemeClr>
          </a:solidFill>
          <a:ln w="25400" cap="flat" cmpd="sng" algn="ctr">
            <a:solidFill>
              <a:srgbClr val="99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mbria" pitchFamily="18" charset="0"/>
              </a:rPr>
              <a:t>7.72</a:t>
            </a:r>
          </a:p>
        </p:txBody>
      </p:sp>
      <p:sp>
        <p:nvSpPr>
          <p:cNvPr id="87" name="Rectangular Callout 86"/>
          <p:cNvSpPr/>
          <p:nvPr/>
        </p:nvSpPr>
        <p:spPr>
          <a:xfrm>
            <a:off x="2908822" y="1823180"/>
            <a:ext cx="553437" cy="189740"/>
          </a:xfrm>
          <a:prstGeom prst="wedgeRectCallout">
            <a:avLst>
              <a:gd name="adj1" fmla="val -22633"/>
              <a:gd name="adj2" fmla="val 80473"/>
            </a:avLst>
          </a:prstGeom>
          <a:solidFill>
            <a:schemeClr val="bg1">
              <a:lumMod val="50000"/>
              <a:alpha val="15000"/>
            </a:schemeClr>
          </a:solidFill>
          <a:ln w="25400" cap="flat" cmpd="sng" algn="ctr">
            <a:solidFill>
              <a:srgbClr val="99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mbria" pitchFamily="18" charset="0"/>
              </a:rPr>
              <a:t>18.72</a:t>
            </a:r>
          </a:p>
        </p:txBody>
      </p:sp>
      <p:sp>
        <p:nvSpPr>
          <p:cNvPr id="88" name="TextBox 29"/>
          <p:cNvSpPr txBox="1"/>
          <p:nvPr/>
        </p:nvSpPr>
        <p:spPr>
          <a:xfrm>
            <a:off x="699585" y="1219041"/>
            <a:ext cx="3458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prstClr val="black"/>
                </a:solidFill>
                <a:latin typeface="Cambria" pitchFamily="18" charset="0"/>
              </a:rPr>
              <a:t>DISTRIBUTION of POPULATION by REGION 2015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Cambria" pitchFamily="18" charset="0"/>
              </a:rPr>
              <a:t>(million persons)</a:t>
            </a:r>
          </a:p>
        </p:txBody>
      </p:sp>
      <p:sp>
        <p:nvSpPr>
          <p:cNvPr id="89" name="Rectangle 88"/>
          <p:cNvSpPr/>
          <p:nvPr/>
        </p:nvSpPr>
        <p:spPr>
          <a:xfrm>
            <a:off x="-182819" y="3426622"/>
            <a:ext cx="4038600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1175" indent="-511175" algn="r"/>
            <a:r>
              <a:rPr lang="en-US" sz="1100" i="1" dirty="0">
                <a:solidFill>
                  <a:schemeClr val="bg1"/>
                </a:solidFill>
                <a:latin typeface="Calibri" pitchFamily="34" charset="0"/>
              </a:rPr>
              <a:t>Source: BAPPENAS, processed from Statistics Indonesia 2015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9A3E21C-32CA-49DE-8EFE-E3F141BD28BB}"/>
              </a:ext>
            </a:extLst>
          </p:cNvPr>
          <p:cNvSpPr txBox="1"/>
          <p:nvPr/>
        </p:nvSpPr>
        <p:spPr>
          <a:xfrm>
            <a:off x="10666471" y="3098844"/>
            <a:ext cx="14018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latin typeface="+mj-lt"/>
              </a:rPr>
              <a:t>20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24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65C40F1-EF2A-41FB-9676-02C7C33DA64D}"/>
              </a:ext>
            </a:extLst>
          </p:cNvPr>
          <p:cNvSpPr/>
          <p:nvPr/>
        </p:nvSpPr>
        <p:spPr>
          <a:xfrm>
            <a:off x="8912000" y="2399748"/>
            <a:ext cx="1024559" cy="819398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D1B1CA8-018D-45BC-86EF-94F1F974F1FD}"/>
              </a:ext>
            </a:extLst>
          </p:cNvPr>
          <p:cNvSpPr/>
          <p:nvPr/>
        </p:nvSpPr>
        <p:spPr>
          <a:xfrm>
            <a:off x="10779689" y="2309428"/>
            <a:ext cx="1024559" cy="819398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EEA4CC1-E721-47D5-9B3E-CC6738D2A550}"/>
              </a:ext>
            </a:extLst>
          </p:cNvPr>
          <p:cNvSpPr txBox="1"/>
          <p:nvPr/>
        </p:nvSpPr>
        <p:spPr>
          <a:xfrm>
            <a:off x="8318785" y="3080558"/>
            <a:ext cx="14018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latin typeface="+mj-lt"/>
              </a:rPr>
              <a:t>2015</a:t>
            </a:r>
          </a:p>
        </p:txBody>
      </p:sp>
      <p:pic>
        <p:nvPicPr>
          <p:cNvPr id="98" name="Picture 12" descr="Image result for right arrow icon">
            <a:extLst>
              <a:ext uri="{FF2B5EF4-FFF2-40B4-BE49-F238E27FC236}">
                <a16:creationId xmlns:a16="http://schemas.microsoft.com/office/drawing/2014/main" id="{683FB9E3-C045-457E-A083-3657FAB27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4"/>
          <a:stretch/>
        </p:blipFill>
        <p:spPr bwMode="auto">
          <a:xfrm>
            <a:off x="9975700" y="2457021"/>
            <a:ext cx="749888" cy="5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261229CF-087D-4CF6-8B8C-22CF66903932}"/>
              </a:ext>
            </a:extLst>
          </p:cNvPr>
          <p:cNvSpPr/>
          <p:nvPr/>
        </p:nvSpPr>
        <p:spPr>
          <a:xfrm>
            <a:off x="9141124" y="2445826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56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A53456A-C95A-44C2-A8DA-56ED57F4ADA9}"/>
              </a:ext>
            </a:extLst>
          </p:cNvPr>
          <p:cNvSpPr/>
          <p:nvPr/>
        </p:nvSpPr>
        <p:spPr>
          <a:xfrm>
            <a:off x="10937185" y="2357037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279</a:t>
            </a:r>
            <a:r>
              <a:rPr lang="id-ID" dirty="0">
                <a:solidFill>
                  <a:schemeClr val="bg1"/>
                </a:solidFill>
              </a:rPr>
              <a:t>,</a:t>
            </a:r>
            <a:r>
              <a:rPr lang="en-US" dirty="0">
                <a:solidFill>
                  <a:schemeClr val="bg1"/>
                </a:solidFill>
              </a:rPr>
              <a:t>3 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8DDD846-D12F-4803-A0D5-46871B0C23C5}"/>
              </a:ext>
            </a:extLst>
          </p:cNvPr>
          <p:cNvSpPr txBox="1"/>
          <p:nvPr/>
        </p:nvSpPr>
        <p:spPr>
          <a:xfrm>
            <a:off x="8622967" y="3394306"/>
            <a:ext cx="3551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i="1" dirty="0">
                <a:solidFill>
                  <a:schemeClr val="bg1"/>
                </a:solidFill>
              </a:rPr>
              <a:t>*</a:t>
            </a:r>
            <a:r>
              <a:rPr lang="en-US" sz="1200" i="1" dirty="0">
                <a:solidFill>
                  <a:schemeClr val="bg1"/>
                </a:solidFill>
              </a:rPr>
              <a:t>Population Projection in </a:t>
            </a:r>
            <a:r>
              <a:rPr lang="id-ID" sz="1200" i="1" dirty="0">
                <a:solidFill>
                  <a:schemeClr val="bg1"/>
                </a:solidFill>
              </a:rPr>
              <a:t>Indonesia (</a:t>
            </a:r>
            <a:r>
              <a:rPr lang="en-US" sz="1200" i="1" dirty="0">
                <a:solidFill>
                  <a:schemeClr val="bg1"/>
                </a:solidFill>
              </a:rPr>
              <a:t>million persons</a:t>
            </a:r>
            <a:r>
              <a:rPr lang="id-ID" sz="1200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6E7FF55-B82E-4B50-8E69-14320E8F0DA8}"/>
              </a:ext>
            </a:extLst>
          </p:cNvPr>
          <p:cNvSpPr/>
          <p:nvPr/>
        </p:nvSpPr>
        <p:spPr>
          <a:xfrm>
            <a:off x="8565835" y="1139170"/>
            <a:ext cx="3483351" cy="2532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B0DD77D-7E96-4F21-B31F-D65C72F99784}"/>
              </a:ext>
            </a:extLst>
          </p:cNvPr>
          <p:cNvSpPr/>
          <p:nvPr/>
        </p:nvSpPr>
        <p:spPr>
          <a:xfrm>
            <a:off x="8650442" y="1114489"/>
            <a:ext cx="3417840" cy="5132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latin typeface="+mj-lt"/>
              </a:rPr>
              <a:t>POPULATION INCREASING </a:t>
            </a:r>
            <a:r>
              <a:rPr lang="en-US" sz="1400" b="1" dirty="0">
                <a:latin typeface="+mj-lt"/>
                <a:sym typeface="Wingdings" panose="05000000000000000000" pitchFamily="2" charset="2"/>
              </a:rPr>
              <a:t> WATER COMPETITION</a:t>
            </a:r>
            <a:endParaRPr lang="id-ID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981516" y="2733270"/>
            <a:ext cx="858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Mil People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0890213" y="2670948"/>
            <a:ext cx="858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Mil People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6724" y="4292067"/>
            <a:ext cx="6563343" cy="600206"/>
          </a:xfrm>
          <a:prstGeom prst="rect">
            <a:avLst/>
          </a:prstGeom>
          <a:solidFill>
            <a:srgbClr val="00206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Demand </a:t>
            </a:r>
            <a:r>
              <a:rPr lang="en-US" b="1" dirty="0"/>
              <a:t>for freshwater is rising with population growth</a:t>
            </a: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1F51D526-DAFE-4626-B192-942E131C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899" y="146043"/>
            <a:ext cx="10756625" cy="743019"/>
          </a:xfrm>
        </p:spPr>
        <p:txBody>
          <a:bodyPr>
            <a:normAutofit fontScale="90000"/>
          </a:bodyPr>
          <a:lstStyle/>
          <a:p>
            <a:pPr algn="ctr"/>
            <a:r>
              <a:rPr lang="fi-FI" altLang="en-US" sz="3100" dirty="0" smtClean="0">
                <a:latin typeface="Bahnschrift" panose="020B0502040204020203" pitchFamily="34" charset="0"/>
              </a:rPr>
              <a:t>CHALLENGE IN WATER RESOURCE MANAGEMENT</a:t>
            </a:r>
            <a:r>
              <a:rPr lang="fi-FI" altLang="en-US" sz="2800" dirty="0" smtClean="0">
                <a:latin typeface="Bahnschrift" panose="020B0502040204020203" pitchFamily="34" charset="0"/>
              </a:rPr>
              <a:t/>
            </a:r>
            <a:br>
              <a:rPr lang="fi-FI" altLang="en-US" sz="2800" dirty="0" smtClean="0">
                <a:latin typeface="Bahnschrift" panose="020B0502040204020203" pitchFamily="34" charset="0"/>
              </a:rPr>
            </a:br>
            <a:r>
              <a:rPr lang="fi-FI" altLang="en-US" sz="2800" dirty="0" smtClean="0">
                <a:latin typeface="Bahnschrift" panose="020B0502040204020203" pitchFamily="34" charset="0"/>
              </a:rPr>
              <a:t>...</a:t>
            </a:r>
            <a:r>
              <a:rPr lang="fi-FI" altLang="en-US" sz="2700" dirty="0" smtClean="0">
                <a:latin typeface="Bahnschrift" panose="020B0502040204020203" pitchFamily="34" charset="0"/>
              </a:rPr>
              <a:t>Population Growth and Water Quality... </a:t>
            </a:r>
            <a:endParaRPr lang="en-US" sz="2700" dirty="0">
              <a:latin typeface="Bahnschrift" panose="020B0502040204020203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017456" y="4000433"/>
            <a:ext cx="4846091" cy="2598532"/>
            <a:chOff x="120694" y="1150060"/>
            <a:chExt cx="5626097" cy="4150623"/>
          </a:xfrm>
        </p:grpSpPr>
        <p:grpSp>
          <p:nvGrpSpPr>
            <p:cNvPr id="53" name="Group 52"/>
            <p:cNvGrpSpPr/>
            <p:nvPr/>
          </p:nvGrpSpPr>
          <p:grpSpPr>
            <a:xfrm>
              <a:off x="120694" y="1150060"/>
              <a:ext cx="5626097" cy="4079166"/>
              <a:chOff x="120694" y="1107196"/>
              <a:chExt cx="4944341" cy="3584864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694" y="1107196"/>
                <a:ext cx="4944341" cy="3584864"/>
              </a:xfrm>
              <a:prstGeom prst="rect">
                <a:avLst/>
              </a:prstGeom>
            </p:spPr>
          </p:pic>
          <p:sp>
            <p:nvSpPr>
              <p:cNvPr id="56" name="Rectangle 55"/>
              <p:cNvSpPr/>
              <p:nvPr/>
            </p:nvSpPr>
            <p:spPr>
              <a:xfrm>
                <a:off x="3725205" y="1173379"/>
                <a:ext cx="1233492" cy="3230910"/>
              </a:xfrm>
              <a:prstGeom prst="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97602" y="4882815"/>
              <a:ext cx="4165203" cy="4178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i="1" dirty="0" smtClean="0"/>
                <a:t>Source: Atlas, Indonesia Water Quality Status, 2015</a:t>
              </a:r>
              <a:endParaRPr lang="en-US" sz="1100" i="1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7733058" y="4000433"/>
            <a:ext cx="2421595" cy="891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prstClr val="black"/>
                </a:solidFill>
              </a:rPr>
              <a:t>More than 65% rivers are heavily polluted (670 samples)</a:t>
            </a:r>
          </a:p>
        </p:txBody>
      </p:sp>
      <p:sp>
        <p:nvSpPr>
          <p:cNvPr id="8" name="Rectangle 7"/>
          <p:cNvSpPr/>
          <p:nvPr/>
        </p:nvSpPr>
        <p:spPr>
          <a:xfrm>
            <a:off x="4747915" y="1116206"/>
            <a:ext cx="3598609" cy="2555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Increasing population (1.3% per year) </a:t>
            </a:r>
            <a:r>
              <a:rPr lang="en-US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b="1" dirty="0">
                <a:solidFill>
                  <a:schemeClr val="bg1"/>
                </a:solidFill>
              </a:rPr>
              <a:t>Need more water </a:t>
            </a:r>
            <a:r>
              <a:rPr lang="en-US" b="1" dirty="0">
                <a:solidFill>
                  <a:schemeClr val="bg1"/>
                </a:solidFill>
                <a:sym typeface="Wingdings" pitchFamily="2" charset="2"/>
              </a:rPr>
              <a:t>for </a:t>
            </a:r>
            <a:r>
              <a:rPr lang="en-US" b="1" dirty="0" smtClean="0">
                <a:solidFill>
                  <a:schemeClr val="bg1"/>
                </a:solidFill>
                <a:sym typeface="Wingdings" pitchFamily="2" charset="2"/>
              </a:rPr>
              <a:t>live</a:t>
            </a:r>
          </a:p>
          <a:p>
            <a:pPr marL="169863" indent="-1698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Java is </a:t>
            </a:r>
            <a:r>
              <a:rPr lang="en-US" dirty="0">
                <a:solidFill>
                  <a:schemeClr val="bg1"/>
                </a:solidFill>
              </a:rPr>
              <a:t>inhabited by nearly 60% of total </a:t>
            </a:r>
            <a:r>
              <a:rPr lang="en-US" dirty="0" smtClean="0">
                <a:solidFill>
                  <a:schemeClr val="bg1"/>
                </a:solidFill>
              </a:rPr>
              <a:t>population.</a:t>
            </a:r>
          </a:p>
          <a:p>
            <a:pPr marL="169863" indent="-1698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140 </a:t>
            </a:r>
            <a:r>
              <a:rPr lang="en-US" dirty="0">
                <a:solidFill>
                  <a:schemeClr val="bg1"/>
                </a:solidFill>
              </a:rPr>
              <a:t>millions people live in Java in 2015 with average population density of more than 500 people/km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(MPWPH, 2016)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05124" y="4979672"/>
            <a:ext cx="6563343" cy="999910"/>
          </a:xfrm>
          <a:prstGeom prst="rect">
            <a:avLst/>
          </a:prstGeom>
          <a:solidFill>
            <a:srgbClr val="00206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Population </a:t>
            </a:r>
            <a:r>
              <a:rPr lang="en-US" b="1" dirty="0"/>
              <a:t>density as a major factor that should be well controlled to overcome the rapid deterioration and degradation of the water ecosystem.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66185" y="3671305"/>
            <a:ext cx="0" cy="1997975"/>
          </a:xfrm>
          <a:prstGeom prst="line">
            <a:avLst/>
          </a:prstGeom>
          <a:ln w="38100">
            <a:solidFill>
              <a:srgbClr val="1D25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6185" y="4639377"/>
            <a:ext cx="381000" cy="0"/>
          </a:xfrm>
          <a:prstGeom prst="straightConnector1">
            <a:avLst/>
          </a:prstGeom>
          <a:ln w="76200">
            <a:solidFill>
              <a:srgbClr val="1D25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49940" y="5669280"/>
            <a:ext cx="381000" cy="0"/>
          </a:xfrm>
          <a:prstGeom prst="straightConnector1">
            <a:avLst/>
          </a:prstGeom>
          <a:ln w="76200">
            <a:solidFill>
              <a:srgbClr val="1D25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0537663" y="5738487"/>
            <a:ext cx="1221660" cy="59886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Heavily Polluted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496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1846" y="4234232"/>
            <a:ext cx="12204542" cy="24234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77886" y="1414344"/>
            <a:ext cx="4614389" cy="2809894"/>
            <a:chOff x="-48394" y="1452407"/>
            <a:chExt cx="5221743" cy="3408398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985" y="2716205"/>
              <a:ext cx="3776653" cy="214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394" y="1452407"/>
              <a:ext cx="3643308" cy="1985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5"/>
            <p:cNvSpPr txBox="1">
              <a:spLocks noChangeArrowheads="1"/>
            </p:cNvSpPr>
            <p:nvPr/>
          </p:nvSpPr>
          <p:spPr bwMode="auto">
            <a:xfrm>
              <a:off x="1770063" y="1625600"/>
              <a:ext cx="32337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dirty="0">
                  <a:latin typeface="Arial" panose="020B0604020202020204" pitchFamily="34" charset="0"/>
                </a:rPr>
                <a:t>Urban Area in year 2000</a:t>
              </a:r>
            </a:p>
          </p:txBody>
        </p:sp>
        <p:sp>
          <p:nvSpPr>
            <p:cNvPr id="42" name="TextBox 35"/>
            <p:cNvSpPr txBox="1">
              <a:spLocks noChangeArrowheads="1"/>
            </p:cNvSpPr>
            <p:nvPr/>
          </p:nvSpPr>
          <p:spPr bwMode="auto">
            <a:xfrm>
              <a:off x="1939611" y="3242057"/>
              <a:ext cx="3233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dirty="0">
                  <a:latin typeface="Arial" panose="020B0604020202020204" pitchFamily="34" charset="0"/>
                </a:rPr>
                <a:t>Urban Area in year 2030</a:t>
              </a:r>
            </a:p>
          </p:txBody>
        </p:sp>
      </p:grp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53D5A04D-1DCF-464D-8720-43FD085B6C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499106"/>
              </p:ext>
            </p:extLst>
          </p:nvPr>
        </p:nvGraphicFramePr>
        <p:xfrm>
          <a:off x="7000703" y="1316351"/>
          <a:ext cx="4357496" cy="299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1" name="Title 3">
            <a:extLst>
              <a:ext uri="{FF2B5EF4-FFF2-40B4-BE49-F238E27FC236}">
                <a16:creationId xmlns:a16="http://schemas.microsoft.com/office/drawing/2014/main" id="{1F51D526-DAFE-4626-B192-942E131C7ED5}"/>
              </a:ext>
            </a:extLst>
          </p:cNvPr>
          <p:cNvSpPr txBox="1">
            <a:spLocks/>
          </p:cNvSpPr>
          <p:nvPr/>
        </p:nvSpPr>
        <p:spPr>
          <a:xfrm>
            <a:off x="1148092" y="235015"/>
            <a:ext cx="10756625" cy="74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0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altLang="en-US" sz="3100" dirty="0" smtClean="0">
                <a:latin typeface="Bahnschrift" panose="020B0502040204020203" pitchFamily="34" charset="0"/>
              </a:rPr>
              <a:t>CHALLENGE IN WATER RESOURCE MANAGEMENT</a:t>
            </a:r>
            <a:r>
              <a:rPr lang="fi-FI" altLang="en-US" sz="2800" dirty="0" smtClean="0">
                <a:latin typeface="Bahnschrift" panose="020B0502040204020203" pitchFamily="34" charset="0"/>
              </a:rPr>
              <a:t/>
            </a:r>
            <a:br>
              <a:rPr lang="fi-FI" altLang="en-US" sz="2800" dirty="0" smtClean="0">
                <a:latin typeface="Bahnschrift" panose="020B0502040204020203" pitchFamily="34" charset="0"/>
              </a:rPr>
            </a:br>
            <a:r>
              <a:rPr lang="fi-FI" altLang="en-US" sz="2800" dirty="0" smtClean="0">
                <a:latin typeface="Bahnschrift" panose="020B0502040204020203" pitchFamily="34" charset="0"/>
              </a:rPr>
              <a:t>...</a:t>
            </a:r>
            <a:r>
              <a:rPr lang="fi-FI" altLang="en-US" sz="2700" dirty="0" smtClean="0">
                <a:latin typeface="Bahnschrift" panose="020B0502040204020203" pitchFamily="34" charset="0"/>
              </a:rPr>
              <a:t>Land Use Change... </a:t>
            </a:r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53" name="object 3"/>
          <p:cNvSpPr/>
          <p:nvPr/>
        </p:nvSpPr>
        <p:spPr>
          <a:xfrm>
            <a:off x="4387296" y="4444205"/>
            <a:ext cx="5334000" cy="1953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9868371" y="4871307"/>
            <a:ext cx="2210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cities in Indonesia have increased the number of flood events significantly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87296" y="6428803"/>
            <a:ext cx="5819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Souurce</a:t>
            </a:r>
            <a:r>
              <a:rPr lang="en-US" sz="11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Indonesia Urban Flood, Disaster Risk Management and Drainage Program, 2018</a:t>
            </a:r>
            <a:endParaRPr lang="en-US" sz="11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Action Button: Custom 55">
            <a:hlinkClick r:id="" action="ppaction://noaction" highlightClick="1"/>
          </p:cNvPr>
          <p:cNvSpPr/>
          <p:nvPr/>
        </p:nvSpPr>
        <p:spPr>
          <a:xfrm>
            <a:off x="6872116" y="2344919"/>
            <a:ext cx="257175" cy="164630"/>
          </a:xfrm>
          <a:prstGeom prst="actionButtonBlank">
            <a:avLst/>
          </a:prstGeom>
          <a:solidFill>
            <a:srgbClr val="5089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ction Button: Custom 56">
            <a:hlinkClick r:id="" action="ppaction://noaction" highlightClick="1"/>
          </p:cNvPr>
          <p:cNvSpPr/>
          <p:nvPr/>
        </p:nvSpPr>
        <p:spPr>
          <a:xfrm>
            <a:off x="6872116" y="2791687"/>
            <a:ext cx="257175" cy="164630"/>
          </a:xfrm>
          <a:prstGeom prst="actionButtonBlank">
            <a:avLst/>
          </a:prstGeom>
          <a:solidFill>
            <a:srgbClr val="97B9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129291" y="228872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Forest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29291" y="2636537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Non- Forest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13524" y="5026233"/>
            <a:ext cx="35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Land-cover change (</a:t>
            </a:r>
            <a:r>
              <a:rPr lang="en-US" sz="1600" b="1" dirty="0" smtClean="0">
                <a:solidFill>
                  <a:schemeClr val="bg1"/>
                </a:solidFill>
              </a:rPr>
              <a:t>urbanization</a:t>
            </a:r>
            <a:r>
              <a:rPr lang="en-US" sz="1600" b="1" dirty="0">
                <a:solidFill>
                  <a:schemeClr val="bg1"/>
                </a:solidFill>
              </a:rPr>
              <a:t>, deforestation, and cultivation) results in increased flood frequency and severity</a:t>
            </a:r>
            <a:r>
              <a:rPr lang="en-US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751937" y="1250757"/>
            <a:ext cx="21364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>
                <a:ea typeface="MS PGothic" panose="020B0600070205080204" pitchFamily="34" charset="-128"/>
              </a:rPr>
              <a:t>Middle-High Residential development in coastal area </a:t>
            </a:r>
            <a:r>
              <a:rPr lang="en-US" sz="1600" dirty="0">
                <a:ea typeface="MS PGothic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sz="1600" b="1" dirty="0">
                <a:solidFill>
                  <a:srgbClr val="C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Reclamation Area</a:t>
            </a:r>
            <a:endParaRPr lang="en-US" sz="1600" b="1" dirty="0">
              <a:solidFill>
                <a:srgbClr val="C00000"/>
              </a:solidFill>
              <a:ea typeface="MS PGothic" panose="020B0600070205080204" pitchFamily="34" charset="-128"/>
            </a:endParaRPr>
          </a:p>
        </p:txBody>
      </p:sp>
      <p:sp>
        <p:nvSpPr>
          <p:cNvPr id="64" name="Rectangle 11"/>
          <p:cNvSpPr>
            <a:spLocks noChangeArrowheads="1"/>
          </p:cNvSpPr>
          <p:nvPr/>
        </p:nvSpPr>
        <p:spPr bwMode="auto">
          <a:xfrm>
            <a:off x="4751937" y="2694438"/>
            <a:ext cx="19284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latin typeface="+mn-lt"/>
                <a:ea typeface="MS PGothic" panose="020B0600070205080204" pitchFamily="34" charset="-128"/>
              </a:rPr>
              <a:t>Low residential development in </a:t>
            </a:r>
            <a:r>
              <a:rPr lang="en-US" sz="1600" b="1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river basin area </a:t>
            </a:r>
            <a:r>
              <a:rPr lang="en-US" sz="1600" dirty="0">
                <a:latin typeface="+mn-lt"/>
                <a:ea typeface="MS PGothic" panose="020B0600070205080204" pitchFamily="34" charset="-128"/>
              </a:rPr>
              <a:t>and mostly </a:t>
            </a:r>
            <a:r>
              <a:rPr lang="en-US" sz="1600" b="1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near river estuary 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/ catchment area</a:t>
            </a:r>
            <a:endParaRPr lang="en-US" sz="1600" b="1" dirty="0">
              <a:solidFill>
                <a:srgbClr val="C00000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1366" y="1101036"/>
            <a:ext cx="2848707" cy="3860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Urbanization</a:t>
            </a:r>
            <a:endParaRPr lang="en-US" b="1" dirty="0"/>
          </a:p>
        </p:txBody>
      </p:sp>
      <p:sp>
        <p:nvSpPr>
          <p:cNvPr id="69" name="Rectangle 68"/>
          <p:cNvSpPr/>
          <p:nvPr/>
        </p:nvSpPr>
        <p:spPr>
          <a:xfrm>
            <a:off x="6803016" y="1017271"/>
            <a:ext cx="2886454" cy="4059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Deforestation</a:t>
            </a:r>
            <a:endParaRPr lang="en-US" b="1" dirty="0"/>
          </a:p>
        </p:txBody>
      </p:sp>
      <p:sp>
        <p:nvSpPr>
          <p:cNvPr id="71" name="Rectangle 70"/>
          <p:cNvSpPr/>
          <p:nvPr/>
        </p:nvSpPr>
        <p:spPr>
          <a:xfrm>
            <a:off x="6919886" y="3860586"/>
            <a:ext cx="1572274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1175" indent="-511175" algn="r"/>
            <a:r>
              <a:rPr lang="en-US" sz="1100" i="1" dirty="0" smtClean="0">
                <a:solidFill>
                  <a:sysClr val="windowText" lastClr="000000"/>
                </a:solidFill>
                <a:latin typeface="Calibri" pitchFamily="34" charset="0"/>
              </a:rPr>
              <a:t>Source: </a:t>
            </a:r>
            <a:r>
              <a:rPr lang="en-US" sz="1100" i="1" dirty="0" err="1" smtClean="0">
                <a:solidFill>
                  <a:sysClr val="windowText" lastClr="000000"/>
                </a:solidFill>
                <a:latin typeface="Calibri" pitchFamily="34" charset="0"/>
              </a:rPr>
              <a:t>Bappenas</a:t>
            </a:r>
            <a:r>
              <a:rPr lang="en-US" sz="1100" i="1" dirty="0" smtClean="0">
                <a:solidFill>
                  <a:sysClr val="windowText" lastClr="000000"/>
                </a:solidFill>
                <a:latin typeface="Calibri" pitchFamily="34" charset="0"/>
              </a:rPr>
              <a:t>, 2018</a:t>
            </a:r>
            <a:endParaRPr lang="en-US" sz="1100" i="1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72" name="Down Arrow 71"/>
          <p:cNvSpPr/>
          <p:nvPr/>
        </p:nvSpPr>
        <p:spPr>
          <a:xfrm>
            <a:off x="609036" y="4194194"/>
            <a:ext cx="539056" cy="78685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0491704" y="1487043"/>
            <a:ext cx="1552436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22222"/>
                </a:solidFill>
              </a:rPr>
              <a:t>Deforestation</a:t>
            </a:r>
            <a:r>
              <a:rPr lang="en-US" sz="1600" dirty="0">
                <a:solidFill>
                  <a:srgbClr val="222222"/>
                </a:solidFill>
              </a:rPr>
              <a:t> plays </a:t>
            </a:r>
            <a:r>
              <a:rPr lang="en-US" sz="1600" b="1" dirty="0">
                <a:solidFill>
                  <a:srgbClr val="222222"/>
                </a:solidFill>
              </a:rPr>
              <a:t>many</a:t>
            </a:r>
            <a:r>
              <a:rPr lang="en-US" sz="1600" dirty="0">
                <a:solidFill>
                  <a:srgbClr val="222222"/>
                </a:solidFill>
              </a:rPr>
              <a:t> roles in </a:t>
            </a:r>
            <a:r>
              <a:rPr lang="en-US" sz="1600" b="1" dirty="0" smtClean="0">
                <a:solidFill>
                  <a:srgbClr val="222222"/>
                </a:solidFill>
              </a:rPr>
              <a:t>flooding</a:t>
            </a:r>
            <a:r>
              <a:rPr lang="en-US" sz="1600" dirty="0" smtClean="0">
                <a:solidFill>
                  <a:srgbClr val="222222"/>
                </a:solidFill>
              </a:rPr>
              <a:t> because </a:t>
            </a:r>
            <a:r>
              <a:rPr lang="en-US" sz="1600" dirty="0">
                <a:solidFill>
                  <a:srgbClr val="222222"/>
                </a:solidFill>
              </a:rPr>
              <a:t>trees prevent sediment runoffs and forests hold more </a:t>
            </a:r>
            <a:r>
              <a:rPr lang="en-US" sz="1600" dirty="0" smtClean="0">
                <a:solidFill>
                  <a:srgbClr val="222222"/>
                </a:solidFill>
              </a:rPr>
              <a:t>water.</a:t>
            </a:r>
            <a:endParaRPr lang="en-US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51366" y="3767102"/>
            <a:ext cx="3645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Source: Indonesia Urban Flood, Disaster Risk Management and Drainage Program, 2018</a:t>
            </a:r>
            <a:endParaRPr lang="en-US" sz="105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813300" y="1536700"/>
            <a:ext cx="2844800" cy="2019299"/>
          </a:xfrm>
          <a:prstGeom prst="ellipse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020021"/>
            <a:ext cx="12192000" cy="2637631"/>
          </a:xfrm>
          <a:prstGeom prst="rect">
            <a:avLst/>
          </a:prstGeom>
          <a:solidFill>
            <a:srgbClr val="1D25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9924AE-1ED0-40BC-A17B-A1A518FE7EE3}"/>
              </a:ext>
            </a:extLst>
          </p:cNvPr>
          <p:cNvSpPr txBox="1"/>
          <p:nvPr/>
        </p:nvSpPr>
        <p:spPr>
          <a:xfrm>
            <a:off x="7924800" y="4554006"/>
            <a:ext cx="3331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Smart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water management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modernization of irrigation </a:t>
            </a:r>
            <a:r>
              <a:rPr lang="en-US" dirty="0" smtClean="0">
                <a:solidFill>
                  <a:schemeClr val="bg1"/>
                </a:solidFill>
              </a:rPr>
              <a:t>have </a:t>
            </a:r>
            <a:r>
              <a:rPr lang="en-US" dirty="0">
                <a:solidFill>
                  <a:schemeClr val="bg1"/>
                </a:solidFill>
              </a:rPr>
              <a:t>important role toward efficiency and effective of water utilization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9382772E-9A18-4AAE-81CE-BE0BA067B5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228078"/>
              </p:ext>
            </p:extLst>
          </p:nvPr>
        </p:nvGraphicFramePr>
        <p:xfrm>
          <a:off x="-380199" y="1059019"/>
          <a:ext cx="6216446" cy="2946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9FB18251-5A3D-4EDB-AE4D-4D1F65543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443560"/>
              </p:ext>
            </p:extLst>
          </p:nvPr>
        </p:nvGraphicFramePr>
        <p:xfrm>
          <a:off x="7289630" y="1059018"/>
          <a:ext cx="4902370" cy="2880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FCB204BD-8B40-4C7F-AADC-B73A4199C3DA}"/>
              </a:ext>
            </a:extLst>
          </p:cNvPr>
          <p:cNvSpPr txBox="1"/>
          <p:nvPr/>
        </p:nvSpPr>
        <p:spPr>
          <a:xfrm>
            <a:off x="8595580" y="3684914"/>
            <a:ext cx="34508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Source: Analysis from data PODES 2014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1F51D526-DAFE-4626-B192-942E131C7ED5}"/>
              </a:ext>
            </a:extLst>
          </p:cNvPr>
          <p:cNvSpPr txBox="1">
            <a:spLocks/>
          </p:cNvSpPr>
          <p:nvPr/>
        </p:nvSpPr>
        <p:spPr>
          <a:xfrm>
            <a:off x="1148092" y="235015"/>
            <a:ext cx="10756625" cy="74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0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altLang="en-US" sz="3100" dirty="0" smtClean="0">
                <a:latin typeface="Bahnschrift" panose="020B0502040204020203" pitchFamily="34" charset="0"/>
              </a:rPr>
              <a:t>CHALLENGE IN WATER RESOURCE MANAGEMENT</a:t>
            </a:r>
            <a:r>
              <a:rPr lang="fi-FI" altLang="en-US" sz="2800" dirty="0" smtClean="0">
                <a:latin typeface="Bahnschrift" panose="020B0502040204020203" pitchFamily="34" charset="0"/>
              </a:rPr>
              <a:t/>
            </a:r>
            <a:br>
              <a:rPr lang="fi-FI" altLang="en-US" sz="2800" dirty="0" smtClean="0">
                <a:latin typeface="Bahnschrift" panose="020B0502040204020203" pitchFamily="34" charset="0"/>
              </a:rPr>
            </a:br>
            <a:r>
              <a:rPr lang="fi-FI" altLang="en-US" sz="2800" dirty="0" smtClean="0">
                <a:latin typeface="Bahnschrift" panose="020B0502040204020203" pitchFamily="34" charset="0"/>
              </a:rPr>
              <a:t>...</a:t>
            </a:r>
            <a:r>
              <a:rPr lang="fi-FI" altLang="en-US" sz="2700" dirty="0" smtClean="0">
                <a:latin typeface="Bahnschrift" panose="020B0502040204020203" pitchFamily="34" charset="0"/>
              </a:rPr>
              <a:t>Water Usage... </a:t>
            </a:r>
            <a:endParaRPr lang="en-US" sz="2700" dirty="0">
              <a:latin typeface="Bahnschrift" panose="020B0502040204020203" pitchFamily="34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274362"/>
              </p:ext>
            </p:extLst>
          </p:nvPr>
        </p:nvGraphicFramePr>
        <p:xfrm>
          <a:off x="691251" y="4053359"/>
          <a:ext cx="5551524" cy="2570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Rectangle 30"/>
          <p:cNvSpPr/>
          <p:nvPr/>
        </p:nvSpPr>
        <p:spPr>
          <a:xfrm>
            <a:off x="-736985" y="6373362"/>
            <a:ext cx="435525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511175" indent="-511175" algn="ctr"/>
            <a:r>
              <a:rPr lang="en-US" sz="1100" i="1" dirty="0" smtClean="0">
                <a:solidFill>
                  <a:schemeClr val="bg1"/>
                </a:solidFill>
                <a:latin typeface="Calibri" pitchFamily="34" charset="0"/>
              </a:rPr>
              <a:t>Source: </a:t>
            </a:r>
            <a:r>
              <a:rPr lang="en-US" sz="1100" i="1" dirty="0" err="1" smtClean="0">
                <a:solidFill>
                  <a:schemeClr val="bg1"/>
                </a:solidFill>
                <a:latin typeface="Calibri" pitchFamily="34" charset="0"/>
              </a:rPr>
              <a:t>Bappenas</a:t>
            </a:r>
            <a:r>
              <a:rPr lang="en-US" sz="1100" i="1" dirty="0" smtClean="0">
                <a:solidFill>
                  <a:schemeClr val="bg1"/>
                </a:solidFill>
                <a:latin typeface="Calibri" pitchFamily="34" charset="0"/>
              </a:rPr>
              <a:t> from various data, 2017</a:t>
            </a:r>
            <a:endParaRPr lang="en-US" sz="11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9924AE-1ED0-40BC-A17B-A1A518FE7EE3}"/>
              </a:ext>
            </a:extLst>
          </p:cNvPr>
          <p:cNvSpPr txBox="1"/>
          <p:nvPr/>
        </p:nvSpPr>
        <p:spPr>
          <a:xfrm>
            <a:off x="4967321" y="1945634"/>
            <a:ext cx="255090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prstClr val="black"/>
                </a:solidFill>
              </a:rPr>
              <a:t>M</a:t>
            </a:r>
            <a:r>
              <a:rPr lang="en-US" sz="1700" b="1" dirty="0" smtClean="0">
                <a:solidFill>
                  <a:prstClr val="black"/>
                </a:solidFill>
              </a:rPr>
              <a:t>ore </a:t>
            </a:r>
            <a:r>
              <a:rPr lang="en-US" sz="1700" b="1" dirty="0">
                <a:solidFill>
                  <a:prstClr val="black"/>
                </a:solidFill>
              </a:rPr>
              <a:t>than </a:t>
            </a:r>
            <a:r>
              <a:rPr lang="en-US" sz="1700" b="1" dirty="0">
                <a:solidFill>
                  <a:srgbClr val="C00000"/>
                </a:solidFill>
              </a:rPr>
              <a:t>40-55%</a:t>
            </a:r>
            <a:r>
              <a:rPr lang="en-US" sz="1700" b="1" dirty="0">
                <a:solidFill>
                  <a:prstClr val="black"/>
                </a:solidFill>
              </a:rPr>
              <a:t> of people in Indonesia </a:t>
            </a:r>
            <a:r>
              <a:rPr lang="en-US" sz="1700" b="1" dirty="0">
                <a:solidFill>
                  <a:srgbClr val="C00000"/>
                </a:solidFill>
              </a:rPr>
              <a:t>use Ground Water</a:t>
            </a:r>
            <a:r>
              <a:rPr lang="en-US" sz="1700" b="1" dirty="0">
                <a:solidFill>
                  <a:prstClr val="black"/>
                </a:solidFill>
              </a:rPr>
              <a:t> to fulfill domestic and drinking water needs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152559" y="4914941"/>
            <a:ext cx="1365671" cy="84778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8" name="Picture 4" descr="Image result for dam icon">
            <a:hlinkClick r:id="rId2"/>
            <a:extLst>
              <a:ext uri="{FF2B5EF4-FFF2-40B4-BE49-F238E27FC236}">
                <a16:creationId xmlns:a16="http://schemas.microsoft.com/office/drawing/2014/main" id="{2A5BC26C-2E0C-4893-932C-77AB1FADD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20705" r="4296" b="17597"/>
          <a:stretch/>
        </p:blipFill>
        <p:spPr bwMode="auto">
          <a:xfrm>
            <a:off x="87056" y="1327228"/>
            <a:ext cx="1402986" cy="113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1352BA4-45C9-490F-8AE6-F2CA87E86218}"/>
              </a:ext>
            </a:extLst>
          </p:cNvPr>
          <p:cNvSpPr/>
          <p:nvPr/>
        </p:nvSpPr>
        <p:spPr>
          <a:xfrm>
            <a:off x="99398" y="2425563"/>
            <a:ext cx="573316" cy="70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rgbClr val="FF0000"/>
                </a:solidFill>
              </a:rPr>
              <a:t>22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id-ID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485CB6-32B0-42CE-B5C9-69D2657DC399}"/>
              </a:ext>
            </a:extLst>
          </p:cNvPr>
          <p:cNvSpPr/>
          <p:nvPr/>
        </p:nvSpPr>
        <p:spPr>
          <a:xfrm>
            <a:off x="623690" y="2513991"/>
            <a:ext cx="1150958" cy="636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Number of Existing Dam</a:t>
            </a:r>
          </a:p>
        </p:txBody>
      </p:sp>
      <p:pic>
        <p:nvPicPr>
          <p:cNvPr id="42" name="Picture 8" descr="Related image">
            <a:extLst>
              <a:ext uri="{FF2B5EF4-FFF2-40B4-BE49-F238E27FC236}">
                <a16:creationId xmlns:a16="http://schemas.microsoft.com/office/drawing/2014/main" id="{A695FFB1-6159-40E0-8BCC-1DF77D8DC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191" b="52979" l="59569" r="93541">
                        <a14:foregroundMark x1="75837" y1="39787" x2="75837" y2="39787"/>
                        <a14:foregroundMark x1="80622" y1="38298" x2="80622" y2="38298"/>
                        <a14:foregroundMark x1="70813" y1="38298" x2="70813" y2="38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55" t="31191" r="4988" b="48425"/>
          <a:stretch/>
        </p:blipFill>
        <p:spPr bwMode="auto">
          <a:xfrm>
            <a:off x="3571123" y="1369338"/>
            <a:ext cx="963659" cy="56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Related image">
            <a:extLst>
              <a:ext uri="{FF2B5EF4-FFF2-40B4-BE49-F238E27FC236}">
                <a16:creationId xmlns:a16="http://schemas.microsoft.com/office/drawing/2014/main" id="{581ABECF-09CB-4DA8-AD71-D5CFE819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71" y="2237025"/>
            <a:ext cx="562628" cy="56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09FD941-AA83-405B-87D6-EEF57FA469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8588" y="2929301"/>
            <a:ext cx="664263" cy="63903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A109BB3-D5A5-4B34-96F9-B663A63B8289}"/>
              </a:ext>
            </a:extLst>
          </p:cNvPr>
          <p:cNvSpPr/>
          <p:nvPr/>
        </p:nvSpPr>
        <p:spPr>
          <a:xfrm>
            <a:off x="4857239" y="1369338"/>
            <a:ext cx="1356430" cy="636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dirty="0">
                <a:solidFill>
                  <a:srgbClr val="FF0000"/>
                </a:solidFill>
                <a:latin typeface="Abadi" panose="020B0604020104020204" pitchFamily="34" charset="0"/>
              </a:rPr>
              <a:t>Ir</a:t>
            </a:r>
            <a:r>
              <a:rPr lang="en-US" sz="1600" dirty="0" err="1">
                <a:solidFill>
                  <a:srgbClr val="FF0000"/>
                </a:solidFill>
                <a:latin typeface="Abadi" panose="020B0604020104020204" pitchFamily="34" charset="0"/>
              </a:rPr>
              <a:t>ri</a:t>
            </a:r>
            <a:r>
              <a:rPr lang="id-ID" sz="1600" dirty="0">
                <a:solidFill>
                  <a:srgbClr val="FF0000"/>
                </a:solidFill>
                <a:latin typeface="Abadi" panose="020B0604020104020204" pitchFamily="34" charset="0"/>
              </a:rPr>
              <a:t>ga</a:t>
            </a:r>
            <a:r>
              <a:rPr lang="en-US" sz="1600" dirty="0">
                <a:solidFill>
                  <a:srgbClr val="FF0000"/>
                </a:solidFill>
                <a:latin typeface="Abadi" panose="020B0604020104020204" pitchFamily="34" charset="0"/>
              </a:rPr>
              <a:t>t</a:t>
            </a:r>
            <a:r>
              <a:rPr lang="id-ID" sz="1600" dirty="0">
                <a:solidFill>
                  <a:srgbClr val="FF0000"/>
                </a:solidFill>
                <a:latin typeface="Abadi" panose="020B0604020104020204" pitchFamily="34" charset="0"/>
              </a:rPr>
              <a:t>i</a:t>
            </a:r>
            <a:r>
              <a:rPr lang="en-US" sz="1600" dirty="0">
                <a:solidFill>
                  <a:srgbClr val="FF0000"/>
                </a:solidFill>
                <a:latin typeface="Abadi" panose="020B0604020104020204" pitchFamily="34" charset="0"/>
              </a:rPr>
              <a:t>on</a:t>
            </a:r>
            <a:r>
              <a:rPr lang="id-ID" sz="1600" dirty="0">
                <a:solidFill>
                  <a:srgbClr val="FF0000"/>
                </a:solidFill>
                <a:latin typeface="Abadi" panose="020B0604020104020204" pitchFamily="34" charset="0"/>
              </a:rPr>
              <a:t>:</a:t>
            </a:r>
          </a:p>
          <a:p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913.423 ha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F887E17-1A7E-410C-8CED-8C38B6E72C8C}"/>
              </a:ext>
            </a:extLst>
          </p:cNvPr>
          <p:cNvSpPr/>
          <p:nvPr/>
        </p:nvSpPr>
        <p:spPr>
          <a:xfrm>
            <a:off x="4864360" y="2199970"/>
            <a:ext cx="1474822" cy="636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  <a:latin typeface="Abadi" panose="020B0604020104020204" pitchFamily="34" charset="0"/>
              </a:rPr>
              <a:t>Water Supply</a:t>
            </a:r>
            <a:r>
              <a:rPr lang="id-ID" sz="1600" dirty="0">
                <a:solidFill>
                  <a:srgbClr val="FF0000"/>
                </a:solidFill>
                <a:latin typeface="Abadi" panose="020B0604020104020204" pitchFamily="34" charset="0"/>
              </a:rPr>
              <a:t>:</a:t>
            </a:r>
          </a:p>
          <a:p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40,9 m</a:t>
            </a:r>
            <a:r>
              <a:rPr lang="id-ID" sz="1600" baseline="30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3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/s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3DF2E9D-E2E9-4436-8E59-5CF3308042D5}"/>
              </a:ext>
            </a:extLst>
          </p:cNvPr>
          <p:cNvSpPr/>
          <p:nvPr/>
        </p:nvSpPr>
        <p:spPr>
          <a:xfrm>
            <a:off x="4857239" y="2975584"/>
            <a:ext cx="1356430" cy="636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  <a:latin typeface="Abadi" panose="020B0604020104020204" pitchFamily="34" charset="0"/>
              </a:rPr>
              <a:t>Hydropower</a:t>
            </a:r>
            <a:r>
              <a:rPr lang="id-ID" sz="1600" dirty="0">
                <a:solidFill>
                  <a:srgbClr val="FF0000"/>
                </a:solidFill>
                <a:latin typeface="Abadi" panose="020B0604020104020204" pitchFamily="34" charset="0"/>
              </a:rPr>
              <a:t>:</a:t>
            </a:r>
          </a:p>
          <a:p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4059,3 MW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317E7EE-9B43-4CA4-9A01-331EF6D5E4E9}"/>
              </a:ext>
            </a:extLst>
          </p:cNvPr>
          <p:cNvCxnSpPr/>
          <p:nvPr/>
        </p:nvCxnSpPr>
        <p:spPr>
          <a:xfrm>
            <a:off x="3634001" y="2055760"/>
            <a:ext cx="254520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DCF19AC-8559-4F69-B0A1-40E111DD7FF1}"/>
              </a:ext>
            </a:extLst>
          </p:cNvPr>
          <p:cNvCxnSpPr/>
          <p:nvPr/>
        </p:nvCxnSpPr>
        <p:spPr>
          <a:xfrm>
            <a:off x="3634001" y="2887618"/>
            <a:ext cx="254520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C07C253-1410-468B-A6B9-510EFD55D92A}"/>
              </a:ext>
            </a:extLst>
          </p:cNvPr>
          <p:cNvCxnSpPr/>
          <p:nvPr/>
        </p:nvCxnSpPr>
        <p:spPr>
          <a:xfrm>
            <a:off x="4534782" y="1369338"/>
            <a:ext cx="0" cy="22483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BE6DAB9E-6601-4DF6-AC72-587DB5EB5015}"/>
              </a:ext>
            </a:extLst>
          </p:cNvPr>
          <p:cNvSpPr/>
          <p:nvPr/>
        </p:nvSpPr>
        <p:spPr>
          <a:xfrm>
            <a:off x="1766085" y="1712352"/>
            <a:ext cx="1621622" cy="636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dirty="0">
                <a:solidFill>
                  <a:srgbClr val="FF0000"/>
                </a:solidFill>
                <a:latin typeface="Abadi" panose="020B0604020104020204" pitchFamily="34" charset="0"/>
              </a:rPr>
              <a:t>Total Volume:</a:t>
            </a:r>
          </a:p>
          <a:p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14,1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billion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 m</a:t>
            </a:r>
            <a:r>
              <a:rPr lang="id-ID" sz="1600" baseline="30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3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1C748DE-48F3-4CDD-A874-91175D87A180}"/>
              </a:ext>
            </a:extLst>
          </p:cNvPr>
          <p:cNvCxnSpPr>
            <a:cxnSpLocks/>
          </p:cNvCxnSpPr>
          <p:nvPr/>
        </p:nvCxnSpPr>
        <p:spPr>
          <a:xfrm>
            <a:off x="1695135" y="2421471"/>
            <a:ext cx="194510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8AFEE1E-4114-44C8-8C90-7CA5CCE4EA0F}"/>
              </a:ext>
            </a:extLst>
          </p:cNvPr>
          <p:cNvCxnSpPr/>
          <p:nvPr/>
        </p:nvCxnSpPr>
        <p:spPr>
          <a:xfrm>
            <a:off x="3640244" y="1978806"/>
            <a:ext cx="0" cy="1052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1863A7-F1FD-4FFC-BCC6-C8C53A3226A4}"/>
              </a:ext>
            </a:extLst>
          </p:cNvPr>
          <p:cNvCxnSpPr>
            <a:cxnSpLocks/>
          </p:cNvCxnSpPr>
          <p:nvPr/>
        </p:nvCxnSpPr>
        <p:spPr>
          <a:xfrm>
            <a:off x="1695135" y="1361565"/>
            <a:ext cx="0" cy="2046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B508B6B-51ED-4C79-B283-3655B7F7C082}"/>
              </a:ext>
            </a:extLst>
          </p:cNvPr>
          <p:cNvSpPr/>
          <p:nvPr/>
        </p:nvSpPr>
        <p:spPr>
          <a:xfrm>
            <a:off x="1702325" y="2629037"/>
            <a:ext cx="2634926" cy="636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  <a:latin typeface="Abadi" panose="020B0604020104020204" pitchFamily="34" charset="0"/>
              </a:rPr>
              <a:t>Storage per C</a:t>
            </a:r>
            <a:r>
              <a:rPr lang="id-ID" sz="1600" dirty="0">
                <a:solidFill>
                  <a:srgbClr val="FF0000"/>
                </a:solidFill>
                <a:latin typeface="Abadi" panose="020B0604020104020204" pitchFamily="34" charset="0"/>
              </a:rPr>
              <a:t>apita:</a:t>
            </a:r>
          </a:p>
          <a:p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54 m</a:t>
            </a:r>
            <a:r>
              <a:rPr lang="id-ID" sz="1600" baseline="30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3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/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person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DECF589-8901-4F54-A7EC-D2BD571CEA46}"/>
              </a:ext>
            </a:extLst>
          </p:cNvPr>
          <p:cNvSpPr/>
          <p:nvPr/>
        </p:nvSpPr>
        <p:spPr>
          <a:xfrm>
            <a:off x="6410769" y="742003"/>
            <a:ext cx="4936651" cy="1236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68CF660-6D5C-4046-AF19-0432CC541F45}"/>
              </a:ext>
            </a:extLst>
          </p:cNvPr>
          <p:cNvGrpSpPr/>
          <p:nvPr/>
        </p:nvGrpSpPr>
        <p:grpSpPr>
          <a:xfrm>
            <a:off x="6803339" y="1327228"/>
            <a:ext cx="4948118" cy="2665167"/>
            <a:chOff x="6100553" y="3657672"/>
            <a:chExt cx="6067859" cy="3038118"/>
          </a:xfrm>
        </p:grpSpPr>
        <p:pic>
          <p:nvPicPr>
            <p:cNvPr id="59" name="Picture 58" descr="A close up of a map&#10;&#10;Description automatically generated">
              <a:extLst>
                <a:ext uri="{FF2B5EF4-FFF2-40B4-BE49-F238E27FC236}">
                  <a16:creationId xmlns:a16="http://schemas.microsoft.com/office/drawing/2014/main" id="{7B399397-90F9-4115-AD22-F9AC6CDC1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97DBF2"/>
                </a:clrFrom>
                <a:clrTo>
                  <a:srgbClr val="97DB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0553" y="3657672"/>
              <a:ext cx="6008470" cy="3038118"/>
            </a:xfrm>
            <a:prstGeom prst="rect">
              <a:avLst/>
            </a:prstGeom>
          </p:spPr>
        </p:pic>
        <p:pic>
          <p:nvPicPr>
            <p:cNvPr id="60" name="Picture 5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DDE1CF0-CA3C-476E-A2FA-3222ABA3A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5283" y="3869086"/>
              <a:ext cx="1123129" cy="986992"/>
            </a:xfrm>
            <a:prstGeom prst="rect">
              <a:avLst/>
            </a:prstGeom>
          </p:spPr>
        </p:pic>
      </p:grpSp>
      <p:sp>
        <p:nvSpPr>
          <p:cNvPr id="61" name="Title 3">
            <a:extLst>
              <a:ext uri="{FF2B5EF4-FFF2-40B4-BE49-F238E27FC236}">
                <a16:creationId xmlns:a16="http://schemas.microsoft.com/office/drawing/2014/main" id="{1F51D526-DAFE-4626-B192-942E131C7ED5}"/>
              </a:ext>
            </a:extLst>
          </p:cNvPr>
          <p:cNvSpPr txBox="1">
            <a:spLocks/>
          </p:cNvSpPr>
          <p:nvPr/>
        </p:nvSpPr>
        <p:spPr>
          <a:xfrm>
            <a:off x="1097472" y="234795"/>
            <a:ext cx="10756625" cy="74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0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altLang="en-US" sz="3100" dirty="0" smtClean="0">
                <a:latin typeface="Bahnschrift" panose="020B0502040204020203" pitchFamily="34" charset="0"/>
              </a:rPr>
              <a:t>CHALLENGE IN WATER RESOURCE MANAGEMENT</a:t>
            </a:r>
            <a:r>
              <a:rPr lang="fi-FI" altLang="en-US" sz="2800" dirty="0" smtClean="0">
                <a:latin typeface="Bahnschrift" panose="020B0502040204020203" pitchFamily="34" charset="0"/>
              </a:rPr>
              <a:t/>
            </a:r>
            <a:br>
              <a:rPr lang="fi-FI" altLang="en-US" sz="2800" dirty="0" smtClean="0">
                <a:latin typeface="Bahnschrift" panose="020B0502040204020203" pitchFamily="34" charset="0"/>
              </a:rPr>
            </a:br>
            <a:r>
              <a:rPr lang="fi-FI" altLang="en-US" sz="2800" dirty="0" smtClean="0">
                <a:latin typeface="Bahnschrift" panose="020B0502040204020203" pitchFamily="34" charset="0"/>
              </a:rPr>
              <a:t>...</a:t>
            </a:r>
            <a:r>
              <a:rPr lang="fi-FI" altLang="en-US" sz="2700" dirty="0" smtClean="0">
                <a:latin typeface="Bahnschrift" panose="020B0502040204020203" pitchFamily="34" charset="0"/>
              </a:rPr>
              <a:t>Storage per Capita and Irrigation Infrastructure... </a:t>
            </a:r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913923" y="4178834"/>
            <a:ext cx="25903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/>
              <a:t>In 2030, </a:t>
            </a:r>
            <a:r>
              <a:rPr lang="en-US" sz="1400" b="1" kern="0" dirty="0">
                <a:solidFill>
                  <a:srgbClr val="C00000"/>
                </a:solidFill>
              </a:rPr>
              <a:t>urban areas </a:t>
            </a:r>
            <a:r>
              <a:rPr lang="en-US" sz="1400" kern="0" dirty="0"/>
              <a:t>in Java are predicted to increase to 40%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/>
              <a:t>As a result: It is estimated that </a:t>
            </a:r>
            <a:r>
              <a:rPr lang="en-US" sz="1400" b="1" kern="0" dirty="0">
                <a:solidFill>
                  <a:srgbClr val="C00000"/>
                </a:solidFill>
              </a:rPr>
              <a:t>2.1 million ha </a:t>
            </a:r>
            <a:r>
              <a:rPr lang="en-US" sz="1400" kern="0" dirty="0"/>
              <a:t>of productive irrigated land in Java will decrease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/>
              <a:t>40% of paddy fields and 52% of </a:t>
            </a:r>
            <a:r>
              <a:rPr lang="en-US" sz="1400" b="1" kern="0" dirty="0">
                <a:solidFill>
                  <a:srgbClr val="C00000"/>
                </a:solidFill>
              </a:rPr>
              <a:t>national rice production are on P. Java</a:t>
            </a:r>
            <a:r>
              <a:rPr lang="en-US" sz="1400" kern="0" dirty="0"/>
              <a:t>.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F2CC53E-886F-41C4-9644-3B349350064F}"/>
              </a:ext>
            </a:extLst>
          </p:cNvPr>
          <p:cNvGrpSpPr/>
          <p:nvPr/>
        </p:nvGrpSpPr>
        <p:grpSpPr>
          <a:xfrm>
            <a:off x="7753902" y="3598306"/>
            <a:ext cx="4173468" cy="2890959"/>
            <a:chOff x="297569" y="1014203"/>
            <a:chExt cx="3848100" cy="2190142"/>
          </a:xfrm>
        </p:grpSpPr>
        <p:graphicFrame>
          <p:nvGraphicFramePr>
            <p:cNvPr id="68" name="Chart 67">
              <a:extLst>
                <a:ext uri="{FF2B5EF4-FFF2-40B4-BE49-F238E27FC236}">
                  <a16:creationId xmlns:a16="http://schemas.microsoft.com/office/drawing/2014/main" id="{9EA7E753-F8BE-452C-9CA8-F730E7F1001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95780295"/>
                </p:ext>
              </p:extLst>
            </p:nvPr>
          </p:nvGraphicFramePr>
          <p:xfrm>
            <a:off x="297569" y="1253634"/>
            <a:ext cx="3840480" cy="19507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CAAEAA4-999E-4067-8346-08C558BC1BA6}"/>
                </a:ext>
              </a:extLst>
            </p:cNvPr>
            <p:cNvSpPr txBox="1"/>
            <p:nvPr/>
          </p:nvSpPr>
          <p:spPr>
            <a:xfrm>
              <a:off x="305189" y="1014203"/>
              <a:ext cx="3840480" cy="19470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695FBED-C401-4001-9C02-A3A6356AD11D}"/>
              </a:ext>
            </a:extLst>
          </p:cNvPr>
          <p:cNvGrpSpPr/>
          <p:nvPr/>
        </p:nvGrpSpPr>
        <p:grpSpPr>
          <a:xfrm>
            <a:off x="-191334" y="4297812"/>
            <a:ext cx="5306475" cy="2153568"/>
            <a:chOff x="3373644" y="905329"/>
            <a:chExt cx="5532420" cy="1867583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9C27B47-EA08-4EEF-913D-6E7959EE37DF}"/>
                </a:ext>
              </a:extLst>
            </p:cNvPr>
            <p:cNvGrpSpPr/>
            <p:nvPr/>
          </p:nvGrpSpPr>
          <p:grpSpPr>
            <a:xfrm>
              <a:off x="3373644" y="905329"/>
              <a:ext cx="5532420" cy="1867583"/>
              <a:chOff x="-38394" y="2003731"/>
              <a:chExt cx="5532420" cy="1867583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36A4FF85-8BD3-4471-B67E-80F93AD3F8E3}"/>
                  </a:ext>
                </a:extLst>
              </p:cNvPr>
              <p:cNvGrpSpPr/>
              <p:nvPr/>
            </p:nvGrpSpPr>
            <p:grpSpPr>
              <a:xfrm>
                <a:off x="-38394" y="2003731"/>
                <a:ext cx="5496982" cy="1090171"/>
                <a:chOff x="139736" y="2538121"/>
                <a:chExt cx="5496982" cy="1090171"/>
              </a:xfrm>
            </p:grpSpPr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CBA751C1-BDEA-483C-BBAC-C8563B06D7D1}"/>
                    </a:ext>
                  </a:extLst>
                </p:cNvPr>
                <p:cNvGrpSpPr/>
                <p:nvPr/>
              </p:nvGrpSpPr>
              <p:grpSpPr>
                <a:xfrm>
                  <a:off x="795071" y="2978102"/>
                  <a:ext cx="4156940" cy="650190"/>
                  <a:chOff x="2199341" y="2004325"/>
                  <a:chExt cx="4156940" cy="650190"/>
                </a:xfrm>
              </p:grpSpPr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6099D81E-A356-4EF7-97C0-A77BE58EE1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99341" y="2288328"/>
                    <a:ext cx="3840480" cy="1"/>
                  </a:xfrm>
                  <a:prstGeom prst="line">
                    <a:avLst/>
                  </a:prstGeom>
                  <a:ln w="28575">
                    <a:solidFill>
                      <a:schemeClr val="bg2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31B0F31E-56B0-486C-AC11-FF88DC70A167}"/>
                      </a:ext>
                    </a:extLst>
                  </p:cNvPr>
                  <p:cNvGrpSpPr/>
                  <p:nvPr/>
                </p:nvGrpSpPr>
                <p:grpSpPr>
                  <a:xfrm>
                    <a:off x="5163286" y="2004325"/>
                    <a:ext cx="567322" cy="568006"/>
                    <a:chOff x="9481574" y="2894973"/>
                    <a:chExt cx="1066771" cy="1068054"/>
                  </a:xfrm>
                </p:grpSpPr>
                <p:sp>
                  <p:nvSpPr>
                    <p:cNvPr id="97" name="Freeform 5">
                      <a:extLst>
                        <a:ext uri="{FF2B5EF4-FFF2-40B4-BE49-F238E27FC236}">
                          <a16:creationId xmlns:a16="http://schemas.microsoft.com/office/drawing/2014/main" id="{C694584B-6D8F-4C58-AE53-95494614F0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015173" y="2894973"/>
                      <a:ext cx="533172" cy="534027"/>
                    </a:xfrm>
                    <a:custGeom>
                      <a:avLst/>
                      <a:gdLst>
                        <a:gd name="T0" fmla="*/ 0 w 3054"/>
                        <a:gd name="T1" fmla="*/ 0 h 3054"/>
                        <a:gd name="T2" fmla="*/ 3054 w 3054"/>
                        <a:gd name="T3" fmla="*/ 3054 h 3054"/>
                        <a:gd name="T4" fmla="*/ 2291 w 3054"/>
                        <a:gd name="T5" fmla="*/ 3054 h 3054"/>
                        <a:gd name="T6" fmla="*/ 0 w 3054"/>
                        <a:gd name="T7" fmla="*/ 763 h 3054"/>
                        <a:gd name="T8" fmla="*/ 0 w 3054"/>
                        <a:gd name="T9" fmla="*/ 0 h 30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054" h="3054">
                          <a:moveTo>
                            <a:pt x="0" y="0"/>
                          </a:moveTo>
                          <a:cubicBezTo>
                            <a:pt x="1687" y="0"/>
                            <a:pt x="3054" y="1367"/>
                            <a:pt x="3054" y="3054"/>
                          </a:cubicBezTo>
                          <a:lnTo>
                            <a:pt x="2291" y="3054"/>
                          </a:lnTo>
                          <a:cubicBezTo>
                            <a:pt x="2291" y="1789"/>
                            <a:pt x="1265" y="763"/>
                            <a:pt x="0" y="763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 7">
                      <a:extLst>
                        <a:ext uri="{FF2B5EF4-FFF2-40B4-BE49-F238E27FC236}">
                          <a16:creationId xmlns:a16="http://schemas.microsoft.com/office/drawing/2014/main" id="{DA46C8FC-83B1-4B19-846D-6A70C5DE10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481574" y="3429000"/>
                      <a:ext cx="533599" cy="534027"/>
                    </a:xfrm>
                    <a:custGeom>
                      <a:avLst/>
                      <a:gdLst>
                        <a:gd name="T0" fmla="*/ 3055 w 3055"/>
                        <a:gd name="T1" fmla="*/ 3055 h 3055"/>
                        <a:gd name="T2" fmla="*/ 0 w 3055"/>
                        <a:gd name="T3" fmla="*/ 0 h 3055"/>
                        <a:gd name="T4" fmla="*/ 764 w 3055"/>
                        <a:gd name="T5" fmla="*/ 0 h 3055"/>
                        <a:gd name="T6" fmla="*/ 3055 w 3055"/>
                        <a:gd name="T7" fmla="*/ 2291 h 3055"/>
                        <a:gd name="T8" fmla="*/ 3055 w 3055"/>
                        <a:gd name="T9" fmla="*/ 3055 h 30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055" h="3055">
                          <a:moveTo>
                            <a:pt x="3055" y="3055"/>
                          </a:moveTo>
                          <a:cubicBezTo>
                            <a:pt x="1368" y="3055"/>
                            <a:pt x="0" y="1687"/>
                            <a:pt x="0" y="0"/>
                          </a:cubicBezTo>
                          <a:lnTo>
                            <a:pt x="764" y="0"/>
                          </a:lnTo>
                          <a:cubicBezTo>
                            <a:pt x="764" y="1266"/>
                            <a:pt x="1789" y="2291"/>
                            <a:pt x="3055" y="2291"/>
                          </a:cubicBezTo>
                          <a:lnTo>
                            <a:pt x="3055" y="3055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" name="Group 81">
                    <a:extLst>
                      <a:ext uri="{FF2B5EF4-FFF2-40B4-BE49-F238E27FC236}">
                        <a16:creationId xmlns:a16="http://schemas.microsoft.com/office/drawing/2014/main" id="{DDDF0C05-33D1-445D-8401-E15B80D64566}"/>
                      </a:ext>
                    </a:extLst>
                  </p:cNvPr>
                  <p:cNvGrpSpPr/>
                  <p:nvPr/>
                </p:nvGrpSpPr>
                <p:grpSpPr>
                  <a:xfrm>
                    <a:off x="3854468" y="2004325"/>
                    <a:ext cx="567322" cy="568006"/>
                    <a:chOff x="6771148" y="2894973"/>
                    <a:chExt cx="1066771" cy="1068054"/>
                  </a:xfrm>
                </p:grpSpPr>
                <p:sp>
                  <p:nvSpPr>
                    <p:cNvPr id="95" name="Freeform 5">
                      <a:extLst>
                        <a:ext uri="{FF2B5EF4-FFF2-40B4-BE49-F238E27FC236}">
                          <a16:creationId xmlns:a16="http://schemas.microsoft.com/office/drawing/2014/main" id="{017E9141-FD55-4DFB-B88C-A0221F26EF6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304747" y="2894973"/>
                      <a:ext cx="533172" cy="534027"/>
                    </a:xfrm>
                    <a:custGeom>
                      <a:avLst/>
                      <a:gdLst>
                        <a:gd name="T0" fmla="*/ 0 w 3054"/>
                        <a:gd name="T1" fmla="*/ 0 h 3054"/>
                        <a:gd name="T2" fmla="*/ 3054 w 3054"/>
                        <a:gd name="T3" fmla="*/ 3054 h 3054"/>
                        <a:gd name="T4" fmla="*/ 2291 w 3054"/>
                        <a:gd name="T5" fmla="*/ 3054 h 3054"/>
                        <a:gd name="T6" fmla="*/ 0 w 3054"/>
                        <a:gd name="T7" fmla="*/ 763 h 3054"/>
                        <a:gd name="T8" fmla="*/ 0 w 3054"/>
                        <a:gd name="T9" fmla="*/ 0 h 30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054" h="3054">
                          <a:moveTo>
                            <a:pt x="0" y="0"/>
                          </a:moveTo>
                          <a:cubicBezTo>
                            <a:pt x="1687" y="0"/>
                            <a:pt x="3054" y="1367"/>
                            <a:pt x="3054" y="3054"/>
                          </a:cubicBezTo>
                          <a:lnTo>
                            <a:pt x="2291" y="3054"/>
                          </a:lnTo>
                          <a:cubicBezTo>
                            <a:pt x="2291" y="1789"/>
                            <a:pt x="1265" y="763"/>
                            <a:pt x="0" y="763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Freeform 7">
                      <a:extLst>
                        <a:ext uri="{FF2B5EF4-FFF2-40B4-BE49-F238E27FC236}">
                          <a16:creationId xmlns:a16="http://schemas.microsoft.com/office/drawing/2014/main" id="{15B492E7-9D23-468E-9E45-9182531DFA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71148" y="3429000"/>
                      <a:ext cx="533599" cy="534027"/>
                    </a:xfrm>
                    <a:custGeom>
                      <a:avLst/>
                      <a:gdLst>
                        <a:gd name="T0" fmla="*/ 3055 w 3055"/>
                        <a:gd name="T1" fmla="*/ 3055 h 3055"/>
                        <a:gd name="T2" fmla="*/ 0 w 3055"/>
                        <a:gd name="T3" fmla="*/ 0 h 3055"/>
                        <a:gd name="T4" fmla="*/ 764 w 3055"/>
                        <a:gd name="T5" fmla="*/ 0 h 3055"/>
                        <a:gd name="T6" fmla="*/ 3055 w 3055"/>
                        <a:gd name="T7" fmla="*/ 2291 h 3055"/>
                        <a:gd name="T8" fmla="*/ 3055 w 3055"/>
                        <a:gd name="T9" fmla="*/ 3055 h 30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055" h="3055">
                          <a:moveTo>
                            <a:pt x="3055" y="3055"/>
                          </a:moveTo>
                          <a:cubicBezTo>
                            <a:pt x="1368" y="3055"/>
                            <a:pt x="0" y="1687"/>
                            <a:pt x="0" y="0"/>
                          </a:cubicBezTo>
                          <a:lnTo>
                            <a:pt x="764" y="0"/>
                          </a:lnTo>
                          <a:cubicBezTo>
                            <a:pt x="764" y="1266"/>
                            <a:pt x="1789" y="2291"/>
                            <a:pt x="3055" y="2291"/>
                          </a:cubicBezTo>
                          <a:lnTo>
                            <a:pt x="3055" y="3055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F5FA03FB-9490-46FA-9D06-FF573E222855}"/>
                      </a:ext>
                    </a:extLst>
                  </p:cNvPr>
                  <p:cNvGrpSpPr/>
                  <p:nvPr/>
                </p:nvGrpSpPr>
                <p:grpSpPr>
                  <a:xfrm>
                    <a:off x="2545649" y="2004325"/>
                    <a:ext cx="567322" cy="568006"/>
                    <a:chOff x="4060722" y="2894973"/>
                    <a:chExt cx="1066771" cy="1068054"/>
                  </a:xfrm>
                </p:grpSpPr>
                <p:sp>
                  <p:nvSpPr>
                    <p:cNvPr id="93" name="Freeform 5">
                      <a:extLst>
                        <a:ext uri="{FF2B5EF4-FFF2-40B4-BE49-F238E27FC236}">
                          <a16:creationId xmlns:a16="http://schemas.microsoft.com/office/drawing/2014/main" id="{2BC80FA0-B673-4B03-872E-09941D0B98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94321" y="2894973"/>
                      <a:ext cx="533172" cy="534027"/>
                    </a:xfrm>
                    <a:custGeom>
                      <a:avLst/>
                      <a:gdLst>
                        <a:gd name="T0" fmla="*/ 0 w 3054"/>
                        <a:gd name="T1" fmla="*/ 0 h 3054"/>
                        <a:gd name="T2" fmla="*/ 3054 w 3054"/>
                        <a:gd name="T3" fmla="*/ 3054 h 3054"/>
                        <a:gd name="T4" fmla="*/ 2291 w 3054"/>
                        <a:gd name="T5" fmla="*/ 3054 h 3054"/>
                        <a:gd name="T6" fmla="*/ 0 w 3054"/>
                        <a:gd name="T7" fmla="*/ 763 h 3054"/>
                        <a:gd name="T8" fmla="*/ 0 w 3054"/>
                        <a:gd name="T9" fmla="*/ 0 h 30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054" h="3054">
                          <a:moveTo>
                            <a:pt x="0" y="0"/>
                          </a:moveTo>
                          <a:cubicBezTo>
                            <a:pt x="1687" y="0"/>
                            <a:pt x="3054" y="1367"/>
                            <a:pt x="3054" y="3054"/>
                          </a:cubicBezTo>
                          <a:lnTo>
                            <a:pt x="2291" y="3054"/>
                          </a:lnTo>
                          <a:cubicBezTo>
                            <a:pt x="2291" y="1789"/>
                            <a:pt x="1265" y="763"/>
                            <a:pt x="0" y="763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Freeform 7">
                      <a:extLst>
                        <a:ext uri="{FF2B5EF4-FFF2-40B4-BE49-F238E27FC236}">
                          <a16:creationId xmlns:a16="http://schemas.microsoft.com/office/drawing/2014/main" id="{69C1AB5B-2563-4B88-9214-17E7708D04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60722" y="3429000"/>
                      <a:ext cx="533599" cy="534027"/>
                    </a:xfrm>
                    <a:custGeom>
                      <a:avLst/>
                      <a:gdLst>
                        <a:gd name="T0" fmla="*/ 3055 w 3055"/>
                        <a:gd name="T1" fmla="*/ 3055 h 3055"/>
                        <a:gd name="T2" fmla="*/ 0 w 3055"/>
                        <a:gd name="T3" fmla="*/ 0 h 3055"/>
                        <a:gd name="T4" fmla="*/ 764 w 3055"/>
                        <a:gd name="T5" fmla="*/ 0 h 3055"/>
                        <a:gd name="T6" fmla="*/ 3055 w 3055"/>
                        <a:gd name="T7" fmla="*/ 2291 h 3055"/>
                        <a:gd name="T8" fmla="*/ 3055 w 3055"/>
                        <a:gd name="T9" fmla="*/ 3055 h 30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055" h="3055">
                          <a:moveTo>
                            <a:pt x="3055" y="3055"/>
                          </a:moveTo>
                          <a:cubicBezTo>
                            <a:pt x="1368" y="3055"/>
                            <a:pt x="0" y="1687"/>
                            <a:pt x="0" y="0"/>
                          </a:cubicBezTo>
                          <a:lnTo>
                            <a:pt x="764" y="0"/>
                          </a:lnTo>
                          <a:cubicBezTo>
                            <a:pt x="764" y="1266"/>
                            <a:pt x="1789" y="2291"/>
                            <a:pt x="3055" y="2291"/>
                          </a:cubicBezTo>
                          <a:lnTo>
                            <a:pt x="3055" y="3055"/>
                          </a:lnTo>
                          <a:close/>
                        </a:path>
                      </a:pathLst>
                    </a:custGeom>
                    <a:solidFill>
                      <a:srgbClr val="4CC1EF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0CACF184-CD6F-41AC-9A59-4295B3E3431A}"/>
                      </a:ext>
                    </a:extLst>
                  </p:cNvPr>
                  <p:cNvSpPr/>
                  <p:nvPr/>
                </p:nvSpPr>
                <p:spPr>
                  <a:xfrm>
                    <a:off x="2696108" y="2154936"/>
                    <a:ext cx="266784" cy="26678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0572E088-EB7A-429A-9232-180D1909BB02}"/>
                      </a:ext>
                    </a:extLst>
                  </p:cNvPr>
                  <p:cNvSpPr/>
                  <p:nvPr/>
                </p:nvSpPr>
                <p:spPr>
                  <a:xfrm>
                    <a:off x="4004775" y="2154936"/>
                    <a:ext cx="266784" cy="26678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9335E8C1-4F05-4A45-AB4E-7C57EBDE9DA4}"/>
                      </a:ext>
                    </a:extLst>
                  </p:cNvPr>
                  <p:cNvSpPr/>
                  <p:nvPr/>
                </p:nvSpPr>
                <p:spPr>
                  <a:xfrm>
                    <a:off x="5313442" y="2154936"/>
                    <a:ext cx="266784" cy="26678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BC397871-C1FB-4617-8EC6-00A2B414253F}"/>
                      </a:ext>
                    </a:extLst>
                  </p:cNvPr>
                  <p:cNvSpPr/>
                  <p:nvPr/>
                </p:nvSpPr>
                <p:spPr>
                  <a:xfrm>
                    <a:off x="2755054" y="2214033"/>
                    <a:ext cx="148588" cy="148589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3C8747B3-6E0E-4D55-9F9D-6B686ECB511F}"/>
                      </a:ext>
                    </a:extLst>
                  </p:cNvPr>
                  <p:cNvSpPr/>
                  <p:nvPr/>
                </p:nvSpPr>
                <p:spPr>
                  <a:xfrm>
                    <a:off x="4063797" y="2214033"/>
                    <a:ext cx="148588" cy="14858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4EF33F3C-6180-4C20-81F2-F5DE8D387EE7}"/>
                      </a:ext>
                    </a:extLst>
                  </p:cNvPr>
                  <p:cNvSpPr/>
                  <p:nvPr/>
                </p:nvSpPr>
                <p:spPr>
                  <a:xfrm>
                    <a:off x="5372540" y="2214033"/>
                    <a:ext cx="148588" cy="148589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A9925A8E-C972-49C6-A210-0234479981D7}"/>
                      </a:ext>
                    </a:extLst>
                  </p:cNvPr>
                  <p:cNvSpPr txBox="1"/>
                  <p:nvPr/>
                </p:nvSpPr>
                <p:spPr>
                  <a:xfrm>
                    <a:off x="4077256" y="2345471"/>
                    <a:ext cx="97013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accent2"/>
                        </a:solidFill>
                      </a:rPr>
                      <a:t>2020-2024</a:t>
                    </a:r>
                  </a:p>
                </p:txBody>
              </p:sp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C412880D-158E-4EFB-886F-659279CAB1CA}"/>
                      </a:ext>
                    </a:extLst>
                  </p:cNvPr>
                  <p:cNvSpPr txBox="1"/>
                  <p:nvPr/>
                </p:nvSpPr>
                <p:spPr>
                  <a:xfrm>
                    <a:off x="5386144" y="2346738"/>
                    <a:ext cx="97013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rgbClr val="00B050"/>
                        </a:solidFill>
                      </a:rPr>
                      <a:t>2025-2045</a:t>
                    </a:r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979B8804-D03C-4A92-B134-E10D2AA0D41C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062" y="2332736"/>
                    <a:ext cx="97013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2015-2019</a:t>
                    </a:r>
                  </a:p>
                </p:txBody>
              </p:sp>
            </p:grp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6E2F7F2-F854-4ACF-BC76-95CD3840641C}"/>
                    </a:ext>
                  </a:extLst>
                </p:cNvPr>
                <p:cNvSpPr/>
                <p:nvPr/>
              </p:nvSpPr>
              <p:spPr>
                <a:xfrm>
                  <a:off x="139736" y="2538121"/>
                  <a:ext cx="5496982" cy="2789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+mj-lt"/>
                    </a:rPr>
                    <a:t>TARGET OF AGRICULTURE DEVELOPMENT 2015-2045</a:t>
                  </a:r>
                </a:p>
              </p:txBody>
            </p:sp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43C74DD-5BFB-403E-B1D2-DDBAB9683C99}"/>
                  </a:ext>
                </a:extLst>
              </p:cNvPr>
              <p:cNvSpPr txBox="1"/>
              <p:nvPr/>
            </p:nvSpPr>
            <p:spPr>
              <a:xfrm>
                <a:off x="399651" y="3129358"/>
                <a:ext cx="1631031" cy="464918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Rice Surplus  &gt; 10 million ton for food security 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E8DE096-EF46-4C8E-89CE-9815E00397B7}"/>
                  </a:ext>
                </a:extLst>
              </p:cNvPr>
              <p:cNvSpPr txBox="1"/>
              <p:nvPr/>
            </p:nvSpPr>
            <p:spPr>
              <a:xfrm>
                <a:off x="2272068" y="3114955"/>
                <a:ext cx="970137" cy="464918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Rice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Ekspor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&gt; 5 million Ton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8D77A3-5BEE-40E4-BD4B-88DDE2F5853E}"/>
                  </a:ext>
                </a:extLst>
              </p:cNvPr>
              <p:cNvSpPr txBox="1"/>
              <p:nvPr/>
            </p:nvSpPr>
            <p:spPr>
              <a:xfrm>
                <a:off x="3580886" y="3113145"/>
                <a:ext cx="1644257" cy="464918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Rice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Stok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: 20 mil ton</a:t>
                </a:r>
              </a:p>
              <a:p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Rice Export : 15 mil ton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A412432-7D8A-4BB7-8E5A-91DEDF882FB7}"/>
                  </a:ext>
                </a:extLst>
              </p:cNvPr>
              <p:cNvSpPr txBox="1"/>
              <p:nvPr/>
            </p:nvSpPr>
            <p:spPr>
              <a:xfrm>
                <a:off x="3083599" y="3623358"/>
                <a:ext cx="2410427" cy="247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/>
                  <a:t>Source: Ministry of Agriculture, 2018</a:t>
                </a:r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3F1A94C-731A-40AC-910C-EF4C59880D59}"/>
                </a:ext>
              </a:extLst>
            </p:cNvPr>
            <p:cNvSpPr/>
            <p:nvPr/>
          </p:nvSpPr>
          <p:spPr>
            <a:xfrm>
              <a:off x="3707682" y="905330"/>
              <a:ext cx="5012626" cy="1867582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114339" y="3726807"/>
            <a:ext cx="11804767" cy="0"/>
          </a:xfrm>
          <a:prstGeom prst="line">
            <a:avLst/>
          </a:prstGeom>
          <a:ln w="38100">
            <a:solidFill>
              <a:srgbClr val="1D25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79203" y="1167108"/>
            <a:ext cx="5739903" cy="461858"/>
          </a:xfrm>
          <a:prstGeom prst="rect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The existing dam is not spread evenly; there are large gap storage per capita rate between provinces</a:t>
            </a:r>
          </a:p>
        </p:txBody>
      </p:sp>
    </p:spTree>
    <p:extLst>
      <p:ext uri="{BB962C8B-B14F-4D97-AF65-F5344CB8AC3E}">
        <p14:creationId xmlns:p14="http://schemas.microsoft.com/office/powerpoint/2010/main" val="40560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1F51D526-DAFE-4626-B192-942E131C7ED5}"/>
              </a:ext>
            </a:extLst>
          </p:cNvPr>
          <p:cNvSpPr txBox="1">
            <a:spLocks/>
          </p:cNvSpPr>
          <p:nvPr/>
        </p:nvSpPr>
        <p:spPr>
          <a:xfrm>
            <a:off x="1097472" y="234795"/>
            <a:ext cx="10756625" cy="74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0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altLang="en-US" sz="3100" dirty="0" smtClean="0">
                <a:latin typeface="Bahnschrift" panose="020B0502040204020203" pitchFamily="34" charset="0"/>
              </a:rPr>
              <a:t>CHALLENGE IN WATER RESOURCE MANAGEMENT</a:t>
            </a:r>
            <a:r>
              <a:rPr lang="fi-FI" altLang="en-US" sz="2800" dirty="0" smtClean="0">
                <a:latin typeface="Bahnschrift" panose="020B0502040204020203" pitchFamily="34" charset="0"/>
              </a:rPr>
              <a:t/>
            </a:r>
            <a:br>
              <a:rPr lang="fi-FI" altLang="en-US" sz="2800" dirty="0" smtClean="0">
                <a:latin typeface="Bahnschrift" panose="020B0502040204020203" pitchFamily="34" charset="0"/>
              </a:rPr>
            </a:br>
            <a:r>
              <a:rPr lang="fi-FI" altLang="en-US" sz="2800" dirty="0" smtClean="0">
                <a:latin typeface="Bahnschrift" panose="020B0502040204020203" pitchFamily="34" charset="0"/>
              </a:rPr>
              <a:t>...</a:t>
            </a:r>
            <a:r>
              <a:rPr lang="fi-FI" altLang="en-US" sz="2700" dirty="0" smtClean="0">
                <a:latin typeface="Bahnschrift" panose="020B0502040204020203" pitchFamily="34" charset="0"/>
              </a:rPr>
              <a:t>Climate Change... </a:t>
            </a:r>
            <a:endParaRPr lang="en-US" sz="2700" dirty="0">
              <a:latin typeface="Bahnschrift" panose="020B05020402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11967" y="6195972"/>
            <a:ext cx="3838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Location of cities threatened by </a:t>
            </a:r>
            <a:r>
              <a:rPr lang="en-US" sz="1400" b="1" dirty="0" smtClean="0">
                <a:solidFill>
                  <a:srgbClr val="C00000"/>
                </a:solidFill>
              </a:rPr>
              <a:t>sea level rise in North Coastal of Java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50542" y="6079547"/>
            <a:ext cx="34508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Source: Analysis from MPWPH, 2016</a:t>
            </a:r>
            <a:endParaRPr lang="en-US" sz="900" i="1" dirty="0"/>
          </a:p>
        </p:txBody>
      </p:sp>
      <p:sp>
        <p:nvSpPr>
          <p:cNvPr id="44" name="Rectangle 43"/>
          <p:cNvSpPr/>
          <p:nvPr/>
        </p:nvSpPr>
        <p:spPr>
          <a:xfrm>
            <a:off x="8183324" y="5387049"/>
            <a:ext cx="3656605" cy="923330"/>
          </a:xfrm>
          <a:prstGeom prst="rect">
            <a:avLst/>
          </a:prstGeom>
          <a:solidFill>
            <a:srgbClr val="FBE5D6"/>
          </a:solidFill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id-ID" dirty="0" smtClean="0"/>
              <a:t>Water management (water storage, agriculture, flood control, raw water supply) need to be adapted</a:t>
            </a:r>
            <a:endParaRPr lang="en-US" altLang="id-ID" dirty="0"/>
          </a:p>
        </p:txBody>
      </p:sp>
      <p:sp>
        <p:nvSpPr>
          <p:cNvPr id="47" name="Rectangle 46"/>
          <p:cNvSpPr/>
          <p:nvPr/>
        </p:nvSpPr>
        <p:spPr>
          <a:xfrm>
            <a:off x="4577751" y="5290638"/>
            <a:ext cx="3423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/>
              <a:t>Big cities in the coastal areas are threatened by sea level rise due to global warming.</a:t>
            </a:r>
            <a:endParaRPr lang="fi-FI" altLang="en-US" sz="16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726875" y="5227999"/>
            <a:ext cx="3812569" cy="987455"/>
            <a:chOff x="2366395" y="2253648"/>
            <a:chExt cx="9153144" cy="2777828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66395" y="2253648"/>
              <a:ext cx="9153144" cy="2777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" name="Oval 49"/>
            <p:cNvSpPr/>
            <p:nvPr/>
          </p:nvSpPr>
          <p:spPr>
            <a:xfrm>
              <a:off x="3491107" y="2529050"/>
              <a:ext cx="381000" cy="425004"/>
            </a:xfrm>
            <a:prstGeom prst="ellipse">
              <a:avLst/>
            </a:prstGeom>
            <a:solidFill>
              <a:schemeClr val="bg1">
                <a:alpha val="28000"/>
              </a:schemeClr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060315" y="2957455"/>
              <a:ext cx="381000" cy="425004"/>
            </a:xfrm>
            <a:prstGeom prst="ellipse">
              <a:avLst/>
            </a:prstGeom>
            <a:solidFill>
              <a:schemeClr val="bg1">
                <a:alpha val="28000"/>
              </a:schemeClr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9358507" y="3328058"/>
              <a:ext cx="381000" cy="425004"/>
            </a:xfrm>
            <a:prstGeom prst="ellipse">
              <a:avLst/>
            </a:prstGeom>
            <a:solidFill>
              <a:schemeClr val="bg1">
                <a:alpha val="28000"/>
              </a:schemeClr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899539" y="2710138"/>
              <a:ext cx="228600" cy="255003"/>
            </a:xfrm>
            <a:prstGeom prst="ellipse">
              <a:avLst/>
            </a:prstGeom>
            <a:solidFill>
              <a:schemeClr val="bg1">
                <a:alpha val="28000"/>
              </a:schemeClr>
            </a:solidFill>
            <a:ln w="476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185795" y="2965140"/>
              <a:ext cx="381000" cy="425004"/>
            </a:xfrm>
            <a:prstGeom prst="ellipse">
              <a:avLst/>
            </a:prstGeom>
            <a:solidFill>
              <a:schemeClr val="bg1">
                <a:alpha val="28000"/>
              </a:schemeClr>
            </a:solidFill>
            <a:ln w="476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820561" y="2540136"/>
              <a:ext cx="381000" cy="425004"/>
            </a:xfrm>
            <a:prstGeom prst="ellipse">
              <a:avLst/>
            </a:prstGeom>
            <a:solidFill>
              <a:schemeClr val="bg1">
                <a:alpha val="28000"/>
              </a:schemeClr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557395" y="2965140"/>
              <a:ext cx="381000" cy="425004"/>
            </a:xfrm>
            <a:prstGeom prst="ellipse">
              <a:avLst/>
            </a:prstGeom>
            <a:solidFill>
              <a:schemeClr val="bg1">
                <a:alpha val="28000"/>
              </a:schemeClr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379829" y="2795139"/>
              <a:ext cx="228600" cy="255003"/>
            </a:xfrm>
            <a:prstGeom prst="ellipse">
              <a:avLst/>
            </a:prstGeom>
            <a:solidFill>
              <a:schemeClr val="bg1">
                <a:alpha val="28000"/>
              </a:schemeClr>
            </a:solidFill>
            <a:ln w="476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642995" y="2847900"/>
              <a:ext cx="381000" cy="425004"/>
            </a:xfrm>
            <a:prstGeom prst="ellipse">
              <a:avLst/>
            </a:prstGeom>
            <a:solidFill>
              <a:schemeClr val="bg1">
                <a:alpha val="28000"/>
              </a:schemeClr>
            </a:solidFill>
            <a:ln w="476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6084429" y="2827379"/>
              <a:ext cx="381000" cy="425004"/>
            </a:xfrm>
            <a:prstGeom prst="ellipse">
              <a:avLst/>
            </a:prstGeom>
            <a:solidFill>
              <a:schemeClr val="bg1">
                <a:alpha val="28000"/>
              </a:schemeClr>
            </a:solidFill>
            <a:ln w="476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90358" y="1212598"/>
            <a:ext cx="9557415" cy="369332"/>
          </a:xfrm>
          <a:prstGeom prst="rect">
            <a:avLst/>
          </a:prstGeom>
          <a:solidFill>
            <a:srgbClr val="1D2553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Climate change accelerates sea level rise and changes precipitation patterns.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object 5"/>
          <p:cNvSpPr/>
          <p:nvPr/>
        </p:nvSpPr>
        <p:spPr>
          <a:xfrm>
            <a:off x="393037" y="1766927"/>
            <a:ext cx="5169563" cy="2584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"/>
          <p:cNvSpPr txBox="1"/>
          <p:nvPr/>
        </p:nvSpPr>
        <p:spPr>
          <a:xfrm>
            <a:off x="5746881" y="4346219"/>
            <a:ext cx="6445120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tabLst>
                <a:tab pos="240665" algn="l"/>
                <a:tab pos="241300" algn="l"/>
              </a:tabLst>
            </a:pPr>
            <a:r>
              <a:rPr sz="1600" spc="-50" dirty="0" smtClean="0">
                <a:cs typeface="Trebuchet MS"/>
              </a:rPr>
              <a:t>The </a:t>
            </a:r>
            <a:r>
              <a:rPr sz="1600" spc="-95" dirty="0">
                <a:cs typeface="Trebuchet MS"/>
              </a:rPr>
              <a:t>figure </a:t>
            </a:r>
            <a:r>
              <a:rPr sz="1600" spc="-35" dirty="0" smtClean="0">
                <a:cs typeface="Trebuchet MS"/>
              </a:rPr>
              <a:t>shows </a:t>
            </a:r>
            <a:r>
              <a:rPr sz="1600" spc="-95" dirty="0">
                <a:cs typeface="Trebuchet MS"/>
              </a:rPr>
              <a:t>the </a:t>
            </a:r>
            <a:r>
              <a:rPr sz="1600" b="1" spc="5" dirty="0">
                <a:cs typeface="Trebuchet MS"/>
              </a:rPr>
              <a:t>growth </a:t>
            </a:r>
            <a:r>
              <a:rPr sz="1600" b="1" spc="-30" dirty="0">
                <a:cs typeface="Trebuchet MS"/>
              </a:rPr>
              <a:t>of </a:t>
            </a:r>
            <a:r>
              <a:rPr sz="1600" b="1" spc="-15" dirty="0">
                <a:cs typeface="Trebuchet MS"/>
              </a:rPr>
              <a:t>the </a:t>
            </a:r>
            <a:r>
              <a:rPr sz="1600" b="1" dirty="0">
                <a:cs typeface="Trebuchet MS"/>
              </a:rPr>
              <a:t>coastal </a:t>
            </a:r>
            <a:r>
              <a:rPr sz="1600" b="1" spc="-10" dirty="0">
                <a:cs typeface="Trebuchet MS"/>
              </a:rPr>
              <a:t>flood </a:t>
            </a:r>
            <a:r>
              <a:rPr sz="1600" b="1" dirty="0">
                <a:cs typeface="Trebuchet MS"/>
              </a:rPr>
              <a:t>hazard </a:t>
            </a:r>
            <a:r>
              <a:rPr sz="1600" b="1" spc="-10" dirty="0">
                <a:cs typeface="Trebuchet MS"/>
              </a:rPr>
              <a:t>zone </a:t>
            </a:r>
            <a:r>
              <a:rPr sz="1600" b="1" spc="-5" dirty="0">
                <a:cs typeface="Trebuchet MS"/>
              </a:rPr>
              <a:t>area </a:t>
            </a:r>
            <a:r>
              <a:rPr sz="1600" spc="-60" dirty="0" smtClean="0">
                <a:cs typeface="Trebuchet MS"/>
              </a:rPr>
              <a:t>for </a:t>
            </a:r>
            <a:r>
              <a:rPr sz="1600" spc="35" dirty="0">
                <a:cs typeface="Trebuchet MS"/>
              </a:rPr>
              <a:t>RCP </a:t>
            </a:r>
            <a:r>
              <a:rPr sz="1600" spc="-135" dirty="0">
                <a:cs typeface="Trebuchet MS"/>
              </a:rPr>
              <a:t>8.5</a:t>
            </a:r>
            <a:r>
              <a:rPr sz="1600" spc="-135" dirty="0" smtClean="0">
                <a:cs typeface="Trebuchet MS"/>
              </a:rPr>
              <a:t>,</a:t>
            </a:r>
            <a:r>
              <a:rPr sz="1600" spc="-100" dirty="0" smtClean="0">
                <a:cs typeface="Trebuchet MS"/>
              </a:rPr>
              <a:t> </a:t>
            </a:r>
            <a:r>
              <a:rPr sz="1600" spc="-30" dirty="0">
                <a:cs typeface="Trebuchet MS"/>
              </a:rPr>
              <a:t>Under </a:t>
            </a:r>
            <a:r>
              <a:rPr sz="1600" spc="-80" dirty="0">
                <a:cs typeface="Trebuchet MS"/>
              </a:rPr>
              <a:t>this </a:t>
            </a:r>
            <a:r>
              <a:rPr sz="1600" spc="-110" dirty="0">
                <a:cs typeface="Trebuchet MS"/>
              </a:rPr>
              <a:t>climate </a:t>
            </a:r>
            <a:r>
              <a:rPr sz="1600" spc="-100" dirty="0">
                <a:cs typeface="Trebuchet MS"/>
              </a:rPr>
              <a:t>change </a:t>
            </a:r>
            <a:r>
              <a:rPr sz="1600" spc="-90" dirty="0">
                <a:cs typeface="Trebuchet MS"/>
              </a:rPr>
              <a:t>scenario, climate </a:t>
            </a:r>
            <a:r>
              <a:rPr sz="1600" spc="-100" dirty="0">
                <a:cs typeface="Trebuchet MS"/>
              </a:rPr>
              <a:t>change  </a:t>
            </a:r>
            <a:r>
              <a:rPr sz="1600" spc="-95" dirty="0">
                <a:cs typeface="Trebuchet MS"/>
              </a:rPr>
              <a:t>will</a:t>
            </a:r>
            <a:r>
              <a:rPr sz="1600" spc="-70" dirty="0">
                <a:cs typeface="Trebuchet MS"/>
              </a:rPr>
              <a:t> </a:t>
            </a:r>
            <a:r>
              <a:rPr sz="1600" spc="-85" dirty="0">
                <a:cs typeface="Trebuchet MS"/>
              </a:rPr>
              <a:t>increase</a:t>
            </a:r>
            <a:r>
              <a:rPr sz="1600" spc="-100" dirty="0">
                <a:cs typeface="Trebuchet MS"/>
              </a:rPr>
              <a:t> </a:t>
            </a:r>
            <a:r>
              <a:rPr sz="1600" spc="-90" dirty="0">
                <a:cs typeface="Trebuchet MS"/>
              </a:rPr>
              <a:t>coastal</a:t>
            </a:r>
            <a:r>
              <a:rPr sz="1600" spc="-40" dirty="0">
                <a:cs typeface="Trebuchet MS"/>
              </a:rPr>
              <a:t> </a:t>
            </a:r>
            <a:r>
              <a:rPr sz="1600" spc="-75" dirty="0">
                <a:cs typeface="Trebuchet MS"/>
              </a:rPr>
              <a:t>flooded</a:t>
            </a:r>
            <a:r>
              <a:rPr sz="1600" spc="-85" dirty="0">
                <a:cs typeface="Trebuchet MS"/>
              </a:rPr>
              <a:t> </a:t>
            </a:r>
            <a:r>
              <a:rPr sz="1600" spc="-90" dirty="0">
                <a:cs typeface="Trebuchet MS"/>
              </a:rPr>
              <a:t>areas</a:t>
            </a:r>
            <a:r>
              <a:rPr sz="1600" spc="-65" dirty="0">
                <a:cs typeface="Trebuchet MS"/>
              </a:rPr>
              <a:t> </a:t>
            </a:r>
            <a:r>
              <a:rPr sz="1600" spc="-95" dirty="0">
                <a:cs typeface="Trebuchet MS"/>
              </a:rPr>
              <a:t>by</a:t>
            </a:r>
            <a:r>
              <a:rPr sz="1600" spc="-65" dirty="0">
                <a:cs typeface="Trebuchet MS"/>
              </a:rPr>
              <a:t> </a:t>
            </a:r>
            <a:r>
              <a:rPr sz="1600" spc="-40" dirty="0">
                <a:cs typeface="Trebuchet MS"/>
              </a:rPr>
              <a:t>more</a:t>
            </a:r>
            <a:r>
              <a:rPr sz="1600" spc="-55" dirty="0">
                <a:cs typeface="Trebuchet MS"/>
              </a:rPr>
              <a:t> </a:t>
            </a:r>
            <a:r>
              <a:rPr sz="1600" spc="-100" dirty="0">
                <a:cs typeface="Trebuchet MS"/>
              </a:rPr>
              <a:t>than</a:t>
            </a:r>
            <a:r>
              <a:rPr sz="1600" spc="-60" dirty="0">
                <a:cs typeface="Trebuchet MS"/>
              </a:rPr>
              <a:t> </a:t>
            </a:r>
            <a:r>
              <a:rPr sz="1600" spc="10" dirty="0">
                <a:cs typeface="Trebuchet MS"/>
              </a:rPr>
              <a:t>100%</a:t>
            </a:r>
            <a:r>
              <a:rPr sz="1600" spc="-85" dirty="0">
                <a:cs typeface="Trebuchet MS"/>
              </a:rPr>
              <a:t> in</a:t>
            </a:r>
            <a:r>
              <a:rPr sz="1600" spc="-40" dirty="0">
                <a:cs typeface="Trebuchet MS"/>
              </a:rPr>
              <a:t> </a:t>
            </a:r>
            <a:r>
              <a:rPr sz="1600" spc="-110" dirty="0">
                <a:cs typeface="Trebuchet MS"/>
              </a:rPr>
              <a:t>Sulawesi,</a:t>
            </a:r>
            <a:r>
              <a:rPr sz="1600" spc="-265" dirty="0">
                <a:cs typeface="Trebuchet MS"/>
              </a:rPr>
              <a:t> </a:t>
            </a:r>
            <a:r>
              <a:rPr sz="1600" spc="-5" dirty="0">
                <a:cs typeface="Trebuchet MS"/>
              </a:rPr>
              <a:t>Nusa</a:t>
            </a:r>
            <a:r>
              <a:rPr sz="1600" spc="-254" dirty="0">
                <a:cs typeface="Trebuchet MS"/>
              </a:rPr>
              <a:t> </a:t>
            </a:r>
            <a:r>
              <a:rPr sz="1600" spc="-125" dirty="0">
                <a:cs typeface="Trebuchet MS"/>
              </a:rPr>
              <a:t>Tenggara,</a:t>
            </a:r>
            <a:r>
              <a:rPr sz="1600" spc="-265" dirty="0">
                <a:cs typeface="Trebuchet MS"/>
              </a:rPr>
              <a:t> </a:t>
            </a:r>
            <a:r>
              <a:rPr sz="1600" spc="-100" dirty="0">
                <a:cs typeface="Trebuchet MS"/>
              </a:rPr>
              <a:t>Kalimantan,</a:t>
            </a:r>
            <a:r>
              <a:rPr sz="1600" spc="-280" dirty="0">
                <a:cs typeface="Trebuchet MS"/>
              </a:rPr>
              <a:t> </a:t>
            </a:r>
            <a:r>
              <a:rPr sz="1600" spc="-95" dirty="0">
                <a:cs typeface="Trebuchet MS"/>
              </a:rPr>
              <a:t>and</a:t>
            </a:r>
            <a:r>
              <a:rPr sz="1600" spc="-55" dirty="0">
                <a:cs typeface="Trebuchet MS"/>
              </a:rPr>
              <a:t> </a:t>
            </a:r>
            <a:r>
              <a:rPr sz="1600" spc="-80" dirty="0">
                <a:cs typeface="Trebuchet MS"/>
              </a:rPr>
              <a:t>Maluku.</a:t>
            </a:r>
            <a:endParaRPr sz="1600" dirty="0">
              <a:cs typeface="Trebuchet MS"/>
            </a:endParaRPr>
          </a:p>
        </p:txBody>
      </p:sp>
      <p:sp>
        <p:nvSpPr>
          <p:cNvPr id="30" name="object 6"/>
          <p:cNvSpPr/>
          <p:nvPr/>
        </p:nvSpPr>
        <p:spPr>
          <a:xfrm>
            <a:off x="5708573" y="1761515"/>
            <a:ext cx="5419344" cy="2584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/>
          <p:nvPr/>
        </p:nvSpPr>
        <p:spPr>
          <a:xfrm>
            <a:off x="393037" y="4347790"/>
            <a:ext cx="5315536" cy="5065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376555">
              <a:lnSpc>
                <a:spcPct val="100000"/>
              </a:lnSpc>
              <a:buClr>
                <a:srgbClr val="C00000"/>
              </a:buClr>
              <a:tabLst>
                <a:tab pos="240665" algn="l"/>
                <a:tab pos="241300" algn="l"/>
              </a:tabLst>
            </a:pPr>
            <a:r>
              <a:rPr sz="1600" spc="-50" dirty="0" smtClean="0">
                <a:cs typeface="Trebuchet MS"/>
              </a:rPr>
              <a:t>The </a:t>
            </a:r>
            <a:r>
              <a:rPr sz="1600" spc="-95" dirty="0" smtClean="0">
                <a:cs typeface="Trebuchet MS"/>
              </a:rPr>
              <a:t>figure </a:t>
            </a:r>
            <a:r>
              <a:rPr sz="1600" spc="-35" dirty="0" smtClean="0">
                <a:cs typeface="Trebuchet MS"/>
              </a:rPr>
              <a:t>shows </a:t>
            </a:r>
            <a:r>
              <a:rPr sz="1600" spc="-95" dirty="0">
                <a:cs typeface="Trebuchet MS"/>
              </a:rPr>
              <a:t>the </a:t>
            </a:r>
            <a:r>
              <a:rPr sz="1600" b="1" spc="5" dirty="0">
                <a:cs typeface="Trebuchet MS"/>
              </a:rPr>
              <a:t>growth </a:t>
            </a:r>
            <a:r>
              <a:rPr sz="1600" b="1" spc="-30" dirty="0">
                <a:cs typeface="Trebuchet MS"/>
              </a:rPr>
              <a:t>of </a:t>
            </a:r>
            <a:r>
              <a:rPr sz="1600" b="1" spc="-15" dirty="0">
                <a:cs typeface="Trebuchet MS"/>
              </a:rPr>
              <a:t>the </a:t>
            </a:r>
            <a:r>
              <a:rPr sz="1600" b="1" spc="-25" dirty="0">
                <a:cs typeface="Trebuchet MS"/>
              </a:rPr>
              <a:t>alluvial </a:t>
            </a:r>
            <a:r>
              <a:rPr sz="1600" b="1" spc="-5" dirty="0">
                <a:cs typeface="Trebuchet MS"/>
              </a:rPr>
              <a:t>(river) </a:t>
            </a:r>
            <a:r>
              <a:rPr sz="1600" b="1" spc="-10" dirty="0">
                <a:cs typeface="Trebuchet MS"/>
              </a:rPr>
              <a:t>flood </a:t>
            </a:r>
            <a:r>
              <a:rPr sz="1600" b="1" dirty="0">
                <a:cs typeface="Trebuchet MS"/>
              </a:rPr>
              <a:t>hazard </a:t>
            </a:r>
            <a:r>
              <a:rPr sz="1600" b="1" spc="-10" dirty="0">
                <a:cs typeface="Trebuchet MS"/>
              </a:rPr>
              <a:t>zone </a:t>
            </a:r>
            <a:r>
              <a:rPr sz="1600" b="1" spc="-5" dirty="0">
                <a:cs typeface="Trebuchet MS"/>
              </a:rPr>
              <a:t>area </a:t>
            </a:r>
            <a:r>
              <a:rPr lang="en-US" sz="1600" b="1" spc="-5" dirty="0" smtClean="0">
                <a:cs typeface="Trebuchet MS"/>
              </a:rPr>
              <a:t>for </a:t>
            </a:r>
            <a:r>
              <a:rPr sz="1600" spc="-5" dirty="0" smtClean="0">
                <a:cs typeface="Trebuchet MS"/>
              </a:rPr>
              <a:t>RCP </a:t>
            </a:r>
            <a:r>
              <a:rPr sz="1600" spc="-135" dirty="0" smtClean="0">
                <a:cs typeface="Trebuchet MS"/>
              </a:rPr>
              <a:t>8.5</a:t>
            </a:r>
            <a:endParaRPr sz="1600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790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Sho-DIAG">
      <a:dk1>
        <a:sysClr val="windowText" lastClr="000000"/>
      </a:dk1>
      <a:lt1>
        <a:sysClr val="window" lastClr="FFFFFF"/>
      </a:lt1>
      <a:dk2>
        <a:srgbClr val="292D38"/>
      </a:dk2>
      <a:lt2>
        <a:srgbClr val="F1F2F2"/>
      </a:lt2>
      <a:accent1>
        <a:srgbClr val="414651"/>
      </a:accent1>
      <a:accent2>
        <a:srgbClr val="DC365B"/>
      </a:accent2>
      <a:accent3>
        <a:srgbClr val="CBCBCA"/>
      </a:accent3>
      <a:accent4>
        <a:srgbClr val="FFC000"/>
      </a:accent4>
      <a:accent5>
        <a:srgbClr val="DC365B"/>
      </a:accent5>
      <a:accent6>
        <a:srgbClr val="DC365B"/>
      </a:accent6>
      <a:hlink>
        <a:srgbClr val="DC365B"/>
      </a:hlink>
      <a:folHlink>
        <a:srgbClr val="DC365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8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36009</TotalTime>
  <Words>2437</Words>
  <Application>Microsoft Office PowerPoint</Application>
  <PresentationFormat>Widescreen</PresentationFormat>
  <Paragraphs>422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MS PGothic</vt:lpstr>
      <vt:lpstr>Abadi</vt:lpstr>
      <vt:lpstr>Arial</vt:lpstr>
      <vt:lpstr>Arial</vt:lpstr>
      <vt:lpstr>Bahnschrift</vt:lpstr>
      <vt:lpstr>Calibri</vt:lpstr>
      <vt:lpstr>Calibri Light</vt:lpstr>
      <vt:lpstr>Cambria</vt:lpstr>
      <vt:lpstr>Century Gothic</vt:lpstr>
      <vt:lpstr>Georgia</vt:lpstr>
      <vt:lpstr>GeosansLight</vt:lpstr>
      <vt:lpstr>Helvetica</vt:lpstr>
      <vt:lpstr>Open Sans</vt:lpstr>
      <vt:lpstr>Segoe UI</vt:lpstr>
      <vt:lpstr>Times New Roman</vt:lpstr>
      <vt:lpstr>Trebuchet MS</vt:lpstr>
      <vt:lpstr>Verdana</vt:lpstr>
      <vt:lpstr>Wingdings</vt:lpstr>
      <vt:lpstr>Office Theme</vt:lpstr>
      <vt:lpstr>Custom Design</vt:lpstr>
      <vt:lpstr>18_Showeet theme</vt:lpstr>
      <vt:lpstr>1_Template PresentationGo</vt:lpstr>
      <vt:lpstr> </vt:lpstr>
      <vt:lpstr>PowerPoint Presentation</vt:lpstr>
      <vt:lpstr>PowerPoint Presentation</vt:lpstr>
      <vt:lpstr>CHALLENGE IN WATER RESOURCE MANAGEMENT ...Uneven Water Resource Distribution ... </vt:lpstr>
      <vt:lpstr>CHALLENGE IN WATER RESOURCE MANAGEMENT ...Population Growth and Water Quality...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Dit. Pengairan dan Irigasi Kementerian PPN/ Bappenas</dc:creator>
  <cp:lastModifiedBy>DNAKP-STCOMPUTINDO</cp:lastModifiedBy>
  <cp:revision>2374</cp:revision>
  <cp:lastPrinted>2018-09-21T01:19:21Z</cp:lastPrinted>
  <dcterms:created xsi:type="dcterms:W3CDTF">2016-06-01T02:46:28Z</dcterms:created>
  <dcterms:modified xsi:type="dcterms:W3CDTF">2019-01-28T07:22:19Z</dcterms:modified>
</cp:coreProperties>
</file>