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2"/>
  </p:notesMasterIdLst>
  <p:sldIdLst>
    <p:sldId id="257" r:id="rId2"/>
    <p:sldId id="265" r:id="rId3"/>
    <p:sldId id="263" r:id="rId4"/>
    <p:sldId id="282" r:id="rId5"/>
    <p:sldId id="297" r:id="rId6"/>
    <p:sldId id="270" r:id="rId7"/>
    <p:sldId id="271" r:id="rId8"/>
    <p:sldId id="261" r:id="rId9"/>
    <p:sldId id="283" r:id="rId10"/>
    <p:sldId id="286" r:id="rId11"/>
    <p:sldId id="289" r:id="rId12"/>
    <p:sldId id="288" r:id="rId13"/>
    <p:sldId id="290" r:id="rId14"/>
    <p:sldId id="294" r:id="rId15"/>
    <p:sldId id="295" r:id="rId16"/>
    <p:sldId id="276" r:id="rId17"/>
    <p:sldId id="275" r:id="rId18"/>
    <p:sldId id="296" r:id="rId19"/>
    <p:sldId id="278" r:id="rId20"/>
    <p:sldId id="272"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C11A"/>
    <a:srgbClr val="0082B3"/>
    <a:srgbClr val="5C5C5C"/>
    <a:srgbClr val="727272"/>
    <a:srgbClr val="E9E9E9"/>
    <a:srgbClr val="00AEEE"/>
    <a:srgbClr val="1D161A"/>
    <a:srgbClr val="FEB713"/>
    <a:srgbClr val="00ADEE"/>
    <a:srgbClr val="2A262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34"/>
    <p:restoredTop sz="74512" autoAdjust="0"/>
  </p:normalViewPr>
  <p:slideViewPr>
    <p:cSldViewPr snapToGrid="0" snapToObjects="1">
      <p:cViewPr varScale="1">
        <p:scale>
          <a:sx n="68" d="100"/>
          <a:sy n="68" d="100"/>
        </p:scale>
        <p:origin x="1234" y="67"/>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snapToObjects="1">
      <p:cViewPr varScale="1">
        <p:scale>
          <a:sx n="70" d="100"/>
          <a:sy n="70" d="100"/>
        </p:scale>
        <p:origin x="3048" y="3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0EE1C3C-08FA-E940-B196-53648D133F75}" type="datetimeFigureOut">
              <a:rPr lang="en-US" smtClean="0"/>
              <a:t>1/27/2019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3A467B6-03E0-5949-B621-256414889D93}" type="slidenum">
              <a:rPr lang="en-US" smtClean="0"/>
              <a:t>‹#›</a:t>
            </a:fld>
            <a:endParaRPr lang="en-US"/>
          </a:p>
        </p:txBody>
      </p:sp>
    </p:spTree>
    <p:extLst>
      <p:ext uri="{BB962C8B-B14F-4D97-AF65-F5344CB8AC3E}">
        <p14:creationId xmlns:p14="http://schemas.microsoft.com/office/powerpoint/2010/main" val="5475170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Based on inputs from Stephane Dahan, Richard Abdulnour, Amal Talbi and Clémentine Stip</a:t>
            </a:r>
          </a:p>
          <a:p>
            <a:r>
              <a:rPr lang="en-US" dirty="0"/>
              <a:t>Reference to the report “Water Scarce Cities: Thriving in a Finite World – Full Report</a:t>
            </a:r>
          </a:p>
        </p:txBody>
      </p:sp>
      <p:sp>
        <p:nvSpPr>
          <p:cNvPr id="4" name="Slide Number Placeholder 3"/>
          <p:cNvSpPr>
            <a:spLocks noGrp="1"/>
          </p:cNvSpPr>
          <p:nvPr>
            <p:ph type="sldNum" sz="quarter" idx="10"/>
          </p:nvPr>
        </p:nvSpPr>
        <p:spPr/>
        <p:txBody>
          <a:bodyPr/>
          <a:lstStyle/>
          <a:p>
            <a:fld id="{93A467B6-03E0-5949-B621-256414889D93}" type="slidenum">
              <a:rPr lang="en-US" smtClean="0"/>
              <a:t>1</a:t>
            </a:fld>
            <a:endParaRPr lang="en-US"/>
          </a:p>
        </p:txBody>
      </p:sp>
    </p:spTree>
    <p:extLst>
      <p:ext uri="{BB962C8B-B14F-4D97-AF65-F5344CB8AC3E}">
        <p14:creationId xmlns:p14="http://schemas.microsoft.com/office/powerpoint/2010/main" val="583294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different solutions that can help us operationalize these principles, and each case will demand its own tailored set of solutions. </a:t>
            </a:r>
          </a:p>
          <a:p>
            <a:endParaRPr lang="en-US" dirty="0"/>
          </a:p>
          <a:p>
            <a:r>
              <a:rPr lang="en-US" dirty="0"/>
              <a:t>I will present some examples in the next slides – which are mostly drawn from the case studies in the water scarce cities report.</a:t>
            </a:r>
          </a:p>
        </p:txBody>
      </p:sp>
      <p:sp>
        <p:nvSpPr>
          <p:cNvPr id="4" name="Slide Number Placeholder 3"/>
          <p:cNvSpPr>
            <a:spLocks noGrp="1"/>
          </p:cNvSpPr>
          <p:nvPr>
            <p:ph type="sldNum" sz="quarter" idx="10"/>
          </p:nvPr>
        </p:nvSpPr>
        <p:spPr/>
        <p:txBody>
          <a:bodyPr/>
          <a:lstStyle/>
          <a:p>
            <a:fld id="{93A467B6-03E0-5949-B621-256414889D93}" type="slidenum">
              <a:rPr lang="en-US" smtClean="0"/>
              <a:t>10</a:t>
            </a:fld>
            <a:endParaRPr lang="en-US"/>
          </a:p>
        </p:txBody>
      </p:sp>
    </p:spTree>
    <p:extLst>
      <p:ext uri="{BB962C8B-B14F-4D97-AF65-F5344CB8AC3E}">
        <p14:creationId xmlns:p14="http://schemas.microsoft.com/office/powerpoint/2010/main" val="8499427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country wants to get to the point that Cyprus did in 2008, when they had to have water delivered by boat from Greece.</a:t>
            </a:r>
          </a:p>
          <a:p>
            <a:endParaRPr lang="en-US" dirty="0"/>
          </a:p>
          <a:p>
            <a:r>
              <a:rPr lang="en-US" dirty="0"/>
              <a:t>Reducing water demand can be the first measure to address mindsets and make sure consumers value water for the scarce resource that it is.</a:t>
            </a:r>
          </a:p>
          <a:p>
            <a:endParaRPr lang="en-US" dirty="0"/>
          </a:p>
          <a:p>
            <a:r>
              <a:rPr lang="en-US" b="1" dirty="0"/>
              <a:t>Crises are policy windows </a:t>
            </a:r>
            <a:r>
              <a:rPr lang="en-US" dirty="0"/>
              <a:t>– and often it is hard to maintain those gains. In Windhoek, where drought is the new normal and resources keep dwindling, the utility actually has to maintain an aggressive media campaign to ensure users are aware that the situation keeps worsening – and continue to watch their usage.</a:t>
            </a:r>
          </a:p>
          <a:p>
            <a:endParaRPr lang="en-US" dirty="0"/>
          </a:p>
          <a:p>
            <a:r>
              <a:rPr lang="en-US" b="1" dirty="0"/>
              <a:t>Promoting social acceptance </a:t>
            </a:r>
            <a:r>
              <a:rPr lang="en-US" dirty="0"/>
              <a:t>through communication and equitable measures, encouraging feedback from consumers so that they feel heard and to consumers so they know about the impact of their actions.</a:t>
            </a:r>
          </a:p>
          <a:p>
            <a:endParaRPr lang="en-US" dirty="0"/>
          </a:p>
          <a:p>
            <a:r>
              <a:rPr lang="en-US" sz="1200" b="1" dirty="0">
                <a:solidFill>
                  <a:schemeClr val="tx1">
                    <a:lumMod val="75000"/>
                    <a:lumOff val="25000"/>
                  </a:schemeClr>
                </a:solidFill>
              </a:rPr>
              <a:t>Financial incentives </a:t>
            </a:r>
            <a:r>
              <a:rPr lang="en-US" sz="1200" b="0" dirty="0">
                <a:solidFill>
                  <a:schemeClr val="tx1">
                    <a:lumMod val="75000"/>
                    <a:lumOff val="25000"/>
                  </a:schemeClr>
                </a:solidFill>
              </a:rPr>
              <a:t>can be a strong motivator and in the long run will save the utility money on expanding water sources</a:t>
            </a:r>
          </a:p>
          <a:p>
            <a:r>
              <a:rPr lang="en-US" sz="1200" b="0" dirty="0">
                <a:solidFill>
                  <a:schemeClr val="tx1">
                    <a:lumMod val="75000"/>
                    <a:lumOff val="25000"/>
                  </a:schemeClr>
                </a:solidFill>
              </a:rPr>
              <a:t>- One of the first measures put in place in Cape Town was to increase charges to large water users (specifically industry)</a:t>
            </a:r>
          </a:p>
          <a:p>
            <a:endParaRPr lang="en-US" sz="1200" b="0" dirty="0">
              <a:solidFill>
                <a:schemeClr val="tx1">
                  <a:lumMod val="75000"/>
                  <a:lumOff val="25000"/>
                </a:schemeClr>
              </a:solidFill>
            </a:endParaRPr>
          </a:p>
          <a:p>
            <a:r>
              <a:rPr lang="en-US" sz="1200" b="1" dirty="0">
                <a:solidFill>
                  <a:schemeClr val="tx1">
                    <a:lumMod val="75000"/>
                    <a:lumOff val="25000"/>
                  </a:schemeClr>
                </a:solidFill>
              </a:rPr>
              <a:t>Tariffs</a:t>
            </a:r>
            <a:r>
              <a:rPr lang="en-US" sz="1200" b="0" dirty="0">
                <a:solidFill>
                  <a:schemeClr val="tx1">
                    <a:lumMod val="75000"/>
                    <a:lumOff val="25000"/>
                  </a:schemeClr>
                </a:solidFill>
              </a:rPr>
              <a:t> play a big role in signaling the value and scarcity of water to consumers, and can be creatively designed</a:t>
            </a:r>
          </a:p>
          <a:p>
            <a:r>
              <a:rPr lang="en-US" sz="1200" b="0" dirty="0">
                <a:solidFill>
                  <a:schemeClr val="tx1">
                    <a:lumMod val="75000"/>
                    <a:lumOff val="25000"/>
                  </a:schemeClr>
                </a:solidFill>
              </a:rPr>
              <a:t>- Irvine Ranch Water District has tailored increasing block tariffs for households based on their property area, number of family members, and the weather of that particular month.</a:t>
            </a:r>
            <a:endParaRPr lang="en-US" b="0" dirty="0"/>
          </a:p>
          <a:p>
            <a:endParaRPr lang="en-US" dirty="0"/>
          </a:p>
          <a:p>
            <a:r>
              <a:rPr lang="en-US" sz="1200" b="1" dirty="0">
                <a:solidFill>
                  <a:schemeClr val="tx1">
                    <a:lumMod val="75000"/>
                    <a:lumOff val="25000"/>
                  </a:schemeClr>
                </a:solidFill>
              </a:rPr>
              <a:t>Multi-stakeholder platforms </a:t>
            </a:r>
            <a:r>
              <a:rPr lang="en-US" sz="1200" dirty="0">
                <a:solidFill>
                  <a:schemeClr val="tx1">
                    <a:lumMod val="75000"/>
                    <a:lumOff val="25000"/>
                  </a:schemeClr>
                </a:solidFill>
              </a:rPr>
              <a:t>(bringing together different perspectives) help identify the best areas to conserve water and ensure there is consensus around the measures in place</a:t>
            </a:r>
            <a:endParaRPr lang="en-US" dirty="0"/>
          </a:p>
        </p:txBody>
      </p:sp>
      <p:sp>
        <p:nvSpPr>
          <p:cNvPr id="4" name="Slide Number Placeholder 3"/>
          <p:cNvSpPr>
            <a:spLocks noGrp="1"/>
          </p:cNvSpPr>
          <p:nvPr>
            <p:ph type="sldNum" sz="quarter" idx="10"/>
          </p:nvPr>
        </p:nvSpPr>
        <p:spPr/>
        <p:txBody>
          <a:bodyPr/>
          <a:lstStyle/>
          <a:p>
            <a:fld id="{93A467B6-03E0-5949-B621-256414889D93}" type="slidenum">
              <a:rPr lang="en-US" smtClean="0"/>
              <a:t>11</a:t>
            </a:fld>
            <a:endParaRPr lang="en-US"/>
          </a:p>
        </p:txBody>
      </p:sp>
    </p:spTree>
    <p:extLst>
      <p:ext uri="{BB962C8B-B14F-4D97-AF65-F5344CB8AC3E}">
        <p14:creationId xmlns:p14="http://schemas.microsoft.com/office/powerpoint/2010/main" val="10543394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graph on the left shows the different sources that the cities reviewed for the water scarce cities report relied on. As you can see, on average most cities relied on 3 or more resources, and most had a mix of local and non local resources.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Singapore’s four taps: </a:t>
            </a:r>
            <a:r>
              <a:rPr lang="en-US" sz="1200" b="0" dirty="0">
                <a:solidFill>
                  <a:schemeClr val="accent2"/>
                </a:solidFill>
              </a:rPr>
              <a:t>(imported water, </a:t>
            </a:r>
            <a:r>
              <a:rPr lang="en-US" sz="1200" b="0" dirty="0" err="1">
                <a:solidFill>
                  <a:schemeClr val="accent2"/>
                </a:solidFill>
              </a:rPr>
              <a:t>stormwater</a:t>
            </a:r>
            <a:r>
              <a:rPr lang="en-US" sz="1200" b="0" dirty="0">
                <a:solidFill>
                  <a:schemeClr val="accent2"/>
                </a:solidFill>
              </a:rPr>
              <a:t>, desalination and NEWater)</a:t>
            </a:r>
            <a:endParaRPr lang="en-US" sz="1200" b="0" dirty="0">
              <a:solidFill>
                <a:schemeClr val="accent1"/>
              </a:solidFill>
            </a:endParaRPr>
          </a:p>
          <a:p>
            <a:endParaRPr lang="en-US" dirty="0"/>
          </a:p>
          <a:p>
            <a:r>
              <a:rPr lang="en-US" dirty="0"/>
              <a:t>Las Vegas banks water locally in its own aquifer and in other states, using the water rights agreements to trade water across boundaries. This water can then be extracted in times of shortage.</a:t>
            </a:r>
          </a:p>
        </p:txBody>
      </p:sp>
      <p:sp>
        <p:nvSpPr>
          <p:cNvPr id="4" name="Slide Number Placeholder 3"/>
          <p:cNvSpPr>
            <a:spLocks noGrp="1"/>
          </p:cNvSpPr>
          <p:nvPr>
            <p:ph type="sldNum" sz="quarter" idx="10"/>
          </p:nvPr>
        </p:nvSpPr>
        <p:spPr/>
        <p:txBody>
          <a:bodyPr/>
          <a:lstStyle/>
          <a:p>
            <a:fld id="{93A467B6-03E0-5949-B621-256414889D93}" type="slidenum">
              <a:rPr lang="en-US" smtClean="0"/>
              <a:t>12</a:t>
            </a:fld>
            <a:endParaRPr lang="en-US"/>
          </a:p>
        </p:txBody>
      </p:sp>
    </p:spTree>
    <p:extLst>
      <p:ext uri="{BB962C8B-B14F-4D97-AF65-F5344CB8AC3E}">
        <p14:creationId xmlns:p14="http://schemas.microsoft.com/office/powerpoint/2010/main" val="10333975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story of building resilience: Cyprus</a:t>
            </a:r>
          </a:p>
          <a:p>
            <a:r>
              <a:rPr lang="en-US" dirty="0"/>
              <a:t>Started with reliance on groundwater and surface water, but soon reached capacity in the 60-80s.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Drought and tourism increased in the 1990s leading to </a:t>
            </a:r>
            <a:r>
              <a:rPr lang="en-US" sz="1200" dirty="0">
                <a:solidFill>
                  <a:schemeClr val="tx1">
                    <a:lumMod val="75000"/>
                    <a:lumOff val="25000"/>
                  </a:schemeClr>
                </a:solidFill>
              </a:rPr>
              <a:t>Aquifers depletion, saline intrusion</a:t>
            </a:r>
          </a:p>
          <a:p>
            <a:r>
              <a:rPr lang="en-US" dirty="0"/>
              <a:t>A first respite in the early 2000s led them to postpone their desalination program,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Which, compounded by a severe drought, competition with agriculture and reluctance to impose restrictions before elections led to a </a:t>
            </a:r>
            <a:r>
              <a:rPr lang="en-US" sz="1200" b="1" dirty="0">
                <a:solidFill>
                  <a:schemeClr val="bg1"/>
                </a:solidFill>
              </a:rPr>
              <a:t>Catastrophic water shortage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the 2010s, they developed  </a:t>
            </a:r>
            <a:r>
              <a:rPr lang="en-US" sz="1200" b="1" dirty="0">
                <a:solidFill>
                  <a:schemeClr val="tx1">
                    <a:lumMod val="75000"/>
                    <a:lumOff val="25000"/>
                  </a:schemeClr>
                </a:solidFill>
              </a:rPr>
              <a:t>Large scale desalination </a:t>
            </a:r>
            <a:r>
              <a:rPr lang="en-US" sz="1200" dirty="0">
                <a:solidFill>
                  <a:schemeClr val="tx1">
                    <a:lumMod val="75000"/>
                    <a:lumOff val="25000"/>
                  </a:schemeClr>
                </a:solidFill>
              </a:rPr>
              <a:t>program to make municipal water supply </a:t>
            </a:r>
            <a:r>
              <a:rPr lang="en-US" sz="1200" b="1" dirty="0">
                <a:solidFill>
                  <a:schemeClr val="tx1">
                    <a:lumMod val="75000"/>
                    <a:lumOff val="25000"/>
                  </a:schemeClr>
                </a:solidFill>
              </a:rPr>
              <a:t>independent of weather conditions (and political decision-making)</a:t>
            </a:r>
          </a:p>
          <a:p>
            <a:endParaRPr lang="en-US" dirty="0">
              <a:solidFill>
                <a:srgbClr val="FF0000"/>
              </a:solidFill>
            </a:endParaRPr>
          </a:p>
          <a:p>
            <a:r>
              <a:rPr lang="en-US" i="1" dirty="0">
                <a:solidFill>
                  <a:srgbClr val="FF0000"/>
                </a:solidFill>
              </a:rPr>
              <a:t>To deal with pressing water challenges in the face of climate change, cities need a robust decision-making framework the can increase resilience while taking into account uncertainties.   </a:t>
            </a:r>
          </a:p>
          <a:p>
            <a:r>
              <a:rPr lang="en-US" i="1" dirty="0">
                <a:solidFill>
                  <a:srgbClr val="FF0000"/>
                </a:solidFill>
              </a:rPr>
              <a:t>We need to shift our focus from seeking highly precise predictions and adjusting our planning for potential multiple scenarios on climate change can avoid costly surprises and help reach consensus – there are a  number of tools available that can help with this process. </a:t>
            </a:r>
          </a:p>
          <a:p>
            <a:endParaRPr lang="en-US" i="1" dirty="0">
              <a:solidFill>
                <a:srgbClr val="FF0000"/>
              </a:solidFill>
            </a:endParaRPr>
          </a:p>
        </p:txBody>
      </p:sp>
      <p:sp>
        <p:nvSpPr>
          <p:cNvPr id="4" name="Slide Number Placeholder 3"/>
          <p:cNvSpPr>
            <a:spLocks noGrp="1"/>
          </p:cNvSpPr>
          <p:nvPr>
            <p:ph type="sldNum" sz="quarter" idx="10"/>
          </p:nvPr>
        </p:nvSpPr>
        <p:spPr/>
        <p:txBody>
          <a:bodyPr/>
          <a:lstStyle/>
          <a:p>
            <a:fld id="{93A467B6-03E0-5949-B621-256414889D93}" type="slidenum">
              <a:rPr lang="en-US" smtClean="0"/>
              <a:t>13</a:t>
            </a:fld>
            <a:endParaRPr lang="en-US"/>
          </a:p>
        </p:txBody>
      </p:sp>
    </p:spTree>
    <p:extLst>
      <p:ext uri="{BB962C8B-B14F-4D97-AF65-F5344CB8AC3E}">
        <p14:creationId xmlns:p14="http://schemas.microsoft.com/office/powerpoint/2010/main" val="28078734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Developing local resources means less competition from other users (other sectors or competing cities depending on the same watershed)</a:t>
            </a:r>
          </a:p>
          <a:p>
            <a:r>
              <a:rPr lang="en-US" dirty="0"/>
              <a:t>Orange County Water District is a good story of diversification to promote independence from increasingly expensive imported water</a:t>
            </a:r>
          </a:p>
          <a:p>
            <a:pPr marL="171450" indent="-171450">
              <a:buFontTx/>
              <a:buChar char="-"/>
            </a:pPr>
            <a:r>
              <a:rPr lang="en-US" dirty="0"/>
              <a:t>Depend on Colorado River and Northern California water – lots of competition in these two systems</a:t>
            </a:r>
          </a:p>
          <a:p>
            <a:pPr marL="171450" indent="-171450">
              <a:buFontTx/>
              <a:buChar char="-"/>
            </a:pPr>
            <a:r>
              <a:rPr lang="en-US" dirty="0"/>
              <a:t>More control over these local sources</a:t>
            </a:r>
          </a:p>
          <a:p>
            <a:pPr marL="171450" indent="-171450">
              <a:buFontTx/>
              <a:buChar char="-"/>
            </a:pPr>
            <a:r>
              <a:rPr lang="en-US" dirty="0"/>
              <a:t>Started using their aquifer as storage and developed a collaborative governance structure, including agreements on pumping allowances for users</a:t>
            </a:r>
          </a:p>
          <a:p>
            <a:pPr marL="171450" indent="-171450">
              <a:buFontTx/>
              <a:buChar char="-"/>
            </a:pPr>
            <a:r>
              <a:rPr lang="en-US" dirty="0"/>
              <a:t>Capture </a:t>
            </a:r>
            <a:r>
              <a:rPr lang="en-US" dirty="0" err="1"/>
              <a:t>stormwater</a:t>
            </a:r>
            <a:r>
              <a:rPr lang="en-US" dirty="0"/>
              <a:t> to actively recharge the aquifer</a:t>
            </a:r>
          </a:p>
          <a:p>
            <a:pPr marL="171450" indent="-171450">
              <a:buFontTx/>
              <a:buChar char="-"/>
            </a:pPr>
            <a:r>
              <a:rPr lang="en-US" dirty="0"/>
              <a:t>Complemented recharge with wastewater reuse</a:t>
            </a:r>
          </a:p>
        </p:txBody>
      </p:sp>
      <p:sp>
        <p:nvSpPr>
          <p:cNvPr id="4" name="Slide Number Placeholder 3"/>
          <p:cNvSpPr>
            <a:spLocks noGrp="1"/>
          </p:cNvSpPr>
          <p:nvPr>
            <p:ph type="sldNum" sz="quarter" idx="10"/>
          </p:nvPr>
        </p:nvSpPr>
        <p:spPr/>
        <p:txBody>
          <a:bodyPr/>
          <a:lstStyle/>
          <a:p>
            <a:fld id="{93A467B6-03E0-5949-B621-256414889D93}" type="slidenum">
              <a:rPr lang="en-US" smtClean="0"/>
              <a:t>14</a:t>
            </a:fld>
            <a:endParaRPr lang="en-US"/>
          </a:p>
        </p:txBody>
      </p:sp>
    </p:spTree>
    <p:extLst>
      <p:ext uri="{BB962C8B-B14F-4D97-AF65-F5344CB8AC3E}">
        <p14:creationId xmlns:p14="http://schemas.microsoft.com/office/powerpoint/2010/main" val="25107635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Contingency plans are extremely important to ensure that cities are prepared in the event of a drought or other extreme event. For example, based on specific thresholds, Barcelona’s Drought Plan defines what mix of sources they will use.</a:t>
            </a:r>
          </a:p>
        </p:txBody>
      </p:sp>
      <p:sp>
        <p:nvSpPr>
          <p:cNvPr id="4" name="Slide Number Placeholder 3"/>
          <p:cNvSpPr>
            <a:spLocks noGrp="1"/>
          </p:cNvSpPr>
          <p:nvPr>
            <p:ph type="sldNum" sz="quarter" idx="10"/>
          </p:nvPr>
        </p:nvSpPr>
        <p:spPr/>
        <p:txBody>
          <a:bodyPr/>
          <a:lstStyle/>
          <a:p>
            <a:fld id="{93A467B6-03E0-5949-B621-256414889D93}" type="slidenum">
              <a:rPr lang="en-US" smtClean="0"/>
              <a:t>15</a:t>
            </a:fld>
            <a:endParaRPr lang="en-US"/>
          </a:p>
        </p:txBody>
      </p:sp>
    </p:spTree>
    <p:extLst>
      <p:ext uri="{BB962C8B-B14F-4D97-AF65-F5344CB8AC3E}">
        <p14:creationId xmlns:p14="http://schemas.microsoft.com/office/powerpoint/2010/main" val="28093946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It’s important to note that technology is rarely the issue</a:t>
            </a:r>
          </a:p>
          <a:p>
            <a:endParaRPr lang="en-US" dirty="0"/>
          </a:p>
          <a:p>
            <a:endParaRPr lang="en-US" dirty="0"/>
          </a:p>
        </p:txBody>
      </p:sp>
      <p:sp>
        <p:nvSpPr>
          <p:cNvPr id="4" name="Slide Number Placeholder 3"/>
          <p:cNvSpPr>
            <a:spLocks noGrp="1"/>
          </p:cNvSpPr>
          <p:nvPr>
            <p:ph type="sldNum" sz="quarter" idx="10"/>
          </p:nvPr>
        </p:nvSpPr>
        <p:spPr/>
        <p:txBody>
          <a:bodyPr/>
          <a:lstStyle/>
          <a:p>
            <a:fld id="{93A467B6-03E0-5949-B621-256414889D93}" type="slidenum">
              <a:rPr lang="en-US" smtClean="0"/>
              <a:t>16</a:t>
            </a:fld>
            <a:endParaRPr lang="en-US"/>
          </a:p>
        </p:txBody>
      </p:sp>
    </p:spTree>
    <p:extLst>
      <p:ext uri="{BB962C8B-B14F-4D97-AF65-F5344CB8AC3E}">
        <p14:creationId xmlns:p14="http://schemas.microsoft.com/office/powerpoint/2010/main" val="32516445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 cities are facing unprecedented challenges, while the water resources they depend on are not always well managed at the basin level. </a:t>
            </a:r>
          </a:p>
          <a:p>
            <a:r>
              <a:rPr lang="en-US" dirty="0"/>
              <a:t>At the same time, the thinking has not evolved towards new approaches and solutions that could help meet these challenges head on – utilities continue to seek traditional, supply driven solutions.</a:t>
            </a:r>
          </a:p>
          <a:p>
            <a:r>
              <a:rPr lang="en-US" dirty="0"/>
              <a:t>We need a paradigm shift: </a:t>
            </a:r>
          </a:p>
          <a:p>
            <a:r>
              <a:rPr lang="en-US" dirty="0"/>
              <a:t>	1) to embrace more integrated approaches </a:t>
            </a:r>
          </a:p>
          <a:p>
            <a:r>
              <a:rPr lang="en-US" dirty="0"/>
              <a:t>	2) to seek diversification and seek solutions that break away from traditional linear approaches and consider diverse water portfolios that respond to diverse risk profiles.  </a:t>
            </a:r>
          </a:p>
          <a:p>
            <a:endParaRPr lang="en-US" dirty="0"/>
          </a:p>
          <a:p>
            <a:r>
              <a:rPr lang="en-US" dirty="0"/>
              <a:t>This shift will enable cities to unleash their potential to tackle scarcity. </a:t>
            </a:r>
          </a:p>
        </p:txBody>
      </p:sp>
      <p:sp>
        <p:nvSpPr>
          <p:cNvPr id="4" name="Slide Number Placeholder 3"/>
          <p:cNvSpPr>
            <a:spLocks noGrp="1"/>
          </p:cNvSpPr>
          <p:nvPr>
            <p:ph type="sldNum" sz="quarter" idx="10"/>
          </p:nvPr>
        </p:nvSpPr>
        <p:spPr/>
        <p:txBody>
          <a:bodyPr/>
          <a:lstStyle/>
          <a:p>
            <a:fld id="{93A467B6-03E0-5949-B621-256414889D93}" type="slidenum">
              <a:rPr lang="en-US" smtClean="0"/>
              <a:t>2</a:t>
            </a:fld>
            <a:endParaRPr lang="en-US"/>
          </a:p>
        </p:txBody>
      </p:sp>
    </p:spTree>
    <p:extLst>
      <p:ext uri="{BB962C8B-B14F-4D97-AF65-F5344CB8AC3E}">
        <p14:creationId xmlns:p14="http://schemas.microsoft.com/office/powerpoint/2010/main" val="31315314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for the last stat: https://blog.nature.org/science/2018/01/12/global-change-and-urban-agriculture-competition-for-water/</a:t>
            </a:r>
          </a:p>
        </p:txBody>
      </p:sp>
      <p:sp>
        <p:nvSpPr>
          <p:cNvPr id="4" name="Slide Number Placeholder 3"/>
          <p:cNvSpPr>
            <a:spLocks noGrp="1"/>
          </p:cNvSpPr>
          <p:nvPr>
            <p:ph type="sldNum" sz="quarter" idx="10"/>
          </p:nvPr>
        </p:nvSpPr>
        <p:spPr/>
        <p:txBody>
          <a:bodyPr/>
          <a:lstStyle/>
          <a:p>
            <a:fld id="{93A467B6-03E0-5949-B621-256414889D93}" type="slidenum">
              <a:rPr lang="en-US" smtClean="0"/>
              <a:t>3</a:t>
            </a:fld>
            <a:endParaRPr lang="en-US"/>
          </a:p>
        </p:txBody>
      </p:sp>
    </p:spTree>
    <p:extLst>
      <p:ext uri="{BB962C8B-B14F-4D97-AF65-F5344CB8AC3E}">
        <p14:creationId xmlns:p14="http://schemas.microsoft.com/office/powerpoint/2010/main" val="31824041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need to shift from the linear approach where service providers focus on quantity of water allocation and lowest-cost service provision.</a:t>
            </a:r>
          </a:p>
          <a:p>
            <a:r>
              <a:rPr lang="en-US" dirty="0"/>
              <a:t>The cities of today face: (</a:t>
            </a:r>
            <a:r>
              <a:rPr lang="en-US" i="1" dirty="0"/>
              <a:t>go through the list of cities and challenges on slide</a:t>
            </a:r>
            <a:r>
              <a:rPr lang="en-US" dirty="0"/>
              <a:t>)</a:t>
            </a:r>
          </a:p>
          <a:p>
            <a:r>
              <a:rPr lang="en-US" dirty="0"/>
              <a:t>	- sharp, unplanned increase in water demand</a:t>
            </a:r>
          </a:p>
          <a:p>
            <a:r>
              <a:rPr lang="en-US" dirty="0"/>
              <a:t>	- deterioration of water resources availability and quality</a:t>
            </a:r>
          </a:p>
          <a:p>
            <a:r>
              <a:rPr lang="en-US" dirty="0"/>
              <a:t>	- drastic changes in hydrology due to climate change</a:t>
            </a:r>
          </a:p>
          <a:p>
            <a:r>
              <a:rPr lang="en-US" dirty="0"/>
              <a:t>	- shifting priorities </a:t>
            </a:r>
          </a:p>
          <a:p>
            <a:r>
              <a:rPr lang="en-US" dirty="0"/>
              <a:t>	- competition with other users in the basin</a:t>
            </a:r>
          </a:p>
        </p:txBody>
      </p:sp>
      <p:sp>
        <p:nvSpPr>
          <p:cNvPr id="4" name="Slide Number Placeholder 3"/>
          <p:cNvSpPr>
            <a:spLocks noGrp="1"/>
          </p:cNvSpPr>
          <p:nvPr>
            <p:ph type="sldNum" sz="quarter" idx="10"/>
          </p:nvPr>
        </p:nvSpPr>
        <p:spPr/>
        <p:txBody>
          <a:bodyPr/>
          <a:lstStyle/>
          <a:p>
            <a:fld id="{93A467B6-03E0-5949-B621-256414889D93}" type="slidenum">
              <a:rPr lang="en-US" smtClean="0"/>
              <a:t>4</a:t>
            </a:fld>
            <a:endParaRPr lang="en-US"/>
          </a:p>
        </p:txBody>
      </p:sp>
    </p:spTree>
    <p:extLst>
      <p:ext uri="{BB962C8B-B14F-4D97-AF65-F5344CB8AC3E}">
        <p14:creationId xmlns:p14="http://schemas.microsoft.com/office/powerpoint/2010/main" val="22409390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need to re-place the city within its broader water cycle / ecosystem / watershed</a:t>
            </a:r>
          </a:p>
          <a:p>
            <a:r>
              <a:rPr lang="en-US" dirty="0"/>
              <a:t>This means encouraging service providers to think beyond their network and service areas towards the sustainability of their resources and the shocks that could influence their resilience, water demand, system health…</a:t>
            </a:r>
          </a:p>
          <a:p>
            <a:endParaRPr lang="en-US" dirty="0"/>
          </a:p>
          <a:p>
            <a:r>
              <a:rPr lang="en-US" dirty="0"/>
              <a:t>Three important principles are: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accent1"/>
                </a:solidFill>
              </a:rPr>
              <a:t>Closing the urban water cycle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chemeClr val="accent1"/>
                </a:solidFill>
              </a:rPr>
              <a:t>- In Singapore they introduced the concept of NEWater – treat wastewater and reinject it directly into the water supply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accent2"/>
                </a:solidFill>
              </a:rPr>
              <a:t>Resilience through diversification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chemeClr val="accent2"/>
                </a:solidFill>
              </a:rPr>
              <a:t>- Singapore PUB’s 4 taps (imported water, </a:t>
            </a:r>
            <a:r>
              <a:rPr lang="en-US" sz="1200" b="0" dirty="0" err="1">
                <a:solidFill>
                  <a:schemeClr val="accent2"/>
                </a:solidFill>
              </a:rPr>
              <a:t>stormwater</a:t>
            </a:r>
            <a:r>
              <a:rPr lang="en-US" sz="1200" b="0" dirty="0">
                <a:solidFill>
                  <a:schemeClr val="accent2"/>
                </a:solidFill>
              </a:rPr>
              <a:t>, desalination and NEWater)</a:t>
            </a:r>
            <a:endParaRPr lang="en-US" sz="1200" b="0" dirty="0">
              <a:solidFill>
                <a:schemeClr val="accent1"/>
              </a:solidFill>
            </a:endParaRPr>
          </a:p>
          <a:p>
            <a:r>
              <a:rPr lang="en-US" sz="1200" b="1" dirty="0">
                <a:solidFill>
                  <a:schemeClr val="accent3"/>
                </a:solidFill>
              </a:rPr>
              <a:t>Cooperating for increased allocations</a:t>
            </a:r>
          </a:p>
          <a:p>
            <a:r>
              <a:rPr lang="en-US" sz="1200" b="0" dirty="0">
                <a:solidFill>
                  <a:schemeClr val="accent3"/>
                </a:solidFill>
              </a:rPr>
              <a:t>- In the case of Singapore, this has meant negotiating with Malaysia to slowly ease the country’s dependence on imported water from their neighbor</a:t>
            </a:r>
            <a:endParaRPr lang="en-US" b="0" dirty="0"/>
          </a:p>
        </p:txBody>
      </p:sp>
      <p:sp>
        <p:nvSpPr>
          <p:cNvPr id="4" name="Slide Number Placeholder 3"/>
          <p:cNvSpPr>
            <a:spLocks noGrp="1"/>
          </p:cNvSpPr>
          <p:nvPr>
            <p:ph type="sldNum" sz="quarter" idx="10"/>
          </p:nvPr>
        </p:nvSpPr>
        <p:spPr/>
        <p:txBody>
          <a:bodyPr/>
          <a:lstStyle/>
          <a:p>
            <a:fld id="{93A467B6-03E0-5949-B621-256414889D93}" type="slidenum">
              <a:rPr lang="en-US" smtClean="0"/>
              <a:t>5</a:t>
            </a:fld>
            <a:endParaRPr lang="en-US"/>
          </a:p>
        </p:txBody>
      </p:sp>
    </p:spTree>
    <p:extLst>
      <p:ext uri="{BB962C8B-B14F-4D97-AF65-F5344CB8AC3E}">
        <p14:creationId xmlns:p14="http://schemas.microsoft.com/office/powerpoint/2010/main" val="30597776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is a lot of existing expertise and innovation around the world, and there is no need to reinvent the wheel. </a:t>
            </a:r>
          </a:p>
          <a:p>
            <a:endParaRPr lang="en-US" dirty="0"/>
          </a:p>
          <a:p>
            <a:r>
              <a:rPr lang="en-US" dirty="0"/>
              <a:t>Solutions we see more and more: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accent1"/>
                </a:solidFill>
              </a:rPr>
              <a:t>Optimize Conventional Resources</a:t>
            </a:r>
          </a:p>
          <a:p>
            <a:pPr marL="171450" indent="-171450">
              <a:buFontTx/>
              <a:buChar char="-"/>
            </a:pPr>
            <a:r>
              <a:rPr lang="en-US" dirty="0"/>
              <a:t>For example using aquifer as a reservoir to avoid evaporation, but also managing large storage systems through dams and planned release as in Brazil</a:t>
            </a:r>
          </a:p>
          <a:p>
            <a:pPr marL="0" indent="0">
              <a:buFontTx/>
              <a:buNone/>
            </a:pPr>
            <a:r>
              <a:rPr lang="en-US" sz="1200" b="1" dirty="0">
                <a:solidFill>
                  <a:schemeClr val="accent2"/>
                </a:solidFill>
              </a:rPr>
              <a:t>Increase Non-Conventional Resources</a:t>
            </a:r>
          </a:p>
          <a:p>
            <a:pPr marL="171450" indent="-171450">
              <a:buFontTx/>
              <a:buChar char="-"/>
            </a:pPr>
            <a:r>
              <a:rPr lang="en-US" sz="1200" b="0" dirty="0">
                <a:solidFill>
                  <a:schemeClr val="accent2"/>
                </a:solidFill>
              </a:rPr>
              <a:t>Mentioned the example of Singapore earlier, but many cities are doing it around the world like Windhoek since the 1960s</a:t>
            </a:r>
          </a:p>
          <a:p>
            <a:pPr marL="0" indent="0">
              <a:buFontTx/>
              <a:buNone/>
            </a:pPr>
            <a:r>
              <a:rPr lang="en-US" sz="1200" b="1" dirty="0">
                <a:solidFill>
                  <a:schemeClr val="accent3"/>
                </a:solidFill>
              </a:rPr>
              <a:t>Improve Demand Management</a:t>
            </a:r>
          </a:p>
          <a:p>
            <a:pPr marL="171450" indent="-171450">
              <a:buFontTx/>
              <a:buChar char="-"/>
            </a:pPr>
            <a:r>
              <a:rPr lang="en-US" sz="1200" b="0" dirty="0">
                <a:solidFill>
                  <a:schemeClr val="accent3"/>
                </a:solidFill>
              </a:rPr>
              <a:t>See demand management as an ‘untapped resource’, water that can be ‘freed up’ for other uses</a:t>
            </a:r>
          </a:p>
          <a:p>
            <a:pPr marL="171450" indent="-171450">
              <a:buFontTx/>
              <a:buChar char="-"/>
            </a:pPr>
            <a:endParaRPr lang="en-US" sz="1200" b="0" dirty="0">
              <a:solidFill>
                <a:schemeClr val="accent3"/>
              </a:solidFill>
            </a:endParaRPr>
          </a:p>
          <a:p>
            <a:pPr marL="0" indent="0">
              <a:buFontTx/>
              <a:buNone/>
            </a:pPr>
            <a:r>
              <a:rPr lang="en-US" sz="1200" b="0" dirty="0">
                <a:solidFill>
                  <a:schemeClr val="accent3"/>
                </a:solidFill>
              </a:rPr>
              <a:t>However, these successful experiences need to be scaled up: we know the technologies, we know it can be done, but we need stakeholder integration and public outreach to make them the new normal.</a:t>
            </a:r>
            <a:endParaRPr lang="en-US" sz="1200" b="0" dirty="0">
              <a:solidFill>
                <a:schemeClr val="accent2"/>
              </a:solidFill>
            </a:endParaRPr>
          </a:p>
        </p:txBody>
      </p:sp>
      <p:sp>
        <p:nvSpPr>
          <p:cNvPr id="4" name="Slide Number Placeholder 3"/>
          <p:cNvSpPr>
            <a:spLocks noGrp="1"/>
          </p:cNvSpPr>
          <p:nvPr>
            <p:ph type="sldNum" sz="quarter" idx="10"/>
          </p:nvPr>
        </p:nvSpPr>
        <p:spPr/>
        <p:txBody>
          <a:bodyPr/>
          <a:lstStyle/>
          <a:p>
            <a:fld id="{93A467B6-03E0-5949-B621-256414889D93}" type="slidenum">
              <a:rPr lang="en-US" smtClean="0"/>
              <a:t>6</a:t>
            </a:fld>
            <a:endParaRPr lang="en-US"/>
          </a:p>
        </p:txBody>
      </p:sp>
    </p:spTree>
    <p:extLst>
      <p:ext uri="{BB962C8B-B14F-4D97-AF65-F5344CB8AC3E}">
        <p14:creationId xmlns:p14="http://schemas.microsoft.com/office/powerpoint/2010/main" val="36109519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We see four main barriers to the realization of this potential:</a:t>
            </a:r>
          </a:p>
          <a:p>
            <a:pPr marL="171450" indent="-171450">
              <a:buFontTx/>
              <a:buChar char="-"/>
            </a:pPr>
            <a:r>
              <a:rPr lang="en-US" dirty="0"/>
              <a:t>Lack of political prioritization or cultural acceptance – until there’s a crisis</a:t>
            </a:r>
          </a:p>
          <a:p>
            <a:pPr marL="171450" indent="-171450">
              <a:buFontTx/>
              <a:buChar char="-"/>
            </a:pPr>
            <a:r>
              <a:rPr lang="en-US" dirty="0"/>
              <a:t>Lack of integration across the relevant stakeholders to agree on common challenges and plan for integrated solutions</a:t>
            </a:r>
          </a:p>
          <a:p>
            <a:pPr marL="171450" indent="-171450">
              <a:buFontTx/>
              <a:buChar char="-"/>
            </a:pPr>
            <a:r>
              <a:rPr lang="en-US" dirty="0"/>
              <a:t>Limited awareness of the possible solutions or their applicability to the local context</a:t>
            </a:r>
          </a:p>
          <a:p>
            <a:pPr marL="171450" indent="-171450">
              <a:buFontTx/>
              <a:buChar char="-"/>
            </a:pPr>
            <a:r>
              <a:rPr lang="en-US" dirty="0"/>
              <a:t>Lack of resources (human and financial)</a:t>
            </a:r>
          </a:p>
        </p:txBody>
      </p:sp>
      <p:sp>
        <p:nvSpPr>
          <p:cNvPr id="4" name="Header Placeholder 3"/>
          <p:cNvSpPr>
            <a:spLocks noGrp="1"/>
          </p:cNvSpPr>
          <p:nvPr>
            <p:ph type="hdr" sz="quarter" idx="10"/>
          </p:nvPr>
        </p:nvSpPr>
        <p:spPr/>
        <p:txBody>
          <a:bodyPr/>
          <a:lstStyle/>
          <a:p>
            <a:r>
              <a:rPr lang="en-US" dirty="0"/>
              <a:t>My First Template</a:t>
            </a:r>
          </a:p>
        </p:txBody>
      </p:sp>
    </p:spTree>
    <p:extLst>
      <p:ext uri="{BB962C8B-B14F-4D97-AF65-F5344CB8AC3E}">
        <p14:creationId xmlns:p14="http://schemas.microsoft.com/office/powerpoint/2010/main" val="18281185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the Bank launched the Water Scarce Cities initiative organized around 3 pillars</a:t>
            </a:r>
          </a:p>
          <a:p>
            <a:pPr marL="171450" indent="-171450">
              <a:buFontTx/>
              <a:buChar char="-"/>
            </a:pPr>
            <a:r>
              <a:rPr lang="en-US" dirty="0"/>
              <a:t>Case studies to generate knowledge on how cities have dealt with scarcity</a:t>
            </a:r>
          </a:p>
          <a:p>
            <a:pPr marL="171450" indent="-171450">
              <a:buFontTx/>
              <a:buChar char="-"/>
            </a:pPr>
            <a:r>
              <a:rPr lang="en-US" dirty="0"/>
              <a:t>A network to share this knowledge among practitioners</a:t>
            </a:r>
          </a:p>
          <a:p>
            <a:pPr marL="171450" indent="-171450">
              <a:buFontTx/>
              <a:buChar char="-"/>
            </a:pPr>
            <a:r>
              <a:rPr lang="en-US" dirty="0"/>
              <a:t>And direct operational support for our clients to integrate this knowledge with project support from the WB</a:t>
            </a:r>
          </a:p>
        </p:txBody>
      </p:sp>
      <p:sp>
        <p:nvSpPr>
          <p:cNvPr id="4" name="Slide Number Placeholder 3"/>
          <p:cNvSpPr>
            <a:spLocks noGrp="1"/>
          </p:cNvSpPr>
          <p:nvPr>
            <p:ph type="sldNum" sz="quarter" idx="10"/>
          </p:nvPr>
        </p:nvSpPr>
        <p:spPr/>
        <p:txBody>
          <a:bodyPr/>
          <a:lstStyle/>
          <a:p>
            <a:fld id="{93A467B6-03E0-5949-B621-256414889D93}" type="slidenum">
              <a:rPr lang="en-US" smtClean="0"/>
              <a:t>8</a:t>
            </a:fld>
            <a:endParaRPr lang="en-US"/>
          </a:p>
        </p:txBody>
      </p:sp>
    </p:spTree>
    <p:extLst>
      <p:ext uri="{BB962C8B-B14F-4D97-AF65-F5344CB8AC3E}">
        <p14:creationId xmlns:p14="http://schemas.microsoft.com/office/powerpoint/2010/main" val="26712234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chemeClr val="tx1">
                    <a:lumMod val="75000"/>
                    <a:lumOff val="25000"/>
                  </a:schemeClr>
                </a:solidFill>
              </a:rPr>
              <a:t>Integration with drainage, solid waste, urban planning help promote circular economy</a:t>
            </a:r>
          </a:p>
          <a:p>
            <a:endParaRPr lang="en-US" sz="1200" dirty="0">
              <a:solidFill>
                <a:schemeClr val="tx1">
                  <a:lumMod val="75000"/>
                  <a:lumOff val="25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1" dirty="0">
                <a:solidFill>
                  <a:schemeClr val="bg1"/>
                </a:solidFill>
              </a:rPr>
              <a:t>Across the broad variety of contexts and challenges, cities’ strategies have consistently been framed along these few principles</a:t>
            </a:r>
          </a:p>
          <a:p>
            <a:endParaRPr lang="en-US" dirty="0"/>
          </a:p>
        </p:txBody>
      </p:sp>
      <p:sp>
        <p:nvSpPr>
          <p:cNvPr id="4" name="Slide Number Placeholder 3"/>
          <p:cNvSpPr>
            <a:spLocks noGrp="1"/>
          </p:cNvSpPr>
          <p:nvPr>
            <p:ph type="sldNum" sz="quarter" idx="10"/>
          </p:nvPr>
        </p:nvSpPr>
        <p:spPr/>
        <p:txBody>
          <a:bodyPr/>
          <a:lstStyle/>
          <a:p>
            <a:fld id="{93A467B6-03E0-5949-B621-256414889D93}" type="slidenum">
              <a:rPr lang="en-US" smtClean="0"/>
              <a:t>9</a:t>
            </a:fld>
            <a:endParaRPr lang="en-US"/>
          </a:p>
        </p:txBody>
      </p:sp>
    </p:spTree>
    <p:extLst>
      <p:ext uri="{BB962C8B-B14F-4D97-AF65-F5344CB8AC3E}">
        <p14:creationId xmlns:p14="http://schemas.microsoft.com/office/powerpoint/2010/main" val="10370737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3_Main Title+ SubTitle+Number">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2336800" y="216479"/>
            <a:ext cx="7518400" cy="471365"/>
          </a:xfrm>
          <a:prstGeom prst="rect">
            <a:avLst/>
          </a:prstGeom>
        </p:spPr>
        <p:txBody>
          <a:bodyPr wrap="none" lIns="0" tIns="0" rIns="0" bIns="0" anchor="ctr">
            <a:noAutofit/>
          </a:bodyPr>
          <a:lstStyle>
            <a:lvl1pPr algn="ctr">
              <a:defRPr sz="3200" b="0" baseline="0">
                <a:solidFill>
                  <a:schemeClr val="tx1">
                    <a:lumMod val="50000"/>
                    <a:lumOff val="50000"/>
                  </a:schemeClr>
                </a:solidFill>
              </a:defRPr>
            </a:lvl1pPr>
          </a:lstStyle>
          <a:p>
            <a:r>
              <a:rPr lang="en-US" dirty="0"/>
              <a:t>Click To Edit Master Title Style</a:t>
            </a:r>
          </a:p>
        </p:txBody>
      </p:sp>
      <p:sp>
        <p:nvSpPr>
          <p:cNvPr id="7" name="Text Placeholder 3"/>
          <p:cNvSpPr>
            <a:spLocks noGrp="1"/>
          </p:cNvSpPr>
          <p:nvPr>
            <p:ph type="body" sz="half" idx="2" hasCustomPrompt="1"/>
          </p:nvPr>
        </p:nvSpPr>
        <p:spPr>
          <a:xfrm>
            <a:off x="3352800" y="685800"/>
            <a:ext cx="5486400" cy="267661"/>
          </a:xfrm>
          <a:prstGeom prst="rect">
            <a:avLst/>
          </a:prstGeom>
        </p:spPr>
        <p:txBody>
          <a:bodyPr wrap="none" lIns="0" tIns="0" rIns="0" bIns="0" anchor="ctr">
            <a:noAutofit/>
          </a:bodyPr>
          <a:lstStyle>
            <a:lvl1pPr marL="0" indent="0" algn="ctr">
              <a:buNone/>
              <a:defRPr sz="1600" b="1" baseline="0">
                <a:solidFill>
                  <a:srgbClr val="237DB9"/>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Subtext Goes Here</a:t>
            </a:r>
          </a:p>
        </p:txBody>
      </p:sp>
      <p:sp>
        <p:nvSpPr>
          <p:cNvPr id="4" name="Rectangle 7"/>
          <p:cNvSpPr>
            <a:spLocks noChangeArrowheads="1"/>
          </p:cNvSpPr>
          <p:nvPr userDrawn="1"/>
        </p:nvSpPr>
        <p:spPr bwMode="auto">
          <a:xfrm rot="16200000" flipH="1">
            <a:off x="5975350" y="641351"/>
            <a:ext cx="241300" cy="12192000"/>
          </a:xfrm>
          <a:prstGeom prst="rect">
            <a:avLst/>
          </a:prstGeom>
          <a:solidFill>
            <a:srgbClr val="237DB9"/>
          </a:solidFill>
          <a:ln w="9525">
            <a:noFill/>
            <a:miter lim="800000"/>
            <a:headEnd/>
            <a:tailEnd/>
          </a:ln>
        </p:spPr>
        <p:txBody>
          <a:bodyPr vert="horz" wrap="square" lIns="121920" tIns="60960" rIns="121920" bIns="60960" numCol="1" anchor="t" anchorCtr="0" compatLnSpc="1">
            <a:prstTxWarp prst="textNoShape">
              <a:avLst/>
            </a:prstTxWarp>
          </a:bodyPr>
          <a:lstStyle/>
          <a:p>
            <a:endParaRPr lang="en-US" sz="2400" dirty="0"/>
          </a:p>
        </p:txBody>
      </p:sp>
      <p:cxnSp>
        <p:nvCxnSpPr>
          <p:cNvPr id="3" name="Straight Connector 2"/>
          <p:cNvCxnSpPr/>
          <p:nvPr userDrawn="1"/>
        </p:nvCxnSpPr>
        <p:spPr>
          <a:xfrm>
            <a:off x="0" y="6477000"/>
            <a:ext cx="12192000" cy="0"/>
          </a:xfrm>
          <a:prstGeom prst="line">
            <a:avLst/>
          </a:prstGeom>
          <a:ln>
            <a:solidFill>
              <a:srgbClr val="F5B317"/>
            </a:solidFill>
          </a:ln>
        </p:spPr>
        <p:style>
          <a:lnRef idx="1">
            <a:schemeClr val="accent1"/>
          </a:lnRef>
          <a:fillRef idx="0">
            <a:schemeClr val="accent1"/>
          </a:fillRef>
          <a:effectRef idx="0">
            <a:schemeClr val="accent1"/>
          </a:effectRef>
          <a:fontRef idx="minor">
            <a:schemeClr val="tx1"/>
          </a:fontRef>
        </p:style>
      </p:cxnSp>
      <p:sp>
        <p:nvSpPr>
          <p:cNvPr id="9" name="Text Placeholder 2"/>
          <p:cNvSpPr>
            <a:spLocks noGrp="1"/>
          </p:cNvSpPr>
          <p:nvPr>
            <p:ph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14285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fade">
                                      <p:cBhvr>
                                        <p:cTn id="11"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build="p">
        <p:tmplLst>
          <p:tmpl lvl="1">
            <p:tnLst>
              <p:par>
                <p:cTn presetID="10" presetClass="entr" presetSubtype="0" fill="hold" nodeType="after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Lst>
      </p:bldP>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7_Pic05">
    <p:spTree>
      <p:nvGrpSpPr>
        <p:cNvPr id="1" name=""/>
        <p:cNvGrpSpPr/>
        <p:nvPr/>
      </p:nvGrpSpPr>
      <p:grpSpPr>
        <a:xfrm>
          <a:off x="0" y="0"/>
          <a:ext cx="0" cy="0"/>
          <a:chOff x="0" y="0"/>
          <a:chExt cx="0" cy="0"/>
        </a:xfrm>
      </p:grpSpPr>
      <p:sp>
        <p:nvSpPr>
          <p:cNvPr id="47" name="Freeform 45"/>
          <p:cNvSpPr>
            <a:spLocks noEditPoints="1"/>
          </p:cNvSpPr>
          <p:nvPr userDrawn="1"/>
        </p:nvSpPr>
        <p:spPr bwMode="auto">
          <a:xfrm>
            <a:off x="6657016" y="2027143"/>
            <a:ext cx="414624" cy="414624"/>
          </a:xfrm>
          <a:custGeom>
            <a:avLst/>
            <a:gdLst/>
            <a:ahLst/>
            <a:cxnLst>
              <a:cxn ang="0">
                <a:pos x="27" y="55"/>
              </a:cxn>
              <a:cxn ang="0">
                <a:pos x="0" y="27"/>
              </a:cxn>
              <a:cxn ang="0">
                <a:pos x="27" y="0"/>
              </a:cxn>
              <a:cxn ang="0">
                <a:pos x="55" y="27"/>
              </a:cxn>
              <a:cxn ang="0">
                <a:pos x="27" y="55"/>
              </a:cxn>
              <a:cxn ang="0">
                <a:pos x="45" y="20"/>
              </a:cxn>
              <a:cxn ang="0">
                <a:pos x="42" y="17"/>
              </a:cxn>
              <a:cxn ang="0">
                <a:pos x="40" y="16"/>
              </a:cxn>
              <a:cxn ang="0">
                <a:pos x="38" y="17"/>
              </a:cxn>
              <a:cxn ang="0">
                <a:pos x="24" y="31"/>
              </a:cxn>
              <a:cxn ang="0">
                <a:pos x="16" y="23"/>
              </a:cxn>
              <a:cxn ang="0">
                <a:pos x="14" y="22"/>
              </a:cxn>
              <a:cxn ang="0">
                <a:pos x="13" y="23"/>
              </a:cxn>
              <a:cxn ang="0">
                <a:pos x="9" y="26"/>
              </a:cxn>
              <a:cxn ang="0">
                <a:pos x="9" y="28"/>
              </a:cxn>
              <a:cxn ang="0">
                <a:pos x="9" y="30"/>
              </a:cxn>
              <a:cxn ang="0">
                <a:pos x="22" y="43"/>
              </a:cxn>
              <a:cxn ang="0">
                <a:pos x="24" y="43"/>
              </a:cxn>
              <a:cxn ang="0">
                <a:pos x="26" y="43"/>
              </a:cxn>
              <a:cxn ang="0">
                <a:pos x="45" y="23"/>
              </a:cxn>
              <a:cxn ang="0">
                <a:pos x="46" y="22"/>
              </a:cxn>
              <a:cxn ang="0">
                <a:pos x="45" y="20"/>
              </a:cxn>
            </a:cxnLst>
            <a:rect l="0" t="0" r="r" b="b"/>
            <a:pathLst>
              <a:path w="55" h="55">
                <a:moveTo>
                  <a:pt x="27" y="55"/>
                </a:moveTo>
                <a:cubicBezTo>
                  <a:pt x="12" y="55"/>
                  <a:pt x="0" y="42"/>
                  <a:pt x="0" y="27"/>
                </a:cubicBezTo>
                <a:cubicBezTo>
                  <a:pt x="0" y="12"/>
                  <a:pt x="12" y="0"/>
                  <a:pt x="27" y="0"/>
                </a:cubicBezTo>
                <a:cubicBezTo>
                  <a:pt x="42" y="0"/>
                  <a:pt x="55" y="12"/>
                  <a:pt x="55" y="27"/>
                </a:cubicBezTo>
                <a:cubicBezTo>
                  <a:pt x="55" y="42"/>
                  <a:pt x="42" y="55"/>
                  <a:pt x="27" y="55"/>
                </a:cubicBezTo>
                <a:close/>
                <a:moveTo>
                  <a:pt x="45" y="20"/>
                </a:moveTo>
                <a:cubicBezTo>
                  <a:pt x="42" y="17"/>
                  <a:pt x="42" y="17"/>
                  <a:pt x="42" y="17"/>
                </a:cubicBezTo>
                <a:cubicBezTo>
                  <a:pt x="41" y="16"/>
                  <a:pt x="41" y="16"/>
                  <a:pt x="40" y="16"/>
                </a:cubicBezTo>
                <a:cubicBezTo>
                  <a:pt x="39" y="16"/>
                  <a:pt x="39" y="16"/>
                  <a:pt x="38" y="17"/>
                </a:cubicBezTo>
                <a:cubicBezTo>
                  <a:pt x="24" y="31"/>
                  <a:pt x="24" y="31"/>
                  <a:pt x="24" y="31"/>
                </a:cubicBezTo>
                <a:cubicBezTo>
                  <a:pt x="16" y="23"/>
                  <a:pt x="16" y="23"/>
                  <a:pt x="16" y="23"/>
                </a:cubicBezTo>
                <a:cubicBezTo>
                  <a:pt x="15" y="23"/>
                  <a:pt x="15" y="22"/>
                  <a:pt x="14" y="22"/>
                </a:cubicBezTo>
                <a:cubicBezTo>
                  <a:pt x="14" y="22"/>
                  <a:pt x="13" y="23"/>
                  <a:pt x="13" y="23"/>
                </a:cubicBezTo>
                <a:cubicBezTo>
                  <a:pt x="9" y="26"/>
                  <a:pt x="9" y="26"/>
                  <a:pt x="9" y="26"/>
                </a:cubicBezTo>
                <a:cubicBezTo>
                  <a:pt x="9" y="27"/>
                  <a:pt x="9" y="27"/>
                  <a:pt x="9" y="28"/>
                </a:cubicBezTo>
                <a:cubicBezTo>
                  <a:pt x="9" y="29"/>
                  <a:pt x="9" y="29"/>
                  <a:pt x="9" y="30"/>
                </a:cubicBezTo>
                <a:cubicBezTo>
                  <a:pt x="22" y="43"/>
                  <a:pt x="22" y="43"/>
                  <a:pt x="22" y="43"/>
                </a:cubicBezTo>
                <a:cubicBezTo>
                  <a:pt x="23" y="43"/>
                  <a:pt x="23" y="43"/>
                  <a:pt x="24" y="43"/>
                </a:cubicBezTo>
                <a:cubicBezTo>
                  <a:pt x="25" y="43"/>
                  <a:pt x="25" y="43"/>
                  <a:pt x="26" y="43"/>
                </a:cubicBezTo>
                <a:cubicBezTo>
                  <a:pt x="45" y="23"/>
                  <a:pt x="45" y="23"/>
                  <a:pt x="45" y="23"/>
                </a:cubicBezTo>
                <a:cubicBezTo>
                  <a:pt x="45" y="23"/>
                  <a:pt x="46" y="22"/>
                  <a:pt x="46" y="22"/>
                </a:cubicBezTo>
                <a:cubicBezTo>
                  <a:pt x="46" y="21"/>
                  <a:pt x="45" y="20"/>
                  <a:pt x="45" y="20"/>
                </a:cubicBezTo>
                <a:close/>
              </a:path>
            </a:pathLst>
          </a:custGeom>
          <a:solidFill>
            <a:schemeClr val="accent1"/>
          </a:solidFill>
          <a:ln w="9525">
            <a:noFill/>
            <a:round/>
            <a:headEnd/>
            <a:tailEnd/>
          </a:ln>
        </p:spPr>
        <p:txBody>
          <a:bodyPr vert="horz" wrap="square" lIns="121920" tIns="60960" rIns="121920" bIns="60960" numCol="1" anchor="t" anchorCtr="0" compatLnSpc="1">
            <a:prstTxWarp prst="textNoShape">
              <a:avLst/>
            </a:prstTxWarp>
          </a:bodyPr>
          <a:lstStyle/>
          <a:p>
            <a:endParaRPr lang="en-US" sz="2400" dirty="0"/>
          </a:p>
        </p:txBody>
      </p:sp>
      <p:sp>
        <p:nvSpPr>
          <p:cNvPr id="59" name="Text Placeholder 3"/>
          <p:cNvSpPr>
            <a:spLocks noGrp="1"/>
          </p:cNvSpPr>
          <p:nvPr>
            <p:ph type="body" sz="half" idx="15"/>
          </p:nvPr>
        </p:nvSpPr>
        <p:spPr>
          <a:xfrm>
            <a:off x="7173240" y="1964995"/>
            <a:ext cx="4157377" cy="538920"/>
          </a:xfrm>
          <a:prstGeom prst="rect">
            <a:avLst/>
          </a:prstGeom>
        </p:spPr>
        <p:txBody>
          <a:bodyPr wrap="square" lIns="0" tIns="0" rIns="0" bIns="0" anchor="t">
            <a:noAutofit/>
          </a:bodyPr>
          <a:lstStyle>
            <a:lvl1pPr marL="0" indent="0" algn="l">
              <a:buNone/>
              <a:defRPr sz="1467" b="0" baseline="0">
                <a:solidFill>
                  <a:schemeClr val="tx1">
                    <a:lumMod val="50000"/>
                    <a:lumOff val="50000"/>
                  </a:schemeClr>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algn="ctr"/>
            <a:endParaRPr lang="en-US" sz="1333" dirty="0">
              <a:solidFill>
                <a:schemeClr val="tx1">
                  <a:lumMod val="50000"/>
                  <a:lumOff val="50000"/>
                </a:schemeClr>
              </a:solidFill>
            </a:endParaRPr>
          </a:p>
          <a:p>
            <a:pPr algn="ctr"/>
            <a:endParaRPr lang="en-US" sz="1333" dirty="0">
              <a:solidFill>
                <a:schemeClr val="tx1">
                  <a:lumMod val="50000"/>
                  <a:lumOff val="50000"/>
                </a:schemeClr>
              </a:solidFill>
            </a:endParaRPr>
          </a:p>
          <a:p>
            <a:pPr algn="ctr"/>
            <a:endParaRPr lang="en-US" sz="1333" dirty="0">
              <a:solidFill>
                <a:schemeClr val="tx1">
                  <a:lumMod val="50000"/>
                  <a:lumOff val="50000"/>
                </a:schemeClr>
              </a:solidFill>
            </a:endParaRPr>
          </a:p>
        </p:txBody>
      </p:sp>
      <p:sp>
        <p:nvSpPr>
          <p:cNvPr id="66" name="Text Placeholder 3"/>
          <p:cNvSpPr>
            <a:spLocks noGrp="1"/>
          </p:cNvSpPr>
          <p:nvPr>
            <p:ph type="body" sz="half" idx="25" hasCustomPrompt="1"/>
          </p:nvPr>
        </p:nvSpPr>
        <p:spPr>
          <a:xfrm>
            <a:off x="7173238" y="1574345"/>
            <a:ext cx="4157377" cy="390649"/>
          </a:xfrm>
          <a:prstGeom prst="rect">
            <a:avLst/>
          </a:prstGeom>
        </p:spPr>
        <p:txBody>
          <a:bodyPr wrap="square" lIns="0" tIns="0" rIns="0" bIns="0" anchor="ctr">
            <a:noAutofit/>
          </a:bodyPr>
          <a:lstStyle>
            <a:lvl1pPr marL="0" indent="0" algn="l">
              <a:buNone/>
              <a:defRPr sz="1867" b="1" baseline="0">
                <a:solidFill>
                  <a:schemeClr val="accent1"/>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Title Goes Here</a:t>
            </a:r>
          </a:p>
        </p:txBody>
      </p:sp>
      <p:sp>
        <p:nvSpPr>
          <p:cNvPr id="76" name="Freeform 45"/>
          <p:cNvSpPr>
            <a:spLocks noEditPoints="1"/>
          </p:cNvSpPr>
          <p:nvPr userDrawn="1"/>
        </p:nvSpPr>
        <p:spPr bwMode="auto">
          <a:xfrm>
            <a:off x="6657016" y="3186444"/>
            <a:ext cx="414624" cy="414624"/>
          </a:xfrm>
          <a:custGeom>
            <a:avLst/>
            <a:gdLst/>
            <a:ahLst/>
            <a:cxnLst>
              <a:cxn ang="0">
                <a:pos x="27" y="55"/>
              </a:cxn>
              <a:cxn ang="0">
                <a:pos x="0" y="27"/>
              </a:cxn>
              <a:cxn ang="0">
                <a:pos x="27" y="0"/>
              </a:cxn>
              <a:cxn ang="0">
                <a:pos x="55" y="27"/>
              </a:cxn>
              <a:cxn ang="0">
                <a:pos x="27" y="55"/>
              </a:cxn>
              <a:cxn ang="0">
                <a:pos x="45" y="20"/>
              </a:cxn>
              <a:cxn ang="0">
                <a:pos x="42" y="17"/>
              </a:cxn>
              <a:cxn ang="0">
                <a:pos x="40" y="16"/>
              </a:cxn>
              <a:cxn ang="0">
                <a:pos x="38" y="17"/>
              </a:cxn>
              <a:cxn ang="0">
                <a:pos x="24" y="31"/>
              </a:cxn>
              <a:cxn ang="0">
                <a:pos x="16" y="23"/>
              </a:cxn>
              <a:cxn ang="0">
                <a:pos x="14" y="22"/>
              </a:cxn>
              <a:cxn ang="0">
                <a:pos x="13" y="23"/>
              </a:cxn>
              <a:cxn ang="0">
                <a:pos x="9" y="26"/>
              </a:cxn>
              <a:cxn ang="0">
                <a:pos x="9" y="28"/>
              </a:cxn>
              <a:cxn ang="0">
                <a:pos x="9" y="30"/>
              </a:cxn>
              <a:cxn ang="0">
                <a:pos x="22" y="43"/>
              </a:cxn>
              <a:cxn ang="0">
                <a:pos x="24" y="43"/>
              </a:cxn>
              <a:cxn ang="0">
                <a:pos x="26" y="43"/>
              </a:cxn>
              <a:cxn ang="0">
                <a:pos x="45" y="23"/>
              </a:cxn>
              <a:cxn ang="0">
                <a:pos x="46" y="22"/>
              </a:cxn>
              <a:cxn ang="0">
                <a:pos x="45" y="20"/>
              </a:cxn>
            </a:cxnLst>
            <a:rect l="0" t="0" r="r" b="b"/>
            <a:pathLst>
              <a:path w="55" h="55">
                <a:moveTo>
                  <a:pt x="27" y="55"/>
                </a:moveTo>
                <a:cubicBezTo>
                  <a:pt x="12" y="55"/>
                  <a:pt x="0" y="42"/>
                  <a:pt x="0" y="27"/>
                </a:cubicBezTo>
                <a:cubicBezTo>
                  <a:pt x="0" y="12"/>
                  <a:pt x="12" y="0"/>
                  <a:pt x="27" y="0"/>
                </a:cubicBezTo>
                <a:cubicBezTo>
                  <a:pt x="42" y="0"/>
                  <a:pt x="55" y="12"/>
                  <a:pt x="55" y="27"/>
                </a:cubicBezTo>
                <a:cubicBezTo>
                  <a:pt x="55" y="42"/>
                  <a:pt x="42" y="55"/>
                  <a:pt x="27" y="55"/>
                </a:cubicBezTo>
                <a:close/>
                <a:moveTo>
                  <a:pt x="45" y="20"/>
                </a:moveTo>
                <a:cubicBezTo>
                  <a:pt x="42" y="17"/>
                  <a:pt x="42" y="17"/>
                  <a:pt x="42" y="17"/>
                </a:cubicBezTo>
                <a:cubicBezTo>
                  <a:pt x="41" y="16"/>
                  <a:pt x="41" y="16"/>
                  <a:pt x="40" y="16"/>
                </a:cubicBezTo>
                <a:cubicBezTo>
                  <a:pt x="39" y="16"/>
                  <a:pt x="39" y="16"/>
                  <a:pt x="38" y="17"/>
                </a:cubicBezTo>
                <a:cubicBezTo>
                  <a:pt x="24" y="31"/>
                  <a:pt x="24" y="31"/>
                  <a:pt x="24" y="31"/>
                </a:cubicBezTo>
                <a:cubicBezTo>
                  <a:pt x="16" y="23"/>
                  <a:pt x="16" y="23"/>
                  <a:pt x="16" y="23"/>
                </a:cubicBezTo>
                <a:cubicBezTo>
                  <a:pt x="15" y="23"/>
                  <a:pt x="15" y="22"/>
                  <a:pt x="14" y="22"/>
                </a:cubicBezTo>
                <a:cubicBezTo>
                  <a:pt x="14" y="22"/>
                  <a:pt x="13" y="23"/>
                  <a:pt x="13" y="23"/>
                </a:cubicBezTo>
                <a:cubicBezTo>
                  <a:pt x="9" y="26"/>
                  <a:pt x="9" y="26"/>
                  <a:pt x="9" y="26"/>
                </a:cubicBezTo>
                <a:cubicBezTo>
                  <a:pt x="9" y="27"/>
                  <a:pt x="9" y="27"/>
                  <a:pt x="9" y="28"/>
                </a:cubicBezTo>
                <a:cubicBezTo>
                  <a:pt x="9" y="29"/>
                  <a:pt x="9" y="29"/>
                  <a:pt x="9" y="30"/>
                </a:cubicBezTo>
                <a:cubicBezTo>
                  <a:pt x="22" y="43"/>
                  <a:pt x="22" y="43"/>
                  <a:pt x="22" y="43"/>
                </a:cubicBezTo>
                <a:cubicBezTo>
                  <a:pt x="23" y="43"/>
                  <a:pt x="23" y="43"/>
                  <a:pt x="24" y="43"/>
                </a:cubicBezTo>
                <a:cubicBezTo>
                  <a:pt x="25" y="43"/>
                  <a:pt x="25" y="43"/>
                  <a:pt x="26" y="43"/>
                </a:cubicBezTo>
                <a:cubicBezTo>
                  <a:pt x="45" y="23"/>
                  <a:pt x="45" y="23"/>
                  <a:pt x="45" y="23"/>
                </a:cubicBezTo>
                <a:cubicBezTo>
                  <a:pt x="45" y="23"/>
                  <a:pt x="46" y="22"/>
                  <a:pt x="46" y="22"/>
                </a:cubicBezTo>
                <a:cubicBezTo>
                  <a:pt x="46" y="21"/>
                  <a:pt x="45" y="20"/>
                  <a:pt x="45" y="20"/>
                </a:cubicBezTo>
                <a:close/>
              </a:path>
            </a:pathLst>
          </a:custGeom>
          <a:solidFill>
            <a:schemeClr val="accent2"/>
          </a:solidFill>
          <a:ln w="9525">
            <a:noFill/>
            <a:round/>
            <a:headEnd/>
            <a:tailEnd/>
          </a:ln>
        </p:spPr>
        <p:txBody>
          <a:bodyPr vert="horz" wrap="square" lIns="121920" tIns="60960" rIns="121920" bIns="60960" numCol="1" anchor="t" anchorCtr="0" compatLnSpc="1">
            <a:prstTxWarp prst="textNoShape">
              <a:avLst/>
            </a:prstTxWarp>
          </a:bodyPr>
          <a:lstStyle/>
          <a:p>
            <a:endParaRPr lang="en-US" sz="2400" dirty="0"/>
          </a:p>
        </p:txBody>
      </p:sp>
      <p:sp>
        <p:nvSpPr>
          <p:cNvPr id="77" name="Text Placeholder 3"/>
          <p:cNvSpPr>
            <a:spLocks noGrp="1"/>
          </p:cNvSpPr>
          <p:nvPr>
            <p:ph type="body" sz="half" idx="26"/>
          </p:nvPr>
        </p:nvSpPr>
        <p:spPr>
          <a:xfrm>
            <a:off x="7173240" y="3124296"/>
            <a:ext cx="4157377" cy="538920"/>
          </a:xfrm>
          <a:prstGeom prst="rect">
            <a:avLst/>
          </a:prstGeom>
        </p:spPr>
        <p:txBody>
          <a:bodyPr wrap="square" lIns="0" tIns="0" rIns="0" bIns="0" anchor="t">
            <a:noAutofit/>
          </a:bodyPr>
          <a:lstStyle>
            <a:lvl1pPr marL="0" indent="0" algn="l">
              <a:buNone/>
              <a:defRPr sz="1467" b="0" baseline="0">
                <a:solidFill>
                  <a:schemeClr val="tx1">
                    <a:lumMod val="50000"/>
                    <a:lumOff val="50000"/>
                  </a:schemeClr>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algn="ctr"/>
            <a:endParaRPr lang="en-US" sz="1333" dirty="0">
              <a:solidFill>
                <a:schemeClr val="tx1">
                  <a:lumMod val="50000"/>
                  <a:lumOff val="50000"/>
                </a:schemeClr>
              </a:solidFill>
            </a:endParaRPr>
          </a:p>
          <a:p>
            <a:pPr algn="ctr"/>
            <a:endParaRPr lang="en-US" sz="1333" dirty="0">
              <a:solidFill>
                <a:schemeClr val="tx1">
                  <a:lumMod val="50000"/>
                  <a:lumOff val="50000"/>
                </a:schemeClr>
              </a:solidFill>
            </a:endParaRPr>
          </a:p>
          <a:p>
            <a:pPr algn="ctr"/>
            <a:endParaRPr lang="en-US" sz="1333" dirty="0">
              <a:solidFill>
                <a:schemeClr val="tx1">
                  <a:lumMod val="50000"/>
                  <a:lumOff val="50000"/>
                </a:schemeClr>
              </a:solidFill>
            </a:endParaRPr>
          </a:p>
        </p:txBody>
      </p:sp>
      <p:sp>
        <p:nvSpPr>
          <p:cNvPr id="78" name="Text Placeholder 3"/>
          <p:cNvSpPr>
            <a:spLocks noGrp="1"/>
          </p:cNvSpPr>
          <p:nvPr>
            <p:ph type="body" sz="half" idx="27" hasCustomPrompt="1"/>
          </p:nvPr>
        </p:nvSpPr>
        <p:spPr>
          <a:xfrm>
            <a:off x="7173238" y="2733646"/>
            <a:ext cx="4157377" cy="390649"/>
          </a:xfrm>
          <a:prstGeom prst="rect">
            <a:avLst/>
          </a:prstGeom>
        </p:spPr>
        <p:txBody>
          <a:bodyPr wrap="square" lIns="0" tIns="0" rIns="0" bIns="0" anchor="ctr">
            <a:noAutofit/>
          </a:bodyPr>
          <a:lstStyle>
            <a:lvl1pPr marL="0" indent="0" algn="l">
              <a:buNone/>
              <a:defRPr sz="1867" b="1" baseline="0">
                <a:solidFill>
                  <a:schemeClr val="accent2"/>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Title Goes Here</a:t>
            </a:r>
          </a:p>
        </p:txBody>
      </p:sp>
      <p:sp>
        <p:nvSpPr>
          <p:cNvPr id="79" name="Freeform 45"/>
          <p:cNvSpPr>
            <a:spLocks noEditPoints="1"/>
          </p:cNvSpPr>
          <p:nvPr userDrawn="1"/>
        </p:nvSpPr>
        <p:spPr bwMode="auto">
          <a:xfrm>
            <a:off x="6657016" y="4372223"/>
            <a:ext cx="414624" cy="414624"/>
          </a:xfrm>
          <a:custGeom>
            <a:avLst/>
            <a:gdLst/>
            <a:ahLst/>
            <a:cxnLst>
              <a:cxn ang="0">
                <a:pos x="27" y="55"/>
              </a:cxn>
              <a:cxn ang="0">
                <a:pos x="0" y="27"/>
              </a:cxn>
              <a:cxn ang="0">
                <a:pos x="27" y="0"/>
              </a:cxn>
              <a:cxn ang="0">
                <a:pos x="55" y="27"/>
              </a:cxn>
              <a:cxn ang="0">
                <a:pos x="27" y="55"/>
              </a:cxn>
              <a:cxn ang="0">
                <a:pos x="45" y="20"/>
              </a:cxn>
              <a:cxn ang="0">
                <a:pos x="42" y="17"/>
              </a:cxn>
              <a:cxn ang="0">
                <a:pos x="40" y="16"/>
              </a:cxn>
              <a:cxn ang="0">
                <a:pos x="38" y="17"/>
              </a:cxn>
              <a:cxn ang="0">
                <a:pos x="24" y="31"/>
              </a:cxn>
              <a:cxn ang="0">
                <a:pos x="16" y="23"/>
              </a:cxn>
              <a:cxn ang="0">
                <a:pos x="14" y="22"/>
              </a:cxn>
              <a:cxn ang="0">
                <a:pos x="13" y="23"/>
              </a:cxn>
              <a:cxn ang="0">
                <a:pos x="9" y="26"/>
              </a:cxn>
              <a:cxn ang="0">
                <a:pos x="9" y="28"/>
              </a:cxn>
              <a:cxn ang="0">
                <a:pos x="9" y="30"/>
              </a:cxn>
              <a:cxn ang="0">
                <a:pos x="22" y="43"/>
              </a:cxn>
              <a:cxn ang="0">
                <a:pos x="24" y="43"/>
              </a:cxn>
              <a:cxn ang="0">
                <a:pos x="26" y="43"/>
              </a:cxn>
              <a:cxn ang="0">
                <a:pos x="45" y="23"/>
              </a:cxn>
              <a:cxn ang="0">
                <a:pos x="46" y="22"/>
              </a:cxn>
              <a:cxn ang="0">
                <a:pos x="45" y="20"/>
              </a:cxn>
            </a:cxnLst>
            <a:rect l="0" t="0" r="r" b="b"/>
            <a:pathLst>
              <a:path w="55" h="55">
                <a:moveTo>
                  <a:pt x="27" y="55"/>
                </a:moveTo>
                <a:cubicBezTo>
                  <a:pt x="12" y="55"/>
                  <a:pt x="0" y="42"/>
                  <a:pt x="0" y="27"/>
                </a:cubicBezTo>
                <a:cubicBezTo>
                  <a:pt x="0" y="12"/>
                  <a:pt x="12" y="0"/>
                  <a:pt x="27" y="0"/>
                </a:cubicBezTo>
                <a:cubicBezTo>
                  <a:pt x="42" y="0"/>
                  <a:pt x="55" y="12"/>
                  <a:pt x="55" y="27"/>
                </a:cubicBezTo>
                <a:cubicBezTo>
                  <a:pt x="55" y="42"/>
                  <a:pt x="42" y="55"/>
                  <a:pt x="27" y="55"/>
                </a:cubicBezTo>
                <a:close/>
                <a:moveTo>
                  <a:pt x="45" y="20"/>
                </a:moveTo>
                <a:cubicBezTo>
                  <a:pt x="42" y="17"/>
                  <a:pt x="42" y="17"/>
                  <a:pt x="42" y="17"/>
                </a:cubicBezTo>
                <a:cubicBezTo>
                  <a:pt x="41" y="16"/>
                  <a:pt x="41" y="16"/>
                  <a:pt x="40" y="16"/>
                </a:cubicBezTo>
                <a:cubicBezTo>
                  <a:pt x="39" y="16"/>
                  <a:pt x="39" y="16"/>
                  <a:pt x="38" y="17"/>
                </a:cubicBezTo>
                <a:cubicBezTo>
                  <a:pt x="24" y="31"/>
                  <a:pt x="24" y="31"/>
                  <a:pt x="24" y="31"/>
                </a:cubicBezTo>
                <a:cubicBezTo>
                  <a:pt x="16" y="23"/>
                  <a:pt x="16" y="23"/>
                  <a:pt x="16" y="23"/>
                </a:cubicBezTo>
                <a:cubicBezTo>
                  <a:pt x="15" y="23"/>
                  <a:pt x="15" y="22"/>
                  <a:pt x="14" y="22"/>
                </a:cubicBezTo>
                <a:cubicBezTo>
                  <a:pt x="14" y="22"/>
                  <a:pt x="13" y="23"/>
                  <a:pt x="13" y="23"/>
                </a:cubicBezTo>
                <a:cubicBezTo>
                  <a:pt x="9" y="26"/>
                  <a:pt x="9" y="26"/>
                  <a:pt x="9" y="26"/>
                </a:cubicBezTo>
                <a:cubicBezTo>
                  <a:pt x="9" y="27"/>
                  <a:pt x="9" y="27"/>
                  <a:pt x="9" y="28"/>
                </a:cubicBezTo>
                <a:cubicBezTo>
                  <a:pt x="9" y="29"/>
                  <a:pt x="9" y="29"/>
                  <a:pt x="9" y="30"/>
                </a:cubicBezTo>
                <a:cubicBezTo>
                  <a:pt x="22" y="43"/>
                  <a:pt x="22" y="43"/>
                  <a:pt x="22" y="43"/>
                </a:cubicBezTo>
                <a:cubicBezTo>
                  <a:pt x="23" y="43"/>
                  <a:pt x="23" y="43"/>
                  <a:pt x="24" y="43"/>
                </a:cubicBezTo>
                <a:cubicBezTo>
                  <a:pt x="25" y="43"/>
                  <a:pt x="25" y="43"/>
                  <a:pt x="26" y="43"/>
                </a:cubicBezTo>
                <a:cubicBezTo>
                  <a:pt x="45" y="23"/>
                  <a:pt x="45" y="23"/>
                  <a:pt x="45" y="23"/>
                </a:cubicBezTo>
                <a:cubicBezTo>
                  <a:pt x="45" y="23"/>
                  <a:pt x="46" y="22"/>
                  <a:pt x="46" y="22"/>
                </a:cubicBezTo>
                <a:cubicBezTo>
                  <a:pt x="46" y="21"/>
                  <a:pt x="45" y="20"/>
                  <a:pt x="45" y="20"/>
                </a:cubicBezTo>
                <a:close/>
              </a:path>
            </a:pathLst>
          </a:custGeom>
          <a:solidFill>
            <a:schemeClr val="accent3"/>
          </a:solidFill>
          <a:ln w="9525">
            <a:noFill/>
            <a:round/>
            <a:headEnd/>
            <a:tailEnd/>
          </a:ln>
        </p:spPr>
        <p:txBody>
          <a:bodyPr vert="horz" wrap="square" lIns="121920" tIns="60960" rIns="121920" bIns="60960" numCol="1" anchor="t" anchorCtr="0" compatLnSpc="1">
            <a:prstTxWarp prst="textNoShape">
              <a:avLst/>
            </a:prstTxWarp>
          </a:bodyPr>
          <a:lstStyle/>
          <a:p>
            <a:endParaRPr lang="en-US" sz="2400" dirty="0"/>
          </a:p>
        </p:txBody>
      </p:sp>
      <p:sp>
        <p:nvSpPr>
          <p:cNvPr id="80" name="Text Placeholder 3"/>
          <p:cNvSpPr>
            <a:spLocks noGrp="1"/>
          </p:cNvSpPr>
          <p:nvPr>
            <p:ph type="body" sz="half" idx="28"/>
          </p:nvPr>
        </p:nvSpPr>
        <p:spPr>
          <a:xfrm>
            <a:off x="7173240" y="4310075"/>
            <a:ext cx="4157377" cy="538920"/>
          </a:xfrm>
          <a:prstGeom prst="rect">
            <a:avLst/>
          </a:prstGeom>
        </p:spPr>
        <p:txBody>
          <a:bodyPr wrap="square" lIns="0" tIns="0" rIns="0" bIns="0" anchor="t">
            <a:noAutofit/>
          </a:bodyPr>
          <a:lstStyle>
            <a:lvl1pPr marL="0" indent="0" algn="l">
              <a:buNone/>
              <a:defRPr sz="1467" b="0" baseline="0">
                <a:solidFill>
                  <a:schemeClr val="tx1">
                    <a:lumMod val="50000"/>
                    <a:lumOff val="50000"/>
                  </a:schemeClr>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algn="ctr"/>
            <a:endParaRPr lang="en-US" sz="1333" dirty="0">
              <a:solidFill>
                <a:schemeClr val="tx1">
                  <a:lumMod val="50000"/>
                  <a:lumOff val="50000"/>
                </a:schemeClr>
              </a:solidFill>
            </a:endParaRPr>
          </a:p>
          <a:p>
            <a:pPr algn="ctr"/>
            <a:endParaRPr lang="en-US" sz="1333" dirty="0">
              <a:solidFill>
                <a:schemeClr val="tx1">
                  <a:lumMod val="50000"/>
                  <a:lumOff val="50000"/>
                </a:schemeClr>
              </a:solidFill>
            </a:endParaRPr>
          </a:p>
          <a:p>
            <a:pPr algn="ctr"/>
            <a:endParaRPr lang="en-US" sz="1333" dirty="0">
              <a:solidFill>
                <a:schemeClr val="tx1">
                  <a:lumMod val="50000"/>
                  <a:lumOff val="50000"/>
                </a:schemeClr>
              </a:solidFill>
            </a:endParaRPr>
          </a:p>
        </p:txBody>
      </p:sp>
      <p:sp>
        <p:nvSpPr>
          <p:cNvPr id="81" name="Text Placeholder 3"/>
          <p:cNvSpPr>
            <a:spLocks noGrp="1"/>
          </p:cNvSpPr>
          <p:nvPr>
            <p:ph type="body" sz="half" idx="29" hasCustomPrompt="1"/>
          </p:nvPr>
        </p:nvSpPr>
        <p:spPr>
          <a:xfrm>
            <a:off x="7173238" y="3919425"/>
            <a:ext cx="4157377" cy="390649"/>
          </a:xfrm>
          <a:prstGeom prst="rect">
            <a:avLst/>
          </a:prstGeom>
        </p:spPr>
        <p:txBody>
          <a:bodyPr wrap="square" lIns="0" tIns="0" rIns="0" bIns="0" anchor="ctr">
            <a:noAutofit/>
          </a:bodyPr>
          <a:lstStyle>
            <a:lvl1pPr marL="0" indent="0" algn="l">
              <a:buNone/>
              <a:defRPr sz="1867" b="1" baseline="0">
                <a:solidFill>
                  <a:schemeClr val="accent3"/>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Title Goes Here</a:t>
            </a:r>
          </a:p>
        </p:txBody>
      </p:sp>
      <p:sp>
        <p:nvSpPr>
          <p:cNvPr id="82" name="Freeform 45"/>
          <p:cNvSpPr>
            <a:spLocks noEditPoints="1"/>
          </p:cNvSpPr>
          <p:nvPr userDrawn="1"/>
        </p:nvSpPr>
        <p:spPr bwMode="auto">
          <a:xfrm>
            <a:off x="6657016" y="5594476"/>
            <a:ext cx="414624" cy="414624"/>
          </a:xfrm>
          <a:custGeom>
            <a:avLst/>
            <a:gdLst/>
            <a:ahLst/>
            <a:cxnLst>
              <a:cxn ang="0">
                <a:pos x="27" y="55"/>
              </a:cxn>
              <a:cxn ang="0">
                <a:pos x="0" y="27"/>
              </a:cxn>
              <a:cxn ang="0">
                <a:pos x="27" y="0"/>
              </a:cxn>
              <a:cxn ang="0">
                <a:pos x="55" y="27"/>
              </a:cxn>
              <a:cxn ang="0">
                <a:pos x="27" y="55"/>
              </a:cxn>
              <a:cxn ang="0">
                <a:pos x="45" y="20"/>
              </a:cxn>
              <a:cxn ang="0">
                <a:pos x="42" y="17"/>
              </a:cxn>
              <a:cxn ang="0">
                <a:pos x="40" y="16"/>
              </a:cxn>
              <a:cxn ang="0">
                <a:pos x="38" y="17"/>
              </a:cxn>
              <a:cxn ang="0">
                <a:pos x="24" y="31"/>
              </a:cxn>
              <a:cxn ang="0">
                <a:pos x="16" y="23"/>
              </a:cxn>
              <a:cxn ang="0">
                <a:pos x="14" y="22"/>
              </a:cxn>
              <a:cxn ang="0">
                <a:pos x="13" y="23"/>
              </a:cxn>
              <a:cxn ang="0">
                <a:pos x="9" y="26"/>
              </a:cxn>
              <a:cxn ang="0">
                <a:pos x="9" y="28"/>
              </a:cxn>
              <a:cxn ang="0">
                <a:pos x="9" y="30"/>
              </a:cxn>
              <a:cxn ang="0">
                <a:pos x="22" y="43"/>
              </a:cxn>
              <a:cxn ang="0">
                <a:pos x="24" y="43"/>
              </a:cxn>
              <a:cxn ang="0">
                <a:pos x="26" y="43"/>
              </a:cxn>
              <a:cxn ang="0">
                <a:pos x="45" y="23"/>
              </a:cxn>
              <a:cxn ang="0">
                <a:pos x="46" y="22"/>
              </a:cxn>
              <a:cxn ang="0">
                <a:pos x="45" y="20"/>
              </a:cxn>
            </a:cxnLst>
            <a:rect l="0" t="0" r="r" b="b"/>
            <a:pathLst>
              <a:path w="55" h="55">
                <a:moveTo>
                  <a:pt x="27" y="55"/>
                </a:moveTo>
                <a:cubicBezTo>
                  <a:pt x="12" y="55"/>
                  <a:pt x="0" y="42"/>
                  <a:pt x="0" y="27"/>
                </a:cubicBezTo>
                <a:cubicBezTo>
                  <a:pt x="0" y="12"/>
                  <a:pt x="12" y="0"/>
                  <a:pt x="27" y="0"/>
                </a:cubicBezTo>
                <a:cubicBezTo>
                  <a:pt x="42" y="0"/>
                  <a:pt x="55" y="12"/>
                  <a:pt x="55" y="27"/>
                </a:cubicBezTo>
                <a:cubicBezTo>
                  <a:pt x="55" y="42"/>
                  <a:pt x="42" y="55"/>
                  <a:pt x="27" y="55"/>
                </a:cubicBezTo>
                <a:close/>
                <a:moveTo>
                  <a:pt x="45" y="20"/>
                </a:moveTo>
                <a:cubicBezTo>
                  <a:pt x="42" y="17"/>
                  <a:pt x="42" y="17"/>
                  <a:pt x="42" y="17"/>
                </a:cubicBezTo>
                <a:cubicBezTo>
                  <a:pt x="41" y="16"/>
                  <a:pt x="41" y="16"/>
                  <a:pt x="40" y="16"/>
                </a:cubicBezTo>
                <a:cubicBezTo>
                  <a:pt x="39" y="16"/>
                  <a:pt x="39" y="16"/>
                  <a:pt x="38" y="17"/>
                </a:cubicBezTo>
                <a:cubicBezTo>
                  <a:pt x="24" y="31"/>
                  <a:pt x="24" y="31"/>
                  <a:pt x="24" y="31"/>
                </a:cubicBezTo>
                <a:cubicBezTo>
                  <a:pt x="16" y="23"/>
                  <a:pt x="16" y="23"/>
                  <a:pt x="16" y="23"/>
                </a:cubicBezTo>
                <a:cubicBezTo>
                  <a:pt x="15" y="23"/>
                  <a:pt x="15" y="22"/>
                  <a:pt x="14" y="22"/>
                </a:cubicBezTo>
                <a:cubicBezTo>
                  <a:pt x="14" y="22"/>
                  <a:pt x="13" y="23"/>
                  <a:pt x="13" y="23"/>
                </a:cubicBezTo>
                <a:cubicBezTo>
                  <a:pt x="9" y="26"/>
                  <a:pt x="9" y="26"/>
                  <a:pt x="9" y="26"/>
                </a:cubicBezTo>
                <a:cubicBezTo>
                  <a:pt x="9" y="27"/>
                  <a:pt x="9" y="27"/>
                  <a:pt x="9" y="28"/>
                </a:cubicBezTo>
                <a:cubicBezTo>
                  <a:pt x="9" y="29"/>
                  <a:pt x="9" y="29"/>
                  <a:pt x="9" y="30"/>
                </a:cubicBezTo>
                <a:cubicBezTo>
                  <a:pt x="22" y="43"/>
                  <a:pt x="22" y="43"/>
                  <a:pt x="22" y="43"/>
                </a:cubicBezTo>
                <a:cubicBezTo>
                  <a:pt x="23" y="43"/>
                  <a:pt x="23" y="43"/>
                  <a:pt x="24" y="43"/>
                </a:cubicBezTo>
                <a:cubicBezTo>
                  <a:pt x="25" y="43"/>
                  <a:pt x="25" y="43"/>
                  <a:pt x="26" y="43"/>
                </a:cubicBezTo>
                <a:cubicBezTo>
                  <a:pt x="45" y="23"/>
                  <a:pt x="45" y="23"/>
                  <a:pt x="45" y="23"/>
                </a:cubicBezTo>
                <a:cubicBezTo>
                  <a:pt x="45" y="23"/>
                  <a:pt x="46" y="22"/>
                  <a:pt x="46" y="22"/>
                </a:cubicBezTo>
                <a:cubicBezTo>
                  <a:pt x="46" y="21"/>
                  <a:pt x="45" y="20"/>
                  <a:pt x="45" y="20"/>
                </a:cubicBezTo>
                <a:close/>
              </a:path>
            </a:pathLst>
          </a:custGeom>
          <a:solidFill>
            <a:schemeClr val="accent4"/>
          </a:solidFill>
          <a:ln w="9525">
            <a:noFill/>
            <a:round/>
            <a:headEnd/>
            <a:tailEnd/>
          </a:ln>
        </p:spPr>
        <p:txBody>
          <a:bodyPr vert="horz" wrap="square" lIns="121920" tIns="60960" rIns="121920" bIns="60960" numCol="1" anchor="t" anchorCtr="0" compatLnSpc="1">
            <a:prstTxWarp prst="textNoShape">
              <a:avLst/>
            </a:prstTxWarp>
          </a:bodyPr>
          <a:lstStyle/>
          <a:p>
            <a:endParaRPr lang="en-US" sz="2400" dirty="0"/>
          </a:p>
        </p:txBody>
      </p:sp>
      <p:sp>
        <p:nvSpPr>
          <p:cNvPr id="83" name="Text Placeholder 3"/>
          <p:cNvSpPr>
            <a:spLocks noGrp="1"/>
          </p:cNvSpPr>
          <p:nvPr>
            <p:ph type="body" sz="half" idx="30"/>
          </p:nvPr>
        </p:nvSpPr>
        <p:spPr>
          <a:xfrm>
            <a:off x="7173240" y="5532328"/>
            <a:ext cx="4157377" cy="538920"/>
          </a:xfrm>
          <a:prstGeom prst="rect">
            <a:avLst/>
          </a:prstGeom>
        </p:spPr>
        <p:txBody>
          <a:bodyPr wrap="square" lIns="0" tIns="0" rIns="0" bIns="0" anchor="t">
            <a:noAutofit/>
          </a:bodyPr>
          <a:lstStyle>
            <a:lvl1pPr marL="0" indent="0" algn="l">
              <a:buNone/>
              <a:defRPr sz="1467" b="0" baseline="0">
                <a:solidFill>
                  <a:schemeClr val="tx1">
                    <a:lumMod val="50000"/>
                    <a:lumOff val="50000"/>
                  </a:schemeClr>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algn="ctr"/>
            <a:endParaRPr lang="en-US" sz="1333" dirty="0">
              <a:solidFill>
                <a:schemeClr val="tx1">
                  <a:lumMod val="50000"/>
                  <a:lumOff val="50000"/>
                </a:schemeClr>
              </a:solidFill>
            </a:endParaRPr>
          </a:p>
          <a:p>
            <a:pPr algn="ctr"/>
            <a:endParaRPr lang="en-US" sz="1333" dirty="0">
              <a:solidFill>
                <a:schemeClr val="tx1">
                  <a:lumMod val="50000"/>
                  <a:lumOff val="50000"/>
                </a:schemeClr>
              </a:solidFill>
            </a:endParaRPr>
          </a:p>
          <a:p>
            <a:pPr algn="ctr"/>
            <a:endParaRPr lang="en-US" sz="1333" dirty="0">
              <a:solidFill>
                <a:schemeClr val="tx1">
                  <a:lumMod val="50000"/>
                  <a:lumOff val="50000"/>
                </a:schemeClr>
              </a:solidFill>
            </a:endParaRPr>
          </a:p>
        </p:txBody>
      </p:sp>
      <p:sp>
        <p:nvSpPr>
          <p:cNvPr id="84" name="Text Placeholder 3"/>
          <p:cNvSpPr>
            <a:spLocks noGrp="1"/>
          </p:cNvSpPr>
          <p:nvPr>
            <p:ph type="body" sz="half" idx="31" hasCustomPrompt="1"/>
          </p:nvPr>
        </p:nvSpPr>
        <p:spPr>
          <a:xfrm>
            <a:off x="7173238" y="5141678"/>
            <a:ext cx="4157377" cy="390649"/>
          </a:xfrm>
          <a:prstGeom prst="rect">
            <a:avLst/>
          </a:prstGeom>
        </p:spPr>
        <p:txBody>
          <a:bodyPr wrap="square" lIns="0" tIns="0" rIns="0" bIns="0" anchor="ctr">
            <a:noAutofit/>
          </a:bodyPr>
          <a:lstStyle>
            <a:lvl1pPr marL="0" indent="0" algn="l">
              <a:buNone/>
              <a:defRPr sz="1867" b="1" baseline="0">
                <a:solidFill>
                  <a:schemeClr val="accent4"/>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Title Goes Here</a:t>
            </a:r>
          </a:p>
        </p:txBody>
      </p:sp>
      <p:sp>
        <p:nvSpPr>
          <p:cNvPr id="30" name="Right Arrow Callout 29"/>
          <p:cNvSpPr/>
          <p:nvPr userDrawn="1"/>
        </p:nvSpPr>
        <p:spPr>
          <a:xfrm>
            <a:off x="789295" y="1636949"/>
            <a:ext cx="2828548" cy="2123451"/>
          </a:xfrm>
          <a:prstGeom prst="rightArrowCallout">
            <a:avLst>
              <a:gd name="adj1" fmla="val 18792"/>
              <a:gd name="adj2" fmla="val 9396"/>
              <a:gd name="adj3" fmla="val 13111"/>
              <a:gd name="adj4" fmla="val 90954"/>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31" name="Picture Placeholder 7"/>
          <p:cNvSpPr>
            <a:spLocks noGrp="1"/>
          </p:cNvSpPr>
          <p:nvPr>
            <p:ph type="pic" sz="quarter" idx="32" hasCustomPrompt="1"/>
          </p:nvPr>
        </p:nvSpPr>
        <p:spPr>
          <a:xfrm>
            <a:off x="888448" y="1748425"/>
            <a:ext cx="2325696" cy="1879595"/>
          </a:xfrm>
          <a:prstGeom prst="rect">
            <a:avLst/>
          </a:prstGeom>
          <a:solidFill>
            <a:schemeClr val="tx2">
              <a:lumMod val="10000"/>
              <a:lumOff val="90000"/>
            </a:schemeClr>
          </a:solidFill>
          <a:ln w="19050">
            <a:noFill/>
          </a:ln>
        </p:spPr>
        <p:txBody>
          <a:bodyPr tIns="0" bIns="182880" anchor="b"/>
          <a:lstStyle>
            <a:lvl1pPr algn="ctr">
              <a:buNone/>
              <a:defRPr sz="1200" baseline="0">
                <a:solidFill>
                  <a:schemeClr val="tx1">
                    <a:lumMod val="75000"/>
                    <a:lumOff val="25000"/>
                  </a:schemeClr>
                </a:solidFill>
              </a:defRPr>
            </a:lvl1pPr>
          </a:lstStyle>
          <a:p>
            <a:r>
              <a:rPr lang="en-US" dirty="0"/>
              <a:t>Click Icon To Add Image</a:t>
            </a:r>
          </a:p>
        </p:txBody>
      </p:sp>
      <p:sp>
        <p:nvSpPr>
          <p:cNvPr id="32" name="Right Arrow Callout 31"/>
          <p:cNvSpPr/>
          <p:nvPr userDrawn="1"/>
        </p:nvSpPr>
        <p:spPr>
          <a:xfrm>
            <a:off x="789295" y="3937153"/>
            <a:ext cx="2828548" cy="2123451"/>
          </a:xfrm>
          <a:prstGeom prst="rightArrowCallout">
            <a:avLst>
              <a:gd name="adj1" fmla="val 18792"/>
              <a:gd name="adj2" fmla="val 9396"/>
              <a:gd name="adj3" fmla="val 13111"/>
              <a:gd name="adj4" fmla="val 9095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34" name="Picture Placeholder 7"/>
          <p:cNvSpPr>
            <a:spLocks noGrp="1"/>
          </p:cNvSpPr>
          <p:nvPr>
            <p:ph type="pic" sz="quarter" idx="33" hasCustomPrompt="1"/>
          </p:nvPr>
        </p:nvSpPr>
        <p:spPr>
          <a:xfrm>
            <a:off x="888448" y="4048629"/>
            <a:ext cx="2325696" cy="1879595"/>
          </a:xfrm>
          <a:prstGeom prst="rect">
            <a:avLst/>
          </a:prstGeom>
          <a:solidFill>
            <a:schemeClr val="tx2">
              <a:lumMod val="10000"/>
              <a:lumOff val="90000"/>
            </a:schemeClr>
          </a:solidFill>
          <a:ln w="19050">
            <a:noFill/>
          </a:ln>
        </p:spPr>
        <p:txBody>
          <a:bodyPr tIns="0" bIns="182880" anchor="b"/>
          <a:lstStyle>
            <a:lvl1pPr algn="ctr">
              <a:buNone/>
              <a:defRPr sz="1200" baseline="0">
                <a:solidFill>
                  <a:schemeClr val="tx1">
                    <a:lumMod val="75000"/>
                    <a:lumOff val="25000"/>
                  </a:schemeClr>
                </a:solidFill>
              </a:defRPr>
            </a:lvl1pPr>
          </a:lstStyle>
          <a:p>
            <a:r>
              <a:rPr lang="en-US" dirty="0"/>
              <a:t>Click Icon To Add Image</a:t>
            </a:r>
          </a:p>
        </p:txBody>
      </p:sp>
      <p:sp>
        <p:nvSpPr>
          <p:cNvPr id="35" name="Right Arrow Callout 34"/>
          <p:cNvSpPr/>
          <p:nvPr userDrawn="1"/>
        </p:nvSpPr>
        <p:spPr>
          <a:xfrm flipH="1">
            <a:off x="3629681" y="1636949"/>
            <a:ext cx="2828548" cy="2123451"/>
          </a:xfrm>
          <a:prstGeom prst="rightArrowCallout">
            <a:avLst>
              <a:gd name="adj1" fmla="val 18792"/>
              <a:gd name="adj2" fmla="val 9396"/>
              <a:gd name="adj3" fmla="val 13111"/>
              <a:gd name="adj4" fmla="val 90954"/>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36" name="Picture Placeholder 7"/>
          <p:cNvSpPr>
            <a:spLocks noGrp="1"/>
          </p:cNvSpPr>
          <p:nvPr>
            <p:ph type="pic" sz="quarter" idx="34" hasCustomPrompt="1"/>
          </p:nvPr>
        </p:nvSpPr>
        <p:spPr>
          <a:xfrm>
            <a:off x="4017128" y="1748425"/>
            <a:ext cx="2325696" cy="1879595"/>
          </a:xfrm>
          <a:prstGeom prst="rect">
            <a:avLst/>
          </a:prstGeom>
          <a:solidFill>
            <a:schemeClr val="tx2">
              <a:lumMod val="10000"/>
              <a:lumOff val="90000"/>
            </a:schemeClr>
          </a:solidFill>
          <a:ln w="19050">
            <a:noFill/>
          </a:ln>
        </p:spPr>
        <p:txBody>
          <a:bodyPr tIns="0" bIns="182880" anchor="b"/>
          <a:lstStyle>
            <a:lvl1pPr algn="ctr">
              <a:buNone/>
              <a:defRPr sz="1200" baseline="0">
                <a:solidFill>
                  <a:schemeClr val="tx1">
                    <a:lumMod val="75000"/>
                    <a:lumOff val="25000"/>
                  </a:schemeClr>
                </a:solidFill>
              </a:defRPr>
            </a:lvl1pPr>
          </a:lstStyle>
          <a:p>
            <a:r>
              <a:rPr lang="en-US" dirty="0"/>
              <a:t>Click Icon To Add Image</a:t>
            </a:r>
          </a:p>
        </p:txBody>
      </p:sp>
      <p:sp>
        <p:nvSpPr>
          <p:cNvPr id="37" name="Right Arrow Callout 36"/>
          <p:cNvSpPr/>
          <p:nvPr userDrawn="1"/>
        </p:nvSpPr>
        <p:spPr>
          <a:xfrm flipH="1">
            <a:off x="3629681" y="3937153"/>
            <a:ext cx="2828548" cy="2123451"/>
          </a:xfrm>
          <a:prstGeom prst="rightArrowCallout">
            <a:avLst>
              <a:gd name="adj1" fmla="val 18792"/>
              <a:gd name="adj2" fmla="val 9396"/>
              <a:gd name="adj3" fmla="val 13111"/>
              <a:gd name="adj4" fmla="val 90954"/>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48" name="Picture Placeholder 7"/>
          <p:cNvSpPr>
            <a:spLocks noGrp="1"/>
          </p:cNvSpPr>
          <p:nvPr>
            <p:ph type="pic" sz="quarter" idx="35" hasCustomPrompt="1"/>
          </p:nvPr>
        </p:nvSpPr>
        <p:spPr>
          <a:xfrm>
            <a:off x="4017128" y="4048629"/>
            <a:ext cx="2325696" cy="1879595"/>
          </a:xfrm>
          <a:prstGeom prst="rect">
            <a:avLst/>
          </a:prstGeom>
          <a:solidFill>
            <a:schemeClr val="tx2">
              <a:lumMod val="10000"/>
              <a:lumOff val="90000"/>
            </a:schemeClr>
          </a:solidFill>
          <a:ln w="19050">
            <a:noFill/>
          </a:ln>
        </p:spPr>
        <p:txBody>
          <a:bodyPr tIns="0" bIns="182880" anchor="b"/>
          <a:lstStyle>
            <a:lvl1pPr algn="ctr">
              <a:buNone/>
              <a:defRPr sz="1200" baseline="0">
                <a:solidFill>
                  <a:schemeClr val="tx1">
                    <a:lumMod val="75000"/>
                    <a:lumOff val="25000"/>
                  </a:schemeClr>
                </a:solidFill>
              </a:defRPr>
            </a:lvl1pPr>
          </a:lstStyle>
          <a:p>
            <a:r>
              <a:rPr lang="en-US" dirty="0"/>
              <a:t>Click Icon To Add Image</a:t>
            </a:r>
          </a:p>
        </p:txBody>
      </p:sp>
      <p:sp>
        <p:nvSpPr>
          <p:cNvPr id="24" name="Title 1"/>
          <p:cNvSpPr>
            <a:spLocks noGrp="1"/>
          </p:cNvSpPr>
          <p:nvPr>
            <p:ph type="title" hasCustomPrompt="1"/>
          </p:nvPr>
        </p:nvSpPr>
        <p:spPr>
          <a:xfrm>
            <a:off x="2336800" y="216479"/>
            <a:ext cx="7518400" cy="471365"/>
          </a:xfrm>
          <a:prstGeom prst="rect">
            <a:avLst/>
          </a:prstGeom>
        </p:spPr>
        <p:txBody>
          <a:bodyPr wrap="none" lIns="0" tIns="0" rIns="0" bIns="0" anchor="ctr">
            <a:noAutofit/>
          </a:bodyPr>
          <a:lstStyle>
            <a:lvl1pPr algn="ctr">
              <a:defRPr sz="3200" b="0" baseline="0">
                <a:solidFill>
                  <a:schemeClr val="tx1">
                    <a:lumMod val="50000"/>
                    <a:lumOff val="50000"/>
                  </a:schemeClr>
                </a:solidFill>
              </a:defRPr>
            </a:lvl1pPr>
          </a:lstStyle>
          <a:p>
            <a:r>
              <a:rPr lang="en-US" dirty="0"/>
              <a:t>Click To Edit Master Title Style</a:t>
            </a:r>
          </a:p>
        </p:txBody>
      </p:sp>
      <p:sp>
        <p:nvSpPr>
          <p:cNvPr id="25" name="Text Placeholder 3"/>
          <p:cNvSpPr>
            <a:spLocks noGrp="1"/>
          </p:cNvSpPr>
          <p:nvPr>
            <p:ph type="body" sz="half" idx="2" hasCustomPrompt="1"/>
          </p:nvPr>
        </p:nvSpPr>
        <p:spPr>
          <a:xfrm>
            <a:off x="3352800" y="685800"/>
            <a:ext cx="5486400" cy="267661"/>
          </a:xfrm>
          <a:prstGeom prst="rect">
            <a:avLst/>
          </a:prstGeom>
        </p:spPr>
        <p:txBody>
          <a:bodyPr wrap="none" lIns="0" tIns="0" rIns="0" bIns="0" anchor="ctr">
            <a:noAutofit/>
          </a:bodyPr>
          <a:lstStyle>
            <a:lvl1pPr marL="0" indent="0" algn="ctr">
              <a:buNone/>
              <a:defRPr sz="1600" b="1" baseline="0">
                <a:solidFill>
                  <a:srgbClr val="237DB9"/>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Subtext Goes Here</a:t>
            </a:r>
          </a:p>
        </p:txBody>
      </p:sp>
      <p:sp>
        <p:nvSpPr>
          <p:cNvPr id="28" name="Rectangle 7"/>
          <p:cNvSpPr>
            <a:spLocks noChangeArrowheads="1"/>
          </p:cNvSpPr>
          <p:nvPr userDrawn="1"/>
        </p:nvSpPr>
        <p:spPr bwMode="auto">
          <a:xfrm rot="16200000" flipH="1">
            <a:off x="5975350" y="641351"/>
            <a:ext cx="241300" cy="12192000"/>
          </a:xfrm>
          <a:prstGeom prst="rect">
            <a:avLst/>
          </a:prstGeom>
          <a:solidFill>
            <a:srgbClr val="237DB9"/>
          </a:solidFill>
          <a:ln w="9525">
            <a:noFill/>
            <a:miter lim="800000"/>
            <a:headEnd/>
            <a:tailEnd/>
          </a:ln>
        </p:spPr>
        <p:txBody>
          <a:bodyPr vert="horz" wrap="square" lIns="121920" tIns="60960" rIns="121920" bIns="60960" numCol="1" anchor="t" anchorCtr="0" compatLnSpc="1">
            <a:prstTxWarp prst="textNoShape">
              <a:avLst/>
            </a:prstTxWarp>
          </a:bodyPr>
          <a:lstStyle/>
          <a:p>
            <a:endParaRPr lang="en-US" sz="2400" dirty="0"/>
          </a:p>
        </p:txBody>
      </p:sp>
      <p:cxnSp>
        <p:nvCxnSpPr>
          <p:cNvPr id="29" name="Straight Connector 28"/>
          <p:cNvCxnSpPr/>
          <p:nvPr userDrawn="1"/>
        </p:nvCxnSpPr>
        <p:spPr>
          <a:xfrm>
            <a:off x="0" y="6477000"/>
            <a:ext cx="12192000" cy="0"/>
          </a:xfrm>
          <a:prstGeom prst="line">
            <a:avLst/>
          </a:prstGeom>
          <a:ln>
            <a:solidFill>
              <a:srgbClr val="F5B31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13423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cBhvr>
                                        <p:cTn id="7" dur="500" fill="hold"/>
                                        <p:tgtEl>
                                          <p:spTgt spid="47"/>
                                        </p:tgtEl>
                                        <p:attrNameLst>
                                          <p:attrName>ppt_w</p:attrName>
                                        </p:attrNameLst>
                                      </p:cBhvr>
                                      <p:tavLst>
                                        <p:tav tm="0">
                                          <p:val>
                                            <p:fltVal val="0"/>
                                          </p:val>
                                        </p:tav>
                                        <p:tav tm="100000">
                                          <p:val>
                                            <p:strVal val="#ppt_w"/>
                                          </p:val>
                                        </p:tav>
                                      </p:tavLst>
                                    </p:anim>
                                    <p:anim calcmode="lin" valueType="num">
                                      <p:cBhvr>
                                        <p:cTn id="8" dur="500" fill="hold"/>
                                        <p:tgtEl>
                                          <p:spTgt spid="47"/>
                                        </p:tgtEl>
                                        <p:attrNameLst>
                                          <p:attrName>ppt_h</p:attrName>
                                        </p:attrNameLst>
                                      </p:cBhvr>
                                      <p:tavLst>
                                        <p:tav tm="0">
                                          <p:val>
                                            <p:fltVal val="0"/>
                                          </p:val>
                                        </p:tav>
                                        <p:tav tm="100000">
                                          <p:val>
                                            <p:strVal val="#ppt_h"/>
                                          </p:val>
                                        </p:tav>
                                      </p:tavLst>
                                    </p:anim>
                                    <p:animEffect transition="in" filter="fade">
                                      <p:cBhvr>
                                        <p:cTn id="9" dur="500"/>
                                        <p:tgtEl>
                                          <p:spTgt spid="47"/>
                                        </p:tgtEl>
                                      </p:cBhvr>
                                    </p:animEffect>
                                  </p:childTnLst>
                                </p:cTn>
                              </p:par>
                            </p:childTnLst>
                          </p:cTn>
                        </p:par>
                        <p:par>
                          <p:cTn id="10" fill="hold">
                            <p:stCondLst>
                              <p:cond delay="500"/>
                            </p:stCondLst>
                            <p:childTnLst>
                              <p:par>
                                <p:cTn id="11" presetID="22" presetClass="entr" presetSubtype="1" fill="hold" grpId="0" nodeType="afterEffect">
                                  <p:stCondLst>
                                    <p:cond delay="0"/>
                                  </p:stCondLst>
                                  <p:childTnLst>
                                    <p:set>
                                      <p:cBhvr>
                                        <p:cTn id="12" dur="1" fill="hold">
                                          <p:stCondLst>
                                            <p:cond delay="0"/>
                                          </p:stCondLst>
                                        </p:cTn>
                                        <p:tgtEl>
                                          <p:spTgt spid="66">
                                            <p:txEl>
                                              <p:pRg st="0" end="0"/>
                                            </p:txEl>
                                          </p:spTgt>
                                        </p:tgtEl>
                                        <p:attrNameLst>
                                          <p:attrName>style.visibility</p:attrName>
                                        </p:attrNameLst>
                                      </p:cBhvr>
                                      <p:to>
                                        <p:strVal val="visible"/>
                                      </p:to>
                                    </p:set>
                                    <p:animEffect transition="in" filter="wipe(up)">
                                      <p:cBhvr>
                                        <p:cTn id="13" dur="500"/>
                                        <p:tgtEl>
                                          <p:spTgt spid="66">
                                            <p:txEl>
                                              <p:pRg st="0" end="0"/>
                                            </p:txEl>
                                          </p:spTgt>
                                        </p:tgtEl>
                                      </p:cBhvr>
                                    </p:animEffect>
                                  </p:childTnLst>
                                </p:cTn>
                              </p:par>
                            </p:childTnLst>
                          </p:cTn>
                        </p:par>
                        <p:par>
                          <p:cTn id="14" fill="hold">
                            <p:stCondLst>
                              <p:cond delay="1000"/>
                            </p:stCondLst>
                            <p:childTnLst>
                              <p:par>
                                <p:cTn id="15" presetID="22" presetClass="entr" presetSubtype="8" fill="hold" grpId="0" nodeType="afterEffect" nodePh="1">
                                  <p:stCondLst>
                                    <p:cond delay="0"/>
                                  </p:stCondLst>
                                  <p:endCondLst>
                                    <p:cond evt="begin" delay="0">
                                      <p:tn val="15"/>
                                    </p:cond>
                                  </p:endCondLst>
                                  <p:childTnLst>
                                    <p:set>
                                      <p:cBhvr>
                                        <p:cTn id="16" dur="1" fill="hold">
                                          <p:stCondLst>
                                            <p:cond delay="0"/>
                                          </p:stCondLst>
                                        </p:cTn>
                                        <p:tgtEl>
                                          <p:spTgt spid="59">
                                            <p:txEl>
                                              <p:pRg st="0" end="0"/>
                                            </p:txEl>
                                          </p:spTgt>
                                        </p:tgtEl>
                                        <p:attrNameLst>
                                          <p:attrName>style.visibility</p:attrName>
                                        </p:attrNameLst>
                                      </p:cBhvr>
                                      <p:to>
                                        <p:strVal val="visible"/>
                                      </p:to>
                                    </p:set>
                                    <p:animEffect transition="in" filter="wipe(left)">
                                      <p:cBhvr>
                                        <p:cTn id="17" dur="500"/>
                                        <p:tgtEl>
                                          <p:spTgt spid="59">
                                            <p:txEl>
                                              <p:pRg st="0" end="0"/>
                                            </p:txEl>
                                          </p:spTgt>
                                        </p:tgtEl>
                                      </p:cBhvr>
                                    </p:animEffect>
                                  </p:childTnLst>
                                </p:cTn>
                              </p:par>
                            </p:childTnLst>
                          </p:cTn>
                        </p:par>
                        <p:par>
                          <p:cTn id="18" fill="hold">
                            <p:stCondLst>
                              <p:cond delay="1500"/>
                            </p:stCondLst>
                            <p:childTnLst>
                              <p:par>
                                <p:cTn id="19" presetID="53" presetClass="entr" presetSubtype="0" fill="hold" grpId="0" nodeType="afterEffect">
                                  <p:stCondLst>
                                    <p:cond delay="0"/>
                                  </p:stCondLst>
                                  <p:childTnLst>
                                    <p:set>
                                      <p:cBhvr>
                                        <p:cTn id="20" dur="1" fill="hold">
                                          <p:stCondLst>
                                            <p:cond delay="0"/>
                                          </p:stCondLst>
                                        </p:cTn>
                                        <p:tgtEl>
                                          <p:spTgt spid="76"/>
                                        </p:tgtEl>
                                        <p:attrNameLst>
                                          <p:attrName>style.visibility</p:attrName>
                                        </p:attrNameLst>
                                      </p:cBhvr>
                                      <p:to>
                                        <p:strVal val="visible"/>
                                      </p:to>
                                    </p:set>
                                    <p:anim calcmode="lin" valueType="num">
                                      <p:cBhvr>
                                        <p:cTn id="21" dur="500" fill="hold"/>
                                        <p:tgtEl>
                                          <p:spTgt spid="76"/>
                                        </p:tgtEl>
                                        <p:attrNameLst>
                                          <p:attrName>ppt_w</p:attrName>
                                        </p:attrNameLst>
                                      </p:cBhvr>
                                      <p:tavLst>
                                        <p:tav tm="0">
                                          <p:val>
                                            <p:fltVal val="0"/>
                                          </p:val>
                                        </p:tav>
                                        <p:tav tm="100000">
                                          <p:val>
                                            <p:strVal val="#ppt_w"/>
                                          </p:val>
                                        </p:tav>
                                      </p:tavLst>
                                    </p:anim>
                                    <p:anim calcmode="lin" valueType="num">
                                      <p:cBhvr>
                                        <p:cTn id="22" dur="500" fill="hold"/>
                                        <p:tgtEl>
                                          <p:spTgt spid="76"/>
                                        </p:tgtEl>
                                        <p:attrNameLst>
                                          <p:attrName>ppt_h</p:attrName>
                                        </p:attrNameLst>
                                      </p:cBhvr>
                                      <p:tavLst>
                                        <p:tav tm="0">
                                          <p:val>
                                            <p:fltVal val="0"/>
                                          </p:val>
                                        </p:tav>
                                        <p:tav tm="100000">
                                          <p:val>
                                            <p:strVal val="#ppt_h"/>
                                          </p:val>
                                        </p:tav>
                                      </p:tavLst>
                                    </p:anim>
                                    <p:animEffect transition="in" filter="fade">
                                      <p:cBhvr>
                                        <p:cTn id="23" dur="500"/>
                                        <p:tgtEl>
                                          <p:spTgt spid="76"/>
                                        </p:tgtEl>
                                      </p:cBhvr>
                                    </p:animEffect>
                                  </p:childTnLst>
                                </p:cTn>
                              </p:par>
                            </p:childTnLst>
                          </p:cTn>
                        </p:par>
                        <p:par>
                          <p:cTn id="24" fill="hold">
                            <p:stCondLst>
                              <p:cond delay="2000"/>
                            </p:stCondLst>
                            <p:childTnLst>
                              <p:par>
                                <p:cTn id="25" presetID="22" presetClass="entr" presetSubtype="1" fill="hold" grpId="0" nodeType="afterEffect">
                                  <p:stCondLst>
                                    <p:cond delay="0"/>
                                  </p:stCondLst>
                                  <p:childTnLst>
                                    <p:set>
                                      <p:cBhvr>
                                        <p:cTn id="26" dur="1" fill="hold">
                                          <p:stCondLst>
                                            <p:cond delay="0"/>
                                          </p:stCondLst>
                                        </p:cTn>
                                        <p:tgtEl>
                                          <p:spTgt spid="78">
                                            <p:txEl>
                                              <p:pRg st="0" end="0"/>
                                            </p:txEl>
                                          </p:spTgt>
                                        </p:tgtEl>
                                        <p:attrNameLst>
                                          <p:attrName>style.visibility</p:attrName>
                                        </p:attrNameLst>
                                      </p:cBhvr>
                                      <p:to>
                                        <p:strVal val="visible"/>
                                      </p:to>
                                    </p:set>
                                    <p:animEffect transition="in" filter="wipe(up)">
                                      <p:cBhvr>
                                        <p:cTn id="27" dur="500"/>
                                        <p:tgtEl>
                                          <p:spTgt spid="78">
                                            <p:txEl>
                                              <p:pRg st="0" end="0"/>
                                            </p:txEl>
                                          </p:spTgt>
                                        </p:tgtEl>
                                      </p:cBhvr>
                                    </p:animEffect>
                                  </p:childTnLst>
                                </p:cTn>
                              </p:par>
                            </p:childTnLst>
                          </p:cTn>
                        </p:par>
                        <p:par>
                          <p:cTn id="28" fill="hold">
                            <p:stCondLst>
                              <p:cond delay="2500"/>
                            </p:stCondLst>
                            <p:childTnLst>
                              <p:par>
                                <p:cTn id="29" presetID="22" presetClass="entr" presetSubtype="8" fill="hold" grpId="0" nodeType="afterEffect" nodePh="1">
                                  <p:stCondLst>
                                    <p:cond delay="0"/>
                                  </p:stCondLst>
                                  <p:endCondLst>
                                    <p:cond evt="begin" delay="0">
                                      <p:tn val="29"/>
                                    </p:cond>
                                  </p:endCondLst>
                                  <p:childTnLst>
                                    <p:set>
                                      <p:cBhvr>
                                        <p:cTn id="30" dur="1" fill="hold">
                                          <p:stCondLst>
                                            <p:cond delay="0"/>
                                          </p:stCondLst>
                                        </p:cTn>
                                        <p:tgtEl>
                                          <p:spTgt spid="77">
                                            <p:txEl>
                                              <p:pRg st="0" end="0"/>
                                            </p:txEl>
                                          </p:spTgt>
                                        </p:tgtEl>
                                        <p:attrNameLst>
                                          <p:attrName>style.visibility</p:attrName>
                                        </p:attrNameLst>
                                      </p:cBhvr>
                                      <p:to>
                                        <p:strVal val="visible"/>
                                      </p:to>
                                    </p:set>
                                    <p:animEffect transition="in" filter="wipe(left)">
                                      <p:cBhvr>
                                        <p:cTn id="31" dur="500"/>
                                        <p:tgtEl>
                                          <p:spTgt spid="77">
                                            <p:txEl>
                                              <p:pRg st="0" end="0"/>
                                            </p:txEl>
                                          </p:spTgt>
                                        </p:tgtEl>
                                      </p:cBhvr>
                                    </p:animEffect>
                                  </p:childTnLst>
                                </p:cTn>
                              </p:par>
                            </p:childTnLst>
                          </p:cTn>
                        </p:par>
                        <p:par>
                          <p:cTn id="32" fill="hold">
                            <p:stCondLst>
                              <p:cond delay="3000"/>
                            </p:stCondLst>
                            <p:childTnLst>
                              <p:par>
                                <p:cTn id="33" presetID="53" presetClass="entr" presetSubtype="0" fill="hold" grpId="0" nodeType="afterEffect">
                                  <p:stCondLst>
                                    <p:cond delay="0"/>
                                  </p:stCondLst>
                                  <p:childTnLst>
                                    <p:set>
                                      <p:cBhvr>
                                        <p:cTn id="34" dur="1" fill="hold">
                                          <p:stCondLst>
                                            <p:cond delay="0"/>
                                          </p:stCondLst>
                                        </p:cTn>
                                        <p:tgtEl>
                                          <p:spTgt spid="79"/>
                                        </p:tgtEl>
                                        <p:attrNameLst>
                                          <p:attrName>style.visibility</p:attrName>
                                        </p:attrNameLst>
                                      </p:cBhvr>
                                      <p:to>
                                        <p:strVal val="visible"/>
                                      </p:to>
                                    </p:set>
                                    <p:anim calcmode="lin" valueType="num">
                                      <p:cBhvr>
                                        <p:cTn id="35" dur="500" fill="hold"/>
                                        <p:tgtEl>
                                          <p:spTgt spid="79"/>
                                        </p:tgtEl>
                                        <p:attrNameLst>
                                          <p:attrName>ppt_w</p:attrName>
                                        </p:attrNameLst>
                                      </p:cBhvr>
                                      <p:tavLst>
                                        <p:tav tm="0">
                                          <p:val>
                                            <p:fltVal val="0"/>
                                          </p:val>
                                        </p:tav>
                                        <p:tav tm="100000">
                                          <p:val>
                                            <p:strVal val="#ppt_w"/>
                                          </p:val>
                                        </p:tav>
                                      </p:tavLst>
                                    </p:anim>
                                    <p:anim calcmode="lin" valueType="num">
                                      <p:cBhvr>
                                        <p:cTn id="36" dur="500" fill="hold"/>
                                        <p:tgtEl>
                                          <p:spTgt spid="79"/>
                                        </p:tgtEl>
                                        <p:attrNameLst>
                                          <p:attrName>ppt_h</p:attrName>
                                        </p:attrNameLst>
                                      </p:cBhvr>
                                      <p:tavLst>
                                        <p:tav tm="0">
                                          <p:val>
                                            <p:fltVal val="0"/>
                                          </p:val>
                                        </p:tav>
                                        <p:tav tm="100000">
                                          <p:val>
                                            <p:strVal val="#ppt_h"/>
                                          </p:val>
                                        </p:tav>
                                      </p:tavLst>
                                    </p:anim>
                                    <p:animEffect transition="in" filter="fade">
                                      <p:cBhvr>
                                        <p:cTn id="37" dur="500"/>
                                        <p:tgtEl>
                                          <p:spTgt spid="79"/>
                                        </p:tgtEl>
                                      </p:cBhvr>
                                    </p:animEffect>
                                  </p:childTnLst>
                                </p:cTn>
                              </p:par>
                            </p:childTnLst>
                          </p:cTn>
                        </p:par>
                        <p:par>
                          <p:cTn id="38" fill="hold">
                            <p:stCondLst>
                              <p:cond delay="3500"/>
                            </p:stCondLst>
                            <p:childTnLst>
                              <p:par>
                                <p:cTn id="39" presetID="22" presetClass="entr" presetSubtype="1" fill="hold" grpId="0" nodeType="afterEffect">
                                  <p:stCondLst>
                                    <p:cond delay="0"/>
                                  </p:stCondLst>
                                  <p:childTnLst>
                                    <p:set>
                                      <p:cBhvr>
                                        <p:cTn id="40" dur="1" fill="hold">
                                          <p:stCondLst>
                                            <p:cond delay="0"/>
                                          </p:stCondLst>
                                        </p:cTn>
                                        <p:tgtEl>
                                          <p:spTgt spid="81">
                                            <p:txEl>
                                              <p:pRg st="0" end="0"/>
                                            </p:txEl>
                                          </p:spTgt>
                                        </p:tgtEl>
                                        <p:attrNameLst>
                                          <p:attrName>style.visibility</p:attrName>
                                        </p:attrNameLst>
                                      </p:cBhvr>
                                      <p:to>
                                        <p:strVal val="visible"/>
                                      </p:to>
                                    </p:set>
                                    <p:animEffect transition="in" filter="wipe(up)">
                                      <p:cBhvr>
                                        <p:cTn id="41" dur="500"/>
                                        <p:tgtEl>
                                          <p:spTgt spid="81">
                                            <p:txEl>
                                              <p:pRg st="0" end="0"/>
                                            </p:txEl>
                                          </p:spTgt>
                                        </p:tgtEl>
                                      </p:cBhvr>
                                    </p:animEffect>
                                  </p:childTnLst>
                                </p:cTn>
                              </p:par>
                            </p:childTnLst>
                          </p:cTn>
                        </p:par>
                        <p:par>
                          <p:cTn id="42" fill="hold">
                            <p:stCondLst>
                              <p:cond delay="4000"/>
                            </p:stCondLst>
                            <p:childTnLst>
                              <p:par>
                                <p:cTn id="43" presetID="22" presetClass="entr" presetSubtype="8" fill="hold" grpId="0" nodeType="afterEffect" nodePh="1">
                                  <p:stCondLst>
                                    <p:cond delay="0"/>
                                  </p:stCondLst>
                                  <p:endCondLst>
                                    <p:cond evt="begin" delay="0">
                                      <p:tn val="43"/>
                                    </p:cond>
                                  </p:endCondLst>
                                  <p:childTnLst>
                                    <p:set>
                                      <p:cBhvr>
                                        <p:cTn id="44" dur="1" fill="hold">
                                          <p:stCondLst>
                                            <p:cond delay="0"/>
                                          </p:stCondLst>
                                        </p:cTn>
                                        <p:tgtEl>
                                          <p:spTgt spid="80">
                                            <p:txEl>
                                              <p:pRg st="0" end="0"/>
                                            </p:txEl>
                                          </p:spTgt>
                                        </p:tgtEl>
                                        <p:attrNameLst>
                                          <p:attrName>style.visibility</p:attrName>
                                        </p:attrNameLst>
                                      </p:cBhvr>
                                      <p:to>
                                        <p:strVal val="visible"/>
                                      </p:to>
                                    </p:set>
                                    <p:animEffect transition="in" filter="wipe(left)">
                                      <p:cBhvr>
                                        <p:cTn id="45" dur="500"/>
                                        <p:tgtEl>
                                          <p:spTgt spid="80">
                                            <p:txEl>
                                              <p:pRg st="0" end="0"/>
                                            </p:txEl>
                                          </p:spTgt>
                                        </p:tgtEl>
                                      </p:cBhvr>
                                    </p:animEffect>
                                  </p:childTnLst>
                                </p:cTn>
                              </p:par>
                            </p:childTnLst>
                          </p:cTn>
                        </p:par>
                        <p:par>
                          <p:cTn id="46" fill="hold">
                            <p:stCondLst>
                              <p:cond delay="4500"/>
                            </p:stCondLst>
                            <p:childTnLst>
                              <p:par>
                                <p:cTn id="47" presetID="53" presetClass="entr" presetSubtype="0" fill="hold" grpId="0" nodeType="afterEffect">
                                  <p:stCondLst>
                                    <p:cond delay="0"/>
                                  </p:stCondLst>
                                  <p:childTnLst>
                                    <p:set>
                                      <p:cBhvr>
                                        <p:cTn id="48" dur="1" fill="hold">
                                          <p:stCondLst>
                                            <p:cond delay="0"/>
                                          </p:stCondLst>
                                        </p:cTn>
                                        <p:tgtEl>
                                          <p:spTgt spid="82"/>
                                        </p:tgtEl>
                                        <p:attrNameLst>
                                          <p:attrName>style.visibility</p:attrName>
                                        </p:attrNameLst>
                                      </p:cBhvr>
                                      <p:to>
                                        <p:strVal val="visible"/>
                                      </p:to>
                                    </p:set>
                                    <p:anim calcmode="lin" valueType="num">
                                      <p:cBhvr>
                                        <p:cTn id="49" dur="500" fill="hold"/>
                                        <p:tgtEl>
                                          <p:spTgt spid="82"/>
                                        </p:tgtEl>
                                        <p:attrNameLst>
                                          <p:attrName>ppt_w</p:attrName>
                                        </p:attrNameLst>
                                      </p:cBhvr>
                                      <p:tavLst>
                                        <p:tav tm="0">
                                          <p:val>
                                            <p:fltVal val="0"/>
                                          </p:val>
                                        </p:tav>
                                        <p:tav tm="100000">
                                          <p:val>
                                            <p:strVal val="#ppt_w"/>
                                          </p:val>
                                        </p:tav>
                                      </p:tavLst>
                                    </p:anim>
                                    <p:anim calcmode="lin" valueType="num">
                                      <p:cBhvr>
                                        <p:cTn id="50" dur="500" fill="hold"/>
                                        <p:tgtEl>
                                          <p:spTgt spid="82"/>
                                        </p:tgtEl>
                                        <p:attrNameLst>
                                          <p:attrName>ppt_h</p:attrName>
                                        </p:attrNameLst>
                                      </p:cBhvr>
                                      <p:tavLst>
                                        <p:tav tm="0">
                                          <p:val>
                                            <p:fltVal val="0"/>
                                          </p:val>
                                        </p:tav>
                                        <p:tav tm="100000">
                                          <p:val>
                                            <p:strVal val="#ppt_h"/>
                                          </p:val>
                                        </p:tav>
                                      </p:tavLst>
                                    </p:anim>
                                    <p:animEffect transition="in" filter="fade">
                                      <p:cBhvr>
                                        <p:cTn id="51" dur="500"/>
                                        <p:tgtEl>
                                          <p:spTgt spid="82"/>
                                        </p:tgtEl>
                                      </p:cBhvr>
                                    </p:animEffect>
                                  </p:childTnLst>
                                </p:cTn>
                              </p:par>
                            </p:childTnLst>
                          </p:cTn>
                        </p:par>
                        <p:par>
                          <p:cTn id="52" fill="hold">
                            <p:stCondLst>
                              <p:cond delay="5000"/>
                            </p:stCondLst>
                            <p:childTnLst>
                              <p:par>
                                <p:cTn id="53" presetID="22" presetClass="entr" presetSubtype="1" fill="hold" grpId="0" nodeType="afterEffect">
                                  <p:stCondLst>
                                    <p:cond delay="0"/>
                                  </p:stCondLst>
                                  <p:childTnLst>
                                    <p:set>
                                      <p:cBhvr>
                                        <p:cTn id="54" dur="1" fill="hold">
                                          <p:stCondLst>
                                            <p:cond delay="0"/>
                                          </p:stCondLst>
                                        </p:cTn>
                                        <p:tgtEl>
                                          <p:spTgt spid="84">
                                            <p:txEl>
                                              <p:pRg st="0" end="0"/>
                                            </p:txEl>
                                          </p:spTgt>
                                        </p:tgtEl>
                                        <p:attrNameLst>
                                          <p:attrName>style.visibility</p:attrName>
                                        </p:attrNameLst>
                                      </p:cBhvr>
                                      <p:to>
                                        <p:strVal val="visible"/>
                                      </p:to>
                                    </p:set>
                                    <p:animEffect transition="in" filter="wipe(up)">
                                      <p:cBhvr>
                                        <p:cTn id="55" dur="500"/>
                                        <p:tgtEl>
                                          <p:spTgt spid="84">
                                            <p:txEl>
                                              <p:pRg st="0" end="0"/>
                                            </p:txEl>
                                          </p:spTgt>
                                        </p:tgtEl>
                                      </p:cBhvr>
                                    </p:animEffect>
                                  </p:childTnLst>
                                </p:cTn>
                              </p:par>
                            </p:childTnLst>
                          </p:cTn>
                        </p:par>
                        <p:par>
                          <p:cTn id="56" fill="hold">
                            <p:stCondLst>
                              <p:cond delay="5500"/>
                            </p:stCondLst>
                            <p:childTnLst>
                              <p:par>
                                <p:cTn id="57" presetID="22" presetClass="entr" presetSubtype="8" fill="hold" grpId="0" nodeType="afterEffect" nodePh="1">
                                  <p:stCondLst>
                                    <p:cond delay="0"/>
                                  </p:stCondLst>
                                  <p:endCondLst>
                                    <p:cond evt="begin" delay="0">
                                      <p:tn val="57"/>
                                    </p:cond>
                                  </p:endCondLst>
                                  <p:childTnLst>
                                    <p:set>
                                      <p:cBhvr>
                                        <p:cTn id="58" dur="1" fill="hold">
                                          <p:stCondLst>
                                            <p:cond delay="0"/>
                                          </p:stCondLst>
                                        </p:cTn>
                                        <p:tgtEl>
                                          <p:spTgt spid="83">
                                            <p:txEl>
                                              <p:pRg st="0" end="0"/>
                                            </p:txEl>
                                          </p:spTgt>
                                        </p:tgtEl>
                                        <p:attrNameLst>
                                          <p:attrName>style.visibility</p:attrName>
                                        </p:attrNameLst>
                                      </p:cBhvr>
                                      <p:to>
                                        <p:strVal val="visible"/>
                                      </p:to>
                                    </p:set>
                                    <p:animEffect transition="in" filter="wipe(left)">
                                      <p:cBhvr>
                                        <p:cTn id="59" dur="500"/>
                                        <p:tgtEl>
                                          <p:spTgt spid="83">
                                            <p:txEl>
                                              <p:pRg st="0" end="0"/>
                                            </p:txEl>
                                          </p:spTgt>
                                        </p:tgtEl>
                                      </p:cBhvr>
                                    </p:animEffect>
                                  </p:childTnLst>
                                </p:cTn>
                              </p:par>
                            </p:childTnLst>
                          </p:cTn>
                        </p:par>
                        <p:par>
                          <p:cTn id="60" fill="hold">
                            <p:stCondLst>
                              <p:cond delay="6000"/>
                            </p:stCondLst>
                            <p:childTnLst>
                              <p:par>
                                <p:cTn id="61" presetID="2" presetClass="entr" presetSubtype="8" accel="50000" decel="50000" fill="hold" grpId="0" nodeType="afterEffect">
                                  <p:stCondLst>
                                    <p:cond delay="0"/>
                                  </p:stCondLst>
                                  <p:childTnLst>
                                    <p:set>
                                      <p:cBhvr>
                                        <p:cTn id="62" dur="1" fill="hold">
                                          <p:stCondLst>
                                            <p:cond delay="0"/>
                                          </p:stCondLst>
                                        </p:cTn>
                                        <p:tgtEl>
                                          <p:spTgt spid="30"/>
                                        </p:tgtEl>
                                        <p:attrNameLst>
                                          <p:attrName>style.visibility</p:attrName>
                                        </p:attrNameLst>
                                      </p:cBhvr>
                                      <p:to>
                                        <p:strVal val="visible"/>
                                      </p:to>
                                    </p:set>
                                    <p:anim calcmode="lin" valueType="num">
                                      <p:cBhvr additive="base">
                                        <p:cTn id="63" dur="500" fill="hold"/>
                                        <p:tgtEl>
                                          <p:spTgt spid="30"/>
                                        </p:tgtEl>
                                        <p:attrNameLst>
                                          <p:attrName>ppt_x</p:attrName>
                                        </p:attrNameLst>
                                      </p:cBhvr>
                                      <p:tavLst>
                                        <p:tav tm="0">
                                          <p:val>
                                            <p:strVal val="0-#ppt_w/2"/>
                                          </p:val>
                                        </p:tav>
                                        <p:tav tm="100000">
                                          <p:val>
                                            <p:strVal val="#ppt_x"/>
                                          </p:val>
                                        </p:tav>
                                      </p:tavLst>
                                    </p:anim>
                                    <p:anim calcmode="lin" valueType="num">
                                      <p:cBhvr additive="base">
                                        <p:cTn id="64" dur="500" fill="hold"/>
                                        <p:tgtEl>
                                          <p:spTgt spid="30"/>
                                        </p:tgtEl>
                                        <p:attrNameLst>
                                          <p:attrName>ppt_y</p:attrName>
                                        </p:attrNameLst>
                                      </p:cBhvr>
                                      <p:tavLst>
                                        <p:tav tm="0">
                                          <p:val>
                                            <p:strVal val="#ppt_y"/>
                                          </p:val>
                                        </p:tav>
                                        <p:tav tm="100000">
                                          <p:val>
                                            <p:strVal val="#ppt_y"/>
                                          </p:val>
                                        </p:tav>
                                      </p:tavLst>
                                    </p:anim>
                                  </p:childTnLst>
                                </p:cTn>
                              </p:par>
                            </p:childTnLst>
                          </p:cTn>
                        </p:par>
                        <p:par>
                          <p:cTn id="65" fill="hold">
                            <p:stCondLst>
                              <p:cond delay="6500"/>
                            </p:stCondLst>
                            <p:childTnLst>
                              <p:par>
                                <p:cTn id="66" presetID="53" presetClass="entr" presetSubtype="0" fill="hold" grpId="0" nodeType="afterEffect">
                                  <p:stCondLst>
                                    <p:cond delay="0"/>
                                  </p:stCondLst>
                                  <p:childTnLst>
                                    <p:set>
                                      <p:cBhvr>
                                        <p:cTn id="67" dur="1" fill="hold">
                                          <p:stCondLst>
                                            <p:cond delay="0"/>
                                          </p:stCondLst>
                                        </p:cTn>
                                        <p:tgtEl>
                                          <p:spTgt spid="31"/>
                                        </p:tgtEl>
                                        <p:attrNameLst>
                                          <p:attrName>style.visibility</p:attrName>
                                        </p:attrNameLst>
                                      </p:cBhvr>
                                      <p:to>
                                        <p:strVal val="visible"/>
                                      </p:to>
                                    </p:set>
                                    <p:anim calcmode="lin" valueType="num">
                                      <p:cBhvr>
                                        <p:cTn id="68" dur="500" fill="hold"/>
                                        <p:tgtEl>
                                          <p:spTgt spid="31"/>
                                        </p:tgtEl>
                                        <p:attrNameLst>
                                          <p:attrName>ppt_w</p:attrName>
                                        </p:attrNameLst>
                                      </p:cBhvr>
                                      <p:tavLst>
                                        <p:tav tm="0">
                                          <p:val>
                                            <p:fltVal val="0"/>
                                          </p:val>
                                        </p:tav>
                                        <p:tav tm="100000">
                                          <p:val>
                                            <p:strVal val="#ppt_w"/>
                                          </p:val>
                                        </p:tav>
                                      </p:tavLst>
                                    </p:anim>
                                    <p:anim calcmode="lin" valueType="num">
                                      <p:cBhvr>
                                        <p:cTn id="69" dur="500" fill="hold"/>
                                        <p:tgtEl>
                                          <p:spTgt spid="31"/>
                                        </p:tgtEl>
                                        <p:attrNameLst>
                                          <p:attrName>ppt_h</p:attrName>
                                        </p:attrNameLst>
                                      </p:cBhvr>
                                      <p:tavLst>
                                        <p:tav tm="0">
                                          <p:val>
                                            <p:fltVal val="0"/>
                                          </p:val>
                                        </p:tav>
                                        <p:tav tm="100000">
                                          <p:val>
                                            <p:strVal val="#ppt_h"/>
                                          </p:val>
                                        </p:tav>
                                      </p:tavLst>
                                    </p:anim>
                                    <p:animEffect transition="in" filter="fade">
                                      <p:cBhvr>
                                        <p:cTn id="70" dur="500"/>
                                        <p:tgtEl>
                                          <p:spTgt spid="31"/>
                                        </p:tgtEl>
                                      </p:cBhvr>
                                    </p:animEffect>
                                  </p:childTnLst>
                                </p:cTn>
                              </p:par>
                            </p:childTnLst>
                          </p:cTn>
                        </p:par>
                        <p:par>
                          <p:cTn id="71" fill="hold">
                            <p:stCondLst>
                              <p:cond delay="7000"/>
                            </p:stCondLst>
                            <p:childTnLst>
                              <p:par>
                                <p:cTn id="72" presetID="2" presetClass="entr" presetSubtype="8" accel="50000" decel="50000" fill="hold" grpId="0" nodeType="afterEffect">
                                  <p:stCondLst>
                                    <p:cond delay="0"/>
                                  </p:stCondLst>
                                  <p:childTnLst>
                                    <p:set>
                                      <p:cBhvr>
                                        <p:cTn id="73" dur="1" fill="hold">
                                          <p:stCondLst>
                                            <p:cond delay="0"/>
                                          </p:stCondLst>
                                        </p:cTn>
                                        <p:tgtEl>
                                          <p:spTgt spid="32"/>
                                        </p:tgtEl>
                                        <p:attrNameLst>
                                          <p:attrName>style.visibility</p:attrName>
                                        </p:attrNameLst>
                                      </p:cBhvr>
                                      <p:to>
                                        <p:strVal val="visible"/>
                                      </p:to>
                                    </p:set>
                                    <p:anim calcmode="lin" valueType="num">
                                      <p:cBhvr additive="base">
                                        <p:cTn id="74" dur="500" fill="hold"/>
                                        <p:tgtEl>
                                          <p:spTgt spid="32"/>
                                        </p:tgtEl>
                                        <p:attrNameLst>
                                          <p:attrName>ppt_x</p:attrName>
                                        </p:attrNameLst>
                                      </p:cBhvr>
                                      <p:tavLst>
                                        <p:tav tm="0">
                                          <p:val>
                                            <p:strVal val="0-#ppt_w/2"/>
                                          </p:val>
                                        </p:tav>
                                        <p:tav tm="100000">
                                          <p:val>
                                            <p:strVal val="#ppt_x"/>
                                          </p:val>
                                        </p:tav>
                                      </p:tavLst>
                                    </p:anim>
                                    <p:anim calcmode="lin" valueType="num">
                                      <p:cBhvr additive="base">
                                        <p:cTn id="75" dur="500" fill="hold"/>
                                        <p:tgtEl>
                                          <p:spTgt spid="32"/>
                                        </p:tgtEl>
                                        <p:attrNameLst>
                                          <p:attrName>ppt_y</p:attrName>
                                        </p:attrNameLst>
                                      </p:cBhvr>
                                      <p:tavLst>
                                        <p:tav tm="0">
                                          <p:val>
                                            <p:strVal val="#ppt_y"/>
                                          </p:val>
                                        </p:tav>
                                        <p:tav tm="100000">
                                          <p:val>
                                            <p:strVal val="#ppt_y"/>
                                          </p:val>
                                        </p:tav>
                                      </p:tavLst>
                                    </p:anim>
                                  </p:childTnLst>
                                </p:cTn>
                              </p:par>
                            </p:childTnLst>
                          </p:cTn>
                        </p:par>
                        <p:par>
                          <p:cTn id="76" fill="hold">
                            <p:stCondLst>
                              <p:cond delay="7500"/>
                            </p:stCondLst>
                            <p:childTnLst>
                              <p:par>
                                <p:cTn id="77" presetID="53" presetClass="entr" presetSubtype="0" fill="hold" grpId="0" nodeType="afterEffect">
                                  <p:stCondLst>
                                    <p:cond delay="0"/>
                                  </p:stCondLst>
                                  <p:childTnLst>
                                    <p:set>
                                      <p:cBhvr>
                                        <p:cTn id="78" dur="1" fill="hold">
                                          <p:stCondLst>
                                            <p:cond delay="0"/>
                                          </p:stCondLst>
                                        </p:cTn>
                                        <p:tgtEl>
                                          <p:spTgt spid="34"/>
                                        </p:tgtEl>
                                        <p:attrNameLst>
                                          <p:attrName>style.visibility</p:attrName>
                                        </p:attrNameLst>
                                      </p:cBhvr>
                                      <p:to>
                                        <p:strVal val="visible"/>
                                      </p:to>
                                    </p:set>
                                    <p:anim calcmode="lin" valueType="num">
                                      <p:cBhvr>
                                        <p:cTn id="79" dur="500" fill="hold"/>
                                        <p:tgtEl>
                                          <p:spTgt spid="34"/>
                                        </p:tgtEl>
                                        <p:attrNameLst>
                                          <p:attrName>ppt_w</p:attrName>
                                        </p:attrNameLst>
                                      </p:cBhvr>
                                      <p:tavLst>
                                        <p:tav tm="0">
                                          <p:val>
                                            <p:fltVal val="0"/>
                                          </p:val>
                                        </p:tav>
                                        <p:tav tm="100000">
                                          <p:val>
                                            <p:strVal val="#ppt_w"/>
                                          </p:val>
                                        </p:tav>
                                      </p:tavLst>
                                    </p:anim>
                                    <p:anim calcmode="lin" valueType="num">
                                      <p:cBhvr>
                                        <p:cTn id="80" dur="500" fill="hold"/>
                                        <p:tgtEl>
                                          <p:spTgt spid="34"/>
                                        </p:tgtEl>
                                        <p:attrNameLst>
                                          <p:attrName>ppt_h</p:attrName>
                                        </p:attrNameLst>
                                      </p:cBhvr>
                                      <p:tavLst>
                                        <p:tav tm="0">
                                          <p:val>
                                            <p:fltVal val="0"/>
                                          </p:val>
                                        </p:tav>
                                        <p:tav tm="100000">
                                          <p:val>
                                            <p:strVal val="#ppt_h"/>
                                          </p:val>
                                        </p:tav>
                                      </p:tavLst>
                                    </p:anim>
                                    <p:animEffect transition="in" filter="fade">
                                      <p:cBhvr>
                                        <p:cTn id="81" dur="500"/>
                                        <p:tgtEl>
                                          <p:spTgt spid="34"/>
                                        </p:tgtEl>
                                      </p:cBhvr>
                                    </p:animEffect>
                                  </p:childTnLst>
                                </p:cTn>
                              </p:par>
                            </p:childTnLst>
                          </p:cTn>
                        </p:par>
                        <p:par>
                          <p:cTn id="82" fill="hold">
                            <p:stCondLst>
                              <p:cond delay="8000"/>
                            </p:stCondLst>
                            <p:childTnLst>
                              <p:par>
                                <p:cTn id="83" presetID="2" presetClass="entr" presetSubtype="8" accel="50000" decel="50000" fill="hold" grpId="0" nodeType="afterEffect">
                                  <p:stCondLst>
                                    <p:cond delay="0"/>
                                  </p:stCondLst>
                                  <p:childTnLst>
                                    <p:set>
                                      <p:cBhvr>
                                        <p:cTn id="84" dur="1" fill="hold">
                                          <p:stCondLst>
                                            <p:cond delay="0"/>
                                          </p:stCondLst>
                                        </p:cTn>
                                        <p:tgtEl>
                                          <p:spTgt spid="35"/>
                                        </p:tgtEl>
                                        <p:attrNameLst>
                                          <p:attrName>style.visibility</p:attrName>
                                        </p:attrNameLst>
                                      </p:cBhvr>
                                      <p:to>
                                        <p:strVal val="visible"/>
                                      </p:to>
                                    </p:set>
                                    <p:anim calcmode="lin" valueType="num">
                                      <p:cBhvr additive="base">
                                        <p:cTn id="85" dur="500" fill="hold"/>
                                        <p:tgtEl>
                                          <p:spTgt spid="35"/>
                                        </p:tgtEl>
                                        <p:attrNameLst>
                                          <p:attrName>ppt_x</p:attrName>
                                        </p:attrNameLst>
                                      </p:cBhvr>
                                      <p:tavLst>
                                        <p:tav tm="0">
                                          <p:val>
                                            <p:strVal val="0-#ppt_w/2"/>
                                          </p:val>
                                        </p:tav>
                                        <p:tav tm="100000">
                                          <p:val>
                                            <p:strVal val="#ppt_x"/>
                                          </p:val>
                                        </p:tav>
                                      </p:tavLst>
                                    </p:anim>
                                    <p:anim calcmode="lin" valueType="num">
                                      <p:cBhvr additive="base">
                                        <p:cTn id="86" dur="500" fill="hold"/>
                                        <p:tgtEl>
                                          <p:spTgt spid="35"/>
                                        </p:tgtEl>
                                        <p:attrNameLst>
                                          <p:attrName>ppt_y</p:attrName>
                                        </p:attrNameLst>
                                      </p:cBhvr>
                                      <p:tavLst>
                                        <p:tav tm="0">
                                          <p:val>
                                            <p:strVal val="#ppt_y"/>
                                          </p:val>
                                        </p:tav>
                                        <p:tav tm="100000">
                                          <p:val>
                                            <p:strVal val="#ppt_y"/>
                                          </p:val>
                                        </p:tav>
                                      </p:tavLst>
                                    </p:anim>
                                  </p:childTnLst>
                                </p:cTn>
                              </p:par>
                            </p:childTnLst>
                          </p:cTn>
                        </p:par>
                        <p:par>
                          <p:cTn id="87" fill="hold">
                            <p:stCondLst>
                              <p:cond delay="8500"/>
                            </p:stCondLst>
                            <p:childTnLst>
                              <p:par>
                                <p:cTn id="88" presetID="53" presetClass="entr" presetSubtype="0" fill="hold" grpId="0" nodeType="afterEffect">
                                  <p:stCondLst>
                                    <p:cond delay="0"/>
                                  </p:stCondLst>
                                  <p:childTnLst>
                                    <p:set>
                                      <p:cBhvr>
                                        <p:cTn id="89" dur="1" fill="hold">
                                          <p:stCondLst>
                                            <p:cond delay="0"/>
                                          </p:stCondLst>
                                        </p:cTn>
                                        <p:tgtEl>
                                          <p:spTgt spid="36"/>
                                        </p:tgtEl>
                                        <p:attrNameLst>
                                          <p:attrName>style.visibility</p:attrName>
                                        </p:attrNameLst>
                                      </p:cBhvr>
                                      <p:to>
                                        <p:strVal val="visible"/>
                                      </p:to>
                                    </p:set>
                                    <p:anim calcmode="lin" valueType="num">
                                      <p:cBhvr>
                                        <p:cTn id="90" dur="500" fill="hold"/>
                                        <p:tgtEl>
                                          <p:spTgt spid="36"/>
                                        </p:tgtEl>
                                        <p:attrNameLst>
                                          <p:attrName>ppt_w</p:attrName>
                                        </p:attrNameLst>
                                      </p:cBhvr>
                                      <p:tavLst>
                                        <p:tav tm="0">
                                          <p:val>
                                            <p:fltVal val="0"/>
                                          </p:val>
                                        </p:tav>
                                        <p:tav tm="100000">
                                          <p:val>
                                            <p:strVal val="#ppt_w"/>
                                          </p:val>
                                        </p:tav>
                                      </p:tavLst>
                                    </p:anim>
                                    <p:anim calcmode="lin" valueType="num">
                                      <p:cBhvr>
                                        <p:cTn id="91" dur="500" fill="hold"/>
                                        <p:tgtEl>
                                          <p:spTgt spid="36"/>
                                        </p:tgtEl>
                                        <p:attrNameLst>
                                          <p:attrName>ppt_h</p:attrName>
                                        </p:attrNameLst>
                                      </p:cBhvr>
                                      <p:tavLst>
                                        <p:tav tm="0">
                                          <p:val>
                                            <p:fltVal val="0"/>
                                          </p:val>
                                        </p:tav>
                                        <p:tav tm="100000">
                                          <p:val>
                                            <p:strVal val="#ppt_h"/>
                                          </p:val>
                                        </p:tav>
                                      </p:tavLst>
                                    </p:anim>
                                    <p:animEffect transition="in" filter="fade">
                                      <p:cBhvr>
                                        <p:cTn id="92" dur="500"/>
                                        <p:tgtEl>
                                          <p:spTgt spid="36"/>
                                        </p:tgtEl>
                                      </p:cBhvr>
                                    </p:animEffect>
                                  </p:childTnLst>
                                </p:cTn>
                              </p:par>
                            </p:childTnLst>
                          </p:cTn>
                        </p:par>
                        <p:par>
                          <p:cTn id="93" fill="hold">
                            <p:stCondLst>
                              <p:cond delay="9000"/>
                            </p:stCondLst>
                            <p:childTnLst>
                              <p:par>
                                <p:cTn id="94" presetID="2" presetClass="entr" presetSubtype="8" accel="50000" decel="50000" fill="hold" grpId="0" nodeType="afterEffect">
                                  <p:stCondLst>
                                    <p:cond delay="0"/>
                                  </p:stCondLst>
                                  <p:childTnLst>
                                    <p:set>
                                      <p:cBhvr>
                                        <p:cTn id="95" dur="1" fill="hold">
                                          <p:stCondLst>
                                            <p:cond delay="0"/>
                                          </p:stCondLst>
                                        </p:cTn>
                                        <p:tgtEl>
                                          <p:spTgt spid="37"/>
                                        </p:tgtEl>
                                        <p:attrNameLst>
                                          <p:attrName>style.visibility</p:attrName>
                                        </p:attrNameLst>
                                      </p:cBhvr>
                                      <p:to>
                                        <p:strVal val="visible"/>
                                      </p:to>
                                    </p:set>
                                    <p:anim calcmode="lin" valueType="num">
                                      <p:cBhvr additive="base">
                                        <p:cTn id="96" dur="500" fill="hold"/>
                                        <p:tgtEl>
                                          <p:spTgt spid="37"/>
                                        </p:tgtEl>
                                        <p:attrNameLst>
                                          <p:attrName>ppt_x</p:attrName>
                                        </p:attrNameLst>
                                      </p:cBhvr>
                                      <p:tavLst>
                                        <p:tav tm="0">
                                          <p:val>
                                            <p:strVal val="0-#ppt_w/2"/>
                                          </p:val>
                                        </p:tav>
                                        <p:tav tm="100000">
                                          <p:val>
                                            <p:strVal val="#ppt_x"/>
                                          </p:val>
                                        </p:tav>
                                      </p:tavLst>
                                    </p:anim>
                                    <p:anim calcmode="lin" valueType="num">
                                      <p:cBhvr additive="base">
                                        <p:cTn id="97" dur="500" fill="hold"/>
                                        <p:tgtEl>
                                          <p:spTgt spid="37"/>
                                        </p:tgtEl>
                                        <p:attrNameLst>
                                          <p:attrName>ppt_y</p:attrName>
                                        </p:attrNameLst>
                                      </p:cBhvr>
                                      <p:tavLst>
                                        <p:tav tm="0">
                                          <p:val>
                                            <p:strVal val="#ppt_y"/>
                                          </p:val>
                                        </p:tav>
                                        <p:tav tm="100000">
                                          <p:val>
                                            <p:strVal val="#ppt_y"/>
                                          </p:val>
                                        </p:tav>
                                      </p:tavLst>
                                    </p:anim>
                                  </p:childTnLst>
                                </p:cTn>
                              </p:par>
                            </p:childTnLst>
                          </p:cTn>
                        </p:par>
                        <p:par>
                          <p:cTn id="98" fill="hold">
                            <p:stCondLst>
                              <p:cond delay="9500"/>
                            </p:stCondLst>
                            <p:childTnLst>
                              <p:par>
                                <p:cTn id="99" presetID="53" presetClass="entr" presetSubtype="0" fill="hold" grpId="0" nodeType="afterEffect">
                                  <p:stCondLst>
                                    <p:cond delay="0"/>
                                  </p:stCondLst>
                                  <p:childTnLst>
                                    <p:set>
                                      <p:cBhvr>
                                        <p:cTn id="100" dur="1" fill="hold">
                                          <p:stCondLst>
                                            <p:cond delay="0"/>
                                          </p:stCondLst>
                                        </p:cTn>
                                        <p:tgtEl>
                                          <p:spTgt spid="48"/>
                                        </p:tgtEl>
                                        <p:attrNameLst>
                                          <p:attrName>style.visibility</p:attrName>
                                        </p:attrNameLst>
                                      </p:cBhvr>
                                      <p:to>
                                        <p:strVal val="visible"/>
                                      </p:to>
                                    </p:set>
                                    <p:anim calcmode="lin" valueType="num">
                                      <p:cBhvr>
                                        <p:cTn id="101" dur="500" fill="hold"/>
                                        <p:tgtEl>
                                          <p:spTgt spid="48"/>
                                        </p:tgtEl>
                                        <p:attrNameLst>
                                          <p:attrName>ppt_w</p:attrName>
                                        </p:attrNameLst>
                                      </p:cBhvr>
                                      <p:tavLst>
                                        <p:tav tm="0">
                                          <p:val>
                                            <p:fltVal val="0"/>
                                          </p:val>
                                        </p:tav>
                                        <p:tav tm="100000">
                                          <p:val>
                                            <p:strVal val="#ppt_w"/>
                                          </p:val>
                                        </p:tav>
                                      </p:tavLst>
                                    </p:anim>
                                    <p:anim calcmode="lin" valueType="num">
                                      <p:cBhvr>
                                        <p:cTn id="102" dur="500" fill="hold"/>
                                        <p:tgtEl>
                                          <p:spTgt spid="48"/>
                                        </p:tgtEl>
                                        <p:attrNameLst>
                                          <p:attrName>ppt_h</p:attrName>
                                        </p:attrNameLst>
                                      </p:cBhvr>
                                      <p:tavLst>
                                        <p:tav tm="0">
                                          <p:val>
                                            <p:fltVal val="0"/>
                                          </p:val>
                                        </p:tav>
                                        <p:tav tm="100000">
                                          <p:val>
                                            <p:strVal val="#ppt_h"/>
                                          </p:val>
                                        </p:tav>
                                      </p:tavLst>
                                    </p:anim>
                                    <p:animEffect transition="in" filter="fade">
                                      <p:cBhvr>
                                        <p:cTn id="103" dur="500"/>
                                        <p:tgtEl>
                                          <p:spTgt spid="48"/>
                                        </p:tgtEl>
                                      </p:cBhvr>
                                    </p:animEffect>
                                  </p:childTnLst>
                                </p:cTn>
                              </p:par>
                              <p:par>
                                <p:cTn id="104" presetID="10" presetClass="entr" presetSubtype="0" fill="hold" grpId="0" nodeType="withEffect">
                                  <p:stCondLst>
                                    <p:cond delay="0"/>
                                  </p:stCondLst>
                                  <p:childTnLst>
                                    <p:set>
                                      <p:cBhvr>
                                        <p:cTn id="105" dur="1" fill="hold">
                                          <p:stCondLst>
                                            <p:cond delay="0"/>
                                          </p:stCondLst>
                                        </p:cTn>
                                        <p:tgtEl>
                                          <p:spTgt spid="24"/>
                                        </p:tgtEl>
                                        <p:attrNameLst>
                                          <p:attrName>style.visibility</p:attrName>
                                        </p:attrNameLst>
                                      </p:cBhvr>
                                      <p:to>
                                        <p:strVal val="visible"/>
                                      </p:to>
                                    </p:set>
                                    <p:animEffect transition="in" filter="fade">
                                      <p:cBhvr>
                                        <p:cTn id="106" dur="500"/>
                                        <p:tgtEl>
                                          <p:spTgt spid="24"/>
                                        </p:tgtEl>
                                      </p:cBhvr>
                                    </p:animEffect>
                                  </p:childTnLst>
                                </p:cTn>
                              </p:par>
                            </p:childTnLst>
                          </p:cTn>
                        </p:par>
                        <p:par>
                          <p:cTn id="107" fill="hold">
                            <p:stCondLst>
                              <p:cond delay="10000"/>
                            </p:stCondLst>
                            <p:childTnLst>
                              <p:par>
                                <p:cTn id="108" presetID="10" presetClass="entr" presetSubtype="0" fill="hold" grpId="0" nodeType="afterEffect">
                                  <p:stCondLst>
                                    <p:cond delay="0"/>
                                  </p:stCondLst>
                                  <p:childTnLst>
                                    <p:set>
                                      <p:cBhvr>
                                        <p:cTn id="109" dur="1" fill="hold">
                                          <p:stCondLst>
                                            <p:cond delay="0"/>
                                          </p:stCondLst>
                                        </p:cTn>
                                        <p:tgtEl>
                                          <p:spTgt spid="25">
                                            <p:txEl>
                                              <p:pRg st="0" end="0"/>
                                            </p:txEl>
                                          </p:spTgt>
                                        </p:tgtEl>
                                        <p:attrNameLst>
                                          <p:attrName>style.visibility</p:attrName>
                                        </p:attrNameLst>
                                      </p:cBhvr>
                                      <p:to>
                                        <p:strVal val="visible"/>
                                      </p:to>
                                    </p:set>
                                    <p:animEffect transition="in" filter="fade">
                                      <p:cBhvr>
                                        <p:cTn id="110" dur="500"/>
                                        <p:tgtEl>
                                          <p:spTgt spid="2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59" grpId="0" build="p">
        <p:tmplLst>
          <p:tmpl lvl="1">
            <p:tnLst>
              <p:par>
                <p:cTn presetID="22" presetClass="entr" presetSubtype="8" fill="hold" nodeType="afterEffect" nodePh="1">
                  <p:stCondLst>
                    <p:cond delay="0"/>
                  </p:stCondLst>
                  <p:endCondLst>
                    <p:cond evt="begin" delay="0"/>
                  </p:endCondLst>
                  <p:childTnLst>
                    <p:set>
                      <p:cBhvr>
                        <p:cTn dur="1" fill="hold">
                          <p:stCondLst>
                            <p:cond delay="0"/>
                          </p:stCondLst>
                        </p:cTn>
                        <p:tgtEl>
                          <p:spTgt spid="59"/>
                        </p:tgtEl>
                        <p:attrNameLst>
                          <p:attrName>style.visibility</p:attrName>
                        </p:attrNameLst>
                      </p:cBhvr>
                      <p:to>
                        <p:strVal val="visible"/>
                      </p:to>
                    </p:set>
                    <p:animEffect transition="in" filter="wipe(left)">
                      <p:cBhvr>
                        <p:cTn dur="500"/>
                        <p:tgtEl>
                          <p:spTgt spid="59"/>
                        </p:tgtEl>
                      </p:cBhvr>
                    </p:animEffect>
                  </p:childTnLst>
                </p:cTn>
              </p:par>
            </p:tnLst>
          </p:tmpl>
        </p:tmplLst>
      </p:bldP>
      <p:bldP spid="66" grpId="0" build="p">
        <p:tmplLst>
          <p:tmpl lvl="1">
            <p:tnLst>
              <p:par>
                <p:cTn presetID="22" presetClass="entr" presetSubtype="1" fill="hold" nodeType="afterEffect">
                  <p:stCondLst>
                    <p:cond delay="0"/>
                  </p:stCondLst>
                  <p:childTnLst>
                    <p:set>
                      <p:cBhvr>
                        <p:cTn dur="1" fill="hold">
                          <p:stCondLst>
                            <p:cond delay="0"/>
                          </p:stCondLst>
                        </p:cTn>
                        <p:tgtEl>
                          <p:spTgt spid="66"/>
                        </p:tgtEl>
                        <p:attrNameLst>
                          <p:attrName>style.visibility</p:attrName>
                        </p:attrNameLst>
                      </p:cBhvr>
                      <p:to>
                        <p:strVal val="visible"/>
                      </p:to>
                    </p:set>
                    <p:animEffect transition="in" filter="wipe(up)">
                      <p:cBhvr>
                        <p:cTn dur="500"/>
                        <p:tgtEl>
                          <p:spTgt spid="66"/>
                        </p:tgtEl>
                      </p:cBhvr>
                    </p:animEffect>
                  </p:childTnLst>
                </p:cTn>
              </p:par>
            </p:tnLst>
          </p:tmpl>
        </p:tmplLst>
      </p:bldP>
      <p:bldP spid="76" grpId="0" animBg="1"/>
      <p:bldP spid="77" grpId="0" build="p">
        <p:tmplLst>
          <p:tmpl lvl="1">
            <p:tnLst>
              <p:par>
                <p:cTn presetID="22" presetClass="entr" presetSubtype="8" fill="hold" nodeType="afterEffect" nodePh="1">
                  <p:stCondLst>
                    <p:cond delay="0"/>
                  </p:stCondLst>
                  <p:endCondLst>
                    <p:cond evt="begin" delay="0"/>
                  </p:endCondLst>
                  <p:childTnLst>
                    <p:set>
                      <p:cBhvr>
                        <p:cTn dur="1" fill="hold">
                          <p:stCondLst>
                            <p:cond delay="0"/>
                          </p:stCondLst>
                        </p:cTn>
                        <p:tgtEl>
                          <p:spTgt spid="77"/>
                        </p:tgtEl>
                        <p:attrNameLst>
                          <p:attrName>style.visibility</p:attrName>
                        </p:attrNameLst>
                      </p:cBhvr>
                      <p:to>
                        <p:strVal val="visible"/>
                      </p:to>
                    </p:set>
                    <p:animEffect transition="in" filter="wipe(left)">
                      <p:cBhvr>
                        <p:cTn dur="500"/>
                        <p:tgtEl>
                          <p:spTgt spid="77"/>
                        </p:tgtEl>
                      </p:cBhvr>
                    </p:animEffect>
                  </p:childTnLst>
                </p:cTn>
              </p:par>
            </p:tnLst>
          </p:tmpl>
        </p:tmplLst>
      </p:bldP>
      <p:bldP spid="78" grpId="0" build="p">
        <p:tmplLst>
          <p:tmpl lvl="1">
            <p:tnLst>
              <p:par>
                <p:cTn presetID="22" presetClass="entr" presetSubtype="1" fill="hold" nodeType="afterEffect">
                  <p:stCondLst>
                    <p:cond delay="0"/>
                  </p:stCondLst>
                  <p:childTnLst>
                    <p:set>
                      <p:cBhvr>
                        <p:cTn dur="1" fill="hold">
                          <p:stCondLst>
                            <p:cond delay="0"/>
                          </p:stCondLst>
                        </p:cTn>
                        <p:tgtEl>
                          <p:spTgt spid="78"/>
                        </p:tgtEl>
                        <p:attrNameLst>
                          <p:attrName>style.visibility</p:attrName>
                        </p:attrNameLst>
                      </p:cBhvr>
                      <p:to>
                        <p:strVal val="visible"/>
                      </p:to>
                    </p:set>
                    <p:animEffect transition="in" filter="wipe(up)">
                      <p:cBhvr>
                        <p:cTn dur="500"/>
                        <p:tgtEl>
                          <p:spTgt spid="78"/>
                        </p:tgtEl>
                      </p:cBhvr>
                    </p:animEffect>
                  </p:childTnLst>
                </p:cTn>
              </p:par>
            </p:tnLst>
          </p:tmpl>
        </p:tmplLst>
      </p:bldP>
      <p:bldP spid="79" grpId="0" animBg="1"/>
      <p:bldP spid="80" grpId="0" build="p">
        <p:tmplLst>
          <p:tmpl lvl="1">
            <p:tnLst>
              <p:par>
                <p:cTn presetID="22" presetClass="entr" presetSubtype="8" fill="hold" nodeType="afterEffect" nodePh="1">
                  <p:stCondLst>
                    <p:cond delay="0"/>
                  </p:stCondLst>
                  <p:endCondLst>
                    <p:cond evt="begin" delay="0"/>
                  </p:endCondLst>
                  <p:childTnLst>
                    <p:set>
                      <p:cBhvr>
                        <p:cTn dur="1" fill="hold">
                          <p:stCondLst>
                            <p:cond delay="0"/>
                          </p:stCondLst>
                        </p:cTn>
                        <p:tgtEl>
                          <p:spTgt spid="80"/>
                        </p:tgtEl>
                        <p:attrNameLst>
                          <p:attrName>style.visibility</p:attrName>
                        </p:attrNameLst>
                      </p:cBhvr>
                      <p:to>
                        <p:strVal val="visible"/>
                      </p:to>
                    </p:set>
                    <p:animEffect transition="in" filter="wipe(left)">
                      <p:cBhvr>
                        <p:cTn dur="500"/>
                        <p:tgtEl>
                          <p:spTgt spid="80"/>
                        </p:tgtEl>
                      </p:cBhvr>
                    </p:animEffect>
                  </p:childTnLst>
                </p:cTn>
              </p:par>
            </p:tnLst>
          </p:tmpl>
        </p:tmplLst>
      </p:bldP>
      <p:bldP spid="81" grpId="0" build="p">
        <p:tmplLst>
          <p:tmpl lvl="1">
            <p:tnLst>
              <p:par>
                <p:cTn presetID="22" presetClass="entr" presetSubtype="1" fill="hold" nodeType="afterEffect">
                  <p:stCondLst>
                    <p:cond delay="0"/>
                  </p:stCondLst>
                  <p:childTnLst>
                    <p:set>
                      <p:cBhvr>
                        <p:cTn dur="1" fill="hold">
                          <p:stCondLst>
                            <p:cond delay="0"/>
                          </p:stCondLst>
                        </p:cTn>
                        <p:tgtEl>
                          <p:spTgt spid="81"/>
                        </p:tgtEl>
                        <p:attrNameLst>
                          <p:attrName>style.visibility</p:attrName>
                        </p:attrNameLst>
                      </p:cBhvr>
                      <p:to>
                        <p:strVal val="visible"/>
                      </p:to>
                    </p:set>
                    <p:animEffect transition="in" filter="wipe(up)">
                      <p:cBhvr>
                        <p:cTn dur="500"/>
                        <p:tgtEl>
                          <p:spTgt spid="81"/>
                        </p:tgtEl>
                      </p:cBhvr>
                    </p:animEffect>
                  </p:childTnLst>
                </p:cTn>
              </p:par>
            </p:tnLst>
          </p:tmpl>
        </p:tmplLst>
      </p:bldP>
      <p:bldP spid="82" grpId="0" animBg="1"/>
      <p:bldP spid="83" grpId="0" build="p">
        <p:tmplLst>
          <p:tmpl lvl="1">
            <p:tnLst>
              <p:par>
                <p:cTn presetID="22" presetClass="entr" presetSubtype="8" fill="hold" nodeType="afterEffect" nodePh="1">
                  <p:stCondLst>
                    <p:cond delay="0"/>
                  </p:stCondLst>
                  <p:endCondLst>
                    <p:cond evt="begin" delay="0"/>
                  </p:endCondLst>
                  <p:childTnLst>
                    <p:set>
                      <p:cBhvr>
                        <p:cTn dur="1" fill="hold">
                          <p:stCondLst>
                            <p:cond delay="0"/>
                          </p:stCondLst>
                        </p:cTn>
                        <p:tgtEl>
                          <p:spTgt spid="83"/>
                        </p:tgtEl>
                        <p:attrNameLst>
                          <p:attrName>style.visibility</p:attrName>
                        </p:attrNameLst>
                      </p:cBhvr>
                      <p:to>
                        <p:strVal val="visible"/>
                      </p:to>
                    </p:set>
                    <p:animEffect transition="in" filter="wipe(left)">
                      <p:cBhvr>
                        <p:cTn dur="500"/>
                        <p:tgtEl>
                          <p:spTgt spid="83"/>
                        </p:tgtEl>
                      </p:cBhvr>
                    </p:animEffect>
                  </p:childTnLst>
                </p:cTn>
              </p:par>
            </p:tnLst>
          </p:tmpl>
        </p:tmplLst>
      </p:bldP>
      <p:bldP spid="84" grpId="0" build="p">
        <p:tmplLst>
          <p:tmpl lvl="1">
            <p:tnLst>
              <p:par>
                <p:cTn presetID="22" presetClass="entr" presetSubtype="1" fill="hold" nodeType="afterEffect">
                  <p:stCondLst>
                    <p:cond delay="0"/>
                  </p:stCondLst>
                  <p:childTnLst>
                    <p:set>
                      <p:cBhvr>
                        <p:cTn dur="1" fill="hold">
                          <p:stCondLst>
                            <p:cond delay="0"/>
                          </p:stCondLst>
                        </p:cTn>
                        <p:tgtEl>
                          <p:spTgt spid="84"/>
                        </p:tgtEl>
                        <p:attrNameLst>
                          <p:attrName>style.visibility</p:attrName>
                        </p:attrNameLst>
                      </p:cBhvr>
                      <p:to>
                        <p:strVal val="visible"/>
                      </p:to>
                    </p:set>
                    <p:animEffect transition="in" filter="wipe(up)">
                      <p:cBhvr>
                        <p:cTn dur="500"/>
                        <p:tgtEl>
                          <p:spTgt spid="84"/>
                        </p:tgtEl>
                      </p:cBhvr>
                    </p:animEffect>
                  </p:childTnLst>
                </p:cTn>
              </p:par>
            </p:tnLst>
          </p:tmpl>
        </p:tmplLst>
      </p:bldP>
      <p:bldP spid="30" grpId="0" animBg="1"/>
      <p:bldP spid="31" grpId="0" animBg="1"/>
      <p:bldP spid="32" grpId="0" animBg="1"/>
      <p:bldP spid="34" grpId="0" animBg="1"/>
      <p:bldP spid="35" grpId="0" animBg="1"/>
      <p:bldP spid="36" grpId="0" animBg="1"/>
      <p:bldP spid="37" grpId="0" animBg="1"/>
      <p:bldP spid="48" grpId="0" animBg="1"/>
      <p:bldP spid="24" grpId="0"/>
      <p:bldP spid="25" grpId="0" build="p">
        <p:tmplLst>
          <p:tmpl lvl="1">
            <p:tnLst>
              <p:par>
                <p:cTn presetID="10" presetClass="entr" presetSubtype="0" fill="hold" nodeType="afterEffect">
                  <p:stCondLst>
                    <p:cond delay="0"/>
                  </p:stCondLst>
                  <p:childTnLst>
                    <p:set>
                      <p:cBhvr>
                        <p:cTn dur="1" fill="hold">
                          <p:stCondLst>
                            <p:cond delay="0"/>
                          </p:stCondLst>
                        </p:cTn>
                        <p:tgtEl>
                          <p:spTgt spid="25"/>
                        </p:tgtEl>
                        <p:attrNameLst>
                          <p:attrName>style.visibility</p:attrName>
                        </p:attrNameLst>
                      </p:cBhvr>
                      <p:to>
                        <p:strVal val="visible"/>
                      </p:to>
                    </p:set>
                    <p:animEffect transition="in" filter="fade">
                      <p:cBhvr>
                        <p:cTn dur="500"/>
                        <p:tgtEl>
                          <p:spTgt spid="25"/>
                        </p:tgtEl>
                      </p:cBhvr>
                    </p:animEffect>
                  </p:childTnLst>
                </p:cTn>
              </p:par>
            </p:tnLst>
          </p:tmpl>
        </p:tmplLst>
      </p:bldP>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2_Pic05">
    <p:spTree>
      <p:nvGrpSpPr>
        <p:cNvPr id="1" name=""/>
        <p:cNvGrpSpPr/>
        <p:nvPr/>
      </p:nvGrpSpPr>
      <p:grpSpPr>
        <a:xfrm>
          <a:off x="0" y="0"/>
          <a:ext cx="0" cy="0"/>
          <a:chOff x="0" y="0"/>
          <a:chExt cx="0" cy="0"/>
        </a:xfrm>
      </p:grpSpPr>
      <p:sp>
        <p:nvSpPr>
          <p:cNvPr id="7" name="Picture Placeholder 7"/>
          <p:cNvSpPr>
            <a:spLocks noGrp="1"/>
          </p:cNvSpPr>
          <p:nvPr>
            <p:ph type="pic" sz="quarter" idx="10" hasCustomPrompt="1"/>
          </p:nvPr>
        </p:nvSpPr>
        <p:spPr>
          <a:xfrm>
            <a:off x="887984" y="1510378"/>
            <a:ext cx="5066845" cy="1887703"/>
          </a:xfrm>
          <a:prstGeom prst="rect">
            <a:avLst/>
          </a:prstGeom>
          <a:solidFill>
            <a:schemeClr val="bg1">
              <a:lumMod val="85000"/>
            </a:schemeClr>
          </a:solidFill>
          <a:ln w="19050">
            <a:noFill/>
          </a:ln>
        </p:spPr>
        <p:txBody>
          <a:bodyPr tIns="0" bIns="182880" anchor="b"/>
          <a:lstStyle>
            <a:lvl1pPr algn="ctr">
              <a:buNone/>
              <a:defRPr sz="1400" baseline="0">
                <a:solidFill>
                  <a:schemeClr val="tx1">
                    <a:lumMod val="50000"/>
                    <a:lumOff val="50000"/>
                  </a:schemeClr>
                </a:solidFill>
              </a:defRPr>
            </a:lvl1pPr>
          </a:lstStyle>
          <a:p>
            <a:r>
              <a:rPr lang="en-US" dirty="0"/>
              <a:t>Click Icon To Add Image</a:t>
            </a:r>
          </a:p>
        </p:txBody>
      </p:sp>
      <p:sp>
        <p:nvSpPr>
          <p:cNvPr id="11" name="Rectangle 10"/>
          <p:cNvSpPr/>
          <p:nvPr userDrawn="1"/>
        </p:nvSpPr>
        <p:spPr>
          <a:xfrm>
            <a:off x="887983" y="3398080"/>
            <a:ext cx="5085023" cy="406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b="1" dirty="0"/>
          </a:p>
        </p:txBody>
      </p:sp>
      <p:sp>
        <p:nvSpPr>
          <p:cNvPr id="33" name="Text Placeholder 3"/>
          <p:cNvSpPr>
            <a:spLocks noGrp="1"/>
          </p:cNvSpPr>
          <p:nvPr>
            <p:ph type="body" sz="half" idx="18" hasCustomPrompt="1"/>
          </p:nvPr>
        </p:nvSpPr>
        <p:spPr>
          <a:xfrm>
            <a:off x="1011344" y="3405957"/>
            <a:ext cx="4838299" cy="390649"/>
          </a:xfrm>
          <a:prstGeom prst="rect">
            <a:avLst/>
          </a:prstGeom>
        </p:spPr>
        <p:txBody>
          <a:bodyPr wrap="square" lIns="0" tIns="0" rIns="0" bIns="0" anchor="ctr">
            <a:noAutofit/>
          </a:bodyPr>
          <a:lstStyle>
            <a:lvl1pPr marL="0" indent="0" algn="ctr">
              <a:buNone/>
              <a:defRPr sz="1600" b="1" baseline="0">
                <a:solidFill>
                  <a:schemeClr val="bg1"/>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Title Goes Here</a:t>
            </a:r>
          </a:p>
        </p:txBody>
      </p:sp>
      <p:sp>
        <p:nvSpPr>
          <p:cNvPr id="32" name="Picture Placeholder 7"/>
          <p:cNvSpPr>
            <a:spLocks noGrp="1"/>
          </p:cNvSpPr>
          <p:nvPr>
            <p:ph type="pic" sz="quarter" idx="19" hasCustomPrompt="1"/>
          </p:nvPr>
        </p:nvSpPr>
        <p:spPr>
          <a:xfrm>
            <a:off x="6241611" y="1510378"/>
            <a:ext cx="5066845" cy="1887703"/>
          </a:xfrm>
          <a:prstGeom prst="rect">
            <a:avLst/>
          </a:prstGeom>
          <a:solidFill>
            <a:schemeClr val="bg1">
              <a:lumMod val="85000"/>
            </a:schemeClr>
          </a:solidFill>
          <a:ln w="19050">
            <a:noFill/>
          </a:ln>
        </p:spPr>
        <p:txBody>
          <a:bodyPr tIns="0" bIns="182880" anchor="b"/>
          <a:lstStyle>
            <a:lvl1pPr algn="ctr">
              <a:buNone/>
              <a:defRPr sz="1400" baseline="0">
                <a:solidFill>
                  <a:schemeClr val="tx1">
                    <a:lumMod val="50000"/>
                    <a:lumOff val="50000"/>
                  </a:schemeClr>
                </a:solidFill>
              </a:defRPr>
            </a:lvl1pPr>
          </a:lstStyle>
          <a:p>
            <a:r>
              <a:rPr lang="en-US" dirty="0"/>
              <a:t>Click Icon To Add Image</a:t>
            </a:r>
          </a:p>
        </p:txBody>
      </p:sp>
      <p:sp>
        <p:nvSpPr>
          <p:cNvPr id="35" name="Rectangle 34"/>
          <p:cNvSpPr/>
          <p:nvPr userDrawn="1"/>
        </p:nvSpPr>
        <p:spPr>
          <a:xfrm>
            <a:off x="6241610" y="3398080"/>
            <a:ext cx="5085023" cy="406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67" b="1" dirty="0"/>
          </a:p>
        </p:txBody>
      </p:sp>
      <p:sp>
        <p:nvSpPr>
          <p:cNvPr id="36" name="Text Placeholder 3"/>
          <p:cNvSpPr>
            <a:spLocks noGrp="1"/>
          </p:cNvSpPr>
          <p:nvPr>
            <p:ph type="body" sz="half" idx="20" hasCustomPrompt="1"/>
          </p:nvPr>
        </p:nvSpPr>
        <p:spPr>
          <a:xfrm>
            <a:off x="6364971" y="3405957"/>
            <a:ext cx="4838299" cy="390649"/>
          </a:xfrm>
          <a:prstGeom prst="rect">
            <a:avLst/>
          </a:prstGeom>
        </p:spPr>
        <p:txBody>
          <a:bodyPr wrap="square" lIns="0" tIns="0" rIns="0" bIns="0" anchor="ctr">
            <a:noAutofit/>
          </a:bodyPr>
          <a:lstStyle>
            <a:lvl1pPr marL="0" indent="0" algn="ctr">
              <a:buNone/>
              <a:defRPr sz="1600" b="1" baseline="0">
                <a:solidFill>
                  <a:schemeClr val="bg1"/>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Title Goes Here</a:t>
            </a:r>
          </a:p>
        </p:txBody>
      </p:sp>
      <p:sp>
        <p:nvSpPr>
          <p:cNvPr id="38" name="Freeform 45"/>
          <p:cNvSpPr>
            <a:spLocks noEditPoints="1"/>
          </p:cNvSpPr>
          <p:nvPr userDrawn="1"/>
        </p:nvSpPr>
        <p:spPr bwMode="auto">
          <a:xfrm>
            <a:off x="887984" y="4542480"/>
            <a:ext cx="414624" cy="414624"/>
          </a:xfrm>
          <a:custGeom>
            <a:avLst/>
            <a:gdLst/>
            <a:ahLst/>
            <a:cxnLst>
              <a:cxn ang="0">
                <a:pos x="27" y="55"/>
              </a:cxn>
              <a:cxn ang="0">
                <a:pos x="0" y="27"/>
              </a:cxn>
              <a:cxn ang="0">
                <a:pos x="27" y="0"/>
              </a:cxn>
              <a:cxn ang="0">
                <a:pos x="55" y="27"/>
              </a:cxn>
              <a:cxn ang="0">
                <a:pos x="27" y="55"/>
              </a:cxn>
              <a:cxn ang="0">
                <a:pos x="45" y="20"/>
              </a:cxn>
              <a:cxn ang="0">
                <a:pos x="42" y="17"/>
              </a:cxn>
              <a:cxn ang="0">
                <a:pos x="40" y="16"/>
              </a:cxn>
              <a:cxn ang="0">
                <a:pos x="38" y="17"/>
              </a:cxn>
              <a:cxn ang="0">
                <a:pos x="24" y="31"/>
              </a:cxn>
              <a:cxn ang="0">
                <a:pos x="16" y="23"/>
              </a:cxn>
              <a:cxn ang="0">
                <a:pos x="14" y="22"/>
              </a:cxn>
              <a:cxn ang="0">
                <a:pos x="13" y="23"/>
              </a:cxn>
              <a:cxn ang="0">
                <a:pos x="9" y="26"/>
              </a:cxn>
              <a:cxn ang="0">
                <a:pos x="9" y="28"/>
              </a:cxn>
              <a:cxn ang="0">
                <a:pos x="9" y="30"/>
              </a:cxn>
              <a:cxn ang="0">
                <a:pos x="22" y="43"/>
              </a:cxn>
              <a:cxn ang="0">
                <a:pos x="24" y="43"/>
              </a:cxn>
              <a:cxn ang="0">
                <a:pos x="26" y="43"/>
              </a:cxn>
              <a:cxn ang="0">
                <a:pos x="45" y="23"/>
              </a:cxn>
              <a:cxn ang="0">
                <a:pos x="46" y="22"/>
              </a:cxn>
              <a:cxn ang="0">
                <a:pos x="45" y="20"/>
              </a:cxn>
            </a:cxnLst>
            <a:rect l="0" t="0" r="r" b="b"/>
            <a:pathLst>
              <a:path w="55" h="55">
                <a:moveTo>
                  <a:pt x="27" y="55"/>
                </a:moveTo>
                <a:cubicBezTo>
                  <a:pt x="12" y="55"/>
                  <a:pt x="0" y="42"/>
                  <a:pt x="0" y="27"/>
                </a:cubicBezTo>
                <a:cubicBezTo>
                  <a:pt x="0" y="12"/>
                  <a:pt x="12" y="0"/>
                  <a:pt x="27" y="0"/>
                </a:cubicBezTo>
                <a:cubicBezTo>
                  <a:pt x="42" y="0"/>
                  <a:pt x="55" y="12"/>
                  <a:pt x="55" y="27"/>
                </a:cubicBezTo>
                <a:cubicBezTo>
                  <a:pt x="55" y="42"/>
                  <a:pt x="42" y="55"/>
                  <a:pt x="27" y="55"/>
                </a:cubicBezTo>
                <a:close/>
                <a:moveTo>
                  <a:pt x="45" y="20"/>
                </a:moveTo>
                <a:cubicBezTo>
                  <a:pt x="42" y="17"/>
                  <a:pt x="42" y="17"/>
                  <a:pt x="42" y="17"/>
                </a:cubicBezTo>
                <a:cubicBezTo>
                  <a:pt x="41" y="16"/>
                  <a:pt x="41" y="16"/>
                  <a:pt x="40" y="16"/>
                </a:cubicBezTo>
                <a:cubicBezTo>
                  <a:pt x="39" y="16"/>
                  <a:pt x="39" y="16"/>
                  <a:pt x="38" y="17"/>
                </a:cubicBezTo>
                <a:cubicBezTo>
                  <a:pt x="24" y="31"/>
                  <a:pt x="24" y="31"/>
                  <a:pt x="24" y="31"/>
                </a:cubicBezTo>
                <a:cubicBezTo>
                  <a:pt x="16" y="23"/>
                  <a:pt x="16" y="23"/>
                  <a:pt x="16" y="23"/>
                </a:cubicBezTo>
                <a:cubicBezTo>
                  <a:pt x="15" y="23"/>
                  <a:pt x="15" y="22"/>
                  <a:pt x="14" y="22"/>
                </a:cubicBezTo>
                <a:cubicBezTo>
                  <a:pt x="14" y="22"/>
                  <a:pt x="13" y="23"/>
                  <a:pt x="13" y="23"/>
                </a:cubicBezTo>
                <a:cubicBezTo>
                  <a:pt x="9" y="26"/>
                  <a:pt x="9" y="26"/>
                  <a:pt x="9" y="26"/>
                </a:cubicBezTo>
                <a:cubicBezTo>
                  <a:pt x="9" y="27"/>
                  <a:pt x="9" y="27"/>
                  <a:pt x="9" y="28"/>
                </a:cubicBezTo>
                <a:cubicBezTo>
                  <a:pt x="9" y="29"/>
                  <a:pt x="9" y="29"/>
                  <a:pt x="9" y="30"/>
                </a:cubicBezTo>
                <a:cubicBezTo>
                  <a:pt x="22" y="43"/>
                  <a:pt x="22" y="43"/>
                  <a:pt x="22" y="43"/>
                </a:cubicBezTo>
                <a:cubicBezTo>
                  <a:pt x="23" y="43"/>
                  <a:pt x="23" y="43"/>
                  <a:pt x="24" y="43"/>
                </a:cubicBezTo>
                <a:cubicBezTo>
                  <a:pt x="25" y="43"/>
                  <a:pt x="25" y="43"/>
                  <a:pt x="26" y="43"/>
                </a:cubicBezTo>
                <a:cubicBezTo>
                  <a:pt x="45" y="23"/>
                  <a:pt x="45" y="23"/>
                  <a:pt x="45" y="23"/>
                </a:cubicBezTo>
                <a:cubicBezTo>
                  <a:pt x="45" y="23"/>
                  <a:pt x="46" y="22"/>
                  <a:pt x="46" y="22"/>
                </a:cubicBezTo>
                <a:cubicBezTo>
                  <a:pt x="46" y="21"/>
                  <a:pt x="45" y="20"/>
                  <a:pt x="45" y="20"/>
                </a:cubicBezTo>
                <a:close/>
              </a:path>
            </a:pathLst>
          </a:custGeom>
          <a:solidFill>
            <a:schemeClr val="accent1"/>
          </a:solidFill>
          <a:ln w="9525">
            <a:noFill/>
            <a:round/>
            <a:headEnd/>
            <a:tailEnd/>
          </a:ln>
        </p:spPr>
        <p:txBody>
          <a:bodyPr vert="horz" wrap="square" lIns="121920" tIns="60960" rIns="121920" bIns="60960" numCol="1" anchor="t" anchorCtr="0" compatLnSpc="1">
            <a:prstTxWarp prst="textNoShape">
              <a:avLst/>
            </a:prstTxWarp>
          </a:bodyPr>
          <a:lstStyle/>
          <a:p>
            <a:endParaRPr lang="en-US" sz="2400" dirty="0"/>
          </a:p>
        </p:txBody>
      </p:sp>
      <p:sp>
        <p:nvSpPr>
          <p:cNvPr id="39" name="Text Placeholder 3"/>
          <p:cNvSpPr>
            <a:spLocks noGrp="1"/>
          </p:cNvSpPr>
          <p:nvPr>
            <p:ph type="body" sz="half" idx="15"/>
          </p:nvPr>
        </p:nvSpPr>
        <p:spPr>
          <a:xfrm>
            <a:off x="1404207" y="4480332"/>
            <a:ext cx="4524956" cy="538920"/>
          </a:xfrm>
          <a:prstGeom prst="rect">
            <a:avLst/>
          </a:prstGeom>
        </p:spPr>
        <p:txBody>
          <a:bodyPr wrap="square" lIns="0" tIns="0" rIns="0" bIns="0" anchor="t">
            <a:noAutofit/>
          </a:bodyPr>
          <a:lstStyle>
            <a:lvl1pPr marL="0" indent="0" algn="l">
              <a:buNone/>
              <a:defRPr sz="1467" b="0" baseline="0">
                <a:solidFill>
                  <a:schemeClr val="tx1">
                    <a:lumMod val="50000"/>
                    <a:lumOff val="50000"/>
                  </a:schemeClr>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algn="ctr"/>
            <a:endParaRPr lang="en-US" sz="1333" dirty="0">
              <a:solidFill>
                <a:schemeClr val="tx1">
                  <a:lumMod val="50000"/>
                  <a:lumOff val="50000"/>
                </a:schemeClr>
              </a:solidFill>
            </a:endParaRPr>
          </a:p>
          <a:p>
            <a:pPr algn="ctr"/>
            <a:endParaRPr lang="en-US" sz="1333" dirty="0">
              <a:solidFill>
                <a:schemeClr val="tx1">
                  <a:lumMod val="50000"/>
                  <a:lumOff val="50000"/>
                </a:schemeClr>
              </a:solidFill>
            </a:endParaRPr>
          </a:p>
          <a:p>
            <a:pPr algn="ctr"/>
            <a:endParaRPr lang="en-US" sz="1333" dirty="0">
              <a:solidFill>
                <a:schemeClr val="tx1">
                  <a:lumMod val="50000"/>
                  <a:lumOff val="50000"/>
                </a:schemeClr>
              </a:solidFill>
            </a:endParaRPr>
          </a:p>
        </p:txBody>
      </p:sp>
      <p:sp>
        <p:nvSpPr>
          <p:cNvPr id="40" name="Text Placeholder 3"/>
          <p:cNvSpPr>
            <a:spLocks noGrp="1"/>
          </p:cNvSpPr>
          <p:nvPr>
            <p:ph type="body" sz="half" idx="25" hasCustomPrompt="1"/>
          </p:nvPr>
        </p:nvSpPr>
        <p:spPr>
          <a:xfrm>
            <a:off x="1404206" y="4089682"/>
            <a:ext cx="4524956" cy="390649"/>
          </a:xfrm>
          <a:prstGeom prst="rect">
            <a:avLst/>
          </a:prstGeom>
        </p:spPr>
        <p:txBody>
          <a:bodyPr wrap="square" lIns="0" tIns="0" rIns="0" bIns="0" anchor="ctr">
            <a:noAutofit/>
          </a:bodyPr>
          <a:lstStyle>
            <a:lvl1pPr marL="0" indent="0" algn="l">
              <a:buNone/>
              <a:defRPr sz="1867" b="1" baseline="0">
                <a:solidFill>
                  <a:schemeClr val="accent1"/>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Title Goes Here</a:t>
            </a:r>
          </a:p>
        </p:txBody>
      </p:sp>
      <p:sp>
        <p:nvSpPr>
          <p:cNvPr id="41" name="Freeform 45"/>
          <p:cNvSpPr>
            <a:spLocks noEditPoints="1"/>
          </p:cNvSpPr>
          <p:nvPr userDrawn="1"/>
        </p:nvSpPr>
        <p:spPr bwMode="auto">
          <a:xfrm>
            <a:off x="887984" y="5546727"/>
            <a:ext cx="414624" cy="414624"/>
          </a:xfrm>
          <a:custGeom>
            <a:avLst/>
            <a:gdLst/>
            <a:ahLst/>
            <a:cxnLst>
              <a:cxn ang="0">
                <a:pos x="27" y="55"/>
              </a:cxn>
              <a:cxn ang="0">
                <a:pos x="0" y="27"/>
              </a:cxn>
              <a:cxn ang="0">
                <a:pos x="27" y="0"/>
              </a:cxn>
              <a:cxn ang="0">
                <a:pos x="55" y="27"/>
              </a:cxn>
              <a:cxn ang="0">
                <a:pos x="27" y="55"/>
              </a:cxn>
              <a:cxn ang="0">
                <a:pos x="45" y="20"/>
              </a:cxn>
              <a:cxn ang="0">
                <a:pos x="42" y="17"/>
              </a:cxn>
              <a:cxn ang="0">
                <a:pos x="40" y="16"/>
              </a:cxn>
              <a:cxn ang="0">
                <a:pos x="38" y="17"/>
              </a:cxn>
              <a:cxn ang="0">
                <a:pos x="24" y="31"/>
              </a:cxn>
              <a:cxn ang="0">
                <a:pos x="16" y="23"/>
              </a:cxn>
              <a:cxn ang="0">
                <a:pos x="14" y="22"/>
              </a:cxn>
              <a:cxn ang="0">
                <a:pos x="13" y="23"/>
              </a:cxn>
              <a:cxn ang="0">
                <a:pos x="9" y="26"/>
              </a:cxn>
              <a:cxn ang="0">
                <a:pos x="9" y="28"/>
              </a:cxn>
              <a:cxn ang="0">
                <a:pos x="9" y="30"/>
              </a:cxn>
              <a:cxn ang="0">
                <a:pos x="22" y="43"/>
              </a:cxn>
              <a:cxn ang="0">
                <a:pos x="24" y="43"/>
              </a:cxn>
              <a:cxn ang="0">
                <a:pos x="26" y="43"/>
              </a:cxn>
              <a:cxn ang="0">
                <a:pos x="45" y="23"/>
              </a:cxn>
              <a:cxn ang="0">
                <a:pos x="46" y="22"/>
              </a:cxn>
              <a:cxn ang="0">
                <a:pos x="45" y="20"/>
              </a:cxn>
            </a:cxnLst>
            <a:rect l="0" t="0" r="r" b="b"/>
            <a:pathLst>
              <a:path w="55" h="55">
                <a:moveTo>
                  <a:pt x="27" y="55"/>
                </a:moveTo>
                <a:cubicBezTo>
                  <a:pt x="12" y="55"/>
                  <a:pt x="0" y="42"/>
                  <a:pt x="0" y="27"/>
                </a:cubicBezTo>
                <a:cubicBezTo>
                  <a:pt x="0" y="12"/>
                  <a:pt x="12" y="0"/>
                  <a:pt x="27" y="0"/>
                </a:cubicBezTo>
                <a:cubicBezTo>
                  <a:pt x="42" y="0"/>
                  <a:pt x="55" y="12"/>
                  <a:pt x="55" y="27"/>
                </a:cubicBezTo>
                <a:cubicBezTo>
                  <a:pt x="55" y="42"/>
                  <a:pt x="42" y="55"/>
                  <a:pt x="27" y="55"/>
                </a:cubicBezTo>
                <a:close/>
                <a:moveTo>
                  <a:pt x="45" y="20"/>
                </a:moveTo>
                <a:cubicBezTo>
                  <a:pt x="42" y="17"/>
                  <a:pt x="42" y="17"/>
                  <a:pt x="42" y="17"/>
                </a:cubicBezTo>
                <a:cubicBezTo>
                  <a:pt x="41" y="16"/>
                  <a:pt x="41" y="16"/>
                  <a:pt x="40" y="16"/>
                </a:cubicBezTo>
                <a:cubicBezTo>
                  <a:pt x="39" y="16"/>
                  <a:pt x="39" y="16"/>
                  <a:pt x="38" y="17"/>
                </a:cubicBezTo>
                <a:cubicBezTo>
                  <a:pt x="24" y="31"/>
                  <a:pt x="24" y="31"/>
                  <a:pt x="24" y="31"/>
                </a:cubicBezTo>
                <a:cubicBezTo>
                  <a:pt x="16" y="23"/>
                  <a:pt x="16" y="23"/>
                  <a:pt x="16" y="23"/>
                </a:cubicBezTo>
                <a:cubicBezTo>
                  <a:pt x="15" y="23"/>
                  <a:pt x="15" y="22"/>
                  <a:pt x="14" y="22"/>
                </a:cubicBezTo>
                <a:cubicBezTo>
                  <a:pt x="14" y="22"/>
                  <a:pt x="13" y="23"/>
                  <a:pt x="13" y="23"/>
                </a:cubicBezTo>
                <a:cubicBezTo>
                  <a:pt x="9" y="26"/>
                  <a:pt x="9" y="26"/>
                  <a:pt x="9" y="26"/>
                </a:cubicBezTo>
                <a:cubicBezTo>
                  <a:pt x="9" y="27"/>
                  <a:pt x="9" y="27"/>
                  <a:pt x="9" y="28"/>
                </a:cubicBezTo>
                <a:cubicBezTo>
                  <a:pt x="9" y="29"/>
                  <a:pt x="9" y="29"/>
                  <a:pt x="9" y="30"/>
                </a:cubicBezTo>
                <a:cubicBezTo>
                  <a:pt x="22" y="43"/>
                  <a:pt x="22" y="43"/>
                  <a:pt x="22" y="43"/>
                </a:cubicBezTo>
                <a:cubicBezTo>
                  <a:pt x="23" y="43"/>
                  <a:pt x="23" y="43"/>
                  <a:pt x="24" y="43"/>
                </a:cubicBezTo>
                <a:cubicBezTo>
                  <a:pt x="25" y="43"/>
                  <a:pt x="25" y="43"/>
                  <a:pt x="26" y="43"/>
                </a:cubicBezTo>
                <a:cubicBezTo>
                  <a:pt x="45" y="23"/>
                  <a:pt x="45" y="23"/>
                  <a:pt x="45" y="23"/>
                </a:cubicBezTo>
                <a:cubicBezTo>
                  <a:pt x="45" y="23"/>
                  <a:pt x="46" y="22"/>
                  <a:pt x="46" y="22"/>
                </a:cubicBezTo>
                <a:cubicBezTo>
                  <a:pt x="46" y="21"/>
                  <a:pt x="45" y="20"/>
                  <a:pt x="45" y="20"/>
                </a:cubicBezTo>
                <a:close/>
              </a:path>
            </a:pathLst>
          </a:custGeom>
          <a:solidFill>
            <a:schemeClr val="accent2"/>
          </a:solidFill>
          <a:ln w="9525">
            <a:noFill/>
            <a:round/>
            <a:headEnd/>
            <a:tailEnd/>
          </a:ln>
        </p:spPr>
        <p:txBody>
          <a:bodyPr vert="horz" wrap="square" lIns="121920" tIns="60960" rIns="121920" bIns="60960" numCol="1" anchor="t" anchorCtr="0" compatLnSpc="1">
            <a:prstTxWarp prst="textNoShape">
              <a:avLst/>
            </a:prstTxWarp>
          </a:bodyPr>
          <a:lstStyle/>
          <a:p>
            <a:endParaRPr lang="en-US" sz="2400" dirty="0"/>
          </a:p>
        </p:txBody>
      </p:sp>
      <p:sp>
        <p:nvSpPr>
          <p:cNvPr id="42" name="Text Placeholder 3"/>
          <p:cNvSpPr>
            <a:spLocks noGrp="1"/>
          </p:cNvSpPr>
          <p:nvPr>
            <p:ph type="body" sz="half" idx="26"/>
          </p:nvPr>
        </p:nvSpPr>
        <p:spPr>
          <a:xfrm>
            <a:off x="1404207" y="5484579"/>
            <a:ext cx="4524956" cy="538920"/>
          </a:xfrm>
          <a:prstGeom prst="rect">
            <a:avLst/>
          </a:prstGeom>
        </p:spPr>
        <p:txBody>
          <a:bodyPr wrap="square" lIns="0" tIns="0" rIns="0" bIns="0" anchor="t">
            <a:noAutofit/>
          </a:bodyPr>
          <a:lstStyle>
            <a:lvl1pPr marL="0" indent="0" algn="l">
              <a:buNone/>
              <a:defRPr sz="1467" b="0" baseline="0">
                <a:solidFill>
                  <a:schemeClr val="tx1">
                    <a:lumMod val="50000"/>
                    <a:lumOff val="50000"/>
                  </a:schemeClr>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algn="ctr"/>
            <a:endParaRPr lang="en-US" sz="1333" dirty="0">
              <a:solidFill>
                <a:schemeClr val="tx1">
                  <a:lumMod val="50000"/>
                  <a:lumOff val="50000"/>
                </a:schemeClr>
              </a:solidFill>
            </a:endParaRPr>
          </a:p>
          <a:p>
            <a:pPr algn="ctr"/>
            <a:endParaRPr lang="en-US" sz="1333" dirty="0">
              <a:solidFill>
                <a:schemeClr val="tx1">
                  <a:lumMod val="50000"/>
                  <a:lumOff val="50000"/>
                </a:schemeClr>
              </a:solidFill>
            </a:endParaRPr>
          </a:p>
          <a:p>
            <a:pPr algn="ctr"/>
            <a:endParaRPr lang="en-US" sz="1333" dirty="0">
              <a:solidFill>
                <a:schemeClr val="tx1">
                  <a:lumMod val="50000"/>
                  <a:lumOff val="50000"/>
                </a:schemeClr>
              </a:solidFill>
            </a:endParaRPr>
          </a:p>
        </p:txBody>
      </p:sp>
      <p:sp>
        <p:nvSpPr>
          <p:cNvPr id="43" name="Text Placeholder 3"/>
          <p:cNvSpPr>
            <a:spLocks noGrp="1"/>
          </p:cNvSpPr>
          <p:nvPr>
            <p:ph type="body" sz="half" idx="27" hasCustomPrompt="1"/>
          </p:nvPr>
        </p:nvSpPr>
        <p:spPr>
          <a:xfrm>
            <a:off x="1404206" y="5093929"/>
            <a:ext cx="4524956" cy="390649"/>
          </a:xfrm>
          <a:prstGeom prst="rect">
            <a:avLst/>
          </a:prstGeom>
        </p:spPr>
        <p:txBody>
          <a:bodyPr wrap="square" lIns="0" tIns="0" rIns="0" bIns="0" anchor="ctr">
            <a:noAutofit/>
          </a:bodyPr>
          <a:lstStyle>
            <a:lvl1pPr marL="0" indent="0" algn="l">
              <a:buNone/>
              <a:defRPr sz="1867" b="1" baseline="0">
                <a:solidFill>
                  <a:schemeClr val="accent2"/>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Title Goes Here</a:t>
            </a:r>
          </a:p>
        </p:txBody>
      </p:sp>
      <p:sp>
        <p:nvSpPr>
          <p:cNvPr id="44" name="Freeform 45"/>
          <p:cNvSpPr>
            <a:spLocks noEditPoints="1"/>
          </p:cNvSpPr>
          <p:nvPr userDrawn="1"/>
        </p:nvSpPr>
        <p:spPr bwMode="auto">
          <a:xfrm>
            <a:off x="6241611" y="4531665"/>
            <a:ext cx="414624" cy="414624"/>
          </a:xfrm>
          <a:custGeom>
            <a:avLst/>
            <a:gdLst/>
            <a:ahLst/>
            <a:cxnLst>
              <a:cxn ang="0">
                <a:pos x="27" y="55"/>
              </a:cxn>
              <a:cxn ang="0">
                <a:pos x="0" y="27"/>
              </a:cxn>
              <a:cxn ang="0">
                <a:pos x="27" y="0"/>
              </a:cxn>
              <a:cxn ang="0">
                <a:pos x="55" y="27"/>
              </a:cxn>
              <a:cxn ang="0">
                <a:pos x="27" y="55"/>
              </a:cxn>
              <a:cxn ang="0">
                <a:pos x="45" y="20"/>
              </a:cxn>
              <a:cxn ang="0">
                <a:pos x="42" y="17"/>
              </a:cxn>
              <a:cxn ang="0">
                <a:pos x="40" y="16"/>
              </a:cxn>
              <a:cxn ang="0">
                <a:pos x="38" y="17"/>
              </a:cxn>
              <a:cxn ang="0">
                <a:pos x="24" y="31"/>
              </a:cxn>
              <a:cxn ang="0">
                <a:pos x="16" y="23"/>
              </a:cxn>
              <a:cxn ang="0">
                <a:pos x="14" y="22"/>
              </a:cxn>
              <a:cxn ang="0">
                <a:pos x="13" y="23"/>
              </a:cxn>
              <a:cxn ang="0">
                <a:pos x="9" y="26"/>
              </a:cxn>
              <a:cxn ang="0">
                <a:pos x="9" y="28"/>
              </a:cxn>
              <a:cxn ang="0">
                <a:pos x="9" y="30"/>
              </a:cxn>
              <a:cxn ang="0">
                <a:pos x="22" y="43"/>
              </a:cxn>
              <a:cxn ang="0">
                <a:pos x="24" y="43"/>
              </a:cxn>
              <a:cxn ang="0">
                <a:pos x="26" y="43"/>
              </a:cxn>
              <a:cxn ang="0">
                <a:pos x="45" y="23"/>
              </a:cxn>
              <a:cxn ang="0">
                <a:pos x="46" y="22"/>
              </a:cxn>
              <a:cxn ang="0">
                <a:pos x="45" y="20"/>
              </a:cxn>
            </a:cxnLst>
            <a:rect l="0" t="0" r="r" b="b"/>
            <a:pathLst>
              <a:path w="55" h="55">
                <a:moveTo>
                  <a:pt x="27" y="55"/>
                </a:moveTo>
                <a:cubicBezTo>
                  <a:pt x="12" y="55"/>
                  <a:pt x="0" y="42"/>
                  <a:pt x="0" y="27"/>
                </a:cubicBezTo>
                <a:cubicBezTo>
                  <a:pt x="0" y="12"/>
                  <a:pt x="12" y="0"/>
                  <a:pt x="27" y="0"/>
                </a:cubicBezTo>
                <a:cubicBezTo>
                  <a:pt x="42" y="0"/>
                  <a:pt x="55" y="12"/>
                  <a:pt x="55" y="27"/>
                </a:cubicBezTo>
                <a:cubicBezTo>
                  <a:pt x="55" y="42"/>
                  <a:pt x="42" y="55"/>
                  <a:pt x="27" y="55"/>
                </a:cubicBezTo>
                <a:close/>
                <a:moveTo>
                  <a:pt x="45" y="20"/>
                </a:moveTo>
                <a:cubicBezTo>
                  <a:pt x="42" y="17"/>
                  <a:pt x="42" y="17"/>
                  <a:pt x="42" y="17"/>
                </a:cubicBezTo>
                <a:cubicBezTo>
                  <a:pt x="41" y="16"/>
                  <a:pt x="41" y="16"/>
                  <a:pt x="40" y="16"/>
                </a:cubicBezTo>
                <a:cubicBezTo>
                  <a:pt x="39" y="16"/>
                  <a:pt x="39" y="16"/>
                  <a:pt x="38" y="17"/>
                </a:cubicBezTo>
                <a:cubicBezTo>
                  <a:pt x="24" y="31"/>
                  <a:pt x="24" y="31"/>
                  <a:pt x="24" y="31"/>
                </a:cubicBezTo>
                <a:cubicBezTo>
                  <a:pt x="16" y="23"/>
                  <a:pt x="16" y="23"/>
                  <a:pt x="16" y="23"/>
                </a:cubicBezTo>
                <a:cubicBezTo>
                  <a:pt x="15" y="23"/>
                  <a:pt x="15" y="22"/>
                  <a:pt x="14" y="22"/>
                </a:cubicBezTo>
                <a:cubicBezTo>
                  <a:pt x="14" y="22"/>
                  <a:pt x="13" y="23"/>
                  <a:pt x="13" y="23"/>
                </a:cubicBezTo>
                <a:cubicBezTo>
                  <a:pt x="9" y="26"/>
                  <a:pt x="9" y="26"/>
                  <a:pt x="9" y="26"/>
                </a:cubicBezTo>
                <a:cubicBezTo>
                  <a:pt x="9" y="27"/>
                  <a:pt x="9" y="27"/>
                  <a:pt x="9" y="28"/>
                </a:cubicBezTo>
                <a:cubicBezTo>
                  <a:pt x="9" y="29"/>
                  <a:pt x="9" y="29"/>
                  <a:pt x="9" y="30"/>
                </a:cubicBezTo>
                <a:cubicBezTo>
                  <a:pt x="22" y="43"/>
                  <a:pt x="22" y="43"/>
                  <a:pt x="22" y="43"/>
                </a:cubicBezTo>
                <a:cubicBezTo>
                  <a:pt x="23" y="43"/>
                  <a:pt x="23" y="43"/>
                  <a:pt x="24" y="43"/>
                </a:cubicBezTo>
                <a:cubicBezTo>
                  <a:pt x="25" y="43"/>
                  <a:pt x="25" y="43"/>
                  <a:pt x="26" y="43"/>
                </a:cubicBezTo>
                <a:cubicBezTo>
                  <a:pt x="45" y="23"/>
                  <a:pt x="45" y="23"/>
                  <a:pt x="45" y="23"/>
                </a:cubicBezTo>
                <a:cubicBezTo>
                  <a:pt x="45" y="23"/>
                  <a:pt x="46" y="22"/>
                  <a:pt x="46" y="22"/>
                </a:cubicBezTo>
                <a:cubicBezTo>
                  <a:pt x="46" y="21"/>
                  <a:pt x="45" y="20"/>
                  <a:pt x="45" y="20"/>
                </a:cubicBezTo>
                <a:close/>
              </a:path>
            </a:pathLst>
          </a:custGeom>
          <a:solidFill>
            <a:schemeClr val="accent3"/>
          </a:solidFill>
          <a:ln w="9525">
            <a:noFill/>
            <a:round/>
            <a:headEnd/>
            <a:tailEnd/>
          </a:ln>
        </p:spPr>
        <p:txBody>
          <a:bodyPr vert="horz" wrap="square" lIns="121920" tIns="60960" rIns="121920" bIns="60960" numCol="1" anchor="t" anchorCtr="0" compatLnSpc="1">
            <a:prstTxWarp prst="textNoShape">
              <a:avLst/>
            </a:prstTxWarp>
          </a:bodyPr>
          <a:lstStyle/>
          <a:p>
            <a:endParaRPr lang="en-US" sz="2400" dirty="0"/>
          </a:p>
        </p:txBody>
      </p:sp>
      <p:sp>
        <p:nvSpPr>
          <p:cNvPr id="45" name="Text Placeholder 3"/>
          <p:cNvSpPr>
            <a:spLocks noGrp="1"/>
          </p:cNvSpPr>
          <p:nvPr>
            <p:ph type="body" sz="half" idx="28"/>
          </p:nvPr>
        </p:nvSpPr>
        <p:spPr>
          <a:xfrm>
            <a:off x="6757833" y="4469517"/>
            <a:ext cx="4548643" cy="538920"/>
          </a:xfrm>
          <a:prstGeom prst="rect">
            <a:avLst/>
          </a:prstGeom>
        </p:spPr>
        <p:txBody>
          <a:bodyPr wrap="square" lIns="0" tIns="0" rIns="0" bIns="0" anchor="t">
            <a:noAutofit/>
          </a:bodyPr>
          <a:lstStyle>
            <a:lvl1pPr marL="0" indent="0" algn="l">
              <a:buNone/>
              <a:defRPr sz="1467" b="0" baseline="0">
                <a:solidFill>
                  <a:schemeClr val="tx1">
                    <a:lumMod val="50000"/>
                    <a:lumOff val="50000"/>
                  </a:schemeClr>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algn="ctr"/>
            <a:endParaRPr lang="en-US" sz="1333" dirty="0">
              <a:solidFill>
                <a:schemeClr val="tx1">
                  <a:lumMod val="50000"/>
                  <a:lumOff val="50000"/>
                </a:schemeClr>
              </a:solidFill>
            </a:endParaRPr>
          </a:p>
          <a:p>
            <a:pPr algn="ctr"/>
            <a:endParaRPr lang="en-US" sz="1333" dirty="0">
              <a:solidFill>
                <a:schemeClr val="tx1">
                  <a:lumMod val="50000"/>
                  <a:lumOff val="50000"/>
                </a:schemeClr>
              </a:solidFill>
            </a:endParaRPr>
          </a:p>
          <a:p>
            <a:pPr algn="ctr"/>
            <a:endParaRPr lang="en-US" sz="1333" dirty="0">
              <a:solidFill>
                <a:schemeClr val="tx1">
                  <a:lumMod val="50000"/>
                  <a:lumOff val="50000"/>
                </a:schemeClr>
              </a:solidFill>
            </a:endParaRPr>
          </a:p>
        </p:txBody>
      </p:sp>
      <p:sp>
        <p:nvSpPr>
          <p:cNvPr id="46" name="Text Placeholder 3"/>
          <p:cNvSpPr>
            <a:spLocks noGrp="1"/>
          </p:cNvSpPr>
          <p:nvPr>
            <p:ph type="body" sz="half" idx="29" hasCustomPrompt="1"/>
          </p:nvPr>
        </p:nvSpPr>
        <p:spPr>
          <a:xfrm>
            <a:off x="6757832" y="4078868"/>
            <a:ext cx="4548643" cy="390649"/>
          </a:xfrm>
          <a:prstGeom prst="rect">
            <a:avLst/>
          </a:prstGeom>
        </p:spPr>
        <p:txBody>
          <a:bodyPr wrap="square" lIns="0" tIns="0" rIns="0" bIns="0" anchor="ctr">
            <a:noAutofit/>
          </a:bodyPr>
          <a:lstStyle>
            <a:lvl1pPr marL="0" indent="0" algn="l">
              <a:buNone/>
              <a:defRPr sz="1867" b="1" baseline="0">
                <a:solidFill>
                  <a:schemeClr val="accent3"/>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Title Goes Here</a:t>
            </a:r>
          </a:p>
        </p:txBody>
      </p:sp>
      <p:sp>
        <p:nvSpPr>
          <p:cNvPr id="47" name="Freeform 45"/>
          <p:cNvSpPr>
            <a:spLocks noEditPoints="1"/>
          </p:cNvSpPr>
          <p:nvPr userDrawn="1"/>
        </p:nvSpPr>
        <p:spPr bwMode="auto">
          <a:xfrm>
            <a:off x="6241611" y="5598864"/>
            <a:ext cx="414624" cy="414624"/>
          </a:xfrm>
          <a:custGeom>
            <a:avLst/>
            <a:gdLst/>
            <a:ahLst/>
            <a:cxnLst>
              <a:cxn ang="0">
                <a:pos x="27" y="55"/>
              </a:cxn>
              <a:cxn ang="0">
                <a:pos x="0" y="27"/>
              </a:cxn>
              <a:cxn ang="0">
                <a:pos x="27" y="0"/>
              </a:cxn>
              <a:cxn ang="0">
                <a:pos x="55" y="27"/>
              </a:cxn>
              <a:cxn ang="0">
                <a:pos x="27" y="55"/>
              </a:cxn>
              <a:cxn ang="0">
                <a:pos x="45" y="20"/>
              </a:cxn>
              <a:cxn ang="0">
                <a:pos x="42" y="17"/>
              </a:cxn>
              <a:cxn ang="0">
                <a:pos x="40" y="16"/>
              </a:cxn>
              <a:cxn ang="0">
                <a:pos x="38" y="17"/>
              </a:cxn>
              <a:cxn ang="0">
                <a:pos x="24" y="31"/>
              </a:cxn>
              <a:cxn ang="0">
                <a:pos x="16" y="23"/>
              </a:cxn>
              <a:cxn ang="0">
                <a:pos x="14" y="22"/>
              </a:cxn>
              <a:cxn ang="0">
                <a:pos x="13" y="23"/>
              </a:cxn>
              <a:cxn ang="0">
                <a:pos x="9" y="26"/>
              </a:cxn>
              <a:cxn ang="0">
                <a:pos x="9" y="28"/>
              </a:cxn>
              <a:cxn ang="0">
                <a:pos x="9" y="30"/>
              </a:cxn>
              <a:cxn ang="0">
                <a:pos x="22" y="43"/>
              </a:cxn>
              <a:cxn ang="0">
                <a:pos x="24" y="43"/>
              </a:cxn>
              <a:cxn ang="0">
                <a:pos x="26" y="43"/>
              </a:cxn>
              <a:cxn ang="0">
                <a:pos x="45" y="23"/>
              </a:cxn>
              <a:cxn ang="0">
                <a:pos x="46" y="22"/>
              </a:cxn>
              <a:cxn ang="0">
                <a:pos x="45" y="20"/>
              </a:cxn>
            </a:cxnLst>
            <a:rect l="0" t="0" r="r" b="b"/>
            <a:pathLst>
              <a:path w="55" h="55">
                <a:moveTo>
                  <a:pt x="27" y="55"/>
                </a:moveTo>
                <a:cubicBezTo>
                  <a:pt x="12" y="55"/>
                  <a:pt x="0" y="42"/>
                  <a:pt x="0" y="27"/>
                </a:cubicBezTo>
                <a:cubicBezTo>
                  <a:pt x="0" y="12"/>
                  <a:pt x="12" y="0"/>
                  <a:pt x="27" y="0"/>
                </a:cubicBezTo>
                <a:cubicBezTo>
                  <a:pt x="42" y="0"/>
                  <a:pt x="55" y="12"/>
                  <a:pt x="55" y="27"/>
                </a:cubicBezTo>
                <a:cubicBezTo>
                  <a:pt x="55" y="42"/>
                  <a:pt x="42" y="55"/>
                  <a:pt x="27" y="55"/>
                </a:cubicBezTo>
                <a:close/>
                <a:moveTo>
                  <a:pt x="45" y="20"/>
                </a:moveTo>
                <a:cubicBezTo>
                  <a:pt x="42" y="17"/>
                  <a:pt x="42" y="17"/>
                  <a:pt x="42" y="17"/>
                </a:cubicBezTo>
                <a:cubicBezTo>
                  <a:pt x="41" y="16"/>
                  <a:pt x="41" y="16"/>
                  <a:pt x="40" y="16"/>
                </a:cubicBezTo>
                <a:cubicBezTo>
                  <a:pt x="39" y="16"/>
                  <a:pt x="39" y="16"/>
                  <a:pt x="38" y="17"/>
                </a:cubicBezTo>
                <a:cubicBezTo>
                  <a:pt x="24" y="31"/>
                  <a:pt x="24" y="31"/>
                  <a:pt x="24" y="31"/>
                </a:cubicBezTo>
                <a:cubicBezTo>
                  <a:pt x="16" y="23"/>
                  <a:pt x="16" y="23"/>
                  <a:pt x="16" y="23"/>
                </a:cubicBezTo>
                <a:cubicBezTo>
                  <a:pt x="15" y="23"/>
                  <a:pt x="15" y="22"/>
                  <a:pt x="14" y="22"/>
                </a:cubicBezTo>
                <a:cubicBezTo>
                  <a:pt x="14" y="22"/>
                  <a:pt x="13" y="23"/>
                  <a:pt x="13" y="23"/>
                </a:cubicBezTo>
                <a:cubicBezTo>
                  <a:pt x="9" y="26"/>
                  <a:pt x="9" y="26"/>
                  <a:pt x="9" y="26"/>
                </a:cubicBezTo>
                <a:cubicBezTo>
                  <a:pt x="9" y="27"/>
                  <a:pt x="9" y="27"/>
                  <a:pt x="9" y="28"/>
                </a:cubicBezTo>
                <a:cubicBezTo>
                  <a:pt x="9" y="29"/>
                  <a:pt x="9" y="29"/>
                  <a:pt x="9" y="30"/>
                </a:cubicBezTo>
                <a:cubicBezTo>
                  <a:pt x="22" y="43"/>
                  <a:pt x="22" y="43"/>
                  <a:pt x="22" y="43"/>
                </a:cubicBezTo>
                <a:cubicBezTo>
                  <a:pt x="23" y="43"/>
                  <a:pt x="23" y="43"/>
                  <a:pt x="24" y="43"/>
                </a:cubicBezTo>
                <a:cubicBezTo>
                  <a:pt x="25" y="43"/>
                  <a:pt x="25" y="43"/>
                  <a:pt x="26" y="43"/>
                </a:cubicBezTo>
                <a:cubicBezTo>
                  <a:pt x="45" y="23"/>
                  <a:pt x="45" y="23"/>
                  <a:pt x="45" y="23"/>
                </a:cubicBezTo>
                <a:cubicBezTo>
                  <a:pt x="45" y="23"/>
                  <a:pt x="46" y="22"/>
                  <a:pt x="46" y="22"/>
                </a:cubicBezTo>
                <a:cubicBezTo>
                  <a:pt x="46" y="21"/>
                  <a:pt x="45" y="20"/>
                  <a:pt x="45" y="20"/>
                </a:cubicBezTo>
                <a:close/>
              </a:path>
            </a:pathLst>
          </a:custGeom>
          <a:solidFill>
            <a:schemeClr val="accent4"/>
          </a:solidFill>
          <a:ln w="9525">
            <a:noFill/>
            <a:round/>
            <a:headEnd/>
            <a:tailEnd/>
          </a:ln>
        </p:spPr>
        <p:txBody>
          <a:bodyPr vert="horz" wrap="square" lIns="121920" tIns="60960" rIns="121920" bIns="60960" numCol="1" anchor="t" anchorCtr="0" compatLnSpc="1">
            <a:prstTxWarp prst="textNoShape">
              <a:avLst/>
            </a:prstTxWarp>
          </a:bodyPr>
          <a:lstStyle/>
          <a:p>
            <a:endParaRPr lang="en-US" sz="2400" dirty="0"/>
          </a:p>
        </p:txBody>
      </p:sp>
      <p:sp>
        <p:nvSpPr>
          <p:cNvPr id="56" name="Text Placeholder 3"/>
          <p:cNvSpPr>
            <a:spLocks noGrp="1"/>
          </p:cNvSpPr>
          <p:nvPr>
            <p:ph type="body" sz="half" idx="30"/>
          </p:nvPr>
        </p:nvSpPr>
        <p:spPr>
          <a:xfrm>
            <a:off x="6757833" y="5536716"/>
            <a:ext cx="4548643" cy="538920"/>
          </a:xfrm>
          <a:prstGeom prst="rect">
            <a:avLst/>
          </a:prstGeom>
        </p:spPr>
        <p:txBody>
          <a:bodyPr wrap="square" lIns="0" tIns="0" rIns="0" bIns="0" anchor="t">
            <a:noAutofit/>
          </a:bodyPr>
          <a:lstStyle>
            <a:lvl1pPr marL="0" indent="0" algn="l">
              <a:buNone/>
              <a:defRPr sz="1467" b="0" baseline="0">
                <a:solidFill>
                  <a:schemeClr val="tx1">
                    <a:lumMod val="50000"/>
                    <a:lumOff val="50000"/>
                  </a:schemeClr>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algn="ctr"/>
            <a:endParaRPr lang="en-US" sz="1333" dirty="0">
              <a:solidFill>
                <a:schemeClr val="tx1">
                  <a:lumMod val="50000"/>
                  <a:lumOff val="50000"/>
                </a:schemeClr>
              </a:solidFill>
            </a:endParaRPr>
          </a:p>
          <a:p>
            <a:pPr algn="ctr"/>
            <a:endParaRPr lang="en-US" sz="1333" dirty="0">
              <a:solidFill>
                <a:schemeClr val="tx1">
                  <a:lumMod val="50000"/>
                  <a:lumOff val="50000"/>
                </a:schemeClr>
              </a:solidFill>
            </a:endParaRPr>
          </a:p>
          <a:p>
            <a:pPr algn="ctr"/>
            <a:endParaRPr lang="en-US" sz="1333" dirty="0">
              <a:solidFill>
                <a:schemeClr val="tx1">
                  <a:lumMod val="50000"/>
                  <a:lumOff val="50000"/>
                </a:schemeClr>
              </a:solidFill>
            </a:endParaRPr>
          </a:p>
        </p:txBody>
      </p:sp>
      <p:sp>
        <p:nvSpPr>
          <p:cNvPr id="59" name="Text Placeholder 3"/>
          <p:cNvSpPr>
            <a:spLocks noGrp="1"/>
          </p:cNvSpPr>
          <p:nvPr>
            <p:ph type="body" sz="half" idx="31" hasCustomPrompt="1"/>
          </p:nvPr>
        </p:nvSpPr>
        <p:spPr>
          <a:xfrm>
            <a:off x="6757832" y="5146066"/>
            <a:ext cx="4548643" cy="390649"/>
          </a:xfrm>
          <a:prstGeom prst="rect">
            <a:avLst/>
          </a:prstGeom>
        </p:spPr>
        <p:txBody>
          <a:bodyPr wrap="square" lIns="0" tIns="0" rIns="0" bIns="0" anchor="ctr">
            <a:noAutofit/>
          </a:bodyPr>
          <a:lstStyle>
            <a:lvl1pPr marL="0" indent="0" algn="l">
              <a:buNone/>
              <a:defRPr sz="1867" b="1" baseline="0">
                <a:solidFill>
                  <a:schemeClr val="accent4"/>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Title Goes Here</a:t>
            </a:r>
          </a:p>
        </p:txBody>
      </p:sp>
      <p:sp>
        <p:nvSpPr>
          <p:cNvPr id="22" name="Title 1"/>
          <p:cNvSpPr>
            <a:spLocks noGrp="1"/>
          </p:cNvSpPr>
          <p:nvPr>
            <p:ph type="title" hasCustomPrompt="1"/>
          </p:nvPr>
        </p:nvSpPr>
        <p:spPr>
          <a:xfrm>
            <a:off x="2336800" y="216479"/>
            <a:ext cx="7518400" cy="471365"/>
          </a:xfrm>
          <a:prstGeom prst="rect">
            <a:avLst/>
          </a:prstGeom>
        </p:spPr>
        <p:txBody>
          <a:bodyPr wrap="none" lIns="0" tIns="0" rIns="0" bIns="0" anchor="ctr">
            <a:noAutofit/>
          </a:bodyPr>
          <a:lstStyle>
            <a:lvl1pPr algn="ctr">
              <a:defRPr sz="3200" b="0" baseline="0">
                <a:solidFill>
                  <a:schemeClr val="tx1">
                    <a:lumMod val="50000"/>
                    <a:lumOff val="50000"/>
                  </a:schemeClr>
                </a:solidFill>
              </a:defRPr>
            </a:lvl1pPr>
          </a:lstStyle>
          <a:p>
            <a:r>
              <a:rPr lang="en-US" dirty="0"/>
              <a:t>Click To Edit Master Title Style</a:t>
            </a:r>
          </a:p>
        </p:txBody>
      </p:sp>
      <p:sp>
        <p:nvSpPr>
          <p:cNvPr id="23" name="Text Placeholder 3"/>
          <p:cNvSpPr>
            <a:spLocks noGrp="1"/>
          </p:cNvSpPr>
          <p:nvPr>
            <p:ph type="body" sz="half" idx="2" hasCustomPrompt="1"/>
          </p:nvPr>
        </p:nvSpPr>
        <p:spPr>
          <a:xfrm>
            <a:off x="3352800" y="685800"/>
            <a:ext cx="5486400" cy="267661"/>
          </a:xfrm>
          <a:prstGeom prst="rect">
            <a:avLst/>
          </a:prstGeom>
        </p:spPr>
        <p:txBody>
          <a:bodyPr wrap="none" lIns="0" tIns="0" rIns="0" bIns="0" anchor="ctr">
            <a:noAutofit/>
          </a:bodyPr>
          <a:lstStyle>
            <a:lvl1pPr marL="0" indent="0" algn="ctr">
              <a:buNone/>
              <a:defRPr sz="1600" b="1" baseline="0">
                <a:solidFill>
                  <a:srgbClr val="237DB9"/>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Subtext Goes Here</a:t>
            </a:r>
          </a:p>
        </p:txBody>
      </p:sp>
      <p:sp>
        <p:nvSpPr>
          <p:cNvPr id="24" name="Rectangle 7"/>
          <p:cNvSpPr>
            <a:spLocks noChangeArrowheads="1"/>
          </p:cNvSpPr>
          <p:nvPr userDrawn="1"/>
        </p:nvSpPr>
        <p:spPr bwMode="auto">
          <a:xfrm rot="16200000" flipH="1">
            <a:off x="5975350" y="641351"/>
            <a:ext cx="241300" cy="12192000"/>
          </a:xfrm>
          <a:prstGeom prst="rect">
            <a:avLst/>
          </a:prstGeom>
          <a:solidFill>
            <a:srgbClr val="237DB9"/>
          </a:solidFill>
          <a:ln w="9525">
            <a:noFill/>
            <a:miter lim="800000"/>
            <a:headEnd/>
            <a:tailEnd/>
          </a:ln>
        </p:spPr>
        <p:txBody>
          <a:bodyPr vert="horz" wrap="square" lIns="121920" tIns="60960" rIns="121920" bIns="60960" numCol="1" anchor="t" anchorCtr="0" compatLnSpc="1">
            <a:prstTxWarp prst="textNoShape">
              <a:avLst/>
            </a:prstTxWarp>
          </a:bodyPr>
          <a:lstStyle/>
          <a:p>
            <a:endParaRPr lang="en-US" sz="2400" dirty="0"/>
          </a:p>
        </p:txBody>
      </p:sp>
      <p:cxnSp>
        <p:nvCxnSpPr>
          <p:cNvPr id="25" name="Straight Connector 24"/>
          <p:cNvCxnSpPr/>
          <p:nvPr userDrawn="1"/>
        </p:nvCxnSpPr>
        <p:spPr>
          <a:xfrm>
            <a:off x="0" y="6477000"/>
            <a:ext cx="12192000" cy="0"/>
          </a:xfrm>
          <a:prstGeom prst="line">
            <a:avLst/>
          </a:prstGeom>
          <a:ln>
            <a:solidFill>
              <a:srgbClr val="F5B31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68279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down)">
                                      <p:cBhvr>
                                        <p:cTn id="11" dur="500"/>
                                        <p:tgtEl>
                                          <p:spTgt spid="11"/>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33">
                                            <p:txEl>
                                              <p:pRg st="0" end="0"/>
                                            </p:txEl>
                                          </p:spTgt>
                                        </p:tgtEl>
                                        <p:attrNameLst>
                                          <p:attrName>style.visibility</p:attrName>
                                        </p:attrNameLst>
                                      </p:cBhvr>
                                      <p:to>
                                        <p:strVal val="visible"/>
                                      </p:to>
                                    </p:set>
                                    <p:animEffect transition="in" filter="wipe(up)">
                                      <p:cBhvr>
                                        <p:cTn id="15" dur="500"/>
                                        <p:tgtEl>
                                          <p:spTgt spid="33">
                                            <p:txEl>
                                              <p:pRg st="0" end="0"/>
                                            </p:txEl>
                                          </p:spTgt>
                                        </p:tgtEl>
                                      </p:cBhvr>
                                    </p:animEffect>
                                  </p:childTnLst>
                                </p:cTn>
                              </p:par>
                            </p:childTnLst>
                          </p:cTn>
                        </p:par>
                        <p:par>
                          <p:cTn id="16" fill="hold">
                            <p:stCondLst>
                              <p:cond delay="1500"/>
                            </p:stCondLst>
                            <p:childTnLst>
                              <p:par>
                                <p:cTn id="17" presetID="22" presetClass="entr" presetSubtype="4" fill="hold" grpId="0" nodeType="after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wipe(down)">
                                      <p:cBhvr>
                                        <p:cTn id="19" dur="500"/>
                                        <p:tgtEl>
                                          <p:spTgt spid="32"/>
                                        </p:tgtEl>
                                      </p:cBhvr>
                                    </p:animEffect>
                                  </p:childTnLst>
                                </p:cTn>
                              </p:par>
                            </p:childTnLst>
                          </p:cTn>
                        </p:par>
                        <p:par>
                          <p:cTn id="20" fill="hold">
                            <p:stCondLst>
                              <p:cond delay="2000"/>
                            </p:stCondLst>
                            <p:childTnLst>
                              <p:par>
                                <p:cTn id="21" presetID="22" presetClass="entr" presetSubtype="4" fill="hold" grpId="0" nodeType="afterEffect">
                                  <p:stCondLst>
                                    <p:cond delay="0"/>
                                  </p:stCondLst>
                                  <p:childTnLst>
                                    <p:set>
                                      <p:cBhvr>
                                        <p:cTn id="22" dur="1" fill="hold">
                                          <p:stCondLst>
                                            <p:cond delay="0"/>
                                          </p:stCondLst>
                                        </p:cTn>
                                        <p:tgtEl>
                                          <p:spTgt spid="35"/>
                                        </p:tgtEl>
                                        <p:attrNameLst>
                                          <p:attrName>style.visibility</p:attrName>
                                        </p:attrNameLst>
                                      </p:cBhvr>
                                      <p:to>
                                        <p:strVal val="visible"/>
                                      </p:to>
                                    </p:set>
                                    <p:animEffect transition="in" filter="wipe(down)">
                                      <p:cBhvr>
                                        <p:cTn id="23" dur="500"/>
                                        <p:tgtEl>
                                          <p:spTgt spid="35"/>
                                        </p:tgtEl>
                                      </p:cBhvr>
                                    </p:animEffect>
                                  </p:childTnLst>
                                </p:cTn>
                              </p:par>
                            </p:childTnLst>
                          </p:cTn>
                        </p:par>
                        <p:par>
                          <p:cTn id="24" fill="hold">
                            <p:stCondLst>
                              <p:cond delay="2500"/>
                            </p:stCondLst>
                            <p:childTnLst>
                              <p:par>
                                <p:cTn id="25" presetID="22" presetClass="entr" presetSubtype="1" fill="hold" grpId="0" nodeType="afterEffect">
                                  <p:stCondLst>
                                    <p:cond delay="0"/>
                                  </p:stCondLst>
                                  <p:childTnLst>
                                    <p:set>
                                      <p:cBhvr>
                                        <p:cTn id="26" dur="1" fill="hold">
                                          <p:stCondLst>
                                            <p:cond delay="0"/>
                                          </p:stCondLst>
                                        </p:cTn>
                                        <p:tgtEl>
                                          <p:spTgt spid="36">
                                            <p:txEl>
                                              <p:pRg st="0" end="0"/>
                                            </p:txEl>
                                          </p:spTgt>
                                        </p:tgtEl>
                                        <p:attrNameLst>
                                          <p:attrName>style.visibility</p:attrName>
                                        </p:attrNameLst>
                                      </p:cBhvr>
                                      <p:to>
                                        <p:strVal val="visible"/>
                                      </p:to>
                                    </p:set>
                                    <p:animEffect transition="in" filter="wipe(up)">
                                      <p:cBhvr>
                                        <p:cTn id="27" dur="500"/>
                                        <p:tgtEl>
                                          <p:spTgt spid="36">
                                            <p:txEl>
                                              <p:pRg st="0" end="0"/>
                                            </p:txEl>
                                          </p:spTgt>
                                        </p:tgtEl>
                                      </p:cBhvr>
                                    </p:animEffect>
                                  </p:childTnLst>
                                </p:cTn>
                              </p:par>
                            </p:childTnLst>
                          </p:cTn>
                        </p:par>
                        <p:par>
                          <p:cTn id="28" fill="hold">
                            <p:stCondLst>
                              <p:cond delay="3000"/>
                            </p:stCondLst>
                            <p:childTnLst>
                              <p:par>
                                <p:cTn id="29" presetID="53" presetClass="entr" presetSubtype="0" fill="hold" grpId="0" nodeType="afterEffect">
                                  <p:stCondLst>
                                    <p:cond delay="0"/>
                                  </p:stCondLst>
                                  <p:childTnLst>
                                    <p:set>
                                      <p:cBhvr>
                                        <p:cTn id="30" dur="1" fill="hold">
                                          <p:stCondLst>
                                            <p:cond delay="0"/>
                                          </p:stCondLst>
                                        </p:cTn>
                                        <p:tgtEl>
                                          <p:spTgt spid="38"/>
                                        </p:tgtEl>
                                        <p:attrNameLst>
                                          <p:attrName>style.visibility</p:attrName>
                                        </p:attrNameLst>
                                      </p:cBhvr>
                                      <p:to>
                                        <p:strVal val="visible"/>
                                      </p:to>
                                    </p:set>
                                    <p:anim calcmode="lin" valueType="num">
                                      <p:cBhvr>
                                        <p:cTn id="31" dur="500" fill="hold"/>
                                        <p:tgtEl>
                                          <p:spTgt spid="38"/>
                                        </p:tgtEl>
                                        <p:attrNameLst>
                                          <p:attrName>ppt_w</p:attrName>
                                        </p:attrNameLst>
                                      </p:cBhvr>
                                      <p:tavLst>
                                        <p:tav tm="0">
                                          <p:val>
                                            <p:fltVal val="0"/>
                                          </p:val>
                                        </p:tav>
                                        <p:tav tm="100000">
                                          <p:val>
                                            <p:strVal val="#ppt_w"/>
                                          </p:val>
                                        </p:tav>
                                      </p:tavLst>
                                    </p:anim>
                                    <p:anim calcmode="lin" valueType="num">
                                      <p:cBhvr>
                                        <p:cTn id="32" dur="500" fill="hold"/>
                                        <p:tgtEl>
                                          <p:spTgt spid="38"/>
                                        </p:tgtEl>
                                        <p:attrNameLst>
                                          <p:attrName>ppt_h</p:attrName>
                                        </p:attrNameLst>
                                      </p:cBhvr>
                                      <p:tavLst>
                                        <p:tav tm="0">
                                          <p:val>
                                            <p:fltVal val="0"/>
                                          </p:val>
                                        </p:tav>
                                        <p:tav tm="100000">
                                          <p:val>
                                            <p:strVal val="#ppt_h"/>
                                          </p:val>
                                        </p:tav>
                                      </p:tavLst>
                                    </p:anim>
                                    <p:animEffect transition="in" filter="fade">
                                      <p:cBhvr>
                                        <p:cTn id="33" dur="500"/>
                                        <p:tgtEl>
                                          <p:spTgt spid="38"/>
                                        </p:tgtEl>
                                      </p:cBhvr>
                                    </p:animEffect>
                                  </p:childTnLst>
                                </p:cTn>
                              </p:par>
                            </p:childTnLst>
                          </p:cTn>
                        </p:par>
                        <p:par>
                          <p:cTn id="34" fill="hold">
                            <p:stCondLst>
                              <p:cond delay="3500"/>
                            </p:stCondLst>
                            <p:childTnLst>
                              <p:par>
                                <p:cTn id="35" presetID="22" presetClass="entr" presetSubtype="1" fill="hold" grpId="0" nodeType="afterEffect">
                                  <p:stCondLst>
                                    <p:cond delay="0"/>
                                  </p:stCondLst>
                                  <p:childTnLst>
                                    <p:set>
                                      <p:cBhvr>
                                        <p:cTn id="36" dur="1" fill="hold">
                                          <p:stCondLst>
                                            <p:cond delay="0"/>
                                          </p:stCondLst>
                                        </p:cTn>
                                        <p:tgtEl>
                                          <p:spTgt spid="40">
                                            <p:txEl>
                                              <p:pRg st="0" end="0"/>
                                            </p:txEl>
                                          </p:spTgt>
                                        </p:tgtEl>
                                        <p:attrNameLst>
                                          <p:attrName>style.visibility</p:attrName>
                                        </p:attrNameLst>
                                      </p:cBhvr>
                                      <p:to>
                                        <p:strVal val="visible"/>
                                      </p:to>
                                    </p:set>
                                    <p:animEffect transition="in" filter="wipe(up)">
                                      <p:cBhvr>
                                        <p:cTn id="37" dur="500"/>
                                        <p:tgtEl>
                                          <p:spTgt spid="40">
                                            <p:txEl>
                                              <p:pRg st="0" end="0"/>
                                            </p:txEl>
                                          </p:spTgt>
                                        </p:tgtEl>
                                      </p:cBhvr>
                                    </p:animEffect>
                                  </p:childTnLst>
                                </p:cTn>
                              </p:par>
                            </p:childTnLst>
                          </p:cTn>
                        </p:par>
                        <p:par>
                          <p:cTn id="38" fill="hold">
                            <p:stCondLst>
                              <p:cond delay="4000"/>
                            </p:stCondLst>
                            <p:childTnLst>
                              <p:par>
                                <p:cTn id="39" presetID="22" presetClass="entr" presetSubtype="8" fill="hold" grpId="0" nodeType="afterEffect" nodePh="1">
                                  <p:stCondLst>
                                    <p:cond delay="0"/>
                                  </p:stCondLst>
                                  <p:endCondLst>
                                    <p:cond evt="begin" delay="0">
                                      <p:tn val="39"/>
                                    </p:cond>
                                  </p:endCondLst>
                                  <p:childTnLst>
                                    <p:set>
                                      <p:cBhvr>
                                        <p:cTn id="40" dur="1" fill="hold">
                                          <p:stCondLst>
                                            <p:cond delay="0"/>
                                          </p:stCondLst>
                                        </p:cTn>
                                        <p:tgtEl>
                                          <p:spTgt spid="39">
                                            <p:txEl>
                                              <p:pRg st="0" end="0"/>
                                            </p:txEl>
                                          </p:spTgt>
                                        </p:tgtEl>
                                        <p:attrNameLst>
                                          <p:attrName>style.visibility</p:attrName>
                                        </p:attrNameLst>
                                      </p:cBhvr>
                                      <p:to>
                                        <p:strVal val="visible"/>
                                      </p:to>
                                    </p:set>
                                    <p:animEffect transition="in" filter="wipe(left)">
                                      <p:cBhvr>
                                        <p:cTn id="41" dur="500"/>
                                        <p:tgtEl>
                                          <p:spTgt spid="39">
                                            <p:txEl>
                                              <p:pRg st="0" end="0"/>
                                            </p:txEl>
                                          </p:spTgt>
                                        </p:tgtEl>
                                      </p:cBhvr>
                                    </p:animEffect>
                                  </p:childTnLst>
                                </p:cTn>
                              </p:par>
                            </p:childTnLst>
                          </p:cTn>
                        </p:par>
                        <p:par>
                          <p:cTn id="42" fill="hold">
                            <p:stCondLst>
                              <p:cond delay="4500"/>
                            </p:stCondLst>
                            <p:childTnLst>
                              <p:par>
                                <p:cTn id="43" presetID="53" presetClass="entr" presetSubtype="0" fill="hold" grpId="0" nodeType="afterEffect">
                                  <p:stCondLst>
                                    <p:cond delay="0"/>
                                  </p:stCondLst>
                                  <p:childTnLst>
                                    <p:set>
                                      <p:cBhvr>
                                        <p:cTn id="44" dur="1" fill="hold">
                                          <p:stCondLst>
                                            <p:cond delay="0"/>
                                          </p:stCondLst>
                                        </p:cTn>
                                        <p:tgtEl>
                                          <p:spTgt spid="41"/>
                                        </p:tgtEl>
                                        <p:attrNameLst>
                                          <p:attrName>style.visibility</p:attrName>
                                        </p:attrNameLst>
                                      </p:cBhvr>
                                      <p:to>
                                        <p:strVal val="visible"/>
                                      </p:to>
                                    </p:set>
                                    <p:anim calcmode="lin" valueType="num">
                                      <p:cBhvr>
                                        <p:cTn id="45" dur="500" fill="hold"/>
                                        <p:tgtEl>
                                          <p:spTgt spid="41"/>
                                        </p:tgtEl>
                                        <p:attrNameLst>
                                          <p:attrName>ppt_w</p:attrName>
                                        </p:attrNameLst>
                                      </p:cBhvr>
                                      <p:tavLst>
                                        <p:tav tm="0">
                                          <p:val>
                                            <p:fltVal val="0"/>
                                          </p:val>
                                        </p:tav>
                                        <p:tav tm="100000">
                                          <p:val>
                                            <p:strVal val="#ppt_w"/>
                                          </p:val>
                                        </p:tav>
                                      </p:tavLst>
                                    </p:anim>
                                    <p:anim calcmode="lin" valueType="num">
                                      <p:cBhvr>
                                        <p:cTn id="46" dur="500" fill="hold"/>
                                        <p:tgtEl>
                                          <p:spTgt spid="41"/>
                                        </p:tgtEl>
                                        <p:attrNameLst>
                                          <p:attrName>ppt_h</p:attrName>
                                        </p:attrNameLst>
                                      </p:cBhvr>
                                      <p:tavLst>
                                        <p:tav tm="0">
                                          <p:val>
                                            <p:fltVal val="0"/>
                                          </p:val>
                                        </p:tav>
                                        <p:tav tm="100000">
                                          <p:val>
                                            <p:strVal val="#ppt_h"/>
                                          </p:val>
                                        </p:tav>
                                      </p:tavLst>
                                    </p:anim>
                                    <p:animEffect transition="in" filter="fade">
                                      <p:cBhvr>
                                        <p:cTn id="47" dur="500"/>
                                        <p:tgtEl>
                                          <p:spTgt spid="41"/>
                                        </p:tgtEl>
                                      </p:cBhvr>
                                    </p:animEffect>
                                  </p:childTnLst>
                                </p:cTn>
                              </p:par>
                            </p:childTnLst>
                          </p:cTn>
                        </p:par>
                        <p:par>
                          <p:cTn id="48" fill="hold">
                            <p:stCondLst>
                              <p:cond delay="5000"/>
                            </p:stCondLst>
                            <p:childTnLst>
                              <p:par>
                                <p:cTn id="49" presetID="22" presetClass="entr" presetSubtype="1" fill="hold" grpId="0" nodeType="afterEffect">
                                  <p:stCondLst>
                                    <p:cond delay="0"/>
                                  </p:stCondLst>
                                  <p:childTnLst>
                                    <p:set>
                                      <p:cBhvr>
                                        <p:cTn id="50" dur="1" fill="hold">
                                          <p:stCondLst>
                                            <p:cond delay="0"/>
                                          </p:stCondLst>
                                        </p:cTn>
                                        <p:tgtEl>
                                          <p:spTgt spid="43">
                                            <p:txEl>
                                              <p:pRg st="0" end="0"/>
                                            </p:txEl>
                                          </p:spTgt>
                                        </p:tgtEl>
                                        <p:attrNameLst>
                                          <p:attrName>style.visibility</p:attrName>
                                        </p:attrNameLst>
                                      </p:cBhvr>
                                      <p:to>
                                        <p:strVal val="visible"/>
                                      </p:to>
                                    </p:set>
                                    <p:animEffect transition="in" filter="wipe(up)">
                                      <p:cBhvr>
                                        <p:cTn id="51" dur="500"/>
                                        <p:tgtEl>
                                          <p:spTgt spid="43">
                                            <p:txEl>
                                              <p:pRg st="0" end="0"/>
                                            </p:txEl>
                                          </p:spTgt>
                                        </p:tgtEl>
                                      </p:cBhvr>
                                    </p:animEffect>
                                  </p:childTnLst>
                                </p:cTn>
                              </p:par>
                            </p:childTnLst>
                          </p:cTn>
                        </p:par>
                        <p:par>
                          <p:cTn id="52" fill="hold">
                            <p:stCondLst>
                              <p:cond delay="5500"/>
                            </p:stCondLst>
                            <p:childTnLst>
                              <p:par>
                                <p:cTn id="53" presetID="22" presetClass="entr" presetSubtype="8" fill="hold" grpId="0" nodeType="afterEffect" nodePh="1">
                                  <p:stCondLst>
                                    <p:cond delay="0"/>
                                  </p:stCondLst>
                                  <p:endCondLst>
                                    <p:cond evt="begin" delay="0">
                                      <p:tn val="53"/>
                                    </p:cond>
                                  </p:endCondLst>
                                  <p:childTnLst>
                                    <p:set>
                                      <p:cBhvr>
                                        <p:cTn id="54" dur="1" fill="hold">
                                          <p:stCondLst>
                                            <p:cond delay="0"/>
                                          </p:stCondLst>
                                        </p:cTn>
                                        <p:tgtEl>
                                          <p:spTgt spid="42">
                                            <p:txEl>
                                              <p:pRg st="0" end="0"/>
                                            </p:txEl>
                                          </p:spTgt>
                                        </p:tgtEl>
                                        <p:attrNameLst>
                                          <p:attrName>style.visibility</p:attrName>
                                        </p:attrNameLst>
                                      </p:cBhvr>
                                      <p:to>
                                        <p:strVal val="visible"/>
                                      </p:to>
                                    </p:set>
                                    <p:animEffect transition="in" filter="wipe(left)">
                                      <p:cBhvr>
                                        <p:cTn id="55" dur="500"/>
                                        <p:tgtEl>
                                          <p:spTgt spid="42">
                                            <p:txEl>
                                              <p:pRg st="0" end="0"/>
                                            </p:txEl>
                                          </p:spTgt>
                                        </p:tgtEl>
                                      </p:cBhvr>
                                    </p:animEffect>
                                  </p:childTnLst>
                                </p:cTn>
                              </p:par>
                            </p:childTnLst>
                          </p:cTn>
                        </p:par>
                        <p:par>
                          <p:cTn id="56" fill="hold">
                            <p:stCondLst>
                              <p:cond delay="6000"/>
                            </p:stCondLst>
                            <p:childTnLst>
                              <p:par>
                                <p:cTn id="57" presetID="53" presetClass="entr" presetSubtype="0" fill="hold" grpId="0" nodeType="afterEffect">
                                  <p:stCondLst>
                                    <p:cond delay="0"/>
                                  </p:stCondLst>
                                  <p:childTnLst>
                                    <p:set>
                                      <p:cBhvr>
                                        <p:cTn id="58" dur="1" fill="hold">
                                          <p:stCondLst>
                                            <p:cond delay="0"/>
                                          </p:stCondLst>
                                        </p:cTn>
                                        <p:tgtEl>
                                          <p:spTgt spid="44"/>
                                        </p:tgtEl>
                                        <p:attrNameLst>
                                          <p:attrName>style.visibility</p:attrName>
                                        </p:attrNameLst>
                                      </p:cBhvr>
                                      <p:to>
                                        <p:strVal val="visible"/>
                                      </p:to>
                                    </p:set>
                                    <p:anim calcmode="lin" valueType="num">
                                      <p:cBhvr>
                                        <p:cTn id="59" dur="500" fill="hold"/>
                                        <p:tgtEl>
                                          <p:spTgt spid="44"/>
                                        </p:tgtEl>
                                        <p:attrNameLst>
                                          <p:attrName>ppt_w</p:attrName>
                                        </p:attrNameLst>
                                      </p:cBhvr>
                                      <p:tavLst>
                                        <p:tav tm="0">
                                          <p:val>
                                            <p:fltVal val="0"/>
                                          </p:val>
                                        </p:tav>
                                        <p:tav tm="100000">
                                          <p:val>
                                            <p:strVal val="#ppt_w"/>
                                          </p:val>
                                        </p:tav>
                                      </p:tavLst>
                                    </p:anim>
                                    <p:anim calcmode="lin" valueType="num">
                                      <p:cBhvr>
                                        <p:cTn id="60" dur="500" fill="hold"/>
                                        <p:tgtEl>
                                          <p:spTgt spid="44"/>
                                        </p:tgtEl>
                                        <p:attrNameLst>
                                          <p:attrName>ppt_h</p:attrName>
                                        </p:attrNameLst>
                                      </p:cBhvr>
                                      <p:tavLst>
                                        <p:tav tm="0">
                                          <p:val>
                                            <p:fltVal val="0"/>
                                          </p:val>
                                        </p:tav>
                                        <p:tav tm="100000">
                                          <p:val>
                                            <p:strVal val="#ppt_h"/>
                                          </p:val>
                                        </p:tav>
                                      </p:tavLst>
                                    </p:anim>
                                    <p:animEffect transition="in" filter="fade">
                                      <p:cBhvr>
                                        <p:cTn id="61" dur="500"/>
                                        <p:tgtEl>
                                          <p:spTgt spid="44"/>
                                        </p:tgtEl>
                                      </p:cBhvr>
                                    </p:animEffect>
                                  </p:childTnLst>
                                </p:cTn>
                              </p:par>
                            </p:childTnLst>
                          </p:cTn>
                        </p:par>
                        <p:par>
                          <p:cTn id="62" fill="hold">
                            <p:stCondLst>
                              <p:cond delay="6500"/>
                            </p:stCondLst>
                            <p:childTnLst>
                              <p:par>
                                <p:cTn id="63" presetID="22" presetClass="entr" presetSubtype="1" fill="hold" grpId="0" nodeType="afterEffect">
                                  <p:stCondLst>
                                    <p:cond delay="0"/>
                                  </p:stCondLst>
                                  <p:childTnLst>
                                    <p:set>
                                      <p:cBhvr>
                                        <p:cTn id="64" dur="1" fill="hold">
                                          <p:stCondLst>
                                            <p:cond delay="0"/>
                                          </p:stCondLst>
                                        </p:cTn>
                                        <p:tgtEl>
                                          <p:spTgt spid="46">
                                            <p:txEl>
                                              <p:pRg st="0" end="0"/>
                                            </p:txEl>
                                          </p:spTgt>
                                        </p:tgtEl>
                                        <p:attrNameLst>
                                          <p:attrName>style.visibility</p:attrName>
                                        </p:attrNameLst>
                                      </p:cBhvr>
                                      <p:to>
                                        <p:strVal val="visible"/>
                                      </p:to>
                                    </p:set>
                                    <p:animEffect transition="in" filter="wipe(up)">
                                      <p:cBhvr>
                                        <p:cTn id="65" dur="500"/>
                                        <p:tgtEl>
                                          <p:spTgt spid="46">
                                            <p:txEl>
                                              <p:pRg st="0" end="0"/>
                                            </p:txEl>
                                          </p:spTgt>
                                        </p:tgtEl>
                                      </p:cBhvr>
                                    </p:animEffect>
                                  </p:childTnLst>
                                </p:cTn>
                              </p:par>
                            </p:childTnLst>
                          </p:cTn>
                        </p:par>
                        <p:par>
                          <p:cTn id="66" fill="hold">
                            <p:stCondLst>
                              <p:cond delay="7000"/>
                            </p:stCondLst>
                            <p:childTnLst>
                              <p:par>
                                <p:cTn id="67" presetID="22" presetClass="entr" presetSubtype="8" fill="hold" grpId="0" nodeType="afterEffect" nodePh="1">
                                  <p:stCondLst>
                                    <p:cond delay="0"/>
                                  </p:stCondLst>
                                  <p:endCondLst>
                                    <p:cond evt="begin" delay="0">
                                      <p:tn val="67"/>
                                    </p:cond>
                                  </p:endCondLst>
                                  <p:childTnLst>
                                    <p:set>
                                      <p:cBhvr>
                                        <p:cTn id="68" dur="1" fill="hold">
                                          <p:stCondLst>
                                            <p:cond delay="0"/>
                                          </p:stCondLst>
                                        </p:cTn>
                                        <p:tgtEl>
                                          <p:spTgt spid="45">
                                            <p:txEl>
                                              <p:pRg st="0" end="0"/>
                                            </p:txEl>
                                          </p:spTgt>
                                        </p:tgtEl>
                                        <p:attrNameLst>
                                          <p:attrName>style.visibility</p:attrName>
                                        </p:attrNameLst>
                                      </p:cBhvr>
                                      <p:to>
                                        <p:strVal val="visible"/>
                                      </p:to>
                                    </p:set>
                                    <p:animEffect transition="in" filter="wipe(left)">
                                      <p:cBhvr>
                                        <p:cTn id="69" dur="500"/>
                                        <p:tgtEl>
                                          <p:spTgt spid="45">
                                            <p:txEl>
                                              <p:pRg st="0" end="0"/>
                                            </p:txEl>
                                          </p:spTgt>
                                        </p:tgtEl>
                                      </p:cBhvr>
                                    </p:animEffect>
                                  </p:childTnLst>
                                </p:cTn>
                              </p:par>
                            </p:childTnLst>
                          </p:cTn>
                        </p:par>
                        <p:par>
                          <p:cTn id="70" fill="hold">
                            <p:stCondLst>
                              <p:cond delay="7500"/>
                            </p:stCondLst>
                            <p:childTnLst>
                              <p:par>
                                <p:cTn id="71" presetID="53" presetClass="entr" presetSubtype="0" fill="hold" grpId="0" nodeType="afterEffect">
                                  <p:stCondLst>
                                    <p:cond delay="0"/>
                                  </p:stCondLst>
                                  <p:childTnLst>
                                    <p:set>
                                      <p:cBhvr>
                                        <p:cTn id="72" dur="1" fill="hold">
                                          <p:stCondLst>
                                            <p:cond delay="0"/>
                                          </p:stCondLst>
                                        </p:cTn>
                                        <p:tgtEl>
                                          <p:spTgt spid="47"/>
                                        </p:tgtEl>
                                        <p:attrNameLst>
                                          <p:attrName>style.visibility</p:attrName>
                                        </p:attrNameLst>
                                      </p:cBhvr>
                                      <p:to>
                                        <p:strVal val="visible"/>
                                      </p:to>
                                    </p:set>
                                    <p:anim calcmode="lin" valueType="num">
                                      <p:cBhvr>
                                        <p:cTn id="73" dur="500" fill="hold"/>
                                        <p:tgtEl>
                                          <p:spTgt spid="47"/>
                                        </p:tgtEl>
                                        <p:attrNameLst>
                                          <p:attrName>ppt_w</p:attrName>
                                        </p:attrNameLst>
                                      </p:cBhvr>
                                      <p:tavLst>
                                        <p:tav tm="0">
                                          <p:val>
                                            <p:fltVal val="0"/>
                                          </p:val>
                                        </p:tav>
                                        <p:tav tm="100000">
                                          <p:val>
                                            <p:strVal val="#ppt_w"/>
                                          </p:val>
                                        </p:tav>
                                      </p:tavLst>
                                    </p:anim>
                                    <p:anim calcmode="lin" valueType="num">
                                      <p:cBhvr>
                                        <p:cTn id="74" dur="500" fill="hold"/>
                                        <p:tgtEl>
                                          <p:spTgt spid="47"/>
                                        </p:tgtEl>
                                        <p:attrNameLst>
                                          <p:attrName>ppt_h</p:attrName>
                                        </p:attrNameLst>
                                      </p:cBhvr>
                                      <p:tavLst>
                                        <p:tav tm="0">
                                          <p:val>
                                            <p:fltVal val="0"/>
                                          </p:val>
                                        </p:tav>
                                        <p:tav tm="100000">
                                          <p:val>
                                            <p:strVal val="#ppt_h"/>
                                          </p:val>
                                        </p:tav>
                                      </p:tavLst>
                                    </p:anim>
                                    <p:animEffect transition="in" filter="fade">
                                      <p:cBhvr>
                                        <p:cTn id="75" dur="500"/>
                                        <p:tgtEl>
                                          <p:spTgt spid="47"/>
                                        </p:tgtEl>
                                      </p:cBhvr>
                                    </p:animEffect>
                                  </p:childTnLst>
                                </p:cTn>
                              </p:par>
                            </p:childTnLst>
                          </p:cTn>
                        </p:par>
                        <p:par>
                          <p:cTn id="76" fill="hold">
                            <p:stCondLst>
                              <p:cond delay="8000"/>
                            </p:stCondLst>
                            <p:childTnLst>
                              <p:par>
                                <p:cTn id="77" presetID="22" presetClass="entr" presetSubtype="1" fill="hold" grpId="0" nodeType="afterEffect">
                                  <p:stCondLst>
                                    <p:cond delay="0"/>
                                  </p:stCondLst>
                                  <p:childTnLst>
                                    <p:set>
                                      <p:cBhvr>
                                        <p:cTn id="78" dur="1" fill="hold">
                                          <p:stCondLst>
                                            <p:cond delay="0"/>
                                          </p:stCondLst>
                                        </p:cTn>
                                        <p:tgtEl>
                                          <p:spTgt spid="59">
                                            <p:txEl>
                                              <p:pRg st="0" end="0"/>
                                            </p:txEl>
                                          </p:spTgt>
                                        </p:tgtEl>
                                        <p:attrNameLst>
                                          <p:attrName>style.visibility</p:attrName>
                                        </p:attrNameLst>
                                      </p:cBhvr>
                                      <p:to>
                                        <p:strVal val="visible"/>
                                      </p:to>
                                    </p:set>
                                    <p:animEffect transition="in" filter="wipe(up)">
                                      <p:cBhvr>
                                        <p:cTn id="79" dur="500"/>
                                        <p:tgtEl>
                                          <p:spTgt spid="59">
                                            <p:txEl>
                                              <p:pRg st="0" end="0"/>
                                            </p:txEl>
                                          </p:spTgt>
                                        </p:tgtEl>
                                      </p:cBhvr>
                                    </p:animEffect>
                                  </p:childTnLst>
                                </p:cTn>
                              </p:par>
                            </p:childTnLst>
                          </p:cTn>
                        </p:par>
                        <p:par>
                          <p:cTn id="80" fill="hold">
                            <p:stCondLst>
                              <p:cond delay="8500"/>
                            </p:stCondLst>
                            <p:childTnLst>
                              <p:par>
                                <p:cTn id="81" presetID="22" presetClass="entr" presetSubtype="8" fill="hold" grpId="0" nodeType="afterEffect" nodePh="1">
                                  <p:stCondLst>
                                    <p:cond delay="0"/>
                                  </p:stCondLst>
                                  <p:endCondLst>
                                    <p:cond evt="begin" delay="0">
                                      <p:tn val="81"/>
                                    </p:cond>
                                  </p:endCondLst>
                                  <p:childTnLst>
                                    <p:set>
                                      <p:cBhvr>
                                        <p:cTn id="82" dur="1" fill="hold">
                                          <p:stCondLst>
                                            <p:cond delay="0"/>
                                          </p:stCondLst>
                                        </p:cTn>
                                        <p:tgtEl>
                                          <p:spTgt spid="56">
                                            <p:txEl>
                                              <p:pRg st="0" end="0"/>
                                            </p:txEl>
                                          </p:spTgt>
                                        </p:tgtEl>
                                        <p:attrNameLst>
                                          <p:attrName>style.visibility</p:attrName>
                                        </p:attrNameLst>
                                      </p:cBhvr>
                                      <p:to>
                                        <p:strVal val="visible"/>
                                      </p:to>
                                    </p:set>
                                    <p:animEffect transition="in" filter="wipe(left)">
                                      <p:cBhvr>
                                        <p:cTn id="83" dur="500"/>
                                        <p:tgtEl>
                                          <p:spTgt spid="56">
                                            <p:txEl>
                                              <p:pRg st="0" end="0"/>
                                            </p:txEl>
                                          </p:spTgt>
                                        </p:tgtEl>
                                      </p:cBhvr>
                                    </p:animEffect>
                                  </p:childTnLst>
                                </p:cTn>
                              </p:par>
                              <p:par>
                                <p:cTn id="84" presetID="10" presetClass="entr" presetSubtype="0" fill="hold" grpId="0" nodeType="withEffect">
                                  <p:stCondLst>
                                    <p:cond delay="0"/>
                                  </p:stCondLst>
                                  <p:childTnLst>
                                    <p:set>
                                      <p:cBhvr>
                                        <p:cTn id="85" dur="1" fill="hold">
                                          <p:stCondLst>
                                            <p:cond delay="0"/>
                                          </p:stCondLst>
                                        </p:cTn>
                                        <p:tgtEl>
                                          <p:spTgt spid="22"/>
                                        </p:tgtEl>
                                        <p:attrNameLst>
                                          <p:attrName>style.visibility</p:attrName>
                                        </p:attrNameLst>
                                      </p:cBhvr>
                                      <p:to>
                                        <p:strVal val="visible"/>
                                      </p:to>
                                    </p:set>
                                    <p:animEffect transition="in" filter="fade">
                                      <p:cBhvr>
                                        <p:cTn id="86" dur="500"/>
                                        <p:tgtEl>
                                          <p:spTgt spid="22"/>
                                        </p:tgtEl>
                                      </p:cBhvr>
                                    </p:animEffect>
                                  </p:childTnLst>
                                </p:cTn>
                              </p:par>
                            </p:childTnLst>
                          </p:cTn>
                        </p:par>
                        <p:par>
                          <p:cTn id="87" fill="hold">
                            <p:stCondLst>
                              <p:cond delay="9000"/>
                            </p:stCondLst>
                            <p:childTnLst>
                              <p:par>
                                <p:cTn id="88" presetID="10" presetClass="entr" presetSubtype="0" fill="hold" grpId="0" nodeType="afterEffect">
                                  <p:stCondLst>
                                    <p:cond delay="0"/>
                                  </p:stCondLst>
                                  <p:childTnLst>
                                    <p:set>
                                      <p:cBhvr>
                                        <p:cTn id="89" dur="1" fill="hold">
                                          <p:stCondLst>
                                            <p:cond delay="0"/>
                                          </p:stCondLst>
                                        </p:cTn>
                                        <p:tgtEl>
                                          <p:spTgt spid="23">
                                            <p:txEl>
                                              <p:pRg st="0" end="0"/>
                                            </p:txEl>
                                          </p:spTgt>
                                        </p:tgtEl>
                                        <p:attrNameLst>
                                          <p:attrName>style.visibility</p:attrName>
                                        </p:attrNameLst>
                                      </p:cBhvr>
                                      <p:to>
                                        <p:strVal val="visible"/>
                                      </p:to>
                                    </p:set>
                                    <p:animEffect transition="in" filter="fade">
                                      <p:cBhvr>
                                        <p:cTn id="90" dur="500"/>
                                        <p:tgtEl>
                                          <p:spTgt spid="2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P spid="33" grpId="0" build="p">
        <p:tmplLst>
          <p:tmpl lvl="1">
            <p:tnLst>
              <p:par>
                <p:cTn presetID="22" presetClass="entr" presetSubtype="1" fill="hold" nodeType="after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wipe(up)">
                      <p:cBhvr>
                        <p:cTn dur="500"/>
                        <p:tgtEl>
                          <p:spTgt spid="33"/>
                        </p:tgtEl>
                      </p:cBhvr>
                    </p:animEffect>
                  </p:childTnLst>
                </p:cTn>
              </p:par>
            </p:tnLst>
          </p:tmpl>
        </p:tmplLst>
      </p:bldP>
      <p:bldP spid="32" grpId="0" animBg="1"/>
      <p:bldP spid="35" grpId="0" animBg="1"/>
      <p:bldP spid="36" grpId="0" build="p">
        <p:tmplLst>
          <p:tmpl lvl="1">
            <p:tnLst>
              <p:par>
                <p:cTn presetID="22" presetClass="entr" presetSubtype="1"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up)">
                      <p:cBhvr>
                        <p:cTn dur="500"/>
                        <p:tgtEl>
                          <p:spTgt spid="36"/>
                        </p:tgtEl>
                      </p:cBhvr>
                    </p:animEffect>
                  </p:childTnLst>
                </p:cTn>
              </p:par>
            </p:tnLst>
          </p:tmpl>
        </p:tmplLst>
      </p:bldP>
      <p:bldP spid="38" grpId="0" animBg="1"/>
      <p:bldP spid="39" grpId="0" build="p">
        <p:tmplLst>
          <p:tmpl lvl="1">
            <p:tnLst>
              <p:par>
                <p:cTn presetID="22" presetClass="entr" presetSubtype="8" fill="hold" nodeType="afterEffect" nodePh="1">
                  <p:stCondLst>
                    <p:cond delay="0"/>
                  </p:stCondLst>
                  <p:endCondLst>
                    <p:cond evt="begin" delay="0"/>
                  </p:endCondLst>
                  <p:childTnLst>
                    <p:set>
                      <p:cBhvr>
                        <p:cTn dur="1" fill="hold">
                          <p:stCondLst>
                            <p:cond delay="0"/>
                          </p:stCondLst>
                        </p:cTn>
                        <p:tgtEl>
                          <p:spTgt spid="39"/>
                        </p:tgtEl>
                        <p:attrNameLst>
                          <p:attrName>style.visibility</p:attrName>
                        </p:attrNameLst>
                      </p:cBhvr>
                      <p:to>
                        <p:strVal val="visible"/>
                      </p:to>
                    </p:set>
                    <p:animEffect transition="in" filter="wipe(left)">
                      <p:cBhvr>
                        <p:cTn dur="500"/>
                        <p:tgtEl>
                          <p:spTgt spid="39"/>
                        </p:tgtEl>
                      </p:cBhvr>
                    </p:animEffect>
                  </p:childTnLst>
                </p:cTn>
              </p:par>
            </p:tnLst>
          </p:tmpl>
        </p:tmplLst>
      </p:bldP>
      <p:bldP spid="40" grpId="0" build="p">
        <p:tmplLst>
          <p:tmpl lvl="1">
            <p:tnLst>
              <p:par>
                <p:cTn presetID="22" presetClass="entr" presetSubtype="1" fill="hold" nodeType="afterEffect">
                  <p:stCondLst>
                    <p:cond delay="0"/>
                  </p:stCondLst>
                  <p:childTnLst>
                    <p:set>
                      <p:cBhvr>
                        <p:cTn dur="1" fill="hold">
                          <p:stCondLst>
                            <p:cond delay="0"/>
                          </p:stCondLst>
                        </p:cTn>
                        <p:tgtEl>
                          <p:spTgt spid="40"/>
                        </p:tgtEl>
                        <p:attrNameLst>
                          <p:attrName>style.visibility</p:attrName>
                        </p:attrNameLst>
                      </p:cBhvr>
                      <p:to>
                        <p:strVal val="visible"/>
                      </p:to>
                    </p:set>
                    <p:animEffect transition="in" filter="wipe(up)">
                      <p:cBhvr>
                        <p:cTn dur="500"/>
                        <p:tgtEl>
                          <p:spTgt spid="40"/>
                        </p:tgtEl>
                      </p:cBhvr>
                    </p:animEffect>
                  </p:childTnLst>
                </p:cTn>
              </p:par>
            </p:tnLst>
          </p:tmpl>
        </p:tmplLst>
      </p:bldP>
      <p:bldP spid="41" grpId="0" animBg="1"/>
      <p:bldP spid="42" grpId="0" build="p">
        <p:tmplLst>
          <p:tmpl lvl="1">
            <p:tnLst>
              <p:par>
                <p:cTn presetID="22" presetClass="entr" presetSubtype="8" fill="hold" nodeType="afterEffect" nodePh="1">
                  <p:stCondLst>
                    <p:cond delay="0"/>
                  </p:stCondLst>
                  <p:endCondLst>
                    <p:cond evt="begin" delay="0"/>
                  </p:endCondLst>
                  <p:childTnLst>
                    <p:set>
                      <p:cBhvr>
                        <p:cTn dur="1" fill="hold">
                          <p:stCondLst>
                            <p:cond delay="0"/>
                          </p:stCondLst>
                        </p:cTn>
                        <p:tgtEl>
                          <p:spTgt spid="42"/>
                        </p:tgtEl>
                        <p:attrNameLst>
                          <p:attrName>style.visibility</p:attrName>
                        </p:attrNameLst>
                      </p:cBhvr>
                      <p:to>
                        <p:strVal val="visible"/>
                      </p:to>
                    </p:set>
                    <p:animEffect transition="in" filter="wipe(left)">
                      <p:cBhvr>
                        <p:cTn dur="500"/>
                        <p:tgtEl>
                          <p:spTgt spid="42"/>
                        </p:tgtEl>
                      </p:cBhvr>
                    </p:animEffect>
                  </p:childTnLst>
                </p:cTn>
              </p:par>
            </p:tnLst>
          </p:tmpl>
        </p:tmplLst>
      </p:bldP>
      <p:bldP spid="43" grpId="0" build="p">
        <p:tmplLst>
          <p:tmpl lvl="1">
            <p:tnLst>
              <p:par>
                <p:cTn presetID="22" presetClass="entr" presetSubtype="1" fill="hold" nodeType="afterEffect">
                  <p:stCondLst>
                    <p:cond delay="0"/>
                  </p:stCondLst>
                  <p:childTnLst>
                    <p:set>
                      <p:cBhvr>
                        <p:cTn dur="1" fill="hold">
                          <p:stCondLst>
                            <p:cond delay="0"/>
                          </p:stCondLst>
                        </p:cTn>
                        <p:tgtEl>
                          <p:spTgt spid="43"/>
                        </p:tgtEl>
                        <p:attrNameLst>
                          <p:attrName>style.visibility</p:attrName>
                        </p:attrNameLst>
                      </p:cBhvr>
                      <p:to>
                        <p:strVal val="visible"/>
                      </p:to>
                    </p:set>
                    <p:animEffect transition="in" filter="wipe(up)">
                      <p:cBhvr>
                        <p:cTn dur="500"/>
                        <p:tgtEl>
                          <p:spTgt spid="43"/>
                        </p:tgtEl>
                      </p:cBhvr>
                    </p:animEffect>
                  </p:childTnLst>
                </p:cTn>
              </p:par>
            </p:tnLst>
          </p:tmpl>
        </p:tmplLst>
      </p:bldP>
      <p:bldP spid="44" grpId="0" animBg="1"/>
      <p:bldP spid="45" grpId="0" build="p">
        <p:tmplLst>
          <p:tmpl lvl="1">
            <p:tnLst>
              <p:par>
                <p:cTn presetID="22" presetClass="entr" presetSubtype="8" fill="hold" nodeType="afterEffect" nodePh="1">
                  <p:stCondLst>
                    <p:cond delay="0"/>
                  </p:stCondLst>
                  <p:endCondLst>
                    <p:cond evt="begin" delay="0"/>
                  </p:endCondLst>
                  <p:childTnLst>
                    <p:set>
                      <p:cBhvr>
                        <p:cTn dur="1" fill="hold">
                          <p:stCondLst>
                            <p:cond delay="0"/>
                          </p:stCondLst>
                        </p:cTn>
                        <p:tgtEl>
                          <p:spTgt spid="45"/>
                        </p:tgtEl>
                        <p:attrNameLst>
                          <p:attrName>style.visibility</p:attrName>
                        </p:attrNameLst>
                      </p:cBhvr>
                      <p:to>
                        <p:strVal val="visible"/>
                      </p:to>
                    </p:set>
                    <p:animEffect transition="in" filter="wipe(left)">
                      <p:cBhvr>
                        <p:cTn dur="500"/>
                        <p:tgtEl>
                          <p:spTgt spid="45"/>
                        </p:tgtEl>
                      </p:cBhvr>
                    </p:animEffect>
                  </p:childTnLst>
                </p:cTn>
              </p:par>
            </p:tnLst>
          </p:tmpl>
        </p:tmplLst>
      </p:bldP>
      <p:bldP spid="46" grpId="0" build="p">
        <p:tmplLst>
          <p:tmpl lvl="1">
            <p:tnLst>
              <p:par>
                <p:cTn presetID="22" presetClass="entr" presetSubtype="1" fill="hold" nodeType="afterEffect">
                  <p:stCondLst>
                    <p:cond delay="0"/>
                  </p:stCondLst>
                  <p:childTnLst>
                    <p:set>
                      <p:cBhvr>
                        <p:cTn dur="1" fill="hold">
                          <p:stCondLst>
                            <p:cond delay="0"/>
                          </p:stCondLst>
                        </p:cTn>
                        <p:tgtEl>
                          <p:spTgt spid="46"/>
                        </p:tgtEl>
                        <p:attrNameLst>
                          <p:attrName>style.visibility</p:attrName>
                        </p:attrNameLst>
                      </p:cBhvr>
                      <p:to>
                        <p:strVal val="visible"/>
                      </p:to>
                    </p:set>
                    <p:animEffect transition="in" filter="wipe(up)">
                      <p:cBhvr>
                        <p:cTn dur="500"/>
                        <p:tgtEl>
                          <p:spTgt spid="46"/>
                        </p:tgtEl>
                      </p:cBhvr>
                    </p:animEffect>
                  </p:childTnLst>
                </p:cTn>
              </p:par>
            </p:tnLst>
          </p:tmpl>
        </p:tmplLst>
      </p:bldP>
      <p:bldP spid="47" grpId="0" animBg="1"/>
      <p:bldP spid="56" grpId="0" build="p">
        <p:tmplLst>
          <p:tmpl lvl="1">
            <p:tnLst>
              <p:par>
                <p:cTn presetID="22" presetClass="entr" presetSubtype="8" fill="hold" nodeType="afterEffect" nodePh="1">
                  <p:stCondLst>
                    <p:cond delay="0"/>
                  </p:stCondLst>
                  <p:endCondLst>
                    <p:cond evt="begin" delay="0"/>
                  </p:endCondLst>
                  <p:childTnLst>
                    <p:set>
                      <p:cBhvr>
                        <p:cTn dur="1" fill="hold">
                          <p:stCondLst>
                            <p:cond delay="0"/>
                          </p:stCondLst>
                        </p:cTn>
                        <p:tgtEl>
                          <p:spTgt spid="56"/>
                        </p:tgtEl>
                        <p:attrNameLst>
                          <p:attrName>style.visibility</p:attrName>
                        </p:attrNameLst>
                      </p:cBhvr>
                      <p:to>
                        <p:strVal val="visible"/>
                      </p:to>
                    </p:set>
                    <p:animEffect transition="in" filter="wipe(left)">
                      <p:cBhvr>
                        <p:cTn dur="500"/>
                        <p:tgtEl>
                          <p:spTgt spid="56"/>
                        </p:tgtEl>
                      </p:cBhvr>
                    </p:animEffect>
                  </p:childTnLst>
                </p:cTn>
              </p:par>
            </p:tnLst>
          </p:tmpl>
        </p:tmplLst>
      </p:bldP>
      <p:bldP spid="59" grpId="0" build="p">
        <p:tmplLst>
          <p:tmpl lvl="1">
            <p:tnLst>
              <p:par>
                <p:cTn presetID="22" presetClass="entr" presetSubtype="1" fill="hold" nodeType="afterEffect">
                  <p:stCondLst>
                    <p:cond delay="0"/>
                  </p:stCondLst>
                  <p:childTnLst>
                    <p:set>
                      <p:cBhvr>
                        <p:cTn dur="1" fill="hold">
                          <p:stCondLst>
                            <p:cond delay="0"/>
                          </p:stCondLst>
                        </p:cTn>
                        <p:tgtEl>
                          <p:spTgt spid="59"/>
                        </p:tgtEl>
                        <p:attrNameLst>
                          <p:attrName>style.visibility</p:attrName>
                        </p:attrNameLst>
                      </p:cBhvr>
                      <p:to>
                        <p:strVal val="visible"/>
                      </p:to>
                    </p:set>
                    <p:animEffect transition="in" filter="wipe(up)">
                      <p:cBhvr>
                        <p:cTn dur="500"/>
                        <p:tgtEl>
                          <p:spTgt spid="59"/>
                        </p:tgtEl>
                      </p:cBhvr>
                    </p:animEffect>
                  </p:childTnLst>
                </p:cTn>
              </p:par>
            </p:tnLst>
          </p:tmpl>
        </p:tmplLst>
      </p:bldP>
      <p:bldP spid="22" grpId="0"/>
      <p:bldP spid="23" grpId="0" build="p">
        <p:tmplLst>
          <p:tmpl lvl="1">
            <p:tnLst>
              <p:par>
                <p:cTn presetID="10" presetClass="entr" presetSubtype="0" fill="hold" nodeType="after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Lst>
      </p:bldP>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3_Pic05">
    <p:spTree>
      <p:nvGrpSpPr>
        <p:cNvPr id="1" name=""/>
        <p:cNvGrpSpPr/>
        <p:nvPr/>
      </p:nvGrpSpPr>
      <p:grpSpPr>
        <a:xfrm>
          <a:off x="0" y="0"/>
          <a:ext cx="0" cy="0"/>
          <a:chOff x="0" y="0"/>
          <a:chExt cx="0" cy="0"/>
        </a:xfrm>
      </p:grpSpPr>
      <p:sp>
        <p:nvSpPr>
          <p:cNvPr id="7" name="Picture Placeholder 7"/>
          <p:cNvSpPr>
            <a:spLocks noGrp="1"/>
          </p:cNvSpPr>
          <p:nvPr>
            <p:ph type="pic" sz="quarter" idx="10" hasCustomPrompt="1"/>
          </p:nvPr>
        </p:nvSpPr>
        <p:spPr>
          <a:xfrm>
            <a:off x="863600" y="1704205"/>
            <a:ext cx="5080000" cy="4366395"/>
          </a:xfrm>
          <a:prstGeom prst="rect">
            <a:avLst/>
          </a:prstGeom>
          <a:solidFill>
            <a:schemeClr val="tx2">
              <a:lumMod val="10000"/>
              <a:lumOff val="90000"/>
            </a:schemeClr>
          </a:solidFill>
          <a:ln w="19050">
            <a:noFill/>
          </a:ln>
        </p:spPr>
        <p:txBody>
          <a:bodyPr tIns="0" bIns="182880" anchor="b"/>
          <a:lstStyle>
            <a:lvl1pPr algn="ctr">
              <a:buNone/>
              <a:defRPr sz="1400" baseline="0">
                <a:solidFill>
                  <a:schemeClr val="tx1">
                    <a:lumMod val="75000"/>
                    <a:lumOff val="25000"/>
                  </a:schemeClr>
                </a:solidFill>
              </a:defRPr>
            </a:lvl1pPr>
          </a:lstStyle>
          <a:p>
            <a:r>
              <a:rPr lang="en-US" dirty="0"/>
              <a:t>Click Icon To Add Image</a:t>
            </a:r>
          </a:p>
        </p:txBody>
      </p:sp>
      <p:grpSp>
        <p:nvGrpSpPr>
          <p:cNvPr id="2" name="Group 25"/>
          <p:cNvGrpSpPr/>
          <p:nvPr userDrawn="1"/>
        </p:nvGrpSpPr>
        <p:grpSpPr>
          <a:xfrm>
            <a:off x="6235700" y="3431407"/>
            <a:ext cx="5080001" cy="1219200"/>
            <a:chOff x="648100" y="3562350"/>
            <a:chExt cx="3583374" cy="914400"/>
          </a:xfrm>
        </p:grpSpPr>
        <p:sp>
          <p:nvSpPr>
            <p:cNvPr id="27" name="Rectangle 26"/>
            <p:cNvSpPr/>
            <p:nvPr userDrawn="1"/>
          </p:nvSpPr>
          <p:spPr>
            <a:xfrm>
              <a:off x="800500" y="3562350"/>
              <a:ext cx="3430974" cy="914400"/>
            </a:xfrm>
            <a:prstGeom prst="rect">
              <a:avLst/>
            </a:prstGeom>
            <a:solidFill>
              <a:schemeClr val="tx2">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8" name="Rectangle 27"/>
            <p:cNvSpPr/>
            <p:nvPr userDrawn="1"/>
          </p:nvSpPr>
          <p:spPr>
            <a:xfrm>
              <a:off x="648100" y="3562350"/>
              <a:ext cx="1524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grpSp>
      <p:sp>
        <p:nvSpPr>
          <p:cNvPr id="29" name="Text Placeholder 3"/>
          <p:cNvSpPr>
            <a:spLocks noGrp="1"/>
          </p:cNvSpPr>
          <p:nvPr>
            <p:ph type="body" sz="half" idx="16"/>
          </p:nvPr>
        </p:nvSpPr>
        <p:spPr>
          <a:xfrm>
            <a:off x="6597923" y="3962157"/>
            <a:ext cx="4463244" cy="538920"/>
          </a:xfrm>
          <a:prstGeom prst="rect">
            <a:avLst/>
          </a:prstGeom>
        </p:spPr>
        <p:txBody>
          <a:bodyPr wrap="square" lIns="0" tIns="0" rIns="0" bIns="0" anchor="t">
            <a:noAutofit/>
          </a:bodyPr>
          <a:lstStyle>
            <a:lvl1pPr marL="0" indent="0" algn="l">
              <a:buNone/>
              <a:defRPr sz="1467" b="0" baseline="0">
                <a:solidFill>
                  <a:schemeClr val="tx1">
                    <a:lumMod val="50000"/>
                    <a:lumOff val="50000"/>
                  </a:schemeClr>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algn="ctr"/>
            <a:endParaRPr lang="en-US" sz="1333" dirty="0">
              <a:solidFill>
                <a:schemeClr val="tx1">
                  <a:lumMod val="50000"/>
                  <a:lumOff val="50000"/>
                </a:schemeClr>
              </a:solidFill>
            </a:endParaRPr>
          </a:p>
          <a:p>
            <a:pPr algn="ctr"/>
            <a:endParaRPr lang="en-US" sz="1333" dirty="0">
              <a:solidFill>
                <a:schemeClr val="tx1">
                  <a:lumMod val="50000"/>
                  <a:lumOff val="50000"/>
                </a:schemeClr>
              </a:solidFill>
            </a:endParaRPr>
          </a:p>
          <a:p>
            <a:pPr algn="ctr"/>
            <a:endParaRPr lang="en-US" sz="1333" dirty="0">
              <a:solidFill>
                <a:schemeClr val="tx1">
                  <a:lumMod val="50000"/>
                  <a:lumOff val="50000"/>
                </a:schemeClr>
              </a:solidFill>
            </a:endParaRPr>
          </a:p>
        </p:txBody>
      </p:sp>
      <p:sp>
        <p:nvSpPr>
          <p:cNvPr id="30" name="Text Placeholder 3"/>
          <p:cNvSpPr>
            <a:spLocks noGrp="1"/>
          </p:cNvSpPr>
          <p:nvPr>
            <p:ph type="body" sz="half" idx="25" hasCustomPrompt="1"/>
          </p:nvPr>
        </p:nvSpPr>
        <p:spPr>
          <a:xfrm>
            <a:off x="6597922" y="3571508"/>
            <a:ext cx="4463244" cy="390649"/>
          </a:xfrm>
          <a:prstGeom prst="rect">
            <a:avLst/>
          </a:prstGeom>
        </p:spPr>
        <p:txBody>
          <a:bodyPr wrap="square" lIns="0" tIns="0" rIns="0" bIns="0" anchor="ctr">
            <a:noAutofit/>
          </a:bodyPr>
          <a:lstStyle>
            <a:lvl1pPr marL="0" indent="0" algn="l">
              <a:buNone/>
              <a:defRPr sz="1867" b="1" baseline="0">
                <a:solidFill>
                  <a:schemeClr val="tx1">
                    <a:lumMod val="50000"/>
                    <a:lumOff val="50000"/>
                  </a:schemeClr>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Title Goes Here</a:t>
            </a:r>
          </a:p>
        </p:txBody>
      </p:sp>
      <p:sp>
        <p:nvSpPr>
          <p:cNvPr id="31" name="Text Placeholder 3"/>
          <p:cNvSpPr>
            <a:spLocks noGrp="1"/>
          </p:cNvSpPr>
          <p:nvPr>
            <p:ph type="body" sz="half" idx="26"/>
          </p:nvPr>
        </p:nvSpPr>
        <p:spPr>
          <a:xfrm>
            <a:off x="6272697" y="2094855"/>
            <a:ext cx="5043003" cy="1133351"/>
          </a:xfrm>
          <a:prstGeom prst="rect">
            <a:avLst/>
          </a:prstGeom>
        </p:spPr>
        <p:txBody>
          <a:bodyPr wrap="square" lIns="0" tIns="0" rIns="0" bIns="0" anchor="t">
            <a:noAutofit/>
          </a:bodyPr>
          <a:lstStyle>
            <a:lvl1pPr marL="0" indent="0" algn="l">
              <a:buNone/>
              <a:defRPr sz="1467" b="0" baseline="0">
                <a:solidFill>
                  <a:schemeClr val="tx1">
                    <a:lumMod val="50000"/>
                    <a:lumOff val="50000"/>
                  </a:schemeClr>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algn="ctr"/>
            <a:endParaRPr lang="en-US" sz="1333" dirty="0">
              <a:solidFill>
                <a:schemeClr val="tx1">
                  <a:lumMod val="50000"/>
                  <a:lumOff val="50000"/>
                </a:schemeClr>
              </a:solidFill>
            </a:endParaRPr>
          </a:p>
          <a:p>
            <a:pPr algn="ctr"/>
            <a:endParaRPr lang="en-US" sz="1333" dirty="0">
              <a:solidFill>
                <a:schemeClr val="tx1">
                  <a:lumMod val="50000"/>
                  <a:lumOff val="50000"/>
                </a:schemeClr>
              </a:solidFill>
            </a:endParaRPr>
          </a:p>
          <a:p>
            <a:pPr algn="ctr"/>
            <a:endParaRPr lang="en-US" sz="1333" dirty="0">
              <a:solidFill>
                <a:schemeClr val="tx1">
                  <a:lumMod val="50000"/>
                  <a:lumOff val="50000"/>
                </a:schemeClr>
              </a:solidFill>
            </a:endParaRPr>
          </a:p>
        </p:txBody>
      </p:sp>
      <p:sp>
        <p:nvSpPr>
          <p:cNvPr id="32" name="Text Placeholder 3"/>
          <p:cNvSpPr>
            <a:spLocks noGrp="1"/>
          </p:cNvSpPr>
          <p:nvPr>
            <p:ph type="body" sz="half" idx="27" hasCustomPrompt="1"/>
          </p:nvPr>
        </p:nvSpPr>
        <p:spPr>
          <a:xfrm>
            <a:off x="6272696" y="1704206"/>
            <a:ext cx="5043003" cy="390649"/>
          </a:xfrm>
          <a:prstGeom prst="rect">
            <a:avLst/>
          </a:prstGeom>
        </p:spPr>
        <p:txBody>
          <a:bodyPr wrap="square" lIns="0" tIns="0" rIns="0" bIns="0" anchor="ctr">
            <a:noAutofit/>
          </a:bodyPr>
          <a:lstStyle>
            <a:lvl1pPr marL="0" indent="0" algn="l">
              <a:buNone/>
              <a:defRPr sz="1867" b="1" baseline="0">
                <a:solidFill>
                  <a:schemeClr val="tx1">
                    <a:lumMod val="50000"/>
                    <a:lumOff val="50000"/>
                  </a:schemeClr>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Title Goes Here</a:t>
            </a:r>
          </a:p>
        </p:txBody>
      </p:sp>
      <p:grpSp>
        <p:nvGrpSpPr>
          <p:cNvPr id="13" name="Group 25"/>
          <p:cNvGrpSpPr/>
          <p:nvPr userDrawn="1"/>
        </p:nvGrpSpPr>
        <p:grpSpPr>
          <a:xfrm>
            <a:off x="6235700" y="4831056"/>
            <a:ext cx="5080001" cy="1219200"/>
            <a:chOff x="648100" y="3562350"/>
            <a:chExt cx="3583374" cy="914400"/>
          </a:xfrm>
        </p:grpSpPr>
        <p:sp>
          <p:nvSpPr>
            <p:cNvPr id="14" name="Rectangle 13"/>
            <p:cNvSpPr/>
            <p:nvPr userDrawn="1"/>
          </p:nvSpPr>
          <p:spPr>
            <a:xfrm>
              <a:off x="800500" y="3562350"/>
              <a:ext cx="3430974" cy="914400"/>
            </a:xfrm>
            <a:prstGeom prst="rect">
              <a:avLst/>
            </a:prstGeom>
            <a:solidFill>
              <a:schemeClr val="tx2">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5" name="Rectangle 14"/>
            <p:cNvSpPr/>
            <p:nvPr userDrawn="1"/>
          </p:nvSpPr>
          <p:spPr>
            <a:xfrm>
              <a:off x="648100" y="3562350"/>
              <a:ext cx="152400" cy="914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grpSp>
      <p:sp>
        <p:nvSpPr>
          <p:cNvPr id="18" name="Text Placeholder 3"/>
          <p:cNvSpPr>
            <a:spLocks noGrp="1"/>
          </p:cNvSpPr>
          <p:nvPr>
            <p:ph type="body" sz="half" idx="28"/>
          </p:nvPr>
        </p:nvSpPr>
        <p:spPr>
          <a:xfrm>
            <a:off x="6597923" y="5361807"/>
            <a:ext cx="4463244" cy="538920"/>
          </a:xfrm>
          <a:prstGeom prst="rect">
            <a:avLst/>
          </a:prstGeom>
        </p:spPr>
        <p:txBody>
          <a:bodyPr wrap="square" lIns="0" tIns="0" rIns="0" bIns="0" anchor="t">
            <a:noAutofit/>
          </a:bodyPr>
          <a:lstStyle>
            <a:lvl1pPr marL="0" indent="0" algn="l">
              <a:buNone/>
              <a:defRPr sz="1467" b="0" baseline="0">
                <a:solidFill>
                  <a:schemeClr val="tx1">
                    <a:lumMod val="50000"/>
                    <a:lumOff val="50000"/>
                  </a:schemeClr>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algn="ctr"/>
            <a:endParaRPr lang="en-US" sz="1333" dirty="0">
              <a:solidFill>
                <a:schemeClr val="tx1">
                  <a:lumMod val="50000"/>
                  <a:lumOff val="50000"/>
                </a:schemeClr>
              </a:solidFill>
            </a:endParaRPr>
          </a:p>
          <a:p>
            <a:pPr algn="ctr"/>
            <a:endParaRPr lang="en-US" sz="1333" dirty="0">
              <a:solidFill>
                <a:schemeClr val="tx1">
                  <a:lumMod val="50000"/>
                  <a:lumOff val="50000"/>
                </a:schemeClr>
              </a:solidFill>
            </a:endParaRPr>
          </a:p>
          <a:p>
            <a:pPr algn="ctr"/>
            <a:endParaRPr lang="en-US" sz="1333" dirty="0">
              <a:solidFill>
                <a:schemeClr val="tx1">
                  <a:lumMod val="50000"/>
                  <a:lumOff val="50000"/>
                </a:schemeClr>
              </a:solidFill>
            </a:endParaRPr>
          </a:p>
        </p:txBody>
      </p:sp>
      <p:sp>
        <p:nvSpPr>
          <p:cNvPr id="19" name="Text Placeholder 3"/>
          <p:cNvSpPr>
            <a:spLocks noGrp="1"/>
          </p:cNvSpPr>
          <p:nvPr>
            <p:ph type="body" sz="half" idx="29" hasCustomPrompt="1"/>
          </p:nvPr>
        </p:nvSpPr>
        <p:spPr>
          <a:xfrm>
            <a:off x="6597922" y="4971157"/>
            <a:ext cx="4463244" cy="390649"/>
          </a:xfrm>
          <a:prstGeom prst="rect">
            <a:avLst/>
          </a:prstGeom>
        </p:spPr>
        <p:txBody>
          <a:bodyPr wrap="square" lIns="0" tIns="0" rIns="0" bIns="0" anchor="ctr">
            <a:noAutofit/>
          </a:bodyPr>
          <a:lstStyle>
            <a:lvl1pPr marL="0" indent="0" algn="l">
              <a:buNone/>
              <a:defRPr sz="1867" b="1" baseline="0">
                <a:solidFill>
                  <a:schemeClr val="tx1">
                    <a:lumMod val="50000"/>
                    <a:lumOff val="50000"/>
                  </a:schemeClr>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Title Goes Here</a:t>
            </a:r>
          </a:p>
        </p:txBody>
      </p:sp>
      <p:sp>
        <p:nvSpPr>
          <p:cNvPr id="20" name="Title 1"/>
          <p:cNvSpPr>
            <a:spLocks noGrp="1"/>
          </p:cNvSpPr>
          <p:nvPr>
            <p:ph type="title" hasCustomPrompt="1"/>
          </p:nvPr>
        </p:nvSpPr>
        <p:spPr>
          <a:xfrm>
            <a:off x="2336800" y="216479"/>
            <a:ext cx="7518400" cy="471365"/>
          </a:xfrm>
          <a:prstGeom prst="rect">
            <a:avLst/>
          </a:prstGeom>
        </p:spPr>
        <p:txBody>
          <a:bodyPr wrap="none" lIns="0" tIns="0" rIns="0" bIns="0" anchor="ctr">
            <a:noAutofit/>
          </a:bodyPr>
          <a:lstStyle>
            <a:lvl1pPr algn="ctr">
              <a:defRPr sz="3200" b="0" baseline="0">
                <a:solidFill>
                  <a:schemeClr val="tx1">
                    <a:lumMod val="50000"/>
                    <a:lumOff val="50000"/>
                  </a:schemeClr>
                </a:solidFill>
              </a:defRPr>
            </a:lvl1pPr>
          </a:lstStyle>
          <a:p>
            <a:r>
              <a:rPr lang="en-US" dirty="0"/>
              <a:t>Click To Edit Master Title Style</a:t>
            </a:r>
          </a:p>
        </p:txBody>
      </p:sp>
      <p:sp>
        <p:nvSpPr>
          <p:cNvPr id="21" name="Text Placeholder 3"/>
          <p:cNvSpPr>
            <a:spLocks noGrp="1"/>
          </p:cNvSpPr>
          <p:nvPr>
            <p:ph type="body" sz="half" idx="2" hasCustomPrompt="1"/>
          </p:nvPr>
        </p:nvSpPr>
        <p:spPr>
          <a:xfrm>
            <a:off x="3352800" y="685800"/>
            <a:ext cx="5486400" cy="267661"/>
          </a:xfrm>
          <a:prstGeom prst="rect">
            <a:avLst/>
          </a:prstGeom>
        </p:spPr>
        <p:txBody>
          <a:bodyPr wrap="none" lIns="0" tIns="0" rIns="0" bIns="0" anchor="ctr">
            <a:noAutofit/>
          </a:bodyPr>
          <a:lstStyle>
            <a:lvl1pPr marL="0" indent="0" algn="ctr">
              <a:buNone/>
              <a:defRPr sz="1600" b="1" baseline="0">
                <a:solidFill>
                  <a:srgbClr val="237DB9"/>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Subtext Goes Here</a:t>
            </a:r>
          </a:p>
        </p:txBody>
      </p:sp>
      <p:sp>
        <p:nvSpPr>
          <p:cNvPr id="22" name="Rectangle 7"/>
          <p:cNvSpPr>
            <a:spLocks noChangeArrowheads="1"/>
          </p:cNvSpPr>
          <p:nvPr userDrawn="1"/>
        </p:nvSpPr>
        <p:spPr bwMode="auto">
          <a:xfrm rot="16200000" flipH="1">
            <a:off x="5975350" y="641351"/>
            <a:ext cx="241300" cy="12192000"/>
          </a:xfrm>
          <a:prstGeom prst="rect">
            <a:avLst/>
          </a:prstGeom>
          <a:solidFill>
            <a:srgbClr val="237DB9"/>
          </a:solidFill>
          <a:ln w="9525">
            <a:noFill/>
            <a:miter lim="800000"/>
            <a:headEnd/>
            <a:tailEnd/>
          </a:ln>
        </p:spPr>
        <p:txBody>
          <a:bodyPr vert="horz" wrap="square" lIns="121920" tIns="60960" rIns="121920" bIns="60960" numCol="1" anchor="t" anchorCtr="0" compatLnSpc="1">
            <a:prstTxWarp prst="textNoShape">
              <a:avLst/>
            </a:prstTxWarp>
          </a:bodyPr>
          <a:lstStyle/>
          <a:p>
            <a:endParaRPr lang="en-US" sz="2400" dirty="0"/>
          </a:p>
        </p:txBody>
      </p:sp>
      <p:cxnSp>
        <p:nvCxnSpPr>
          <p:cNvPr id="23" name="Straight Connector 22"/>
          <p:cNvCxnSpPr/>
          <p:nvPr userDrawn="1"/>
        </p:nvCxnSpPr>
        <p:spPr>
          <a:xfrm>
            <a:off x="0" y="6477000"/>
            <a:ext cx="12192000" cy="0"/>
          </a:xfrm>
          <a:prstGeom prst="line">
            <a:avLst/>
          </a:prstGeom>
          <a:ln>
            <a:solidFill>
              <a:srgbClr val="F5B31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63482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2">
                                            <p:txEl>
                                              <p:pRg st="0" end="0"/>
                                            </p:txEl>
                                          </p:spTgt>
                                        </p:tgtEl>
                                        <p:attrNameLst>
                                          <p:attrName>style.visibility</p:attrName>
                                        </p:attrNameLst>
                                      </p:cBhvr>
                                      <p:to>
                                        <p:strVal val="visible"/>
                                      </p:to>
                                    </p:set>
                                    <p:animEffect transition="in" filter="wipe(left)">
                                      <p:cBhvr>
                                        <p:cTn id="11" dur="500"/>
                                        <p:tgtEl>
                                          <p:spTgt spid="32">
                                            <p:txEl>
                                              <p:pRg st="0" end="0"/>
                                            </p:txEl>
                                          </p:spTgt>
                                        </p:tgtEl>
                                      </p:cBhvr>
                                    </p:animEffect>
                                  </p:childTnLst>
                                </p:cTn>
                              </p:par>
                            </p:childTnLst>
                          </p:cTn>
                        </p:par>
                        <p:par>
                          <p:cTn id="12" fill="hold">
                            <p:stCondLst>
                              <p:cond delay="1000"/>
                            </p:stCondLst>
                            <p:childTnLst>
                              <p:par>
                                <p:cTn id="13" presetID="22" presetClass="entr" presetSubtype="8" fill="hold" grpId="0" nodeType="afterEffect" nodePh="1">
                                  <p:stCondLst>
                                    <p:cond delay="0"/>
                                  </p:stCondLst>
                                  <p:endCondLst>
                                    <p:cond evt="begin" delay="0">
                                      <p:tn val="13"/>
                                    </p:cond>
                                  </p:endCondLst>
                                  <p:childTnLst>
                                    <p:set>
                                      <p:cBhvr>
                                        <p:cTn id="14" dur="1" fill="hold">
                                          <p:stCondLst>
                                            <p:cond delay="0"/>
                                          </p:stCondLst>
                                        </p:cTn>
                                        <p:tgtEl>
                                          <p:spTgt spid="31">
                                            <p:txEl>
                                              <p:pRg st="0" end="0"/>
                                            </p:txEl>
                                          </p:spTgt>
                                        </p:tgtEl>
                                        <p:attrNameLst>
                                          <p:attrName>style.visibility</p:attrName>
                                        </p:attrNameLst>
                                      </p:cBhvr>
                                      <p:to>
                                        <p:strVal val="visible"/>
                                      </p:to>
                                    </p:set>
                                    <p:animEffect transition="in" filter="wipe(left)">
                                      <p:cBhvr>
                                        <p:cTn id="15" dur="500"/>
                                        <p:tgtEl>
                                          <p:spTgt spid="31">
                                            <p:txEl>
                                              <p:pRg st="0" end="0"/>
                                            </p:txEl>
                                          </p:spTgt>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left)">
                                      <p:cBhvr>
                                        <p:cTn id="19" dur="500"/>
                                        <p:tgtEl>
                                          <p:spTgt spid="2"/>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30">
                                            <p:txEl>
                                              <p:pRg st="0" end="0"/>
                                            </p:txEl>
                                          </p:spTgt>
                                        </p:tgtEl>
                                        <p:attrNameLst>
                                          <p:attrName>style.visibility</p:attrName>
                                        </p:attrNameLst>
                                      </p:cBhvr>
                                      <p:to>
                                        <p:strVal val="visible"/>
                                      </p:to>
                                    </p:set>
                                    <p:animEffect transition="in" filter="wipe(left)">
                                      <p:cBhvr>
                                        <p:cTn id="23" dur="500"/>
                                        <p:tgtEl>
                                          <p:spTgt spid="30">
                                            <p:txEl>
                                              <p:pRg st="0" end="0"/>
                                            </p:txEl>
                                          </p:spTgt>
                                        </p:tgtEl>
                                      </p:cBhvr>
                                    </p:animEffect>
                                  </p:childTnLst>
                                </p:cTn>
                              </p:par>
                            </p:childTnLst>
                          </p:cTn>
                        </p:par>
                        <p:par>
                          <p:cTn id="24" fill="hold">
                            <p:stCondLst>
                              <p:cond delay="2500"/>
                            </p:stCondLst>
                            <p:childTnLst>
                              <p:par>
                                <p:cTn id="25" presetID="22" presetClass="entr" presetSubtype="8" fill="hold" grpId="0" nodeType="afterEffect" nodePh="1">
                                  <p:stCondLst>
                                    <p:cond delay="0"/>
                                  </p:stCondLst>
                                  <p:endCondLst>
                                    <p:cond evt="begin" delay="0">
                                      <p:tn val="25"/>
                                    </p:cond>
                                  </p:endCondLst>
                                  <p:childTnLst>
                                    <p:set>
                                      <p:cBhvr>
                                        <p:cTn id="26" dur="1" fill="hold">
                                          <p:stCondLst>
                                            <p:cond delay="0"/>
                                          </p:stCondLst>
                                        </p:cTn>
                                        <p:tgtEl>
                                          <p:spTgt spid="29">
                                            <p:txEl>
                                              <p:pRg st="0" end="0"/>
                                            </p:txEl>
                                          </p:spTgt>
                                        </p:tgtEl>
                                        <p:attrNameLst>
                                          <p:attrName>style.visibility</p:attrName>
                                        </p:attrNameLst>
                                      </p:cBhvr>
                                      <p:to>
                                        <p:strVal val="visible"/>
                                      </p:to>
                                    </p:set>
                                    <p:animEffect transition="in" filter="wipe(left)">
                                      <p:cBhvr>
                                        <p:cTn id="27" dur="500"/>
                                        <p:tgtEl>
                                          <p:spTgt spid="29">
                                            <p:txEl>
                                              <p:pRg st="0" end="0"/>
                                            </p:txEl>
                                          </p:spTgt>
                                        </p:tgtEl>
                                      </p:cBhvr>
                                    </p:animEffect>
                                  </p:childTnLst>
                                </p:cTn>
                              </p:par>
                            </p:childTnLst>
                          </p:cTn>
                        </p:par>
                        <p:par>
                          <p:cTn id="28" fill="hold">
                            <p:stCondLst>
                              <p:cond delay="3000"/>
                            </p:stCondLst>
                            <p:childTnLst>
                              <p:par>
                                <p:cTn id="29" presetID="22" presetClass="entr" presetSubtype="8" fill="hold" nodeType="after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ipe(left)">
                                      <p:cBhvr>
                                        <p:cTn id="31" dur="500"/>
                                        <p:tgtEl>
                                          <p:spTgt spid="13"/>
                                        </p:tgtEl>
                                      </p:cBhvr>
                                    </p:animEffect>
                                  </p:childTnLst>
                                </p:cTn>
                              </p:par>
                            </p:childTnLst>
                          </p:cTn>
                        </p:par>
                        <p:par>
                          <p:cTn id="32" fill="hold">
                            <p:stCondLst>
                              <p:cond delay="3500"/>
                            </p:stCondLst>
                            <p:childTnLst>
                              <p:par>
                                <p:cTn id="33" presetID="22" presetClass="entr" presetSubtype="8" fill="hold" grpId="0" nodeType="afterEffect">
                                  <p:stCondLst>
                                    <p:cond delay="0"/>
                                  </p:stCondLst>
                                  <p:childTnLst>
                                    <p:set>
                                      <p:cBhvr>
                                        <p:cTn id="34" dur="1" fill="hold">
                                          <p:stCondLst>
                                            <p:cond delay="0"/>
                                          </p:stCondLst>
                                        </p:cTn>
                                        <p:tgtEl>
                                          <p:spTgt spid="19">
                                            <p:txEl>
                                              <p:pRg st="0" end="0"/>
                                            </p:txEl>
                                          </p:spTgt>
                                        </p:tgtEl>
                                        <p:attrNameLst>
                                          <p:attrName>style.visibility</p:attrName>
                                        </p:attrNameLst>
                                      </p:cBhvr>
                                      <p:to>
                                        <p:strVal val="visible"/>
                                      </p:to>
                                    </p:set>
                                    <p:animEffect transition="in" filter="wipe(left)">
                                      <p:cBhvr>
                                        <p:cTn id="35" dur="500"/>
                                        <p:tgtEl>
                                          <p:spTgt spid="19">
                                            <p:txEl>
                                              <p:pRg st="0" end="0"/>
                                            </p:txEl>
                                          </p:spTgt>
                                        </p:tgtEl>
                                      </p:cBhvr>
                                    </p:animEffect>
                                  </p:childTnLst>
                                </p:cTn>
                              </p:par>
                            </p:childTnLst>
                          </p:cTn>
                        </p:par>
                        <p:par>
                          <p:cTn id="36" fill="hold">
                            <p:stCondLst>
                              <p:cond delay="4000"/>
                            </p:stCondLst>
                            <p:childTnLst>
                              <p:par>
                                <p:cTn id="37" presetID="22" presetClass="entr" presetSubtype="8" fill="hold" grpId="0" nodeType="afterEffect" nodePh="1">
                                  <p:stCondLst>
                                    <p:cond delay="0"/>
                                  </p:stCondLst>
                                  <p:endCondLst>
                                    <p:cond evt="begin" delay="0">
                                      <p:tn val="37"/>
                                    </p:cond>
                                  </p:endCondLst>
                                  <p:childTnLst>
                                    <p:set>
                                      <p:cBhvr>
                                        <p:cTn id="38" dur="1" fill="hold">
                                          <p:stCondLst>
                                            <p:cond delay="0"/>
                                          </p:stCondLst>
                                        </p:cTn>
                                        <p:tgtEl>
                                          <p:spTgt spid="18">
                                            <p:txEl>
                                              <p:pRg st="0" end="0"/>
                                            </p:txEl>
                                          </p:spTgt>
                                        </p:tgtEl>
                                        <p:attrNameLst>
                                          <p:attrName>style.visibility</p:attrName>
                                        </p:attrNameLst>
                                      </p:cBhvr>
                                      <p:to>
                                        <p:strVal val="visible"/>
                                      </p:to>
                                    </p:set>
                                    <p:animEffect transition="in" filter="wipe(left)">
                                      <p:cBhvr>
                                        <p:cTn id="39" dur="500"/>
                                        <p:tgtEl>
                                          <p:spTgt spid="18">
                                            <p:txEl>
                                              <p:pRg st="0" end="0"/>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500"/>
                                        <p:tgtEl>
                                          <p:spTgt spid="20"/>
                                        </p:tgtEl>
                                      </p:cBhvr>
                                    </p:animEffect>
                                  </p:childTnLst>
                                </p:cTn>
                              </p:par>
                            </p:childTnLst>
                          </p:cTn>
                        </p:par>
                        <p:par>
                          <p:cTn id="43" fill="hold">
                            <p:stCondLst>
                              <p:cond delay="4500"/>
                            </p:stCondLst>
                            <p:childTnLst>
                              <p:par>
                                <p:cTn id="44" presetID="10" presetClass="entr" presetSubtype="0" fill="hold" grpId="0" nodeType="afterEffect">
                                  <p:stCondLst>
                                    <p:cond delay="0"/>
                                  </p:stCondLst>
                                  <p:childTnLst>
                                    <p:set>
                                      <p:cBhvr>
                                        <p:cTn id="45" dur="1" fill="hold">
                                          <p:stCondLst>
                                            <p:cond delay="0"/>
                                          </p:stCondLst>
                                        </p:cTn>
                                        <p:tgtEl>
                                          <p:spTgt spid="21">
                                            <p:txEl>
                                              <p:pRg st="0" end="0"/>
                                            </p:txEl>
                                          </p:spTgt>
                                        </p:tgtEl>
                                        <p:attrNameLst>
                                          <p:attrName>style.visibility</p:attrName>
                                        </p:attrNameLst>
                                      </p:cBhvr>
                                      <p:to>
                                        <p:strVal val="visible"/>
                                      </p:to>
                                    </p:set>
                                    <p:animEffect transition="in" filter="fade">
                                      <p:cBhvr>
                                        <p:cTn id="46" dur="500"/>
                                        <p:tgtEl>
                                          <p:spTgt spid="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9" grpId="0" build="p">
        <p:tmplLst>
          <p:tmpl lvl="1">
            <p:tnLst>
              <p:par>
                <p:cTn presetID="22" presetClass="entr" presetSubtype="8" fill="hold" nodeType="afterEffect" nodePh="1">
                  <p:stCondLst>
                    <p:cond delay="0"/>
                  </p:stCondLst>
                  <p:endCondLst>
                    <p:cond evt="begin" delay="0"/>
                  </p:endCondLst>
                  <p:childTnLst>
                    <p:set>
                      <p:cBhvr>
                        <p:cTn dur="1" fill="hold">
                          <p:stCondLst>
                            <p:cond delay="0"/>
                          </p:stCondLst>
                        </p:cTn>
                        <p:tgtEl>
                          <p:spTgt spid="29"/>
                        </p:tgtEl>
                        <p:attrNameLst>
                          <p:attrName>style.visibility</p:attrName>
                        </p:attrNameLst>
                      </p:cBhvr>
                      <p:to>
                        <p:strVal val="visible"/>
                      </p:to>
                    </p:set>
                    <p:animEffect transition="in" filter="wipe(left)">
                      <p:cBhvr>
                        <p:cTn dur="500"/>
                        <p:tgtEl>
                          <p:spTgt spid="29"/>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build="p">
        <p:tmplLst>
          <p:tmpl lvl="1">
            <p:tnLst>
              <p:par>
                <p:cTn presetID="22" presetClass="entr" presetSubtype="8" fill="hold" nodeType="afterEffect" nodePh="1">
                  <p:stCondLst>
                    <p:cond delay="0"/>
                  </p:stCondLst>
                  <p:endCondLst>
                    <p:cond evt="begin" delay="0"/>
                  </p:endCondLst>
                  <p:childTnLst>
                    <p:set>
                      <p:cBhvr>
                        <p:cTn dur="1" fill="hold">
                          <p:stCondLst>
                            <p:cond delay="0"/>
                          </p:stCondLst>
                        </p:cTn>
                        <p:tgtEl>
                          <p:spTgt spid="31"/>
                        </p:tgtEl>
                        <p:attrNameLst>
                          <p:attrName>style.visibility</p:attrName>
                        </p:attrNameLst>
                      </p:cBhvr>
                      <p:to>
                        <p:strVal val="visible"/>
                      </p:to>
                    </p:set>
                    <p:animEffect transition="in" filter="wipe(left)">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18" grpId="0" build="p">
        <p:tmplLst>
          <p:tmpl lvl="1">
            <p:tnLst>
              <p:par>
                <p:cTn presetID="22" presetClass="entr" presetSubtype="8" fill="hold" nodeType="afterEffect" nodePh="1">
                  <p:stCondLst>
                    <p:cond delay="0"/>
                  </p:stCondLst>
                  <p:endCondLst>
                    <p:cond evt="begin" delay="0"/>
                  </p:endCondLst>
                  <p:childTnLst>
                    <p:set>
                      <p:cBhvr>
                        <p:cTn dur="1" fill="hold">
                          <p:stCondLst>
                            <p:cond delay="0"/>
                          </p:stCondLst>
                        </p:cTn>
                        <p:tgtEl>
                          <p:spTgt spid="18"/>
                        </p:tgtEl>
                        <p:attrNameLst>
                          <p:attrName>style.visibility</p:attrName>
                        </p:attrNameLst>
                      </p:cBhvr>
                      <p:to>
                        <p:strVal val="visible"/>
                      </p:to>
                    </p:set>
                    <p:animEffect transition="in" filter="wipe(left)">
                      <p:cBhvr>
                        <p:cTn dur="500"/>
                        <p:tgtEl>
                          <p:spTgt spid="18"/>
                        </p:tgtEl>
                      </p:cBhvr>
                    </p:animEffect>
                  </p:childTnLst>
                </p:cTn>
              </p:par>
            </p:tnLst>
          </p:tmpl>
        </p:tmplLst>
      </p:bldP>
      <p:bldP spid="19" grpId="0" build="p">
        <p:tmplLst>
          <p:tmpl lvl="1">
            <p:tnLst>
              <p:par>
                <p:cTn presetID="22" presetClass="entr" presetSubtype="8"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wipe(left)">
                      <p:cBhvr>
                        <p:cTn dur="500"/>
                        <p:tgtEl>
                          <p:spTgt spid="19"/>
                        </p:tgtEl>
                      </p:cBhvr>
                    </p:animEffect>
                  </p:childTnLst>
                </p:cTn>
              </p:par>
            </p:tnLst>
          </p:tmpl>
        </p:tmplLst>
      </p:bldP>
      <p:bldP spid="20" grpId="0"/>
      <p:bldP spid="21" grpId="0" build="p">
        <p:tmplLst>
          <p:tmpl lvl="1">
            <p:tnLst>
              <p:par>
                <p:cTn presetID="10" presetClass="entr" presetSubtype="0" fill="hold" nodeType="after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childTnLst>
                </p:cTn>
              </p:par>
            </p:tnLst>
          </p:tmpl>
        </p:tmplLst>
      </p:bldP>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1_Pic05">
    <p:spTree>
      <p:nvGrpSpPr>
        <p:cNvPr id="1" name=""/>
        <p:cNvGrpSpPr/>
        <p:nvPr/>
      </p:nvGrpSpPr>
      <p:grpSpPr>
        <a:xfrm>
          <a:off x="0" y="0"/>
          <a:ext cx="0" cy="0"/>
          <a:chOff x="0" y="0"/>
          <a:chExt cx="0" cy="0"/>
        </a:xfrm>
      </p:grpSpPr>
      <p:sp>
        <p:nvSpPr>
          <p:cNvPr id="7" name="Picture Placeholder 7"/>
          <p:cNvSpPr>
            <a:spLocks noGrp="1"/>
          </p:cNvSpPr>
          <p:nvPr>
            <p:ph type="pic" sz="quarter" idx="10" hasCustomPrompt="1"/>
          </p:nvPr>
        </p:nvSpPr>
        <p:spPr>
          <a:xfrm>
            <a:off x="863600" y="1498600"/>
            <a:ext cx="3505200" cy="4775200"/>
          </a:xfrm>
          <a:prstGeom prst="rect">
            <a:avLst/>
          </a:prstGeom>
          <a:solidFill>
            <a:schemeClr val="tx2">
              <a:lumMod val="10000"/>
              <a:lumOff val="90000"/>
            </a:schemeClr>
          </a:solidFill>
          <a:ln w="19050">
            <a:noFill/>
          </a:ln>
        </p:spPr>
        <p:txBody>
          <a:bodyPr tIns="0" bIns="182880" anchor="b"/>
          <a:lstStyle>
            <a:lvl1pPr algn="ctr">
              <a:buNone/>
              <a:defRPr sz="1400" baseline="0">
                <a:solidFill>
                  <a:schemeClr val="tx1">
                    <a:lumMod val="75000"/>
                    <a:lumOff val="25000"/>
                  </a:schemeClr>
                </a:solidFill>
              </a:defRPr>
            </a:lvl1pPr>
          </a:lstStyle>
          <a:p>
            <a:r>
              <a:rPr lang="en-US" dirty="0"/>
              <a:t>Click Icon To Add Image</a:t>
            </a:r>
          </a:p>
        </p:txBody>
      </p:sp>
      <p:sp>
        <p:nvSpPr>
          <p:cNvPr id="5" name="Title 1"/>
          <p:cNvSpPr>
            <a:spLocks noGrp="1"/>
          </p:cNvSpPr>
          <p:nvPr>
            <p:ph type="title" hasCustomPrompt="1"/>
          </p:nvPr>
        </p:nvSpPr>
        <p:spPr>
          <a:xfrm>
            <a:off x="2336800" y="216479"/>
            <a:ext cx="7518400" cy="471365"/>
          </a:xfrm>
          <a:prstGeom prst="rect">
            <a:avLst/>
          </a:prstGeom>
        </p:spPr>
        <p:txBody>
          <a:bodyPr wrap="none" lIns="0" tIns="0" rIns="0" bIns="0" anchor="ctr">
            <a:noAutofit/>
          </a:bodyPr>
          <a:lstStyle>
            <a:lvl1pPr algn="ctr">
              <a:defRPr sz="3200" b="0" baseline="0">
                <a:solidFill>
                  <a:schemeClr val="tx1">
                    <a:lumMod val="50000"/>
                    <a:lumOff val="50000"/>
                  </a:schemeClr>
                </a:solidFill>
              </a:defRPr>
            </a:lvl1pPr>
          </a:lstStyle>
          <a:p>
            <a:r>
              <a:rPr lang="en-US" dirty="0"/>
              <a:t>Click To Edit Master Title Style</a:t>
            </a:r>
          </a:p>
        </p:txBody>
      </p:sp>
      <p:sp>
        <p:nvSpPr>
          <p:cNvPr id="6" name="Text Placeholder 3"/>
          <p:cNvSpPr>
            <a:spLocks noGrp="1"/>
          </p:cNvSpPr>
          <p:nvPr>
            <p:ph type="body" sz="half" idx="2" hasCustomPrompt="1"/>
          </p:nvPr>
        </p:nvSpPr>
        <p:spPr>
          <a:xfrm>
            <a:off x="3352800" y="685800"/>
            <a:ext cx="5486400" cy="267661"/>
          </a:xfrm>
          <a:prstGeom prst="rect">
            <a:avLst/>
          </a:prstGeom>
        </p:spPr>
        <p:txBody>
          <a:bodyPr wrap="none" lIns="0" tIns="0" rIns="0" bIns="0" anchor="ctr">
            <a:noAutofit/>
          </a:bodyPr>
          <a:lstStyle>
            <a:lvl1pPr marL="0" indent="0" algn="ctr">
              <a:buNone/>
              <a:defRPr sz="1600" b="1" baseline="0">
                <a:solidFill>
                  <a:srgbClr val="237DB9"/>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Subtext Goes Here</a:t>
            </a:r>
          </a:p>
        </p:txBody>
      </p:sp>
      <p:sp>
        <p:nvSpPr>
          <p:cNvPr id="8" name="Rectangle 7"/>
          <p:cNvSpPr>
            <a:spLocks noChangeArrowheads="1"/>
          </p:cNvSpPr>
          <p:nvPr userDrawn="1"/>
        </p:nvSpPr>
        <p:spPr bwMode="auto">
          <a:xfrm rot="16200000" flipH="1">
            <a:off x="5975350" y="641351"/>
            <a:ext cx="241300" cy="12192000"/>
          </a:xfrm>
          <a:prstGeom prst="rect">
            <a:avLst/>
          </a:prstGeom>
          <a:solidFill>
            <a:srgbClr val="237DB9"/>
          </a:solidFill>
          <a:ln w="9525">
            <a:noFill/>
            <a:miter lim="800000"/>
            <a:headEnd/>
            <a:tailEnd/>
          </a:ln>
        </p:spPr>
        <p:txBody>
          <a:bodyPr vert="horz" wrap="square" lIns="121920" tIns="60960" rIns="121920" bIns="60960" numCol="1" anchor="t" anchorCtr="0" compatLnSpc="1">
            <a:prstTxWarp prst="textNoShape">
              <a:avLst/>
            </a:prstTxWarp>
          </a:bodyPr>
          <a:lstStyle/>
          <a:p>
            <a:endParaRPr lang="en-US" sz="2400" dirty="0"/>
          </a:p>
        </p:txBody>
      </p:sp>
      <p:cxnSp>
        <p:nvCxnSpPr>
          <p:cNvPr id="9" name="Straight Connector 8"/>
          <p:cNvCxnSpPr/>
          <p:nvPr userDrawn="1"/>
        </p:nvCxnSpPr>
        <p:spPr>
          <a:xfrm>
            <a:off x="0" y="6477000"/>
            <a:ext cx="12192000" cy="0"/>
          </a:xfrm>
          <a:prstGeom prst="line">
            <a:avLst/>
          </a:prstGeom>
          <a:ln>
            <a:solidFill>
              <a:srgbClr val="F5B31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461745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3_Pic05">
    <p:spTree>
      <p:nvGrpSpPr>
        <p:cNvPr id="1" name=""/>
        <p:cNvGrpSpPr/>
        <p:nvPr/>
      </p:nvGrpSpPr>
      <p:grpSpPr>
        <a:xfrm>
          <a:off x="0" y="0"/>
          <a:ext cx="0" cy="0"/>
          <a:chOff x="0" y="0"/>
          <a:chExt cx="0" cy="0"/>
        </a:xfrm>
      </p:grpSpPr>
      <p:sp>
        <p:nvSpPr>
          <p:cNvPr id="6" name="Picture Placeholder 7"/>
          <p:cNvSpPr>
            <a:spLocks noGrp="1"/>
          </p:cNvSpPr>
          <p:nvPr>
            <p:ph type="pic" sz="quarter" idx="10" hasCustomPrompt="1"/>
          </p:nvPr>
        </p:nvSpPr>
        <p:spPr>
          <a:xfrm>
            <a:off x="0" y="0"/>
            <a:ext cx="12192000" cy="6858000"/>
          </a:xfrm>
          <a:prstGeom prst="rect">
            <a:avLst/>
          </a:prstGeom>
          <a:solidFill>
            <a:srgbClr val="D5E6F3"/>
          </a:solidFill>
          <a:ln w="19050">
            <a:noFill/>
          </a:ln>
        </p:spPr>
        <p:txBody>
          <a:bodyPr tIns="0" bIns="182880" anchor="b"/>
          <a:lstStyle>
            <a:lvl1pPr algn="ctr">
              <a:buNone/>
              <a:defRPr sz="1400" baseline="0">
                <a:solidFill>
                  <a:schemeClr val="tx1">
                    <a:lumMod val="75000"/>
                    <a:lumOff val="25000"/>
                  </a:schemeClr>
                </a:solidFill>
              </a:defRPr>
            </a:lvl1pPr>
          </a:lstStyle>
          <a:p>
            <a:r>
              <a:rPr lang="en-US" dirty="0"/>
              <a:t>Click Icon To Add Image</a:t>
            </a:r>
          </a:p>
        </p:txBody>
      </p:sp>
      <p:sp>
        <p:nvSpPr>
          <p:cNvPr id="5" name="Picture Placeholder 7"/>
          <p:cNvSpPr>
            <a:spLocks noGrp="1"/>
          </p:cNvSpPr>
          <p:nvPr>
            <p:ph type="pic" sz="quarter" idx="11" hasCustomPrompt="1"/>
          </p:nvPr>
        </p:nvSpPr>
        <p:spPr>
          <a:xfrm>
            <a:off x="5486400" y="482600"/>
            <a:ext cx="6604000" cy="6375400"/>
          </a:xfrm>
          <a:prstGeom prst="rect">
            <a:avLst/>
          </a:prstGeom>
          <a:noFill/>
          <a:ln w="19050">
            <a:noFill/>
          </a:ln>
        </p:spPr>
        <p:txBody>
          <a:bodyPr tIns="0" bIns="182880" anchor="b"/>
          <a:lstStyle>
            <a:lvl1pPr algn="ctr">
              <a:buNone/>
              <a:defRPr sz="1400" baseline="0">
                <a:solidFill>
                  <a:schemeClr val="tx1">
                    <a:lumMod val="75000"/>
                    <a:lumOff val="25000"/>
                  </a:schemeClr>
                </a:solidFill>
              </a:defRPr>
            </a:lvl1pPr>
          </a:lstStyle>
          <a:p>
            <a:r>
              <a:rPr lang="en-US" dirty="0"/>
              <a:t>Click Icon To Add Image</a:t>
            </a:r>
          </a:p>
        </p:txBody>
      </p:sp>
      <p:sp>
        <p:nvSpPr>
          <p:cNvPr id="7" name="Title 1"/>
          <p:cNvSpPr>
            <a:spLocks noGrp="1"/>
          </p:cNvSpPr>
          <p:nvPr>
            <p:ph type="title" hasCustomPrompt="1"/>
          </p:nvPr>
        </p:nvSpPr>
        <p:spPr>
          <a:xfrm>
            <a:off x="2336800" y="216479"/>
            <a:ext cx="7518400" cy="471365"/>
          </a:xfrm>
          <a:prstGeom prst="rect">
            <a:avLst/>
          </a:prstGeom>
        </p:spPr>
        <p:txBody>
          <a:bodyPr wrap="none" lIns="0" tIns="0" rIns="0" bIns="0" anchor="ctr">
            <a:noAutofit/>
          </a:bodyPr>
          <a:lstStyle>
            <a:lvl1pPr algn="ctr">
              <a:defRPr sz="3200" b="0" baseline="0">
                <a:solidFill>
                  <a:schemeClr val="tx1">
                    <a:lumMod val="50000"/>
                    <a:lumOff val="50000"/>
                  </a:schemeClr>
                </a:solidFill>
              </a:defRPr>
            </a:lvl1pPr>
          </a:lstStyle>
          <a:p>
            <a:r>
              <a:rPr lang="en-US" dirty="0"/>
              <a:t>Click To Edit Master Title Style</a:t>
            </a:r>
          </a:p>
        </p:txBody>
      </p:sp>
      <p:sp>
        <p:nvSpPr>
          <p:cNvPr id="8" name="Text Placeholder 3"/>
          <p:cNvSpPr>
            <a:spLocks noGrp="1"/>
          </p:cNvSpPr>
          <p:nvPr>
            <p:ph type="body" sz="half" idx="2" hasCustomPrompt="1"/>
          </p:nvPr>
        </p:nvSpPr>
        <p:spPr>
          <a:xfrm>
            <a:off x="3352800" y="685800"/>
            <a:ext cx="5486400" cy="267661"/>
          </a:xfrm>
          <a:prstGeom prst="rect">
            <a:avLst/>
          </a:prstGeom>
        </p:spPr>
        <p:txBody>
          <a:bodyPr wrap="none" lIns="0" tIns="0" rIns="0" bIns="0" anchor="ctr">
            <a:noAutofit/>
          </a:bodyPr>
          <a:lstStyle>
            <a:lvl1pPr marL="0" indent="0" algn="ctr">
              <a:buNone/>
              <a:defRPr sz="1600" b="1" baseline="0">
                <a:solidFill>
                  <a:srgbClr val="237DB9"/>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Subtext Goes Here</a:t>
            </a:r>
          </a:p>
        </p:txBody>
      </p:sp>
      <p:sp>
        <p:nvSpPr>
          <p:cNvPr id="9" name="Rectangle 7"/>
          <p:cNvSpPr>
            <a:spLocks noChangeArrowheads="1"/>
          </p:cNvSpPr>
          <p:nvPr userDrawn="1"/>
        </p:nvSpPr>
        <p:spPr bwMode="auto">
          <a:xfrm rot="16200000" flipH="1">
            <a:off x="5975350" y="641351"/>
            <a:ext cx="241300" cy="12192000"/>
          </a:xfrm>
          <a:prstGeom prst="rect">
            <a:avLst/>
          </a:prstGeom>
          <a:solidFill>
            <a:srgbClr val="237DB9"/>
          </a:solidFill>
          <a:ln w="9525">
            <a:noFill/>
            <a:miter lim="800000"/>
            <a:headEnd/>
            <a:tailEnd/>
          </a:ln>
        </p:spPr>
        <p:txBody>
          <a:bodyPr vert="horz" wrap="square" lIns="121920" tIns="60960" rIns="121920" bIns="60960" numCol="1" anchor="t" anchorCtr="0" compatLnSpc="1">
            <a:prstTxWarp prst="textNoShape">
              <a:avLst/>
            </a:prstTxWarp>
          </a:bodyPr>
          <a:lstStyle/>
          <a:p>
            <a:endParaRPr lang="en-US" sz="2400" dirty="0"/>
          </a:p>
        </p:txBody>
      </p:sp>
      <p:cxnSp>
        <p:nvCxnSpPr>
          <p:cNvPr id="10" name="Straight Connector 9"/>
          <p:cNvCxnSpPr/>
          <p:nvPr userDrawn="1"/>
        </p:nvCxnSpPr>
        <p:spPr>
          <a:xfrm>
            <a:off x="0" y="6477000"/>
            <a:ext cx="12192000" cy="0"/>
          </a:xfrm>
          <a:prstGeom prst="line">
            <a:avLst/>
          </a:prstGeom>
          <a:ln>
            <a:solidFill>
              <a:srgbClr val="F5B31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23252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par>
                          <p:cTn id="14" fill="hold">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fade">
                                      <p:cBhvr>
                                        <p:cTn id="17"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p:bldP spid="7" grpId="0"/>
      <p:bldP spid="8" grpId="0" build="p">
        <p:tmplLst>
          <p:tmpl lvl="1">
            <p:tnLst>
              <p:par>
                <p:cTn presetID="10" presetClass="entr" presetSubtype="0" fill="hold" nodeType="after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4_Pic05">
    <p:spTree>
      <p:nvGrpSpPr>
        <p:cNvPr id="1" name=""/>
        <p:cNvGrpSpPr/>
        <p:nvPr/>
      </p:nvGrpSpPr>
      <p:grpSpPr>
        <a:xfrm>
          <a:off x="0" y="0"/>
          <a:ext cx="0" cy="0"/>
          <a:chOff x="0" y="0"/>
          <a:chExt cx="0" cy="0"/>
        </a:xfrm>
      </p:grpSpPr>
      <p:sp>
        <p:nvSpPr>
          <p:cNvPr id="7" name="Picture Placeholder 7"/>
          <p:cNvSpPr>
            <a:spLocks noGrp="1"/>
          </p:cNvSpPr>
          <p:nvPr>
            <p:ph type="pic" sz="quarter" idx="10" hasCustomPrompt="1"/>
          </p:nvPr>
        </p:nvSpPr>
        <p:spPr>
          <a:xfrm>
            <a:off x="0" y="0"/>
            <a:ext cx="12192000" cy="6858000"/>
          </a:xfrm>
          <a:prstGeom prst="rect">
            <a:avLst/>
          </a:prstGeom>
          <a:solidFill>
            <a:schemeClr val="tx2">
              <a:lumMod val="10000"/>
              <a:lumOff val="90000"/>
            </a:schemeClr>
          </a:solidFill>
          <a:ln w="19050">
            <a:noFill/>
          </a:ln>
        </p:spPr>
        <p:txBody>
          <a:bodyPr tIns="0" bIns="182880" anchor="b"/>
          <a:lstStyle>
            <a:lvl1pPr algn="ctr">
              <a:buNone/>
              <a:defRPr sz="1400" baseline="0">
                <a:solidFill>
                  <a:schemeClr val="tx1">
                    <a:lumMod val="75000"/>
                    <a:lumOff val="25000"/>
                  </a:schemeClr>
                </a:solidFill>
              </a:defRPr>
            </a:lvl1pPr>
          </a:lstStyle>
          <a:p>
            <a:r>
              <a:rPr lang="en-US" dirty="0"/>
              <a:t>Click Icon To Add Image</a:t>
            </a:r>
          </a:p>
        </p:txBody>
      </p:sp>
      <p:sp>
        <p:nvSpPr>
          <p:cNvPr id="5" name="Picture Placeholder 7"/>
          <p:cNvSpPr>
            <a:spLocks noGrp="1"/>
          </p:cNvSpPr>
          <p:nvPr>
            <p:ph type="pic" sz="quarter" idx="11" hasCustomPrompt="1"/>
          </p:nvPr>
        </p:nvSpPr>
        <p:spPr>
          <a:xfrm>
            <a:off x="3015916" y="1193800"/>
            <a:ext cx="6160168" cy="5664200"/>
          </a:xfrm>
          <a:prstGeom prst="rect">
            <a:avLst/>
          </a:prstGeom>
          <a:noFill/>
          <a:ln w="19050">
            <a:noFill/>
          </a:ln>
          <a:effectLst/>
        </p:spPr>
        <p:txBody>
          <a:bodyPr tIns="0" bIns="182880" anchor="b"/>
          <a:lstStyle>
            <a:lvl1pPr algn="ctr">
              <a:buNone/>
              <a:defRPr sz="1400" baseline="0">
                <a:solidFill>
                  <a:schemeClr val="tx1">
                    <a:lumMod val="75000"/>
                    <a:lumOff val="25000"/>
                  </a:schemeClr>
                </a:solidFill>
              </a:defRPr>
            </a:lvl1pPr>
          </a:lstStyle>
          <a:p>
            <a:r>
              <a:rPr lang="en-US" dirty="0"/>
              <a:t>Click Icon To Add Image</a:t>
            </a:r>
          </a:p>
        </p:txBody>
      </p:sp>
      <p:sp>
        <p:nvSpPr>
          <p:cNvPr id="6" name="Title 1"/>
          <p:cNvSpPr>
            <a:spLocks noGrp="1"/>
          </p:cNvSpPr>
          <p:nvPr>
            <p:ph type="title" hasCustomPrompt="1"/>
          </p:nvPr>
        </p:nvSpPr>
        <p:spPr>
          <a:xfrm>
            <a:off x="2336800" y="216479"/>
            <a:ext cx="7518400" cy="471365"/>
          </a:xfrm>
          <a:prstGeom prst="rect">
            <a:avLst/>
          </a:prstGeom>
        </p:spPr>
        <p:txBody>
          <a:bodyPr wrap="none" lIns="0" tIns="0" rIns="0" bIns="0" anchor="ctr">
            <a:noAutofit/>
          </a:bodyPr>
          <a:lstStyle>
            <a:lvl1pPr algn="ctr">
              <a:defRPr sz="3200" b="0" baseline="0">
                <a:solidFill>
                  <a:schemeClr val="tx1">
                    <a:lumMod val="50000"/>
                    <a:lumOff val="50000"/>
                  </a:schemeClr>
                </a:solidFill>
              </a:defRPr>
            </a:lvl1pPr>
          </a:lstStyle>
          <a:p>
            <a:r>
              <a:rPr lang="en-US" dirty="0"/>
              <a:t>Click To Edit Master Title Style</a:t>
            </a:r>
          </a:p>
        </p:txBody>
      </p:sp>
      <p:sp>
        <p:nvSpPr>
          <p:cNvPr id="8" name="Text Placeholder 3"/>
          <p:cNvSpPr>
            <a:spLocks noGrp="1"/>
          </p:cNvSpPr>
          <p:nvPr>
            <p:ph type="body" sz="half" idx="2" hasCustomPrompt="1"/>
          </p:nvPr>
        </p:nvSpPr>
        <p:spPr>
          <a:xfrm>
            <a:off x="3352800" y="685800"/>
            <a:ext cx="5486400" cy="267661"/>
          </a:xfrm>
          <a:prstGeom prst="rect">
            <a:avLst/>
          </a:prstGeom>
        </p:spPr>
        <p:txBody>
          <a:bodyPr wrap="none" lIns="0" tIns="0" rIns="0" bIns="0" anchor="ctr">
            <a:noAutofit/>
          </a:bodyPr>
          <a:lstStyle>
            <a:lvl1pPr marL="0" indent="0" algn="ctr">
              <a:buNone/>
              <a:defRPr sz="1600" b="1" baseline="0">
                <a:solidFill>
                  <a:srgbClr val="237DB9"/>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Subtext Goes Here</a:t>
            </a:r>
          </a:p>
        </p:txBody>
      </p:sp>
      <p:sp>
        <p:nvSpPr>
          <p:cNvPr id="9" name="Rectangle 7"/>
          <p:cNvSpPr>
            <a:spLocks noChangeArrowheads="1"/>
          </p:cNvSpPr>
          <p:nvPr userDrawn="1"/>
        </p:nvSpPr>
        <p:spPr bwMode="auto">
          <a:xfrm rot="16200000" flipH="1">
            <a:off x="5975350" y="641351"/>
            <a:ext cx="241300" cy="12192000"/>
          </a:xfrm>
          <a:prstGeom prst="rect">
            <a:avLst/>
          </a:prstGeom>
          <a:solidFill>
            <a:srgbClr val="237DB9"/>
          </a:solidFill>
          <a:ln w="9525">
            <a:noFill/>
            <a:miter lim="800000"/>
            <a:headEnd/>
            <a:tailEnd/>
          </a:ln>
        </p:spPr>
        <p:txBody>
          <a:bodyPr vert="horz" wrap="square" lIns="121920" tIns="60960" rIns="121920" bIns="60960" numCol="1" anchor="t" anchorCtr="0" compatLnSpc="1">
            <a:prstTxWarp prst="textNoShape">
              <a:avLst/>
            </a:prstTxWarp>
          </a:bodyPr>
          <a:lstStyle/>
          <a:p>
            <a:endParaRPr lang="en-US" sz="2400" dirty="0"/>
          </a:p>
        </p:txBody>
      </p:sp>
      <p:cxnSp>
        <p:nvCxnSpPr>
          <p:cNvPr id="10" name="Straight Connector 9"/>
          <p:cNvCxnSpPr/>
          <p:nvPr userDrawn="1"/>
        </p:nvCxnSpPr>
        <p:spPr>
          <a:xfrm>
            <a:off x="0" y="6477000"/>
            <a:ext cx="12192000" cy="0"/>
          </a:xfrm>
          <a:prstGeom prst="line">
            <a:avLst/>
          </a:prstGeom>
          <a:ln>
            <a:solidFill>
              <a:srgbClr val="F5B31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1915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2" presetClass="entr" presetSubtype="4" accel="50000" decel="5000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additive="base">
                                        <p:cTn id="10" dur="500" fill="hold"/>
                                        <p:tgtEl>
                                          <p:spTgt spid="5"/>
                                        </p:tgtEl>
                                        <p:attrNameLst>
                                          <p:attrName>ppt_x</p:attrName>
                                        </p:attrNameLst>
                                      </p:cBhvr>
                                      <p:tavLst>
                                        <p:tav tm="0">
                                          <p:val>
                                            <p:strVal val="#ppt_x"/>
                                          </p:val>
                                        </p:tav>
                                        <p:tav tm="100000">
                                          <p:val>
                                            <p:strVal val="#ppt_x"/>
                                          </p:val>
                                        </p:tav>
                                      </p:tavLst>
                                    </p:anim>
                                    <p:anim calcmode="lin" valueType="num">
                                      <p:cBhvr additive="base">
                                        <p:cTn id="11" dur="500" fill="hold"/>
                                        <p:tgtEl>
                                          <p:spTgt spid="5"/>
                                        </p:tgtEl>
                                        <p:attrNameLst>
                                          <p:attrName>ppt_y</p:attrName>
                                        </p:attrNameLst>
                                      </p:cBhvr>
                                      <p:tavLst>
                                        <p:tav tm="0">
                                          <p:val>
                                            <p:strVal val="1+#ppt_h/2"/>
                                          </p:val>
                                        </p:tav>
                                        <p:tav tm="100000">
                                          <p:val>
                                            <p:strVal val="#ppt_y"/>
                                          </p:val>
                                        </p:tav>
                                      </p:tavLst>
                                    </p:anim>
                                  </p:childTnLst>
                                </p:cTn>
                              </p:par>
                              <p:par>
                                <p:cTn id="12" presetID="10" presetClass="entr" presetSubtype="0"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par>
                          <p:cTn id="15" fill="hold">
                            <p:stCondLst>
                              <p:cond delay="500"/>
                            </p:stCondLst>
                            <p:childTnLst>
                              <p:par>
                                <p:cTn id="16" presetID="10" presetClass="entr" presetSubtype="0" fill="hold" grpId="0" nodeType="afterEffect">
                                  <p:stCondLst>
                                    <p:cond delay="0"/>
                                  </p:stCondLst>
                                  <p:childTnLst>
                                    <p:set>
                                      <p:cBhvr>
                                        <p:cTn id="17" dur="1" fill="hold">
                                          <p:stCondLst>
                                            <p:cond delay="0"/>
                                          </p:stCondLst>
                                        </p:cTn>
                                        <p:tgtEl>
                                          <p:spTgt spid="8">
                                            <p:txEl>
                                              <p:pRg st="0" end="0"/>
                                            </p:txEl>
                                          </p:spTgt>
                                        </p:tgtEl>
                                        <p:attrNameLst>
                                          <p:attrName>style.visibility</p:attrName>
                                        </p:attrNameLst>
                                      </p:cBhvr>
                                      <p:to>
                                        <p:strVal val="visible"/>
                                      </p:to>
                                    </p:set>
                                    <p:animEffect transition="in" filter="fade">
                                      <p:cBhvr>
                                        <p:cTn id="18"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p:bldP spid="6" grpId="0"/>
      <p:bldP spid="8" grpId="0" build="p">
        <p:tmplLst>
          <p:tmpl lvl="1">
            <p:tnLst>
              <p:par>
                <p:cTn presetID="10" presetClass="entr" presetSubtype="0" fill="hold" nodeType="after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1_Pic05">
    <p:spTree>
      <p:nvGrpSpPr>
        <p:cNvPr id="1" name=""/>
        <p:cNvGrpSpPr/>
        <p:nvPr/>
      </p:nvGrpSpPr>
      <p:grpSpPr>
        <a:xfrm>
          <a:off x="0" y="0"/>
          <a:ext cx="0" cy="0"/>
          <a:chOff x="0" y="0"/>
          <a:chExt cx="0" cy="0"/>
        </a:xfrm>
      </p:grpSpPr>
      <p:sp>
        <p:nvSpPr>
          <p:cNvPr id="7" name="Picture Placeholder 7"/>
          <p:cNvSpPr>
            <a:spLocks noGrp="1"/>
          </p:cNvSpPr>
          <p:nvPr>
            <p:ph type="pic" sz="quarter" idx="10" hasCustomPrompt="1"/>
          </p:nvPr>
        </p:nvSpPr>
        <p:spPr>
          <a:xfrm>
            <a:off x="0" y="0"/>
            <a:ext cx="12192000" cy="6858000"/>
          </a:xfrm>
          <a:prstGeom prst="rect">
            <a:avLst/>
          </a:prstGeom>
          <a:solidFill>
            <a:schemeClr val="tx2">
              <a:lumMod val="10000"/>
              <a:lumOff val="90000"/>
            </a:schemeClr>
          </a:solidFill>
          <a:ln w="19050">
            <a:noFill/>
          </a:ln>
        </p:spPr>
        <p:txBody>
          <a:bodyPr tIns="0" bIns="182880" anchor="b"/>
          <a:lstStyle>
            <a:lvl1pPr algn="ctr">
              <a:buNone/>
              <a:defRPr sz="1400" baseline="0">
                <a:solidFill>
                  <a:schemeClr val="tx1">
                    <a:lumMod val="75000"/>
                    <a:lumOff val="25000"/>
                  </a:schemeClr>
                </a:solidFill>
              </a:defRPr>
            </a:lvl1pPr>
          </a:lstStyle>
          <a:p>
            <a:r>
              <a:rPr lang="en-US" dirty="0"/>
              <a:t>Click Icon To Add Image</a:t>
            </a:r>
          </a:p>
        </p:txBody>
      </p:sp>
      <p:sp>
        <p:nvSpPr>
          <p:cNvPr id="8" name="Picture Placeholder 7"/>
          <p:cNvSpPr>
            <a:spLocks noGrp="1"/>
          </p:cNvSpPr>
          <p:nvPr>
            <p:ph type="pic" sz="quarter" idx="11" hasCustomPrompt="1"/>
          </p:nvPr>
        </p:nvSpPr>
        <p:spPr>
          <a:xfrm>
            <a:off x="7950740" y="3142439"/>
            <a:ext cx="3100521" cy="2577424"/>
          </a:xfrm>
          <a:prstGeom prst="rect">
            <a:avLst/>
          </a:prstGeom>
          <a:noFill/>
          <a:ln w="19050">
            <a:noFill/>
          </a:ln>
          <a:effectLst/>
        </p:spPr>
        <p:txBody>
          <a:bodyPr tIns="0" bIns="182880" anchor="b"/>
          <a:lstStyle>
            <a:lvl1pPr algn="ctr">
              <a:buNone/>
              <a:defRPr sz="1400" baseline="0">
                <a:solidFill>
                  <a:schemeClr val="tx1">
                    <a:lumMod val="75000"/>
                    <a:lumOff val="25000"/>
                  </a:schemeClr>
                </a:solidFill>
              </a:defRPr>
            </a:lvl1pPr>
          </a:lstStyle>
          <a:p>
            <a:r>
              <a:rPr lang="en-US" dirty="0"/>
              <a:t>Click Icon To Add Image</a:t>
            </a:r>
          </a:p>
        </p:txBody>
      </p:sp>
      <p:sp>
        <p:nvSpPr>
          <p:cNvPr id="6" name="Title 1"/>
          <p:cNvSpPr>
            <a:spLocks noGrp="1"/>
          </p:cNvSpPr>
          <p:nvPr>
            <p:ph type="title" hasCustomPrompt="1"/>
          </p:nvPr>
        </p:nvSpPr>
        <p:spPr>
          <a:xfrm>
            <a:off x="2336800" y="216479"/>
            <a:ext cx="7518400" cy="471365"/>
          </a:xfrm>
          <a:prstGeom prst="rect">
            <a:avLst/>
          </a:prstGeom>
        </p:spPr>
        <p:txBody>
          <a:bodyPr wrap="none" lIns="0" tIns="0" rIns="0" bIns="0" anchor="ctr">
            <a:noAutofit/>
          </a:bodyPr>
          <a:lstStyle>
            <a:lvl1pPr algn="ctr">
              <a:defRPr sz="3200" b="0" baseline="0">
                <a:solidFill>
                  <a:schemeClr val="tx1">
                    <a:lumMod val="50000"/>
                    <a:lumOff val="50000"/>
                  </a:schemeClr>
                </a:solidFill>
              </a:defRPr>
            </a:lvl1pPr>
          </a:lstStyle>
          <a:p>
            <a:r>
              <a:rPr lang="en-US" dirty="0"/>
              <a:t>Click To Edit Master Title Style</a:t>
            </a:r>
          </a:p>
        </p:txBody>
      </p:sp>
      <p:sp>
        <p:nvSpPr>
          <p:cNvPr id="9" name="Text Placeholder 3"/>
          <p:cNvSpPr>
            <a:spLocks noGrp="1"/>
          </p:cNvSpPr>
          <p:nvPr>
            <p:ph type="body" sz="half" idx="2" hasCustomPrompt="1"/>
          </p:nvPr>
        </p:nvSpPr>
        <p:spPr>
          <a:xfrm>
            <a:off x="3352800" y="685800"/>
            <a:ext cx="5486400" cy="267661"/>
          </a:xfrm>
          <a:prstGeom prst="rect">
            <a:avLst/>
          </a:prstGeom>
        </p:spPr>
        <p:txBody>
          <a:bodyPr wrap="none" lIns="0" tIns="0" rIns="0" bIns="0" anchor="ctr">
            <a:noAutofit/>
          </a:bodyPr>
          <a:lstStyle>
            <a:lvl1pPr marL="0" indent="0" algn="ctr">
              <a:buNone/>
              <a:defRPr sz="1600" b="1" baseline="0">
                <a:solidFill>
                  <a:srgbClr val="237DB9"/>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Subtext Goes Here</a:t>
            </a:r>
          </a:p>
        </p:txBody>
      </p:sp>
      <p:sp>
        <p:nvSpPr>
          <p:cNvPr id="10" name="Rectangle 7"/>
          <p:cNvSpPr>
            <a:spLocks noChangeArrowheads="1"/>
          </p:cNvSpPr>
          <p:nvPr userDrawn="1"/>
        </p:nvSpPr>
        <p:spPr bwMode="auto">
          <a:xfrm rot="16200000" flipH="1">
            <a:off x="5975350" y="641351"/>
            <a:ext cx="241300" cy="12192000"/>
          </a:xfrm>
          <a:prstGeom prst="rect">
            <a:avLst/>
          </a:prstGeom>
          <a:solidFill>
            <a:srgbClr val="237DB9"/>
          </a:solidFill>
          <a:ln w="9525">
            <a:noFill/>
            <a:miter lim="800000"/>
            <a:headEnd/>
            <a:tailEnd/>
          </a:ln>
        </p:spPr>
        <p:txBody>
          <a:bodyPr vert="horz" wrap="square" lIns="121920" tIns="60960" rIns="121920" bIns="60960" numCol="1" anchor="t" anchorCtr="0" compatLnSpc="1">
            <a:prstTxWarp prst="textNoShape">
              <a:avLst/>
            </a:prstTxWarp>
          </a:bodyPr>
          <a:lstStyle/>
          <a:p>
            <a:endParaRPr lang="en-US" sz="2400" dirty="0"/>
          </a:p>
        </p:txBody>
      </p:sp>
      <p:cxnSp>
        <p:nvCxnSpPr>
          <p:cNvPr id="11" name="Straight Connector 10"/>
          <p:cNvCxnSpPr/>
          <p:nvPr userDrawn="1"/>
        </p:nvCxnSpPr>
        <p:spPr>
          <a:xfrm>
            <a:off x="0" y="6477000"/>
            <a:ext cx="12192000" cy="0"/>
          </a:xfrm>
          <a:prstGeom prst="line">
            <a:avLst/>
          </a:prstGeom>
          <a:ln>
            <a:solidFill>
              <a:srgbClr val="F5B31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98669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9">
                                            <p:txEl>
                                              <p:pRg st="0" end="0"/>
                                            </p:txEl>
                                          </p:spTgt>
                                        </p:tgtEl>
                                        <p:attrNameLst>
                                          <p:attrName>style.visibility</p:attrName>
                                        </p:attrNameLst>
                                      </p:cBhvr>
                                      <p:to>
                                        <p:strVal val="visible"/>
                                      </p:to>
                                    </p:set>
                                    <p:animEffect transition="in" filter="fade">
                                      <p:cBhvr>
                                        <p:cTn id="14"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p:bldP spid="9" grpId="0" build="p">
        <p:tmplLst>
          <p:tmpl lvl="1">
            <p:tnLst>
              <p:par>
                <p:cTn presetID="10" presetClass="entr" presetSubtype="0" fill="hold" nodeType="after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0_Pic05">
    <p:spTree>
      <p:nvGrpSpPr>
        <p:cNvPr id="1" name=""/>
        <p:cNvGrpSpPr/>
        <p:nvPr/>
      </p:nvGrpSpPr>
      <p:grpSpPr>
        <a:xfrm>
          <a:off x="0" y="0"/>
          <a:ext cx="0" cy="0"/>
          <a:chOff x="0" y="0"/>
          <a:chExt cx="0" cy="0"/>
        </a:xfrm>
      </p:grpSpPr>
      <p:sp>
        <p:nvSpPr>
          <p:cNvPr id="7" name="Picture Placeholder 7"/>
          <p:cNvSpPr>
            <a:spLocks noGrp="1"/>
          </p:cNvSpPr>
          <p:nvPr>
            <p:ph type="pic" sz="quarter" idx="10" hasCustomPrompt="1"/>
          </p:nvPr>
        </p:nvSpPr>
        <p:spPr>
          <a:xfrm>
            <a:off x="0" y="0"/>
            <a:ext cx="12192000" cy="6858000"/>
          </a:xfrm>
          <a:prstGeom prst="rect">
            <a:avLst/>
          </a:prstGeom>
          <a:solidFill>
            <a:schemeClr val="tx2">
              <a:lumMod val="10000"/>
              <a:lumOff val="90000"/>
            </a:schemeClr>
          </a:solidFill>
          <a:ln w="19050">
            <a:noFill/>
          </a:ln>
        </p:spPr>
        <p:txBody>
          <a:bodyPr tIns="0" bIns="182880" anchor="b"/>
          <a:lstStyle>
            <a:lvl1pPr algn="ctr">
              <a:buNone/>
              <a:defRPr sz="1400" baseline="0">
                <a:solidFill>
                  <a:schemeClr val="tx1">
                    <a:lumMod val="75000"/>
                    <a:lumOff val="25000"/>
                  </a:schemeClr>
                </a:solidFill>
              </a:defRPr>
            </a:lvl1pPr>
          </a:lstStyle>
          <a:p>
            <a:r>
              <a:rPr lang="en-US" dirty="0"/>
              <a:t>Click Icon To Add Image</a:t>
            </a:r>
          </a:p>
        </p:txBody>
      </p:sp>
      <p:sp>
        <p:nvSpPr>
          <p:cNvPr id="13" name="Picture Placeholder 7"/>
          <p:cNvSpPr>
            <a:spLocks noGrp="1"/>
          </p:cNvSpPr>
          <p:nvPr>
            <p:ph type="pic" sz="quarter" idx="11" hasCustomPrompt="1"/>
          </p:nvPr>
        </p:nvSpPr>
        <p:spPr>
          <a:xfrm>
            <a:off x="8852172" y="2314985"/>
            <a:ext cx="2263941" cy="3243115"/>
          </a:xfrm>
          <a:prstGeom prst="rect">
            <a:avLst/>
          </a:prstGeom>
          <a:noFill/>
          <a:ln w="19050">
            <a:noFill/>
          </a:ln>
          <a:effectLst/>
        </p:spPr>
        <p:txBody>
          <a:bodyPr tIns="0" bIns="182880" anchor="b"/>
          <a:lstStyle>
            <a:lvl1pPr algn="ctr">
              <a:buNone/>
              <a:defRPr sz="1400" baseline="0">
                <a:solidFill>
                  <a:schemeClr val="tx1">
                    <a:lumMod val="75000"/>
                    <a:lumOff val="25000"/>
                  </a:schemeClr>
                </a:solidFill>
              </a:defRPr>
            </a:lvl1pPr>
          </a:lstStyle>
          <a:p>
            <a:r>
              <a:rPr lang="en-US" dirty="0"/>
              <a:t>Click Icon To Add Image</a:t>
            </a:r>
          </a:p>
        </p:txBody>
      </p:sp>
      <p:sp>
        <p:nvSpPr>
          <p:cNvPr id="6" name="Title 1"/>
          <p:cNvSpPr>
            <a:spLocks noGrp="1"/>
          </p:cNvSpPr>
          <p:nvPr>
            <p:ph type="title" hasCustomPrompt="1"/>
          </p:nvPr>
        </p:nvSpPr>
        <p:spPr>
          <a:xfrm>
            <a:off x="2336800" y="216479"/>
            <a:ext cx="7518400" cy="471365"/>
          </a:xfrm>
          <a:prstGeom prst="rect">
            <a:avLst/>
          </a:prstGeom>
        </p:spPr>
        <p:txBody>
          <a:bodyPr wrap="none" lIns="0" tIns="0" rIns="0" bIns="0" anchor="ctr">
            <a:noAutofit/>
          </a:bodyPr>
          <a:lstStyle>
            <a:lvl1pPr algn="ctr">
              <a:defRPr sz="3200" b="0" baseline="0">
                <a:solidFill>
                  <a:schemeClr val="tx1">
                    <a:lumMod val="50000"/>
                    <a:lumOff val="50000"/>
                  </a:schemeClr>
                </a:solidFill>
              </a:defRPr>
            </a:lvl1pPr>
          </a:lstStyle>
          <a:p>
            <a:r>
              <a:rPr lang="en-US" dirty="0"/>
              <a:t>Click To Edit Master Title Style</a:t>
            </a:r>
          </a:p>
        </p:txBody>
      </p:sp>
      <p:sp>
        <p:nvSpPr>
          <p:cNvPr id="8" name="Text Placeholder 3"/>
          <p:cNvSpPr>
            <a:spLocks noGrp="1"/>
          </p:cNvSpPr>
          <p:nvPr>
            <p:ph type="body" sz="half" idx="2" hasCustomPrompt="1"/>
          </p:nvPr>
        </p:nvSpPr>
        <p:spPr>
          <a:xfrm>
            <a:off x="3352800" y="685800"/>
            <a:ext cx="5486400" cy="267661"/>
          </a:xfrm>
          <a:prstGeom prst="rect">
            <a:avLst/>
          </a:prstGeom>
        </p:spPr>
        <p:txBody>
          <a:bodyPr wrap="none" lIns="0" tIns="0" rIns="0" bIns="0" anchor="ctr">
            <a:noAutofit/>
          </a:bodyPr>
          <a:lstStyle>
            <a:lvl1pPr marL="0" indent="0" algn="ctr">
              <a:buNone/>
              <a:defRPr sz="1600" b="1" baseline="0">
                <a:solidFill>
                  <a:srgbClr val="237DB9"/>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Subtext Goes Here</a:t>
            </a:r>
          </a:p>
        </p:txBody>
      </p:sp>
    </p:spTree>
    <p:extLst>
      <p:ext uri="{BB962C8B-B14F-4D97-AF65-F5344CB8AC3E}">
        <p14:creationId xmlns:p14="http://schemas.microsoft.com/office/powerpoint/2010/main" val="666082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8">
                                            <p:txEl>
                                              <p:pRg st="0" end="0"/>
                                            </p:txEl>
                                          </p:spTgt>
                                        </p:tgtEl>
                                        <p:attrNameLst>
                                          <p:attrName>style.visibility</p:attrName>
                                        </p:attrNameLst>
                                      </p:cBhvr>
                                      <p:to>
                                        <p:strVal val="visible"/>
                                      </p:to>
                                    </p:set>
                                    <p:animEffect transition="in" filter="fade">
                                      <p:cBhvr>
                                        <p:cTn id="14"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p:bldP spid="8" grpId="0" build="p">
        <p:tmplLst>
          <p:tmpl lvl="1">
            <p:tnLst>
              <p:par>
                <p:cTn presetID="10" presetClass="entr" presetSubtype="0" fill="hold" nodeType="after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5_Pic05">
    <p:spTree>
      <p:nvGrpSpPr>
        <p:cNvPr id="1" name=""/>
        <p:cNvGrpSpPr/>
        <p:nvPr/>
      </p:nvGrpSpPr>
      <p:grpSpPr>
        <a:xfrm>
          <a:off x="0" y="0"/>
          <a:ext cx="0" cy="0"/>
          <a:chOff x="0" y="0"/>
          <a:chExt cx="0" cy="0"/>
        </a:xfrm>
      </p:grpSpPr>
      <p:sp>
        <p:nvSpPr>
          <p:cNvPr id="9" name="Picture Placeholder 7"/>
          <p:cNvSpPr>
            <a:spLocks noGrp="1"/>
          </p:cNvSpPr>
          <p:nvPr>
            <p:ph type="pic" sz="quarter" idx="10" hasCustomPrompt="1"/>
          </p:nvPr>
        </p:nvSpPr>
        <p:spPr>
          <a:xfrm>
            <a:off x="0" y="0"/>
            <a:ext cx="12192000" cy="3327400"/>
          </a:xfrm>
          <a:prstGeom prst="rect">
            <a:avLst/>
          </a:prstGeom>
          <a:solidFill>
            <a:schemeClr val="tx2">
              <a:lumMod val="10000"/>
              <a:lumOff val="90000"/>
            </a:schemeClr>
          </a:solidFill>
          <a:ln w="19050">
            <a:noFill/>
          </a:ln>
        </p:spPr>
        <p:txBody>
          <a:bodyPr tIns="0" bIns="182880" anchor="b"/>
          <a:lstStyle>
            <a:lvl1pPr algn="ctr">
              <a:buNone/>
              <a:defRPr sz="1400" baseline="0">
                <a:solidFill>
                  <a:schemeClr val="tx1">
                    <a:lumMod val="75000"/>
                    <a:lumOff val="25000"/>
                  </a:schemeClr>
                </a:solidFill>
              </a:defRPr>
            </a:lvl1pPr>
          </a:lstStyle>
          <a:p>
            <a:r>
              <a:rPr lang="en-US" dirty="0"/>
              <a:t>Click Icon To Add Image</a:t>
            </a:r>
          </a:p>
        </p:txBody>
      </p:sp>
      <p:sp>
        <p:nvSpPr>
          <p:cNvPr id="5" name="Rectangle 7"/>
          <p:cNvSpPr>
            <a:spLocks noChangeArrowheads="1"/>
          </p:cNvSpPr>
          <p:nvPr userDrawn="1"/>
        </p:nvSpPr>
        <p:spPr bwMode="auto">
          <a:xfrm rot="16200000" flipH="1">
            <a:off x="5975350" y="641351"/>
            <a:ext cx="241300" cy="12192000"/>
          </a:xfrm>
          <a:prstGeom prst="rect">
            <a:avLst/>
          </a:prstGeom>
          <a:solidFill>
            <a:srgbClr val="237DB9"/>
          </a:solidFill>
          <a:ln w="9525">
            <a:noFill/>
            <a:miter lim="800000"/>
            <a:headEnd/>
            <a:tailEnd/>
          </a:ln>
        </p:spPr>
        <p:txBody>
          <a:bodyPr vert="horz" wrap="square" lIns="121920" tIns="60960" rIns="121920" bIns="60960" numCol="1" anchor="t" anchorCtr="0" compatLnSpc="1">
            <a:prstTxWarp prst="textNoShape">
              <a:avLst/>
            </a:prstTxWarp>
          </a:bodyPr>
          <a:lstStyle/>
          <a:p>
            <a:endParaRPr lang="en-US" sz="2400" dirty="0"/>
          </a:p>
        </p:txBody>
      </p:sp>
      <p:cxnSp>
        <p:nvCxnSpPr>
          <p:cNvPr id="7" name="Straight Connector 6"/>
          <p:cNvCxnSpPr/>
          <p:nvPr userDrawn="1"/>
        </p:nvCxnSpPr>
        <p:spPr>
          <a:xfrm>
            <a:off x="0" y="6477000"/>
            <a:ext cx="12192000" cy="0"/>
          </a:xfrm>
          <a:prstGeom prst="line">
            <a:avLst/>
          </a:prstGeom>
          <a:ln>
            <a:solidFill>
              <a:srgbClr val="F5B317"/>
            </a:solidFill>
          </a:ln>
        </p:spPr>
        <p:style>
          <a:lnRef idx="1">
            <a:schemeClr val="accent1"/>
          </a:lnRef>
          <a:fillRef idx="0">
            <a:schemeClr val="accent1"/>
          </a:fillRef>
          <a:effectRef idx="0">
            <a:schemeClr val="accent1"/>
          </a:effectRef>
          <a:fontRef idx="minor">
            <a:schemeClr val="tx1"/>
          </a:fontRef>
        </p:style>
      </p:cxnSp>
      <p:sp>
        <p:nvSpPr>
          <p:cNvPr id="10" name="Title 1"/>
          <p:cNvSpPr>
            <a:spLocks noGrp="1"/>
          </p:cNvSpPr>
          <p:nvPr>
            <p:ph type="title" hasCustomPrompt="1"/>
          </p:nvPr>
        </p:nvSpPr>
        <p:spPr>
          <a:xfrm>
            <a:off x="2336800" y="216479"/>
            <a:ext cx="7518400" cy="471365"/>
          </a:xfrm>
          <a:prstGeom prst="rect">
            <a:avLst/>
          </a:prstGeom>
        </p:spPr>
        <p:txBody>
          <a:bodyPr wrap="none" lIns="0" tIns="0" rIns="0" bIns="0" anchor="ctr">
            <a:noAutofit/>
          </a:bodyPr>
          <a:lstStyle>
            <a:lvl1pPr algn="ctr">
              <a:defRPr sz="3200" b="0" baseline="0">
                <a:solidFill>
                  <a:schemeClr val="tx1">
                    <a:lumMod val="50000"/>
                    <a:lumOff val="50000"/>
                  </a:schemeClr>
                </a:solidFill>
              </a:defRPr>
            </a:lvl1pPr>
          </a:lstStyle>
          <a:p>
            <a:r>
              <a:rPr lang="en-US" dirty="0"/>
              <a:t>Click To Edit Master Title Style</a:t>
            </a:r>
          </a:p>
        </p:txBody>
      </p:sp>
      <p:sp>
        <p:nvSpPr>
          <p:cNvPr id="11" name="Text Placeholder 3"/>
          <p:cNvSpPr>
            <a:spLocks noGrp="1"/>
          </p:cNvSpPr>
          <p:nvPr>
            <p:ph type="body" sz="half" idx="2" hasCustomPrompt="1"/>
          </p:nvPr>
        </p:nvSpPr>
        <p:spPr>
          <a:xfrm>
            <a:off x="3352800" y="685800"/>
            <a:ext cx="5486400" cy="267661"/>
          </a:xfrm>
          <a:prstGeom prst="rect">
            <a:avLst/>
          </a:prstGeom>
        </p:spPr>
        <p:txBody>
          <a:bodyPr wrap="none" lIns="0" tIns="0" rIns="0" bIns="0" anchor="ctr">
            <a:noAutofit/>
          </a:bodyPr>
          <a:lstStyle>
            <a:lvl1pPr marL="0" indent="0" algn="ctr">
              <a:buNone/>
              <a:defRPr sz="1600" b="1" baseline="0">
                <a:solidFill>
                  <a:srgbClr val="237DB9"/>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Subtext Goes Here</a:t>
            </a:r>
          </a:p>
        </p:txBody>
      </p:sp>
    </p:spTree>
    <p:extLst>
      <p:ext uri="{BB962C8B-B14F-4D97-AF65-F5344CB8AC3E}">
        <p14:creationId xmlns:p14="http://schemas.microsoft.com/office/powerpoint/2010/main" val="222902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50000" decel="5000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par>
                          <p:cTn id="12" fill="hold">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11">
                                            <p:txEl>
                                              <p:pRg st="0" end="0"/>
                                            </p:txEl>
                                          </p:spTgt>
                                        </p:tgtEl>
                                        <p:attrNameLst>
                                          <p:attrName>style.visibility</p:attrName>
                                        </p:attrNameLst>
                                      </p:cBhvr>
                                      <p:to>
                                        <p:strVal val="visible"/>
                                      </p:to>
                                    </p:set>
                                    <p:animEffect transition="in" filter="fade">
                                      <p:cBhvr>
                                        <p:cTn id="15"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1" grpId="0" build="p">
        <p:tmplLst>
          <p:tmpl lvl="1">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2_Pic05">
    <p:spTree>
      <p:nvGrpSpPr>
        <p:cNvPr id="1" name=""/>
        <p:cNvGrpSpPr/>
        <p:nvPr/>
      </p:nvGrpSpPr>
      <p:grpSpPr>
        <a:xfrm>
          <a:off x="0" y="0"/>
          <a:ext cx="0" cy="0"/>
          <a:chOff x="0" y="0"/>
          <a:chExt cx="0" cy="0"/>
        </a:xfrm>
      </p:grpSpPr>
      <p:sp>
        <p:nvSpPr>
          <p:cNvPr id="5" name="Right Arrow Callout 4"/>
          <p:cNvSpPr/>
          <p:nvPr userDrawn="1"/>
        </p:nvSpPr>
        <p:spPr>
          <a:xfrm>
            <a:off x="638843" y="1467521"/>
            <a:ext cx="2044299" cy="1410452"/>
          </a:xfrm>
          <a:prstGeom prst="rightArrowCallout">
            <a:avLst>
              <a:gd name="adj1" fmla="val 18792"/>
              <a:gd name="adj2" fmla="val 9396"/>
              <a:gd name="adj3" fmla="val 13111"/>
              <a:gd name="adj4" fmla="val 90954"/>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7" name="Picture Placeholder 7"/>
          <p:cNvSpPr>
            <a:spLocks noGrp="1"/>
          </p:cNvSpPr>
          <p:nvPr>
            <p:ph type="pic" sz="quarter" idx="10" hasCustomPrompt="1"/>
          </p:nvPr>
        </p:nvSpPr>
        <p:spPr>
          <a:xfrm>
            <a:off x="727787" y="1538057"/>
            <a:ext cx="1680869" cy="1248476"/>
          </a:xfrm>
          <a:prstGeom prst="rect">
            <a:avLst/>
          </a:prstGeom>
          <a:solidFill>
            <a:schemeClr val="tx2">
              <a:lumMod val="10000"/>
              <a:lumOff val="90000"/>
            </a:schemeClr>
          </a:solidFill>
          <a:ln w="19050">
            <a:noFill/>
          </a:ln>
        </p:spPr>
        <p:txBody>
          <a:bodyPr tIns="0" bIns="182880" anchor="b"/>
          <a:lstStyle>
            <a:lvl1pPr algn="ctr">
              <a:buNone/>
              <a:defRPr sz="1200" baseline="0">
                <a:solidFill>
                  <a:schemeClr val="tx1">
                    <a:lumMod val="75000"/>
                    <a:lumOff val="25000"/>
                  </a:schemeClr>
                </a:solidFill>
              </a:defRPr>
            </a:lvl1pPr>
          </a:lstStyle>
          <a:p>
            <a:r>
              <a:rPr lang="en-US" dirty="0"/>
              <a:t>Click Icon To Add Image</a:t>
            </a:r>
          </a:p>
        </p:txBody>
      </p:sp>
      <p:sp>
        <p:nvSpPr>
          <p:cNvPr id="6" name="Text Placeholder 3"/>
          <p:cNvSpPr>
            <a:spLocks noGrp="1"/>
          </p:cNvSpPr>
          <p:nvPr>
            <p:ph type="body" sz="half" idx="28"/>
          </p:nvPr>
        </p:nvSpPr>
        <p:spPr>
          <a:xfrm>
            <a:off x="2739602" y="1838921"/>
            <a:ext cx="4463244" cy="1039052"/>
          </a:xfrm>
          <a:prstGeom prst="rect">
            <a:avLst/>
          </a:prstGeom>
        </p:spPr>
        <p:txBody>
          <a:bodyPr wrap="square" lIns="0" tIns="0" rIns="0" bIns="0" anchor="t">
            <a:noAutofit/>
          </a:bodyPr>
          <a:lstStyle>
            <a:lvl1pPr marL="0" indent="0" algn="l">
              <a:buNone/>
              <a:defRPr sz="1467" b="0" baseline="0">
                <a:solidFill>
                  <a:schemeClr val="tx1">
                    <a:lumMod val="50000"/>
                    <a:lumOff val="50000"/>
                  </a:schemeClr>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algn="ctr"/>
            <a:endParaRPr lang="en-US" sz="1333" dirty="0">
              <a:solidFill>
                <a:schemeClr val="tx1">
                  <a:lumMod val="50000"/>
                  <a:lumOff val="50000"/>
                </a:schemeClr>
              </a:solidFill>
            </a:endParaRPr>
          </a:p>
          <a:p>
            <a:pPr algn="ctr"/>
            <a:endParaRPr lang="en-US" sz="1333" dirty="0">
              <a:solidFill>
                <a:schemeClr val="tx1">
                  <a:lumMod val="50000"/>
                  <a:lumOff val="50000"/>
                </a:schemeClr>
              </a:solidFill>
            </a:endParaRPr>
          </a:p>
          <a:p>
            <a:pPr algn="ctr"/>
            <a:endParaRPr lang="en-US" sz="1333" dirty="0">
              <a:solidFill>
                <a:schemeClr val="tx1">
                  <a:lumMod val="50000"/>
                  <a:lumOff val="50000"/>
                </a:schemeClr>
              </a:solidFill>
            </a:endParaRPr>
          </a:p>
          <a:p>
            <a:pPr algn="ctr"/>
            <a:endParaRPr lang="en-US" sz="1333" dirty="0">
              <a:solidFill>
                <a:schemeClr val="tx1">
                  <a:lumMod val="50000"/>
                  <a:lumOff val="50000"/>
                </a:schemeClr>
              </a:solidFill>
            </a:endParaRPr>
          </a:p>
          <a:p>
            <a:pPr algn="ctr"/>
            <a:endParaRPr lang="en-US" sz="1333" dirty="0">
              <a:solidFill>
                <a:schemeClr val="tx1">
                  <a:lumMod val="50000"/>
                  <a:lumOff val="50000"/>
                </a:schemeClr>
              </a:solidFill>
            </a:endParaRPr>
          </a:p>
        </p:txBody>
      </p:sp>
      <p:sp>
        <p:nvSpPr>
          <p:cNvPr id="8" name="Text Placeholder 3"/>
          <p:cNvSpPr>
            <a:spLocks noGrp="1"/>
          </p:cNvSpPr>
          <p:nvPr>
            <p:ph type="body" sz="half" idx="29" hasCustomPrompt="1"/>
          </p:nvPr>
        </p:nvSpPr>
        <p:spPr>
          <a:xfrm>
            <a:off x="2739601" y="1448272"/>
            <a:ext cx="4463244" cy="390649"/>
          </a:xfrm>
          <a:prstGeom prst="rect">
            <a:avLst/>
          </a:prstGeom>
        </p:spPr>
        <p:txBody>
          <a:bodyPr wrap="square" lIns="0" tIns="0" rIns="0" bIns="0" anchor="ctr">
            <a:noAutofit/>
          </a:bodyPr>
          <a:lstStyle>
            <a:lvl1pPr marL="0" indent="0" algn="l">
              <a:buNone/>
              <a:defRPr sz="1600" b="1" baseline="0">
                <a:solidFill>
                  <a:schemeClr val="accent1"/>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Title Goes Here</a:t>
            </a:r>
          </a:p>
        </p:txBody>
      </p:sp>
      <p:cxnSp>
        <p:nvCxnSpPr>
          <p:cNvPr id="10" name="Straight Connector 9"/>
          <p:cNvCxnSpPr/>
          <p:nvPr userDrawn="1"/>
        </p:nvCxnSpPr>
        <p:spPr>
          <a:xfrm>
            <a:off x="626143" y="2977032"/>
            <a:ext cx="6602101" cy="2117"/>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rot="5400000" flipH="1" flipV="1">
            <a:off x="6559853" y="2226052"/>
            <a:ext cx="1544577" cy="2117"/>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5" name="Right Arrow Callout 24"/>
          <p:cNvSpPr/>
          <p:nvPr userDrawn="1"/>
        </p:nvSpPr>
        <p:spPr>
          <a:xfrm>
            <a:off x="638843" y="3129083"/>
            <a:ext cx="2044299" cy="1410452"/>
          </a:xfrm>
          <a:prstGeom prst="rightArrowCallout">
            <a:avLst>
              <a:gd name="adj1" fmla="val 18792"/>
              <a:gd name="adj2" fmla="val 9396"/>
              <a:gd name="adj3" fmla="val 13111"/>
              <a:gd name="adj4" fmla="val 9095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6" name="Picture Placeholder 7"/>
          <p:cNvSpPr>
            <a:spLocks noGrp="1"/>
          </p:cNvSpPr>
          <p:nvPr>
            <p:ph type="pic" sz="quarter" idx="30" hasCustomPrompt="1"/>
          </p:nvPr>
        </p:nvSpPr>
        <p:spPr>
          <a:xfrm>
            <a:off x="727787" y="3199619"/>
            <a:ext cx="1680869" cy="1248476"/>
          </a:xfrm>
          <a:prstGeom prst="rect">
            <a:avLst/>
          </a:prstGeom>
          <a:solidFill>
            <a:schemeClr val="tx2">
              <a:lumMod val="10000"/>
              <a:lumOff val="90000"/>
            </a:schemeClr>
          </a:solidFill>
          <a:ln w="19050">
            <a:noFill/>
          </a:ln>
        </p:spPr>
        <p:txBody>
          <a:bodyPr tIns="0" bIns="182880" anchor="b"/>
          <a:lstStyle>
            <a:lvl1pPr algn="ctr">
              <a:buNone/>
              <a:defRPr sz="1200" baseline="0">
                <a:solidFill>
                  <a:schemeClr val="tx1">
                    <a:lumMod val="75000"/>
                    <a:lumOff val="25000"/>
                  </a:schemeClr>
                </a:solidFill>
              </a:defRPr>
            </a:lvl1pPr>
          </a:lstStyle>
          <a:p>
            <a:r>
              <a:rPr lang="en-US" dirty="0"/>
              <a:t>Click Icon To Add Image</a:t>
            </a:r>
          </a:p>
        </p:txBody>
      </p:sp>
      <p:sp>
        <p:nvSpPr>
          <p:cNvPr id="27" name="Text Placeholder 3"/>
          <p:cNvSpPr>
            <a:spLocks noGrp="1"/>
          </p:cNvSpPr>
          <p:nvPr>
            <p:ph type="body" sz="half" idx="31"/>
          </p:nvPr>
        </p:nvSpPr>
        <p:spPr>
          <a:xfrm>
            <a:off x="2739602" y="3500483"/>
            <a:ext cx="4463244" cy="1039052"/>
          </a:xfrm>
          <a:prstGeom prst="rect">
            <a:avLst/>
          </a:prstGeom>
        </p:spPr>
        <p:txBody>
          <a:bodyPr wrap="square" lIns="0" tIns="0" rIns="0" bIns="0" anchor="t">
            <a:noAutofit/>
          </a:bodyPr>
          <a:lstStyle>
            <a:lvl1pPr marL="0" indent="0" algn="l">
              <a:buNone/>
              <a:defRPr sz="1467" b="0" baseline="0">
                <a:solidFill>
                  <a:schemeClr val="tx1">
                    <a:lumMod val="50000"/>
                    <a:lumOff val="50000"/>
                  </a:schemeClr>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algn="ctr"/>
            <a:endParaRPr lang="en-US" sz="1333" dirty="0">
              <a:solidFill>
                <a:schemeClr val="tx1">
                  <a:lumMod val="50000"/>
                  <a:lumOff val="50000"/>
                </a:schemeClr>
              </a:solidFill>
            </a:endParaRPr>
          </a:p>
          <a:p>
            <a:pPr algn="ctr"/>
            <a:endParaRPr lang="en-US" sz="1333" dirty="0">
              <a:solidFill>
                <a:schemeClr val="tx1">
                  <a:lumMod val="50000"/>
                  <a:lumOff val="50000"/>
                </a:schemeClr>
              </a:solidFill>
            </a:endParaRPr>
          </a:p>
          <a:p>
            <a:pPr algn="ctr"/>
            <a:endParaRPr lang="en-US" sz="1333" dirty="0">
              <a:solidFill>
                <a:schemeClr val="tx1">
                  <a:lumMod val="50000"/>
                  <a:lumOff val="50000"/>
                </a:schemeClr>
              </a:solidFill>
            </a:endParaRPr>
          </a:p>
          <a:p>
            <a:pPr algn="ctr"/>
            <a:endParaRPr lang="en-US" sz="1333" dirty="0">
              <a:solidFill>
                <a:schemeClr val="tx1">
                  <a:lumMod val="50000"/>
                  <a:lumOff val="50000"/>
                </a:schemeClr>
              </a:solidFill>
            </a:endParaRPr>
          </a:p>
          <a:p>
            <a:pPr algn="ctr"/>
            <a:endParaRPr lang="en-US" sz="1333" dirty="0">
              <a:solidFill>
                <a:schemeClr val="tx1">
                  <a:lumMod val="50000"/>
                  <a:lumOff val="50000"/>
                </a:schemeClr>
              </a:solidFill>
            </a:endParaRPr>
          </a:p>
        </p:txBody>
      </p:sp>
      <p:sp>
        <p:nvSpPr>
          <p:cNvPr id="28" name="Text Placeholder 3"/>
          <p:cNvSpPr>
            <a:spLocks noGrp="1"/>
          </p:cNvSpPr>
          <p:nvPr>
            <p:ph type="body" sz="half" idx="32" hasCustomPrompt="1"/>
          </p:nvPr>
        </p:nvSpPr>
        <p:spPr>
          <a:xfrm>
            <a:off x="2739601" y="3109834"/>
            <a:ext cx="4463244" cy="390649"/>
          </a:xfrm>
          <a:prstGeom prst="rect">
            <a:avLst/>
          </a:prstGeom>
        </p:spPr>
        <p:txBody>
          <a:bodyPr wrap="square" lIns="0" tIns="0" rIns="0" bIns="0" anchor="ctr">
            <a:noAutofit/>
          </a:bodyPr>
          <a:lstStyle>
            <a:lvl1pPr marL="0" indent="0" algn="l">
              <a:buNone/>
              <a:defRPr sz="1600" b="1" baseline="0">
                <a:solidFill>
                  <a:schemeClr val="accent2"/>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Title Goes Here</a:t>
            </a:r>
          </a:p>
        </p:txBody>
      </p:sp>
      <p:cxnSp>
        <p:nvCxnSpPr>
          <p:cNvPr id="29" name="Straight Connector 28"/>
          <p:cNvCxnSpPr/>
          <p:nvPr userDrawn="1"/>
        </p:nvCxnSpPr>
        <p:spPr>
          <a:xfrm>
            <a:off x="626143" y="4638595"/>
            <a:ext cx="6602101" cy="2117"/>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userDrawn="1"/>
        </p:nvCxnSpPr>
        <p:spPr>
          <a:xfrm rot="5400000" flipH="1" flipV="1">
            <a:off x="6559853" y="3887615"/>
            <a:ext cx="1544577" cy="2117"/>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31" name="Right Arrow Callout 30"/>
          <p:cNvSpPr/>
          <p:nvPr userDrawn="1"/>
        </p:nvSpPr>
        <p:spPr>
          <a:xfrm>
            <a:off x="638843" y="4757213"/>
            <a:ext cx="2044299" cy="1410452"/>
          </a:xfrm>
          <a:prstGeom prst="rightArrowCallout">
            <a:avLst>
              <a:gd name="adj1" fmla="val 18792"/>
              <a:gd name="adj2" fmla="val 9396"/>
              <a:gd name="adj3" fmla="val 13111"/>
              <a:gd name="adj4" fmla="val 90954"/>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32" name="Picture Placeholder 7"/>
          <p:cNvSpPr>
            <a:spLocks noGrp="1"/>
          </p:cNvSpPr>
          <p:nvPr>
            <p:ph type="pic" sz="quarter" idx="33" hasCustomPrompt="1"/>
          </p:nvPr>
        </p:nvSpPr>
        <p:spPr>
          <a:xfrm>
            <a:off x="727787" y="4827749"/>
            <a:ext cx="1680869" cy="1248476"/>
          </a:xfrm>
          <a:prstGeom prst="rect">
            <a:avLst/>
          </a:prstGeom>
          <a:solidFill>
            <a:schemeClr val="tx2">
              <a:lumMod val="10000"/>
              <a:lumOff val="90000"/>
            </a:schemeClr>
          </a:solidFill>
          <a:ln w="19050">
            <a:noFill/>
          </a:ln>
        </p:spPr>
        <p:txBody>
          <a:bodyPr tIns="0" bIns="182880" anchor="b"/>
          <a:lstStyle>
            <a:lvl1pPr algn="ctr">
              <a:buNone/>
              <a:defRPr sz="1200" baseline="0">
                <a:solidFill>
                  <a:schemeClr val="tx1">
                    <a:lumMod val="75000"/>
                    <a:lumOff val="25000"/>
                  </a:schemeClr>
                </a:solidFill>
              </a:defRPr>
            </a:lvl1pPr>
          </a:lstStyle>
          <a:p>
            <a:r>
              <a:rPr lang="en-US" dirty="0"/>
              <a:t>Click Icon To Add Image</a:t>
            </a:r>
          </a:p>
        </p:txBody>
      </p:sp>
      <p:sp>
        <p:nvSpPr>
          <p:cNvPr id="33" name="Text Placeholder 3"/>
          <p:cNvSpPr>
            <a:spLocks noGrp="1"/>
          </p:cNvSpPr>
          <p:nvPr>
            <p:ph type="body" sz="half" idx="34"/>
          </p:nvPr>
        </p:nvSpPr>
        <p:spPr>
          <a:xfrm>
            <a:off x="2739602" y="5128613"/>
            <a:ext cx="4463244" cy="1039052"/>
          </a:xfrm>
          <a:prstGeom prst="rect">
            <a:avLst/>
          </a:prstGeom>
        </p:spPr>
        <p:txBody>
          <a:bodyPr wrap="square" lIns="0" tIns="0" rIns="0" bIns="0" anchor="t">
            <a:noAutofit/>
          </a:bodyPr>
          <a:lstStyle>
            <a:lvl1pPr marL="0" indent="0" algn="l">
              <a:buNone/>
              <a:defRPr sz="1467" b="0" baseline="0">
                <a:solidFill>
                  <a:schemeClr val="tx1">
                    <a:lumMod val="50000"/>
                    <a:lumOff val="50000"/>
                  </a:schemeClr>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algn="ctr"/>
            <a:endParaRPr lang="en-US" sz="1333" dirty="0">
              <a:solidFill>
                <a:schemeClr val="tx1">
                  <a:lumMod val="50000"/>
                  <a:lumOff val="50000"/>
                </a:schemeClr>
              </a:solidFill>
            </a:endParaRPr>
          </a:p>
          <a:p>
            <a:pPr algn="ctr"/>
            <a:endParaRPr lang="en-US" sz="1333" dirty="0">
              <a:solidFill>
                <a:schemeClr val="tx1">
                  <a:lumMod val="50000"/>
                  <a:lumOff val="50000"/>
                </a:schemeClr>
              </a:solidFill>
            </a:endParaRPr>
          </a:p>
          <a:p>
            <a:pPr algn="ctr"/>
            <a:endParaRPr lang="en-US" sz="1333" dirty="0">
              <a:solidFill>
                <a:schemeClr val="tx1">
                  <a:lumMod val="50000"/>
                  <a:lumOff val="50000"/>
                </a:schemeClr>
              </a:solidFill>
            </a:endParaRPr>
          </a:p>
          <a:p>
            <a:pPr algn="ctr"/>
            <a:endParaRPr lang="en-US" sz="1333" dirty="0">
              <a:solidFill>
                <a:schemeClr val="tx1">
                  <a:lumMod val="50000"/>
                  <a:lumOff val="50000"/>
                </a:schemeClr>
              </a:solidFill>
            </a:endParaRPr>
          </a:p>
          <a:p>
            <a:pPr algn="ctr"/>
            <a:endParaRPr lang="en-US" sz="1333" dirty="0">
              <a:solidFill>
                <a:schemeClr val="tx1">
                  <a:lumMod val="50000"/>
                  <a:lumOff val="50000"/>
                </a:schemeClr>
              </a:solidFill>
            </a:endParaRPr>
          </a:p>
        </p:txBody>
      </p:sp>
      <p:sp>
        <p:nvSpPr>
          <p:cNvPr id="34" name="Text Placeholder 3"/>
          <p:cNvSpPr>
            <a:spLocks noGrp="1"/>
          </p:cNvSpPr>
          <p:nvPr>
            <p:ph type="body" sz="half" idx="35" hasCustomPrompt="1"/>
          </p:nvPr>
        </p:nvSpPr>
        <p:spPr>
          <a:xfrm>
            <a:off x="2739601" y="4737964"/>
            <a:ext cx="4463244" cy="390649"/>
          </a:xfrm>
          <a:prstGeom prst="rect">
            <a:avLst/>
          </a:prstGeom>
        </p:spPr>
        <p:txBody>
          <a:bodyPr wrap="square" lIns="0" tIns="0" rIns="0" bIns="0" anchor="ctr">
            <a:noAutofit/>
          </a:bodyPr>
          <a:lstStyle>
            <a:lvl1pPr marL="0" indent="0" algn="l">
              <a:buNone/>
              <a:defRPr sz="1600" b="1" baseline="0">
                <a:solidFill>
                  <a:schemeClr val="accent3"/>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Title Goes Here</a:t>
            </a:r>
          </a:p>
        </p:txBody>
      </p:sp>
      <p:cxnSp>
        <p:nvCxnSpPr>
          <p:cNvPr id="35" name="Straight Connector 34"/>
          <p:cNvCxnSpPr/>
          <p:nvPr userDrawn="1"/>
        </p:nvCxnSpPr>
        <p:spPr>
          <a:xfrm>
            <a:off x="626143" y="6266724"/>
            <a:ext cx="6602101" cy="2117"/>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userDrawn="1"/>
        </p:nvCxnSpPr>
        <p:spPr>
          <a:xfrm rot="5400000" flipH="1" flipV="1">
            <a:off x="6559853" y="5515744"/>
            <a:ext cx="1544577" cy="2117"/>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37" name="Picture Placeholder 7"/>
          <p:cNvSpPr>
            <a:spLocks noGrp="1"/>
          </p:cNvSpPr>
          <p:nvPr>
            <p:ph type="pic" sz="quarter" idx="36" hasCustomPrompt="1"/>
          </p:nvPr>
        </p:nvSpPr>
        <p:spPr>
          <a:xfrm>
            <a:off x="7456371" y="1467521"/>
            <a:ext cx="4016943" cy="2408803"/>
          </a:xfrm>
          <a:prstGeom prst="rect">
            <a:avLst/>
          </a:prstGeom>
          <a:solidFill>
            <a:schemeClr val="tx2">
              <a:lumMod val="10000"/>
              <a:lumOff val="90000"/>
            </a:schemeClr>
          </a:solidFill>
          <a:ln w="19050">
            <a:noFill/>
          </a:ln>
        </p:spPr>
        <p:txBody>
          <a:bodyPr tIns="0" bIns="182880" anchor="b"/>
          <a:lstStyle>
            <a:lvl1pPr algn="ctr">
              <a:buNone/>
              <a:defRPr sz="1200" baseline="0">
                <a:solidFill>
                  <a:schemeClr val="tx1">
                    <a:lumMod val="75000"/>
                    <a:lumOff val="25000"/>
                  </a:schemeClr>
                </a:solidFill>
              </a:defRPr>
            </a:lvl1pPr>
          </a:lstStyle>
          <a:p>
            <a:r>
              <a:rPr lang="en-US" dirty="0"/>
              <a:t>Click Icon To Add Image</a:t>
            </a:r>
          </a:p>
        </p:txBody>
      </p:sp>
      <p:sp>
        <p:nvSpPr>
          <p:cNvPr id="38" name="Down Arrow Callout 37"/>
          <p:cNvSpPr/>
          <p:nvPr userDrawn="1"/>
        </p:nvSpPr>
        <p:spPr>
          <a:xfrm>
            <a:off x="7469479" y="3955737"/>
            <a:ext cx="4016943" cy="2333356"/>
          </a:xfrm>
          <a:prstGeom prst="downArrowCallout">
            <a:avLst>
              <a:gd name="adj1" fmla="val 25000"/>
              <a:gd name="adj2" fmla="val 11800"/>
              <a:gd name="adj3" fmla="val 6300"/>
              <a:gd name="adj4" fmla="val 93700"/>
            </a:avLst>
          </a:prstGeom>
          <a:solidFill>
            <a:srgbClr val="237D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39" name="Text Placeholder 3"/>
          <p:cNvSpPr>
            <a:spLocks noGrp="1"/>
          </p:cNvSpPr>
          <p:nvPr>
            <p:ph type="body" sz="half" idx="37"/>
          </p:nvPr>
        </p:nvSpPr>
        <p:spPr>
          <a:xfrm>
            <a:off x="7675370" y="4539536"/>
            <a:ext cx="3605161" cy="1359819"/>
          </a:xfrm>
          <a:prstGeom prst="rect">
            <a:avLst/>
          </a:prstGeom>
        </p:spPr>
        <p:txBody>
          <a:bodyPr wrap="square" lIns="0" tIns="0" rIns="0" bIns="0" anchor="t">
            <a:noAutofit/>
          </a:bodyPr>
          <a:lstStyle>
            <a:lvl1pPr marL="0" indent="0" algn="ctr">
              <a:buNone/>
              <a:defRPr sz="1467" b="0" baseline="0">
                <a:solidFill>
                  <a:schemeClr val="bg1"/>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algn="ctr"/>
            <a:endParaRPr lang="en-US" sz="1333" dirty="0">
              <a:solidFill>
                <a:schemeClr val="tx1">
                  <a:lumMod val="50000"/>
                  <a:lumOff val="50000"/>
                </a:schemeClr>
              </a:solidFill>
            </a:endParaRPr>
          </a:p>
          <a:p>
            <a:pPr algn="ctr"/>
            <a:endParaRPr lang="en-US" sz="1333" dirty="0">
              <a:solidFill>
                <a:schemeClr val="tx1">
                  <a:lumMod val="50000"/>
                  <a:lumOff val="50000"/>
                </a:schemeClr>
              </a:solidFill>
            </a:endParaRPr>
          </a:p>
          <a:p>
            <a:pPr algn="ctr"/>
            <a:endParaRPr lang="en-US" sz="1333" dirty="0">
              <a:solidFill>
                <a:schemeClr val="tx1">
                  <a:lumMod val="50000"/>
                  <a:lumOff val="50000"/>
                </a:schemeClr>
              </a:solidFill>
            </a:endParaRPr>
          </a:p>
        </p:txBody>
      </p:sp>
      <p:sp>
        <p:nvSpPr>
          <p:cNvPr id="40" name="Text Placeholder 3"/>
          <p:cNvSpPr>
            <a:spLocks noGrp="1"/>
          </p:cNvSpPr>
          <p:nvPr>
            <p:ph type="body" sz="half" idx="38" hasCustomPrompt="1"/>
          </p:nvPr>
        </p:nvSpPr>
        <p:spPr>
          <a:xfrm>
            <a:off x="7675370" y="4148886"/>
            <a:ext cx="3605161" cy="390649"/>
          </a:xfrm>
          <a:prstGeom prst="rect">
            <a:avLst/>
          </a:prstGeom>
        </p:spPr>
        <p:txBody>
          <a:bodyPr wrap="square" lIns="0" tIns="0" rIns="0" bIns="0" anchor="ctr">
            <a:noAutofit/>
          </a:bodyPr>
          <a:lstStyle>
            <a:lvl1pPr marL="0" indent="0" algn="ctr">
              <a:buNone/>
              <a:defRPr sz="1600" b="1" baseline="0">
                <a:solidFill>
                  <a:schemeClr val="bg1"/>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Title Goes Here</a:t>
            </a:r>
          </a:p>
        </p:txBody>
      </p:sp>
      <p:sp>
        <p:nvSpPr>
          <p:cNvPr id="41" name="Title 1"/>
          <p:cNvSpPr>
            <a:spLocks noGrp="1"/>
          </p:cNvSpPr>
          <p:nvPr>
            <p:ph type="title" hasCustomPrompt="1"/>
          </p:nvPr>
        </p:nvSpPr>
        <p:spPr>
          <a:xfrm>
            <a:off x="2336800" y="216479"/>
            <a:ext cx="7518400" cy="471365"/>
          </a:xfrm>
          <a:prstGeom prst="rect">
            <a:avLst/>
          </a:prstGeom>
        </p:spPr>
        <p:txBody>
          <a:bodyPr wrap="none" lIns="0" tIns="0" rIns="0" bIns="0" anchor="ctr">
            <a:noAutofit/>
          </a:bodyPr>
          <a:lstStyle>
            <a:lvl1pPr algn="ctr">
              <a:defRPr sz="3200" b="0" baseline="0">
                <a:solidFill>
                  <a:schemeClr val="tx1">
                    <a:lumMod val="50000"/>
                    <a:lumOff val="50000"/>
                  </a:schemeClr>
                </a:solidFill>
              </a:defRPr>
            </a:lvl1pPr>
          </a:lstStyle>
          <a:p>
            <a:r>
              <a:rPr lang="en-US" dirty="0"/>
              <a:t>Click To Edit Master Title Style</a:t>
            </a:r>
          </a:p>
        </p:txBody>
      </p:sp>
      <p:sp>
        <p:nvSpPr>
          <p:cNvPr id="42" name="Text Placeholder 3"/>
          <p:cNvSpPr>
            <a:spLocks noGrp="1"/>
          </p:cNvSpPr>
          <p:nvPr>
            <p:ph type="body" sz="half" idx="2" hasCustomPrompt="1"/>
          </p:nvPr>
        </p:nvSpPr>
        <p:spPr>
          <a:xfrm>
            <a:off x="3352800" y="685800"/>
            <a:ext cx="5486400" cy="267661"/>
          </a:xfrm>
          <a:prstGeom prst="rect">
            <a:avLst/>
          </a:prstGeom>
        </p:spPr>
        <p:txBody>
          <a:bodyPr wrap="none" lIns="0" tIns="0" rIns="0" bIns="0" anchor="ctr">
            <a:noAutofit/>
          </a:bodyPr>
          <a:lstStyle>
            <a:lvl1pPr marL="0" indent="0" algn="ctr">
              <a:buNone/>
              <a:defRPr sz="1600" b="1" baseline="0">
                <a:solidFill>
                  <a:srgbClr val="237DB9"/>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Subtext Goes Here</a:t>
            </a:r>
          </a:p>
        </p:txBody>
      </p:sp>
      <p:sp>
        <p:nvSpPr>
          <p:cNvPr id="43" name="Rectangle 7"/>
          <p:cNvSpPr>
            <a:spLocks noChangeArrowheads="1"/>
          </p:cNvSpPr>
          <p:nvPr userDrawn="1"/>
        </p:nvSpPr>
        <p:spPr bwMode="auto">
          <a:xfrm rot="16200000" flipH="1">
            <a:off x="5975350" y="641351"/>
            <a:ext cx="241300" cy="12192000"/>
          </a:xfrm>
          <a:prstGeom prst="rect">
            <a:avLst/>
          </a:prstGeom>
          <a:solidFill>
            <a:srgbClr val="237DB9"/>
          </a:solidFill>
          <a:ln w="9525">
            <a:noFill/>
            <a:miter lim="800000"/>
            <a:headEnd/>
            <a:tailEnd/>
          </a:ln>
        </p:spPr>
        <p:txBody>
          <a:bodyPr vert="horz" wrap="square" lIns="121920" tIns="60960" rIns="121920" bIns="60960" numCol="1" anchor="t" anchorCtr="0" compatLnSpc="1">
            <a:prstTxWarp prst="textNoShape">
              <a:avLst/>
            </a:prstTxWarp>
          </a:bodyPr>
          <a:lstStyle/>
          <a:p>
            <a:endParaRPr lang="en-US" sz="2400" dirty="0"/>
          </a:p>
        </p:txBody>
      </p:sp>
      <p:cxnSp>
        <p:nvCxnSpPr>
          <p:cNvPr id="44" name="Straight Connector 43"/>
          <p:cNvCxnSpPr/>
          <p:nvPr userDrawn="1"/>
        </p:nvCxnSpPr>
        <p:spPr>
          <a:xfrm>
            <a:off x="0" y="6477000"/>
            <a:ext cx="12192000" cy="0"/>
          </a:xfrm>
          <a:prstGeom prst="line">
            <a:avLst/>
          </a:prstGeom>
          <a:ln>
            <a:solidFill>
              <a:srgbClr val="F5B31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66190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50000" decel="5000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0"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par>
                          <p:cTn id="15" fill="hold">
                            <p:stCondLst>
                              <p:cond delay="1000"/>
                            </p:stCondLst>
                            <p:childTnLst>
                              <p:par>
                                <p:cTn id="16" presetID="22" presetClass="entr" presetSubtype="4" fill="hold" grpId="0" nodeType="afterEffect">
                                  <p:stCondLst>
                                    <p:cond delay="0"/>
                                  </p:stCondLst>
                                  <p:childTnLst>
                                    <p:set>
                                      <p:cBhvr>
                                        <p:cTn id="17" dur="1" fill="hold">
                                          <p:stCondLst>
                                            <p:cond delay="0"/>
                                          </p:stCondLst>
                                        </p:cTn>
                                        <p:tgtEl>
                                          <p:spTgt spid="8">
                                            <p:txEl>
                                              <p:pRg st="0" end="0"/>
                                            </p:txEl>
                                          </p:spTgt>
                                        </p:tgtEl>
                                        <p:attrNameLst>
                                          <p:attrName>style.visibility</p:attrName>
                                        </p:attrNameLst>
                                      </p:cBhvr>
                                      <p:to>
                                        <p:strVal val="visible"/>
                                      </p:to>
                                    </p:set>
                                    <p:animEffect transition="in" filter="wipe(down)">
                                      <p:cBhvr>
                                        <p:cTn id="18" dur="500"/>
                                        <p:tgtEl>
                                          <p:spTgt spid="8">
                                            <p:txEl>
                                              <p:pRg st="0" end="0"/>
                                            </p:txEl>
                                          </p:spTgt>
                                        </p:tgtEl>
                                      </p:cBhvr>
                                    </p:animEffect>
                                  </p:childTnLst>
                                </p:cTn>
                              </p:par>
                            </p:childTnLst>
                          </p:cTn>
                        </p:par>
                        <p:par>
                          <p:cTn id="19" fill="hold">
                            <p:stCondLst>
                              <p:cond delay="1500"/>
                            </p:stCondLst>
                            <p:childTnLst>
                              <p:par>
                                <p:cTn id="20" presetID="22" presetClass="entr" presetSubtype="8" fill="hold" grpId="0" nodeType="afterEffect" nodePh="1">
                                  <p:stCondLst>
                                    <p:cond delay="0"/>
                                  </p:stCondLst>
                                  <p:endCondLst>
                                    <p:cond evt="begin" delay="0">
                                      <p:tn val="20"/>
                                    </p:cond>
                                  </p:endCondLst>
                                  <p:childTnLst>
                                    <p:set>
                                      <p:cBhvr>
                                        <p:cTn id="21" dur="1" fill="hold">
                                          <p:stCondLst>
                                            <p:cond delay="0"/>
                                          </p:stCondLst>
                                        </p:cTn>
                                        <p:tgtEl>
                                          <p:spTgt spid="6">
                                            <p:txEl>
                                              <p:pRg st="0" end="0"/>
                                            </p:txEl>
                                          </p:spTgt>
                                        </p:tgtEl>
                                        <p:attrNameLst>
                                          <p:attrName>style.visibility</p:attrName>
                                        </p:attrNameLst>
                                      </p:cBhvr>
                                      <p:to>
                                        <p:strVal val="visible"/>
                                      </p:to>
                                    </p:set>
                                    <p:animEffect transition="in" filter="wipe(left)">
                                      <p:cBhvr>
                                        <p:cTn id="22" dur="500"/>
                                        <p:tgtEl>
                                          <p:spTgt spid="6">
                                            <p:txEl>
                                              <p:pRg st="0" end="0"/>
                                            </p:txEl>
                                          </p:spTgt>
                                        </p:tgtEl>
                                      </p:cBhvr>
                                    </p:animEffect>
                                  </p:childTnLst>
                                </p:cTn>
                              </p:par>
                            </p:childTnLst>
                          </p:cTn>
                        </p:par>
                        <p:par>
                          <p:cTn id="23" fill="hold">
                            <p:stCondLst>
                              <p:cond delay="2000"/>
                            </p:stCondLst>
                            <p:childTnLst>
                              <p:par>
                                <p:cTn id="24" presetID="22" presetClass="entr" presetSubtype="8" fill="hold" nodeType="after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wipe(left)">
                                      <p:cBhvr>
                                        <p:cTn id="26" dur="500"/>
                                        <p:tgtEl>
                                          <p:spTgt spid="10"/>
                                        </p:tgtEl>
                                      </p:cBhvr>
                                    </p:animEffect>
                                  </p:childTnLst>
                                </p:cTn>
                              </p:par>
                              <p:par>
                                <p:cTn id="27" presetID="22" presetClass="entr" presetSubtype="4"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wipe(down)">
                                      <p:cBhvr>
                                        <p:cTn id="29" dur="500"/>
                                        <p:tgtEl>
                                          <p:spTgt spid="12"/>
                                        </p:tgtEl>
                                      </p:cBhvr>
                                    </p:animEffect>
                                  </p:childTnLst>
                                </p:cTn>
                              </p:par>
                            </p:childTnLst>
                          </p:cTn>
                        </p:par>
                        <p:par>
                          <p:cTn id="30" fill="hold">
                            <p:stCondLst>
                              <p:cond delay="2500"/>
                            </p:stCondLst>
                            <p:childTnLst>
                              <p:par>
                                <p:cTn id="31" presetID="2" presetClass="entr" presetSubtype="8" accel="50000" decel="50000" fill="hold" grpId="0" nodeType="afterEffect">
                                  <p:stCondLst>
                                    <p:cond delay="0"/>
                                  </p:stCondLst>
                                  <p:childTnLst>
                                    <p:set>
                                      <p:cBhvr>
                                        <p:cTn id="32" dur="1" fill="hold">
                                          <p:stCondLst>
                                            <p:cond delay="0"/>
                                          </p:stCondLst>
                                        </p:cTn>
                                        <p:tgtEl>
                                          <p:spTgt spid="25"/>
                                        </p:tgtEl>
                                        <p:attrNameLst>
                                          <p:attrName>style.visibility</p:attrName>
                                        </p:attrNameLst>
                                      </p:cBhvr>
                                      <p:to>
                                        <p:strVal val="visible"/>
                                      </p:to>
                                    </p:set>
                                    <p:anim calcmode="lin" valueType="num">
                                      <p:cBhvr additive="base">
                                        <p:cTn id="33" dur="500" fill="hold"/>
                                        <p:tgtEl>
                                          <p:spTgt spid="25"/>
                                        </p:tgtEl>
                                        <p:attrNameLst>
                                          <p:attrName>ppt_x</p:attrName>
                                        </p:attrNameLst>
                                      </p:cBhvr>
                                      <p:tavLst>
                                        <p:tav tm="0">
                                          <p:val>
                                            <p:strVal val="0-#ppt_w/2"/>
                                          </p:val>
                                        </p:tav>
                                        <p:tav tm="100000">
                                          <p:val>
                                            <p:strVal val="#ppt_x"/>
                                          </p:val>
                                        </p:tav>
                                      </p:tavLst>
                                    </p:anim>
                                    <p:anim calcmode="lin" valueType="num">
                                      <p:cBhvr additive="base">
                                        <p:cTn id="34" dur="500" fill="hold"/>
                                        <p:tgtEl>
                                          <p:spTgt spid="25"/>
                                        </p:tgtEl>
                                        <p:attrNameLst>
                                          <p:attrName>ppt_y</p:attrName>
                                        </p:attrNameLst>
                                      </p:cBhvr>
                                      <p:tavLst>
                                        <p:tav tm="0">
                                          <p:val>
                                            <p:strVal val="#ppt_y"/>
                                          </p:val>
                                        </p:tav>
                                        <p:tav tm="100000">
                                          <p:val>
                                            <p:strVal val="#ppt_y"/>
                                          </p:val>
                                        </p:tav>
                                      </p:tavLst>
                                    </p:anim>
                                  </p:childTnLst>
                                </p:cTn>
                              </p:par>
                            </p:childTnLst>
                          </p:cTn>
                        </p:par>
                        <p:par>
                          <p:cTn id="35" fill="hold">
                            <p:stCondLst>
                              <p:cond delay="3000"/>
                            </p:stCondLst>
                            <p:childTnLst>
                              <p:par>
                                <p:cTn id="36" presetID="53" presetClass="entr" presetSubtype="0" fill="hold" grpId="0" nodeType="afterEffect">
                                  <p:stCondLst>
                                    <p:cond delay="0"/>
                                  </p:stCondLst>
                                  <p:childTnLst>
                                    <p:set>
                                      <p:cBhvr>
                                        <p:cTn id="37" dur="1" fill="hold">
                                          <p:stCondLst>
                                            <p:cond delay="0"/>
                                          </p:stCondLst>
                                        </p:cTn>
                                        <p:tgtEl>
                                          <p:spTgt spid="26"/>
                                        </p:tgtEl>
                                        <p:attrNameLst>
                                          <p:attrName>style.visibility</p:attrName>
                                        </p:attrNameLst>
                                      </p:cBhvr>
                                      <p:to>
                                        <p:strVal val="visible"/>
                                      </p:to>
                                    </p:set>
                                    <p:anim calcmode="lin" valueType="num">
                                      <p:cBhvr>
                                        <p:cTn id="38" dur="500" fill="hold"/>
                                        <p:tgtEl>
                                          <p:spTgt spid="26"/>
                                        </p:tgtEl>
                                        <p:attrNameLst>
                                          <p:attrName>ppt_w</p:attrName>
                                        </p:attrNameLst>
                                      </p:cBhvr>
                                      <p:tavLst>
                                        <p:tav tm="0">
                                          <p:val>
                                            <p:fltVal val="0"/>
                                          </p:val>
                                        </p:tav>
                                        <p:tav tm="100000">
                                          <p:val>
                                            <p:strVal val="#ppt_w"/>
                                          </p:val>
                                        </p:tav>
                                      </p:tavLst>
                                    </p:anim>
                                    <p:anim calcmode="lin" valueType="num">
                                      <p:cBhvr>
                                        <p:cTn id="39" dur="500" fill="hold"/>
                                        <p:tgtEl>
                                          <p:spTgt spid="26"/>
                                        </p:tgtEl>
                                        <p:attrNameLst>
                                          <p:attrName>ppt_h</p:attrName>
                                        </p:attrNameLst>
                                      </p:cBhvr>
                                      <p:tavLst>
                                        <p:tav tm="0">
                                          <p:val>
                                            <p:fltVal val="0"/>
                                          </p:val>
                                        </p:tav>
                                        <p:tav tm="100000">
                                          <p:val>
                                            <p:strVal val="#ppt_h"/>
                                          </p:val>
                                        </p:tav>
                                      </p:tavLst>
                                    </p:anim>
                                    <p:animEffect transition="in" filter="fade">
                                      <p:cBhvr>
                                        <p:cTn id="40" dur="500"/>
                                        <p:tgtEl>
                                          <p:spTgt spid="26"/>
                                        </p:tgtEl>
                                      </p:cBhvr>
                                    </p:animEffect>
                                  </p:childTnLst>
                                </p:cTn>
                              </p:par>
                            </p:childTnLst>
                          </p:cTn>
                        </p:par>
                        <p:par>
                          <p:cTn id="41" fill="hold">
                            <p:stCondLst>
                              <p:cond delay="3500"/>
                            </p:stCondLst>
                            <p:childTnLst>
                              <p:par>
                                <p:cTn id="42" presetID="22" presetClass="entr" presetSubtype="4" fill="hold" grpId="0" nodeType="afterEffect">
                                  <p:stCondLst>
                                    <p:cond delay="0"/>
                                  </p:stCondLst>
                                  <p:childTnLst>
                                    <p:set>
                                      <p:cBhvr>
                                        <p:cTn id="43" dur="1" fill="hold">
                                          <p:stCondLst>
                                            <p:cond delay="0"/>
                                          </p:stCondLst>
                                        </p:cTn>
                                        <p:tgtEl>
                                          <p:spTgt spid="28">
                                            <p:txEl>
                                              <p:pRg st="0" end="0"/>
                                            </p:txEl>
                                          </p:spTgt>
                                        </p:tgtEl>
                                        <p:attrNameLst>
                                          <p:attrName>style.visibility</p:attrName>
                                        </p:attrNameLst>
                                      </p:cBhvr>
                                      <p:to>
                                        <p:strVal val="visible"/>
                                      </p:to>
                                    </p:set>
                                    <p:animEffect transition="in" filter="wipe(down)">
                                      <p:cBhvr>
                                        <p:cTn id="44" dur="500"/>
                                        <p:tgtEl>
                                          <p:spTgt spid="28">
                                            <p:txEl>
                                              <p:pRg st="0" end="0"/>
                                            </p:txEl>
                                          </p:spTgt>
                                        </p:tgtEl>
                                      </p:cBhvr>
                                    </p:animEffect>
                                  </p:childTnLst>
                                </p:cTn>
                              </p:par>
                            </p:childTnLst>
                          </p:cTn>
                        </p:par>
                        <p:par>
                          <p:cTn id="45" fill="hold">
                            <p:stCondLst>
                              <p:cond delay="4000"/>
                            </p:stCondLst>
                            <p:childTnLst>
                              <p:par>
                                <p:cTn id="46" presetID="22" presetClass="entr" presetSubtype="8" fill="hold" grpId="0" nodeType="afterEffect" nodePh="1">
                                  <p:stCondLst>
                                    <p:cond delay="0"/>
                                  </p:stCondLst>
                                  <p:endCondLst>
                                    <p:cond evt="begin" delay="0">
                                      <p:tn val="46"/>
                                    </p:cond>
                                  </p:endCondLst>
                                  <p:childTnLst>
                                    <p:set>
                                      <p:cBhvr>
                                        <p:cTn id="47" dur="1" fill="hold">
                                          <p:stCondLst>
                                            <p:cond delay="0"/>
                                          </p:stCondLst>
                                        </p:cTn>
                                        <p:tgtEl>
                                          <p:spTgt spid="27">
                                            <p:txEl>
                                              <p:pRg st="0" end="0"/>
                                            </p:txEl>
                                          </p:spTgt>
                                        </p:tgtEl>
                                        <p:attrNameLst>
                                          <p:attrName>style.visibility</p:attrName>
                                        </p:attrNameLst>
                                      </p:cBhvr>
                                      <p:to>
                                        <p:strVal val="visible"/>
                                      </p:to>
                                    </p:set>
                                    <p:animEffect transition="in" filter="wipe(left)">
                                      <p:cBhvr>
                                        <p:cTn id="48" dur="500"/>
                                        <p:tgtEl>
                                          <p:spTgt spid="27">
                                            <p:txEl>
                                              <p:pRg st="0" end="0"/>
                                            </p:txEl>
                                          </p:spTgt>
                                        </p:tgtEl>
                                      </p:cBhvr>
                                    </p:animEffect>
                                  </p:childTnLst>
                                </p:cTn>
                              </p:par>
                            </p:childTnLst>
                          </p:cTn>
                        </p:par>
                        <p:par>
                          <p:cTn id="49" fill="hold">
                            <p:stCondLst>
                              <p:cond delay="4500"/>
                            </p:stCondLst>
                            <p:childTnLst>
                              <p:par>
                                <p:cTn id="50" presetID="22" presetClass="entr" presetSubtype="8" fill="hold" nodeType="afterEffect">
                                  <p:stCondLst>
                                    <p:cond delay="0"/>
                                  </p:stCondLst>
                                  <p:childTnLst>
                                    <p:set>
                                      <p:cBhvr>
                                        <p:cTn id="51" dur="1" fill="hold">
                                          <p:stCondLst>
                                            <p:cond delay="0"/>
                                          </p:stCondLst>
                                        </p:cTn>
                                        <p:tgtEl>
                                          <p:spTgt spid="29"/>
                                        </p:tgtEl>
                                        <p:attrNameLst>
                                          <p:attrName>style.visibility</p:attrName>
                                        </p:attrNameLst>
                                      </p:cBhvr>
                                      <p:to>
                                        <p:strVal val="visible"/>
                                      </p:to>
                                    </p:set>
                                    <p:animEffect transition="in" filter="wipe(left)">
                                      <p:cBhvr>
                                        <p:cTn id="52" dur="500"/>
                                        <p:tgtEl>
                                          <p:spTgt spid="29"/>
                                        </p:tgtEl>
                                      </p:cBhvr>
                                    </p:animEffect>
                                  </p:childTnLst>
                                </p:cTn>
                              </p:par>
                              <p:par>
                                <p:cTn id="53" presetID="22" presetClass="entr" presetSubtype="4" fill="hold" nodeType="withEffect">
                                  <p:stCondLst>
                                    <p:cond delay="0"/>
                                  </p:stCondLst>
                                  <p:childTnLst>
                                    <p:set>
                                      <p:cBhvr>
                                        <p:cTn id="54" dur="1" fill="hold">
                                          <p:stCondLst>
                                            <p:cond delay="0"/>
                                          </p:stCondLst>
                                        </p:cTn>
                                        <p:tgtEl>
                                          <p:spTgt spid="30"/>
                                        </p:tgtEl>
                                        <p:attrNameLst>
                                          <p:attrName>style.visibility</p:attrName>
                                        </p:attrNameLst>
                                      </p:cBhvr>
                                      <p:to>
                                        <p:strVal val="visible"/>
                                      </p:to>
                                    </p:set>
                                    <p:animEffect transition="in" filter="wipe(down)">
                                      <p:cBhvr>
                                        <p:cTn id="55" dur="500"/>
                                        <p:tgtEl>
                                          <p:spTgt spid="30"/>
                                        </p:tgtEl>
                                      </p:cBhvr>
                                    </p:animEffect>
                                  </p:childTnLst>
                                </p:cTn>
                              </p:par>
                            </p:childTnLst>
                          </p:cTn>
                        </p:par>
                        <p:par>
                          <p:cTn id="56" fill="hold">
                            <p:stCondLst>
                              <p:cond delay="5000"/>
                            </p:stCondLst>
                            <p:childTnLst>
                              <p:par>
                                <p:cTn id="57" presetID="2" presetClass="entr" presetSubtype="8" accel="50000" decel="50000" fill="hold" grpId="0" nodeType="afterEffect">
                                  <p:stCondLst>
                                    <p:cond delay="0"/>
                                  </p:stCondLst>
                                  <p:childTnLst>
                                    <p:set>
                                      <p:cBhvr>
                                        <p:cTn id="58" dur="1" fill="hold">
                                          <p:stCondLst>
                                            <p:cond delay="0"/>
                                          </p:stCondLst>
                                        </p:cTn>
                                        <p:tgtEl>
                                          <p:spTgt spid="31"/>
                                        </p:tgtEl>
                                        <p:attrNameLst>
                                          <p:attrName>style.visibility</p:attrName>
                                        </p:attrNameLst>
                                      </p:cBhvr>
                                      <p:to>
                                        <p:strVal val="visible"/>
                                      </p:to>
                                    </p:set>
                                    <p:anim calcmode="lin" valueType="num">
                                      <p:cBhvr additive="base">
                                        <p:cTn id="59" dur="500" fill="hold"/>
                                        <p:tgtEl>
                                          <p:spTgt spid="31"/>
                                        </p:tgtEl>
                                        <p:attrNameLst>
                                          <p:attrName>ppt_x</p:attrName>
                                        </p:attrNameLst>
                                      </p:cBhvr>
                                      <p:tavLst>
                                        <p:tav tm="0">
                                          <p:val>
                                            <p:strVal val="0-#ppt_w/2"/>
                                          </p:val>
                                        </p:tav>
                                        <p:tav tm="100000">
                                          <p:val>
                                            <p:strVal val="#ppt_x"/>
                                          </p:val>
                                        </p:tav>
                                      </p:tavLst>
                                    </p:anim>
                                    <p:anim calcmode="lin" valueType="num">
                                      <p:cBhvr additive="base">
                                        <p:cTn id="60" dur="500" fill="hold"/>
                                        <p:tgtEl>
                                          <p:spTgt spid="31"/>
                                        </p:tgtEl>
                                        <p:attrNameLst>
                                          <p:attrName>ppt_y</p:attrName>
                                        </p:attrNameLst>
                                      </p:cBhvr>
                                      <p:tavLst>
                                        <p:tav tm="0">
                                          <p:val>
                                            <p:strVal val="#ppt_y"/>
                                          </p:val>
                                        </p:tav>
                                        <p:tav tm="100000">
                                          <p:val>
                                            <p:strVal val="#ppt_y"/>
                                          </p:val>
                                        </p:tav>
                                      </p:tavLst>
                                    </p:anim>
                                  </p:childTnLst>
                                </p:cTn>
                              </p:par>
                            </p:childTnLst>
                          </p:cTn>
                        </p:par>
                        <p:par>
                          <p:cTn id="61" fill="hold">
                            <p:stCondLst>
                              <p:cond delay="5500"/>
                            </p:stCondLst>
                            <p:childTnLst>
                              <p:par>
                                <p:cTn id="62" presetID="53" presetClass="entr" presetSubtype="0" fill="hold" grpId="0" nodeType="afterEffect">
                                  <p:stCondLst>
                                    <p:cond delay="0"/>
                                  </p:stCondLst>
                                  <p:childTnLst>
                                    <p:set>
                                      <p:cBhvr>
                                        <p:cTn id="63" dur="1" fill="hold">
                                          <p:stCondLst>
                                            <p:cond delay="0"/>
                                          </p:stCondLst>
                                        </p:cTn>
                                        <p:tgtEl>
                                          <p:spTgt spid="32"/>
                                        </p:tgtEl>
                                        <p:attrNameLst>
                                          <p:attrName>style.visibility</p:attrName>
                                        </p:attrNameLst>
                                      </p:cBhvr>
                                      <p:to>
                                        <p:strVal val="visible"/>
                                      </p:to>
                                    </p:set>
                                    <p:anim calcmode="lin" valueType="num">
                                      <p:cBhvr>
                                        <p:cTn id="64" dur="500" fill="hold"/>
                                        <p:tgtEl>
                                          <p:spTgt spid="32"/>
                                        </p:tgtEl>
                                        <p:attrNameLst>
                                          <p:attrName>ppt_w</p:attrName>
                                        </p:attrNameLst>
                                      </p:cBhvr>
                                      <p:tavLst>
                                        <p:tav tm="0">
                                          <p:val>
                                            <p:fltVal val="0"/>
                                          </p:val>
                                        </p:tav>
                                        <p:tav tm="100000">
                                          <p:val>
                                            <p:strVal val="#ppt_w"/>
                                          </p:val>
                                        </p:tav>
                                      </p:tavLst>
                                    </p:anim>
                                    <p:anim calcmode="lin" valueType="num">
                                      <p:cBhvr>
                                        <p:cTn id="65" dur="500" fill="hold"/>
                                        <p:tgtEl>
                                          <p:spTgt spid="32"/>
                                        </p:tgtEl>
                                        <p:attrNameLst>
                                          <p:attrName>ppt_h</p:attrName>
                                        </p:attrNameLst>
                                      </p:cBhvr>
                                      <p:tavLst>
                                        <p:tav tm="0">
                                          <p:val>
                                            <p:fltVal val="0"/>
                                          </p:val>
                                        </p:tav>
                                        <p:tav tm="100000">
                                          <p:val>
                                            <p:strVal val="#ppt_h"/>
                                          </p:val>
                                        </p:tav>
                                      </p:tavLst>
                                    </p:anim>
                                    <p:animEffect transition="in" filter="fade">
                                      <p:cBhvr>
                                        <p:cTn id="66" dur="500"/>
                                        <p:tgtEl>
                                          <p:spTgt spid="32"/>
                                        </p:tgtEl>
                                      </p:cBhvr>
                                    </p:animEffect>
                                  </p:childTnLst>
                                </p:cTn>
                              </p:par>
                            </p:childTnLst>
                          </p:cTn>
                        </p:par>
                        <p:par>
                          <p:cTn id="67" fill="hold">
                            <p:stCondLst>
                              <p:cond delay="6000"/>
                            </p:stCondLst>
                            <p:childTnLst>
                              <p:par>
                                <p:cTn id="68" presetID="22" presetClass="entr" presetSubtype="4" fill="hold" grpId="0" nodeType="afterEffect">
                                  <p:stCondLst>
                                    <p:cond delay="0"/>
                                  </p:stCondLst>
                                  <p:childTnLst>
                                    <p:set>
                                      <p:cBhvr>
                                        <p:cTn id="69" dur="1" fill="hold">
                                          <p:stCondLst>
                                            <p:cond delay="0"/>
                                          </p:stCondLst>
                                        </p:cTn>
                                        <p:tgtEl>
                                          <p:spTgt spid="34">
                                            <p:txEl>
                                              <p:pRg st="0" end="0"/>
                                            </p:txEl>
                                          </p:spTgt>
                                        </p:tgtEl>
                                        <p:attrNameLst>
                                          <p:attrName>style.visibility</p:attrName>
                                        </p:attrNameLst>
                                      </p:cBhvr>
                                      <p:to>
                                        <p:strVal val="visible"/>
                                      </p:to>
                                    </p:set>
                                    <p:animEffect transition="in" filter="wipe(down)">
                                      <p:cBhvr>
                                        <p:cTn id="70" dur="500"/>
                                        <p:tgtEl>
                                          <p:spTgt spid="34">
                                            <p:txEl>
                                              <p:pRg st="0" end="0"/>
                                            </p:txEl>
                                          </p:spTgt>
                                        </p:tgtEl>
                                      </p:cBhvr>
                                    </p:animEffect>
                                  </p:childTnLst>
                                </p:cTn>
                              </p:par>
                            </p:childTnLst>
                          </p:cTn>
                        </p:par>
                        <p:par>
                          <p:cTn id="71" fill="hold">
                            <p:stCondLst>
                              <p:cond delay="6500"/>
                            </p:stCondLst>
                            <p:childTnLst>
                              <p:par>
                                <p:cTn id="72" presetID="22" presetClass="entr" presetSubtype="8" fill="hold" grpId="0" nodeType="afterEffect" nodePh="1">
                                  <p:stCondLst>
                                    <p:cond delay="0"/>
                                  </p:stCondLst>
                                  <p:endCondLst>
                                    <p:cond evt="begin" delay="0">
                                      <p:tn val="72"/>
                                    </p:cond>
                                  </p:endCondLst>
                                  <p:childTnLst>
                                    <p:set>
                                      <p:cBhvr>
                                        <p:cTn id="73" dur="1" fill="hold">
                                          <p:stCondLst>
                                            <p:cond delay="0"/>
                                          </p:stCondLst>
                                        </p:cTn>
                                        <p:tgtEl>
                                          <p:spTgt spid="33">
                                            <p:txEl>
                                              <p:pRg st="0" end="0"/>
                                            </p:txEl>
                                          </p:spTgt>
                                        </p:tgtEl>
                                        <p:attrNameLst>
                                          <p:attrName>style.visibility</p:attrName>
                                        </p:attrNameLst>
                                      </p:cBhvr>
                                      <p:to>
                                        <p:strVal val="visible"/>
                                      </p:to>
                                    </p:set>
                                    <p:animEffect transition="in" filter="wipe(left)">
                                      <p:cBhvr>
                                        <p:cTn id="74" dur="500"/>
                                        <p:tgtEl>
                                          <p:spTgt spid="33">
                                            <p:txEl>
                                              <p:pRg st="0" end="0"/>
                                            </p:txEl>
                                          </p:spTgt>
                                        </p:tgtEl>
                                      </p:cBhvr>
                                    </p:animEffect>
                                  </p:childTnLst>
                                </p:cTn>
                              </p:par>
                            </p:childTnLst>
                          </p:cTn>
                        </p:par>
                        <p:par>
                          <p:cTn id="75" fill="hold">
                            <p:stCondLst>
                              <p:cond delay="7000"/>
                            </p:stCondLst>
                            <p:childTnLst>
                              <p:par>
                                <p:cTn id="76" presetID="22" presetClass="entr" presetSubtype="8" fill="hold" nodeType="afterEffect">
                                  <p:stCondLst>
                                    <p:cond delay="0"/>
                                  </p:stCondLst>
                                  <p:childTnLst>
                                    <p:set>
                                      <p:cBhvr>
                                        <p:cTn id="77" dur="1" fill="hold">
                                          <p:stCondLst>
                                            <p:cond delay="0"/>
                                          </p:stCondLst>
                                        </p:cTn>
                                        <p:tgtEl>
                                          <p:spTgt spid="35"/>
                                        </p:tgtEl>
                                        <p:attrNameLst>
                                          <p:attrName>style.visibility</p:attrName>
                                        </p:attrNameLst>
                                      </p:cBhvr>
                                      <p:to>
                                        <p:strVal val="visible"/>
                                      </p:to>
                                    </p:set>
                                    <p:animEffect transition="in" filter="wipe(left)">
                                      <p:cBhvr>
                                        <p:cTn id="78" dur="500"/>
                                        <p:tgtEl>
                                          <p:spTgt spid="35"/>
                                        </p:tgtEl>
                                      </p:cBhvr>
                                    </p:animEffect>
                                  </p:childTnLst>
                                </p:cTn>
                              </p:par>
                              <p:par>
                                <p:cTn id="79" presetID="22" presetClass="entr" presetSubtype="4" fill="hold" nodeType="withEffect">
                                  <p:stCondLst>
                                    <p:cond delay="0"/>
                                  </p:stCondLst>
                                  <p:childTnLst>
                                    <p:set>
                                      <p:cBhvr>
                                        <p:cTn id="80" dur="1" fill="hold">
                                          <p:stCondLst>
                                            <p:cond delay="0"/>
                                          </p:stCondLst>
                                        </p:cTn>
                                        <p:tgtEl>
                                          <p:spTgt spid="36"/>
                                        </p:tgtEl>
                                        <p:attrNameLst>
                                          <p:attrName>style.visibility</p:attrName>
                                        </p:attrNameLst>
                                      </p:cBhvr>
                                      <p:to>
                                        <p:strVal val="visible"/>
                                      </p:to>
                                    </p:set>
                                    <p:animEffect transition="in" filter="wipe(down)">
                                      <p:cBhvr>
                                        <p:cTn id="81" dur="500"/>
                                        <p:tgtEl>
                                          <p:spTgt spid="36"/>
                                        </p:tgtEl>
                                      </p:cBhvr>
                                    </p:animEffect>
                                  </p:childTnLst>
                                </p:cTn>
                              </p:par>
                            </p:childTnLst>
                          </p:cTn>
                        </p:par>
                        <p:par>
                          <p:cTn id="82" fill="hold">
                            <p:stCondLst>
                              <p:cond delay="7500"/>
                            </p:stCondLst>
                            <p:childTnLst>
                              <p:par>
                                <p:cTn id="83" presetID="53" presetClass="entr" presetSubtype="0" fill="hold" grpId="0" nodeType="afterEffect">
                                  <p:stCondLst>
                                    <p:cond delay="0"/>
                                  </p:stCondLst>
                                  <p:childTnLst>
                                    <p:set>
                                      <p:cBhvr>
                                        <p:cTn id="84" dur="1" fill="hold">
                                          <p:stCondLst>
                                            <p:cond delay="0"/>
                                          </p:stCondLst>
                                        </p:cTn>
                                        <p:tgtEl>
                                          <p:spTgt spid="37"/>
                                        </p:tgtEl>
                                        <p:attrNameLst>
                                          <p:attrName>style.visibility</p:attrName>
                                        </p:attrNameLst>
                                      </p:cBhvr>
                                      <p:to>
                                        <p:strVal val="visible"/>
                                      </p:to>
                                    </p:set>
                                    <p:anim calcmode="lin" valueType="num">
                                      <p:cBhvr>
                                        <p:cTn id="85" dur="500" fill="hold"/>
                                        <p:tgtEl>
                                          <p:spTgt spid="37"/>
                                        </p:tgtEl>
                                        <p:attrNameLst>
                                          <p:attrName>ppt_w</p:attrName>
                                        </p:attrNameLst>
                                      </p:cBhvr>
                                      <p:tavLst>
                                        <p:tav tm="0">
                                          <p:val>
                                            <p:fltVal val="0"/>
                                          </p:val>
                                        </p:tav>
                                        <p:tav tm="100000">
                                          <p:val>
                                            <p:strVal val="#ppt_w"/>
                                          </p:val>
                                        </p:tav>
                                      </p:tavLst>
                                    </p:anim>
                                    <p:anim calcmode="lin" valueType="num">
                                      <p:cBhvr>
                                        <p:cTn id="86" dur="500" fill="hold"/>
                                        <p:tgtEl>
                                          <p:spTgt spid="37"/>
                                        </p:tgtEl>
                                        <p:attrNameLst>
                                          <p:attrName>ppt_h</p:attrName>
                                        </p:attrNameLst>
                                      </p:cBhvr>
                                      <p:tavLst>
                                        <p:tav tm="0">
                                          <p:val>
                                            <p:fltVal val="0"/>
                                          </p:val>
                                        </p:tav>
                                        <p:tav tm="100000">
                                          <p:val>
                                            <p:strVal val="#ppt_h"/>
                                          </p:val>
                                        </p:tav>
                                      </p:tavLst>
                                    </p:anim>
                                    <p:animEffect transition="in" filter="fade">
                                      <p:cBhvr>
                                        <p:cTn id="87" dur="500"/>
                                        <p:tgtEl>
                                          <p:spTgt spid="37"/>
                                        </p:tgtEl>
                                      </p:cBhvr>
                                    </p:animEffect>
                                  </p:childTnLst>
                                </p:cTn>
                              </p:par>
                            </p:childTnLst>
                          </p:cTn>
                        </p:par>
                        <p:par>
                          <p:cTn id="88" fill="hold">
                            <p:stCondLst>
                              <p:cond delay="8000"/>
                            </p:stCondLst>
                            <p:childTnLst>
                              <p:par>
                                <p:cTn id="89" presetID="2" presetClass="entr" presetSubtype="4" accel="50000" decel="50000" fill="hold" grpId="0" nodeType="afterEffect">
                                  <p:stCondLst>
                                    <p:cond delay="0"/>
                                  </p:stCondLst>
                                  <p:childTnLst>
                                    <p:set>
                                      <p:cBhvr>
                                        <p:cTn id="90" dur="1" fill="hold">
                                          <p:stCondLst>
                                            <p:cond delay="0"/>
                                          </p:stCondLst>
                                        </p:cTn>
                                        <p:tgtEl>
                                          <p:spTgt spid="38"/>
                                        </p:tgtEl>
                                        <p:attrNameLst>
                                          <p:attrName>style.visibility</p:attrName>
                                        </p:attrNameLst>
                                      </p:cBhvr>
                                      <p:to>
                                        <p:strVal val="visible"/>
                                      </p:to>
                                    </p:set>
                                    <p:anim calcmode="lin" valueType="num">
                                      <p:cBhvr additive="base">
                                        <p:cTn id="91" dur="500" fill="hold"/>
                                        <p:tgtEl>
                                          <p:spTgt spid="38"/>
                                        </p:tgtEl>
                                        <p:attrNameLst>
                                          <p:attrName>ppt_x</p:attrName>
                                        </p:attrNameLst>
                                      </p:cBhvr>
                                      <p:tavLst>
                                        <p:tav tm="0">
                                          <p:val>
                                            <p:strVal val="#ppt_x"/>
                                          </p:val>
                                        </p:tav>
                                        <p:tav tm="100000">
                                          <p:val>
                                            <p:strVal val="#ppt_x"/>
                                          </p:val>
                                        </p:tav>
                                      </p:tavLst>
                                    </p:anim>
                                    <p:anim calcmode="lin" valueType="num">
                                      <p:cBhvr additive="base">
                                        <p:cTn id="92" dur="500" fill="hold"/>
                                        <p:tgtEl>
                                          <p:spTgt spid="38"/>
                                        </p:tgtEl>
                                        <p:attrNameLst>
                                          <p:attrName>ppt_y</p:attrName>
                                        </p:attrNameLst>
                                      </p:cBhvr>
                                      <p:tavLst>
                                        <p:tav tm="0">
                                          <p:val>
                                            <p:strVal val="1+#ppt_h/2"/>
                                          </p:val>
                                        </p:tav>
                                        <p:tav tm="100000">
                                          <p:val>
                                            <p:strVal val="#ppt_y"/>
                                          </p:val>
                                        </p:tav>
                                      </p:tavLst>
                                    </p:anim>
                                  </p:childTnLst>
                                </p:cTn>
                              </p:par>
                            </p:childTnLst>
                          </p:cTn>
                        </p:par>
                        <p:par>
                          <p:cTn id="93" fill="hold">
                            <p:stCondLst>
                              <p:cond delay="8500"/>
                            </p:stCondLst>
                            <p:childTnLst>
                              <p:par>
                                <p:cTn id="94" presetID="22" presetClass="entr" presetSubtype="1" fill="hold" grpId="0" nodeType="afterEffect">
                                  <p:stCondLst>
                                    <p:cond delay="0"/>
                                  </p:stCondLst>
                                  <p:childTnLst>
                                    <p:set>
                                      <p:cBhvr>
                                        <p:cTn id="95" dur="1" fill="hold">
                                          <p:stCondLst>
                                            <p:cond delay="0"/>
                                          </p:stCondLst>
                                        </p:cTn>
                                        <p:tgtEl>
                                          <p:spTgt spid="40">
                                            <p:txEl>
                                              <p:pRg st="0" end="0"/>
                                            </p:txEl>
                                          </p:spTgt>
                                        </p:tgtEl>
                                        <p:attrNameLst>
                                          <p:attrName>style.visibility</p:attrName>
                                        </p:attrNameLst>
                                      </p:cBhvr>
                                      <p:to>
                                        <p:strVal val="visible"/>
                                      </p:to>
                                    </p:set>
                                    <p:animEffect transition="in" filter="wipe(up)">
                                      <p:cBhvr>
                                        <p:cTn id="96" dur="500"/>
                                        <p:tgtEl>
                                          <p:spTgt spid="40">
                                            <p:txEl>
                                              <p:pRg st="0" end="0"/>
                                            </p:txEl>
                                          </p:spTgt>
                                        </p:tgtEl>
                                      </p:cBhvr>
                                    </p:animEffect>
                                  </p:childTnLst>
                                </p:cTn>
                              </p:par>
                            </p:childTnLst>
                          </p:cTn>
                        </p:par>
                        <p:par>
                          <p:cTn id="97" fill="hold">
                            <p:stCondLst>
                              <p:cond delay="9000"/>
                            </p:stCondLst>
                            <p:childTnLst>
                              <p:par>
                                <p:cTn id="98" presetID="22" presetClass="entr" presetSubtype="1" fill="hold" grpId="0" nodeType="afterEffect" nodePh="1">
                                  <p:stCondLst>
                                    <p:cond delay="0"/>
                                  </p:stCondLst>
                                  <p:endCondLst>
                                    <p:cond evt="begin" delay="0">
                                      <p:tn val="98"/>
                                    </p:cond>
                                  </p:endCondLst>
                                  <p:childTnLst>
                                    <p:set>
                                      <p:cBhvr>
                                        <p:cTn id="99" dur="1" fill="hold">
                                          <p:stCondLst>
                                            <p:cond delay="0"/>
                                          </p:stCondLst>
                                        </p:cTn>
                                        <p:tgtEl>
                                          <p:spTgt spid="39">
                                            <p:txEl>
                                              <p:pRg st="0" end="0"/>
                                            </p:txEl>
                                          </p:spTgt>
                                        </p:tgtEl>
                                        <p:attrNameLst>
                                          <p:attrName>style.visibility</p:attrName>
                                        </p:attrNameLst>
                                      </p:cBhvr>
                                      <p:to>
                                        <p:strVal val="visible"/>
                                      </p:to>
                                    </p:set>
                                    <p:animEffect transition="in" filter="wipe(up)">
                                      <p:cBhvr>
                                        <p:cTn id="100" dur="500"/>
                                        <p:tgtEl>
                                          <p:spTgt spid="39">
                                            <p:txEl>
                                              <p:pRg st="0" end="0"/>
                                            </p:txEl>
                                          </p:spTgt>
                                        </p:tgtEl>
                                      </p:cBhvr>
                                    </p:animEffect>
                                  </p:childTnLst>
                                </p:cTn>
                              </p:par>
                              <p:par>
                                <p:cTn id="101" presetID="10" presetClass="entr" presetSubtype="0" fill="hold" grpId="0" nodeType="withEffect">
                                  <p:stCondLst>
                                    <p:cond delay="0"/>
                                  </p:stCondLst>
                                  <p:childTnLst>
                                    <p:set>
                                      <p:cBhvr>
                                        <p:cTn id="102" dur="1" fill="hold">
                                          <p:stCondLst>
                                            <p:cond delay="0"/>
                                          </p:stCondLst>
                                        </p:cTn>
                                        <p:tgtEl>
                                          <p:spTgt spid="41"/>
                                        </p:tgtEl>
                                        <p:attrNameLst>
                                          <p:attrName>style.visibility</p:attrName>
                                        </p:attrNameLst>
                                      </p:cBhvr>
                                      <p:to>
                                        <p:strVal val="visible"/>
                                      </p:to>
                                    </p:set>
                                    <p:animEffect transition="in" filter="fade">
                                      <p:cBhvr>
                                        <p:cTn id="103" dur="500"/>
                                        <p:tgtEl>
                                          <p:spTgt spid="41"/>
                                        </p:tgtEl>
                                      </p:cBhvr>
                                    </p:animEffect>
                                  </p:childTnLst>
                                </p:cTn>
                              </p:par>
                            </p:childTnLst>
                          </p:cTn>
                        </p:par>
                        <p:par>
                          <p:cTn id="104" fill="hold">
                            <p:stCondLst>
                              <p:cond delay="9500"/>
                            </p:stCondLst>
                            <p:childTnLst>
                              <p:par>
                                <p:cTn id="105" presetID="10" presetClass="entr" presetSubtype="0" fill="hold" grpId="0" nodeType="afterEffect">
                                  <p:stCondLst>
                                    <p:cond delay="0"/>
                                  </p:stCondLst>
                                  <p:childTnLst>
                                    <p:set>
                                      <p:cBhvr>
                                        <p:cTn id="106" dur="1" fill="hold">
                                          <p:stCondLst>
                                            <p:cond delay="0"/>
                                          </p:stCondLst>
                                        </p:cTn>
                                        <p:tgtEl>
                                          <p:spTgt spid="42">
                                            <p:txEl>
                                              <p:pRg st="0" end="0"/>
                                            </p:txEl>
                                          </p:spTgt>
                                        </p:tgtEl>
                                        <p:attrNameLst>
                                          <p:attrName>style.visibility</p:attrName>
                                        </p:attrNameLst>
                                      </p:cBhvr>
                                      <p:to>
                                        <p:strVal val="visible"/>
                                      </p:to>
                                    </p:set>
                                    <p:animEffect transition="in" filter="fade">
                                      <p:cBhvr>
                                        <p:cTn id="107" dur="500"/>
                                        <p:tgtEl>
                                          <p:spTgt spid="4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6" grpId="0" build="p">
        <p:tmplLst>
          <p:tmpl lvl="1">
            <p:tnLst>
              <p:par>
                <p:cTn presetID="22" presetClass="entr" presetSubtype="8" fill="hold" nodeType="afterEffect" nodePh="1">
                  <p:stCondLst>
                    <p:cond delay="0"/>
                  </p:stCondLst>
                  <p:endCondLst>
                    <p:cond evt="begin" delay="0"/>
                  </p:end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P spid="8" grpId="0" build="p">
        <p:tmplLst>
          <p:tmpl lvl="1">
            <p:tnLst>
              <p:par>
                <p:cTn presetID="22" presetClass="entr" presetSubtype="4" fill="hold" nodeType="after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wipe(down)">
                      <p:cBhvr>
                        <p:cTn dur="500"/>
                        <p:tgtEl>
                          <p:spTgt spid="8"/>
                        </p:tgtEl>
                      </p:cBhvr>
                    </p:animEffect>
                  </p:childTnLst>
                </p:cTn>
              </p:par>
            </p:tnLst>
          </p:tmpl>
        </p:tmplLst>
      </p:bldP>
      <p:bldP spid="25" grpId="0" animBg="1"/>
      <p:bldP spid="26" grpId="0" animBg="1"/>
      <p:bldP spid="27" grpId="0" build="p">
        <p:tmplLst>
          <p:tmpl lvl="1">
            <p:tnLst>
              <p:par>
                <p:cTn presetID="22" presetClass="entr" presetSubtype="8" fill="hold" nodeType="afterEffect" nodePh="1">
                  <p:stCondLst>
                    <p:cond delay="0"/>
                  </p:stCondLst>
                  <p:endCondLst>
                    <p:cond evt="begin" delay="0"/>
                  </p:endCondLst>
                  <p:childTnLst>
                    <p:set>
                      <p:cBhvr>
                        <p:cTn dur="1" fill="hold">
                          <p:stCondLst>
                            <p:cond delay="0"/>
                          </p:stCondLst>
                        </p:cTn>
                        <p:tgtEl>
                          <p:spTgt spid="27"/>
                        </p:tgtEl>
                        <p:attrNameLst>
                          <p:attrName>style.visibility</p:attrName>
                        </p:attrNameLst>
                      </p:cBhvr>
                      <p:to>
                        <p:strVal val="visible"/>
                      </p:to>
                    </p:set>
                    <p:animEffect transition="in" filter="wipe(left)">
                      <p:cBhvr>
                        <p:cTn dur="500"/>
                        <p:tgtEl>
                          <p:spTgt spid="27"/>
                        </p:tgtEl>
                      </p:cBhvr>
                    </p:animEffect>
                  </p:childTnLst>
                </p:cTn>
              </p:par>
            </p:tnLst>
          </p:tmpl>
        </p:tmplLst>
      </p:bldP>
      <p:bldP spid="28" grpId="0" build="p">
        <p:tmplLst>
          <p:tmpl lvl="1">
            <p:tnLst>
              <p:par>
                <p:cTn presetID="22" presetClass="entr" presetSubtype="4" fill="hold" nodeType="afterEffect">
                  <p:stCondLst>
                    <p:cond delay="0"/>
                  </p:stCondLst>
                  <p:childTnLst>
                    <p:set>
                      <p:cBhvr>
                        <p:cTn dur="1" fill="hold">
                          <p:stCondLst>
                            <p:cond delay="0"/>
                          </p:stCondLst>
                        </p:cTn>
                        <p:tgtEl>
                          <p:spTgt spid="28"/>
                        </p:tgtEl>
                        <p:attrNameLst>
                          <p:attrName>style.visibility</p:attrName>
                        </p:attrNameLst>
                      </p:cBhvr>
                      <p:to>
                        <p:strVal val="visible"/>
                      </p:to>
                    </p:set>
                    <p:animEffect transition="in" filter="wipe(down)">
                      <p:cBhvr>
                        <p:cTn dur="500"/>
                        <p:tgtEl>
                          <p:spTgt spid="28"/>
                        </p:tgtEl>
                      </p:cBhvr>
                    </p:animEffect>
                  </p:childTnLst>
                </p:cTn>
              </p:par>
            </p:tnLst>
          </p:tmpl>
        </p:tmplLst>
      </p:bldP>
      <p:bldP spid="31" grpId="0" animBg="1"/>
      <p:bldP spid="32" grpId="0" animBg="1"/>
      <p:bldP spid="33" grpId="0" build="p">
        <p:tmplLst>
          <p:tmpl lvl="1">
            <p:tnLst>
              <p:par>
                <p:cTn presetID="22" presetClass="entr" presetSubtype="8" fill="hold" nodeType="afterEffect" nodePh="1">
                  <p:stCondLst>
                    <p:cond delay="0"/>
                  </p:stCondLst>
                  <p:endCondLst>
                    <p:cond evt="begin" delay="0"/>
                  </p:endCondLst>
                  <p:childTnLst>
                    <p:set>
                      <p:cBhvr>
                        <p:cTn dur="1" fill="hold">
                          <p:stCondLst>
                            <p:cond delay="0"/>
                          </p:stCondLst>
                        </p:cTn>
                        <p:tgtEl>
                          <p:spTgt spid="33"/>
                        </p:tgtEl>
                        <p:attrNameLst>
                          <p:attrName>style.visibility</p:attrName>
                        </p:attrNameLst>
                      </p:cBhvr>
                      <p:to>
                        <p:strVal val="visible"/>
                      </p:to>
                    </p:set>
                    <p:animEffect transition="in" filter="wipe(left)">
                      <p:cBhvr>
                        <p:cTn dur="500"/>
                        <p:tgtEl>
                          <p:spTgt spid="33"/>
                        </p:tgtEl>
                      </p:cBhvr>
                    </p:animEffect>
                  </p:childTnLst>
                </p:cTn>
              </p:par>
            </p:tnLst>
          </p:tmpl>
        </p:tmplLst>
      </p:bldP>
      <p:bldP spid="34" grpId="0" build="p">
        <p:tmplLst>
          <p:tmpl lvl="1">
            <p:tnLst>
              <p:par>
                <p:cTn presetID="22" presetClass="entr" presetSubtype="4"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down)">
                      <p:cBhvr>
                        <p:cTn dur="500"/>
                        <p:tgtEl>
                          <p:spTgt spid="34"/>
                        </p:tgtEl>
                      </p:cBhvr>
                    </p:animEffect>
                  </p:childTnLst>
                </p:cTn>
              </p:par>
            </p:tnLst>
          </p:tmpl>
        </p:tmplLst>
      </p:bldP>
      <p:bldP spid="37" grpId="0" animBg="1"/>
      <p:bldP spid="38" grpId="0" animBg="1"/>
      <p:bldP spid="39" grpId="0" build="p">
        <p:tmplLst>
          <p:tmpl lvl="1">
            <p:tnLst>
              <p:par>
                <p:cTn presetID="22" presetClass="entr" presetSubtype="1" fill="hold" nodeType="afterEffect" nodePh="1">
                  <p:stCondLst>
                    <p:cond delay="0"/>
                  </p:stCondLst>
                  <p:endCondLst>
                    <p:cond evt="begin" delay="0"/>
                  </p:endCondLst>
                  <p:childTnLst>
                    <p:set>
                      <p:cBhvr>
                        <p:cTn dur="1" fill="hold">
                          <p:stCondLst>
                            <p:cond delay="0"/>
                          </p:stCondLst>
                        </p:cTn>
                        <p:tgtEl>
                          <p:spTgt spid="39"/>
                        </p:tgtEl>
                        <p:attrNameLst>
                          <p:attrName>style.visibility</p:attrName>
                        </p:attrNameLst>
                      </p:cBhvr>
                      <p:to>
                        <p:strVal val="visible"/>
                      </p:to>
                    </p:set>
                    <p:animEffect transition="in" filter="wipe(up)">
                      <p:cBhvr>
                        <p:cTn dur="500"/>
                        <p:tgtEl>
                          <p:spTgt spid="39"/>
                        </p:tgtEl>
                      </p:cBhvr>
                    </p:animEffect>
                  </p:childTnLst>
                </p:cTn>
              </p:par>
            </p:tnLst>
          </p:tmpl>
        </p:tmplLst>
      </p:bldP>
      <p:bldP spid="40" grpId="0" build="p">
        <p:tmplLst>
          <p:tmpl lvl="1">
            <p:tnLst>
              <p:par>
                <p:cTn presetID="22" presetClass="entr" presetSubtype="1" fill="hold" nodeType="afterEffect">
                  <p:stCondLst>
                    <p:cond delay="0"/>
                  </p:stCondLst>
                  <p:childTnLst>
                    <p:set>
                      <p:cBhvr>
                        <p:cTn dur="1" fill="hold">
                          <p:stCondLst>
                            <p:cond delay="0"/>
                          </p:stCondLst>
                        </p:cTn>
                        <p:tgtEl>
                          <p:spTgt spid="40"/>
                        </p:tgtEl>
                        <p:attrNameLst>
                          <p:attrName>style.visibility</p:attrName>
                        </p:attrNameLst>
                      </p:cBhvr>
                      <p:to>
                        <p:strVal val="visible"/>
                      </p:to>
                    </p:set>
                    <p:animEffect transition="in" filter="wipe(up)">
                      <p:cBhvr>
                        <p:cTn dur="500"/>
                        <p:tgtEl>
                          <p:spTgt spid="40"/>
                        </p:tgtEl>
                      </p:cBhvr>
                    </p:animEffect>
                  </p:childTnLst>
                </p:cTn>
              </p:par>
            </p:tnLst>
          </p:tmpl>
        </p:tmplLst>
      </p:bldP>
      <p:bldP spid="41" grpId="0"/>
      <p:bldP spid="42" grpId="0" build="p">
        <p:tmplLst>
          <p:tmpl lvl="1">
            <p:tnLst>
              <p:par>
                <p:cTn presetID="10" presetClass="entr" presetSubtype="0" fill="hold" nodeType="afterEffect">
                  <p:stCondLst>
                    <p:cond delay="0"/>
                  </p:stCondLst>
                  <p:childTnLst>
                    <p:set>
                      <p:cBhvr>
                        <p:cTn dur="1" fill="hold">
                          <p:stCondLst>
                            <p:cond delay="0"/>
                          </p:stCondLst>
                        </p:cTn>
                        <p:tgtEl>
                          <p:spTgt spid="42"/>
                        </p:tgtEl>
                        <p:attrNameLst>
                          <p:attrName>style.visibility</p:attrName>
                        </p:attrNameLst>
                      </p:cBhvr>
                      <p:to>
                        <p:strVal val="visible"/>
                      </p:to>
                    </p:set>
                    <p:animEffect transition="in" filter="fade">
                      <p:cBhvr>
                        <p:cTn dur="500"/>
                        <p:tgtEl>
                          <p:spTgt spid="42"/>
                        </p:tgtEl>
                      </p:cBhvr>
                    </p:animEffect>
                  </p:childTnLst>
                </p:cTn>
              </p:par>
            </p:tnLst>
          </p:tmpl>
        </p:tmplLst>
      </p:bldP>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5_Main Title+ SubTitle+Number">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2336800" y="216479"/>
            <a:ext cx="7518400" cy="471365"/>
          </a:xfrm>
          <a:prstGeom prst="rect">
            <a:avLst/>
          </a:prstGeom>
        </p:spPr>
        <p:txBody>
          <a:bodyPr wrap="none" lIns="0" tIns="0" rIns="0" bIns="0" anchor="ctr">
            <a:noAutofit/>
          </a:bodyPr>
          <a:lstStyle>
            <a:lvl1pPr algn="ctr">
              <a:defRPr sz="3200" b="0" baseline="0">
                <a:solidFill>
                  <a:schemeClr val="tx1">
                    <a:lumMod val="50000"/>
                    <a:lumOff val="50000"/>
                  </a:schemeClr>
                </a:solidFill>
              </a:defRPr>
            </a:lvl1pPr>
          </a:lstStyle>
          <a:p>
            <a:r>
              <a:rPr lang="en-US" dirty="0"/>
              <a:t>Click To Edit Master Title Style</a:t>
            </a:r>
          </a:p>
        </p:txBody>
      </p:sp>
      <p:sp>
        <p:nvSpPr>
          <p:cNvPr id="7" name="Text Placeholder 3"/>
          <p:cNvSpPr>
            <a:spLocks noGrp="1"/>
          </p:cNvSpPr>
          <p:nvPr>
            <p:ph type="body" sz="half" idx="2" hasCustomPrompt="1"/>
          </p:nvPr>
        </p:nvSpPr>
        <p:spPr>
          <a:xfrm>
            <a:off x="3352800" y="685800"/>
            <a:ext cx="5486400" cy="267661"/>
          </a:xfrm>
          <a:prstGeom prst="rect">
            <a:avLst/>
          </a:prstGeom>
        </p:spPr>
        <p:txBody>
          <a:bodyPr wrap="none" lIns="0" tIns="0" rIns="0" bIns="0" anchor="ctr">
            <a:noAutofit/>
          </a:bodyPr>
          <a:lstStyle>
            <a:lvl1pPr marL="0" indent="0" algn="ctr">
              <a:buNone/>
              <a:defRPr sz="1600" b="1" baseline="0">
                <a:solidFill>
                  <a:srgbClr val="237DB9"/>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Subtext Goes Here</a:t>
            </a:r>
          </a:p>
        </p:txBody>
      </p:sp>
      <p:sp>
        <p:nvSpPr>
          <p:cNvPr id="4" name="Rectangle 7"/>
          <p:cNvSpPr>
            <a:spLocks noChangeArrowheads="1"/>
          </p:cNvSpPr>
          <p:nvPr userDrawn="1"/>
        </p:nvSpPr>
        <p:spPr bwMode="auto">
          <a:xfrm rot="16200000" flipH="1">
            <a:off x="5975350" y="641351"/>
            <a:ext cx="241300" cy="12192000"/>
          </a:xfrm>
          <a:prstGeom prst="rect">
            <a:avLst/>
          </a:prstGeom>
          <a:solidFill>
            <a:srgbClr val="237DB9"/>
          </a:solidFill>
          <a:ln w="9525">
            <a:noFill/>
            <a:miter lim="800000"/>
            <a:headEnd/>
            <a:tailEnd/>
          </a:ln>
        </p:spPr>
        <p:txBody>
          <a:bodyPr vert="horz" wrap="square" lIns="121920" tIns="60960" rIns="121920" bIns="60960" numCol="1" anchor="t" anchorCtr="0" compatLnSpc="1">
            <a:prstTxWarp prst="textNoShape">
              <a:avLst/>
            </a:prstTxWarp>
          </a:bodyPr>
          <a:lstStyle/>
          <a:p>
            <a:endParaRPr lang="en-US" sz="2400" dirty="0"/>
          </a:p>
        </p:txBody>
      </p:sp>
      <p:cxnSp>
        <p:nvCxnSpPr>
          <p:cNvPr id="3" name="Straight Connector 2"/>
          <p:cNvCxnSpPr/>
          <p:nvPr userDrawn="1"/>
        </p:nvCxnSpPr>
        <p:spPr>
          <a:xfrm>
            <a:off x="0" y="6477000"/>
            <a:ext cx="12192000" cy="0"/>
          </a:xfrm>
          <a:prstGeom prst="line">
            <a:avLst/>
          </a:prstGeom>
          <a:ln>
            <a:solidFill>
              <a:srgbClr val="F5B317"/>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953390" y="5512626"/>
            <a:ext cx="1000718" cy="830141"/>
          </a:xfrm>
          <a:prstGeom prst="rect">
            <a:avLst/>
          </a:prstGeom>
          <a:effectLst/>
        </p:spPr>
      </p:pic>
      <p:sp>
        <p:nvSpPr>
          <p:cNvPr id="9" name="Text Placeholder 2"/>
          <p:cNvSpPr>
            <a:spLocks noGrp="1"/>
          </p:cNvSpPr>
          <p:nvPr>
            <p:ph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2631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fade">
                                      <p:cBhvr>
                                        <p:cTn id="11"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build="p">
        <p:tmplLst>
          <p:tmpl lvl="1">
            <p:tnLst>
              <p:par>
                <p:cTn presetID="10" presetClass="entr" presetSubtype="0" fill="hold" nodeType="after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Lst>
      </p:bldP>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6_Pic05">
    <p:spTree>
      <p:nvGrpSpPr>
        <p:cNvPr id="1" name=""/>
        <p:cNvGrpSpPr/>
        <p:nvPr/>
      </p:nvGrpSpPr>
      <p:grpSpPr>
        <a:xfrm>
          <a:off x="0" y="0"/>
          <a:ext cx="0" cy="0"/>
          <a:chOff x="0" y="0"/>
          <a:chExt cx="0" cy="0"/>
        </a:xfrm>
      </p:grpSpPr>
      <p:sp>
        <p:nvSpPr>
          <p:cNvPr id="5" name="Right Arrow Callout 4"/>
          <p:cNvSpPr/>
          <p:nvPr userDrawn="1"/>
        </p:nvSpPr>
        <p:spPr>
          <a:xfrm>
            <a:off x="5747657" y="1409465"/>
            <a:ext cx="1652254" cy="911435"/>
          </a:xfrm>
          <a:prstGeom prst="rightArrowCallout">
            <a:avLst>
              <a:gd name="adj1" fmla="val 18792"/>
              <a:gd name="adj2" fmla="val 9396"/>
              <a:gd name="adj3" fmla="val 13111"/>
              <a:gd name="adj4" fmla="val 90954"/>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7" name="Picture Placeholder 7"/>
          <p:cNvSpPr>
            <a:spLocks noGrp="1"/>
          </p:cNvSpPr>
          <p:nvPr>
            <p:ph type="pic" sz="quarter" idx="10" hasCustomPrompt="1"/>
          </p:nvPr>
        </p:nvSpPr>
        <p:spPr>
          <a:xfrm>
            <a:off x="5810446" y="1465488"/>
            <a:ext cx="1358521" cy="806766"/>
          </a:xfrm>
          <a:prstGeom prst="rect">
            <a:avLst/>
          </a:prstGeom>
          <a:solidFill>
            <a:schemeClr val="tx2">
              <a:lumMod val="10000"/>
              <a:lumOff val="90000"/>
            </a:schemeClr>
          </a:solidFill>
          <a:ln w="19050">
            <a:noFill/>
          </a:ln>
        </p:spPr>
        <p:txBody>
          <a:bodyPr tIns="0" bIns="182880" anchor="b"/>
          <a:lstStyle>
            <a:lvl1pPr algn="ctr">
              <a:buNone/>
              <a:defRPr sz="1200" baseline="0">
                <a:solidFill>
                  <a:schemeClr val="tx1">
                    <a:lumMod val="75000"/>
                    <a:lumOff val="25000"/>
                  </a:schemeClr>
                </a:solidFill>
              </a:defRPr>
            </a:lvl1pPr>
          </a:lstStyle>
          <a:p>
            <a:r>
              <a:rPr lang="en-US" dirty="0"/>
              <a:t>Click Icon To Add Image</a:t>
            </a:r>
          </a:p>
        </p:txBody>
      </p:sp>
      <p:sp>
        <p:nvSpPr>
          <p:cNvPr id="6" name="Text Placeholder 3"/>
          <p:cNvSpPr>
            <a:spLocks noGrp="1"/>
          </p:cNvSpPr>
          <p:nvPr>
            <p:ph type="body" sz="half" idx="28"/>
          </p:nvPr>
        </p:nvSpPr>
        <p:spPr>
          <a:xfrm>
            <a:off x="7456371" y="1780865"/>
            <a:ext cx="4463244" cy="494811"/>
          </a:xfrm>
          <a:prstGeom prst="rect">
            <a:avLst/>
          </a:prstGeom>
        </p:spPr>
        <p:txBody>
          <a:bodyPr wrap="square" lIns="0" tIns="0" rIns="0" bIns="0" anchor="t">
            <a:noAutofit/>
          </a:bodyPr>
          <a:lstStyle>
            <a:lvl1pPr marL="0" indent="0" algn="l">
              <a:buNone/>
              <a:defRPr sz="1467" b="0" baseline="0">
                <a:solidFill>
                  <a:schemeClr val="tx1">
                    <a:lumMod val="50000"/>
                    <a:lumOff val="50000"/>
                  </a:schemeClr>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algn="ctr"/>
            <a:endParaRPr lang="en-US" sz="1333" dirty="0">
              <a:solidFill>
                <a:schemeClr val="tx1">
                  <a:lumMod val="50000"/>
                  <a:lumOff val="50000"/>
                </a:schemeClr>
              </a:solidFill>
            </a:endParaRPr>
          </a:p>
          <a:p>
            <a:pPr algn="ctr"/>
            <a:endParaRPr lang="en-US" sz="1333" dirty="0">
              <a:solidFill>
                <a:schemeClr val="tx1">
                  <a:lumMod val="50000"/>
                  <a:lumOff val="50000"/>
                </a:schemeClr>
              </a:solidFill>
            </a:endParaRPr>
          </a:p>
          <a:p>
            <a:pPr algn="ctr"/>
            <a:endParaRPr lang="en-US" sz="1333" dirty="0">
              <a:solidFill>
                <a:schemeClr val="tx1">
                  <a:lumMod val="50000"/>
                  <a:lumOff val="50000"/>
                </a:schemeClr>
              </a:solidFill>
            </a:endParaRPr>
          </a:p>
          <a:p>
            <a:pPr algn="ctr"/>
            <a:endParaRPr lang="en-US" sz="1333" dirty="0">
              <a:solidFill>
                <a:schemeClr val="tx1">
                  <a:lumMod val="50000"/>
                  <a:lumOff val="50000"/>
                </a:schemeClr>
              </a:solidFill>
            </a:endParaRPr>
          </a:p>
          <a:p>
            <a:pPr algn="ctr"/>
            <a:endParaRPr lang="en-US" sz="1333" dirty="0">
              <a:solidFill>
                <a:schemeClr val="tx1">
                  <a:lumMod val="50000"/>
                  <a:lumOff val="50000"/>
                </a:schemeClr>
              </a:solidFill>
            </a:endParaRPr>
          </a:p>
        </p:txBody>
      </p:sp>
      <p:sp>
        <p:nvSpPr>
          <p:cNvPr id="8" name="Text Placeholder 3"/>
          <p:cNvSpPr>
            <a:spLocks noGrp="1"/>
          </p:cNvSpPr>
          <p:nvPr>
            <p:ph type="body" sz="half" idx="29" hasCustomPrompt="1"/>
          </p:nvPr>
        </p:nvSpPr>
        <p:spPr>
          <a:xfrm>
            <a:off x="7456370" y="1390217"/>
            <a:ext cx="4463244" cy="289422"/>
          </a:xfrm>
          <a:prstGeom prst="rect">
            <a:avLst/>
          </a:prstGeom>
        </p:spPr>
        <p:txBody>
          <a:bodyPr wrap="square" lIns="0" tIns="0" rIns="0" bIns="0" anchor="ctr">
            <a:noAutofit/>
          </a:bodyPr>
          <a:lstStyle>
            <a:lvl1pPr marL="0" indent="0" algn="l">
              <a:buNone/>
              <a:defRPr sz="1400" b="1" baseline="0">
                <a:solidFill>
                  <a:schemeClr val="accent1"/>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Title Goes Here</a:t>
            </a:r>
          </a:p>
        </p:txBody>
      </p:sp>
      <p:sp>
        <p:nvSpPr>
          <p:cNvPr id="25" name="Right Arrow Callout 24"/>
          <p:cNvSpPr/>
          <p:nvPr userDrawn="1"/>
        </p:nvSpPr>
        <p:spPr>
          <a:xfrm>
            <a:off x="5747657" y="2490456"/>
            <a:ext cx="1652254" cy="911435"/>
          </a:xfrm>
          <a:prstGeom prst="rightArrowCallout">
            <a:avLst>
              <a:gd name="adj1" fmla="val 18792"/>
              <a:gd name="adj2" fmla="val 9396"/>
              <a:gd name="adj3" fmla="val 13111"/>
              <a:gd name="adj4" fmla="val 9095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6" name="Picture Placeholder 7"/>
          <p:cNvSpPr>
            <a:spLocks noGrp="1"/>
          </p:cNvSpPr>
          <p:nvPr>
            <p:ph type="pic" sz="quarter" idx="30" hasCustomPrompt="1"/>
          </p:nvPr>
        </p:nvSpPr>
        <p:spPr>
          <a:xfrm>
            <a:off x="5810446" y="2546479"/>
            <a:ext cx="1358521" cy="806766"/>
          </a:xfrm>
          <a:prstGeom prst="rect">
            <a:avLst/>
          </a:prstGeom>
          <a:solidFill>
            <a:schemeClr val="tx2">
              <a:lumMod val="10000"/>
              <a:lumOff val="90000"/>
            </a:schemeClr>
          </a:solidFill>
          <a:ln w="19050">
            <a:noFill/>
          </a:ln>
        </p:spPr>
        <p:txBody>
          <a:bodyPr tIns="0" bIns="182880" anchor="b"/>
          <a:lstStyle>
            <a:lvl1pPr algn="ctr">
              <a:buNone/>
              <a:defRPr sz="1200" baseline="0">
                <a:solidFill>
                  <a:schemeClr val="tx1">
                    <a:lumMod val="75000"/>
                    <a:lumOff val="25000"/>
                  </a:schemeClr>
                </a:solidFill>
              </a:defRPr>
            </a:lvl1pPr>
          </a:lstStyle>
          <a:p>
            <a:r>
              <a:rPr lang="en-US" dirty="0"/>
              <a:t>Click Icon To Add Image</a:t>
            </a:r>
          </a:p>
        </p:txBody>
      </p:sp>
      <p:sp>
        <p:nvSpPr>
          <p:cNvPr id="27" name="Text Placeholder 3"/>
          <p:cNvSpPr>
            <a:spLocks noGrp="1"/>
          </p:cNvSpPr>
          <p:nvPr>
            <p:ph type="body" sz="half" idx="31"/>
          </p:nvPr>
        </p:nvSpPr>
        <p:spPr>
          <a:xfrm>
            <a:off x="7456371" y="2847342"/>
            <a:ext cx="4463244" cy="540035"/>
          </a:xfrm>
          <a:prstGeom prst="rect">
            <a:avLst/>
          </a:prstGeom>
        </p:spPr>
        <p:txBody>
          <a:bodyPr wrap="square" lIns="0" tIns="0" rIns="0" bIns="0" anchor="t">
            <a:noAutofit/>
          </a:bodyPr>
          <a:lstStyle>
            <a:lvl1pPr marL="0" indent="0" algn="l">
              <a:buNone/>
              <a:defRPr sz="1467" b="0" baseline="0">
                <a:solidFill>
                  <a:schemeClr val="tx1">
                    <a:lumMod val="50000"/>
                    <a:lumOff val="50000"/>
                  </a:schemeClr>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algn="ctr"/>
            <a:endParaRPr lang="en-US" sz="1333" dirty="0">
              <a:solidFill>
                <a:schemeClr val="tx1">
                  <a:lumMod val="50000"/>
                  <a:lumOff val="50000"/>
                </a:schemeClr>
              </a:solidFill>
            </a:endParaRPr>
          </a:p>
          <a:p>
            <a:pPr algn="ctr"/>
            <a:endParaRPr lang="en-US" sz="1333" dirty="0">
              <a:solidFill>
                <a:schemeClr val="tx1">
                  <a:lumMod val="50000"/>
                  <a:lumOff val="50000"/>
                </a:schemeClr>
              </a:solidFill>
            </a:endParaRPr>
          </a:p>
          <a:p>
            <a:pPr algn="ctr"/>
            <a:endParaRPr lang="en-US" sz="1333" dirty="0">
              <a:solidFill>
                <a:schemeClr val="tx1">
                  <a:lumMod val="50000"/>
                  <a:lumOff val="50000"/>
                </a:schemeClr>
              </a:solidFill>
            </a:endParaRPr>
          </a:p>
          <a:p>
            <a:pPr algn="ctr"/>
            <a:endParaRPr lang="en-US" sz="1333" dirty="0">
              <a:solidFill>
                <a:schemeClr val="tx1">
                  <a:lumMod val="50000"/>
                  <a:lumOff val="50000"/>
                </a:schemeClr>
              </a:solidFill>
            </a:endParaRPr>
          </a:p>
          <a:p>
            <a:pPr algn="ctr"/>
            <a:endParaRPr lang="en-US" sz="1333" dirty="0">
              <a:solidFill>
                <a:schemeClr val="tx1">
                  <a:lumMod val="50000"/>
                  <a:lumOff val="50000"/>
                </a:schemeClr>
              </a:solidFill>
            </a:endParaRPr>
          </a:p>
        </p:txBody>
      </p:sp>
      <p:sp>
        <p:nvSpPr>
          <p:cNvPr id="28" name="Text Placeholder 3"/>
          <p:cNvSpPr>
            <a:spLocks noGrp="1"/>
          </p:cNvSpPr>
          <p:nvPr>
            <p:ph type="body" sz="half" idx="32" hasCustomPrompt="1"/>
          </p:nvPr>
        </p:nvSpPr>
        <p:spPr>
          <a:xfrm>
            <a:off x="7456370" y="2471208"/>
            <a:ext cx="4463244" cy="289422"/>
          </a:xfrm>
          <a:prstGeom prst="rect">
            <a:avLst/>
          </a:prstGeom>
        </p:spPr>
        <p:txBody>
          <a:bodyPr wrap="square" lIns="0" tIns="0" rIns="0" bIns="0" anchor="ctr">
            <a:noAutofit/>
          </a:bodyPr>
          <a:lstStyle>
            <a:lvl1pPr marL="0" indent="0" algn="l">
              <a:buNone/>
              <a:defRPr sz="1400" b="1" baseline="0">
                <a:solidFill>
                  <a:schemeClr val="accent2"/>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Title Goes Here</a:t>
            </a:r>
          </a:p>
        </p:txBody>
      </p:sp>
      <p:sp>
        <p:nvSpPr>
          <p:cNvPr id="31" name="Right Arrow Callout 30"/>
          <p:cNvSpPr/>
          <p:nvPr userDrawn="1"/>
        </p:nvSpPr>
        <p:spPr>
          <a:xfrm>
            <a:off x="5747657" y="3523506"/>
            <a:ext cx="1652254" cy="911435"/>
          </a:xfrm>
          <a:prstGeom prst="rightArrowCallout">
            <a:avLst>
              <a:gd name="adj1" fmla="val 18792"/>
              <a:gd name="adj2" fmla="val 9396"/>
              <a:gd name="adj3" fmla="val 13111"/>
              <a:gd name="adj4" fmla="val 90954"/>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32" name="Picture Placeholder 7"/>
          <p:cNvSpPr>
            <a:spLocks noGrp="1"/>
          </p:cNvSpPr>
          <p:nvPr>
            <p:ph type="pic" sz="quarter" idx="33" hasCustomPrompt="1"/>
          </p:nvPr>
        </p:nvSpPr>
        <p:spPr>
          <a:xfrm>
            <a:off x="5810446" y="3579529"/>
            <a:ext cx="1358521" cy="806766"/>
          </a:xfrm>
          <a:prstGeom prst="rect">
            <a:avLst/>
          </a:prstGeom>
          <a:solidFill>
            <a:schemeClr val="tx2">
              <a:lumMod val="10000"/>
              <a:lumOff val="90000"/>
            </a:schemeClr>
          </a:solidFill>
          <a:ln w="19050">
            <a:noFill/>
          </a:ln>
        </p:spPr>
        <p:txBody>
          <a:bodyPr tIns="0" bIns="182880" anchor="b"/>
          <a:lstStyle>
            <a:lvl1pPr algn="ctr">
              <a:buNone/>
              <a:defRPr sz="1200" baseline="0">
                <a:solidFill>
                  <a:schemeClr val="tx1">
                    <a:lumMod val="75000"/>
                    <a:lumOff val="25000"/>
                  </a:schemeClr>
                </a:solidFill>
              </a:defRPr>
            </a:lvl1pPr>
          </a:lstStyle>
          <a:p>
            <a:r>
              <a:rPr lang="en-US" dirty="0"/>
              <a:t>Click Icon To Add Image</a:t>
            </a:r>
          </a:p>
        </p:txBody>
      </p:sp>
      <p:sp>
        <p:nvSpPr>
          <p:cNvPr id="33" name="Text Placeholder 3"/>
          <p:cNvSpPr>
            <a:spLocks noGrp="1"/>
          </p:cNvSpPr>
          <p:nvPr>
            <p:ph type="body" sz="half" idx="34"/>
          </p:nvPr>
        </p:nvSpPr>
        <p:spPr>
          <a:xfrm>
            <a:off x="7456371" y="3880392"/>
            <a:ext cx="4463244" cy="540035"/>
          </a:xfrm>
          <a:prstGeom prst="rect">
            <a:avLst/>
          </a:prstGeom>
        </p:spPr>
        <p:txBody>
          <a:bodyPr wrap="square" lIns="0" tIns="0" rIns="0" bIns="0" anchor="t">
            <a:noAutofit/>
          </a:bodyPr>
          <a:lstStyle>
            <a:lvl1pPr marL="0" indent="0" algn="l">
              <a:buNone/>
              <a:defRPr sz="1467" b="0" baseline="0">
                <a:solidFill>
                  <a:schemeClr val="tx1">
                    <a:lumMod val="50000"/>
                    <a:lumOff val="50000"/>
                  </a:schemeClr>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algn="ctr"/>
            <a:endParaRPr lang="en-US" sz="1333" dirty="0">
              <a:solidFill>
                <a:schemeClr val="tx1">
                  <a:lumMod val="50000"/>
                  <a:lumOff val="50000"/>
                </a:schemeClr>
              </a:solidFill>
            </a:endParaRPr>
          </a:p>
          <a:p>
            <a:pPr algn="ctr"/>
            <a:endParaRPr lang="en-US" sz="1333" dirty="0">
              <a:solidFill>
                <a:schemeClr val="tx1">
                  <a:lumMod val="50000"/>
                  <a:lumOff val="50000"/>
                </a:schemeClr>
              </a:solidFill>
            </a:endParaRPr>
          </a:p>
          <a:p>
            <a:pPr algn="ctr"/>
            <a:endParaRPr lang="en-US" sz="1333" dirty="0">
              <a:solidFill>
                <a:schemeClr val="tx1">
                  <a:lumMod val="50000"/>
                  <a:lumOff val="50000"/>
                </a:schemeClr>
              </a:solidFill>
            </a:endParaRPr>
          </a:p>
          <a:p>
            <a:pPr algn="ctr"/>
            <a:endParaRPr lang="en-US" sz="1333" dirty="0">
              <a:solidFill>
                <a:schemeClr val="tx1">
                  <a:lumMod val="50000"/>
                  <a:lumOff val="50000"/>
                </a:schemeClr>
              </a:solidFill>
            </a:endParaRPr>
          </a:p>
          <a:p>
            <a:pPr algn="ctr"/>
            <a:endParaRPr lang="en-US" sz="1333" dirty="0">
              <a:solidFill>
                <a:schemeClr val="tx1">
                  <a:lumMod val="50000"/>
                  <a:lumOff val="50000"/>
                </a:schemeClr>
              </a:solidFill>
            </a:endParaRPr>
          </a:p>
        </p:txBody>
      </p:sp>
      <p:sp>
        <p:nvSpPr>
          <p:cNvPr id="34" name="Text Placeholder 3"/>
          <p:cNvSpPr>
            <a:spLocks noGrp="1"/>
          </p:cNvSpPr>
          <p:nvPr>
            <p:ph type="body" sz="half" idx="35" hasCustomPrompt="1"/>
          </p:nvPr>
        </p:nvSpPr>
        <p:spPr>
          <a:xfrm>
            <a:off x="7456370" y="3504258"/>
            <a:ext cx="4463244" cy="289422"/>
          </a:xfrm>
          <a:prstGeom prst="rect">
            <a:avLst/>
          </a:prstGeom>
        </p:spPr>
        <p:txBody>
          <a:bodyPr wrap="square" lIns="0" tIns="0" rIns="0" bIns="0" anchor="ctr">
            <a:noAutofit/>
          </a:bodyPr>
          <a:lstStyle>
            <a:lvl1pPr marL="0" indent="0" algn="l">
              <a:buNone/>
              <a:defRPr sz="1400" b="1" baseline="0">
                <a:solidFill>
                  <a:schemeClr val="accent3"/>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Title Goes Here</a:t>
            </a:r>
          </a:p>
        </p:txBody>
      </p:sp>
      <p:sp>
        <p:nvSpPr>
          <p:cNvPr id="37" name="Picture Placeholder 7"/>
          <p:cNvSpPr>
            <a:spLocks noGrp="1"/>
          </p:cNvSpPr>
          <p:nvPr>
            <p:ph type="pic" sz="quarter" idx="36" hasCustomPrompt="1"/>
          </p:nvPr>
        </p:nvSpPr>
        <p:spPr>
          <a:xfrm>
            <a:off x="736257" y="4769694"/>
            <a:ext cx="4016943" cy="1339916"/>
          </a:xfrm>
          <a:prstGeom prst="rect">
            <a:avLst/>
          </a:prstGeom>
          <a:solidFill>
            <a:schemeClr val="tx2">
              <a:lumMod val="10000"/>
              <a:lumOff val="90000"/>
            </a:schemeClr>
          </a:solidFill>
          <a:ln w="19050">
            <a:noFill/>
          </a:ln>
        </p:spPr>
        <p:txBody>
          <a:bodyPr tIns="0" bIns="182880" anchor="b"/>
          <a:lstStyle>
            <a:lvl1pPr algn="ctr">
              <a:buNone/>
              <a:defRPr sz="1200" baseline="0">
                <a:solidFill>
                  <a:schemeClr val="tx1">
                    <a:lumMod val="75000"/>
                    <a:lumOff val="25000"/>
                  </a:schemeClr>
                </a:solidFill>
              </a:defRPr>
            </a:lvl1pPr>
          </a:lstStyle>
          <a:p>
            <a:r>
              <a:rPr lang="en-US" dirty="0"/>
              <a:t>Click Icon To Add Image</a:t>
            </a:r>
          </a:p>
        </p:txBody>
      </p:sp>
      <p:sp>
        <p:nvSpPr>
          <p:cNvPr id="38" name="Down Arrow Callout 37"/>
          <p:cNvSpPr/>
          <p:nvPr userDrawn="1"/>
        </p:nvSpPr>
        <p:spPr>
          <a:xfrm>
            <a:off x="749365" y="1390008"/>
            <a:ext cx="4016943" cy="4122131"/>
          </a:xfrm>
          <a:prstGeom prst="downArrowCallout">
            <a:avLst>
              <a:gd name="adj1" fmla="val 25000"/>
              <a:gd name="adj2" fmla="val 11800"/>
              <a:gd name="adj3" fmla="val 6300"/>
              <a:gd name="adj4" fmla="val 93700"/>
            </a:avLst>
          </a:prstGeom>
          <a:solidFill>
            <a:srgbClr val="E9E9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39" name="Text Placeholder 3"/>
          <p:cNvSpPr>
            <a:spLocks noGrp="1"/>
          </p:cNvSpPr>
          <p:nvPr>
            <p:ph type="body" sz="half" idx="37"/>
          </p:nvPr>
        </p:nvSpPr>
        <p:spPr>
          <a:xfrm>
            <a:off x="955256" y="1973809"/>
            <a:ext cx="3605161" cy="1969591"/>
          </a:xfrm>
          <a:prstGeom prst="rect">
            <a:avLst/>
          </a:prstGeom>
        </p:spPr>
        <p:txBody>
          <a:bodyPr wrap="square" lIns="0" tIns="0" rIns="0" bIns="0" anchor="t">
            <a:noAutofit/>
          </a:bodyPr>
          <a:lstStyle>
            <a:lvl1pPr marL="0" indent="0" algn="ctr">
              <a:buNone/>
              <a:defRPr sz="1467" b="0" baseline="0">
                <a:solidFill>
                  <a:schemeClr val="bg1"/>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algn="ctr"/>
            <a:endParaRPr lang="en-US" sz="1333" dirty="0">
              <a:solidFill>
                <a:schemeClr val="tx1">
                  <a:lumMod val="50000"/>
                  <a:lumOff val="50000"/>
                </a:schemeClr>
              </a:solidFill>
            </a:endParaRPr>
          </a:p>
          <a:p>
            <a:pPr algn="ctr"/>
            <a:endParaRPr lang="en-US" sz="1333" dirty="0">
              <a:solidFill>
                <a:schemeClr val="tx1">
                  <a:lumMod val="50000"/>
                  <a:lumOff val="50000"/>
                </a:schemeClr>
              </a:solidFill>
            </a:endParaRPr>
          </a:p>
          <a:p>
            <a:pPr algn="ctr"/>
            <a:endParaRPr lang="en-US" sz="1333" dirty="0">
              <a:solidFill>
                <a:schemeClr val="tx1">
                  <a:lumMod val="50000"/>
                  <a:lumOff val="50000"/>
                </a:schemeClr>
              </a:solidFill>
            </a:endParaRPr>
          </a:p>
        </p:txBody>
      </p:sp>
      <p:sp>
        <p:nvSpPr>
          <p:cNvPr id="40" name="Text Placeholder 3"/>
          <p:cNvSpPr>
            <a:spLocks noGrp="1"/>
          </p:cNvSpPr>
          <p:nvPr>
            <p:ph type="body" sz="half" idx="38" hasCustomPrompt="1"/>
          </p:nvPr>
        </p:nvSpPr>
        <p:spPr>
          <a:xfrm>
            <a:off x="955256" y="1583159"/>
            <a:ext cx="3605161" cy="390649"/>
          </a:xfrm>
          <a:prstGeom prst="rect">
            <a:avLst/>
          </a:prstGeom>
        </p:spPr>
        <p:txBody>
          <a:bodyPr wrap="square" lIns="0" tIns="0" rIns="0" bIns="0" anchor="ctr">
            <a:noAutofit/>
          </a:bodyPr>
          <a:lstStyle>
            <a:lvl1pPr marL="0" indent="0" algn="ctr">
              <a:buNone/>
              <a:defRPr sz="1600" b="1" baseline="0">
                <a:solidFill>
                  <a:schemeClr val="bg1"/>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Title Goes Here</a:t>
            </a:r>
          </a:p>
        </p:txBody>
      </p:sp>
      <p:sp>
        <p:nvSpPr>
          <p:cNvPr id="41" name="Title 1"/>
          <p:cNvSpPr>
            <a:spLocks noGrp="1"/>
          </p:cNvSpPr>
          <p:nvPr>
            <p:ph type="title" hasCustomPrompt="1"/>
          </p:nvPr>
        </p:nvSpPr>
        <p:spPr>
          <a:xfrm>
            <a:off x="2336800" y="216479"/>
            <a:ext cx="7518400" cy="471365"/>
          </a:xfrm>
          <a:prstGeom prst="rect">
            <a:avLst/>
          </a:prstGeom>
        </p:spPr>
        <p:txBody>
          <a:bodyPr wrap="none" lIns="0" tIns="0" rIns="0" bIns="0" anchor="ctr">
            <a:noAutofit/>
          </a:bodyPr>
          <a:lstStyle>
            <a:lvl1pPr algn="ctr">
              <a:defRPr sz="3200" b="0" baseline="0">
                <a:solidFill>
                  <a:schemeClr val="tx1">
                    <a:lumMod val="50000"/>
                    <a:lumOff val="50000"/>
                  </a:schemeClr>
                </a:solidFill>
              </a:defRPr>
            </a:lvl1pPr>
          </a:lstStyle>
          <a:p>
            <a:r>
              <a:rPr lang="en-US" dirty="0"/>
              <a:t>Click To Edit Master Title Style</a:t>
            </a:r>
          </a:p>
        </p:txBody>
      </p:sp>
      <p:sp>
        <p:nvSpPr>
          <p:cNvPr id="42" name="Text Placeholder 3"/>
          <p:cNvSpPr>
            <a:spLocks noGrp="1"/>
          </p:cNvSpPr>
          <p:nvPr>
            <p:ph type="body" sz="half" idx="2" hasCustomPrompt="1"/>
          </p:nvPr>
        </p:nvSpPr>
        <p:spPr>
          <a:xfrm>
            <a:off x="3352800" y="685800"/>
            <a:ext cx="5486400" cy="267661"/>
          </a:xfrm>
          <a:prstGeom prst="rect">
            <a:avLst/>
          </a:prstGeom>
        </p:spPr>
        <p:txBody>
          <a:bodyPr wrap="none" lIns="0" tIns="0" rIns="0" bIns="0" anchor="ctr">
            <a:noAutofit/>
          </a:bodyPr>
          <a:lstStyle>
            <a:lvl1pPr marL="0" indent="0" algn="ctr">
              <a:buNone/>
              <a:defRPr sz="1600" b="1" baseline="0">
                <a:solidFill>
                  <a:srgbClr val="237DB9"/>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Subtext Goes Here</a:t>
            </a:r>
          </a:p>
        </p:txBody>
      </p:sp>
      <p:sp>
        <p:nvSpPr>
          <p:cNvPr id="43" name="Rectangle 7"/>
          <p:cNvSpPr>
            <a:spLocks noChangeArrowheads="1"/>
          </p:cNvSpPr>
          <p:nvPr userDrawn="1"/>
        </p:nvSpPr>
        <p:spPr bwMode="auto">
          <a:xfrm rot="16200000" flipH="1">
            <a:off x="5975350" y="641351"/>
            <a:ext cx="241300" cy="12192000"/>
          </a:xfrm>
          <a:prstGeom prst="rect">
            <a:avLst/>
          </a:prstGeom>
          <a:solidFill>
            <a:srgbClr val="237DB9"/>
          </a:solidFill>
          <a:ln w="9525">
            <a:noFill/>
            <a:miter lim="800000"/>
            <a:headEnd/>
            <a:tailEnd/>
          </a:ln>
        </p:spPr>
        <p:txBody>
          <a:bodyPr vert="horz" wrap="square" lIns="121920" tIns="60960" rIns="121920" bIns="60960" numCol="1" anchor="t" anchorCtr="0" compatLnSpc="1">
            <a:prstTxWarp prst="textNoShape">
              <a:avLst/>
            </a:prstTxWarp>
          </a:bodyPr>
          <a:lstStyle/>
          <a:p>
            <a:endParaRPr lang="en-US" sz="2400" dirty="0"/>
          </a:p>
        </p:txBody>
      </p:sp>
      <p:cxnSp>
        <p:nvCxnSpPr>
          <p:cNvPr id="44" name="Straight Connector 43"/>
          <p:cNvCxnSpPr/>
          <p:nvPr userDrawn="1"/>
        </p:nvCxnSpPr>
        <p:spPr>
          <a:xfrm>
            <a:off x="0" y="6418944"/>
            <a:ext cx="12192000" cy="0"/>
          </a:xfrm>
          <a:prstGeom prst="line">
            <a:avLst/>
          </a:prstGeom>
          <a:ln>
            <a:solidFill>
              <a:srgbClr val="F5B317"/>
            </a:solidFill>
          </a:ln>
        </p:spPr>
        <p:style>
          <a:lnRef idx="1">
            <a:schemeClr val="accent1"/>
          </a:lnRef>
          <a:fillRef idx="0">
            <a:schemeClr val="accent1"/>
          </a:fillRef>
          <a:effectRef idx="0">
            <a:schemeClr val="accent1"/>
          </a:effectRef>
          <a:fontRef idx="minor">
            <a:schemeClr val="tx1"/>
          </a:fontRef>
        </p:style>
      </p:cxnSp>
      <p:sp>
        <p:nvSpPr>
          <p:cNvPr id="46" name="Right Arrow Callout 24">
            <a:extLst>
              <a:ext uri="{FF2B5EF4-FFF2-40B4-BE49-F238E27FC236}">
                <a16:creationId xmlns:a16="http://schemas.microsoft.com/office/drawing/2014/main" id="{380AD4F3-C7FC-4D73-A8DB-921C190D2F38}"/>
              </a:ext>
            </a:extLst>
          </p:cNvPr>
          <p:cNvSpPr/>
          <p:nvPr userDrawn="1"/>
        </p:nvSpPr>
        <p:spPr>
          <a:xfrm>
            <a:off x="5747657" y="4600705"/>
            <a:ext cx="1652254" cy="911435"/>
          </a:xfrm>
          <a:prstGeom prst="rightArrowCallout">
            <a:avLst>
              <a:gd name="adj1" fmla="val 18792"/>
              <a:gd name="adj2" fmla="val 9396"/>
              <a:gd name="adj3" fmla="val 13111"/>
              <a:gd name="adj4" fmla="val 9095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47" name="Picture Placeholder 7">
            <a:extLst>
              <a:ext uri="{FF2B5EF4-FFF2-40B4-BE49-F238E27FC236}">
                <a16:creationId xmlns:a16="http://schemas.microsoft.com/office/drawing/2014/main" id="{D684EB1B-4783-4D9F-B467-6DD4046100C7}"/>
              </a:ext>
            </a:extLst>
          </p:cNvPr>
          <p:cNvSpPr>
            <a:spLocks noGrp="1"/>
          </p:cNvSpPr>
          <p:nvPr>
            <p:ph type="pic" sz="quarter" idx="39" hasCustomPrompt="1"/>
          </p:nvPr>
        </p:nvSpPr>
        <p:spPr>
          <a:xfrm>
            <a:off x="5810446" y="4656728"/>
            <a:ext cx="1358521" cy="806766"/>
          </a:xfrm>
          <a:prstGeom prst="rect">
            <a:avLst/>
          </a:prstGeom>
          <a:solidFill>
            <a:schemeClr val="tx2">
              <a:lumMod val="10000"/>
              <a:lumOff val="90000"/>
            </a:schemeClr>
          </a:solidFill>
          <a:ln w="19050">
            <a:noFill/>
          </a:ln>
        </p:spPr>
        <p:txBody>
          <a:bodyPr tIns="0" bIns="182880" anchor="b"/>
          <a:lstStyle>
            <a:lvl1pPr algn="ctr">
              <a:buNone/>
              <a:defRPr sz="1200" baseline="0">
                <a:solidFill>
                  <a:schemeClr val="tx1">
                    <a:lumMod val="75000"/>
                    <a:lumOff val="25000"/>
                  </a:schemeClr>
                </a:solidFill>
              </a:defRPr>
            </a:lvl1pPr>
          </a:lstStyle>
          <a:p>
            <a:r>
              <a:rPr lang="en-US" dirty="0"/>
              <a:t>Click Icon To Add Image</a:t>
            </a:r>
          </a:p>
        </p:txBody>
      </p:sp>
      <p:sp>
        <p:nvSpPr>
          <p:cNvPr id="48" name="Text Placeholder 3">
            <a:extLst>
              <a:ext uri="{FF2B5EF4-FFF2-40B4-BE49-F238E27FC236}">
                <a16:creationId xmlns:a16="http://schemas.microsoft.com/office/drawing/2014/main" id="{7925FAC5-0289-44E5-92E9-11EDDF17E71B}"/>
              </a:ext>
            </a:extLst>
          </p:cNvPr>
          <p:cNvSpPr>
            <a:spLocks noGrp="1"/>
          </p:cNvSpPr>
          <p:nvPr>
            <p:ph type="body" sz="half" idx="40"/>
          </p:nvPr>
        </p:nvSpPr>
        <p:spPr>
          <a:xfrm>
            <a:off x="7456371" y="4957591"/>
            <a:ext cx="4463244" cy="540035"/>
          </a:xfrm>
          <a:prstGeom prst="rect">
            <a:avLst/>
          </a:prstGeom>
        </p:spPr>
        <p:txBody>
          <a:bodyPr wrap="square" lIns="0" tIns="0" rIns="0" bIns="0" anchor="t">
            <a:noAutofit/>
          </a:bodyPr>
          <a:lstStyle>
            <a:lvl1pPr marL="0" indent="0" algn="l">
              <a:buNone/>
              <a:defRPr sz="1467" b="0" baseline="0">
                <a:solidFill>
                  <a:schemeClr val="tx1">
                    <a:lumMod val="50000"/>
                    <a:lumOff val="50000"/>
                  </a:schemeClr>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algn="ctr"/>
            <a:endParaRPr lang="en-US" sz="1333" dirty="0">
              <a:solidFill>
                <a:schemeClr val="tx1">
                  <a:lumMod val="50000"/>
                  <a:lumOff val="50000"/>
                </a:schemeClr>
              </a:solidFill>
            </a:endParaRPr>
          </a:p>
          <a:p>
            <a:pPr algn="ctr"/>
            <a:endParaRPr lang="en-US" sz="1333" dirty="0">
              <a:solidFill>
                <a:schemeClr val="tx1">
                  <a:lumMod val="50000"/>
                  <a:lumOff val="50000"/>
                </a:schemeClr>
              </a:solidFill>
            </a:endParaRPr>
          </a:p>
          <a:p>
            <a:pPr algn="ctr"/>
            <a:endParaRPr lang="en-US" sz="1333" dirty="0">
              <a:solidFill>
                <a:schemeClr val="tx1">
                  <a:lumMod val="50000"/>
                  <a:lumOff val="50000"/>
                </a:schemeClr>
              </a:solidFill>
            </a:endParaRPr>
          </a:p>
          <a:p>
            <a:pPr algn="ctr"/>
            <a:endParaRPr lang="en-US" sz="1333" dirty="0">
              <a:solidFill>
                <a:schemeClr val="tx1">
                  <a:lumMod val="50000"/>
                  <a:lumOff val="50000"/>
                </a:schemeClr>
              </a:solidFill>
            </a:endParaRPr>
          </a:p>
          <a:p>
            <a:pPr algn="ctr"/>
            <a:endParaRPr lang="en-US" sz="1333" dirty="0">
              <a:solidFill>
                <a:schemeClr val="tx1">
                  <a:lumMod val="50000"/>
                  <a:lumOff val="50000"/>
                </a:schemeClr>
              </a:solidFill>
            </a:endParaRPr>
          </a:p>
        </p:txBody>
      </p:sp>
      <p:sp>
        <p:nvSpPr>
          <p:cNvPr id="49" name="Text Placeholder 3">
            <a:extLst>
              <a:ext uri="{FF2B5EF4-FFF2-40B4-BE49-F238E27FC236}">
                <a16:creationId xmlns:a16="http://schemas.microsoft.com/office/drawing/2014/main" id="{C0423405-EF37-4C73-A4F0-73229EF20A74}"/>
              </a:ext>
            </a:extLst>
          </p:cNvPr>
          <p:cNvSpPr>
            <a:spLocks noGrp="1"/>
          </p:cNvSpPr>
          <p:nvPr>
            <p:ph type="body" sz="half" idx="41" hasCustomPrompt="1"/>
          </p:nvPr>
        </p:nvSpPr>
        <p:spPr>
          <a:xfrm>
            <a:off x="7456370" y="4581457"/>
            <a:ext cx="4463244" cy="289422"/>
          </a:xfrm>
          <a:prstGeom prst="rect">
            <a:avLst/>
          </a:prstGeom>
        </p:spPr>
        <p:txBody>
          <a:bodyPr wrap="square" lIns="0" tIns="0" rIns="0" bIns="0" anchor="ctr">
            <a:noAutofit/>
          </a:bodyPr>
          <a:lstStyle>
            <a:lvl1pPr marL="0" indent="0" algn="l">
              <a:buNone/>
              <a:defRPr sz="1400" b="1" baseline="0">
                <a:solidFill>
                  <a:schemeClr val="accent2"/>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Title Goes Here</a:t>
            </a:r>
          </a:p>
        </p:txBody>
      </p:sp>
      <p:sp>
        <p:nvSpPr>
          <p:cNvPr id="51" name="Right Arrow Callout 30">
            <a:extLst>
              <a:ext uri="{FF2B5EF4-FFF2-40B4-BE49-F238E27FC236}">
                <a16:creationId xmlns:a16="http://schemas.microsoft.com/office/drawing/2014/main" id="{C0E7597F-9B82-4D40-BB5B-8CB2E95B3FA1}"/>
              </a:ext>
            </a:extLst>
          </p:cNvPr>
          <p:cNvSpPr/>
          <p:nvPr userDrawn="1"/>
        </p:nvSpPr>
        <p:spPr>
          <a:xfrm>
            <a:off x="5747657" y="5619238"/>
            <a:ext cx="1652254" cy="911435"/>
          </a:xfrm>
          <a:prstGeom prst="rightArrowCallout">
            <a:avLst>
              <a:gd name="adj1" fmla="val 18792"/>
              <a:gd name="adj2" fmla="val 9396"/>
              <a:gd name="adj3" fmla="val 13111"/>
              <a:gd name="adj4" fmla="val 90954"/>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52" name="Picture Placeholder 7">
            <a:extLst>
              <a:ext uri="{FF2B5EF4-FFF2-40B4-BE49-F238E27FC236}">
                <a16:creationId xmlns:a16="http://schemas.microsoft.com/office/drawing/2014/main" id="{B471FAB5-E05C-4E59-B39D-905806B9B211}"/>
              </a:ext>
            </a:extLst>
          </p:cNvPr>
          <p:cNvSpPr>
            <a:spLocks noGrp="1"/>
          </p:cNvSpPr>
          <p:nvPr>
            <p:ph type="pic" sz="quarter" idx="42" hasCustomPrompt="1"/>
          </p:nvPr>
        </p:nvSpPr>
        <p:spPr>
          <a:xfrm>
            <a:off x="5810446" y="5675261"/>
            <a:ext cx="1358521" cy="806766"/>
          </a:xfrm>
          <a:prstGeom prst="rect">
            <a:avLst/>
          </a:prstGeom>
          <a:solidFill>
            <a:schemeClr val="tx2">
              <a:lumMod val="10000"/>
              <a:lumOff val="90000"/>
            </a:schemeClr>
          </a:solidFill>
          <a:ln w="19050">
            <a:noFill/>
          </a:ln>
        </p:spPr>
        <p:txBody>
          <a:bodyPr tIns="0" bIns="182880" anchor="b"/>
          <a:lstStyle>
            <a:lvl1pPr algn="ctr">
              <a:buNone/>
              <a:defRPr sz="1200" baseline="0">
                <a:solidFill>
                  <a:schemeClr val="tx1">
                    <a:lumMod val="75000"/>
                    <a:lumOff val="25000"/>
                  </a:schemeClr>
                </a:solidFill>
              </a:defRPr>
            </a:lvl1pPr>
          </a:lstStyle>
          <a:p>
            <a:r>
              <a:rPr lang="en-US" dirty="0"/>
              <a:t>Click Icon To Add Image</a:t>
            </a:r>
          </a:p>
        </p:txBody>
      </p:sp>
      <p:sp>
        <p:nvSpPr>
          <p:cNvPr id="53" name="Text Placeholder 3">
            <a:extLst>
              <a:ext uri="{FF2B5EF4-FFF2-40B4-BE49-F238E27FC236}">
                <a16:creationId xmlns:a16="http://schemas.microsoft.com/office/drawing/2014/main" id="{49083E5A-1E5C-4938-BB63-B8F389FA36F1}"/>
              </a:ext>
            </a:extLst>
          </p:cNvPr>
          <p:cNvSpPr>
            <a:spLocks noGrp="1"/>
          </p:cNvSpPr>
          <p:nvPr>
            <p:ph type="body" sz="half" idx="43"/>
          </p:nvPr>
        </p:nvSpPr>
        <p:spPr>
          <a:xfrm>
            <a:off x="7456371" y="5976124"/>
            <a:ext cx="4463244" cy="540035"/>
          </a:xfrm>
          <a:prstGeom prst="rect">
            <a:avLst/>
          </a:prstGeom>
        </p:spPr>
        <p:txBody>
          <a:bodyPr wrap="square" lIns="0" tIns="0" rIns="0" bIns="0" anchor="t">
            <a:noAutofit/>
          </a:bodyPr>
          <a:lstStyle>
            <a:lvl1pPr marL="0" indent="0" algn="l">
              <a:buNone/>
              <a:defRPr sz="1467" b="0" baseline="0">
                <a:solidFill>
                  <a:schemeClr val="tx1">
                    <a:lumMod val="50000"/>
                    <a:lumOff val="50000"/>
                  </a:schemeClr>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algn="ctr"/>
            <a:endParaRPr lang="en-US" sz="1333" dirty="0">
              <a:solidFill>
                <a:schemeClr val="tx1">
                  <a:lumMod val="50000"/>
                  <a:lumOff val="50000"/>
                </a:schemeClr>
              </a:solidFill>
            </a:endParaRPr>
          </a:p>
          <a:p>
            <a:pPr algn="ctr"/>
            <a:endParaRPr lang="en-US" sz="1333" dirty="0">
              <a:solidFill>
                <a:schemeClr val="tx1">
                  <a:lumMod val="50000"/>
                  <a:lumOff val="50000"/>
                </a:schemeClr>
              </a:solidFill>
            </a:endParaRPr>
          </a:p>
          <a:p>
            <a:pPr algn="ctr"/>
            <a:endParaRPr lang="en-US" sz="1333" dirty="0">
              <a:solidFill>
                <a:schemeClr val="tx1">
                  <a:lumMod val="50000"/>
                  <a:lumOff val="50000"/>
                </a:schemeClr>
              </a:solidFill>
            </a:endParaRPr>
          </a:p>
          <a:p>
            <a:pPr algn="ctr"/>
            <a:endParaRPr lang="en-US" sz="1333" dirty="0">
              <a:solidFill>
                <a:schemeClr val="tx1">
                  <a:lumMod val="50000"/>
                  <a:lumOff val="50000"/>
                </a:schemeClr>
              </a:solidFill>
            </a:endParaRPr>
          </a:p>
          <a:p>
            <a:pPr algn="ctr"/>
            <a:endParaRPr lang="en-US" sz="1333" dirty="0">
              <a:solidFill>
                <a:schemeClr val="tx1">
                  <a:lumMod val="50000"/>
                  <a:lumOff val="50000"/>
                </a:schemeClr>
              </a:solidFill>
            </a:endParaRPr>
          </a:p>
        </p:txBody>
      </p:sp>
      <p:sp>
        <p:nvSpPr>
          <p:cNvPr id="54" name="Text Placeholder 3">
            <a:extLst>
              <a:ext uri="{FF2B5EF4-FFF2-40B4-BE49-F238E27FC236}">
                <a16:creationId xmlns:a16="http://schemas.microsoft.com/office/drawing/2014/main" id="{FA3FD1B7-15F1-4DF4-9684-21ACF1D84CF6}"/>
              </a:ext>
            </a:extLst>
          </p:cNvPr>
          <p:cNvSpPr>
            <a:spLocks noGrp="1"/>
          </p:cNvSpPr>
          <p:nvPr>
            <p:ph type="body" sz="half" idx="44" hasCustomPrompt="1"/>
          </p:nvPr>
        </p:nvSpPr>
        <p:spPr>
          <a:xfrm>
            <a:off x="7456370" y="5599990"/>
            <a:ext cx="4463244" cy="289422"/>
          </a:xfrm>
          <a:prstGeom prst="rect">
            <a:avLst/>
          </a:prstGeom>
        </p:spPr>
        <p:txBody>
          <a:bodyPr wrap="square" lIns="0" tIns="0" rIns="0" bIns="0" anchor="ctr">
            <a:noAutofit/>
          </a:bodyPr>
          <a:lstStyle>
            <a:lvl1pPr marL="0" indent="0" algn="l">
              <a:buNone/>
              <a:defRPr sz="1400" b="1" baseline="0">
                <a:solidFill>
                  <a:schemeClr val="accent3"/>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Title Goes Here</a:t>
            </a:r>
          </a:p>
        </p:txBody>
      </p:sp>
    </p:spTree>
    <p:extLst>
      <p:ext uri="{BB962C8B-B14F-4D97-AF65-F5344CB8AC3E}">
        <p14:creationId xmlns:p14="http://schemas.microsoft.com/office/powerpoint/2010/main" val="28480963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Pic2">
    <p:spTree>
      <p:nvGrpSpPr>
        <p:cNvPr id="1" name=""/>
        <p:cNvGrpSpPr/>
        <p:nvPr/>
      </p:nvGrpSpPr>
      <p:grpSpPr>
        <a:xfrm>
          <a:off x="0" y="0"/>
          <a:ext cx="0" cy="0"/>
          <a:chOff x="0" y="0"/>
          <a:chExt cx="0" cy="0"/>
        </a:xfrm>
      </p:grpSpPr>
      <p:sp>
        <p:nvSpPr>
          <p:cNvPr id="50" name="Rectangle 49"/>
          <p:cNvSpPr/>
          <p:nvPr userDrawn="1"/>
        </p:nvSpPr>
        <p:spPr>
          <a:xfrm>
            <a:off x="1791385" y="1448867"/>
            <a:ext cx="4863951" cy="1116533"/>
          </a:xfrm>
          <a:prstGeom prst="rect">
            <a:avLst/>
          </a:prstGeom>
          <a:solidFill>
            <a:schemeClr val="tx2">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51" name="Rectangle 50"/>
          <p:cNvSpPr/>
          <p:nvPr userDrawn="1"/>
        </p:nvSpPr>
        <p:spPr>
          <a:xfrm>
            <a:off x="872690" y="1448867"/>
            <a:ext cx="918695" cy="111653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01</a:t>
            </a:r>
          </a:p>
        </p:txBody>
      </p:sp>
      <p:sp>
        <p:nvSpPr>
          <p:cNvPr id="52" name="Text Placeholder 3"/>
          <p:cNvSpPr>
            <a:spLocks noGrp="1"/>
          </p:cNvSpPr>
          <p:nvPr>
            <p:ph type="body" sz="half" idx="28"/>
          </p:nvPr>
        </p:nvSpPr>
        <p:spPr>
          <a:xfrm>
            <a:off x="1937558" y="1928284"/>
            <a:ext cx="4463244" cy="538920"/>
          </a:xfrm>
          <a:prstGeom prst="rect">
            <a:avLst/>
          </a:prstGeom>
        </p:spPr>
        <p:txBody>
          <a:bodyPr wrap="square" lIns="0" tIns="0" rIns="0" bIns="0" anchor="t">
            <a:noAutofit/>
          </a:bodyPr>
          <a:lstStyle>
            <a:lvl1pPr marL="0" indent="0" algn="l">
              <a:buNone/>
              <a:defRPr sz="1467" b="0" baseline="0">
                <a:solidFill>
                  <a:schemeClr val="tx1">
                    <a:lumMod val="50000"/>
                    <a:lumOff val="50000"/>
                  </a:schemeClr>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algn="ctr"/>
            <a:endParaRPr lang="en-US" sz="1333" dirty="0">
              <a:solidFill>
                <a:schemeClr val="tx1">
                  <a:lumMod val="50000"/>
                  <a:lumOff val="50000"/>
                </a:schemeClr>
              </a:solidFill>
            </a:endParaRPr>
          </a:p>
          <a:p>
            <a:pPr algn="ctr"/>
            <a:endParaRPr lang="en-US" sz="1333" dirty="0">
              <a:solidFill>
                <a:schemeClr val="tx1">
                  <a:lumMod val="50000"/>
                  <a:lumOff val="50000"/>
                </a:schemeClr>
              </a:solidFill>
            </a:endParaRPr>
          </a:p>
          <a:p>
            <a:pPr algn="ctr"/>
            <a:endParaRPr lang="en-US" sz="1333" dirty="0">
              <a:solidFill>
                <a:schemeClr val="tx1">
                  <a:lumMod val="50000"/>
                  <a:lumOff val="50000"/>
                </a:schemeClr>
              </a:solidFill>
            </a:endParaRPr>
          </a:p>
        </p:txBody>
      </p:sp>
      <p:sp>
        <p:nvSpPr>
          <p:cNvPr id="53" name="Text Placeholder 3"/>
          <p:cNvSpPr>
            <a:spLocks noGrp="1"/>
          </p:cNvSpPr>
          <p:nvPr>
            <p:ph type="body" sz="half" idx="29" hasCustomPrompt="1"/>
          </p:nvPr>
        </p:nvSpPr>
        <p:spPr>
          <a:xfrm>
            <a:off x="1937557" y="1537634"/>
            <a:ext cx="4463244" cy="390649"/>
          </a:xfrm>
          <a:prstGeom prst="rect">
            <a:avLst/>
          </a:prstGeom>
        </p:spPr>
        <p:txBody>
          <a:bodyPr wrap="square" lIns="0" tIns="0" rIns="0" bIns="0" anchor="ctr">
            <a:noAutofit/>
          </a:bodyPr>
          <a:lstStyle>
            <a:lvl1pPr marL="0" indent="0" algn="l">
              <a:buNone/>
              <a:defRPr sz="1867" b="1" baseline="0">
                <a:solidFill>
                  <a:schemeClr val="tx1">
                    <a:lumMod val="50000"/>
                    <a:lumOff val="50000"/>
                  </a:schemeClr>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Title Goes Here</a:t>
            </a:r>
          </a:p>
        </p:txBody>
      </p:sp>
      <p:sp>
        <p:nvSpPr>
          <p:cNvPr id="59" name="Picture Placeholder 7"/>
          <p:cNvSpPr>
            <a:spLocks noGrp="1"/>
          </p:cNvSpPr>
          <p:nvPr>
            <p:ph type="pic" sz="quarter" idx="32" hasCustomPrompt="1"/>
          </p:nvPr>
        </p:nvSpPr>
        <p:spPr>
          <a:xfrm>
            <a:off x="6908800" y="1454277"/>
            <a:ext cx="4381233" cy="4770064"/>
          </a:xfrm>
          <a:prstGeom prst="rect">
            <a:avLst/>
          </a:prstGeom>
          <a:solidFill>
            <a:schemeClr val="accent5"/>
          </a:solidFill>
          <a:ln w="6350">
            <a:noFill/>
          </a:ln>
        </p:spPr>
        <p:txBody>
          <a:bodyPr tIns="0" bIns="182880" anchor="b"/>
          <a:lstStyle>
            <a:lvl1pPr algn="ctr">
              <a:buNone/>
              <a:defRPr sz="1600">
                <a:solidFill>
                  <a:schemeClr val="tx1">
                    <a:lumMod val="50000"/>
                    <a:lumOff val="50000"/>
                  </a:schemeClr>
                </a:solidFill>
              </a:defRPr>
            </a:lvl1pPr>
          </a:lstStyle>
          <a:p>
            <a:r>
              <a:rPr lang="en-US" dirty="0"/>
              <a:t>Image Holder</a:t>
            </a:r>
          </a:p>
        </p:txBody>
      </p:sp>
      <p:sp>
        <p:nvSpPr>
          <p:cNvPr id="26" name="Rectangle 25"/>
          <p:cNvSpPr/>
          <p:nvPr userDrawn="1"/>
        </p:nvSpPr>
        <p:spPr>
          <a:xfrm>
            <a:off x="1791385" y="2677167"/>
            <a:ext cx="4863951" cy="1116533"/>
          </a:xfrm>
          <a:prstGeom prst="rect">
            <a:avLst/>
          </a:prstGeom>
          <a:solidFill>
            <a:schemeClr val="tx2">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7" name="Rectangle 26"/>
          <p:cNvSpPr/>
          <p:nvPr userDrawn="1"/>
        </p:nvSpPr>
        <p:spPr>
          <a:xfrm>
            <a:off x="872690" y="2677167"/>
            <a:ext cx="918695" cy="111653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02</a:t>
            </a:r>
          </a:p>
        </p:txBody>
      </p:sp>
      <p:sp>
        <p:nvSpPr>
          <p:cNvPr id="28" name="Text Placeholder 3"/>
          <p:cNvSpPr>
            <a:spLocks noGrp="1"/>
          </p:cNvSpPr>
          <p:nvPr>
            <p:ph type="body" sz="half" idx="33"/>
          </p:nvPr>
        </p:nvSpPr>
        <p:spPr>
          <a:xfrm>
            <a:off x="1937558" y="3156584"/>
            <a:ext cx="4463244" cy="538920"/>
          </a:xfrm>
          <a:prstGeom prst="rect">
            <a:avLst/>
          </a:prstGeom>
        </p:spPr>
        <p:txBody>
          <a:bodyPr wrap="square" lIns="0" tIns="0" rIns="0" bIns="0" anchor="t">
            <a:noAutofit/>
          </a:bodyPr>
          <a:lstStyle>
            <a:lvl1pPr marL="0" indent="0" algn="l">
              <a:buNone/>
              <a:defRPr sz="1467" b="0" baseline="0">
                <a:solidFill>
                  <a:schemeClr val="tx1">
                    <a:lumMod val="50000"/>
                    <a:lumOff val="50000"/>
                  </a:schemeClr>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algn="ctr"/>
            <a:endParaRPr lang="en-US" sz="1333" dirty="0">
              <a:solidFill>
                <a:schemeClr val="tx1">
                  <a:lumMod val="50000"/>
                  <a:lumOff val="50000"/>
                </a:schemeClr>
              </a:solidFill>
            </a:endParaRPr>
          </a:p>
          <a:p>
            <a:pPr algn="ctr"/>
            <a:endParaRPr lang="en-US" sz="1333" dirty="0">
              <a:solidFill>
                <a:schemeClr val="tx1">
                  <a:lumMod val="50000"/>
                  <a:lumOff val="50000"/>
                </a:schemeClr>
              </a:solidFill>
            </a:endParaRPr>
          </a:p>
          <a:p>
            <a:pPr algn="ctr"/>
            <a:endParaRPr lang="en-US" sz="1333" dirty="0">
              <a:solidFill>
                <a:schemeClr val="tx1">
                  <a:lumMod val="50000"/>
                  <a:lumOff val="50000"/>
                </a:schemeClr>
              </a:solidFill>
            </a:endParaRPr>
          </a:p>
        </p:txBody>
      </p:sp>
      <p:sp>
        <p:nvSpPr>
          <p:cNvPr id="29" name="Text Placeholder 3"/>
          <p:cNvSpPr>
            <a:spLocks noGrp="1"/>
          </p:cNvSpPr>
          <p:nvPr>
            <p:ph type="body" sz="half" idx="34" hasCustomPrompt="1"/>
          </p:nvPr>
        </p:nvSpPr>
        <p:spPr>
          <a:xfrm>
            <a:off x="1937557" y="2765934"/>
            <a:ext cx="4463244" cy="390649"/>
          </a:xfrm>
          <a:prstGeom prst="rect">
            <a:avLst/>
          </a:prstGeom>
        </p:spPr>
        <p:txBody>
          <a:bodyPr wrap="square" lIns="0" tIns="0" rIns="0" bIns="0" anchor="ctr">
            <a:noAutofit/>
          </a:bodyPr>
          <a:lstStyle>
            <a:lvl1pPr marL="0" indent="0" algn="l">
              <a:buNone/>
              <a:defRPr sz="1867" b="1" baseline="0">
                <a:solidFill>
                  <a:schemeClr val="tx1">
                    <a:lumMod val="50000"/>
                    <a:lumOff val="50000"/>
                  </a:schemeClr>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Title Goes Here</a:t>
            </a:r>
          </a:p>
        </p:txBody>
      </p:sp>
      <p:sp>
        <p:nvSpPr>
          <p:cNvPr id="30" name="Rectangle 29"/>
          <p:cNvSpPr/>
          <p:nvPr userDrawn="1"/>
        </p:nvSpPr>
        <p:spPr>
          <a:xfrm>
            <a:off x="1791385" y="3909200"/>
            <a:ext cx="4863951" cy="1116533"/>
          </a:xfrm>
          <a:prstGeom prst="rect">
            <a:avLst/>
          </a:prstGeom>
          <a:solidFill>
            <a:schemeClr val="tx2">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31" name="Rectangle 30"/>
          <p:cNvSpPr/>
          <p:nvPr userDrawn="1"/>
        </p:nvSpPr>
        <p:spPr>
          <a:xfrm>
            <a:off x="872690" y="3909200"/>
            <a:ext cx="918695" cy="111653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03</a:t>
            </a:r>
          </a:p>
        </p:txBody>
      </p:sp>
      <p:sp>
        <p:nvSpPr>
          <p:cNvPr id="32" name="Text Placeholder 3"/>
          <p:cNvSpPr>
            <a:spLocks noGrp="1"/>
          </p:cNvSpPr>
          <p:nvPr>
            <p:ph type="body" sz="half" idx="35"/>
          </p:nvPr>
        </p:nvSpPr>
        <p:spPr>
          <a:xfrm>
            <a:off x="1937558" y="4388617"/>
            <a:ext cx="4463244" cy="538920"/>
          </a:xfrm>
          <a:prstGeom prst="rect">
            <a:avLst/>
          </a:prstGeom>
        </p:spPr>
        <p:txBody>
          <a:bodyPr wrap="square" lIns="0" tIns="0" rIns="0" bIns="0" anchor="t">
            <a:noAutofit/>
          </a:bodyPr>
          <a:lstStyle>
            <a:lvl1pPr marL="0" indent="0" algn="l">
              <a:buNone/>
              <a:defRPr sz="1467" b="0" baseline="0">
                <a:solidFill>
                  <a:schemeClr val="tx1">
                    <a:lumMod val="50000"/>
                    <a:lumOff val="50000"/>
                  </a:schemeClr>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algn="ctr"/>
            <a:endParaRPr lang="en-US" sz="1333" dirty="0">
              <a:solidFill>
                <a:schemeClr val="tx1">
                  <a:lumMod val="50000"/>
                  <a:lumOff val="50000"/>
                </a:schemeClr>
              </a:solidFill>
            </a:endParaRPr>
          </a:p>
          <a:p>
            <a:pPr algn="ctr"/>
            <a:endParaRPr lang="en-US" sz="1333" dirty="0">
              <a:solidFill>
                <a:schemeClr val="tx1">
                  <a:lumMod val="50000"/>
                  <a:lumOff val="50000"/>
                </a:schemeClr>
              </a:solidFill>
            </a:endParaRPr>
          </a:p>
          <a:p>
            <a:pPr algn="ctr"/>
            <a:endParaRPr lang="en-US" sz="1333" dirty="0">
              <a:solidFill>
                <a:schemeClr val="tx1">
                  <a:lumMod val="50000"/>
                  <a:lumOff val="50000"/>
                </a:schemeClr>
              </a:solidFill>
            </a:endParaRPr>
          </a:p>
        </p:txBody>
      </p:sp>
      <p:sp>
        <p:nvSpPr>
          <p:cNvPr id="33" name="Text Placeholder 3"/>
          <p:cNvSpPr>
            <a:spLocks noGrp="1"/>
          </p:cNvSpPr>
          <p:nvPr>
            <p:ph type="body" sz="half" idx="36" hasCustomPrompt="1"/>
          </p:nvPr>
        </p:nvSpPr>
        <p:spPr>
          <a:xfrm>
            <a:off x="1937557" y="3997967"/>
            <a:ext cx="4463244" cy="390649"/>
          </a:xfrm>
          <a:prstGeom prst="rect">
            <a:avLst/>
          </a:prstGeom>
        </p:spPr>
        <p:txBody>
          <a:bodyPr wrap="square" lIns="0" tIns="0" rIns="0" bIns="0" anchor="ctr">
            <a:noAutofit/>
          </a:bodyPr>
          <a:lstStyle>
            <a:lvl1pPr marL="0" indent="0" algn="l">
              <a:buNone/>
              <a:defRPr sz="1867" b="1" baseline="0">
                <a:solidFill>
                  <a:schemeClr val="tx1">
                    <a:lumMod val="50000"/>
                    <a:lumOff val="50000"/>
                  </a:schemeClr>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Title Goes Here</a:t>
            </a:r>
          </a:p>
        </p:txBody>
      </p:sp>
      <p:sp>
        <p:nvSpPr>
          <p:cNvPr id="34" name="Rectangle 33"/>
          <p:cNvSpPr/>
          <p:nvPr userDrawn="1"/>
        </p:nvSpPr>
        <p:spPr>
          <a:xfrm>
            <a:off x="1791385" y="5141234"/>
            <a:ext cx="4863951" cy="1116533"/>
          </a:xfrm>
          <a:prstGeom prst="rect">
            <a:avLst/>
          </a:prstGeom>
          <a:solidFill>
            <a:schemeClr val="tx2">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35" name="Rectangle 34"/>
          <p:cNvSpPr/>
          <p:nvPr userDrawn="1"/>
        </p:nvSpPr>
        <p:spPr>
          <a:xfrm>
            <a:off x="872690" y="5141234"/>
            <a:ext cx="918695" cy="111653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04</a:t>
            </a:r>
          </a:p>
        </p:txBody>
      </p:sp>
      <p:sp>
        <p:nvSpPr>
          <p:cNvPr id="36" name="Text Placeholder 3"/>
          <p:cNvSpPr>
            <a:spLocks noGrp="1"/>
          </p:cNvSpPr>
          <p:nvPr>
            <p:ph type="body" sz="half" idx="37"/>
          </p:nvPr>
        </p:nvSpPr>
        <p:spPr>
          <a:xfrm>
            <a:off x="1937558" y="5620651"/>
            <a:ext cx="4463244" cy="538920"/>
          </a:xfrm>
          <a:prstGeom prst="rect">
            <a:avLst/>
          </a:prstGeom>
        </p:spPr>
        <p:txBody>
          <a:bodyPr wrap="square" lIns="0" tIns="0" rIns="0" bIns="0" anchor="t">
            <a:noAutofit/>
          </a:bodyPr>
          <a:lstStyle>
            <a:lvl1pPr marL="0" indent="0" algn="l">
              <a:buNone/>
              <a:defRPr sz="1467" b="0" baseline="0">
                <a:solidFill>
                  <a:schemeClr val="tx1">
                    <a:lumMod val="50000"/>
                    <a:lumOff val="50000"/>
                  </a:schemeClr>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algn="ctr"/>
            <a:endParaRPr lang="en-US" sz="1333" dirty="0">
              <a:solidFill>
                <a:schemeClr val="tx1">
                  <a:lumMod val="50000"/>
                  <a:lumOff val="50000"/>
                </a:schemeClr>
              </a:solidFill>
            </a:endParaRPr>
          </a:p>
          <a:p>
            <a:pPr algn="ctr"/>
            <a:endParaRPr lang="en-US" sz="1333" dirty="0">
              <a:solidFill>
                <a:schemeClr val="tx1">
                  <a:lumMod val="50000"/>
                  <a:lumOff val="50000"/>
                </a:schemeClr>
              </a:solidFill>
            </a:endParaRPr>
          </a:p>
          <a:p>
            <a:pPr algn="ctr"/>
            <a:endParaRPr lang="en-US" sz="1333" dirty="0">
              <a:solidFill>
                <a:schemeClr val="tx1">
                  <a:lumMod val="50000"/>
                  <a:lumOff val="50000"/>
                </a:schemeClr>
              </a:solidFill>
            </a:endParaRPr>
          </a:p>
        </p:txBody>
      </p:sp>
      <p:sp>
        <p:nvSpPr>
          <p:cNvPr id="37" name="Text Placeholder 3"/>
          <p:cNvSpPr>
            <a:spLocks noGrp="1"/>
          </p:cNvSpPr>
          <p:nvPr>
            <p:ph type="body" sz="half" idx="38" hasCustomPrompt="1"/>
          </p:nvPr>
        </p:nvSpPr>
        <p:spPr>
          <a:xfrm>
            <a:off x="1937557" y="5230001"/>
            <a:ext cx="4463244" cy="390649"/>
          </a:xfrm>
          <a:prstGeom prst="rect">
            <a:avLst/>
          </a:prstGeom>
        </p:spPr>
        <p:txBody>
          <a:bodyPr wrap="square" lIns="0" tIns="0" rIns="0" bIns="0" anchor="ctr">
            <a:noAutofit/>
          </a:bodyPr>
          <a:lstStyle>
            <a:lvl1pPr marL="0" indent="0" algn="l">
              <a:buNone/>
              <a:defRPr sz="1867" b="1" baseline="0">
                <a:solidFill>
                  <a:schemeClr val="tx1">
                    <a:lumMod val="50000"/>
                    <a:lumOff val="50000"/>
                  </a:schemeClr>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Title Goes Here</a:t>
            </a:r>
          </a:p>
        </p:txBody>
      </p:sp>
      <p:sp>
        <p:nvSpPr>
          <p:cNvPr id="21" name="Title 1"/>
          <p:cNvSpPr>
            <a:spLocks noGrp="1"/>
          </p:cNvSpPr>
          <p:nvPr>
            <p:ph type="title" hasCustomPrompt="1"/>
          </p:nvPr>
        </p:nvSpPr>
        <p:spPr>
          <a:xfrm>
            <a:off x="2336800" y="216479"/>
            <a:ext cx="7518400" cy="471365"/>
          </a:xfrm>
          <a:prstGeom prst="rect">
            <a:avLst/>
          </a:prstGeom>
        </p:spPr>
        <p:txBody>
          <a:bodyPr wrap="none" lIns="0" tIns="0" rIns="0" bIns="0" anchor="ctr">
            <a:noAutofit/>
          </a:bodyPr>
          <a:lstStyle>
            <a:lvl1pPr algn="ctr">
              <a:defRPr sz="3200" b="0" baseline="0">
                <a:solidFill>
                  <a:schemeClr val="tx1">
                    <a:lumMod val="50000"/>
                    <a:lumOff val="50000"/>
                  </a:schemeClr>
                </a:solidFill>
              </a:defRPr>
            </a:lvl1pPr>
          </a:lstStyle>
          <a:p>
            <a:r>
              <a:rPr lang="en-US" dirty="0"/>
              <a:t>Click To Edit Master Title Style</a:t>
            </a:r>
          </a:p>
        </p:txBody>
      </p:sp>
      <p:sp>
        <p:nvSpPr>
          <p:cNvPr id="22" name="Text Placeholder 3"/>
          <p:cNvSpPr>
            <a:spLocks noGrp="1"/>
          </p:cNvSpPr>
          <p:nvPr>
            <p:ph type="body" sz="half" idx="2" hasCustomPrompt="1"/>
          </p:nvPr>
        </p:nvSpPr>
        <p:spPr>
          <a:xfrm>
            <a:off x="3352800" y="685800"/>
            <a:ext cx="5486400" cy="267661"/>
          </a:xfrm>
          <a:prstGeom prst="rect">
            <a:avLst/>
          </a:prstGeom>
        </p:spPr>
        <p:txBody>
          <a:bodyPr wrap="none" lIns="0" tIns="0" rIns="0" bIns="0" anchor="ctr">
            <a:noAutofit/>
          </a:bodyPr>
          <a:lstStyle>
            <a:lvl1pPr marL="0" indent="0" algn="ctr">
              <a:buNone/>
              <a:defRPr sz="1600" b="1" baseline="0">
                <a:solidFill>
                  <a:srgbClr val="237DB9"/>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Subtext Goes Here</a:t>
            </a:r>
          </a:p>
        </p:txBody>
      </p:sp>
      <p:sp>
        <p:nvSpPr>
          <p:cNvPr id="23" name="Rectangle 7"/>
          <p:cNvSpPr>
            <a:spLocks noChangeArrowheads="1"/>
          </p:cNvSpPr>
          <p:nvPr userDrawn="1"/>
        </p:nvSpPr>
        <p:spPr bwMode="auto">
          <a:xfrm rot="16200000" flipH="1">
            <a:off x="5975350" y="641351"/>
            <a:ext cx="241300" cy="12192000"/>
          </a:xfrm>
          <a:prstGeom prst="rect">
            <a:avLst/>
          </a:prstGeom>
          <a:solidFill>
            <a:srgbClr val="237DB9"/>
          </a:solidFill>
          <a:ln w="9525">
            <a:noFill/>
            <a:miter lim="800000"/>
            <a:headEnd/>
            <a:tailEnd/>
          </a:ln>
        </p:spPr>
        <p:txBody>
          <a:bodyPr vert="horz" wrap="square" lIns="121920" tIns="60960" rIns="121920" bIns="60960" numCol="1" anchor="t" anchorCtr="0" compatLnSpc="1">
            <a:prstTxWarp prst="textNoShape">
              <a:avLst/>
            </a:prstTxWarp>
          </a:bodyPr>
          <a:lstStyle/>
          <a:p>
            <a:endParaRPr lang="en-US" sz="2400" dirty="0"/>
          </a:p>
        </p:txBody>
      </p:sp>
      <p:cxnSp>
        <p:nvCxnSpPr>
          <p:cNvPr id="24" name="Straight Connector 23"/>
          <p:cNvCxnSpPr/>
          <p:nvPr userDrawn="1"/>
        </p:nvCxnSpPr>
        <p:spPr>
          <a:xfrm>
            <a:off x="0" y="6477000"/>
            <a:ext cx="12192000" cy="0"/>
          </a:xfrm>
          <a:prstGeom prst="line">
            <a:avLst/>
          </a:prstGeom>
          <a:ln>
            <a:solidFill>
              <a:srgbClr val="F5B31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87102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5_Pic05">
    <p:spTree>
      <p:nvGrpSpPr>
        <p:cNvPr id="1" name=""/>
        <p:cNvGrpSpPr/>
        <p:nvPr/>
      </p:nvGrpSpPr>
      <p:grpSpPr>
        <a:xfrm>
          <a:off x="0" y="0"/>
          <a:ext cx="0" cy="0"/>
          <a:chOff x="0" y="0"/>
          <a:chExt cx="0" cy="0"/>
        </a:xfrm>
      </p:grpSpPr>
      <p:sp>
        <p:nvSpPr>
          <p:cNvPr id="20" name="Picture Placeholder 7"/>
          <p:cNvSpPr>
            <a:spLocks noGrp="1"/>
          </p:cNvSpPr>
          <p:nvPr>
            <p:ph type="pic" sz="quarter" idx="15" hasCustomPrompt="1"/>
          </p:nvPr>
        </p:nvSpPr>
        <p:spPr>
          <a:xfrm>
            <a:off x="0" y="1498600"/>
            <a:ext cx="12192000" cy="3149600"/>
          </a:xfrm>
          <a:prstGeom prst="rect">
            <a:avLst/>
          </a:prstGeom>
          <a:solidFill>
            <a:schemeClr val="accent5"/>
          </a:solidFill>
          <a:ln>
            <a:noFill/>
          </a:ln>
        </p:spPr>
        <p:txBody>
          <a:bodyPr bIns="274320" anchor="b"/>
          <a:lstStyle>
            <a:lvl1pPr algn="ctr">
              <a:buNone/>
              <a:defRPr sz="1600">
                <a:solidFill>
                  <a:schemeClr val="tx1">
                    <a:lumMod val="50000"/>
                    <a:lumOff val="50000"/>
                  </a:schemeClr>
                </a:solidFill>
              </a:defRPr>
            </a:lvl1pPr>
          </a:lstStyle>
          <a:p>
            <a:r>
              <a:rPr lang="en-US" dirty="0"/>
              <a:t>Click Icon To Add Image</a:t>
            </a:r>
          </a:p>
        </p:txBody>
      </p:sp>
      <p:sp>
        <p:nvSpPr>
          <p:cNvPr id="5" name="Title 1"/>
          <p:cNvSpPr>
            <a:spLocks noGrp="1"/>
          </p:cNvSpPr>
          <p:nvPr>
            <p:ph type="title" hasCustomPrompt="1"/>
          </p:nvPr>
        </p:nvSpPr>
        <p:spPr>
          <a:xfrm>
            <a:off x="2336800" y="216479"/>
            <a:ext cx="7518400" cy="471365"/>
          </a:xfrm>
          <a:prstGeom prst="rect">
            <a:avLst/>
          </a:prstGeom>
        </p:spPr>
        <p:txBody>
          <a:bodyPr wrap="none" lIns="0" tIns="0" rIns="0" bIns="0" anchor="ctr">
            <a:noAutofit/>
          </a:bodyPr>
          <a:lstStyle>
            <a:lvl1pPr algn="ctr">
              <a:defRPr sz="3200" b="0" baseline="0">
                <a:solidFill>
                  <a:schemeClr val="tx1">
                    <a:lumMod val="50000"/>
                    <a:lumOff val="50000"/>
                  </a:schemeClr>
                </a:solidFill>
              </a:defRPr>
            </a:lvl1pPr>
          </a:lstStyle>
          <a:p>
            <a:r>
              <a:rPr lang="en-US" dirty="0"/>
              <a:t>Click To Edit Master Title Style</a:t>
            </a:r>
          </a:p>
        </p:txBody>
      </p:sp>
      <p:sp>
        <p:nvSpPr>
          <p:cNvPr id="6" name="Text Placeholder 3"/>
          <p:cNvSpPr>
            <a:spLocks noGrp="1"/>
          </p:cNvSpPr>
          <p:nvPr>
            <p:ph type="body" sz="half" idx="2" hasCustomPrompt="1"/>
          </p:nvPr>
        </p:nvSpPr>
        <p:spPr>
          <a:xfrm>
            <a:off x="3352800" y="685800"/>
            <a:ext cx="5486400" cy="267661"/>
          </a:xfrm>
          <a:prstGeom prst="rect">
            <a:avLst/>
          </a:prstGeom>
        </p:spPr>
        <p:txBody>
          <a:bodyPr wrap="none" lIns="0" tIns="0" rIns="0" bIns="0" anchor="ctr">
            <a:noAutofit/>
          </a:bodyPr>
          <a:lstStyle>
            <a:lvl1pPr marL="0" indent="0" algn="ctr">
              <a:buNone/>
              <a:defRPr sz="1600" b="1" baseline="0">
                <a:solidFill>
                  <a:srgbClr val="237DB9"/>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Subtext Goes Here</a:t>
            </a:r>
          </a:p>
        </p:txBody>
      </p:sp>
      <p:sp>
        <p:nvSpPr>
          <p:cNvPr id="7" name="Rectangle 7"/>
          <p:cNvSpPr>
            <a:spLocks noChangeArrowheads="1"/>
          </p:cNvSpPr>
          <p:nvPr userDrawn="1"/>
        </p:nvSpPr>
        <p:spPr bwMode="auto">
          <a:xfrm rot="16200000" flipH="1">
            <a:off x="5975350" y="641351"/>
            <a:ext cx="241300" cy="12192000"/>
          </a:xfrm>
          <a:prstGeom prst="rect">
            <a:avLst/>
          </a:prstGeom>
          <a:solidFill>
            <a:srgbClr val="237DB9"/>
          </a:solidFill>
          <a:ln w="9525">
            <a:noFill/>
            <a:miter lim="800000"/>
            <a:headEnd/>
            <a:tailEnd/>
          </a:ln>
        </p:spPr>
        <p:txBody>
          <a:bodyPr vert="horz" wrap="square" lIns="121920" tIns="60960" rIns="121920" bIns="60960" numCol="1" anchor="t" anchorCtr="0" compatLnSpc="1">
            <a:prstTxWarp prst="textNoShape">
              <a:avLst/>
            </a:prstTxWarp>
          </a:bodyPr>
          <a:lstStyle/>
          <a:p>
            <a:endParaRPr lang="en-US" sz="2400" dirty="0"/>
          </a:p>
        </p:txBody>
      </p:sp>
      <p:cxnSp>
        <p:nvCxnSpPr>
          <p:cNvPr id="8" name="Straight Connector 7"/>
          <p:cNvCxnSpPr/>
          <p:nvPr userDrawn="1"/>
        </p:nvCxnSpPr>
        <p:spPr>
          <a:xfrm>
            <a:off x="0" y="6477000"/>
            <a:ext cx="12192000" cy="0"/>
          </a:xfrm>
          <a:prstGeom prst="line">
            <a:avLst/>
          </a:prstGeom>
          <a:ln>
            <a:solidFill>
              <a:srgbClr val="F5B31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4185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50000" decel="50000"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fade">
                                      <p:cBhvr>
                                        <p:cTn id="15"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5" grpId="0"/>
      <p:bldP spid="6" grpId="0" build="p">
        <p:tmplLst>
          <p:tmpl lvl="1">
            <p:tnLst>
              <p:par>
                <p:cTn presetID="10" presetClass="entr" presetSubtype="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3_Pic05">
    <p:spTree>
      <p:nvGrpSpPr>
        <p:cNvPr id="1" name=""/>
        <p:cNvGrpSpPr/>
        <p:nvPr/>
      </p:nvGrpSpPr>
      <p:grpSpPr>
        <a:xfrm>
          <a:off x="0" y="0"/>
          <a:ext cx="0" cy="0"/>
          <a:chOff x="0" y="0"/>
          <a:chExt cx="0" cy="0"/>
        </a:xfrm>
      </p:grpSpPr>
      <p:sp>
        <p:nvSpPr>
          <p:cNvPr id="20" name="Picture Placeholder 7"/>
          <p:cNvSpPr>
            <a:spLocks noGrp="1"/>
          </p:cNvSpPr>
          <p:nvPr>
            <p:ph type="pic" sz="quarter" idx="15" hasCustomPrompt="1"/>
          </p:nvPr>
        </p:nvSpPr>
        <p:spPr>
          <a:xfrm>
            <a:off x="0" y="1411707"/>
            <a:ext cx="12192000" cy="4785092"/>
          </a:xfrm>
          <a:prstGeom prst="rect">
            <a:avLst/>
          </a:prstGeom>
          <a:solidFill>
            <a:schemeClr val="tx2">
              <a:lumMod val="10000"/>
              <a:lumOff val="90000"/>
            </a:schemeClr>
          </a:solidFill>
          <a:ln>
            <a:noFill/>
          </a:ln>
        </p:spPr>
        <p:txBody>
          <a:bodyPr bIns="274320" anchor="b"/>
          <a:lstStyle>
            <a:lvl1pPr algn="ctr">
              <a:buNone/>
              <a:defRPr sz="1600">
                <a:solidFill>
                  <a:schemeClr val="tx1">
                    <a:lumMod val="50000"/>
                    <a:lumOff val="50000"/>
                  </a:schemeClr>
                </a:solidFill>
              </a:defRPr>
            </a:lvl1pPr>
          </a:lstStyle>
          <a:p>
            <a:r>
              <a:rPr lang="en-US" dirty="0"/>
              <a:t>Click Icon To Add Image</a:t>
            </a:r>
          </a:p>
        </p:txBody>
      </p:sp>
      <p:sp>
        <p:nvSpPr>
          <p:cNvPr id="5" name="Rectangle 7"/>
          <p:cNvSpPr>
            <a:spLocks noChangeArrowheads="1"/>
          </p:cNvSpPr>
          <p:nvPr userDrawn="1"/>
        </p:nvSpPr>
        <p:spPr bwMode="auto">
          <a:xfrm rot="16200000" flipH="1">
            <a:off x="5975350" y="641351"/>
            <a:ext cx="241300" cy="12192000"/>
          </a:xfrm>
          <a:prstGeom prst="rect">
            <a:avLst/>
          </a:prstGeom>
          <a:solidFill>
            <a:srgbClr val="237DB9"/>
          </a:solidFill>
          <a:ln w="9525">
            <a:noFill/>
            <a:miter lim="800000"/>
            <a:headEnd/>
            <a:tailEnd/>
          </a:ln>
        </p:spPr>
        <p:txBody>
          <a:bodyPr vert="horz" wrap="square" lIns="121920" tIns="60960" rIns="121920" bIns="60960" numCol="1" anchor="t" anchorCtr="0" compatLnSpc="1">
            <a:prstTxWarp prst="textNoShape">
              <a:avLst/>
            </a:prstTxWarp>
          </a:bodyPr>
          <a:lstStyle/>
          <a:p>
            <a:endParaRPr lang="en-US" sz="2400" dirty="0"/>
          </a:p>
        </p:txBody>
      </p:sp>
      <p:cxnSp>
        <p:nvCxnSpPr>
          <p:cNvPr id="6" name="Straight Connector 5"/>
          <p:cNvCxnSpPr/>
          <p:nvPr userDrawn="1"/>
        </p:nvCxnSpPr>
        <p:spPr>
          <a:xfrm>
            <a:off x="0" y="6477000"/>
            <a:ext cx="12192000" cy="0"/>
          </a:xfrm>
          <a:prstGeom prst="line">
            <a:avLst/>
          </a:prstGeom>
          <a:ln>
            <a:solidFill>
              <a:srgbClr val="F5B317"/>
            </a:solidFill>
          </a:ln>
        </p:spPr>
        <p:style>
          <a:lnRef idx="1">
            <a:schemeClr val="accent1"/>
          </a:lnRef>
          <a:fillRef idx="0">
            <a:schemeClr val="accent1"/>
          </a:fillRef>
          <a:effectRef idx="0">
            <a:schemeClr val="accent1"/>
          </a:effectRef>
          <a:fontRef idx="minor">
            <a:schemeClr val="tx1"/>
          </a:fontRef>
        </p:style>
      </p:cxnSp>
      <p:sp>
        <p:nvSpPr>
          <p:cNvPr id="7" name="Title 1"/>
          <p:cNvSpPr>
            <a:spLocks noGrp="1"/>
          </p:cNvSpPr>
          <p:nvPr>
            <p:ph type="title" hasCustomPrompt="1"/>
          </p:nvPr>
        </p:nvSpPr>
        <p:spPr>
          <a:xfrm>
            <a:off x="2336800" y="216479"/>
            <a:ext cx="7518400" cy="471365"/>
          </a:xfrm>
          <a:prstGeom prst="rect">
            <a:avLst/>
          </a:prstGeom>
        </p:spPr>
        <p:txBody>
          <a:bodyPr wrap="none" lIns="0" tIns="0" rIns="0" bIns="0" anchor="ctr">
            <a:noAutofit/>
          </a:bodyPr>
          <a:lstStyle>
            <a:lvl1pPr algn="ctr">
              <a:defRPr sz="3200" b="0" baseline="0">
                <a:solidFill>
                  <a:schemeClr val="tx1">
                    <a:lumMod val="50000"/>
                    <a:lumOff val="50000"/>
                  </a:schemeClr>
                </a:solidFill>
              </a:defRPr>
            </a:lvl1pPr>
          </a:lstStyle>
          <a:p>
            <a:r>
              <a:rPr lang="en-US" dirty="0"/>
              <a:t>Click To Edit Master Title Style</a:t>
            </a:r>
          </a:p>
        </p:txBody>
      </p:sp>
      <p:sp>
        <p:nvSpPr>
          <p:cNvPr id="8" name="Text Placeholder 3"/>
          <p:cNvSpPr>
            <a:spLocks noGrp="1"/>
          </p:cNvSpPr>
          <p:nvPr>
            <p:ph type="body" sz="half" idx="2" hasCustomPrompt="1"/>
          </p:nvPr>
        </p:nvSpPr>
        <p:spPr>
          <a:xfrm>
            <a:off x="3352800" y="685800"/>
            <a:ext cx="5486400" cy="267661"/>
          </a:xfrm>
          <a:prstGeom prst="rect">
            <a:avLst/>
          </a:prstGeom>
        </p:spPr>
        <p:txBody>
          <a:bodyPr wrap="none" lIns="0" tIns="0" rIns="0" bIns="0" anchor="ctr">
            <a:noAutofit/>
          </a:bodyPr>
          <a:lstStyle>
            <a:lvl1pPr marL="0" indent="0" algn="ctr">
              <a:buNone/>
              <a:defRPr sz="1600" b="1" baseline="0">
                <a:solidFill>
                  <a:srgbClr val="237DB9"/>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Subtext Goes Here</a:t>
            </a:r>
          </a:p>
        </p:txBody>
      </p:sp>
    </p:spTree>
    <p:extLst>
      <p:ext uri="{BB962C8B-B14F-4D97-AF65-F5344CB8AC3E}">
        <p14:creationId xmlns:p14="http://schemas.microsoft.com/office/powerpoint/2010/main" val="150278994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7F3A51A-633A-BA42-8E9B-DB380D1B3737}" type="datetimeFigureOut">
              <a:rPr lang="en-US" smtClean="0"/>
              <a:t>1/27/2019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520B8B-DBCF-4E47-A40A-B259D26BE7BA}" type="slidenum">
              <a:rPr lang="en-US" smtClean="0"/>
              <a:t>‹#›</a:t>
            </a:fld>
            <a:endParaRPr lang="en-US"/>
          </a:p>
        </p:txBody>
      </p:sp>
    </p:spTree>
    <p:extLst>
      <p:ext uri="{BB962C8B-B14F-4D97-AF65-F5344CB8AC3E}">
        <p14:creationId xmlns:p14="http://schemas.microsoft.com/office/powerpoint/2010/main" val="90722555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7F3A51A-633A-BA42-8E9B-DB380D1B3737}" type="datetimeFigureOut">
              <a:rPr lang="en-US" smtClean="0"/>
              <a:t>1/27/2019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520B8B-DBCF-4E47-A40A-B259D26BE7BA}" type="slidenum">
              <a:rPr lang="en-US" smtClean="0"/>
              <a:t>‹#›</a:t>
            </a:fld>
            <a:endParaRPr lang="en-US"/>
          </a:p>
        </p:txBody>
      </p:sp>
    </p:spTree>
    <p:extLst>
      <p:ext uri="{BB962C8B-B14F-4D97-AF65-F5344CB8AC3E}">
        <p14:creationId xmlns:p14="http://schemas.microsoft.com/office/powerpoint/2010/main" val="41193855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7F3A51A-633A-BA42-8E9B-DB380D1B3737}" type="datetimeFigureOut">
              <a:rPr lang="en-US" smtClean="0"/>
              <a:t>1/27/2019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520B8B-DBCF-4E47-A40A-B259D26BE7BA}" type="slidenum">
              <a:rPr lang="en-US" smtClean="0"/>
              <a:t>‹#›</a:t>
            </a:fld>
            <a:endParaRPr lang="en-US"/>
          </a:p>
        </p:txBody>
      </p:sp>
    </p:spTree>
    <p:extLst>
      <p:ext uri="{BB962C8B-B14F-4D97-AF65-F5344CB8AC3E}">
        <p14:creationId xmlns:p14="http://schemas.microsoft.com/office/powerpoint/2010/main" val="211148279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7F3A51A-633A-BA42-8E9B-DB380D1B3737}" type="datetimeFigureOut">
              <a:rPr lang="en-US" smtClean="0"/>
              <a:t>1/27/2019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520B8B-DBCF-4E47-A40A-B259D26BE7BA}" type="slidenum">
              <a:rPr lang="en-US" smtClean="0"/>
              <a:t>‹#›</a:t>
            </a:fld>
            <a:endParaRPr lang="en-US"/>
          </a:p>
        </p:txBody>
      </p:sp>
    </p:spTree>
    <p:extLst>
      <p:ext uri="{BB962C8B-B14F-4D97-AF65-F5344CB8AC3E}">
        <p14:creationId xmlns:p14="http://schemas.microsoft.com/office/powerpoint/2010/main" val="52410250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7F3A51A-633A-BA42-8E9B-DB380D1B3737}" type="datetimeFigureOut">
              <a:rPr lang="en-US" smtClean="0"/>
              <a:t>1/27/2019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0520B8B-DBCF-4E47-A40A-B259D26BE7BA}" type="slidenum">
              <a:rPr lang="en-US" smtClean="0"/>
              <a:t>‹#›</a:t>
            </a:fld>
            <a:endParaRPr lang="en-US"/>
          </a:p>
        </p:txBody>
      </p:sp>
    </p:spTree>
    <p:extLst>
      <p:ext uri="{BB962C8B-B14F-4D97-AF65-F5344CB8AC3E}">
        <p14:creationId xmlns:p14="http://schemas.microsoft.com/office/powerpoint/2010/main" val="176034838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7F3A51A-633A-BA42-8E9B-DB380D1B3737}" type="datetimeFigureOut">
              <a:rPr lang="en-US" smtClean="0"/>
              <a:t>1/27/2019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0520B8B-DBCF-4E47-A40A-B259D26BE7BA}" type="slidenum">
              <a:rPr lang="en-US" smtClean="0"/>
              <a:t>‹#›</a:t>
            </a:fld>
            <a:endParaRPr lang="en-US"/>
          </a:p>
        </p:txBody>
      </p:sp>
    </p:spTree>
    <p:extLst>
      <p:ext uri="{BB962C8B-B14F-4D97-AF65-F5344CB8AC3E}">
        <p14:creationId xmlns:p14="http://schemas.microsoft.com/office/powerpoint/2010/main" val="2930347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5_Free Blank With Footer">
    <p:spTree>
      <p:nvGrpSpPr>
        <p:cNvPr id="1" name=""/>
        <p:cNvGrpSpPr/>
        <p:nvPr/>
      </p:nvGrpSpPr>
      <p:grpSpPr>
        <a:xfrm>
          <a:off x="0" y="0"/>
          <a:ext cx="0" cy="0"/>
          <a:chOff x="0" y="0"/>
          <a:chExt cx="0" cy="0"/>
        </a:xfrm>
      </p:grpSpPr>
      <p:sp>
        <p:nvSpPr>
          <p:cNvPr id="2" name="Rectangle 7"/>
          <p:cNvSpPr>
            <a:spLocks noChangeArrowheads="1"/>
          </p:cNvSpPr>
          <p:nvPr userDrawn="1"/>
        </p:nvSpPr>
        <p:spPr bwMode="auto">
          <a:xfrm rot="16200000" flipH="1">
            <a:off x="5975350" y="641351"/>
            <a:ext cx="241300" cy="12192000"/>
          </a:xfrm>
          <a:prstGeom prst="rect">
            <a:avLst/>
          </a:prstGeom>
          <a:solidFill>
            <a:srgbClr val="237DB9"/>
          </a:solidFill>
          <a:ln w="9525">
            <a:noFill/>
            <a:miter lim="800000"/>
            <a:headEnd/>
            <a:tailEnd/>
          </a:ln>
        </p:spPr>
        <p:txBody>
          <a:bodyPr vert="horz" wrap="square" lIns="121920" tIns="60960" rIns="121920" bIns="60960" numCol="1" anchor="t" anchorCtr="0" compatLnSpc="1">
            <a:prstTxWarp prst="textNoShape">
              <a:avLst/>
            </a:prstTxWarp>
          </a:bodyPr>
          <a:lstStyle/>
          <a:p>
            <a:endParaRPr lang="en-US" sz="2400" dirty="0"/>
          </a:p>
        </p:txBody>
      </p:sp>
      <p:cxnSp>
        <p:nvCxnSpPr>
          <p:cNvPr id="3" name="Straight Connector 2"/>
          <p:cNvCxnSpPr/>
          <p:nvPr userDrawn="1"/>
        </p:nvCxnSpPr>
        <p:spPr>
          <a:xfrm>
            <a:off x="0" y="6477000"/>
            <a:ext cx="12192000" cy="0"/>
          </a:xfrm>
          <a:prstGeom prst="line">
            <a:avLst/>
          </a:prstGeom>
          <a:ln>
            <a:solidFill>
              <a:srgbClr val="F5B317"/>
            </a:solidFill>
          </a:ln>
        </p:spPr>
        <p:style>
          <a:lnRef idx="1">
            <a:schemeClr val="accent1"/>
          </a:lnRef>
          <a:fillRef idx="0">
            <a:schemeClr val="accent1"/>
          </a:fillRef>
          <a:effectRef idx="0">
            <a:schemeClr val="accent1"/>
          </a:effectRef>
          <a:fontRef idx="minor">
            <a:schemeClr val="tx1"/>
          </a:fontRef>
        </p:style>
      </p:cxnSp>
      <p:sp>
        <p:nvSpPr>
          <p:cNvPr id="4" name="Title 1"/>
          <p:cNvSpPr>
            <a:spLocks noGrp="1"/>
          </p:cNvSpPr>
          <p:nvPr>
            <p:ph type="title" hasCustomPrompt="1"/>
          </p:nvPr>
        </p:nvSpPr>
        <p:spPr>
          <a:xfrm>
            <a:off x="2336800" y="216479"/>
            <a:ext cx="7518400" cy="471365"/>
          </a:xfrm>
          <a:prstGeom prst="rect">
            <a:avLst/>
          </a:prstGeom>
        </p:spPr>
        <p:txBody>
          <a:bodyPr wrap="none" lIns="0" tIns="0" rIns="0" bIns="0" anchor="ctr">
            <a:noAutofit/>
          </a:bodyPr>
          <a:lstStyle>
            <a:lvl1pPr algn="ctr">
              <a:defRPr sz="3200" b="0" baseline="0">
                <a:solidFill>
                  <a:schemeClr val="tx1">
                    <a:lumMod val="50000"/>
                    <a:lumOff val="50000"/>
                  </a:schemeClr>
                </a:solidFill>
              </a:defRPr>
            </a:lvl1pPr>
          </a:lstStyle>
          <a:p>
            <a:r>
              <a:rPr lang="en-US" dirty="0"/>
              <a:t>Click To Edit Master Title Style</a:t>
            </a:r>
          </a:p>
        </p:txBody>
      </p:sp>
      <p:sp>
        <p:nvSpPr>
          <p:cNvPr id="5" name="Text Placeholder 3"/>
          <p:cNvSpPr>
            <a:spLocks noGrp="1"/>
          </p:cNvSpPr>
          <p:nvPr>
            <p:ph type="body" sz="half" idx="2" hasCustomPrompt="1"/>
          </p:nvPr>
        </p:nvSpPr>
        <p:spPr>
          <a:xfrm>
            <a:off x="3352800" y="685800"/>
            <a:ext cx="5486400" cy="267661"/>
          </a:xfrm>
          <a:prstGeom prst="rect">
            <a:avLst/>
          </a:prstGeom>
        </p:spPr>
        <p:txBody>
          <a:bodyPr wrap="none" lIns="0" tIns="0" rIns="0" bIns="0" anchor="ctr">
            <a:noAutofit/>
          </a:bodyPr>
          <a:lstStyle>
            <a:lvl1pPr marL="0" indent="0" algn="ctr">
              <a:buNone/>
              <a:defRPr sz="1600" b="1" baseline="0">
                <a:solidFill>
                  <a:srgbClr val="237DB9"/>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Subtext Goes Here</a:t>
            </a:r>
          </a:p>
        </p:txBody>
      </p:sp>
    </p:spTree>
    <p:extLst>
      <p:ext uri="{BB962C8B-B14F-4D97-AF65-F5344CB8AC3E}">
        <p14:creationId xmlns:p14="http://schemas.microsoft.com/office/powerpoint/2010/main" val="1493959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tmplLst>
          <p:tmpl lvl="1">
            <p:tnLst>
              <p:par>
                <p:cTn presetID="10" presetClass="entr" presetSubtype="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Lst>
      </p:bldP>
    </p:bld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7F3A51A-633A-BA42-8E9B-DB380D1B3737}" type="datetimeFigureOut">
              <a:rPr lang="en-US" smtClean="0"/>
              <a:t>1/27/2019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0520B8B-DBCF-4E47-A40A-B259D26BE7BA}" type="slidenum">
              <a:rPr lang="en-US" smtClean="0"/>
              <a:t>‹#›</a:t>
            </a:fld>
            <a:endParaRPr lang="en-US"/>
          </a:p>
        </p:txBody>
      </p:sp>
    </p:spTree>
    <p:extLst>
      <p:ext uri="{BB962C8B-B14F-4D97-AF65-F5344CB8AC3E}">
        <p14:creationId xmlns:p14="http://schemas.microsoft.com/office/powerpoint/2010/main" val="85500706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7F3A51A-633A-BA42-8E9B-DB380D1B3737}" type="datetimeFigureOut">
              <a:rPr lang="en-US" smtClean="0"/>
              <a:t>1/27/2019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520B8B-DBCF-4E47-A40A-B259D26BE7BA}" type="slidenum">
              <a:rPr lang="en-US" smtClean="0"/>
              <a:t>‹#›</a:t>
            </a:fld>
            <a:endParaRPr lang="en-US"/>
          </a:p>
        </p:txBody>
      </p:sp>
    </p:spTree>
    <p:extLst>
      <p:ext uri="{BB962C8B-B14F-4D97-AF65-F5344CB8AC3E}">
        <p14:creationId xmlns:p14="http://schemas.microsoft.com/office/powerpoint/2010/main" val="129065937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7F3A51A-633A-BA42-8E9B-DB380D1B3737}" type="datetimeFigureOut">
              <a:rPr lang="en-US" smtClean="0"/>
              <a:t>1/27/2019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520B8B-DBCF-4E47-A40A-B259D26BE7BA}" type="slidenum">
              <a:rPr lang="en-US" smtClean="0"/>
              <a:t>‹#›</a:t>
            </a:fld>
            <a:endParaRPr lang="en-US"/>
          </a:p>
        </p:txBody>
      </p:sp>
    </p:spTree>
    <p:extLst>
      <p:ext uri="{BB962C8B-B14F-4D97-AF65-F5344CB8AC3E}">
        <p14:creationId xmlns:p14="http://schemas.microsoft.com/office/powerpoint/2010/main" val="37984769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7F3A51A-633A-BA42-8E9B-DB380D1B3737}" type="datetimeFigureOut">
              <a:rPr lang="en-US" smtClean="0"/>
              <a:t>1/27/2019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520B8B-DBCF-4E47-A40A-B259D26BE7BA}" type="slidenum">
              <a:rPr lang="en-US" smtClean="0"/>
              <a:t>‹#›</a:t>
            </a:fld>
            <a:endParaRPr lang="en-US"/>
          </a:p>
        </p:txBody>
      </p:sp>
    </p:spTree>
    <p:extLst>
      <p:ext uri="{BB962C8B-B14F-4D97-AF65-F5344CB8AC3E}">
        <p14:creationId xmlns:p14="http://schemas.microsoft.com/office/powerpoint/2010/main" val="177887820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7F3A51A-633A-BA42-8E9B-DB380D1B3737}" type="datetimeFigureOut">
              <a:rPr lang="en-US" smtClean="0"/>
              <a:t>1/27/2019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520B8B-DBCF-4E47-A40A-B259D26BE7BA}" type="slidenum">
              <a:rPr lang="en-US" smtClean="0"/>
              <a:t>‹#›</a:t>
            </a:fld>
            <a:endParaRPr lang="en-US"/>
          </a:p>
        </p:txBody>
      </p:sp>
    </p:spTree>
    <p:extLst>
      <p:ext uri="{BB962C8B-B14F-4D97-AF65-F5344CB8AC3E}">
        <p14:creationId xmlns:p14="http://schemas.microsoft.com/office/powerpoint/2010/main" val="33872512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4_Main Title+ SubTitle+Number">
    <p:spTree>
      <p:nvGrpSpPr>
        <p:cNvPr id="1" name=""/>
        <p:cNvGrpSpPr/>
        <p:nvPr/>
      </p:nvGrpSpPr>
      <p:grpSpPr>
        <a:xfrm>
          <a:off x="0" y="0"/>
          <a:ext cx="0" cy="0"/>
          <a:chOff x="0" y="0"/>
          <a:chExt cx="0" cy="0"/>
        </a:xfrm>
      </p:grpSpPr>
      <p:sp>
        <p:nvSpPr>
          <p:cNvPr id="2" name="Picture Placeholder 7"/>
          <p:cNvSpPr>
            <a:spLocks noGrp="1"/>
          </p:cNvSpPr>
          <p:nvPr>
            <p:ph type="pic" sz="quarter" idx="15" hasCustomPrompt="1"/>
          </p:nvPr>
        </p:nvSpPr>
        <p:spPr>
          <a:xfrm>
            <a:off x="0" y="0"/>
            <a:ext cx="12192000" cy="6858000"/>
          </a:xfrm>
          <a:prstGeom prst="rect">
            <a:avLst/>
          </a:prstGeom>
          <a:solidFill>
            <a:schemeClr val="bg1">
              <a:lumMod val="85000"/>
              <a:alpha val="42000"/>
            </a:schemeClr>
          </a:solidFill>
          <a:ln>
            <a:noFill/>
          </a:ln>
        </p:spPr>
        <p:txBody>
          <a:bodyPr bIns="274320" anchor="b"/>
          <a:lstStyle>
            <a:lvl1pPr algn="ctr">
              <a:buNone/>
              <a:defRPr sz="1600">
                <a:solidFill>
                  <a:schemeClr val="tx1">
                    <a:lumMod val="50000"/>
                    <a:lumOff val="50000"/>
                  </a:schemeClr>
                </a:solidFill>
              </a:defRPr>
            </a:lvl1pPr>
          </a:lstStyle>
          <a:p>
            <a:r>
              <a:rPr lang="en-US" dirty="0"/>
              <a:t>Image Holder</a:t>
            </a:r>
          </a:p>
        </p:txBody>
      </p:sp>
    </p:spTree>
    <p:extLst>
      <p:ext uri="{BB962C8B-B14F-4D97-AF65-F5344CB8AC3E}">
        <p14:creationId xmlns:p14="http://schemas.microsoft.com/office/powerpoint/2010/main" val="174600730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Pic05">
    <p:spTree>
      <p:nvGrpSpPr>
        <p:cNvPr id="1" name=""/>
        <p:cNvGrpSpPr/>
        <p:nvPr/>
      </p:nvGrpSpPr>
      <p:grpSpPr>
        <a:xfrm>
          <a:off x="0" y="0"/>
          <a:ext cx="0" cy="0"/>
          <a:chOff x="0" y="0"/>
          <a:chExt cx="0" cy="0"/>
        </a:xfrm>
      </p:grpSpPr>
      <p:sp>
        <p:nvSpPr>
          <p:cNvPr id="20" name="Picture Placeholder 7"/>
          <p:cNvSpPr>
            <a:spLocks noGrp="1"/>
          </p:cNvSpPr>
          <p:nvPr>
            <p:ph type="pic" sz="quarter" idx="15" hasCustomPrompt="1"/>
          </p:nvPr>
        </p:nvSpPr>
        <p:spPr>
          <a:xfrm>
            <a:off x="0" y="1337123"/>
            <a:ext cx="12192000" cy="3717476"/>
          </a:xfrm>
          <a:prstGeom prst="rect">
            <a:avLst/>
          </a:prstGeom>
          <a:solidFill>
            <a:schemeClr val="accent5"/>
          </a:solidFill>
          <a:ln>
            <a:noFill/>
          </a:ln>
        </p:spPr>
        <p:txBody>
          <a:bodyPr bIns="274320" anchor="b"/>
          <a:lstStyle>
            <a:lvl1pPr algn="ctr">
              <a:buNone/>
              <a:defRPr sz="1600">
                <a:solidFill>
                  <a:schemeClr val="tx1">
                    <a:lumMod val="50000"/>
                    <a:lumOff val="50000"/>
                  </a:schemeClr>
                </a:solidFill>
              </a:defRPr>
            </a:lvl1pPr>
          </a:lstStyle>
          <a:p>
            <a:r>
              <a:rPr lang="en-US" dirty="0"/>
              <a:t>Click Icon To Add Image</a:t>
            </a:r>
          </a:p>
        </p:txBody>
      </p:sp>
      <p:sp>
        <p:nvSpPr>
          <p:cNvPr id="11" name="Title 1"/>
          <p:cNvSpPr>
            <a:spLocks noGrp="1"/>
          </p:cNvSpPr>
          <p:nvPr>
            <p:ph type="title" hasCustomPrompt="1"/>
          </p:nvPr>
        </p:nvSpPr>
        <p:spPr>
          <a:xfrm>
            <a:off x="2336800" y="482600"/>
            <a:ext cx="7518400" cy="471365"/>
          </a:xfrm>
          <a:prstGeom prst="rect">
            <a:avLst/>
          </a:prstGeom>
        </p:spPr>
        <p:txBody>
          <a:bodyPr wrap="none" lIns="0" tIns="0" rIns="0" bIns="0" anchor="ctr">
            <a:noAutofit/>
          </a:bodyPr>
          <a:lstStyle>
            <a:lvl1pPr algn="ctr">
              <a:defRPr sz="3200" b="1" baseline="0">
                <a:solidFill>
                  <a:schemeClr val="tx1">
                    <a:lumMod val="50000"/>
                    <a:lumOff val="50000"/>
                  </a:schemeClr>
                </a:solidFill>
              </a:defRPr>
            </a:lvl1pPr>
          </a:lstStyle>
          <a:p>
            <a:r>
              <a:rPr lang="en-US" dirty="0"/>
              <a:t>Click To Edit Master Title Style</a:t>
            </a:r>
          </a:p>
        </p:txBody>
      </p:sp>
      <p:sp>
        <p:nvSpPr>
          <p:cNvPr id="12" name="Text Placeholder 3"/>
          <p:cNvSpPr>
            <a:spLocks noGrp="1"/>
          </p:cNvSpPr>
          <p:nvPr>
            <p:ph type="body" sz="half" idx="2" hasCustomPrompt="1"/>
          </p:nvPr>
        </p:nvSpPr>
        <p:spPr>
          <a:xfrm>
            <a:off x="3352800" y="951922"/>
            <a:ext cx="5486400" cy="267661"/>
          </a:xfrm>
          <a:prstGeom prst="rect">
            <a:avLst/>
          </a:prstGeom>
        </p:spPr>
        <p:txBody>
          <a:bodyPr wrap="none" lIns="0" tIns="0" rIns="0" bIns="0" anchor="ctr">
            <a:noAutofit/>
          </a:bodyPr>
          <a:lstStyle>
            <a:lvl1pPr marL="0" indent="0" algn="ctr">
              <a:buNone/>
              <a:defRPr sz="1600" b="1" baseline="0">
                <a:solidFill>
                  <a:schemeClr val="bg1">
                    <a:lumMod val="75000"/>
                  </a:schemeClr>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Subtext Goes Here</a:t>
            </a:r>
          </a:p>
        </p:txBody>
      </p:sp>
    </p:spTree>
    <p:extLst>
      <p:ext uri="{BB962C8B-B14F-4D97-AF65-F5344CB8AC3E}">
        <p14:creationId xmlns:p14="http://schemas.microsoft.com/office/powerpoint/2010/main" val="1722321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2">
                                            <p:txEl>
                                              <p:pRg st="0" end="0"/>
                                            </p:txEl>
                                          </p:spTgt>
                                        </p:tgtEl>
                                        <p:attrNameLst>
                                          <p:attrName>style.visibility</p:attrName>
                                        </p:attrNameLst>
                                      </p:cBhvr>
                                      <p:to>
                                        <p:strVal val="visible"/>
                                      </p:to>
                                    </p:set>
                                    <p:animEffect transition="in" filter="fade">
                                      <p:cBhvr>
                                        <p:cTn id="11" dur="500"/>
                                        <p:tgtEl>
                                          <p:spTgt spid="12">
                                            <p:txEl>
                                              <p:pRg st="0" end="0"/>
                                            </p:txEl>
                                          </p:spTgt>
                                        </p:tgtEl>
                                      </p:cBhvr>
                                    </p:animEffect>
                                  </p:childTnLst>
                                </p:cTn>
                              </p:par>
                            </p:childTnLst>
                          </p:cTn>
                        </p:par>
                        <p:par>
                          <p:cTn id="12" fill="hold">
                            <p:stCondLst>
                              <p:cond delay="1000"/>
                            </p:stCondLst>
                            <p:childTnLst>
                              <p:par>
                                <p:cTn id="13" presetID="2" presetClass="entr" presetSubtype="1" accel="50000" decel="50000" fill="hold" grpId="0" nodeType="after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500" fill="hold"/>
                                        <p:tgtEl>
                                          <p:spTgt spid="20"/>
                                        </p:tgtEl>
                                        <p:attrNameLst>
                                          <p:attrName>ppt_x</p:attrName>
                                        </p:attrNameLst>
                                      </p:cBhvr>
                                      <p:tavLst>
                                        <p:tav tm="0">
                                          <p:val>
                                            <p:strVal val="#ppt_x"/>
                                          </p:val>
                                        </p:tav>
                                        <p:tav tm="100000">
                                          <p:val>
                                            <p:strVal val="#ppt_x"/>
                                          </p:val>
                                        </p:tav>
                                      </p:tavLst>
                                    </p:anim>
                                    <p:anim calcmode="lin" valueType="num">
                                      <p:cBhvr additive="base">
                                        <p:cTn id="16" dur="500" fill="hold"/>
                                        <p:tgtEl>
                                          <p:spTgt spid="2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1" grpId="0"/>
      <p:bldP spid="12" grpId="0" build="p">
        <p:tmplLst>
          <p:tmpl lvl="1">
            <p:tnLst>
              <p:par>
                <p:cTn presetID="10" presetClass="entr" presetSubtype="0" fill="hold" nodeType="after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_FullPic">
    <p:spTree>
      <p:nvGrpSpPr>
        <p:cNvPr id="1" name=""/>
        <p:cNvGrpSpPr/>
        <p:nvPr/>
      </p:nvGrpSpPr>
      <p:grpSpPr>
        <a:xfrm>
          <a:off x="0" y="0"/>
          <a:ext cx="0" cy="0"/>
          <a:chOff x="0" y="0"/>
          <a:chExt cx="0" cy="0"/>
        </a:xfrm>
      </p:grpSpPr>
      <p:sp>
        <p:nvSpPr>
          <p:cNvPr id="2" name="Picture Placeholder 7"/>
          <p:cNvSpPr>
            <a:spLocks noGrp="1"/>
          </p:cNvSpPr>
          <p:nvPr>
            <p:ph type="pic" sz="quarter" idx="10" hasCustomPrompt="1"/>
          </p:nvPr>
        </p:nvSpPr>
        <p:spPr>
          <a:xfrm>
            <a:off x="0" y="1"/>
            <a:ext cx="5865571" cy="6857999"/>
          </a:xfrm>
          <a:prstGeom prst="rect">
            <a:avLst/>
          </a:prstGeom>
          <a:ln>
            <a:noFill/>
          </a:ln>
        </p:spPr>
        <p:txBody>
          <a:bodyPr bIns="457200" anchor="b"/>
          <a:lstStyle>
            <a:lvl1pPr algn="ctr">
              <a:buNone/>
              <a:defRPr sz="1600">
                <a:solidFill>
                  <a:schemeClr val="tx1">
                    <a:lumMod val="50000"/>
                    <a:lumOff val="50000"/>
                  </a:schemeClr>
                </a:solidFill>
              </a:defRPr>
            </a:lvl1pPr>
          </a:lstStyle>
          <a:p>
            <a:r>
              <a:rPr lang="en-US" dirty="0"/>
              <a:t>Image Holder</a:t>
            </a:r>
          </a:p>
        </p:txBody>
      </p:sp>
    </p:spTree>
    <p:extLst>
      <p:ext uri="{BB962C8B-B14F-4D97-AF65-F5344CB8AC3E}">
        <p14:creationId xmlns:p14="http://schemas.microsoft.com/office/powerpoint/2010/main" val="1349304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Pic10">
    <p:spTree>
      <p:nvGrpSpPr>
        <p:cNvPr id="1" name=""/>
        <p:cNvGrpSpPr/>
        <p:nvPr/>
      </p:nvGrpSpPr>
      <p:grpSpPr>
        <a:xfrm>
          <a:off x="0" y="0"/>
          <a:ext cx="0" cy="0"/>
          <a:chOff x="0" y="0"/>
          <a:chExt cx="0" cy="0"/>
        </a:xfrm>
      </p:grpSpPr>
      <p:sp>
        <p:nvSpPr>
          <p:cNvPr id="20" name="Rectangle 19"/>
          <p:cNvSpPr/>
          <p:nvPr userDrawn="1"/>
        </p:nvSpPr>
        <p:spPr>
          <a:xfrm>
            <a:off x="2569503" y="999968"/>
            <a:ext cx="3356079" cy="1643611"/>
          </a:xfrm>
          <a:prstGeom prst="rect">
            <a:avLst/>
          </a:prstGeom>
          <a:no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1" name="Picture Placeholder 7"/>
          <p:cNvSpPr>
            <a:spLocks noGrp="1"/>
          </p:cNvSpPr>
          <p:nvPr>
            <p:ph type="pic" sz="quarter" idx="15" hasCustomPrompt="1"/>
          </p:nvPr>
        </p:nvSpPr>
        <p:spPr>
          <a:xfrm>
            <a:off x="6249619" y="0"/>
            <a:ext cx="5942381" cy="6858000"/>
          </a:xfrm>
          <a:prstGeom prst="leftArrowCallout">
            <a:avLst>
              <a:gd name="adj1" fmla="val 50000"/>
              <a:gd name="adj2" fmla="val 4483"/>
              <a:gd name="adj3" fmla="val 3887"/>
              <a:gd name="adj4" fmla="val 96113"/>
            </a:avLst>
          </a:prstGeom>
          <a:ln>
            <a:noFill/>
          </a:ln>
        </p:spPr>
        <p:txBody>
          <a:bodyPr bIns="274320" anchor="b"/>
          <a:lstStyle>
            <a:lvl1pPr algn="ctr">
              <a:buNone/>
              <a:defRPr sz="1600">
                <a:solidFill>
                  <a:schemeClr val="tx1">
                    <a:lumMod val="50000"/>
                    <a:lumOff val="50000"/>
                  </a:schemeClr>
                </a:solidFill>
              </a:defRPr>
            </a:lvl1pPr>
          </a:lstStyle>
          <a:p>
            <a:r>
              <a:rPr lang="en-US" dirty="0"/>
              <a:t>Image Holder</a:t>
            </a:r>
          </a:p>
        </p:txBody>
      </p:sp>
      <p:sp>
        <p:nvSpPr>
          <p:cNvPr id="3" name="Right Arrow Callout 2"/>
          <p:cNvSpPr/>
          <p:nvPr userDrawn="1"/>
        </p:nvSpPr>
        <p:spPr>
          <a:xfrm>
            <a:off x="605803" y="999968"/>
            <a:ext cx="2189379" cy="1643611"/>
          </a:xfrm>
          <a:prstGeom prst="rightArrowCallout">
            <a:avLst>
              <a:gd name="adj1" fmla="val 18792"/>
              <a:gd name="adj2" fmla="val 9396"/>
              <a:gd name="adj3" fmla="val 13111"/>
              <a:gd name="adj4" fmla="val 90954"/>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4" name="Picture Placeholder 7"/>
          <p:cNvSpPr>
            <a:spLocks noGrp="1"/>
          </p:cNvSpPr>
          <p:nvPr>
            <p:ph type="pic" sz="quarter" idx="32" hasCustomPrompt="1"/>
          </p:nvPr>
        </p:nvSpPr>
        <p:spPr>
          <a:xfrm>
            <a:off x="686641" y="1083892"/>
            <a:ext cx="1800155" cy="1454859"/>
          </a:xfrm>
          <a:prstGeom prst="rect">
            <a:avLst/>
          </a:prstGeom>
          <a:solidFill>
            <a:schemeClr val="tx2">
              <a:lumMod val="10000"/>
              <a:lumOff val="90000"/>
            </a:schemeClr>
          </a:solidFill>
          <a:ln w="19050">
            <a:noFill/>
          </a:ln>
        </p:spPr>
        <p:txBody>
          <a:bodyPr tIns="0" bIns="182880" anchor="b"/>
          <a:lstStyle>
            <a:lvl1pPr algn="ctr">
              <a:buNone/>
              <a:defRPr sz="1200" baseline="0">
                <a:solidFill>
                  <a:schemeClr val="tx1">
                    <a:lumMod val="75000"/>
                    <a:lumOff val="25000"/>
                  </a:schemeClr>
                </a:solidFill>
              </a:defRPr>
            </a:lvl1pPr>
          </a:lstStyle>
          <a:p>
            <a:r>
              <a:rPr lang="en-US" dirty="0"/>
              <a:t>Click Icon To Add Image</a:t>
            </a:r>
          </a:p>
        </p:txBody>
      </p:sp>
      <p:sp>
        <p:nvSpPr>
          <p:cNvPr id="9" name="Text Placeholder 3"/>
          <p:cNvSpPr>
            <a:spLocks noGrp="1"/>
          </p:cNvSpPr>
          <p:nvPr>
            <p:ph type="body" sz="half" idx="35"/>
          </p:nvPr>
        </p:nvSpPr>
        <p:spPr>
          <a:xfrm>
            <a:off x="2807883" y="1532401"/>
            <a:ext cx="2924740" cy="930149"/>
          </a:xfrm>
          <a:prstGeom prst="rect">
            <a:avLst/>
          </a:prstGeom>
        </p:spPr>
        <p:txBody>
          <a:bodyPr wrap="square" lIns="0" tIns="0" rIns="0" bIns="0" anchor="t">
            <a:noAutofit/>
          </a:bodyPr>
          <a:lstStyle>
            <a:lvl1pPr marL="0" indent="0" algn="l">
              <a:buNone/>
              <a:defRPr sz="1467" b="0" baseline="0">
                <a:solidFill>
                  <a:schemeClr val="tx1">
                    <a:lumMod val="50000"/>
                    <a:lumOff val="50000"/>
                  </a:schemeClr>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algn="ctr"/>
            <a:endParaRPr lang="en-US" sz="1333" dirty="0">
              <a:solidFill>
                <a:schemeClr val="tx1">
                  <a:lumMod val="50000"/>
                  <a:lumOff val="50000"/>
                </a:schemeClr>
              </a:solidFill>
            </a:endParaRPr>
          </a:p>
          <a:p>
            <a:pPr algn="ctr"/>
            <a:endParaRPr lang="en-US" sz="1333" dirty="0">
              <a:solidFill>
                <a:schemeClr val="tx1">
                  <a:lumMod val="50000"/>
                  <a:lumOff val="50000"/>
                </a:schemeClr>
              </a:solidFill>
            </a:endParaRPr>
          </a:p>
          <a:p>
            <a:pPr algn="ctr"/>
            <a:endParaRPr lang="en-US" sz="1333" dirty="0">
              <a:solidFill>
                <a:schemeClr val="tx1">
                  <a:lumMod val="50000"/>
                  <a:lumOff val="50000"/>
                </a:schemeClr>
              </a:solidFill>
            </a:endParaRPr>
          </a:p>
        </p:txBody>
      </p:sp>
      <p:sp>
        <p:nvSpPr>
          <p:cNvPr id="10" name="Text Placeholder 3"/>
          <p:cNvSpPr>
            <a:spLocks noGrp="1"/>
          </p:cNvSpPr>
          <p:nvPr>
            <p:ph type="body" sz="half" idx="27" hasCustomPrompt="1"/>
          </p:nvPr>
        </p:nvSpPr>
        <p:spPr>
          <a:xfrm>
            <a:off x="2807882" y="1141751"/>
            <a:ext cx="2924740" cy="390649"/>
          </a:xfrm>
          <a:prstGeom prst="rect">
            <a:avLst/>
          </a:prstGeom>
        </p:spPr>
        <p:txBody>
          <a:bodyPr wrap="square" lIns="0" tIns="0" rIns="0" bIns="0" anchor="ctr">
            <a:noAutofit/>
          </a:bodyPr>
          <a:lstStyle>
            <a:lvl1pPr marL="0" indent="0" algn="l">
              <a:buNone/>
              <a:defRPr sz="1600" b="1" baseline="0">
                <a:solidFill>
                  <a:schemeClr val="accent1"/>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Title Goes Here</a:t>
            </a:r>
          </a:p>
        </p:txBody>
      </p:sp>
      <p:sp>
        <p:nvSpPr>
          <p:cNvPr id="22" name="Rectangle 21"/>
          <p:cNvSpPr/>
          <p:nvPr userDrawn="1"/>
        </p:nvSpPr>
        <p:spPr>
          <a:xfrm>
            <a:off x="2569503" y="2852723"/>
            <a:ext cx="3356079" cy="1643611"/>
          </a:xfrm>
          <a:prstGeom prst="rect">
            <a:avLst/>
          </a:prstGeom>
          <a:no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3" name="Right Arrow Callout 22"/>
          <p:cNvSpPr/>
          <p:nvPr userDrawn="1"/>
        </p:nvSpPr>
        <p:spPr>
          <a:xfrm>
            <a:off x="605803" y="2852723"/>
            <a:ext cx="2189379" cy="1643611"/>
          </a:xfrm>
          <a:prstGeom prst="rightArrowCallout">
            <a:avLst>
              <a:gd name="adj1" fmla="val 18792"/>
              <a:gd name="adj2" fmla="val 9396"/>
              <a:gd name="adj3" fmla="val 13111"/>
              <a:gd name="adj4" fmla="val 9095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4" name="Picture Placeholder 7"/>
          <p:cNvSpPr>
            <a:spLocks noGrp="1"/>
          </p:cNvSpPr>
          <p:nvPr>
            <p:ph type="pic" sz="quarter" idx="36" hasCustomPrompt="1"/>
          </p:nvPr>
        </p:nvSpPr>
        <p:spPr>
          <a:xfrm>
            <a:off x="686641" y="2936648"/>
            <a:ext cx="1800155" cy="1454859"/>
          </a:xfrm>
          <a:prstGeom prst="rect">
            <a:avLst/>
          </a:prstGeom>
          <a:solidFill>
            <a:schemeClr val="tx2">
              <a:lumMod val="10000"/>
              <a:lumOff val="90000"/>
            </a:schemeClr>
          </a:solidFill>
          <a:ln w="19050">
            <a:noFill/>
          </a:ln>
        </p:spPr>
        <p:txBody>
          <a:bodyPr tIns="0" bIns="182880" anchor="b"/>
          <a:lstStyle>
            <a:lvl1pPr algn="ctr">
              <a:buNone/>
              <a:defRPr sz="1200" baseline="0">
                <a:solidFill>
                  <a:schemeClr val="tx1">
                    <a:lumMod val="75000"/>
                    <a:lumOff val="25000"/>
                  </a:schemeClr>
                </a:solidFill>
              </a:defRPr>
            </a:lvl1pPr>
          </a:lstStyle>
          <a:p>
            <a:r>
              <a:rPr lang="en-US" dirty="0"/>
              <a:t>Click Icon To Add Image</a:t>
            </a:r>
          </a:p>
        </p:txBody>
      </p:sp>
      <p:sp>
        <p:nvSpPr>
          <p:cNvPr id="25" name="Text Placeholder 3"/>
          <p:cNvSpPr>
            <a:spLocks noGrp="1"/>
          </p:cNvSpPr>
          <p:nvPr>
            <p:ph type="body" sz="half" idx="37"/>
          </p:nvPr>
        </p:nvSpPr>
        <p:spPr>
          <a:xfrm>
            <a:off x="2807883" y="3385157"/>
            <a:ext cx="2924740" cy="930149"/>
          </a:xfrm>
          <a:prstGeom prst="rect">
            <a:avLst/>
          </a:prstGeom>
        </p:spPr>
        <p:txBody>
          <a:bodyPr wrap="square" lIns="0" tIns="0" rIns="0" bIns="0" anchor="t">
            <a:noAutofit/>
          </a:bodyPr>
          <a:lstStyle>
            <a:lvl1pPr marL="0" indent="0" algn="l">
              <a:buNone/>
              <a:defRPr sz="1467" b="0" baseline="0">
                <a:solidFill>
                  <a:schemeClr val="tx1">
                    <a:lumMod val="50000"/>
                    <a:lumOff val="50000"/>
                  </a:schemeClr>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algn="ctr"/>
            <a:endParaRPr lang="en-US" sz="1333" dirty="0">
              <a:solidFill>
                <a:schemeClr val="tx1">
                  <a:lumMod val="50000"/>
                  <a:lumOff val="50000"/>
                </a:schemeClr>
              </a:solidFill>
            </a:endParaRPr>
          </a:p>
          <a:p>
            <a:pPr algn="ctr"/>
            <a:endParaRPr lang="en-US" sz="1333" dirty="0">
              <a:solidFill>
                <a:schemeClr val="tx1">
                  <a:lumMod val="50000"/>
                  <a:lumOff val="50000"/>
                </a:schemeClr>
              </a:solidFill>
            </a:endParaRPr>
          </a:p>
          <a:p>
            <a:pPr algn="ctr"/>
            <a:endParaRPr lang="en-US" sz="1333" dirty="0">
              <a:solidFill>
                <a:schemeClr val="tx1">
                  <a:lumMod val="50000"/>
                  <a:lumOff val="50000"/>
                </a:schemeClr>
              </a:solidFill>
            </a:endParaRPr>
          </a:p>
        </p:txBody>
      </p:sp>
      <p:sp>
        <p:nvSpPr>
          <p:cNvPr id="26" name="Text Placeholder 3"/>
          <p:cNvSpPr>
            <a:spLocks noGrp="1"/>
          </p:cNvSpPr>
          <p:nvPr>
            <p:ph type="body" sz="half" idx="38" hasCustomPrompt="1"/>
          </p:nvPr>
        </p:nvSpPr>
        <p:spPr>
          <a:xfrm>
            <a:off x="2807882" y="2994507"/>
            <a:ext cx="2924740" cy="390649"/>
          </a:xfrm>
          <a:prstGeom prst="rect">
            <a:avLst/>
          </a:prstGeom>
        </p:spPr>
        <p:txBody>
          <a:bodyPr wrap="square" lIns="0" tIns="0" rIns="0" bIns="0" anchor="ctr">
            <a:noAutofit/>
          </a:bodyPr>
          <a:lstStyle>
            <a:lvl1pPr marL="0" indent="0" algn="l">
              <a:buNone/>
              <a:defRPr sz="1600" b="1" baseline="0">
                <a:solidFill>
                  <a:schemeClr val="accent2"/>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Title Goes Here</a:t>
            </a:r>
          </a:p>
        </p:txBody>
      </p:sp>
      <p:sp>
        <p:nvSpPr>
          <p:cNvPr id="27" name="Rectangle 26"/>
          <p:cNvSpPr/>
          <p:nvPr userDrawn="1"/>
        </p:nvSpPr>
        <p:spPr>
          <a:xfrm>
            <a:off x="2569503" y="4694633"/>
            <a:ext cx="3356079" cy="1643611"/>
          </a:xfrm>
          <a:prstGeom prst="rect">
            <a:avLst/>
          </a:prstGeom>
          <a:no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8" name="Right Arrow Callout 27"/>
          <p:cNvSpPr/>
          <p:nvPr userDrawn="1"/>
        </p:nvSpPr>
        <p:spPr>
          <a:xfrm>
            <a:off x="605803" y="4694633"/>
            <a:ext cx="2189379" cy="1643611"/>
          </a:xfrm>
          <a:prstGeom prst="rightArrowCallout">
            <a:avLst>
              <a:gd name="adj1" fmla="val 18792"/>
              <a:gd name="adj2" fmla="val 9396"/>
              <a:gd name="adj3" fmla="val 13111"/>
              <a:gd name="adj4" fmla="val 90954"/>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9" name="Picture Placeholder 7"/>
          <p:cNvSpPr>
            <a:spLocks noGrp="1"/>
          </p:cNvSpPr>
          <p:nvPr>
            <p:ph type="pic" sz="quarter" idx="39" hasCustomPrompt="1"/>
          </p:nvPr>
        </p:nvSpPr>
        <p:spPr>
          <a:xfrm>
            <a:off x="686641" y="4778557"/>
            <a:ext cx="1800155" cy="1454859"/>
          </a:xfrm>
          <a:prstGeom prst="rect">
            <a:avLst/>
          </a:prstGeom>
          <a:solidFill>
            <a:schemeClr val="tx2">
              <a:lumMod val="10000"/>
              <a:lumOff val="90000"/>
            </a:schemeClr>
          </a:solidFill>
          <a:ln w="19050">
            <a:noFill/>
          </a:ln>
        </p:spPr>
        <p:txBody>
          <a:bodyPr tIns="0" bIns="182880" anchor="b"/>
          <a:lstStyle>
            <a:lvl1pPr algn="ctr">
              <a:buNone/>
              <a:defRPr sz="1200" baseline="0">
                <a:solidFill>
                  <a:schemeClr val="tx1">
                    <a:lumMod val="75000"/>
                    <a:lumOff val="25000"/>
                  </a:schemeClr>
                </a:solidFill>
              </a:defRPr>
            </a:lvl1pPr>
          </a:lstStyle>
          <a:p>
            <a:r>
              <a:rPr lang="en-US" dirty="0"/>
              <a:t>Click Icon To Add Image</a:t>
            </a:r>
          </a:p>
        </p:txBody>
      </p:sp>
      <p:sp>
        <p:nvSpPr>
          <p:cNvPr id="30" name="Text Placeholder 3"/>
          <p:cNvSpPr>
            <a:spLocks noGrp="1"/>
          </p:cNvSpPr>
          <p:nvPr>
            <p:ph type="body" sz="half" idx="40"/>
          </p:nvPr>
        </p:nvSpPr>
        <p:spPr>
          <a:xfrm>
            <a:off x="2807883" y="5227067"/>
            <a:ext cx="2924740" cy="930149"/>
          </a:xfrm>
          <a:prstGeom prst="rect">
            <a:avLst/>
          </a:prstGeom>
        </p:spPr>
        <p:txBody>
          <a:bodyPr wrap="square" lIns="0" tIns="0" rIns="0" bIns="0" anchor="t">
            <a:noAutofit/>
          </a:bodyPr>
          <a:lstStyle>
            <a:lvl1pPr marL="0" indent="0" algn="l">
              <a:buNone/>
              <a:defRPr sz="1467" b="0" baseline="0">
                <a:solidFill>
                  <a:schemeClr val="tx1">
                    <a:lumMod val="50000"/>
                    <a:lumOff val="50000"/>
                  </a:schemeClr>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algn="ctr"/>
            <a:endParaRPr lang="en-US" sz="1333" dirty="0">
              <a:solidFill>
                <a:schemeClr val="tx1">
                  <a:lumMod val="50000"/>
                  <a:lumOff val="50000"/>
                </a:schemeClr>
              </a:solidFill>
            </a:endParaRPr>
          </a:p>
          <a:p>
            <a:pPr algn="ctr"/>
            <a:endParaRPr lang="en-US" sz="1333" dirty="0">
              <a:solidFill>
                <a:schemeClr val="tx1">
                  <a:lumMod val="50000"/>
                  <a:lumOff val="50000"/>
                </a:schemeClr>
              </a:solidFill>
            </a:endParaRPr>
          </a:p>
          <a:p>
            <a:pPr algn="ctr"/>
            <a:endParaRPr lang="en-US" sz="1333" dirty="0">
              <a:solidFill>
                <a:schemeClr val="tx1">
                  <a:lumMod val="50000"/>
                  <a:lumOff val="50000"/>
                </a:schemeClr>
              </a:solidFill>
            </a:endParaRPr>
          </a:p>
        </p:txBody>
      </p:sp>
      <p:sp>
        <p:nvSpPr>
          <p:cNvPr id="31" name="Text Placeholder 3"/>
          <p:cNvSpPr>
            <a:spLocks noGrp="1"/>
          </p:cNvSpPr>
          <p:nvPr>
            <p:ph type="body" sz="half" idx="41" hasCustomPrompt="1"/>
          </p:nvPr>
        </p:nvSpPr>
        <p:spPr>
          <a:xfrm>
            <a:off x="2807882" y="4836417"/>
            <a:ext cx="2924740" cy="390649"/>
          </a:xfrm>
          <a:prstGeom prst="rect">
            <a:avLst/>
          </a:prstGeom>
        </p:spPr>
        <p:txBody>
          <a:bodyPr wrap="square" lIns="0" tIns="0" rIns="0" bIns="0" anchor="ctr">
            <a:noAutofit/>
          </a:bodyPr>
          <a:lstStyle>
            <a:lvl1pPr marL="0" indent="0" algn="l">
              <a:buNone/>
              <a:defRPr sz="1600" b="1" baseline="0">
                <a:solidFill>
                  <a:schemeClr val="accent3"/>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Title Goes Here</a:t>
            </a:r>
          </a:p>
        </p:txBody>
      </p:sp>
      <p:sp>
        <p:nvSpPr>
          <p:cNvPr id="18" name="Rectangle 7"/>
          <p:cNvSpPr>
            <a:spLocks noChangeArrowheads="1"/>
          </p:cNvSpPr>
          <p:nvPr userDrawn="1"/>
        </p:nvSpPr>
        <p:spPr bwMode="auto">
          <a:xfrm rot="16200000" flipH="1">
            <a:off x="5975350" y="641351"/>
            <a:ext cx="241300" cy="12192000"/>
          </a:xfrm>
          <a:prstGeom prst="rect">
            <a:avLst/>
          </a:prstGeom>
          <a:solidFill>
            <a:srgbClr val="237DB9"/>
          </a:solidFill>
          <a:ln w="9525">
            <a:noFill/>
            <a:miter lim="800000"/>
            <a:headEnd/>
            <a:tailEnd/>
          </a:ln>
        </p:spPr>
        <p:txBody>
          <a:bodyPr vert="horz" wrap="square" lIns="121920" tIns="60960" rIns="121920" bIns="60960" numCol="1" anchor="t" anchorCtr="0" compatLnSpc="1">
            <a:prstTxWarp prst="textNoShape">
              <a:avLst/>
            </a:prstTxWarp>
          </a:bodyPr>
          <a:lstStyle/>
          <a:p>
            <a:endParaRPr lang="en-US" sz="2400" dirty="0"/>
          </a:p>
        </p:txBody>
      </p:sp>
      <p:cxnSp>
        <p:nvCxnSpPr>
          <p:cNvPr id="19" name="Straight Connector 18"/>
          <p:cNvCxnSpPr/>
          <p:nvPr userDrawn="1"/>
        </p:nvCxnSpPr>
        <p:spPr>
          <a:xfrm>
            <a:off x="0" y="6477000"/>
            <a:ext cx="12192000" cy="0"/>
          </a:xfrm>
          <a:prstGeom prst="line">
            <a:avLst/>
          </a:prstGeom>
          <a:ln>
            <a:solidFill>
              <a:srgbClr val="F5B317"/>
            </a:solidFill>
          </a:ln>
        </p:spPr>
        <p:style>
          <a:lnRef idx="1">
            <a:schemeClr val="accent1"/>
          </a:lnRef>
          <a:fillRef idx="0">
            <a:schemeClr val="accent1"/>
          </a:fillRef>
          <a:effectRef idx="0">
            <a:schemeClr val="accent1"/>
          </a:effectRef>
          <a:fontRef idx="minor">
            <a:schemeClr val="tx1"/>
          </a:fontRef>
        </p:style>
      </p:cxnSp>
      <p:sp>
        <p:nvSpPr>
          <p:cNvPr id="21" name="Title 1"/>
          <p:cNvSpPr>
            <a:spLocks noGrp="1"/>
          </p:cNvSpPr>
          <p:nvPr>
            <p:ph type="title" hasCustomPrompt="1"/>
          </p:nvPr>
        </p:nvSpPr>
        <p:spPr>
          <a:xfrm>
            <a:off x="558800" y="135462"/>
            <a:ext cx="5469467" cy="471365"/>
          </a:xfrm>
          <a:prstGeom prst="rect">
            <a:avLst/>
          </a:prstGeom>
        </p:spPr>
        <p:txBody>
          <a:bodyPr wrap="none" lIns="0" tIns="0" rIns="0" bIns="0" anchor="ctr">
            <a:noAutofit/>
          </a:bodyPr>
          <a:lstStyle>
            <a:lvl1pPr algn="ctr">
              <a:defRPr sz="3200" b="0" baseline="0">
                <a:solidFill>
                  <a:schemeClr val="tx1">
                    <a:lumMod val="50000"/>
                    <a:lumOff val="50000"/>
                  </a:schemeClr>
                </a:solidFill>
              </a:defRPr>
            </a:lvl1pPr>
          </a:lstStyle>
          <a:p>
            <a:r>
              <a:rPr lang="en-US" dirty="0"/>
              <a:t>Click To Edit Master Title Style</a:t>
            </a:r>
          </a:p>
        </p:txBody>
      </p:sp>
      <p:sp>
        <p:nvSpPr>
          <p:cNvPr id="32" name="Text Placeholder 3"/>
          <p:cNvSpPr>
            <a:spLocks noGrp="1"/>
          </p:cNvSpPr>
          <p:nvPr>
            <p:ph type="body" sz="half" idx="2" hasCustomPrompt="1"/>
          </p:nvPr>
        </p:nvSpPr>
        <p:spPr>
          <a:xfrm>
            <a:off x="1270000" y="621716"/>
            <a:ext cx="3991233" cy="267661"/>
          </a:xfrm>
          <a:prstGeom prst="rect">
            <a:avLst/>
          </a:prstGeom>
        </p:spPr>
        <p:txBody>
          <a:bodyPr wrap="none" lIns="0" tIns="0" rIns="0" bIns="0" anchor="ctr">
            <a:noAutofit/>
          </a:bodyPr>
          <a:lstStyle>
            <a:lvl1pPr marL="0" indent="0" algn="ctr">
              <a:buNone/>
              <a:defRPr sz="1600" b="1" baseline="0">
                <a:solidFill>
                  <a:srgbClr val="237DB9"/>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Subtext Goes Here</a:t>
            </a:r>
          </a:p>
        </p:txBody>
      </p:sp>
    </p:spTree>
    <p:extLst>
      <p:ext uri="{BB962C8B-B14F-4D97-AF65-F5344CB8AC3E}">
        <p14:creationId xmlns:p14="http://schemas.microsoft.com/office/powerpoint/2010/main" val="3125661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50000" decel="5000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1+#ppt_w/2"/>
                                          </p:val>
                                        </p:tav>
                                        <p:tav tm="100000">
                                          <p:val>
                                            <p:strVal val="#ppt_x"/>
                                          </p:val>
                                        </p:tav>
                                      </p:tavLst>
                                    </p:anim>
                                    <p:anim calcmode="lin" valueType="num">
                                      <p:cBhvr additive="base">
                                        <p:cTn id="8" dur="1000" fill="hold"/>
                                        <p:tgtEl>
                                          <p:spTgt spid="11"/>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8" accel="50000" decel="50000"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0-#ppt_w/2"/>
                                          </p:val>
                                        </p:tav>
                                        <p:tav tm="100000">
                                          <p:val>
                                            <p:strVal val="#ppt_x"/>
                                          </p:val>
                                        </p:tav>
                                      </p:tavLst>
                                    </p:anim>
                                    <p:anim calcmode="lin" valueType="num">
                                      <p:cBhvr additive="base">
                                        <p:cTn id="13" dur="500" fill="hold"/>
                                        <p:tgtEl>
                                          <p:spTgt spid="3"/>
                                        </p:tgtEl>
                                        <p:attrNameLst>
                                          <p:attrName>ppt_y</p:attrName>
                                        </p:attrNameLst>
                                      </p:cBhvr>
                                      <p:tavLst>
                                        <p:tav tm="0">
                                          <p:val>
                                            <p:strVal val="#ppt_y"/>
                                          </p:val>
                                        </p:tav>
                                        <p:tav tm="100000">
                                          <p:val>
                                            <p:strVal val="#ppt_y"/>
                                          </p:val>
                                        </p:tav>
                                      </p:tavLst>
                                    </p:anim>
                                  </p:childTnLst>
                                </p:cTn>
                              </p:par>
                            </p:childTnLst>
                          </p:cTn>
                        </p:par>
                        <p:par>
                          <p:cTn id="14" fill="hold">
                            <p:stCondLst>
                              <p:cond delay="1500"/>
                            </p:stCondLst>
                            <p:childTnLst>
                              <p:par>
                                <p:cTn id="15" presetID="53" presetClass="entr" presetSubtype="0"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par>
                                <p:cTn id="20" presetID="22" presetClass="entr" presetSubtype="2"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right)">
                                      <p:cBhvr>
                                        <p:cTn id="22" dur="500"/>
                                        <p:tgtEl>
                                          <p:spTgt spid="20"/>
                                        </p:tgtEl>
                                      </p:cBhvr>
                                    </p:animEffect>
                                  </p:childTnLst>
                                </p:cTn>
                              </p:par>
                            </p:childTnLst>
                          </p:cTn>
                        </p:par>
                        <p:par>
                          <p:cTn id="23" fill="hold">
                            <p:stCondLst>
                              <p:cond delay="2000"/>
                            </p:stCondLst>
                            <p:childTnLst>
                              <p:par>
                                <p:cTn id="24" presetID="22" presetClass="entr" presetSubtype="8" fill="hold" grpId="0" nodeType="afterEffect">
                                  <p:stCondLst>
                                    <p:cond delay="0"/>
                                  </p:stCondLst>
                                  <p:childTnLst>
                                    <p:set>
                                      <p:cBhvr>
                                        <p:cTn id="25" dur="1" fill="hold">
                                          <p:stCondLst>
                                            <p:cond delay="0"/>
                                          </p:stCondLst>
                                        </p:cTn>
                                        <p:tgtEl>
                                          <p:spTgt spid="10">
                                            <p:txEl>
                                              <p:pRg st="0" end="0"/>
                                            </p:txEl>
                                          </p:spTgt>
                                        </p:tgtEl>
                                        <p:attrNameLst>
                                          <p:attrName>style.visibility</p:attrName>
                                        </p:attrNameLst>
                                      </p:cBhvr>
                                      <p:to>
                                        <p:strVal val="visible"/>
                                      </p:to>
                                    </p:set>
                                    <p:animEffect transition="in" filter="wipe(left)">
                                      <p:cBhvr>
                                        <p:cTn id="26" dur="500"/>
                                        <p:tgtEl>
                                          <p:spTgt spid="10">
                                            <p:txEl>
                                              <p:pRg st="0" end="0"/>
                                            </p:txEl>
                                          </p:spTgt>
                                        </p:tgtEl>
                                      </p:cBhvr>
                                    </p:animEffect>
                                  </p:childTnLst>
                                </p:cTn>
                              </p:par>
                            </p:childTnLst>
                          </p:cTn>
                        </p:par>
                        <p:par>
                          <p:cTn id="27" fill="hold">
                            <p:stCondLst>
                              <p:cond delay="2500"/>
                            </p:stCondLst>
                            <p:childTnLst>
                              <p:par>
                                <p:cTn id="28" presetID="22" presetClass="entr" presetSubtype="8" fill="hold" grpId="0" nodeType="afterEffect" nodePh="1">
                                  <p:stCondLst>
                                    <p:cond delay="0"/>
                                  </p:stCondLst>
                                  <p:endCondLst>
                                    <p:cond evt="begin" delay="0">
                                      <p:tn val="28"/>
                                    </p:cond>
                                  </p:endCondLst>
                                  <p:childTnLst>
                                    <p:set>
                                      <p:cBhvr>
                                        <p:cTn id="29" dur="1" fill="hold">
                                          <p:stCondLst>
                                            <p:cond delay="0"/>
                                          </p:stCondLst>
                                        </p:cTn>
                                        <p:tgtEl>
                                          <p:spTgt spid="9">
                                            <p:txEl>
                                              <p:pRg st="0" end="0"/>
                                            </p:txEl>
                                          </p:spTgt>
                                        </p:tgtEl>
                                        <p:attrNameLst>
                                          <p:attrName>style.visibility</p:attrName>
                                        </p:attrNameLst>
                                      </p:cBhvr>
                                      <p:to>
                                        <p:strVal val="visible"/>
                                      </p:to>
                                    </p:set>
                                    <p:animEffect transition="in" filter="wipe(left)">
                                      <p:cBhvr>
                                        <p:cTn id="30" dur="500"/>
                                        <p:tgtEl>
                                          <p:spTgt spid="9">
                                            <p:txEl>
                                              <p:pRg st="0" end="0"/>
                                            </p:txEl>
                                          </p:spTgt>
                                        </p:tgtEl>
                                      </p:cBhvr>
                                    </p:animEffect>
                                  </p:childTnLst>
                                </p:cTn>
                              </p:par>
                            </p:childTnLst>
                          </p:cTn>
                        </p:par>
                        <p:par>
                          <p:cTn id="31" fill="hold">
                            <p:stCondLst>
                              <p:cond delay="3000"/>
                            </p:stCondLst>
                            <p:childTnLst>
                              <p:par>
                                <p:cTn id="32" presetID="2" presetClass="entr" presetSubtype="8" accel="50000" decel="50000" fill="hold" grpId="0" nodeType="afterEffect">
                                  <p:stCondLst>
                                    <p:cond delay="0"/>
                                  </p:stCondLst>
                                  <p:childTnLst>
                                    <p:set>
                                      <p:cBhvr>
                                        <p:cTn id="33" dur="1" fill="hold">
                                          <p:stCondLst>
                                            <p:cond delay="0"/>
                                          </p:stCondLst>
                                        </p:cTn>
                                        <p:tgtEl>
                                          <p:spTgt spid="23"/>
                                        </p:tgtEl>
                                        <p:attrNameLst>
                                          <p:attrName>style.visibility</p:attrName>
                                        </p:attrNameLst>
                                      </p:cBhvr>
                                      <p:to>
                                        <p:strVal val="visible"/>
                                      </p:to>
                                    </p:set>
                                    <p:anim calcmode="lin" valueType="num">
                                      <p:cBhvr additive="base">
                                        <p:cTn id="34" dur="500" fill="hold"/>
                                        <p:tgtEl>
                                          <p:spTgt spid="23"/>
                                        </p:tgtEl>
                                        <p:attrNameLst>
                                          <p:attrName>ppt_x</p:attrName>
                                        </p:attrNameLst>
                                      </p:cBhvr>
                                      <p:tavLst>
                                        <p:tav tm="0">
                                          <p:val>
                                            <p:strVal val="0-#ppt_w/2"/>
                                          </p:val>
                                        </p:tav>
                                        <p:tav tm="100000">
                                          <p:val>
                                            <p:strVal val="#ppt_x"/>
                                          </p:val>
                                        </p:tav>
                                      </p:tavLst>
                                    </p:anim>
                                    <p:anim calcmode="lin" valueType="num">
                                      <p:cBhvr additive="base">
                                        <p:cTn id="35" dur="500" fill="hold"/>
                                        <p:tgtEl>
                                          <p:spTgt spid="23"/>
                                        </p:tgtEl>
                                        <p:attrNameLst>
                                          <p:attrName>ppt_y</p:attrName>
                                        </p:attrNameLst>
                                      </p:cBhvr>
                                      <p:tavLst>
                                        <p:tav tm="0">
                                          <p:val>
                                            <p:strVal val="#ppt_y"/>
                                          </p:val>
                                        </p:tav>
                                        <p:tav tm="100000">
                                          <p:val>
                                            <p:strVal val="#ppt_y"/>
                                          </p:val>
                                        </p:tav>
                                      </p:tavLst>
                                    </p:anim>
                                  </p:childTnLst>
                                </p:cTn>
                              </p:par>
                            </p:childTnLst>
                          </p:cTn>
                        </p:par>
                        <p:par>
                          <p:cTn id="36" fill="hold">
                            <p:stCondLst>
                              <p:cond delay="3500"/>
                            </p:stCondLst>
                            <p:childTnLst>
                              <p:par>
                                <p:cTn id="37" presetID="53" presetClass="entr" presetSubtype="0" fill="hold" grpId="0" nodeType="afterEffect">
                                  <p:stCondLst>
                                    <p:cond delay="0"/>
                                  </p:stCondLst>
                                  <p:childTnLst>
                                    <p:set>
                                      <p:cBhvr>
                                        <p:cTn id="38" dur="1" fill="hold">
                                          <p:stCondLst>
                                            <p:cond delay="0"/>
                                          </p:stCondLst>
                                        </p:cTn>
                                        <p:tgtEl>
                                          <p:spTgt spid="24"/>
                                        </p:tgtEl>
                                        <p:attrNameLst>
                                          <p:attrName>style.visibility</p:attrName>
                                        </p:attrNameLst>
                                      </p:cBhvr>
                                      <p:to>
                                        <p:strVal val="visible"/>
                                      </p:to>
                                    </p:set>
                                    <p:anim calcmode="lin" valueType="num">
                                      <p:cBhvr>
                                        <p:cTn id="39" dur="500" fill="hold"/>
                                        <p:tgtEl>
                                          <p:spTgt spid="24"/>
                                        </p:tgtEl>
                                        <p:attrNameLst>
                                          <p:attrName>ppt_w</p:attrName>
                                        </p:attrNameLst>
                                      </p:cBhvr>
                                      <p:tavLst>
                                        <p:tav tm="0">
                                          <p:val>
                                            <p:fltVal val="0"/>
                                          </p:val>
                                        </p:tav>
                                        <p:tav tm="100000">
                                          <p:val>
                                            <p:strVal val="#ppt_w"/>
                                          </p:val>
                                        </p:tav>
                                      </p:tavLst>
                                    </p:anim>
                                    <p:anim calcmode="lin" valueType="num">
                                      <p:cBhvr>
                                        <p:cTn id="40" dur="500" fill="hold"/>
                                        <p:tgtEl>
                                          <p:spTgt spid="24"/>
                                        </p:tgtEl>
                                        <p:attrNameLst>
                                          <p:attrName>ppt_h</p:attrName>
                                        </p:attrNameLst>
                                      </p:cBhvr>
                                      <p:tavLst>
                                        <p:tav tm="0">
                                          <p:val>
                                            <p:fltVal val="0"/>
                                          </p:val>
                                        </p:tav>
                                        <p:tav tm="100000">
                                          <p:val>
                                            <p:strVal val="#ppt_h"/>
                                          </p:val>
                                        </p:tav>
                                      </p:tavLst>
                                    </p:anim>
                                    <p:animEffect transition="in" filter="fade">
                                      <p:cBhvr>
                                        <p:cTn id="41" dur="500"/>
                                        <p:tgtEl>
                                          <p:spTgt spid="24"/>
                                        </p:tgtEl>
                                      </p:cBhvr>
                                    </p:animEffect>
                                  </p:childTnLst>
                                </p:cTn>
                              </p:par>
                              <p:par>
                                <p:cTn id="42" presetID="22" presetClass="entr" presetSubtype="2" fill="hold" grpId="0" nodeType="withEffect">
                                  <p:stCondLst>
                                    <p:cond delay="0"/>
                                  </p:stCondLst>
                                  <p:childTnLst>
                                    <p:set>
                                      <p:cBhvr>
                                        <p:cTn id="43" dur="1" fill="hold">
                                          <p:stCondLst>
                                            <p:cond delay="0"/>
                                          </p:stCondLst>
                                        </p:cTn>
                                        <p:tgtEl>
                                          <p:spTgt spid="22"/>
                                        </p:tgtEl>
                                        <p:attrNameLst>
                                          <p:attrName>style.visibility</p:attrName>
                                        </p:attrNameLst>
                                      </p:cBhvr>
                                      <p:to>
                                        <p:strVal val="visible"/>
                                      </p:to>
                                    </p:set>
                                    <p:animEffect transition="in" filter="wipe(right)">
                                      <p:cBhvr>
                                        <p:cTn id="44" dur="500"/>
                                        <p:tgtEl>
                                          <p:spTgt spid="22"/>
                                        </p:tgtEl>
                                      </p:cBhvr>
                                    </p:animEffect>
                                  </p:childTnLst>
                                </p:cTn>
                              </p:par>
                            </p:childTnLst>
                          </p:cTn>
                        </p:par>
                        <p:par>
                          <p:cTn id="45" fill="hold">
                            <p:stCondLst>
                              <p:cond delay="4000"/>
                            </p:stCondLst>
                            <p:childTnLst>
                              <p:par>
                                <p:cTn id="46" presetID="22" presetClass="entr" presetSubtype="8" fill="hold" grpId="0" nodeType="afterEffect">
                                  <p:stCondLst>
                                    <p:cond delay="0"/>
                                  </p:stCondLst>
                                  <p:childTnLst>
                                    <p:set>
                                      <p:cBhvr>
                                        <p:cTn id="47" dur="1" fill="hold">
                                          <p:stCondLst>
                                            <p:cond delay="0"/>
                                          </p:stCondLst>
                                        </p:cTn>
                                        <p:tgtEl>
                                          <p:spTgt spid="26">
                                            <p:txEl>
                                              <p:pRg st="0" end="0"/>
                                            </p:txEl>
                                          </p:spTgt>
                                        </p:tgtEl>
                                        <p:attrNameLst>
                                          <p:attrName>style.visibility</p:attrName>
                                        </p:attrNameLst>
                                      </p:cBhvr>
                                      <p:to>
                                        <p:strVal val="visible"/>
                                      </p:to>
                                    </p:set>
                                    <p:animEffect transition="in" filter="wipe(left)">
                                      <p:cBhvr>
                                        <p:cTn id="48" dur="500"/>
                                        <p:tgtEl>
                                          <p:spTgt spid="26">
                                            <p:txEl>
                                              <p:pRg st="0" end="0"/>
                                            </p:txEl>
                                          </p:spTgt>
                                        </p:tgtEl>
                                      </p:cBhvr>
                                    </p:animEffect>
                                  </p:childTnLst>
                                </p:cTn>
                              </p:par>
                            </p:childTnLst>
                          </p:cTn>
                        </p:par>
                        <p:par>
                          <p:cTn id="49" fill="hold">
                            <p:stCondLst>
                              <p:cond delay="4500"/>
                            </p:stCondLst>
                            <p:childTnLst>
                              <p:par>
                                <p:cTn id="50" presetID="22" presetClass="entr" presetSubtype="8" fill="hold" grpId="0" nodeType="afterEffect" nodePh="1">
                                  <p:stCondLst>
                                    <p:cond delay="0"/>
                                  </p:stCondLst>
                                  <p:endCondLst>
                                    <p:cond evt="begin" delay="0">
                                      <p:tn val="50"/>
                                    </p:cond>
                                  </p:endCondLst>
                                  <p:childTnLst>
                                    <p:set>
                                      <p:cBhvr>
                                        <p:cTn id="51" dur="1" fill="hold">
                                          <p:stCondLst>
                                            <p:cond delay="0"/>
                                          </p:stCondLst>
                                        </p:cTn>
                                        <p:tgtEl>
                                          <p:spTgt spid="25">
                                            <p:txEl>
                                              <p:pRg st="0" end="0"/>
                                            </p:txEl>
                                          </p:spTgt>
                                        </p:tgtEl>
                                        <p:attrNameLst>
                                          <p:attrName>style.visibility</p:attrName>
                                        </p:attrNameLst>
                                      </p:cBhvr>
                                      <p:to>
                                        <p:strVal val="visible"/>
                                      </p:to>
                                    </p:set>
                                    <p:animEffect transition="in" filter="wipe(left)">
                                      <p:cBhvr>
                                        <p:cTn id="52" dur="500"/>
                                        <p:tgtEl>
                                          <p:spTgt spid="25">
                                            <p:txEl>
                                              <p:pRg st="0" end="0"/>
                                            </p:txEl>
                                          </p:spTgt>
                                        </p:tgtEl>
                                      </p:cBhvr>
                                    </p:animEffect>
                                  </p:childTnLst>
                                </p:cTn>
                              </p:par>
                            </p:childTnLst>
                          </p:cTn>
                        </p:par>
                        <p:par>
                          <p:cTn id="53" fill="hold">
                            <p:stCondLst>
                              <p:cond delay="5000"/>
                            </p:stCondLst>
                            <p:childTnLst>
                              <p:par>
                                <p:cTn id="54" presetID="2" presetClass="entr" presetSubtype="8" accel="50000" decel="50000" fill="hold" grpId="0" nodeType="afterEffect">
                                  <p:stCondLst>
                                    <p:cond delay="0"/>
                                  </p:stCondLst>
                                  <p:childTnLst>
                                    <p:set>
                                      <p:cBhvr>
                                        <p:cTn id="55" dur="1" fill="hold">
                                          <p:stCondLst>
                                            <p:cond delay="0"/>
                                          </p:stCondLst>
                                        </p:cTn>
                                        <p:tgtEl>
                                          <p:spTgt spid="28"/>
                                        </p:tgtEl>
                                        <p:attrNameLst>
                                          <p:attrName>style.visibility</p:attrName>
                                        </p:attrNameLst>
                                      </p:cBhvr>
                                      <p:to>
                                        <p:strVal val="visible"/>
                                      </p:to>
                                    </p:set>
                                    <p:anim calcmode="lin" valueType="num">
                                      <p:cBhvr additive="base">
                                        <p:cTn id="56" dur="500" fill="hold"/>
                                        <p:tgtEl>
                                          <p:spTgt spid="28"/>
                                        </p:tgtEl>
                                        <p:attrNameLst>
                                          <p:attrName>ppt_x</p:attrName>
                                        </p:attrNameLst>
                                      </p:cBhvr>
                                      <p:tavLst>
                                        <p:tav tm="0">
                                          <p:val>
                                            <p:strVal val="0-#ppt_w/2"/>
                                          </p:val>
                                        </p:tav>
                                        <p:tav tm="100000">
                                          <p:val>
                                            <p:strVal val="#ppt_x"/>
                                          </p:val>
                                        </p:tav>
                                      </p:tavLst>
                                    </p:anim>
                                    <p:anim calcmode="lin" valueType="num">
                                      <p:cBhvr additive="base">
                                        <p:cTn id="57" dur="500" fill="hold"/>
                                        <p:tgtEl>
                                          <p:spTgt spid="28"/>
                                        </p:tgtEl>
                                        <p:attrNameLst>
                                          <p:attrName>ppt_y</p:attrName>
                                        </p:attrNameLst>
                                      </p:cBhvr>
                                      <p:tavLst>
                                        <p:tav tm="0">
                                          <p:val>
                                            <p:strVal val="#ppt_y"/>
                                          </p:val>
                                        </p:tav>
                                        <p:tav tm="100000">
                                          <p:val>
                                            <p:strVal val="#ppt_y"/>
                                          </p:val>
                                        </p:tav>
                                      </p:tavLst>
                                    </p:anim>
                                  </p:childTnLst>
                                </p:cTn>
                              </p:par>
                            </p:childTnLst>
                          </p:cTn>
                        </p:par>
                        <p:par>
                          <p:cTn id="58" fill="hold">
                            <p:stCondLst>
                              <p:cond delay="5500"/>
                            </p:stCondLst>
                            <p:childTnLst>
                              <p:par>
                                <p:cTn id="59" presetID="53" presetClass="entr" presetSubtype="0" fill="hold" grpId="0" nodeType="afterEffect">
                                  <p:stCondLst>
                                    <p:cond delay="0"/>
                                  </p:stCondLst>
                                  <p:childTnLst>
                                    <p:set>
                                      <p:cBhvr>
                                        <p:cTn id="60" dur="1" fill="hold">
                                          <p:stCondLst>
                                            <p:cond delay="0"/>
                                          </p:stCondLst>
                                        </p:cTn>
                                        <p:tgtEl>
                                          <p:spTgt spid="29"/>
                                        </p:tgtEl>
                                        <p:attrNameLst>
                                          <p:attrName>style.visibility</p:attrName>
                                        </p:attrNameLst>
                                      </p:cBhvr>
                                      <p:to>
                                        <p:strVal val="visible"/>
                                      </p:to>
                                    </p:set>
                                    <p:anim calcmode="lin" valueType="num">
                                      <p:cBhvr>
                                        <p:cTn id="61" dur="500" fill="hold"/>
                                        <p:tgtEl>
                                          <p:spTgt spid="29"/>
                                        </p:tgtEl>
                                        <p:attrNameLst>
                                          <p:attrName>ppt_w</p:attrName>
                                        </p:attrNameLst>
                                      </p:cBhvr>
                                      <p:tavLst>
                                        <p:tav tm="0">
                                          <p:val>
                                            <p:fltVal val="0"/>
                                          </p:val>
                                        </p:tav>
                                        <p:tav tm="100000">
                                          <p:val>
                                            <p:strVal val="#ppt_w"/>
                                          </p:val>
                                        </p:tav>
                                      </p:tavLst>
                                    </p:anim>
                                    <p:anim calcmode="lin" valueType="num">
                                      <p:cBhvr>
                                        <p:cTn id="62" dur="500" fill="hold"/>
                                        <p:tgtEl>
                                          <p:spTgt spid="29"/>
                                        </p:tgtEl>
                                        <p:attrNameLst>
                                          <p:attrName>ppt_h</p:attrName>
                                        </p:attrNameLst>
                                      </p:cBhvr>
                                      <p:tavLst>
                                        <p:tav tm="0">
                                          <p:val>
                                            <p:fltVal val="0"/>
                                          </p:val>
                                        </p:tav>
                                        <p:tav tm="100000">
                                          <p:val>
                                            <p:strVal val="#ppt_h"/>
                                          </p:val>
                                        </p:tav>
                                      </p:tavLst>
                                    </p:anim>
                                    <p:animEffect transition="in" filter="fade">
                                      <p:cBhvr>
                                        <p:cTn id="63" dur="500"/>
                                        <p:tgtEl>
                                          <p:spTgt spid="29"/>
                                        </p:tgtEl>
                                      </p:cBhvr>
                                    </p:animEffect>
                                  </p:childTnLst>
                                </p:cTn>
                              </p:par>
                              <p:par>
                                <p:cTn id="64" presetID="22" presetClass="entr" presetSubtype="2" fill="hold" grpId="0" nodeType="withEffect">
                                  <p:stCondLst>
                                    <p:cond delay="0"/>
                                  </p:stCondLst>
                                  <p:childTnLst>
                                    <p:set>
                                      <p:cBhvr>
                                        <p:cTn id="65" dur="1" fill="hold">
                                          <p:stCondLst>
                                            <p:cond delay="0"/>
                                          </p:stCondLst>
                                        </p:cTn>
                                        <p:tgtEl>
                                          <p:spTgt spid="27"/>
                                        </p:tgtEl>
                                        <p:attrNameLst>
                                          <p:attrName>style.visibility</p:attrName>
                                        </p:attrNameLst>
                                      </p:cBhvr>
                                      <p:to>
                                        <p:strVal val="visible"/>
                                      </p:to>
                                    </p:set>
                                    <p:animEffect transition="in" filter="wipe(right)">
                                      <p:cBhvr>
                                        <p:cTn id="66" dur="500"/>
                                        <p:tgtEl>
                                          <p:spTgt spid="27"/>
                                        </p:tgtEl>
                                      </p:cBhvr>
                                    </p:animEffect>
                                  </p:childTnLst>
                                </p:cTn>
                              </p:par>
                            </p:childTnLst>
                          </p:cTn>
                        </p:par>
                        <p:par>
                          <p:cTn id="67" fill="hold">
                            <p:stCondLst>
                              <p:cond delay="6000"/>
                            </p:stCondLst>
                            <p:childTnLst>
                              <p:par>
                                <p:cTn id="68" presetID="22" presetClass="entr" presetSubtype="8" fill="hold" grpId="0" nodeType="afterEffect">
                                  <p:stCondLst>
                                    <p:cond delay="0"/>
                                  </p:stCondLst>
                                  <p:childTnLst>
                                    <p:set>
                                      <p:cBhvr>
                                        <p:cTn id="69" dur="1" fill="hold">
                                          <p:stCondLst>
                                            <p:cond delay="0"/>
                                          </p:stCondLst>
                                        </p:cTn>
                                        <p:tgtEl>
                                          <p:spTgt spid="31">
                                            <p:txEl>
                                              <p:pRg st="0" end="0"/>
                                            </p:txEl>
                                          </p:spTgt>
                                        </p:tgtEl>
                                        <p:attrNameLst>
                                          <p:attrName>style.visibility</p:attrName>
                                        </p:attrNameLst>
                                      </p:cBhvr>
                                      <p:to>
                                        <p:strVal val="visible"/>
                                      </p:to>
                                    </p:set>
                                    <p:animEffect transition="in" filter="wipe(left)">
                                      <p:cBhvr>
                                        <p:cTn id="70" dur="500"/>
                                        <p:tgtEl>
                                          <p:spTgt spid="31">
                                            <p:txEl>
                                              <p:pRg st="0" end="0"/>
                                            </p:txEl>
                                          </p:spTgt>
                                        </p:tgtEl>
                                      </p:cBhvr>
                                    </p:animEffect>
                                  </p:childTnLst>
                                </p:cTn>
                              </p:par>
                            </p:childTnLst>
                          </p:cTn>
                        </p:par>
                        <p:par>
                          <p:cTn id="71" fill="hold">
                            <p:stCondLst>
                              <p:cond delay="6500"/>
                            </p:stCondLst>
                            <p:childTnLst>
                              <p:par>
                                <p:cTn id="72" presetID="22" presetClass="entr" presetSubtype="8" fill="hold" grpId="0" nodeType="afterEffect" nodePh="1">
                                  <p:stCondLst>
                                    <p:cond delay="0"/>
                                  </p:stCondLst>
                                  <p:endCondLst>
                                    <p:cond evt="begin" delay="0">
                                      <p:tn val="72"/>
                                    </p:cond>
                                  </p:endCondLst>
                                  <p:childTnLst>
                                    <p:set>
                                      <p:cBhvr>
                                        <p:cTn id="73" dur="1" fill="hold">
                                          <p:stCondLst>
                                            <p:cond delay="0"/>
                                          </p:stCondLst>
                                        </p:cTn>
                                        <p:tgtEl>
                                          <p:spTgt spid="30">
                                            <p:txEl>
                                              <p:pRg st="0" end="0"/>
                                            </p:txEl>
                                          </p:spTgt>
                                        </p:tgtEl>
                                        <p:attrNameLst>
                                          <p:attrName>style.visibility</p:attrName>
                                        </p:attrNameLst>
                                      </p:cBhvr>
                                      <p:to>
                                        <p:strVal val="visible"/>
                                      </p:to>
                                    </p:set>
                                    <p:animEffect transition="in" filter="wipe(left)">
                                      <p:cBhvr>
                                        <p:cTn id="74" dur="500"/>
                                        <p:tgtEl>
                                          <p:spTgt spid="30">
                                            <p:txEl>
                                              <p:pRg st="0" end="0"/>
                                            </p:txEl>
                                          </p:spTgt>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21"/>
                                        </p:tgtEl>
                                        <p:attrNameLst>
                                          <p:attrName>style.visibility</p:attrName>
                                        </p:attrNameLst>
                                      </p:cBhvr>
                                      <p:to>
                                        <p:strVal val="visible"/>
                                      </p:to>
                                    </p:set>
                                    <p:animEffect transition="in" filter="fade">
                                      <p:cBhvr>
                                        <p:cTn id="77" dur="500"/>
                                        <p:tgtEl>
                                          <p:spTgt spid="21"/>
                                        </p:tgtEl>
                                      </p:cBhvr>
                                    </p:animEffect>
                                  </p:childTnLst>
                                </p:cTn>
                              </p:par>
                            </p:childTnLst>
                          </p:cTn>
                        </p:par>
                        <p:par>
                          <p:cTn id="78" fill="hold">
                            <p:stCondLst>
                              <p:cond delay="7000"/>
                            </p:stCondLst>
                            <p:childTnLst>
                              <p:par>
                                <p:cTn id="79" presetID="10" presetClass="entr" presetSubtype="0" fill="hold" grpId="0" nodeType="afterEffect">
                                  <p:stCondLst>
                                    <p:cond delay="0"/>
                                  </p:stCondLst>
                                  <p:childTnLst>
                                    <p:set>
                                      <p:cBhvr>
                                        <p:cTn id="80" dur="1" fill="hold">
                                          <p:stCondLst>
                                            <p:cond delay="0"/>
                                          </p:stCondLst>
                                        </p:cTn>
                                        <p:tgtEl>
                                          <p:spTgt spid="32">
                                            <p:txEl>
                                              <p:pRg st="0" end="0"/>
                                            </p:txEl>
                                          </p:spTgt>
                                        </p:tgtEl>
                                        <p:attrNameLst>
                                          <p:attrName>style.visibility</p:attrName>
                                        </p:attrNameLst>
                                      </p:cBhvr>
                                      <p:to>
                                        <p:strVal val="visible"/>
                                      </p:to>
                                    </p:set>
                                    <p:animEffect transition="in" filter="fade">
                                      <p:cBhvr>
                                        <p:cTn id="81" dur="500"/>
                                        <p:tgtEl>
                                          <p:spTgt spid="3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1" grpId="0"/>
      <p:bldP spid="3" grpId="0" animBg="1"/>
      <p:bldP spid="4" grpId="0" animBg="1"/>
      <p:bldP spid="9" grpId="0" build="p">
        <p:tmplLst>
          <p:tmpl lvl="1">
            <p:tnLst>
              <p:par>
                <p:cTn presetID="22" presetClass="entr" presetSubtype="8" fill="hold" nodeType="afterEffect" nodePh="1">
                  <p:stCondLst>
                    <p:cond delay="0"/>
                  </p:stCondLst>
                  <p:endCondLst>
                    <p:cond evt="begin" delay="0"/>
                  </p:endCondLst>
                  <p:childTnLst>
                    <p:set>
                      <p:cBhvr>
                        <p:cTn dur="1" fill="hold">
                          <p:stCondLst>
                            <p:cond delay="0"/>
                          </p:stCondLst>
                        </p:cTn>
                        <p:tgtEl>
                          <p:spTgt spid="9"/>
                        </p:tgtEl>
                        <p:attrNameLst>
                          <p:attrName>style.visibility</p:attrName>
                        </p:attrNameLst>
                      </p:cBhvr>
                      <p:to>
                        <p:strVal val="visible"/>
                      </p:to>
                    </p:set>
                    <p:animEffect transition="in" filter="wipe(left)">
                      <p:cBhvr>
                        <p:cTn dur="500"/>
                        <p:tgtEl>
                          <p:spTgt spid="9"/>
                        </p:tgtEl>
                      </p:cBhvr>
                    </p:animEffect>
                  </p:childTnLst>
                </p:cTn>
              </p:par>
            </p:tnLst>
          </p:tmpl>
        </p:tmplLst>
      </p:bldP>
      <p:bldP spid="10" grpId="0" build="p">
        <p:tmplLst>
          <p:tmpl lvl="1">
            <p:tnLst>
              <p:par>
                <p:cTn presetID="22" presetClass="entr" presetSubtype="8"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P spid="22" grpId="0" animBg="1"/>
      <p:bldP spid="23" grpId="0" animBg="1"/>
      <p:bldP spid="24" grpId="0" animBg="1"/>
      <p:bldP spid="25" grpId="0" build="p">
        <p:tmplLst>
          <p:tmpl lvl="1">
            <p:tnLst>
              <p:par>
                <p:cTn presetID="22" presetClass="entr" presetSubtype="8" fill="hold" nodeType="afterEffect" nodePh="1">
                  <p:stCondLst>
                    <p:cond delay="0"/>
                  </p:stCondLst>
                  <p:endCondLst>
                    <p:cond evt="begin" delay="0"/>
                  </p:endCondLst>
                  <p:childTnLst>
                    <p:set>
                      <p:cBhvr>
                        <p:cTn dur="1" fill="hold">
                          <p:stCondLst>
                            <p:cond delay="0"/>
                          </p:stCondLst>
                        </p:cTn>
                        <p:tgtEl>
                          <p:spTgt spid="25"/>
                        </p:tgtEl>
                        <p:attrNameLst>
                          <p:attrName>style.visibility</p:attrName>
                        </p:attrNameLst>
                      </p:cBhvr>
                      <p:to>
                        <p:strVal val="visible"/>
                      </p:to>
                    </p:set>
                    <p:animEffect transition="in" filter="wipe(left)">
                      <p:cBhvr>
                        <p:cTn dur="500"/>
                        <p:tgtEl>
                          <p:spTgt spid="25"/>
                        </p:tgtEl>
                      </p:cBhvr>
                    </p:animEffect>
                  </p:childTnLst>
                </p:cTn>
              </p:par>
            </p:tnLst>
          </p:tmpl>
        </p:tmplLst>
      </p:bldP>
      <p:bldP spid="26" grpId="0" build="p">
        <p:tmplLst>
          <p:tmpl lvl="1">
            <p:tnLst>
              <p:par>
                <p:cTn presetID="22" presetClass="entr" presetSubtype="8" fill="hold" nodeType="afterEffect">
                  <p:stCondLst>
                    <p:cond delay="0"/>
                  </p:stCondLst>
                  <p:childTnLst>
                    <p:set>
                      <p:cBhvr>
                        <p:cTn dur="1" fill="hold">
                          <p:stCondLst>
                            <p:cond delay="0"/>
                          </p:stCondLst>
                        </p:cTn>
                        <p:tgtEl>
                          <p:spTgt spid="26"/>
                        </p:tgtEl>
                        <p:attrNameLst>
                          <p:attrName>style.visibility</p:attrName>
                        </p:attrNameLst>
                      </p:cBhvr>
                      <p:to>
                        <p:strVal val="visible"/>
                      </p:to>
                    </p:set>
                    <p:animEffect transition="in" filter="wipe(left)">
                      <p:cBhvr>
                        <p:cTn dur="500"/>
                        <p:tgtEl>
                          <p:spTgt spid="26"/>
                        </p:tgtEl>
                      </p:cBhvr>
                    </p:animEffect>
                  </p:childTnLst>
                </p:cTn>
              </p:par>
            </p:tnLst>
          </p:tmpl>
        </p:tmplLst>
      </p:bldP>
      <p:bldP spid="27" grpId="0" animBg="1"/>
      <p:bldP spid="28" grpId="0" animBg="1"/>
      <p:bldP spid="29" grpId="0" animBg="1"/>
      <p:bldP spid="30" grpId="0" build="p">
        <p:tmplLst>
          <p:tmpl lvl="1">
            <p:tnLst>
              <p:par>
                <p:cTn presetID="22" presetClass="entr" presetSubtype="8" fill="hold" nodeType="afterEffect" nodePh="1">
                  <p:stCondLst>
                    <p:cond delay="0"/>
                  </p:stCondLst>
                  <p:endCondLst>
                    <p:cond evt="begin" delay="0"/>
                  </p:end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build="p">
        <p:tmplLst>
          <p:tmpl lvl="1">
            <p:tnLst>
              <p:par>
                <p:cTn presetID="22" presetClass="entr" presetSubtype="8" fill="hold" nodeType="after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wipe(left)">
                      <p:cBhvr>
                        <p:cTn dur="500"/>
                        <p:tgtEl>
                          <p:spTgt spid="31"/>
                        </p:tgtEl>
                      </p:cBhvr>
                    </p:animEffect>
                  </p:childTnLst>
                </p:cTn>
              </p:par>
            </p:tnLst>
          </p:tmpl>
        </p:tmplLst>
      </p:bldP>
      <p:bldP spid="21" grpId="0"/>
      <p:bldP spid="32" grpId="0" build="p">
        <p:tmplLst>
          <p:tmpl lvl="1">
            <p:tnLst>
              <p:par>
                <p:cTn presetID="10" presetClass="entr" presetSubtype="0"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fade">
                      <p:cBhvr>
                        <p:cTn dur="500"/>
                        <p:tgtEl>
                          <p:spTgt spid="32"/>
                        </p:tgtEl>
                      </p:cBhvr>
                    </p:animEffect>
                  </p:childTnLst>
                </p:cTn>
              </p:par>
            </p:tnLst>
          </p:tmpl>
        </p:tmplLst>
      </p:bldP>
    </p:bld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9_Pic05">
    <p:spTree>
      <p:nvGrpSpPr>
        <p:cNvPr id="1" name=""/>
        <p:cNvGrpSpPr/>
        <p:nvPr/>
      </p:nvGrpSpPr>
      <p:grpSpPr>
        <a:xfrm>
          <a:off x="0" y="0"/>
          <a:ext cx="0" cy="0"/>
          <a:chOff x="0" y="0"/>
          <a:chExt cx="0" cy="0"/>
        </a:xfrm>
      </p:grpSpPr>
      <p:cxnSp>
        <p:nvCxnSpPr>
          <p:cNvPr id="29" name="Straight Connector 28"/>
          <p:cNvCxnSpPr/>
          <p:nvPr userDrawn="1"/>
        </p:nvCxnSpPr>
        <p:spPr>
          <a:xfrm rot="10800000">
            <a:off x="5857943" y="1560872"/>
            <a:ext cx="3199" cy="2117"/>
          </a:xfrm>
          <a:prstGeom prst="line">
            <a:avLst/>
          </a:prstGeom>
          <a:ln w="952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2" name="Group 62"/>
          <p:cNvGrpSpPr/>
          <p:nvPr userDrawn="1"/>
        </p:nvGrpSpPr>
        <p:grpSpPr>
          <a:xfrm>
            <a:off x="5861050" y="1325922"/>
            <a:ext cx="469901" cy="469901"/>
            <a:chOff x="4305300" y="1123950"/>
            <a:chExt cx="533400" cy="533400"/>
          </a:xfrm>
        </p:grpSpPr>
        <p:sp>
          <p:nvSpPr>
            <p:cNvPr id="33" name="Freeform 109"/>
            <p:cNvSpPr>
              <a:spLocks noEditPoints="1"/>
            </p:cNvSpPr>
            <p:nvPr userDrawn="1"/>
          </p:nvSpPr>
          <p:spPr bwMode="auto">
            <a:xfrm>
              <a:off x="4426758" y="1187143"/>
              <a:ext cx="290484" cy="326052"/>
            </a:xfrm>
            <a:custGeom>
              <a:avLst/>
              <a:gdLst/>
              <a:ahLst/>
              <a:cxnLst>
                <a:cxn ang="0">
                  <a:pos x="121" y="0"/>
                </a:cxn>
                <a:cxn ang="0">
                  <a:pos x="60" y="61"/>
                </a:cxn>
                <a:cxn ang="0">
                  <a:pos x="121" y="151"/>
                </a:cxn>
                <a:cxn ang="0">
                  <a:pos x="181" y="61"/>
                </a:cxn>
                <a:cxn ang="0">
                  <a:pos x="121" y="0"/>
                </a:cxn>
                <a:cxn ang="0">
                  <a:pos x="242" y="212"/>
                </a:cxn>
                <a:cxn ang="0">
                  <a:pos x="172" y="155"/>
                </a:cxn>
                <a:cxn ang="0">
                  <a:pos x="121" y="182"/>
                </a:cxn>
                <a:cxn ang="0">
                  <a:pos x="69" y="155"/>
                </a:cxn>
                <a:cxn ang="0">
                  <a:pos x="0" y="212"/>
                </a:cxn>
                <a:cxn ang="0">
                  <a:pos x="0" y="242"/>
                </a:cxn>
                <a:cxn ang="0">
                  <a:pos x="30" y="272"/>
                </a:cxn>
                <a:cxn ang="0">
                  <a:pos x="212" y="272"/>
                </a:cxn>
                <a:cxn ang="0">
                  <a:pos x="242" y="242"/>
                </a:cxn>
                <a:cxn ang="0">
                  <a:pos x="242" y="212"/>
                </a:cxn>
              </a:cxnLst>
              <a:rect l="0" t="0" r="r" b="b"/>
              <a:pathLst>
                <a:path w="242" h="272">
                  <a:moveTo>
                    <a:pt x="121" y="0"/>
                  </a:moveTo>
                  <a:cubicBezTo>
                    <a:pt x="88" y="0"/>
                    <a:pt x="60" y="27"/>
                    <a:pt x="60" y="61"/>
                  </a:cubicBezTo>
                  <a:cubicBezTo>
                    <a:pt x="60" y="94"/>
                    <a:pt x="88" y="151"/>
                    <a:pt x="121" y="151"/>
                  </a:cubicBezTo>
                  <a:cubicBezTo>
                    <a:pt x="154" y="151"/>
                    <a:pt x="181" y="94"/>
                    <a:pt x="181" y="61"/>
                  </a:cubicBezTo>
                  <a:cubicBezTo>
                    <a:pt x="181" y="27"/>
                    <a:pt x="154" y="0"/>
                    <a:pt x="121" y="0"/>
                  </a:cubicBezTo>
                  <a:close/>
                  <a:moveTo>
                    <a:pt x="242" y="212"/>
                  </a:moveTo>
                  <a:cubicBezTo>
                    <a:pt x="242" y="176"/>
                    <a:pt x="213" y="160"/>
                    <a:pt x="172" y="155"/>
                  </a:cubicBezTo>
                  <a:cubicBezTo>
                    <a:pt x="155" y="170"/>
                    <a:pt x="136" y="182"/>
                    <a:pt x="121" y="182"/>
                  </a:cubicBezTo>
                  <a:cubicBezTo>
                    <a:pt x="106" y="182"/>
                    <a:pt x="87" y="170"/>
                    <a:pt x="69" y="155"/>
                  </a:cubicBezTo>
                  <a:cubicBezTo>
                    <a:pt x="29" y="160"/>
                    <a:pt x="0" y="176"/>
                    <a:pt x="0" y="212"/>
                  </a:cubicBezTo>
                  <a:cubicBezTo>
                    <a:pt x="0" y="242"/>
                    <a:pt x="0" y="242"/>
                    <a:pt x="0" y="242"/>
                  </a:cubicBezTo>
                  <a:cubicBezTo>
                    <a:pt x="0" y="259"/>
                    <a:pt x="14" y="272"/>
                    <a:pt x="30" y="272"/>
                  </a:cubicBezTo>
                  <a:cubicBezTo>
                    <a:pt x="212" y="272"/>
                    <a:pt x="212" y="272"/>
                    <a:pt x="212" y="272"/>
                  </a:cubicBezTo>
                  <a:cubicBezTo>
                    <a:pt x="228" y="272"/>
                    <a:pt x="242" y="259"/>
                    <a:pt x="242" y="242"/>
                  </a:cubicBezTo>
                  <a:cubicBezTo>
                    <a:pt x="242" y="212"/>
                    <a:pt x="242" y="212"/>
                    <a:pt x="242" y="212"/>
                  </a:cubicBezTo>
                  <a:close/>
                </a:path>
              </a:pathLst>
            </a:custGeom>
            <a:solidFill>
              <a:schemeClr val="tx1">
                <a:lumMod val="25000"/>
                <a:lumOff val="7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2400" dirty="0"/>
            </a:p>
          </p:txBody>
        </p:sp>
        <p:sp>
          <p:nvSpPr>
            <p:cNvPr id="34" name="Oval 33"/>
            <p:cNvSpPr/>
            <p:nvPr userDrawn="1"/>
          </p:nvSpPr>
          <p:spPr>
            <a:xfrm>
              <a:off x="4305300" y="1123950"/>
              <a:ext cx="533400" cy="533400"/>
            </a:xfrm>
            <a:prstGeom prst="ellipse">
              <a:avLst/>
            </a:prstGeom>
            <a:no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grpSp>
      <p:cxnSp>
        <p:nvCxnSpPr>
          <p:cNvPr id="35" name="Straight Connector 34"/>
          <p:cNvCxnSpPr/>
          <p:nvPr userDrawn="1"/>
        </p:nvCxnSpPr>
        <p:spPr>
          <a:xfrm rot="10800000">
            <a:off x="2345167" y="1560344"/>
            <a:ext cx="3515883" cy="528"/>
          </a:xfrm>
          <a:prstGeom prst="line">
            <a:avLst/>
          </a:prstGeom>
          <a:ln w="952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userDrawn="1"/>
        </p:nvCxnSpPr>
        <p:spPr>
          <a:xfrm rot="10800000">
            <a:off x="6330951" y="1560874"/>
            <a:ext cx="3503379" cy="1591"/>
          </a:xfrm>
          <a:prstGeom prst="line">
            <a:avLst/>
          </a:prstGeom>
          <a:ln w="952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7" name="Rounded Rectangle 36"/>
          <p:cNvSpPr/>
          <p:nvPr userDrawn="1"/>
        </p:nvSpPr>
        <p:spPr>
          <a:xfrm rot="16200000">
            <a:off x="5286256" y="451644"/>
            <a:ext cx="1377123" cy="4355248"/>
          </a:xfrm>
          <a:prstGeom prst="roundRect">
            <a:avLst>
              <a:gd name="adj" fmla="val 50000"/>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38" name="Picture Placeholder 7"/>
          <p:cNvSpPr>
            <a:spLocks noGrp="1"/>
          </p:cNvSpPr>
          <p:nvPr>
            <p:ph type="pic" sz="quarter" idx="10" hasCustomPrompt="1"/>
          </p:nvPr>
        </p:nvSpPr>
        <p:spPr>
          <a:xfrm>
            <a:off x="3855589" y="2021573"/>
            <a:ext cx="1199011" cy="1199011"/>
          </a:xfrm>
          <a:prstGeom prst="ellipse">
            <a:avLst/>
          </a:prstGeom>
          <a:solidFill>
            <a:schemeClr val="bg1">
              <a:lumMod val="85000"/>
            </a:schemeClr>
          </a:solidFill>
          <a:ln w="19050">
            <a:noFill/>
          </a:ln>
        </p:spPr>
        <p:txBody>
          <a:bodyPr tIns="0" bIns="182880" anchor="b"/>
          <a:lstStyle>
            <a:lvl1pPr algn="ctr">
              <a:buNone/>
              <a:defRPr sz="133" baseline="0">
                <a:solidFill>
                  <a:schemeClr val="tx1">
                    <a:lumMod val="50000"/>
                    <a:lumOff val="50000"/>
                  </a:schemeClr>
                </a:solidFill>
              </a:defRPr>
            </a:lvl1pPr>
          </a:lstStyle>
          <a:p>
            <a:r>
              <a:rPr lang="en-US" dirty="0"/>
              <a:t>Click Icon To Add Image</a:t>
            </a:r>
          </a:p>
        </p:txBody>
      </p:sp>
      <p:sp>
        <p:nvSpPr>
          <p:cNvPr id="39" name="Text Placeholder 3"/>
          <p:cNvSpPr>
            <a:spLocks noGrp="1"/>
          </p:cNvSpPr>
          <p:nvPr>
            <p:ph type="body" sz="half" idx="16" hasCustomPrompt="1"/>
          </p:nvPr>
        </p:nvSpPr>
        <p:spPr>
          <a:xfrm>
            <a:off x="5126567" y="1998134"/>
            <a:ext cx="2476499" cy="269420"/>
          </a:xfrm>
          <a:prstGeom prst="rect">
            <a:avLst/>
          </a:prstGeom>
        </p:spPr>
        <p:txBody>
          <a:bodyPr wrap="square" lIns="0" tIns="0" rIns="0" bIns="0" anchor="ctr">
            <a:noAutofit/>
          </a:bodyPr>
          <a:lstStyle>
            <a:lvl1pPr marL="0" indent="0" algn="l">
              <a:buNone/>
              <a:defRPr sz="1600" b="1" baseline="0">
                <a:solidFill>
                  <a:schemeClr val="bg1"/>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Title Goes Here</a:t>
            </a:r>
          </a:p>
        </p:txBody>
      </p:sp>
      <p:sp>
        <p:nvSpPr>
          <p:cNvPr id="42" name="Oval 41"/>
          <p:cNvSpPr/>
          <p:nvPr userDrawn="1"/>
        </p:nvSpPr>
        <p:spPr>
          <a:xfrm>
            <a:off x="1327678" y="2043291"/>
            <a:ext cx="1176739" cy="117673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56" name="Text Placeholder 3"/>
          <p:cNvSpPr>
            <a:spLocks noGrp="1"/>
          </p:cNvSpPr>
          <p:nvPr>
            <p:ph type="body" sz="half" idx="27" hasCustomPrompt="1"/>
          </p:nvPr>
        </p:nvSpPr>
        <p:spPr>
          <a:xfrm>
            <a:off x="1344652" y="2457640"/>
            <a:ext cx="1142795" cy="348043"/>
          </a:xfrm>
          <a:prstGeom prst="rect">
            <a:avLst/>
          </a:prstGeom>
        </p:spPr>
        <p:txBody>
          <a:bodyPr wrap="square" lIns="0" tIns="0" rIns="0" bIns="0" anchor="ctr">
            <a:noAutofit/>
          </a:bodyPr>
          <a:lstStyle>
            <a:lvl1pPr marL="0" indent="0" algn="ctr">
              <a:buNone/>
              <a:defRPr sz="2133" b="1" baseline="0">
                <a:solidFill>
                  <a:schemeClr val="bg1"/>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Text Here</a:t>
            </a:r>
          </a:p>
        </p:txBody>
      </p:sp>
      <p:cxnSp>
        <p:nvCxnSpPr>
          <p:cNvPr id="57" name="Straight Connector 56"/>
          <p:cNvCxnSpPr>
            <a:stCxn id="42" idx="6"/>
            <a:endCxn id="37" idx="0"/>
          </p:cNvCxnSpPr>
          <p:nvPr userDrawn="1"/>
        </p:nvCxnSpPr>
        <p:spPr>
          <a:xfrm flipV="1">
            <a:off x="2504417" y="2629268"/>
            <a:ext cx="1292776" cy="2392"/>
          </a:xfrm>
          <a:prstGeom prst="line">
            <a:avLst/>
          </a:prstGeom>
          <a:ln w="19050">
            <a:prstDash val="sysDot"/>
          </a:ln>
        </p:spPr>
        <p:style>
          <a:lnRef idx="1">
            <a:schemeClr val="accent1"/>
          </a:lnRef>
          <a:fillRef idx="0">
            <a:schemeClr val="accent1"/>
          </a:fillRef>
          <a:effectRef idx="0">
            <a:schemeClr val="accent1"/>
          </a:effectRef>
          <a:fontRef idx="minor">
            <a:schemeClr val="tx1"/>
          </a:fontRef>
        </p:style>
      </p:cxnSp>
      <p:sp>
        <p:nvSpPr>
          <p:cNvPr id="75" name="Text Placeholder 3"/>
          <p:cNvSpPr>
            <a:spLocks noGrp="1"/>
          </p:cNvSpPr>
          <p:nvPr>
            <p:ph type="body" sz="half" idx="29" hasCustomPrompt="1"/>
          </p:nvPr>
        </p:nvSpPr>
        <p:spPr>
          <a:xfrm>
            <a:off x="5126567" y="2267554"/>
            <a:ext cx="2476499" cy="269420"/>
          </a:xfrm>
          <a:prstGeom prst="rect">
            <a:avLst/>
          </a:prstGeom>
        </p:spPr>
        <p:txBody>
          <a:bodyPr wrap="square" lIns="0" tIns="0" rIns="0" bIns="0" anchor="ctr">
            <a:noAutofit/>
          </a:bodyPr>
          <a:lstStyle>
            <a:lvl1pPr marL="0" indent="0" algn="l">
              <a:buNone/>
              <a:defRPr sz="1600" b="1" baseline="0">
                <a:solidFill>
                  <a:schemeClr val="bg1"/>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Title Goes Here</a:t>
            </a:r>
          </a:p>
        </p:txBody>
      </p:sp>
      <p:sp>
        <p:nvSpPr>
          <p:cNvPr id="76" name="Text Placeholder 3"/>
          <p:cNvSpPr>
            <a:spLocks noGrp="1"/>
          </p:cNvSpPr>
          <p:nvPr>
            <p:ph type="body" sz="half" idx="17" hasCustomPrompt="1"/>
          </p:nvPr>
        </p:nvSpPr>
        <p:spPr>
          <a:xfrm>
            <a:off x="5126568" y="2553948"/>
            <a:ext cx="2476499" cy="686169"/>
          </a:xfrm>
          <a:prstGeom prst="rect">
            <a:avLst/>
          </a:prstGeom>
        </p:spPr>
        <p:txBody>
          <a:bodyPr wrap="square" lIns="0" tIns="0" rIns="0" bIns="0" anchor="t">
            <a:noAutofit/>
          </a:bodyPr>
          <a:lstStyle>
            <a:lvl1pPr marL="0" indent="0" algn="l">
              <a:buNone/>
              <a:defRPr sz="1467" b="0" baseline="0">
                <a:solidFill>
                  <a:schemeClr val="bg1"/>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algn="ctr"/>
            <a:r>
              <a:rPr lang="en-US" sz="1333" dirty="0">
                <a:solidFill>
                  <a:schemeClr val="tx1">
                    <a:lumMod val="50000"/>
                    <a:lumOff val="50000"/>
                  </a:schemeClr>
                </a:solidFill>
              </a:rPr>
              <a:t>Add your Description here</a:t>
            </a:r>
          </a:p>
          <a:p>
            <a:pPr algn="ctr"/>
            <a:endParaRPr lang="en-US" sz="1333" dirty="0">
              <a:solidFill>
                <a:schemeClr val="tx1">
                  <a:lumMod val="50000"/>
                  <a:lumOff val="50000"/>
                </a:schemeClr>
              </a:solidFill>
            </a:endParaRPr>
          </a:p>
          <a:p>
            <a:pPr algn="ctr"/>
            <a:endParaRPr lang="ar-SY" sz="1333" dirty="0">
              <a:solidFill>
                <a:schemeClr val="tx1">
                  <a:lumMod val="50000"/>
                  <a:lumOff val="50000"/>
                </a:schemeClr>
              </a:solidFill>
            </a:endParaRPr>
          </a:p>
          <a:p>
            <a:pPr algn="ctr"/>
            <a:endParaRPr lang="ar-SY" sz="1333" dirty="0">
              <a:solidFill>
                <a:schemeClr val="tx1">
                  <a:lumMod val="50000"/>
                  <a:lumOff val="50000"/>
                </a:schemeClr>
              </a:solidFill>
            </a:endParaRPr>
          </a:p>
          <a:p>
            <a:pPr algn="ctr"/>
            <a:endParaRPr lang="ar-SY" sz="1333" dirty="0">
              <a:solidFill>
                <a:schemeClr val="tx1">
                  <a:lumMod val="50000"/>
                  <a:lumOff val="50000"/>
                </a:schemeClr>
              </a:solidFill>
            </a:endParaRPr>
          </a:p>
          <a:p>
            <a:pPr algn="ctr"/>
            <a:endParaRPr lang="en-US" sz="1333" dirty="0">
              <a:solidFill>
                <a:schemeClr val="tx1">
                  <a:lumMod val="50000"/>
                  <a:lumOff val="50000"/>
                </a:schemeClr>
              </a:solidFill>
            </a:endParaRPr>
          </a:p>
          <a:p>
            <a:pPr algn="ctr"/>
            <a:endParaRPr lang="en-US" sz="1333" dirty="0">
              <a:solidFill>
                <a:schemeClr val="tx1">
                  <a:lumMod val="50000"/>
                  <a:lumOff val="50000"/>
                </a:schemeClr>
              </a:solidFill>
            </a:endParaRPr>
          </a:p>
          <a:p>
            <a:pPr algn="ctr"/>
            <a:endParaRPr lang="en-US" sz="1333" dirty="0">
              <a:solidFill>
                <a:schemeClr val="tx1">
                  <a:lumMod val="50000"/>
                  <a:lumOff val="50000"/>
                </a:schemeClr>
              </a:solidFill>
            </a:endParaRPr>
          </a:p>
          <a:p>
            <a:pPr algn="ctr"/>
            <a:endParaRPr lang="en-US" sz="1333" dirty="0">
              <a:solidFill>
                <a:schemeClr val="tx1">
                  <a:lumMod val="50000"/>
                  <a:lumOff val="50000"/>
                </a:schemeClr>
              </a:solidFill>
            </a:endParaRPr>
          </a:p>
          <a:p>
            <a:pPr algn="ctr"/>
            <a:endParaRPr lang="en-US" sz="1333" dirty="0">
              <a:solidFill>
                <a:schemeClr val="tx1">
                  <a:lumMod val="50000"/>
                  <a:lumOff val="50000"/>
                </a:schemeClr>
              </a:solidFill>
            </a:endParaRPr>
          </a:p>
          <a:p>
            <a:pPr algn="ctr"/>
            <a:endParaRPr lang="en-US" sz="1333" dirty="0">
              <a:solidFill>
                <a:schemeClr val="tx1">
                  <a:lumMod val="50000"/>
                  <a:lumOff val="50000"/>
                </a:schemeClr>
              </a:solidFill>
            </a:endParaRPr>
          </a:p>
        </p:txBody>
      </p:sp>
      <p:sp>
        <p:nvSpPr>
          <p:cNvPr id="77" name="Text Placeholder 3"/>
          <p:cNvSpPr>
            <a:spLocks noGrp="1"/>
          </p:cNvSpPr>
          <p:nvPr>
            <p:ph type="body" sz="half" idx="28" hasCustomPrompt="1"/>
          </p:nvPr>
        </p:nvSpPr>
        <p:spPr>
          <a:xfrm>
            <a:off x="8411268" y="2003220"/>
            <a:ext cx="2625032" cy="1190563"/>
          </a:xfrm>
          <a:prstGeom prst="rect">
            <a:avLst/>
          </a:prstGeom>
        </p:spPr>
        <p:txBody>
          <a:bodyPr wrap="square" lIns="0" tIns="0" rIns="0" bIns="0" anchor="t">
            <a:noAutofit/>
          </a:bodyPr>
          <a:lstStyle>
            <a:lvl1pPr marL="0" indent="0" algn="l">
              <a:buNone/>
              <a:defRPr sz="1467" b="0" baseline="0">
                <a:solidFill>
                  <a:schemeClr val="tx1">
                    <a:lumMod val="50000"/>
                    <a:lumOff val="50000"/>
                  </a:schemeClr>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algn="ctr"/>
            <a:r>
              <a:rPr lang="en-US" sz="1333" dirty="0">
                <a:solidFill>
                  <a:schemeClr val="tx1">
                    <a:lumMod val="50000"/>
                    <a:lumOff val="50000"/>
                  </a:schemeClr>
                </a:solidFill>
              </a:rPr>
              <a:t>Add your Description here</a:t>
            </a:r>
            <a:endParaRPr lang="ar-SY" sz="1333" dirty="0">
              <a:solidFill>
                <a:schemeClr val="tx1">
                  <a:lumMod val="50000"/>
                  <a:lumOff val="50000"/>
                </a:schemeClr>
              </a:solidFill>
            </a:endParaRPr>
          </a:p>
          <a:p>
            <a:pPr algn="ctr"/>
            <a:endParaRPr lang="ar-SY" sz="1333" dirty="0">
              <a:solidFill>
                <a:schemeClr val="tx1">
                  <a:lumMod val="50000"/>
                  <a:lumOff val="50000"/>
                </a:schemeClr>
              </a:solidFill>
            </a:endParaRPr>
          </a:p>
          <a:p>
            <a:pPr algn="ctr"/>
            <a:endParaRPr lang="en-US" sz="1333" dirty="0">
              <a:solidFill>
                <a:schemeClr val="tx1">
                  <a:lumMod val="50000"/>
                  <a:lumOff val="50000"/>
                </a:schemeClr>
              </a:solidFill>
            </a:endParaRPr>
          </a:p>
          <a:p>
            <a:pPr algn="ctr"/>
            <a:endParaRPr lang="en-US" sz="1333" dirty="0">
              <a:solidFill>
                <a:schemeClr val="tx1">
                  <a:lumMod val="50000"/>
                  <a:lumOff val="50000"/>
                </a:schemeClr>
              </a:solidFill>
            </a:endParaRPr>
          </a:p>
          <a:p>
            <a:pPr algn="ctr"/>
            <a:endParaRPr lang="en-US" sz="1333" dirty="0">
              <a:solidFill>
                <a:schemeClr val="tx1">
                  <a:lumMod val="50000"/>
                  <a:lumOff val="50000"/>
                </a:schemeClr>
              </a:solidFill>
            </a:endParaRPr>
          </a:p>
          <a:p>
            <a:pPr algn="ctr"/>
            <a:endParaRPr lang="ar-SY" sz="1333" dirty="0">
              <a:solidFill>
                <a:schemeClr val="tx1">
                  <a:lumMod val="50000"/>
                  <a:lumOff val="50000"/>
                </a:schemeClr>
              </a:solidFill>
            </a:endParaRPr>
          </a:p>
          <a:p>
            <a:pPr algn="ctr"/>
            <a:endParaRPr lang="en-US" sz="1333" dirty="0">
              <a:solidFill>
                <a:schemeClr val="tx1">
                  <a:lumMod val="50000"/>
                  <a:lumOff val="50000"/>
                </a:schemeClr>
              </a:solidFill>
            </a:endParaRPr>
          </a:p>
          <a:p>
            <a:pPr algn="ctr"/>
            <a:endParaRPr lang="en-US" sz="1333" dirty="0">
              <a:solidFill>
                <a:schemeClr val="tx1">
                  <a:lumMod val="50000"/>
                  <a:lumOff val="50000"/>
                </a:schemeClr>
              </a:solidFill>
            </a:endParaRPr>
          </a:p>
          <a:p>
            <a:pPr algn="ctr"/>
            <a:endParaRPr lang="en-US" sz="1333" dirty="0">
              <a:solidFill>
                <a:schemeClr val="tx1">
                  <a:lumMod val="50000"/>
                  <a:lumOff val="50000"/>
                </a:schemeClr>
              </a:solidFill>
            </a:endParaRPr>
          </a:p>
          <a:p>
            <a:pPr algn="ctr"/>
            <a:endParaRPr lang="en-US" sz="1333" dirty="0">
              <a:solidFill>
                <a:schemeClr val="tx1">
                  <a:lumMod val="50000"/>
                  <a:lumOff val="50000"/>
                </a:schemeClr>
              </a:solidFill>
            </a:endParaRPr>
          </a:p>
          <a:p>
            <a:pPr algn="ctr"/>
            <a:endParaRPr lang="en-US" sz="1333" dirty="0">
              <a:solidFill>
                <a:schemeClr val="tx1">
                  <a:lumMod val="50000"/>
                  <a:lumOff val="50000"/>
                </a:schemeClr>
              </a:solidFill>
            </a:endParaRPr>
          </a:p>
          <a:p>
            <a:pPr algn="ctr"/>
            <a:endParaRPr lang="en-US" sz="1333" dirty="0">
              <a:solidFill>
                <a:schemeClr val="tx1">
                  <a:lumMod val="50000"/>
                  <a:lumOff val="50000"/>
                </a:schemeClr>
              </a:solidFill>
            </a:endParaRPr>
          </a:p>
        </p:txBody>
      </p:sp>
      <p:sp>
        <p:nvSpPr>
          <p:cNvPr id="78" name="Rounded Rectangle 77"/>
          <p:cNvSpPr/>
          <p:nvPr userDrawn="1"/>
        </p:nvSpPr>
        <p:spPr>
          <a:xfrm rot="16200000">
            <a:off x="5286256" y="1952637"/>
            <a:ext cx="1377123" cy="4355248"/>
          </a:xfrm>
          <a:prstGeom prst="roundRect">
            <a:avLst>
              <a:gd name="adj" fmla="val 50000"/>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79" name="Picture Placeholder 7"/>
          <p:cNvSpPr>
            <a:spLocks noGrp="1"/>
          </p:cNvSpPr>
          <p:nvPr>
            <p:ph type="pic" sz="quarter" idx="30" hasCustomPrompt="1"/>
          </p:nvPr>
        </p:nvSpPr>
        <p:spPr>
          <a:xfrm>
            <a:off x="3855589" y="3522567"/>
            <a:ext cx="1199011" cy="1199011"/>
          </a:xfrm>
          <a:prstGeom prst="ellipse">
            <a:avLst/>
          </a:prstGeom>
          <a:solidFill>
            <a:schemeClr val="bg1">
              <a:lumMod val="85000"/>
            </a:schemeClr>
          </a:solidFill>
          <a:ln w="19050">
            <a:noFill/>
          </a:ln>
        </p:spPr>
        <p:txBody>
          <a:bodyPr tIns="0" bIns="182880" anchor="b"/>
          <a:lstStyle>
            <a:lvl1pPr algn="ctr">
              <a:buNone/>
              <a:defRPr sz="133" baseline="0">
                <a:solidFill>
                  <a:schemeClr val="tx1">
                    <a:lumMod val="50000"/>
                    <a:lumOff val="50000"/>
                  </a:schemeClr>
                </a:solidFill>
              </a:defRPr>
            </a:lvl1pPr>
          </a:lstStyle>
          <a:p>
            <a:r>
              <a:rPr lang="en-US" dirty="0"/>
              <a:t>Click Icon To Add Image</a:t>
            </a:r>
          </a:p>
        </p:txBody>
      </p:sp>
      <p:sp>
        <p:nvSpPr>
          <p:cNvPr id="80" name="Text Placeholder 3"/>
          <p:cNvSpPr>
            <a:spLocks noGrp="1"/>
          </p:cNvSpPr>
          <p:nvPr>
            <p:ph type="body" sz="half" idx="31" hasCustomPrompt="1"/>
          </p:nvPr>
        </p:nvSpPr>
        <p:spPr>
          <a:xfrm>
            <a:off x="5126567" y="3499127"/>
            <a:ext cx="2476499" cy="269420"/>
          </a:xfrm>
          <a:prstGeom prst="rect">
            <a:avLst/>
          </a:prstGeom>
        </p:spPr>
        <p:txBody>
          <a:bodyPr wrap="square" lIns="0" tIns="0" rIns="0" bIns="0" anchor="ctr">
            <a:noAutofit/>
          </a:bodyPr>
          <a:lstStyle>
            <a:lvl1pPr marL="0" indent="0" algn="l">
              <a:buNone/>
              <a:defRPr sz="1600" b="1" baseline="0">
                <a:solidFill>
                  <a:schemeClr val="bg1"/>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Title Goes Here</a:t>
            </a:r>
          </a:p>
        </p:txBody>
      </p:sp>
      <p:sp>
        <p:nvSpPr>
          <p:cNvPr id="81" name="Oval 80"/>
          <p:cNvSpPr/>
          <p:nvPr userDrawn="1"/>
        </p:nvSpPr>
        <p:spPr>
          <a:xfrm>
            <a:off x="1327678" y="3544284"/>
            <a:ext cx="1176739" cy="117673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82" name="Text Placeholder 3"/>
          <p:cNvSpPr>
            <a:spLocks noGrp="1"/>
          </p:cNvSpPr>
          <p:nvPr>
            <p:ph type="body" sz="half" idx="32" hasCustomPrompt="1"/>
          </p:nvPr>
        </p:nvSpPr>
        <p:spPr>
          <a:xfrm>
            <a:off x="1344652" y="3958633"/>
            <a:ext cx="1142795" cy="348043"/>
          </a:xfrm>
          <a:prstGeom prst="rect">
            <a:avLst/>
          </a:prstGeom>
        </p:spPr>
        <p:txBody>
          <a:bodyPr wrap="square" lIns="0" tIns="0" rIns="0" bIns="0" anchor="ctr">
            <a:noAutofit/>
          </a:bodyPr>
          <a:lstStyle>
            <a:lvl1pPr marL="0" indent="0" algn="ctr">
              <a:buNone/>
              <a:defRPr sz="2133" b="1" baseline="0">
                <a:solidFill>
                  <a:schemeClr val="bg1"/>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Text Here</a:t>
            </a:r>
          </a:p>
        </p:txBody>
      </p:sp>
      <p:cxnSp>
        <p:nvCxnSpPr>
          <p:cNvPr id="83" name="Straight Connector 82"/>
          <p:cNvCxnSpPr>
            <a:stCxn id="81" idx="6"/>
            <a:endCxn id="78" idx="0"/>
          </p:cNvCxnSpPr>
          <p:nvPr userDrawn="1"/>
        </p:nvCxnSpPr>
        <p:spPr>
          <a:xfrm flipV="1">
            <a:off x="2504417" y="4130261"/>
            <a:ext cx="1292776" cy="2392"/>
          </a:xfrm>
          <a:prstGeom prst="line">
            <a:avLst/>
          </a:prstGeom>
          <a:ln w="19050">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84" name="Text Placeholder 3"/>
          <p:cNvSpPr>
            <a:spLocks noGrp="1"/>
          </p:cNvSpPr>
          <p:nvPr>
            <p:ph type="body" sz="half" idx="33" hasCustomPrompt="1"/>
          </p:nvPr>
        </p:nvSpPr>
        <p:spPr>
          <a:xfrm>
            <a:off x="5126567" y="3768547"/>
            <a:ext cx="2476499" cy="269420"/>
          </a:xfrm>
          <a:prstGeom prst="rect">
            <a:avLst/>
          </a:prstGeom>
        </p:spPr>
        <p:txBody>
          <a:bodyPr wrap="square" lIns="0" tIns="0" rIns="0" bIns="0" anchor="ctr">
            <a:noAutofit/>
          </a:bodyPr>
          <a:lstStyle>
            <a:lvl1pPr marL="0" indent="0" algn="l">
              <a:buNone/>
              <a:defRPr sz="1600" b="1" baseline="0">
                <a:solidFill>
                  <a:schemeClr val="bg1"/>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Title Goes Here</a:t>
            </a:r>
          </a:p>
        </p:txBody>
      </p:sp>
      <p:sp>
        <p:nvSpPr>
          <p:cNvPr id="85" name="Text Placeholder 3"/>
          <p:cNvSpPr>
            <a:spLocks noGrp="1"/>
          </p:cNvSpPr>
          <p:nvPr>
            <p:ph type="body" sz="half" idx="34" hasCustomPrompt="1"/>
          </p:nvPr>
        </p:nvSpPr>
        <p:spPr>
          <a:xfrm>
            <a:off x="5126568" y="4054941"/>
            <a:ext cx="2476499" cy="686169"/>
          </a:xfrm>
          <a:prstGeom prst="rect">
            <a:avLst/>
          </a:prstGeom>
        </p:spPr>
        <p:txBody>
          <a:bodyPr wrap="square" lIns="0" tIns="0" rIns="0" bIns="0" anchor="t">
            <a:noAutofit/>
          </a:bodyPr>
          <a:lstStyle>
            <a:lvl1pPr marL="0" indent="0" algn="l">
              <a:buNone/>
              <a:defRPr sz="1467" b="0" baseline="0">
                <a:solidFill>
                  <a:schemeClr val="bg1"/>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algn="ctr"/>
            <a:r>
              <a:rPr lang="en-US" sz="1333" dirty="0">
                <a:solidFill>
                  <a:schemeClr val="tx1">
                    <a:lumMod val="50000"/>
                    <a:lumOff val="50000"/>
                  </a:schemeClr>
                </a:solidFill>
              </a:rPr>
              <a:t>Add your Description here</a:t>
            </a:r>
          </a:p>
          <a:p>
            <a:pPr algn="ctr"/>
            <a:endParaRPr lang="en-US" sz="1333" dirty="0">
              <a:solidFill>
                <a:schemeClr val="tx1">
                  <a:lumMod val="50000"/>
                  <a:lumOff val="50000"/>
                </a:schemeClr>
              </a:solidFill>
            </a:endParaRPr>
          </a:p>
          <a:p>
            <a:pPr algn="ctr"/>
            <a:endParaRPr lang="ar-SY" sz="1333" dirty="0">
              <a:solidFill>
                <a:schemeClr val="tx1">
                  <a:lumMod val="50000"/>
                  <a:lumOff val="50000"/>
                </a:schemeClr>
              </a:solidFill>
            </a:endParaRPr>
          </a:p>
          <a:p>
            <a:pPr algn="ctr"/>
            <a:endParaRPr lang="ar-SY" sz="1333" dirty="0">
              <a:solidFill>
                <a:schemeClr val="tx1">
                  <a:lumMod val="50000"/>
                  <a:lumOff val="50000"/>
                </a:schemeClr>
              </a:solidFill>
            </a:endParaRPr>
          </a:p>
          <a:p>
            <a:pPr algn="ctr"/>
            <a:endParaRPr lang="ar-SY" sz="1333" dirty="0">
              <a:solidFill>
                <a:schemeClr val="tx1">
                  <a:lumMod val="50000"/>
                  <a:lumOff val="50000"/>
                </a:schemeClr>
              </a:solidFill>
            </a:endParaRPr>
          </a:p>
          <a:p>
            <a:pPr algn="ctr"/>
            <a:endParaRPr lang="en-US" sz="1333" dirty="0">
              <a:solidFill>
                <a:schemeClr val="tx1">
                  <a:lumMod val="50000"/>
                  <a:lumOff val="50000"/>
                </a:schemeClr>
              </a:solidFill>
            </a:endParaRPr>
          </a:p>
          <a:p>
            <a:pPr algn="ctr"/>
            <a:endParaRPr lang="en-US" sz="1333" dirty="0">
              <a:solidFill>
                <a:schemeClr val="tx1">
                  <a:lumMod val="50000"/>
                  <a:lumOff val="50000"/>
                </a:schemeClr>
              </a:solidFill>
            </a:endParaRPr>
          </a:p>
          <a:p>
            <a:pPr algn="ctr"/>
            <a:endParaRPr lang="en-US" sz="1333" dirty="0">
              <a:solidFill>
                <a:schemeClr val="tx1">
                  <a:lumMod val="50000"/>
                  <a:lumOff val="50000"/>
                </a:schemeClr>
              </a:solidFill>
            </a:endParaRPr>
          </a:p>
          <a:p>
            <a:pPr algn="ctr"/>
            <a:endParaRPr lang="en-US" sz="1333" dirty="0">
              <a:solidFill>
                <a:schemeClr val="tx1">
                  <a:lumMod val="50000"/>
                  <a:lumOff val="50000"/>
                </a:schemeClr>
              </a:solidFill>
            </a:endParaRPr>
          </a:p>
          <a:p>
            <a:pPr algn="ctr"/>
            <a:endParaRPr lang="en-US" sz="1333" dirty="0">
              <a:solidFill>
                <a:schemeClr val="tx1">
                  <a:lumMod val="50000"/>
                  <a:lumOff val="50000"/>
                </a:schemeClr>
              </a:solidFill>
            </a:endParaRPr>
          </a:p>
          <a:p>
            <a:pPr algn="ctr"/>
            <a:endParaRPr lang="en-US" sz="1333" dirty="0">
              <a:solidFill>
                <a:schemeClr val="tx1">
                  <a:lumMod val="50000"/>
                  <a:lumOff val="50000"/>
                </a:schemeClr>
              </a:solidFill>
            </a:endParaRPr>
          </a:p>
        </p:txBody>
      </p:sp>
      <p:sp>
        <p:nvSpPr>
          <p:cNvPr id="86" name="Text Placeholder 3"/>
          <p:cNvSpPr>
            <a:spLocks noGrp="1"/>
          </p:cNvSpPr>
          <p:nvPr>
            <p:ph type="body" sz="half" idx="35" hasCustomPrompt="1"/>
          </p:nvPr>
        </p:nvSpPr>
        <p:spPr>
          <a:xfrm>
            <a:off x="8411268" y="3504213"/>
            <a:ext cx="2625032" cy="1190563"/>
          </a:xfrm>
          <a:prstGeom prst="rect">
            <a:avLst/>
          </a:prstGeom>
        </p:spPr>
        <p:txBody>
          <a:bodyPr wrap="square" lIns="0" tIns="0" rIns="0" bIns="0" anchor="t">
            <a:noAutofit/>
          </a:bodyPr>
          <a:lstStyle>
            <a:lvl1pPr marL="0" indent="0" algn="l">
              <a:buNone/>
              <a:defRPr sz="1467" b="0" baseline="0">
                <a:solidFill>
                  <a:schemeClr val="tx1">
                    <a:lumMod val="50000"/>
                    <a:lumOff val="50000"/>
                  </a:schemeClr>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algn="ctr"/>
            <a:r>
              <a:rPr lang="en-US" sz="1333" dirty="0">
                <a:solidFill>
                  <a:schemeClr val="tx1">
                    <a:lumMod val="50000"/>
                    <a:lumOff val="50000"/>
                  </a:schemeClr>
                </a:solidFill>
              </a:rPr>
              <a:t>Add your Description here</a:t>
            </a:r>
            <a:endParaRPr lang="ar-SY" sz="1333" dirty="0">
              <a:solidFill>
                <a:schemeClr val="tx1">
                  <a:lumMod val="50000"/>
                  <a:lumOff val="50000"/>
                </a:schemeClr>
              </a:solidFill>
            </a:endParaRPr>
          </a:p>
          <a:p>
            <a:pPr algn="ctr"/>
            <a:endParaRPr lang="ar-SY" sz="1333" dirty="0">
              <a:solidFill>
                <a:schemeClr val="tx1">
                  <a:lumMod val="50000"/>
                  <a:lumOff val="50000"/>
                </a:schemeClr>
              </a:solidFill>
            </a:endParaRPr>
          </a:p>
          <a:p>
            <a:pPr algn="ctr"/>
            <a:endParaRPr lang="en-US" sz="1333" dirty="0">
              <a:solidFill>
                <a:schemeClr val="tx1">
                  <a:lumMod val="50000"/>
                  <a:lumOff val="50000"/>
                </a:schemeClr>
              </a:solidFill>
            </a:endParaRPr>
          </a:p>
          <a:p>
            <a:pPr algn="ctr"/>
            <a:endParaRPr lang="en-US" sz="1333" dirty="0">
              <a:solidFill>
                <a:schemeClr val="tx1">
                  <a:lumMod val="50000"/>
                  <a:lumOff val="50000"/>
                </a:schemeClr>
              </a:solidFill>
            </a:endParaRPr>
          </a:p>
          <a:p>
            <a:pPr algn="ctr"/>
            <a:endParaRPr lang="en-US" sz="1333" dirty="0">
              <a:solidFill>
                <a:schemeClr val="tx1">
                  <a:lumMod val="50000"/>
                  <a:lumOff val="50000"/>
                </a:schemeClr>
              </a:solidFill>
            </a:endParaRPr>
          </a:p>
          <a:p>
            <a:pPr algn="ctr"/>
            <a:endParaRPr lang="ar-SY" sz="1333" dirty="0">
              <a:solidFill>
                <a:schemeClr val="tx1">
                  <a:lumMod val="50000"/>
                  <a:lumOff val="50000"/>
                </a:schemeClr>
              </a:solidFill>
            </a:endParaRPr>
          </a:p>
          <a:p>
            <a:pPr algn="ctr"/>
            <a:endParaRPr lang="en-US" sz="1333" dirty="0">
              <a:solidFill>
                <a:schemeClr val="tx1">
                  <a:lumMod val="50000"/>
                  <a:lumOff val="50000"/>
                </a:schemeClr>
              </a:solidFill>
            </a:endParaRPr>
          </a:p>
          <a:p>
            <a:pPr algn="ctr"/>
            <a:endParaRPr lang="en-US" sz="1333" dirty="0">
              <a:solidFill>
                <a:schemeClr val="tx1">
                  <a:lumMod val="50000"/>
                  <a:lumOff val="50000"/>
                </a:schemeClr>
              </a:solidFill>
            </a:endParaRPr>
          </a:p>
          <a:p>
            <a:pPr algn="ctr"/>
            <a:endParaRPr lang="en-US" sz="1333" dirty="0">
              <a:solidFill>
                <a:schemeClr val="tx1">
                  <a:lumMod val="50000"/>
                  <a:lumOff val="50000"/>
                </a:schemeClr>
              </a:solidFill>
            </a:endParaRPr>
          </a:p>
          <a:p>
            <a:pPr algn="ctr"/>
            <a:endParaRPr lang="en-US" sz="1333" dirty="0">
              <a:solidFill>
                <a:schemeClr val="tx1">
                  <a:lumMod val="50000"/>
                  <a:lumOff val="50000"/>
                </a:schemeClr>
              </a:solidFill>
            </a:endParaRPr>
          </a:p>
          <a:p>
            <a:pPr algn="ctr"/>
            <a:endParaRPr lang="en-US" sz="1333" dirty="0">
              <a:solidFill>
                <a:schemeClr val="tx1">
                  <a:lumMod val="50000"/>
                  <a:lumOff val="50000"/>
                </a:schemeClr>
              </a:solidFill>
            </a:endParaRPr>
          </a:p>
          <a:p>
            <a:pPr algn="ctr"/>
            <a:endParaRPr lang="en-US" sz="1333" dirty="0">
              <a:solidFill>
                <a:schemeClr val="tx1">
                  <a:lumMod val="50000"/>
                  <a:lumOff val="50000"/>
                </a:schemeClr>
              </a:solidFill>
            </a:endParaRPr>
          </a:p>
        </p:txBody>
      </p:sp>
      <p:sp>
        <p:nvSpPr>
          <p:cNvPr id="87" name="Rounded Rectangle 86"/>
          <p:cNvSpPr/>
          <p:nvPr userDrawn="1"/>
        </p:nvSpPr>
        <p:spPr>
          <a:xfrm rot="16200000">
            <a:off x="5286256" y="3451239"/>
            <a:ext cx="1377123" cy="4355248"/>
          </a:xfrm>
          <a:prstGeom prst="roundRect">
            <a:avLst>
              <a:gd name="adj" fmla="val 50000"/>
            </a:avLst>
          </a:prstGeom>
          <a:solidFill>
            <a:schemeClr val="accent3"/>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88" name="Picture Placeholder 7"/>
          <p:cNvSpPr>
            <a:spLocks noGrp="1"/>
          </p:cNvSpPr>
          <p:nvPr>
            <p:ph type="pic" sz="quarter" idx="36" hasCustomPrompt="1"/>
          </p:nvPr>
        </p:nvSpPr>
        <p:spPr>
          <a:xfrm>
            <a:off x="3855589" y="5021168"/>
            <a:ext cx="1199011" cy="1199011"/>
          </a:xfrm>
          <a:prstGeom prst="ellipse">
            <a:avLst/>
          </a:prstGeom>
          <a:solidFill>
            <a:schemeClr val="bg1">
              <a:lumMod val="85000"/>
            </a:schemeClr>
          </a:solidFill>
          <a:ln w="19050">
            <a:noFill/>
          </a:ln>
        </p:spPr>
        <p:txBody>
          <a:bodyPr tIns="0" bIns="182880" anchor="b"/>
          <a:lstStyle>
            <a:lvl1pPr algn="ctr">
              <a:buNone/>
              <a:defRPr sz="133" baseline="0">
                <a:solidFill>
                  <a:schemeClr val="tx1">
                    <a:lumMod val="50000"/>
                    <a:lumOff val="50000"/>
                  </a:schemeClr>
                </a:solidFill>
              </a:defRPr>
            </a:lvl1pPr>
          </a:lstStyle>
          <a:p>
            <a:r>
              <a:rPr lang="en-US" dirty="0"/>
              <a:t>Click Icon To Add Image</a:t>
            </a:r>
          </a:p>
        </p:txBody>
      </p:sp>
      <p:sp>
        <p:nvSpPr>
          <p:cNvPr id="89" name="Text Placeholder 3"/>
          <p:cNvSpPr>
            <a:spLocks noGrp="1"/>
          </p:cNvSpPr>
          <p:nvPr>
            <p:ph type="body" sz="half" idx="37" hasCustomPrompt="1"/>
          </p:nvPr>
        </p:nvSpPr>
        <p:spPr>
          <a:xfrm>
            <a:off x="5126567" y="4997729"/>
            <a:ext cx="2476499" cy="269420"/>
          </a:xfrm>
          <a:prstGeom prst="rect">
            <a:avLst/>
          </a:prstGeom>
        </p:spPr>
        <p:txBody>
          <a:bodyPr wrap="square" lIns="0" tIns="0" rIns="0" bIns="0" anchor="ctr">
            <a:noAutofit/>
          </a:bodyPr>
          <a:lstStyle>
            <a:lvl1pPr marL="0" indent="0" algn="l">
              <a:buNone/>
              <a:defRPr sz="1600" b="1" baseline="0">
                <a:solidFill>
                  <a:schemeClr val="bg1"/>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Title Goes Here</a:t>
            </a:r>
          </a:p>
        </p:txBody>
      </p:sp>
      <p:sp>
        <p:nvSpPr>
          <p:cNvPr id="90" name="Oval 89"/>
          <p:cNvSpPr/>
          <p:nvPr userDrawn="1"/>
        </p:nvSpPr>
        <p:spPr>
          <a:xfrm>
            <a:off x="1327678" y="5042885"/>
            <a:ext cx="1176739" cy="1176739"/>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91" name="Text Placeholder 3"/>
          <p:cNvSpPr>
            <a:spLocks noGrp="1"/>
          </p:cNvSpPr>
          <p:nvPr>
            <p:ph type="body" sz="half" idx="38" hasCustomPrompt="1"/>
          </p:nvPr>
        </p:nvSpPr>
        <p:spPr>
          <a:xfrm>
            <a:off x="1344652" y="5457235"/>
            <a:ext cx="1142795" cy="348043"/>
          </a:xfrm>
          <a:prstGeom prst="rect">
            <a:avLst/>
          </a:prstGeom>
        </p:spPr>
        <p:txBody>
          <a:bodyPr wrap="square" lIns="0" tIns="0" rIns="0" bIns="0" anchor="ctr">
            <a:noAutofit/>
          </a:bodyPr>
          <a:lstStyle>
            <a:lvl1pPr marL="0" indent="0" algn="ctr">
              <a:buNone/>
              <a:defRPr sz="2133" b="1" baseline="0">
                <a:solidFill>
                  <a:schemeClr val="bg1"/>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Text Here</a:t>
            </a:r>
          </a:p>
        </p:txBody>
      </p:sp>
      <p:cxnSp>
        <p:nvCxnSpPr>
          <p:cNvPr id="92" name="Straight Connector 91"/>
          <p:cNvCxnSpPr>
            <a:stCxn id="90" idx="6"/>
            <a:endCxn id="87" idx="0"/>
          </p:cNvCxnSpPr>
          <p:nvPr userDrawn="1"/>
        </p:nvCxnSpPr>
        <p:spPr>
          <a:xfrm flipV="1">
            <a:off x="2504417" y="5628863"/>
            <a:ext cx="1292776" cy="2392"/>
          </a:xfrm>
          <a:prstGeom prst="line">
            <a:avLst/>
          </a:prstGeom>
          <a:ln w="19050">
            <a:solidFill>
              <a:schemeClr val="accent3"/>
            </a:solidFill>
            <a:prstDash val="sysDot"/>
          </a:ln>
        </p:spPr>
        <p:style>
          <a:lnRef idx="1">
            <a:schemeClr val="accent1"/>
          </a:lnRef>
          <a:fillRef idx="0">
            <a:schemeClr val="accent1"/>
          </a:fillRef>
          <a:effectRef idx="0">
            <a:schemeClr val="accent1"/>
          </a:effectRef>
          <a:fontRef idx="minor">
            <a:schemeClr val="tx1"/>
          </a:fontRef>
        </p:style>
      </p:cxnSp>
      <p:sp>
        <p:nvSpPr>
          <p:cNvPr id="93" name="Text Placeholder 3"/>
          <p:cNvSpPr>
            <a:spLocks noGrp="1"/>
          </p:cNvSpPr>
          <p:nvPr>
            <p:ph type="body" sz="half" idx="39" hasCustomPrompt="1"/>
          </p:nvPr>
        </p:nvSpPr>
        <p:spPr>
          <a:xfrm>
            <a:off x="5126567" y="5267149"/>
            <a:ext cx="2476499" cy="269420"/>
          </a:xfrm>
          <a:prstGeom prst="rect">
            <a:avLst/>
          </a:prstGeom>
        </p:spPr>
        <p:txBody>
          <a:bodyPr wrap="square" lIns="0" tIns="0" rIns="0" bIns="0" anchor="ctr">
            <a:noAutofit/>
          </a:bodyPr>
          <a:lstStyle>
            <a:lvl1pPr marL="0" indent="0" algn="l">
              <a:buNone/>
              <a:defRPr sz="1600" b="1" baseline="0">
                <a:solidFill>
                  <a:schemeClr val="bg1"/>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Title Goes Here</a:t>
            </a:r>
          </a:p>
        </p:txBody>
      </p:sp>
      <p:sp>
        <p:nvSpPr>
          <p:cNvPr id="94" name="Text Placeholder 3"/>
          <p:cNvSpPr>
            <a:spLocks noGrp="1"/>
          </p:cNvSpPr>
          <p:nvPr>
            <p:ph type="body" sz="half" idx="40" hasCustomPrompt="1"/>
          </p:nvPr>
        </p:nvSpPr>
        <p:spPr>
          <a:xfrm>
            <a:off x="5126568" y="5553542"/>
            <a:ext cx="2476499" cy="686169"/>
          </a:xfrm>
          <a:prstGeom prst="rect">
            <a:avLst/>
          </a:prstGeom>
        </p:spPr>
        <p:txBody>
          <a:bodyPr wrap="square" lIns="0" tIns="0" rIns="0" bIns="0" anchor="t">
            <a:noAutofit/>
          </a:bodyPr>
          <a:lstStyle>
            <a:lvl1pPr marL="0" indent="0" algn="l">
              <a:buNone/>
              <a:defRPr sz="1467" b="0" baseline="0">
                <a:solidFill>
                  <a:schemeClr val="bg1"/>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algn="ctr"/>
            <a:r>
              <a:rPr lang="en-US" sz="1333" dirty="0">
                <a:solidFill>
                  <a:schemeClr val="tx1">
                    <a:lumMod val="50000"/>
                    <a:lumOff val="50000"/>
                  </a:schemeClr>
                </a:solidFill>
              </a:rPr>
              <a:t>Add your Description here</a:t>
            </a:r>
          </a:p>
          <a:p>
            <a:pPr algn="ctr"/>
            <a:endParaRPr lang="en-US" sz="1333" dirty="0">
              <a:solidFill>
                <a:schemeClr val="tx1">
                  <a:lumMod val="50000"/>
                  <a:lumOff val="50000"/>
                </a:schemeClr>
              </a:solidFill>
            </a:endParaRPr>
          </a:p>
          <a:p>
            <a:pPr algn="ctr"/>
            <a:endParaRPr lang="ar-SY" sz="1333" dirty="0">
              <a:solidFill>
                <a:schemeClr val="tx1">
                  <a:lumMod val="50000"/>
                  <a:lumOff val="50000"/>
                </a:schemeClr>
              </a:solidFill>
            </a:endParaRPr>
          </a:p>
          <a:p>
            <a:pPr algn="ctr"/>
            <a:endParaRPr lang="ar-SY" sz="1333" dirty="0">
              <a:solidFill>
                <a:schemeClr val="tx1">
                  <a:lumMod val="50000"/>
                  <a:lumOff val="50000"/>
                </a:schemeClr>
              </a:solidFill>
            </a:endParaRPr>
          </a:p>
          <a:p>
            <a:pPr algn="ctr"/>
            <a:endParaRPr lang="ar-SY" sz="1333" dirty="0">
              <a:solidFill>
                <a:schemeClr val="tx1">
                  <a:lumMod val="50000"/>
                  <a:lumOff val="50000"/>
                </a:schemeClr>
              </a:solidFill>
            </a:endParaRPr>
          </a:p>
          <a:p>
            <a:pPr algn="ctr"/>
            <a:endParaRPr lang="en-US" sz="1333" dirty="0">
              <a:solidFill>
                <a:schemeClr val="tx1">
                  <a:lumMod val="50000"/>
                  <a:lumOff val="50000"/>
                </a:schemeClr>
              </a:solidFill>
            </a:endParaRPr>
          </a:p>
          <a:p>
            <a:pPr algn="ctr"/>
            <a:endParaRPr lang="en-US" sz="1333" dirty="0">
              <a:solidFill>
                <a:schemeClr val="tx1">
                  <a:lumMod val="50000"/>
                  <a:lumOff val="50000"/>
                </a:schemeClr>
              </a:solidFill>
            </a:endParaRPr>
          </a:p>
          <a:p>
            <a:pPr algn="ctr"/>
            <a:endParaRPr lang="en-US" sz="1333" dirty="0">
              <a:solidFill>
                <a:schemeClr val="tx1">
                  <a:lumMod val="50000"/>
                  <a:lumOff val="50000"/>
                </a:schemeClr>
              </a:solidFill>
            </a:endParaRPr>
          </a:p>
          <a:p>
            <a:pPr algn="ctr"/>
            <a:endParaRPr lang="en-US" sz="1333" dirty="0">
              <a:solidFill>
                <a:schemeClr val="tx1">
                  <a:lumMod val="50000"/>
                  <a:lumOff val="50000"/>
                </a:schemeClr>
              </a:solidFill>
            </a:endParaRPr>
          </a:p>
          <a:p>
            <a:pPr algn="ctr"/>
            <a:endParaRPr lang="en-US" sz="1333" dirty="0">
              <a:solidFill>
                <a:schemeClr val="tx1">
                  <a:lumMod val="50000"/>
                  <a:lumOff val="50000"/>
                </a:schemeClr>
              </a:solidFill>
            </a:endParaRPr>
          </a:p>
          <a:p>
            <a:pPr algn="ctr"/>
            <a:endParaRPr lang="en-US" sz="1333" dirty="0">
              <a:solidFill>
                <a:schemeClr val="tx1">
                  <a:lumMod val="50000"/>
                  <a:lumOff val="50000"/>
                </a:schemeClr>
              </a:solidFill>
            </a:endParaRPr>
          </a:p>
        </p:txBody>
      </p:sp>
      <p:sp>
        <p:nvSpPr>
          <p:cNvPr id="95" name="Text Placeholder 3"/>
          <p:cNvSpPr>
            <a:spLocks noGrp="1"/>
          </p:cNvSpPr>
          <p:nvPr>
            <p:ph type="body" sz="half" idx="41" hasCustomPrompt="1"/>
          </p:nvPr>
        </p:nvSpPr>
        <p:spPr>
          <a:xfrm>
            <a:off x="8411268" y="5002815"/>
            <a:ext cx="2625032" cy="1190563"/>
          </a:xfrm>
          <a:prstGeom prst="rect">
            <a:avLst/>
          </a:prstGeom>
        </p:spPr>
        <p:txBody>
          <a:bodyPr wrap="square" lIns="0" tIns="0" rIns="0" bIns="0" anchor="t">
            <a:noAutofit/>
          </a:bodyPr>
          <a:lstStyle>
            <a:lvl1pPr marL="0" indent="0" algn="l">
              <a:buNone/>
              <a:defRPr sz="1467" b="0" baseline="0">
                <a:solidFill>
                  <a:schemeClr val="tx1">
                    <a:lumMod val="50000"/>
                    <a:lumOff val="50000"/>
                  </a:schemeClr>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algn="ctr"/>
            <a:r>
              <a:rPr lang="en-US" sz="1333" dirty="0">
                <a:solidFill>
                  <a:schemeClr val="tx1">
                    <a:lumMod val="50000"/>
                    <a:lumOff val="50000"/>
                  </a:schemeClr>
                </a:solidFill>
              </a:rPr>
              <a:t>Add your Description here</a:t>
            </a:r>
            <a:endParaRPr lang="ar-SY" sz="1333" dirty="0">
              <a:solidFill>
                <a:schemeClr val="tx1">
                  <a:lumMod val="50000"/>
                  <a:lumOff val="50000"/>
                </a:schemeClr>
              </a:solidFill>
            </a:endParaRPr>
          </a:p>
          <a:p>
            <a:pPr algn="ctr"/>
            <a:endParaRPr lang="ar-SY" sz="1333" dirty="0">
              <a:solidFill>
                <a:schemeClr val="tx1">
                  <a:lumMod val="50000"/>
                  <a:lumOff val="50000"/>
                </a:schemeClr>
              </a:solidFill>
            </a:endParaRPr>
          </a:p>
          <a:p>
            <a:pPr algn="ctr"/>
            <a:endParaRPr lang="en-US" sz="1333" dirty="0">
              <a:solidFill>
                <a:schemeClr val="tx1">
                  <a:lumMod val="50000"/>
                  <a:lumOff val="50000"/>
                </a:schemeClr>
              </a:solidFill>
            </a:endParaRPr>
          </a:p>
          <a:p>
            <a:pPr algn="ctr"/>
            <a:endParaRPr lang="en-US" sz="1333" dirty="0">
              <a:solidFill>
                <a:schemeClr val="tx1">
                  <a:lumMod val="50000"/>
                  <a:lumOff val="50000"/>
                </a:schemeClr>
              </a:solidFill>
            </a:endParaRPr>
          </a:p>
          <a:p>
            <a:pPr algn="ctr"/>
            <a:endParaRPr lang="en-US" sz="1333" dirty="0">
              <a:solidFill>
                <a:schemeClr val="tx1">
                  <a:lumMod val="50000"/>
                  <a:lumOff val="50000"/>
                </a:schemeClr>
              </a:solidFill>
            </a:endParaRPr>
          </a:p>
          <a:p>
            <a:pPr algn="ctr"/>
            <a:endParaRPr lang="ar-SY" sz="1333" dirty="0">
              <a:solidFill>
                <a:schemeClr val="tx1">
                  <a:lumMod val="50000"/>
                  <a:lumOff val="50000"/>
                </a:schemeClr>
              </a:solidFill>
            </a:endParaRPr>
          </a:p>
          <a:p>
            <a:pPr algn="ctr"/>
            <a:endParaRPr lang="en-US" sz="1333" dirty="0">
              <a:solidFill>
                <a:schemeClr val="tx1">
                  <a:lumMod val="50000"/>
                  <a:lumOff val="50000"/>
                </a:schemeClr>
              </a:solidFill>
            </a:endParaRPr>
          </a:p>
          <a:p>
            <a:pPr algn="ctr"/>
            <a:endParaRPr lang="en-US" sz="1333" dirty="0">
              <a:solidFill>
                <a:schemeClr val="tx1">
                  <a:lumMod val="50000"/>
                  <a:lumOff val="50000"/>
                </a:schemeClr>
              </a:solidFill>
            </a:endParaRPr>
          </a:p>
          <a:p>
            <a:pPr algn="ctr"/>
            <a:endParaRPr lang="en-US" sz="1333" dirty="0">
              <a:solidFill>
                <a:schemeClr val="tx1">
                  <a:lumMod val="50000"/>
                  <a:lumOff val="50000"/>
                </a:schemeClr>
              </a:solidFill>
            </a:endParaRPr>
          </a:p>
          <a:p>
            <a:pPr algn="ctr"/>
            <a:endParaRPr lang="en-US" sz="1333" dirty="0">
              <a:solidFill>
                <a:schemeClr val="tx1">
                  <a:lumMod val="50000"/>
                  <a:lumOff val="50000"/>
                </a:schemeClr>
              </a:solidFill>
            </a:endParaRPr>
          </a:p>
          <a:p>
            <a:pPr algn="ctr"/>
            <a:endParaRPr lang="en-US" sz="1333" dirty="0">
              <a:solidFill>
                <a:schemeClr val="tx1">
                  <a:lumMod val="50000"/>
                  <a:lumOff val="50000"/>
                </a:schemeClr>
              </a:solidFill>
            </a:endParaRPr>
          </a:p>
          <a:p>
            <a:pPr algn="ctr"/>
            <a:endParaRPr lang="en-US" sz="1333" dirty="0">
              <a:solidFill>
                <a:schemeClr val="tx1">
                  <a:lumMod val="50000"/>
                  <a:lumOff val="50000"/>
                </a:schemeClr>
              </a:solidFill>
            </a:endParaRPr>
          </a:p>
        </p:txBody>
      </p:sp>
      <p:sp>
        <p:nvSpPr>
          <p:cNvPr id="40" name="Title 1"/>
          <p:cNvSpPr>
            <a:spLocks noGrp="1"/>
          </p:cNvSpPr>
          <p:nvPr>
            <p:ph type="title" hasCustomPrompt="1"/>
          </p:nvPr>
        </p:nvSpPr>
        <p:spPr>
          <a:xfrm>
            <a:off x="2336800" y="216479"/>
            <a:ext cx="7518400" cy="471365"/>
          </a:xfrm>
          <a:prstGeom prst="rect">
            <a:avLst/>
          </a:prstGeom>
        </p:spPr>
        <p:txBody>
          <a:bodyPr wrap="none" lIns="0" tIns="0" rIns="0" bIns="0" anchor="ctr">
            <a:noAutofit/>
          </a:bodyPr>
          <a:lstStyle>
            <a:lvl1pPr algn="ctr">
              <a:defRPr sz="3200" b="0" baseline="0">
                <a:solidFill>
                  <a:schemeClr val="tx1">
                    <a:lumMod val="50000"/>
                    <a:lumOff val="50000"/>
                  </a:schemeClr>
                </a:solidFill>
              </a:defRPr>
            </a:lvl1pPr>
          </a:lstStyle>
          <a:p>
            <a:r>
              <a:rPr lang="en-US" dirty="0"/>
              <a:t>Click To Edit Master Title Style</a:t>
            </a:r>
          </a:p>
        </p:txBody>
      </p:sp>
      <p:sp>
        <p:nvSpPr>
          <p:cNvPr id="41" name="Text Placeholder 3"/>
          <p:cNvSpPr>
            <a:spLocks noGrp="1"/>
          </p:cNvSpPr>
          <p:nvPr>
            <p:ph type="body" sz="half" idx="2" hasCustomPrompt="1"/>
          </p:nvPr>
        </p:nvSpPr>
        <p:spPr>
          <a:xfrm>
            <a:off x="3352800" y="685800"/>
            <a:ext cx="5486400" cy="267661"/>
          </a:xfrm>
          <a:prstGeom prst="rect">
            <a:avLst/>
          </a:prstGeom>
        </p:spPr>
        <p:txBody>
          <a:bodyPr wrap="none" lIns="0" tIns="0" rIns="0" bIns="0" anchor="ctr">
            <a:noAutofit/>
          </a:bodyPr>
          <a:lstStyle>
            <a:lvl1pPr marL="0" indent="0" algn="ctr">
              <a:buNone/>
              <a:defRPr sz="1600" b="1" baseline="0">
                <a:solidFill>
                  <a:srgbClr val="237DB9"/>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Subtext Goes Here</a:t>
            </a:r>
          </a:p>
        </p:txBody>
      </p:sp>
      <p:sp>
        <p:nvSpPr>
          <p:cNvPr id="43" name="Rectangle 7"/>
          <p:cNvSpPr>
            <a:spLocks noChangeArrowheads="1"/>
          </p:cNvSpPr>
          <p:nvPr userDrawn="1"/>
        </p:nvSpPr>
        <p:spPr bwMode="auto">
          <a:xfrm rot="16200000" flipH="1">
            <a:off x="5975350" y="641351"/>
            <a:ext cx="241300" cy="12192000"/>
          </a:xfrm>
          <a:prstGeom prst="rect">
            <a:avLst/>
          </a:prstGeom>
          <a:solidFill>
            <a:srgbClr val="237DB9"/>
          </a:solidFill>
          <a:ln w="9525">
            <a:noFill/>
            <a:miter lim="800000"/>
            <a:headEnd/>
            <a:tailEnd/>
          </a:ln>
        </p:spPr>
        <p:txBody>
          <a:bodyPr vert="horz" wrap="square" lIns="121920" tIns="60960" rIns="121920" bIns="60960" numCol="1" anchor="t" anchorCtr="0" compatLnSpc="1">
            <a:prstTxWarp prst="textNoShape">
              <a:avLst/>
            </a:prstTxWarp>
          </a:bodyPr>
          <a:lstStyle/>
          <a:p>
            <a:endParaRPr lang="en-US" sz="2400" dirty="0"/>
          </a:p>
        </p:txBody>
      </p:sp>
      <p:cxnSp>
        <p:nvCxnSpPr>
          <p:cNvPr id="44" name="Straight Connector 43"/>
          <p:cNvCxnSpPr/>
          <p:nvPr userDrawn="1"/>
        </p:nvCxnSpPr>
        <p:spPr>
          <a:xfrm>
            <a:off x="0" y="6477000"/>
            <a:ext cx="12192000" cy="0"/>
          </a:xfrm>
          <a:prstGeom prst="line">
            <a:avLst/>
          </a:prstGeom>
          <a:ln>
            <a:solidFill>
              <a:srgbClr val="F5B31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72441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ppt_w</p:attrName>
                                        </p:attrNameLst>
                                      </p:cBhvr>
                                      <p:tavLst>
                                        <p:tav tm="0">
                                          <p:val>
                                            <p:fltVal val="0"/>
                                          </p:val>
                                        </p:tav>
                                        <p:tav tm="100000">
                                          <p:val>
                                            <p:strVal val="#ppt_w"/>
                                          </p:val>
                                        </p:tav>
                                      </p:tavLst>
                                    </p:anim>
                                    <p:anim calcmode="lin" valueType="num">
                                      <p:cBhvr>
                                        <p:cTn id="8" dur="500" fill="hold"/>
                                        <p:tgtEl>
                                          <p:spTgt spid="32"/>
                                        </p:tgtEl>
                                        <p:attrNameLst>
                                          <p:attrName>ppt_h</p:attrName>
                                        </p:attrNameLst>
                                      </p:cBhvr>
                                      <p:tavLst>
                                        <p:tav tm="0">
                                          <p:val>
                                            <p:fltVal val="0"/>
                                          </p:val>
                                        </p:tav>
                                        <p:tav tm="100000">
                                          <p:val>
                                            <p:strVal val="#ppt_h"/>
                                          </p:val>
                                        </p:tav>
                                      </p:tavLst>
                                    </p:anim>
                                    <p:animEffect transition="in" filter="fade">
                                      <p:cBhvr>
                                        <p:cTn id="9" dur="500"/>
                                        <p:tgtEl>
                                          <p:spTgt spid="32"/>
                                        </p:tgtEl>
                                      </p:cBhvr>
                                    </p:animEffect>
                                  </p:childTnLst>
                                </p:cTn>
                              </p:par>
                              <p:par>
                                <p:cTn id="10" presetID="22" presetClass="entr" presetSubtype="8" fill="hold" nodeType="with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wipe(left)">
                                      <p:cBhvr>
                                        <p:cTn id="12" dur="500"/>
                                        <p:tgtEl>
                                          <p:spTgt spid="35"/>
                                        </p:tgtEl>
                                      </p:cBhvr>
                                    </p:animEffect>
                                  </p:childTnLst>
                                </p:cTn>
                              </p:par>
                              <p:par>
                                <p:cTn id="13" presetID="22" presetClass="entr" presetSubtype="2" fill="hold" nodeType="with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wipe(right)">
                                      <p:cBhvr>
                                        <p:cTn id="15" dur="500"/>
                                        <p:tgtEl>
                                          <p:spTgt spid="36"/>
                                        </p:tgtEl>
                                      </p:cBhvr>
                                    </p:animEffect>
                                  </p:childTnLst>
                                </p:cTn>
                              </p:par>
                            </p:childTnLst>
                          </p:cTn>
                        </p:par>
                        <p:par>
                          <p:cTn id="16" fill="hold">
                            <p:stCondLst>
                              <p:cond delay="500"/>
                            </p:stCondLst>
                            <p:childTnLst>
                              <p:par>
                                <p:cTn id="17" presetID="53" presetClass="entr" presetSubtype="0" fill="hold" grpId="0" nodeType="afterEffect">
                                  <p:stCondLst>
                                    <p:cond delay="0"/>
                                  </p:stCondLst>
                                  <p:childTnLst>
                                    <p:set>
                                      <p:cBhvr>
                                        <p:cTn id="18" dur="1" fill="hold">
                                          <p:stCondLst>
                                            <p:cond delay="0"/>
                                          </p:stCondLst>
                                        </p:cTn>
                                        <p:tgtEl>
                                          <p:spTgt spid="42"/>
                                        </p:tgtEl>
                                        <p:attrNameLst>
                                          <p:attrName>style.visibility</p:attrName>
                                        </p:attrNameLst>
                                      </p:cBhvr>
                                      <p:to>
                                        <p:strVal val="visible"/>
                                      </p:to>
                                    </p:set>
                                    <p:anim calcmode="lin" valueType="num">
                                      <p:cBhvr>
                                        <p:cTn id="19" dur="500" fill="hold"/>
                                        <p:tgtEl>
                                          <p:spTgt spid="42"/>
                                        </p:tgtEl>
                                        <p:attrNameLst>
                                          <p:attrName>ppt_w</p:attrName>
                                        </p:attrNameLst>
                                      </p:cBhvr>
                                      <p:tavLst>
                                        <p:tav tm="0">
                                          <p:val>
                                            <p:fltVal val="0"/>
                                          </p:val>
                                        </p:tav>
                                        <p:tav tm="100000">
                                          <p:val>
                                            <p:strVal val="#ppt_w"/>
                                          </p:val>
                                        </p:tav>
                                      </p:tavLst>
                                    </p:anim>
                                    <p:anim calcmode="lin" valueType="num">
                                      <p:cBhvr>
                                        <p:cTn id="20" dur="500" fill="hold"/>
                                        <p:tgtEl>
                                          <p:spTgt spid="42"/>
                                        </p:tgtEl>
                                        <p:attrNameLst>
                                          <p:attrName>ppt_h</p:attrName>
                                        </p:attrNameLst>
                                      </p:cBhvr>
                                      <p:tavLst>
                                        <p:tav tm="0">
                                          <p:val>
                                            <p:fltVal val="0"/>
                                          </p:val>
                                        </p:tav>
                                        <p:tav tm="100000">
                                          <p:val>
                                            <p:strVal val="#ppt_h"/>
                                          </p:val>
                                        </p:tav>
                                      </p:tavLst>
                                    </p:anim>
                                    <p:animEffect transition="in" filter="fade">
                                      <p:cBhvr>
                                        <p:cTn id="21" dur="500"/>
                                        <p:tgtEl>
                                          <p:spTgt spid="42"/>
                                        </p:tgtEl>
                                      </p:cBhvr>
                                    </p:animEffect>
                                  </p:childTnLst>
                                </p:cTn>
                              </p:par>
                            </p:childTnLst>
                          </p:cTn>
                        </p:par>
                        <p:par>
                          <p:cTn id="22" fill="hold">
                            <p:stCondLst>
                              <p:cond delay="1000"/>
                            </p:stCondLst>
                            <p:childTnLst>
                              <p:par>
                                <p:cTn id="23" presetID="53" presetClass="entr" presetSubtype="0" fill="hold" grpId="0" nodeType="afterEffect">
                                  <p:stCondLst>
                                    <p:cond delay="0"/>
                                  </p:stCondLst>
                                  <p:childTnLst>
                                    <p:set>
                                      <p:cBhvr>
                                        <p:cTn id="24" dur="1" fill="hold">
                                          <p:stCondLst>
                                            <p:cond delay="0"/>
                                          </p:stCondLst>
                                        </p:cTn>
                                        <p:tgtEl>
                                          <p:spTgt spid="56">
                                            <p:txEl>
                                              <p:pRg st="0" end="0"/>
                                            </p:txEl>
                                          </p:spTgt>
                                        </p:tgtEl>
                                        <p:attrNameLst>
                                          <p:attrName>style.visibility</p:attrName>
                                        </p:attrNameLst>
                                      </p:cBhvr>
                                      <p:to>
                                        <p:strVal val="visible"/>
                                      </p:to>
                                    </p:set>
                                    <p:anim calcmode="lin" valueType="num">
                                      <p:cBhvr>
                                        <p:cTn id="25" dur="500" fill="hold"/>
                                        <p:tgtEl>
                                          <p:spTgt spid="56">
                                            <p:txEl>
                                              <p:pRg st="0" end="0"/>
                                            </p:txEl>
                                          </p:spTgt>
                                        </p:tgtEl>
                                        <p:attrNameLst>
                                          <p:attrName>ppt_w</p:attrName>
                                        </p:attrNameLst>
                                      </p:cBhvr>
                                      <p:tavLst>
                                        <p:tav tm="0">
                                          <p:val>
                                            <p:fltVal val="0"/>
                                          </p:val>
                                        </p:tav>
                                        <p:tav tm="100000">
                                          <p:val>
                                            <p:strVal val="#ppt_w"/>
                                          </p:val>
                                        </p:tav>
                                      </p:tavLst>
                                    </p:anim>
                                    <p:anim calcmode="lin" valueType="num">
                                      <p:cBhvr>
                                        <p:cTn id="26" dur="500" fill="hold"/>
                                        <p:tgtEl>
                                          <p:spTgt spid="56">
                                            <p:txEl>
                                              <p:pRg st="0" end="0"/>
                                            </p:txEl>
                                          </p:spTgt>
                                        </p:tgtEl>
                                        <p:attrNameLst>
                                          <p:attrName>ppt_h</p:attrName>
                                        </p:attrNameLst>
                                      </p:cBhvr>
                                      <p:tavLst>
                                        <p:tav tm="0">
                                          <p:val>
                                            <p:fltVal val="0"/>
                                          </p:val>
                                        </p:tav>
                                        <p:tav tm="100000">
                                          <p:val>
                                            <p:strVal val="#ppt_h"/>
                                          </p:val>
                                        </p:tav>
                                      </p:tavLst>
                                    </p:anim>
                                    <p:animEffect transition="in" filter="fade">
                                      <p:cBhvr>
                                        <p:cTn id="27" dur="500"/>
                                        <p:tgtEl>
                                          <p:spTgt spid="56">
                                            <p:txEl>
                                              <p:pRg st="0" end="0"/>
                                            </p:txEl>
                                          </p:spTgt>
                                        </p:tgtEl>
                                      </p:cBhvr>
                                    </p:animEffect>
                                  </p:childTnLst>
                                </p:cTn>
                              </p:par>
                            </p:childTnLst>
                          </p:cTn>
                        </p:par>
                        <p:par>
                          <p:cTn id="28" fill="hold">
                            <p:stCondLst>
                              <p:cond delay="1500"/>
                            </p:stCondLst>
                            <p:childTnLst>
                              <p:par>
                                <p:cTn id="29" presetID="22" presetClass="entr" presetSubtype="8" fill="hold" nodeType="afterEffect">
                                  <p:stCondLst>
                                    <p:cond delay="0"/>
                                  </p:stCondLst>
                                  <p:childTnLst>
                                    <p:set>
                                      <p:cBhvr>
                                        <p:cTn id="30" dur="1" fill="hold">
                                          <p:stCondLst>
                                            <p:cond delay="0"/>
                                          </p:stCondLst>
                                        </p:cTn>
                                        <p:tgtEl>
                                          <p:spTgt spid="57"/>
                                        </p:tgtEl>
                                        <p:attrNameLst>
                                          <p:attrName>style.visibility</p:attrName>
                                        </p:attrNameLst>
                                      </p:cBhvr>
                                      <p:to>
                                        <p:strVal val="visible"/>
                                      </p:to>
                                    </p:set>
                                    <p:animEffect transition="in" filter="wipe(left)">
                                      <p:cBhvr>
                                        <p:cTn id="31" dur="500"/>
                                        <p:tgtEl>
                                          <p:spTgt spid="57"/>
                                        </p:tgtEl>
                                      </p:cBhvr>
                                    </p:animEffect>
                                  </p:childTnLst>
                                </p:cTn>
                              </p:par>
                            </p:childTnLst>
                          </p:cTn>
                        </p:par>
                        <p:par>
                          <p:cTn id="32" fill="hold">
                            <p:stCondLst>
                              <p:cond delay="2000"/>
                            </p:stCondLst>
                            <p:childTnLst>
                              <p:par>
                                <p:cTn id="33" presetID="22" presetClass="entr" presetSubtype="8" fill="hold" grpId="0" nodeType="afterEffect">
                                  <p:stCondLst>
                                    <p:cond delay="0"/>
                                  </p:stCondLst>
                                  <p:childTnLst>
                                    <p:set>
                                      <p:cBhvr>
                                        <p:cTn id="34" dur="1" fill="hold">
                                          <p:stCondLst>
                                            <p:cond delay="0"/>
                                          </p:stCondLst>
                                        </p:cTn>
                                        <p:tgtEl>
                                          <p:spTgt spid="37"/>
                                        </p:tgtEl>
                                        <p:attrNameLst>
                                          <p:attrName>style.visibility</p:attrName>
                                        </p:attrNameLst>
                                      </p:cBhvr>
                                      <p:to>
                                        <p:strVal val="visible"/>
                                      </p:to>
                                    </p:set>
                                    <p:animEffect transition="in" filter="wipe(left)">
                                      <p:cBhvr>
                                        <p:cTn id="35" dur="500"/>
                                        <p:tgtEl>
                                          <p:spTgt spid="37"/>
                                        </p:tgtEl>
                                      </p:cBhvr>
                                    </p:animEffect>
                                  </p:childTnLst>
                                </p:cTn>
                              </p:par>
                            </p:childTnLst>
                          </p:cTn>
                        </p:par>
                        <p:par>
                          <p:cTn id="36" fill="hold">
                            <p:stCondLst>
                              <p:cond delay="2500"/>
                            </p:stCondLst>
                            <p:childTnLst>
                              <p:par>
                                <p:cTn id="37" presetID="53" presetClass="entr" presetSubtype="0" fill="hold" grpId="0" nodeType="afterEffect">
                                  <p:stCondLst>
                                    <p:cond delay="0"/>
                                  </p:stCondLst>
                                  <p:childTnLst>
                                    <p:set>
                                      <p:cBhvr>
                                        <p:cTn id="38" dur="1" fill="hold">
                                          <p:stCondLst>
                                            <p:cond delay="0"/>
                                          </p:stCondLst>
                                        </p:cTn>
                                        <p:tgtEl>
                                          <p:spTgt spid="38"/>
                                        </p:tgtEl>
                                        <p:attrNameLst>
                                          <p:attrName>style.visibility</p:attrName>
                                        </p:attrNameLst>
                                      </p:cBhvr>
                                      <p:to>
                                        <p:strVal val="visible"/>
                                      </p:to>
                                    </p:set>
                                    <p:anim calcmode="lin" valueType="num">
                                      <p:cBhvr>
                                        <p:cTn id="39" dur="500" fill="hold"/>
                                        <p:tgtEl>
                                          <p:spTgt spid="38"/>
                                        </p:tgtEl>
                                        <p:attrNameLst>
                                          <p:attrName>ppt_w</p:attrName>
                                        </p:attrNameLst>
                                      </p:cBhvr>
                                      <p:tavLst>
                                        <p:tav tm="0">
                                          <p:val>
                                            <p:fltVal val="0"/>
                                          </p:val>
                                        </p:tav>
                                        <p:tav tm="100000">
                                          <p:val>
                                            <p:strVal val="#ppt_w"/>
                                          </p:val>
                                        </p:tav>
                                      </p:tavLst>
                                    </p:anim>
                                    <p:anim calcmode="lin" valueType="num">
                                      <p:cBhvr>
                                        <p:cTn id="40" dur="500" fill="hold"/>
                                        <p:tgtEl>
                                          <p:spTgt spid="38"/>
                                        </p:tgtEl>
                                        <p:attrNameLst>
                                          <p:attrName>ppt_h</p:attrName>
                                        </p:attrNameLst>
                                      </p:cBhvr>
                                      <p:tavLst>
                                        <p:tav tm="0">
                                          <p:val>
                                            <p:fltVal val="0"/>
                                          </p:val>
                                        </p:tav>
                                        <p:tav tm="100000">
                                          <p:val>
                                            <p:strVal val="#ppt_h"/>
                                          </p:val>
                                        </p:tav>
                                      </p:tavLst>
                                    </p:anim>
                                    <p:animEffect transition="in" filter="fade">
                                      <p:cBhvr>
                                        <p:cTn id="41" dur="500"/>
                                        <p:tgtEl>
                                          <p:spTgt spid="38"/>
                                        </p:tgtEl>
                                      </p:cBhvr>
                                    </p:animEffect>
                                  </p:childTnLst>
                                </p:cTn>
                              </p:par>
                            </p:childTnLst>
                          </p:cTn>
                        </p:par>
                        <p:par>
                          <p:cTn id="42" fill="hold">
                            <p:stCondLst>
                              <p:cond delay="3000"/>
                            </p:stCondLst>
                            <p:childTnLst>
                              <p:par>
                                <p:cTn id="43" presetID="22" presetClass="entr" presetSubtype="8" fill="hold" grpId="0" nodeType="afterEffect">
                                  <p:stCondLst>
                                    <p:cond delay="0"/>
                                  </p:stCondLst>
                                  <p:childTnLst>
                                    <p:set>
                                      <p:cBhvr>
                                        <p:cTn id="44" dur="1" fill="hold">
                                          <p:stCondLst>
                                            <p:cond delay="0"/>
                                          </p:stCondLst>
                                        </p:cTn>
                                        <p:tgtEl>
                                          <p:spTgt spid="39">
                                            <p:txEl>
                                              <p:pRg st="0" end="0"/>
                                            </p:txEl>
                                          </p:spTgt>
                                        </p:tgtEl>
                                        <p:attrNameLst>
                                          <p:attrName>style.visibility</p:attrName>
                                        </p:attrNameLst>
                                      </p:cBhvr>
                                      <p:to>
                                        <p:strVal val="visible"/>
                                      </p:to>
                                    </p:set>
                                    <p:animEffect transition="in" filter="wipe(left)">
                                      <p:cBhvr>
                                        <p:cTn id="45" dur="500"/>
                                        <p:tgtEl>
                                          <p:spTgt spid="39">
                                            <p:txEl>
                                              <p:pRg st="0" end="0"/>
                                            </p:txEl>
                                          </p:spTgt>
                                        </p:tgtEl>
                                      </p:cBhvr>
                                    </p:animEffect>
                                  </p:childTnLst>
                                </p:cTn>
                              </p:par>
                            </p:childTnLst>
                          </p:cTn>
                        </p:par>
                        <p:par>
                          <p:cTn id="46" fill="hold">
                            <p:stCondLst>
                              <p:cond delay="3500"/>
                            </p:stCondLst>
                            <p:childTnLst>
                              <p:par>
                                <p:cTn id="47" presetID="22" presetClass="entr" presetSubtype="8" fill="hold" grpId="0" nodeType="afterEffect">
                                  <p:stCondLst>
                                    <p:cond delay="0"/>
                                  </p:stCondLst>
                                  <p:childTnLst>
                                    <p:set>
                                      <p:cBhvr>
                                        <p:cTn id="48" dur="1" fill="hold">
                                          <p:stCondLst>
                                            <p:cond delay="0"/>
                                          </p:stCondLst>
                                        </p:cTn>
                                        <p:tgtEl>
                                          <p:spTgt spid="75">
                                            <p:txEl>
                                              <p:pRg st="0" end="0"/>
                                            </p:txEl>
                                          </p:spTgt>
                                        </p:tgtEl>
                                        <p:attrNameLst>
                                          <p:attrName>style.visibility</p:attrName>
                                        </p:attrNameLst>
                                      </p:cBhvr>
                                      <p:to>
                                        <p:strVal val="visible"/>
                                      </p:to>
                                    </p:set>
                                    <p:animEffect transition="in" filter="wipe(left)">
                                      <p:cBhvr>
                                        <p:cTn id="49" dur="500"/>
                                        <p:tgtEl>
                                          <p:spTgt spid="75">
                                            <p:txEl>
                                              <p:pRg st="0" end="0"/>
                                            </p:txEl>
                                          </p:spTgt>
                                        </p:tgtEl>
                                      </p:cBhvr>
                                    </p:animEffect>
                                  </p:childTnLst>
                                </p:cTn>
                              </p:par>
                            </p:childTnLst>
                          </p:cTn>
                        </p:par>
                        <p:par>
                          <p:cTn id="50" fill="hold">
                            <p:stCondLst>
                              <p:cond delay="4000"/>
                            </p:stCondLst>
                            <p:childTnLst>
                              <p:par>
                                <p:cTn id="51" presetID="22" presetClass="entr" presetSubtype="8" fill="hold" grpId="0" nodeType="afterEffect">
                                  <p:stCondLst>
                                    <p:cond delay="0"/>
                                  </p:stCondLst>
                                  <p:childTnLst>
                                    <p:set>
                                      <p:cBhvr>
                                        <p:cTn id="52" dur="1" fill="hold">
                                          <p:stCondLst>
                                            <p:cond delay="0"/>
                                          </p:stCondLst>
                                        </p:cTn>
                                        <p:tgtEl>
                                          <p:spTgt spid="76">
                                            <p:txEl>
                                              <p:pRg st="0" end="0"/>
                                            </p:txEl>
                                          </p:spTgt>
                                        </p:tgtEl>
                                        <p:attrNameLst>
                                          <p:attrName>style.visibility</p:attrName>
                                        </p:attrNameLst>
                                      </p:cBhvr>
                                      <p:to>
                                        <p:strVal val="visible"/>
                                      </p:to>
                                    </p:set>
                                    <p:animEffect transition="in" filter="wipe(left)">
                                      <p:cBhvr>
                                        <p:cTn id="53" dur="500"/>
                                        <p:tgtEl>
                                          <p:spTgt spid="76">
                                            <p:txEl>
                                              <p:pRg st="0" end="0"/>
                                            </p:txEl>
                                          </p:spTgt>
                                        </p:tgtEl>
                                      </p:cBhvr>
                                    </p:animEffect>
                                  </p:childTnLst>
                                </p:cTn>
                              </p:par>
                            </p:childTnLst>
                          </p:cTn>
                        </p:par>
                        <p:par>
                          <p:cTn id="54" fill="hold">
                            <p:stCondLst>
                              <p:cond delay="4500"/>
                            </p:stCondLst>
                            <p:childTnLst>
                              <p:par>
                                <p:cTn id="55" presetID="22" presetClass="entr" presetSubtype="8" fill="hold" grpId="0" nodeType="afterEffect">
                                  <p:stCondLst>
                                    <p:cond delay="0"/>
                                  </p:stCondLst>
                                  <p:childTnLst>
                                    <p:set>
                                      <p:cBhvr>
                                        <p:cTn id="56" dur="1" fill="hold">
                                          <p:stCondLst>
                                            <p:cond delay="0"/>
                                          </p:stCondLst>
                                        </p:cTn>
                                        <p:tgtEl>
                                          <p:spTgt spid="77">
                                            <p:txEl>
                                              <p:pRg st="0" end="0"/>
                                            </p:txEl>
                                          </p:spTgt>
                                        </p:tgtEl>
                                        <p:attrNameLst>
                                          <p:attrName>style.visibility</p:attrName>
                                        </p:attrNameLst>
                                      </p:cBhvr>
                                      <p:to>
                                        <p:strVal val="visible"/>
                                      </p:to>
                                    </p:set>
                                    <p:animEffect transition="in" filter="wipe(left)">
                                      <p:cBhvr>
                                        <p:cTn id="57" dur="500"/>
                                        <p:tgtEl>
                                          <p:spTgt spid="77">
                                            <p:txEl>
                                              <p:pRg st="0" end="0"/>
                                            </p:txEl>
                                          </p:spTgt>
                                        </p:tgtEl>
                                      </p:cBhvr>
                                    </p:animEffect>
                                  </p:childTnLst>
                                </p:cTn>
                              </p:par>
                            </p:childTnLst>
                          </p:cTn>
                        </p:par>
                        <p:par>
                          <p:cTn id="58" fill="hold">
                            <p:stCondLst>
                              <p:cond delay="5000"/>
                            </p:stCondLst>
                            <p:childTnLst>
                              <p:par>
                                <p:cTn id="59" presetID="53" presetClass="entr" presetSubtype="0" fill="hold" grpId="0" nodeType="afterEffect">
                                  <p:stCondLst>
                                    <p:cond delay="0"/>
                                  </p:stCondLst>
                                  <p:childTnLst>
                                    <p:set>
                                      <p:cBhvr>
                                        <p:cTn id="60" dur="1" fill="hold">
                                          <p:stCondLst>
                                            <p:cond delay="0"/>
                                          </p:stCondLst>
                                        </p:cTn>
                                        <p:tgtEl>
                                          <p:spTgt spid="81"/>
                                        </p:tgtEl>
                                        <p:attrNameLst>
                                          <p:attrName>style.visibility</p:attrName>
                                        </p:attrNameLst>
                                      </p:cBhvr>
                                      <p:to>
                                        <p:strVal val="visible"/>
                                      </p:to>
                                    </p:set>
                                    <p:anim calcmode="lin" valueType="num">
                                      <p:cBhvr>
                                        <p:cTn id="61" dur="500" fill="hold"/>
                                        <p:tgtEl>
                                          <p:spTgt spid="81"/>
                                        </p:tgtEl>
                                        <p:attrNameLst>
                                          <p:attrName>ppt_w</p:attrName>
                                        </p:attrNameLst>
                                      </p:cBhvr>
                                      <p:tavLst>
                                        <p:tav tm="0">
                                          <p:val>
                                            <p:fltVal val="0"/>
                                          </p:val>
                                        </p:tav>
                                        <p:tav tm="100000">
                                          <p:val>
                                            <p:strVal val="#ppt_w"/>
                                          </p:val>
                                        </p:tav>
                                      </p:tavLst>
                                    </p:anim>
                                    <p:anim calcmode="lin" valueType="num">
                                      <p:cBhvr>
                                        <p:cTn id="62" dur="500" fill="hold"/>
                                        <p:tgtEl>
                                          <p:spTgt spid="81"/>
                                        </p:tgtEl>
                                        <p:attrNameLst>
                                          <p:attrName>ppt_h</p:attrName>
                                        </p:attrNameLst>
                                      </p:cBhvr>
                                      <p:tavLst>
                                        <p:tav tm="0">
                                          <p:val>
                                            <p:fltVal val="0"/>
                                          </p:val>
                                        </p:tav>
                                        <p:tav tm="100000">
                                          <p:val>
                                            <p:strVal val="#ppt_h"/>
                                          </p:val>
                                        </p:tav>
                                      </p:tavLst>
                                    </p:anim>
                                    <p:animEffect transition="in" filter="fade">
                                      <p:cBhvr>
                                        <p:cTn id="63" dur="500"/>
                                        <p:tgtEl>
                                          <p:spTgt spid="81"/>
                                        </p:tgtEl>
                                      </p:cBhvr>
                                    </p:animEffect>
                                  </p:childTnLst>
                                </p:cTn>
                              </p:par>
                            </p:childTnLst>
                          </p:cTn>
                        </p:par>
                        <p:par>
                          <p:cTn id="64" fill="hold">
                            <p:stCondLst>
                              <p:cond delay="5500"/>
                            </p:stCondLst>
                            <p:childTnLst>
                              <p:par>
                                <p:cTn id="65" presetID="53" presetClass="entr" presetSubtype="0" fill="hold" grpId="0" nodeType="afterEffect">
                                  <p:stCondLst>
                                    <p:cond delay="0"/>
                                  </p:stCondLst>
                                  <p:childTnLst>
                                    <p:set>
                                      <p:cBhvr>
                                        <p:cTn id="66" dur="1" fill="hold">
                                          <p:stCondLst>
                                            <p:cond delay="0"/>
                                          </p:stCondLst>
                                        </p:cTn>
                                        <p:tgtEl>
                                          <p:spTgt spid="82">
                                            <p:txEl>
                                              <p:pRg st="0" end="0"/>
                                            </p:txEl>
                                          </p:spTgt>
                                        </p:tgtEl>
                                        <p:attrNameLst>
                                          <p:attrName>style.visibility</p:attrName>
                                        </p:attrNameLst>
                                      </p:cBhvr>
                                      <p:to>
                                        <p:strVal val="visible"/>
                                      </p:to>
                                    </p:set>
                                    <p:anim calcmode="lin" valueType="num">
                                      <p:cBhvr>
                                        <p:cTn id="67" dur="500" fill="hold"/>
                                        <p:tgtEl>
                                          <p:spTgt spid="82">
                                            <p:txEl>
                                              <p:pRg st="0" end="0"/>
                                            </p:txEl>
                                          </p:spTgt>
                                        </p:tgtEl>
                                        <p:attrNameLst>
                                          <p:attrName>ppt_w</p:attrName>
                                        </p:attrNameLst>
                                      </p:cBhvr>
                                      <p:tavLst>
                                        <p:tav tm="0">
                                          <p:val>
                                            <p:fltVal val="0"/>
                                          </p:val>
                                        </p:tav>
                                        <p:tav tm="100000">
                                          <p:val>
                                            <p:strVal val="#ppt_w"/>
                                          </p:val>
                                        </p:tav>
                                      </p:tavLst>
                                    </p:anim>
                                    <p:anim calcmode="lin" valueType="num">
                                      <p:cBhvr>
                                        <p:cTn id="68" dur="500" fill="hold"/>
                                        <p:tgtEl>
                                          <p:spTgt spid="82">
                                            <p:txEl>
                                              <p:pRg st="0" end="0"/>
                                            </p:txEl>
                                          </p:spTgt>
                                        </p:tgtEl>
                                        <p:attrNameLst>
                                          <p:attrName>ppt_h</p:attrName>
                                        </p:attrNameLst>
                                      </p:cBhvr>
                                      <p:tavLst>
                                        <p:tav tm="0">
                                          <p:val>
                                            <p:fltVal val="0"/>
                                          </p:val>
                                        </p:tav>
                                        <p:tav tm="100000">
                                          <p:val>
                                            <p:strVal val="#ppt_h"/>
                                          </p:val>
                                        </p:tav>
                                      </p:tavLst>
                                    </p:anim>
                                    <p:animEffect transition="in" filter="fade">
                                      <p:cBhvr>
                                        <p:cTn id="69" dur="500"/>
                                        <p:tgtEl>
                                          <p:spTgt spid="82">
                                            <p:txEl>
                                              <p:pRg st="0" end="0"/>
                                            </p:txEl>
                                          </p:spTgt>
                                        </p:tgtEl>
                                      </p:cBhvr>
                                    </p:animEffect>
                                  </p:childTnLst>
                                </p:cTn>
                              </p:par>
                            </p:childTnLst>
                          </p:cTn>
                        </p:par>
                        <p:par>
                          <p:cTn id="70" fill="hold">
                            <p:stCondLst>
                              <p:cond delay="6000"/>
                            </p:stCondLst>
                            <p:childTnLst>
                              <p:par>
                                <p:cTn id="71" presetID="22" presetClass="entr" presetSubtype="8" fill="hold" nodeType="afterEffect">
                                  <p:stCondLst>
                                    <p:cond delay="0"/>
                                  </p:stCondLst>
                                  <p:childTnLst>
                                    <p:set>
                                      <p:cBhvr>
                                        <p:cTn id="72" dur="1" fill="hold">
                                          <p:stCondLst>
                                            <p:cond delay="0"/>
                                          </p:stCondLst>
                                        </p:cTn>
                                        <p:tgtEl>
                                          <p:spTgt spid="83"/>
                                        </p:tgtEl>
                                        <p:attrNameLst>
                                          <p:attrName>style.visibility</p:attrName>
                                        </p:attrNameLst>
                                      </p:cBhvr>
                                      <p:to>
                                        <p:strVal val="visible"/>
                                      </p:to>
                                    </p:set>
                                    <p:animEffect transition="in" filter="wipe(left)">
                                      <p:cBhvr>
                                        <p:cTn id="73" dur="500"/>
                                        <p:tgtEl>
                                          <p:spTgt spid="83"/>
                                        </p:tgtEl>
                                      </p:cBhvr>
                                    </p:animEffect>
                                  </p:childTnLst>
                                </p:cTn>
                              </p:par>
                            </p:childTnLst>
                          </p:cTn>
                        </p:par>
                        <p:par>
                          <p:cTn id="74" fill="hold">
                            <p:stCondLst>
                              <p:cond delay="6500"/>
                            </p:stCondLst>
                            <p:childTnLst>
                              <p:par>
                                <p:cTn id="75" presetID="22" presetClass="entr" presetSubtype="8" fill="hold" grpId="0" nodeType="afterEffect">
                                  <p:stCondLst>
                                    <p:cond delay="0"/>
                                  </p:stCondLst>
                                  <p:childTnLst>
                                    <p:set>
                                      <p:cBhvr>
                                        <p:cTn id="76" dur="1" fill="hold">
                                          <p:stCondLst>
                                            <p:cond delay="0"/>
                                          </p:stCondLst>
                                        </p:cTn>
                                        <p:tgtEl>
                                          <p:spTgt spid="78"/>
                                        </p:tgtEl>
                                        <p:attrNameLst>
                                          <p:attrName>style.visibility</p:attrName>
                                        </p:attrNameLst>
                                      </p:cBhvr>
                                      <p:to>
                                        <p:strVal val="visible"/>
                                      </p:to>
                                    </p:set>
                                    <p:animEffect transition="in" filter="wipe(left)">
                                      <p:cBhvr>
                                        <p:cTn id="77" dur="500"/>
                                        <p:tgtEl>
                                          <p:spTgt spid="78"/>
                                        </p:tgtEl>
                                      </p:cBhvr>
                                    </p:animEffect>
                                  </p:childTnLst>
                                </p:cTn>
                              </p:par>
                            </p:childTnLst>
                          </p:cTn>
                        </p:par>
                        <p:par>
                          <p:cTn id="78" fill="hold">
                            <p:stCondLst>
                              <p:cond delay="7000"/>
                            </p:stCondLst>
                            <p:childTnLst>
                              <p:par>
                                <p:cTn id="79" presetID="53" presetClass="entr" presetSubtype="0" fill="hold" grpId="0" nodeType="afterEffect">
                                  <p:stCondLst>
                                    <p:cond delay="0"/>
                                  </p:stCondLst>
                                  <p:childTnLst>
                                    <p:set>
                                      <p:cBhvr>
                                        <p:cTn id="80" dur="1" fill="hold">
                                          <p:stCondLst>
                                            <p:cond delay="0"/>
                                          </p:stCondLst>
                                        </p:cTn>
                                        <p:tgtEl>
                                          <p:spTgt spid="79"/>
                                        </p:tgtEl>
                                        <p:attrNameLst>
                                          <p:attrName>style.visibility</p:attrName>
                                        </p:attrNameLst>
                                      </p:cBhvr>
                                      <p:to>
                                        <p:strVal val="visible"/>
                                      </p:to>
                                    </p:set>
                                    <p:anim calcmode="lin" valueType="num">
                                      <p:cBhvr>
                                        <p:cTn id="81" dur="500" fill="hold"/>
                                        <p:tgtEl>
                                          <p:spTgt spid="79"/>
                                        </p:tgtEl>
                                        <p:attrNameLst>
                                          <p:attrName>ppt_w</p:attrName>
                                        </p:attrNameLst>
                                      </p:cBhvr>
                                      <p:tavLst>
                                        <p:tav tm="0">
                                          <p:val>
                                            <p:fltVal val="0"/>
                                          </p:val>
                                        </p:tav>
                                        <p:tav tm="100000">
                                          <p:val>
                                            <p:strVal val="#ppt_w"/>
                                          </p:val>
                                        </p:tav>
                                      </p:tavLst>
                                    </p:anim>
                                    <p:anim calcmode="lin" valueType="num">
                                      <p:cBhvr>
                                        <p:cTn id="82" dur="500" fill="hold"/>
                                        <p:tgtEl>
                                          <p:spTgt spid="79"/>
                                        </p:tgtEl>
                                        <p:attrNameLst>
                                          <p:attrName>ppt_h</p:attrName>
                                        </p:attrNameLst>
                                      </p:cBhvr>
                                      <p:tavLst>
                                        <p:tav tm="0">
                                          <p:val>
                                            <p:fltVal val="0"/>
                                          </p:val>
                                        </p:tav>
                                        <p:tav tm="100000">
                                          <p:val>
                                            <p:strVal val="#ppt_h"/>
                                          </p:val>
                                        </p:tav>
                                      </p:tavLst>
                                    </p:anim>
                                    <p:animEffect transition="in" filter="fade">
                                      <p:cBhvr>
                                        <p:cTn id="83" dur="500"/>
                                        <p:tgtEl>
                                          <p:spTgt spid="79"/>
                                        </p:tgtEl>
                                      </p:cBhvr>
                                    </p:animEffect>
                                  </p:childTnLst>
                                </p:cTn>
                              </p:par>
                            </p:childTnLst>
                          </p:cTn>
                        </p:par>
                        <p:par>
                          <p:cTn id="84" fill="hold">
                            <p:stCondLst>
                              <p:cond delay="7500"/>
                            </p:stCondLst>
                            <p:childTnLst>
                              <p:par>
                                <p:cTn id="85" presetID="22" presetClass="entr" presetSubtype="8" fill="hold" grpId="0" nodeType="afterEffect">
                                  <p:stCondLst>
                                    <p:cond delay="0"/>
                                  </p:stCondLst>
                                  <p:childTnLst>
                                    <p:set>
                                      <p:cBhvr>
                                        <p:cTn id="86" dur="1" fill="hold">
                                          <p:stCondLst>
                                            <p:cond delay="0"/>
                                          </p:stCondLst>
                                        </p:cTn>
                                        <p:tgtEl>
                                          <p:spTgt spid="80">
                                            <p:txEl>
                                              <p:pRg st="0" end="0"/>
                                            </p:txEl>
                                          </p:spTgt>
                                        </p:tgtEl>
                                        <p:attrNameLst>
                                          <p:attrName>style.visibility</p:attrName>
                                        </p:attrNameLst>
                                      </p:cBhvr>
                                      <p:to>
                                        <p:strVal val="visible"/>
                                      </p:to>
                                    </p:set>
                                    <p:animEffect transition="in" filter="wipe(left)">
                                      <p:cBhvr>
                                        <p:cTn id="87" dur="500"/>
                                        <p:tgtEl>
                                          <p:spTgt spid="80">
                                            <p:txEl>
                                              <p:pRg st="0" end="0"/>
                                            </p:txEl>
                                          </p:spTgt>
                                        </p:tgtEl>
                                      </p:cBhvr>
                                    </p:animEffect>
                                  </p:childTnLst>
                                </p:cTn>
                              </p:par>
                            </p:childTnLst>
                          </p:cTn>
                        </p:par>
                        <p:par>
                          <p:cTn id="88" fill="hold">
                            <p:stCondLst>
                              <p:cond delay="8000"/>
                            </p:stCondLst>
                            <p:childTnLst>
                              <p:par>
                                <p:cTn id="89" presetID="22" presetClass="entr" presetSubtype="8" fill="hold" grpId="0" nodeType="afterEffect">
                                  <p:stCondLst>
                                    <p:cond delay="0"/>
                                  </p:stCondLst>
                                  <p:childTnLst>
                                    <p:set>
                                      <p:cBhvr>
                                        <p:cTn id="90" dur="1" fill="hold">
                                          <p:stCondLst>
                                            <p:cond delay="0"/>
                                          </p:stCondLst>
                                        </p:cTn>
                                        <p:tgtEl>
                                          <p:spTgt spid="84">
                                            <p:txEl>
                                              <p:pRg st="0" end="0"/>
                                            </p:txEl>
                                          </p:spTgt>
                                        </p:tgtEl>
                                        <p:attrNameLst>
                                          <p:attrName>style.visibility</p:attrName>
                                        </p:attrNameLst>
                                      </p:cBhvr>
                                      <p:to>
                                        <p:strVal val="visible"/>
                                      </p:to>
                                    </p:set>
                                    <p:animEffect transition="in" filter="wipe(left)">
                                      <p:cBhvr>
                                        <p:cTn id="91" dur="500"/>
                                        <p:tgtEl>
                                          <p:spTgt spid="84">
                                            <p:txEl>
                                              <p:pRg st="0" end="0"/>
                                            </p:txEl>
                                          </p:spTgt>
                                        </p:tgtEl>
                                      </p:cBhvr>
                                    </p:animEffect>
                                  </p:childTnLst>
                                </p:cTn>
                              </p:par>
                            </p:childTnLst>
                          </p:cTn>
                        </p:par>
                        <p:par>
                          <p:cTn id="92" fill="hold">
                            <p:stCondLst>
                              <p:cond delay="8500"/>
                            </p:stCondLst>
                            <p:childTnLst>
                              <p:par>
                                <p:cTn id="93" presetID="22" presetClass="entr" presetSubtype="8" fill="hold" grpId="0" nodeType="afterEffect">
                                  <p:stCondLst>
                                    <p:cond delay="0"/>
                                  </p:stCondLst>
                                  <p:childTnLst>
                                    <p:set>
                                      <p:cBhvr>
                                        <p:cTn id="94" dur="1" fill="hold">
                                          <p:stCondLst>
                                            <p:cond delay="0"/>
                                          </p:stCondLst>
                                        </p:cTn>
                                        <p:tgtEl>
                                          <p:spTgt spid="85">
                                            <p:txEl>
                                              <p:pRg st="0" end="0"/>
                                            </p:txEl>
                                          </p:spTgt>
                                        </p:tgtEl>
                                        <p:attrNameLst>
                                          <p:attrName>style.visibility</p:attrName>
                                        </p:attrNameLst>
                                      </p:cBhvr>
                                      <p:to>
                                        <p:strVal val="visible"/>
                                      </p:to>
                                    </p:set>
                                    <p:animEffect transition="in" filter="wipe(left)">
                                      <p:cBhvr>
                                        <p:cTn id="95" dur="500"/>
                                        <p:tgtEl>
                                          <p:spTgt spid="85">
                                            <p:txEl>
                                              <p:pRg st="0" end="0"/>
                                            </p:txEl>
                                          </p:spTgt>
                                        </p:tgtEl>
                                      </p:cBhvr>
                                    </p:animEffect>
                                  </p:childTnLst>
                                </p:cTn>
                              </p:par>
                            </p:childTnLst>
                          </p:cTn>
                        </p:par>
                        <p:par>
                          <p:cTn id="96" fill="hold">
                            <p:stCondLst>
                              <p:cond delay="9000"/>
                            </p:stCondLst>
                            <p:childTnLst>
                              <p:par>
                                <p:cTn id="97" presetID="22" presetClass="entr" presetSubtype="8" fill="hold" grpId="0" nodeType="afterEffect">
                                  <p:stCondLst>
                                    <p:cond delay="0"/>
                                  </p:stCondLst>
                                  <p:childTnLst>
                                    <p:set>
                                      <p:cBhvr>
                                        <p:cTn id="98" dur="1" fill="hold">
                                          <p:stCondLst>
                                            <p:cond delay="0"/>
                                          </p:stCondLst>
                                        </p:cTn>
                                        <p:tgtEl>
                                          <p:spTgt spid="86">
                                            <p:txEl>
                                              <p:pRg st="0" end="0"/>
                                            </p:txEl>
                                          </p:spTgt>
                                        </p:tgtEl>
                                        <p:attrNameLst>
                                          <p:attrName>style.visibility</p:attrName>
                                        </p:attrNameLst>
                                      </p:cBhvr>
                                      <p:to>
                                        <p:strVal val="visible"/>
                                      </p:to>
                                    </p:set>
                                    <p:animEffect transition="in" filter="wipe(left)">
                                      <p:cBhvr>
                                        <p:cTn id="99" dur="500"/>
                                        <p:tgtEl>
                                          <p:spTgt spid="86">
                                            <p:txEl>
                                              <p:pRg st="0" end="0"/>
                                            </p:txEl>
                                          </p:spTgt>
                                        </p:tgtEl>
                                      </p:cBhvr>
                                    </p:animEffect>
                                  </p:childTnLst>
                                </p:cTn>
                              </p:par>
                            </p:childTnLst>
                          </p:cTn>
                        </p:par>
                        <p:par>
                          <p:cTn id="100" fill="hold">
                            <p:stCondLst>
                              <p:cond delay="9500"/>
                            </p:stCondLst>
                            <p:childTnLst>
                              <p:par>
                                <p:cTn id="101" presetID="53" presetClass="entr" presetSubtype="0" fill="hold" grpId="0" nodeType="afterEffect">
                                  <p:stCondLst>
                                    <p:cond delay="0"/>
                                  </p:stCondLst>
                                  <p:childTnLst>
                                    <p:set>
                                      <p:cBhvr>
                                        <p:cTn id="102" dur="1" fill="hold">
                                          <p:stCondLst>
                                            <p:cond delay="0"/>
                                          </p:stCondLst>
                                        </p:cTn>
                                        <p:tgtEl>
                                          <p:spTgt spid="90"/>
                                        </p:tgtEl>
                                        <p:attrNameLst>
                                          <p:attrName>style.visibility</p:attrName>
                                        </p:attrNameLst>
                                      </p:cBhvr>
                                      <p:to>
                                        <p:strVal val="visible"/>
                                      </p:to>
                                    </p:set>
                                    <p:anim calcmode="lin" valueType="num">
                                      <p:cBhvr>
                                        <p:cTn id="103" dur="500" fill="hold"/>
                                        <p:tgtEl>
                                          <p:spTgt spid="90"/>
                                        </p:tgtEl>
                                        <p:attrNameLst>
                                          <p:attrName>ppt_w</p:attrName>
                                        </p:attrNameLst>
                                      </p:cBhvr>
                                      <p:tavLst>
                                        <p:tav tm="0">
                                          <p:val>
                                            <p:fltVal val="0"/>
                                          </p:val>
                                        </p:tav>
                                        <p:tav tm="100000">
                                          <p:val>
                                            <p:strVal val="#ppt_w"/>
                                          </p:val>
                                        </p:tav>
                                      </p:tavLst>
                                    </p:anim>
                                    <p:anim calcmode="lin" valueType="num">
                                      <p:cBhvr>
                                        <p:cTn id="104" dur="500" fill="hold"/>
                                        <p:tgtEl>
                                          <p:spTgt spid="90"/>
                                        </p:tgtEl>
                                        <p:attrNameLst>
                                          <p:attrName>ppt_h</p:attrName>
                                        </p:attrNameLst>
                                      </p:cBhvr>
                                      <p:tavLst>
                                        <p:tav tm="0">
                                          <p:val>
                                            <p:fltVal val="0"/>
                                          </p:val>
                                        </p:tav>
                                        <p:tav tm="100000">
                                          <p:val>
                                            <p:strVal val="#ppt_h"/>
                                          </p:val>
                                        </p:tav>
                                      </p:tavLst>
                                    </p:anim>
                                    <p:animEffect transition="in" filter="fade">
                                      <p:cBhvr>
                                        <p:cTn id="105" dur="500"/>
                                        <p:tgtEl>
                                          <p:spTgt spid="90"/>
                                        </p:tgtEl>
                                      </p:cBhvr>
                                    </p:animEffect>
                                  </p:childTnLst>
                                </p:cTn>
                              </p:par>
                            </p:childTnLst>
                          </p:cTn>
                        </p:par>
                        <p:par>
                          <p:cTn id="106" fill="hold">
                            <p:stCondLst>
                              <p:cond delay="10000"/>
                            </p:stCondLst>
                            <p:childTnLst>
                              <p:par>
                                <p:cTn id="107" presetID="53" presetClass="entr" presetSubtype="0" fill="hold" grpId="0" nodeType="afterEffect">
                                  <p:stCondLst>
                                    <p:cond delay="0"/>
                                  </p:stCondLst>
                                  <p:childTnLst>
                                    <p:set>
                                      <p:cBhvr>
                                        <p:cTn id="108" dur="1" fill="hold">
                                          <p:stCondLst>
                                            <p:cond delay="0"/>
                                          </p:stCondLst>
                                        </p:cTn>
                                        <p:tgtEl>
                                          <p:spTgt spid="91">
                                            <p:txEl>
                                              <p:pRg st="0" end="0"/>
                                            </p:txEl>
                                          </p:spTgt>
                                        </p:tgtEl>
                                        <p:attrNameLst>
                                          <p:attrName>style.visibility</p:attrName>
                                        </p:attrNameLst>
                                      </p:cBhvr>
                                      <p:to>
                                        <p:strVal val="visible"/>
                                      </p:to>
                                    </p:set>
                                    <p:anim calcmode="lin" valueType="num">
                                      <p:cBhvr>
                                        <p:cTn id="109" dur="500" fill="hold"/>
                                        <p:tgtEl>
                                          <p:spTgt spid="91">
                                            <p:txEl>
                                              <p:pRg st="0" end="0"/>
                                            </p:txEl>
                                          </p:spTgt>
                                        </p:tgtEl>
                                        <p:attrNameLst>
                                          <p:attrName>ppt_w</p:attrName>
                                        </p:attrNameLst>
                                      </p:cBhvr>
                                      <p:tavLst>
                                        <p:tav tm="0">
                                          <p:val>
                                            <p:fltVal val="0"/>
                                          </p:val>
                                        </p:tav>
                                        <p:tav tm="100000">
                                          <p:val>
                                            <p:strVal val="#ppt_w"/>
                                          </p:val>
                                        </p:tav>
                                      </p:tavLst>
                                    </p:anim>
                                    <p:anim calcmode="lin" valueType="num">
                                      <p:cBhvr>
                                        <p:cTn id="110" dur="500" fill="hold"/>
                                        <p:tgtEl>
                                          <p:spTgt spid="91">
                                            <p:txEl>
                                              <p:pRg st="0" end="0"/>
                                            </p:txEl>
                                          </p:spTgt>
                                        </p:tgtEl>
                                        <p:attrNameLst>
                                          <p:attrName>ppt_h</p:attrName>
                                        </p:attrNameLst>
                                      </p:cBhvr>
                                      <p:tavLst>
                                        <p:tav tm="0">
                                          <p:val>
                                            <p:fltVal val="0"/>
                                          </p:val>
                                        </p:tav>
                                        <p:tav tm="100000">
                                          <p:val>
                                            <p:strVal val="#ppt_h"/>
                                          </p:val>
                                        </p:tav>
                                      </p:tavLst>
                                    </p:anim>
                                    <p:animEffect transition="in" filter="fade">
                                      <p:cBhvr>
                                        <p:cTn id="111" dur="500"/>
                                        <p:tgtEl>
                                          <p:spTgt spid="91">
                                            <p:txEl>
                                              <p:pRg st="0" end="0"/>
                                            </p:txEl>
                                          </p:spTgt>
                                        </p:tgtEl>
                                      </p:cBhvr>
                                    </p:animEffect>
                                  </p:childTnLst>
                                </p:cTn>
                              </p:par>
                            </p:childTnLst>
                          </p:cTn>
                        </p:par>
                        <p:par>
                          <p:cTn id="112" fill="hold">
                            <p:stCondLst>
                              <p:cond delay="10500"/>
                            </p:stCondLst>
                            <p:childTnLst>
                              <p:par>
                                <p:cTn id="113" presetID="22" presetClass="entr" presetSubtype="8" fill="hold" nodeType="afterEffect">
                                  <p:stCondLst>
                                    <p:cond delay="0"/>
                                  </p:stCondLst>
                                  <p:childTnLst>
                                    <p:set>
                                      <p:cBhvr>
                                        <p:cTn id="114" dur="1" fill="hold">
                                          <p:stCondLst>
                                            <p:cond delay="0"/>
                                          </p:stCondLst>
                                        </p:cTn>
                                        <p:tgtEl>
                                          <p:spTgt spid="92"/>
                                        </p:tgtEl>
                                        <p:attrNameLst>
                                          <p:attrName>style.visibility</p:attrName>
                                        </p:attrNameLst>
                                      </p:cBhvr>
                                      <p:to>
                                        <p:strVal val="visible"/>
                                      </p:to>
                                    </p:set>
                                    <p:animEffect transition="in" filter="wipe(left)">
                                      <p:cBhvr>
                                        <p:cTn id="115" dur="500"/>
                                        <p:tgtEl>
                                          <p:spTgt spid="92"/>
                                        </p:tgtEl>
                                      </p:cBhvr>
                                    </p:animEffect>
                                  </p:childTnLst>
                                </p:cTn>
                              </p:par>
                            </p:childTnLst>
                          </p:cTn>
                        </p:par>
                        <p:par>
                          <p:cTn id="116" fill="hold">
                            <p:stCondLst>
                              <p:cond delay="11000"/>
                            </p:stCondLst>
                            <p:childTnLst>
                              <p:par>
                                <p:cTn id="117" presetID="22" presetClass="entr" presetSubtype="8" fill="hold" grpId="0" nodeType="afterEffect">
                                  <p:stCondLst>
                                    <p:cond delay="0"/>
                                  </p:stCondLst>
                                  <p:childTnLst>
                                    <p:set>
                                      <p:cBhvr>
                                        <p:cTn id="118" dur="1" fill="hold">
                                          <p:stCondLst>
                                            <p:cond delay="0"/>
                                          </p:stCondLst>
                                        </p:cTn>
                                        <p:tgtEl>
                                          <p:spTgt spid="87"/>
                                        </p:tgtEl>
                                        <p:attrNameLst>
                                          <p:attrName>style.visibility</p:attrName>
                                        </p:attrNameLst>
                                      </p:cBhvr>
                                      <p:to>
                                        <p:strVal val="visible"/>
                                      </p:to>
                                    </p:set>
                                    <p:animEffect transition="in" filter="wipe(left)">
                                      <p:cBhvr>
                                        <p:cTn id="119" dur="500"/>
                                        <p:tgtEl>
                                          <p:spTgt spid="87"/>
                                        </p:tgtEl>
                                      </p:cBhvr>
                                    </p:animEffect>
                                  </p:childTnLst>
                                </p:cTn>
                              </p:par>
                            </p:childTnLst>
                          </p:cTn>
                        </p:par>
                        <p:par>
                          <p:cTn id="120" fill="hold">
                            <p:stCondLst>
                              <p:cond delay="11500"/>
                            </p:stCondLst>
                            <p:childTnLst>
                              <p:par>
                                <p:cTn id="121" presetID="53" presetClass="entr" presetSubtype="0" fill="hold" grpId="0" nodeType="afterEffect">
                                  <p:stCondLst>
                                    <p:cond delay="0"/>
                                  </p:stCondLst>
                                  <p:childTnLst>
                                    <p:set>
                                      <p:cBhvr>
                                        <p:cTn id="122" dur="1" fill="hold">
                                          <p:stCondLst>
                                            <p:cond delay="0"/>
                                          </p:stCondLst>
                                        </p:cTn>
                                        <p:tgtEl>
                                          <p:spTgt spid="88"/>
                                        </p:tgtEl>
                                        <p:attrNameLst>
                                          <p:attrName>style.visibility</p:attrName>
                                        </p:attrNameLst>
                                      </p:cBhvr>
                                      <p:to>
                                        <p:strVal val="visible"/>
                                      </p:to>
                                    </p:set>
                                    <p:anim calcmode="lin" valueType="num">
                                      <p:cBhvr>
                                        <p:cTn id="123" dur="500" fill="hold"/>
                                        <p:tgtEl>
                                          <p:spTgt spid="88"/>
                                        </p:tgtEl>
                                        <p:attrNameLst>
                                          <p:attrName>ppt_w</p:attrName>
                                        </p:attrNameLst>
                                      </p:cBhvr>
                                      <p:tavLst>
                                        <p:tav tm="0">
                                          <p:val>
                                            <p:fltVal val="0"/>
                                          </p:val>
                                        </p:tav>
                                        <p:tav tm="100000">
                                          <p:val>
                                            <p:strVal val="#ppt_w"/>
                                          </p:val>
                                        </p:tav>
                                      </p:tavLst>
                                    </p:anim>
                                    <p:anim calcmode="lin" valueType="num">
                                      <p:cBhvr>
                                        <p:cTn id="124" dur="500" fill="hold"/>
                                        <p:tgtEl>
                                          <p:spTgt spid="88"/>
                                        </p:tgtEl>
                                        <p:attrNameLst>
                                          <p:attrName>ppt_h</p:attrName>
                                        </p:attrNameLst>
                                      </p:cBhvr>
                                      <p:tavLst>
                                        <p:tav tm="0">
                                          <p:val>
                                            <p:fltVal val="0"/>
                                          </p:val>
                                        </p:tav>
                                        <p:tav tm="100000">
                                          <p:val>
                                            <p:strVal val="#ppt_h"/>
                                          </p:val>
                                        </p:tav>
                                      </p:tavLst>
                                    </p:anim>
                                    <p:animEffect transition="in" filter="fade">
                                      <p:cBhvr>
                                        <p:cTn id="125" dur="500"/>
                                        <p:tgtEl>
                                          <p:spTgt spid="88"/>
                                        </p:tgtEl>
                                      </p:cBhvr>
                                    </p:animEffect>
                                  </p:childTnLst>
                                </p:cTn>
                              </p:par>
                            </p:childTnLst>
                          </p:cTn>
                        </p:par>
                        <p:par>
                          <p:cTn id="126" fill="hold">
                            <p:stCondLst>
                              <p:cond delay="12000"/>
                            </p:stCondLst>
                            <p:childTnLst>
                              <p:par>
                                <p:cTn id="127" presetID="22" presetClass="entr" presetSubtype="8" fill="hold" grpId="0" nodeType="afterEffect">
                                  <p:stCondLst>
                                    <p:cond delay="0"/>
                                  </p:stCondLst>
                                  <p:childTnLst>
                                    <p:set>
                                      <p:cBhvr>
                                        <p:cTn id="128" dur="1" fill="hold">
                                          <p:stCondLst>
                                            <p:cond delay="0"/>
                                          </p:stCondLst>
                                        </p:cTn>
                                        <p:tgtEl>
                                          <p:spTgt spid="89">
                                            <p:txEl>
                                              <p:pRg st="0" end="0"/>
                                            </p:txEl>
                                          </p:spTgt>
                                        </p:tgtEl>
                                        <p:attrNameLst>
                                          <p:attrName>style.visibility</p:attrName>
                                        </p:attrNameLst>
                                      </p:cBhvr>
                                      <p:to>
                                        <p:strVal val="visible"/>
                                      </p:to>
                                    </p:set>
                                    <p:animEffect transition="in" filter="wipe(left)">
                                      <p:cBhvr>
                                        <p:cTn id="129" dur="500"/>
                                        <p:tgtEl>
                                          <p:spTgt spid="89">
                                            <p:txEl>
                                              <p:pRg st="0" end="0"/>
                                            </p:txEl>
                                          </p:spTgt>
                                        </p:tgtEl>
                                      </p:cBhvr>
                                    </p:animEffect>
                                  </p:childTnLst>
                                </p:cTn>
                              </p:par>
                            </p:childTnLst>
                          </p:cTn>
                        </p:par>
                        <p:par>
                          <p:cTn id="130" fill="hold">
                            <p:stCondLst>
                              <p:cond delay="12500"/>
                            </p:stCondLst>
                            <p:childTnLst>
                              <p:par>
                                <p:cTn id="131" presetID="22" presetClass="entr" presetSubtype="8" fill="hold" grpId="0" nodeType="afterEffect">
                                  <p:stCondLst>
                                    <p:cond delay="0"/>
                                  </p:stCondLst>
                                  <p:childTnLst>
                                    <p:set>
                                      <p:cBhvr>
                                        <p:cTn id="132" dur="1" fill="hold">
                                          <p:stCondLst>
                                            <p:cond delay="0"/>
                                          </p:stCondLst>
                                        </p:cTn>
                                        <p:tgtEl>
                                          <p:spTgt spid="93">
                                            <p:txEl>
                                              <p:pRg st="0" end="0"/>
                                            </p:txEl>
                                          </p:spTgt>
                                        </p:tgtEl>
                                        <p:attrNameLst>
                                          <p:attrName>style.visibility</p:attrName>
                                        </p:attrNameLst>
                                      </p:cBhvr>
                                      <p:to>
                                        <p:strVal val="visible"/>
                                      </p:to>
                                    </p:set>
                                    <p:animEffect transition="in" filter="wipe(left)">
                                      <p:cBhvr>
                                        <p:cTn id="133" dur="500"/>
                                        <p:tgtEl>
                                          <p:spTgt spid="93">
                                            <p:txEl>
                                              <p:pRg st="0" end="0"/>
                                            </p:txEl>
                                          </p:spTgt>
                                        </p:tgtEl>
                                      </p:cBhvr>
                                    </p:animEffect>
                                  </p:childTnLst>
                                </p:cTn>
                              </p:par>
                            </p:childTnLst>
                          </p:cTn>
                        </p:par>
                        <p:par>
                          <p:cTn id="134" fill="hold">
                            <p:stCondLst>
                              <p:cond delay="13000"/>
                            </p:stCondLst>
                            <p:childTnLst>
                              <p:par>
                                <p:cTn id="135" presetID="22" presetClass="entr" presetSubtype="8" fill="hold" grpId="0" nodeType="afterEffect">
                                  <p:stCondLst>
                                    <p:cond delay="0"/>
                                  </p:stCondLst>
                                  <p:childTnLst>
                                    <p:set>
                                      <p:cBhvr>
                                        <p:cTn id="136" dur="1" fill="hold">
                                          <p:stCondLst>
                                            <p:cond delay="0"/>
                                          </p:stCondLst>
                                        </p:cTn>
                                        <p:tgtEl>
                                          <p:spTgt spid="94">
                                            <p:txEl>
                                              <p:pRg st="0" end="0"/>
                                            </p:txEl>
                                          </p:spTgt>
                                        </p:tgtEl>
                                        <p:attrNameLst>
                                          <p:attrName>style.visibility</p:attrName>
                                        </p:attrNameLst>
                                      </p:cBhvr>
                                      <p:to>
                                        <p:strVal val="visible"/>
                                      </p:to>
                                    </p:set>
                                    <p:animEffect transition="in" filter="wipe(left)">
                                      <p:cBhvr>
                                        <p:cTn id="137" dur="500"/>
                                        <p:tgtEl>
                                          <p:spTgt spid="94">
                                            <p:txEl>
                                              <p:pRg st="0" end="0"/>
                                            </p:txEl>
                                          </p:spTgt>
                                        </p:tgtEl>
                                      </p:cBhvr>
                                    </p:animEffect>
                                  </p:childTnLst>
                                </p:cTn>
                              </p:par>
                            </p:childTnLst>
                          </p:cTn>
                        </p:par>
                        <p:par>
                          <p:cTn id="138" fill="hold">
                            <p:stCondLst>
                              <p:cond delay="13500"/>
                            </p:stCondLst>
                            <p:childTnLst>
                              <p:par>
                                <p:cTn id="139" presetID="22" presetClass="entr" presetSubtype="8" fill="hold" grpId="0" nodeType="afterEffect">
                                  <p:stCondLst>
                                    <p:cond delay="0"/>
                                  </p:stCondLst>
                                  <p:childTnLst>
                                    <p:set>
                                      <p:cBhvr>
                                        <p:cTn id="140" dur="1" fill="hold">
                                          <p:stCondLst>
                                            <p:cond delay="0"/>
                                          </p:stCondLst>
                                        </p:cTn>
                                        <p:tgtEl>
                                          <p:spTgt spid="95">
                                            <p:txEl>
                                              <p:pRg st="0" end="0"/>
                                            </p:txEl>
                                          </p:spTgt>
                                        </p:tgtEl>
                                        <p:attrNameLst>
                                          <p:attrName>style.visibility</p:attrName>
                                        </p:attrNameLst>
                                      </p:cBhvr>
                                      <p:to>
                                        <p:strVal val="visible"/>
                                      </p:to>
                                    </p:set>
                                    <p:animEffect transition="in" filter="wipe(left)">
                                      <p:cBhvr>
                                        <p:cTn id="141" dur="500"/>
                                        <p:tgtEl>
                                          <p:spTgt spid="95">
                                            <p:txEl>
                                              <p:pRg st="0" end="0"/>
                                            </p:txEl>
                                          </p:spTgt>
                                        </p:tgtEl>
                                      </p:cBhvr>
                                    </p:animEffect>
                                  </p:childTnLst>
                                </p:cTn>
                              </p:par>
                              <p:par>
                                <p:cTn id="142" presetID="10" presetClass="entr" presetSubtype="0" fill="hold" grpId="0" nodeType="withEffect">
                                  <p:stCondLst>
                                    <p:cond delay="0"/>
                                  </p:stCondLst>
                                  <p:childTnLst>
                                    <p:set>
                                      <p:cBhvr>
                                        <p:cTn id="143" dur="1" fill="hold">
                                          <p:stCondLst>
                                            <p:cond delay="0"/>
                                          </p:stCondLst>
                                        </p:cTn>
                                        <p:tgtEl>
                                          <p:spTgt spid="40"/>
                                        </p:tgtEl>
                                        <p:attrNameLst>
                                          <p:attrName>style.visibility</p:attrName>
                                        </p:attrNameLst>
                                      </p:cBhvr>
                                      <p:to>
                                        <p:strVal val="visible"/>
                                      </p:to>
                                    </p:set>
                                    <p:animEffect transition="in" filter="fade">
                                      <p:cBhvr>
                                        <p:cTn id="144" dur="500"/>
                                        <p:tgtEl>
                                          <p:spTgt spid="40"/>
                                        </p:tgtEl>
                                      </p:cBhvr>
                                    </p:animEffect>
                                  </p:childTnLst>
                                </p:cTn>
                              </p:par>
                            </p:childTnLst>
                          </p:cTn>
                        </p:par>
                        <p:par>
                          <p:cTn id="145" fill="hold">
                            <p:stCondLst>
                              <p:cond delay="14000"/>
                            </p:stCondLst>
                            <p:childTnLst>
                              <p:par>
                                <p:cTn id="146" presetID="10" presetClass="entr" presetSubtype="0" fill="hold" grpId="0" nodeType="afterEffect">
                                  <p:stCondLst>
                                    <p:cond delay="0"/>
                                  </p:stCondLst>
                                  <p:childTnLst>
                                    <p:set>
                                      <p:cBhvr>
                                        <p:cTn id="147" dur="1" fill="hold">
                                          <p:stCondLst>
                                            <p:cond delay="0"/>
                                          </p:stCondLst>
                                        </p:cTn>
                                        <p:tgtEl>
                                          <p:spTgt spid="41">
                                            <p:txEl>
                                              <p:pRg st="0" end="0"/>
                                            </p:txEl>
                                          </p:spTgt>
                                        </p:tgtEl>
                                        <p:attrNameLst>
                                          <p:attrName>style.visibility</p:attrName>
                                        </p:attrNameLst>
                                      </p:cBhvr>
                                      <p:to>
                                        <p:strVal val="visible"/>
                                      </p:to>
                                    </p:set>
                                    <p:animEffect transition="in" filter="fade">
                                      <p:cBhvr>
                                        <p:cTn id="148" dur="500"/>
                                        <p:tgtEl>
                                          <p:spTgt spid="4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8" grpId="0" animBg="1"/>
      <p:bldP spid="39" grpId="0" build="p">
        <p:tmplLst>
          <p:tmpl lvl="1">
            <p:tnLst>
              <p:par>
                <p:cTn presetID="22" presetClass="entr" presetSubtype="8" fill="hold" nodeType="afterEffect">
                  <p:stCondLst>
                    <p:cond delay="0"/>
                  </p:stCondLst>
                  <p:childTnLst>
                    <p:set>
                      <p:cBhvr>
                        <p:cTn dur="1" fill="hold">
                          <p:stCondLst>
                            <p:cond delay="0"/>
                          </p:stCondLst>
                        </p:cTn>
                        <p:tgtEl>
                          <p:spTgt spid="39"/>
                        </p:tgtEl>
                        <p:attrNameLst>
                          <p:attrName>style.visibility</p:attrName>
                        </p:attrNameLst>
                      </p:cBhvr>
                      <p:to>
                        <p:strVal val="visible"/>
                      </p:to>
                    </p:set>
                    <p:animEffect transition="in" filter="wipe(left)">
                      <p:cBhvr>
                        <p:cTn dur="500"/>
                        <p:tgtEl>
                          <p:spTgt spid="39"/>
                        </p:tgtEl>
                      </p:cBhvr>
                    </p:animEffect>
                  </p:childTnLst>
                </p:cTn>
              </p:par>
            </p:tnLst>
          </p:tmpl>
        </p:tmplLst>
      </p:bldP>
      <p:bldP spid="42" grpId="0" animBg="1"/>
      <p:bldP spid="56" grpId="0" build="p">
        <p:tmplLst>
          <p:tmpl lvl="1">
            <p:tnLst>
              <p:par>
                <p:cTn presetID="53" presetClass="entr" presetSubtype="0" fill="hold" nodeType="afterEffect">
                  <p:stCondLst>
                    <p:cond delay="0"/>
                  </p:stCondLst>
                  <p:childTnLst>
                    <p:set>
                      <p:cBhvr>
                        <p:cTn dur="1" fill="hold">
                          <p:stCondLst>
                            <p:cond delay="0"/>
                          </p:stCondLst>
                        </p:cTn>
                        <p:tgtEl>
                          <p:spTgt spid="56"/>
                        </p:tgtEl>
                        <p:attrNameLst>
                          <p:attrName>style.visibility</p:attrName>
                        </p:attrNameLst>
                      </p:cBhvr>
                      <p:to>
                        <p:strVal val="visible"/>
                      </p:to>
                    </p:set>
                    <p:anim calcmode="lin" valueType="num">
                      <p:cBhvr>
                        <p:cTn dur="500" fill="hold"/>
                        <p:tgtEl>
                          <p:spTgt spid="56"/>
                        </p:tgtEl>
                        <p:attrNameLst>
                          <p:attrName>ppt_w</p:attrName>
                        </p:attrNameLst>
                      </p:cBhvr>
                      <p:tavLst>
                        <p:tav tm="0">
                          <p:val>
                            <p:fltVal val="0"/>
                          </p:val>
                        </p:tav>
                        <p:tav tm="100000">
                          <p:val>
                            <p:strVal val="#ppt_w"/>
                          </p:val>
                        </p:tav>
                      </p:tavLst>
                    </p:anim>
                    <p:anim calcmode="lin" valueType="num">
                      <p:cBhvr>
                        <p:cTn dur="500" fill="hold"/>
                        <p:tgtEl>
                          <p:spTgt spid="56"/>
                        </p:tgtEl>
                        <p:attrNameLst>
                          <p:attrName>ppt_h</p:attrName>
                        </p:attrNameLst>
                      </p:cBhvr>
                      <p:tavLst>
                        <p:tav tm="0">
                          <p:val>
                            <p:fltVal val="0"/>
                          </p:val>
                        </p:tav>
                        <p:tav tm="100000">
                          <p:val>
                            <p:strVal val="#ppt_h"/>
                          </p:val>
                        </p:tav>
                      </p:tavLst>
                    </p:anim>
                    <p:animEffect transition="in" filter="fade">
                      <p:cBhvr>
                        <p:cTn dur="500"/>
                        <p:tgtEl>
                          <p:spTgt spid="56"/>
                        </p:tgtEl>
                      </p:cBhvr>
                    </p:animEffect>
                  </p:childTnLst>
                </p:cTn>
              </p:par>
            </p:tnLst>
          </p:tmpl>
        </p:tmplLst>
      </p:bldP>
      <p:bldP spid="75" grpId="0" build="p">
        <p:tmplLst>
          <p:tmpl lvl="1">
            <p:tnLst>
              <p:par>
                <p:cTn presetID="22" presetClass="entr" presetSubtype="8" fill="hold" nodeType="afterEffect">
                  <p:stCondLst>
                    <p:cond delay="0"/>
                  </p:stCondLst>
                  <p:childTnLst>
                    <p:set>
                      <p:cBhvr>
                        <p:cTn dur="1" fill="hold">
                          <p:stCondLst>
                            <p:cond delay="0"/>
                          </p:stCondLst>
                        </p:cTn>
                        <p:tgtEl>
                          <p:spTgt spid="75"/>
                        </p:tgtEl>
                        <p:attrNameLst>
                          <p:attrName>style.visibility</p:attrName>
                        </p:attrNameLst>
                      </p:cBhvr>
                      <p:to>
                        <p:strVal val="visible"/>
                      </p:to>
                    </p:set>
                    <p:animEffect transition="in" filter="wipe(left)">
                      <p:cBhvr>
                        <p:cTn dur="500"/>
                        <p:tgtEl>
                          <p:spTgt spid="75"/>
                        </p:tgtEl>
                      </p:cBhvr>
                    </p:animEffect>
                  </p:childTnLst>
                </p:cTn>
              </p:par>
            </p:tnLst>
          </p:tmpl>
        </p:tmplLst>
      </p:bldP>
      <p:bldP spid="76" grpId="0" build="p">
        <p:tmplLst>
          <p:tmpl lvl="1">
            <p:tnLst>
              <p:par>
                <p:cTn presetID="22" presetClass="entr" presetSubtype="8" fill="hold" nodeType="afterEffect">
                  <p:stCondLst>
                    <p:cond delay="0"/>
                  </p:stCondLst>
                  <p:childTnLst>
                    <p:set>
                      <p:cBhvr>
                        <p:cTn dur="1" fill="hold">
                          <p:stCondLst>
                            <p:cond delay="0"/>
                          </p:stCondLst>
                        </p:cTn>
                        <p:tgtEl>
                          <p:spTgt spid="76"/>
                        </p:tgtEl>
                        <p:attrNameLst>
                          <p:attrName>style.visibility</p:attrName>
                        </p:attrNameLst>
                      </p:cBhvr>
                      <p:to>
                        <p:strVal val="visible"/>
                      </p:to>
                    </p:set>
                    <p:animEffect transition="in" filter="wipe(left)">
                      <p:cBhvr>
                        <p:cTn dur="500"/>
                        <p:tgtEl>
                          <p:spTgt spid="76"/>
                        </p:tgtEl>
                      </p:cBhvr>
                    </p:animEffect>
                  </p:childTnLst>
                </p:cTn>
              </p:par>
            </p:tnLst>
          </p:tmpl>
        </p:tmplLst>
      </p:bldP>
      <p:bldP spid="77" grpId="0" build="p">
        <p:tmplLst>
          <p:tmpl lvl="1">
            <p:tnLst>
              <p:par>
                <p:cTn presetID="22" presetClass="entr" presetSubtype="8" fill="hold" nodeType="afterEffect">
                  <p:stCondLst>
                    <p:cond delay="0"/>
                  </p:stCondLst>
                  <p:childTnLst>
                    <p:set>
                      <p:cBhvr>
                        <p:cTn dur="1" fill="hold">
                          <p:stCondLst>
                            <p:cond delay="0"/>
                          </p:stCondLst>
                        </p:cTn>
                        <p:tgtEl>
                          <p:spTgt spid="77"/>
                        </p:tgtEl>
                        <p:attrNameLst>
                          <p:attrName>style.visibility</p:attrName>
                        </p:attrNameLst>
                      </p:cBhvr>
                      <p:to>
                        <p:strVal val="visible"/>
                      </p:to>
                    </p:set>
                    <p:animEffect transition="in" filter="wipe(left)">
                      <p:cBhvr>
                        <p:cTn dur="500"/>
                        <p:tgtEl>
                          <p:spTgt spid="77"/>
                        </p:tgtEl>
                      </p:cBhvr>
                    </p:animEffect>
                  </p:childTnLst>
                </p:cTn>
              </p:par>
            </p:tnLst>
          </p:tmpl>
        </p:tmplLst>
      </p:bldP>
      <p:bldP spid="78" grpId="0" animBg="1"/>
      <p:bldP spid="79" grpId="0" animBg="1"/>
      <p:bldP spid="80" grpId="0" build="p">
        <p:tmplLst>
          <p:tmpl lvl="1">
            <p:tnLst>
              <p:par>
                <p:cTn presetID="22" presetClass="entr" presetSubtype="8" fill="hold" nodeType="afterEffect">
                  <p:stCondLst>
                    <p:cond delay="0"/>
                  </p:stCondLst>
                  <p:childTnLst>
                    <p:set>
                      <p:cBhvr>
                        <p:cTn dur="1" fill="hold">
                          <p:stCondLst>
                            <p:cond delay="0"/>
                          </p:stCondLst>
                        </p:cTn>
                        <p:tgtEl>
                          <p:spTgt spid="80"/>
                        </p:tgtEl>
                        <p:attrNameLst>
                          <p:attrName>style.visibility</p:attrName>
                        </p:attrNameLst>
                      </p:cBhvr>
                      <p:to>
                        <p:strVal val="visible"/>
                      </p:to>
                    </p:set>
                    <p:animEffect transition="in" filter="wipe(left)">
                      <p:cBhvr>
                        <p:cTn dur="500"/>
                        <p:tgtEl>
                          <p:spTgt spid="80"/>
                        </p:tgtEl>
                      </p:cBhvr>
                    </p:animEffect>
                  </p:childTnLst>
                </p:cTn>
              </p:par>
            </p:tnLst>
          </p:tmpl>
        </p:tmplLst>
      </p:bldP>
      <p:bldP spid="81" grpId="0" animBg="1"/>
      <p:bldP spid="82" grpId="0" build="p">
        <p:tmplLst>
          <p:tmpl lvl="1">
            <p:tnLst>
              <p:par>
                <p:cTn presetID="53" presetClass="entr" presetSubtype="0" fill="hold" nodeType="afterEffect">
                  <p:stCondLst>
                    <p:cond delay="0"/>
                  </p:stCondLst>
                  <p:childTnLst>
                    <p:set>
                      <p:cBhvr>
                        <p:cTn dur="1" fill="hold">
                          <p:stCondLst>
                            <p:cond delay="0"/>
                          </p:stCondLst>
                        </p:cTn>
                        <p:tgtEl>
                          <p:spTgt spid="82"/>
                        </p:tgtEl>
                        <p:attrNameLst>
                          <p:attrName>style.visibility</p:attrName>
                        </p:attrNameLst>
                      </p:cBhvr>
                      <p:to>
                        <p:strVal val="visible"/>
                      </p:to>
                    </p:set>
                    <p:anim calcmode="lin" valueType="num">
                      <p:cBhvr>
                        <p:cTn dur="500" fill="hold"/>
                        <p:tgtEl>
                          <p:spTgt spid="82"/>
                        </p:tgtEl>
                        <p:attrNameLst>
                          <p:attrName>ppt_w</p:attrName>
                        </p:attrNameLst>
                      </p:cBhvr>
                      <p:tavLst>
                        <p:tav tm="0">
                          <p:val>
                            <p:fltVal val="0"/>
                          </p:val>
                        </p:tav>
                        <p:tav tm="100000">
                          <p:val>
                            <p:strVal val="#ppt_w"/>
                          </p:val>
                        </p:tav>
                      </p:tavLst>
                    </p:anim>
                    <p:anim calcmode="lin" valueType="num">
                      <p:cBhvr>
                        <p:cTn dur="500" fill="hold"/>
                        <p:tgtEl>
                          <p:spTgt spid="82"/>
                        </p:tgtEl>
                        <p:attrNameLst>
                          <p:attrName>ppt_h</p:attrName>
                        </p:attrNameLst>
                      </p:cBhvr>
                      <p:tavLst>
                        <p:tav tm="0">
                          <p:val>
                            <p:fltVal val="0"/>
                          </p:val>
                        </p:tav>
                        <p:tav tm="100000">
                          <p:val>
                            <p:strVal val="#ppt_h"/>
                          </p:val>
                        </p:tav>
                      </p:tavLst>
                    </p:anim>
                    <p:animEffect transition="in" filter="fade">
                      <p:cBhvr>
                        <p:cTn dur="500"/>
                        <p:tgtEl>
                          <p:spTgt spid="82"/>
                        </p:tgtEl>
                      </p:cBhvr>
                    </p:animEffect>
                  </p:childTnLst>
                </p:cTn>
              </p:par>
            </p:tnLst>
          </p:tmpl>
        </p:tmplLst>
      </p:bldP>
      <p:bldP spid="84" grpId="0" build="p">
        <p:tmplLst>
          <p:tmpl lvl="1">
            <p:tnLst>
              <p:par>
                <p:cTn presetID="22" presetClass="entr" presetSubtype="8" fill="hold" nodeType="afterEffect">
                  <p:stCondLst>
                    <p:cond delay="0"/>
                  </p:stCondLst>
                  <p:childTnLst>
                    <p:set>
                      <p:cBhvr>
                        <p:cTn dur="1" fill="hold">
                          <p:stCondLst>
                            <p:cond delay="0"/>
                          </p:stCondLst>
                        </p:cTn>
                        <p:tgtEl>
                          <p:spTgt spid="84"/>
                        </p:tgtEl>
                        <p:attrNameLst>
                          <p:attrName>style.visibility</p:attrName>
                        </p:attrNameLst>
                      </p:cBhvr>
                      <p:to>
                        <p:strVal val="visible"/>
                      </p:to>
                    </p:set>
                    <p:animEffect transition="in" filter="wipe(left)">
                      <p:cBhvr>
                        <p:cTn dur="500"/>
                        <p:tgtEl>
                          <p:spTgt spid="84"/>
                        </p:tgtEl>
                      </p:cBhvr>
                    </p:animEffect>
                  </p:childTnLst>
                </p:cTn>
              </p:par>
            </p:tnLst>
          </p:tmpl>
        </p:tmplLst>
      </p:bldP>
      <p:bldP spid="85" grpId="0" build="p">
        <p:tmplLst>
          <p:tmpl lvl="1">
            <p:tnLst>
              <p:par>
                <p:cTn presetID="22" presetClass="entr" presetSubtype="8" fill="hold" nodeType="afterEffect">
                  <p:stCondLst>
                    <p:cond delay="0"/>
                  </p:stCondLst>
                  <p:childTnLst>
                    <p:set>
                      <p:cBhvr>
                        <p:cTn dur="1" fill="hold">
                          <p:stCondLst>
                            <p:cond delay="0"/>
                          </p:stCondLst>
                        </p:cTn>
                        <p:tgtEl>
                          <p:spTgt spid="85"/>
                        </p:tgtEl>
                        <p:attrNameLst>
                          <p:attrName>style.visibility</p:attrName>
                        </p:attrNameLst>
                      </p:cBhvr>
                      <p:to>
                        <p:strVal val="visible"/>
                      </p:to>
                    </p:set>
                    <p:animEffect transition="in" filter="wipe(left)">
                      <p:cBhvr>
                        <p:cTn dur="500"/>
                        <p:tgtEl>
                          <p:spTgt spid="85"/>
                        </p:tgtEl>
                      </p:cBhvr>
                    </p:animEffect>
                  </p:childTnLst>
                </p:cTn>
              </p:par>
            </p:tnLst>
          </p:tmpl>
        </p:tmplLst>
      </p:bldP>
      <p:bldP spid="86" grpId="0" build="p">
        <p:tmplLst>
          <p:tmpl lvl="1">
            <p:tnLst>
              <p:par>
                <p:cTn presetID="22" presetClass="entr" presetSubtype="8" fill="hold" nodeType="afterEffect">
                  <p:stCondLst>
                    <p:cond delay="0"/>
                  </p:stCondLst>
                  <p:childTnLst>
                    <p:set>
                      <p:cBhvr>
                        <p:cTn dur="1" fill="hold">
                          <p:stCondLst>
                            <p:cond delay="0"/>
                          </p:stCondLst>
                        </p:cTn>
                        <p:tgtEl>
                          <p:spTgt spid="86"/>
                        </p:tgtEl>
                        <p:attrNameLst>
                          <p:attrName>style.visibility</p:attrName>
                        </p:attrNameLst>
                      </p:cBhvr>
                      <p:to>
                        <p:strVal val="visible"/>
                      </p:to>
                    </p:set>
                    <p:animEffect transition="in" filter="wipe(left)">
                      <p:cBhvr>
                        <p:cTn dur="500"/>
                        <p:tgtEl>
                          <p:spTgt spid="86"/>
                        </p:tgtEl>
                      </p:cBhvr>
                    </p:animEffect>
                  </p:childTnLst>
                </p:cTn>
              </p:par>
            </p:tnLst>
          </p:tmpl>
        </p:tmplLst>
      </p:bldP>
      <p:bldP spid="87" grpId="0" animBg="1"/>
      <p:bldP spid="88" grpId="0" animBg="1"/>
      <p:bldP spid="89" grpId="0" build="p">
        <p:tmplLst>
          <p:tmpl lvl="1">
            <p:tnLst>
              <p:par>
                <p:cTn presetID="22" presetClass="entr" presetSubtype="8" fill="hold" nodeType="afterEffect">
                  <p:stCondLst>
                    <p:cond delay="0"/>
                  </p:stCondLst>
                  <p:childTnLst>
                    <p:set>
                      <p:cBhvr>
                        <p:cTn dur="1" fill="hold">
                          <p:stCondLst>
                            <p:cond delay="0"/>
                          </p:stCondLst>
                        </p:cTn>
                        <p:tgtEl>
                          <p:spTgt spid="89"/>
                        </p:tgtEl>
                        <p:attrNameLst>
                          <p:attrName>style.visibility</p:attrName>
                        </p:attrNameLst>
                      </p:cBhvr>
                      <p:to>
                        <p:strVal val="visible"/>
                      </p:to>
                    </p:set>
                    <p:animEffect transition="in" filter="wipe(left)">
                      <p:cBhvr>
                        <p:cTn dur="500"/>
                        <p:tgtEl>
                          <p:spTgt spid="89"/>
                        </p:tgtEl>
                      </p:cBhvr>
                    </p:animEffect>
                  </p:childTnLst>
                </p:cTn>
              </p:par>
            </p:tnLst>
          </p:tmpl>
        </p:tmplLst>
      </p:bldP>
      <p:bldP spid="90" grpId="0" animBg="1"/>
      <p:bldP spid="91" grpId="0" build="p">
        <p:tmplLst>
          <p:tmpl lvl="1">
            <p:tnLst>
              <p:par>
                <p:cTn presetID="53" presetClass="entr" presetSubtype="0" fill="hold" nodeType="afterEffect">
                  <p:stCondLst>
                    <p:cond delay="0"/>
                  </p:stCondLst>
                  <p:childTnLst>
                    <p:set>
                      <p:cBhvr>
                        <p:cTn dur="1" fill="hold">
                          <p:stCondLst>
                            <p:cond delay="0"/>
                          </p:stCondLst>
                        </p:cTn>
                        <p:tgtEl>
                          <p:spTgt spid="91"/>
                        </p:tgtEl>
                        <p:attrNameLst>
                          <p:attrName>style.visibility</p:attrName>
                        </p:attrNameLst>
                      </p:cBhvr>
                      <p:to>
                        <p:strVal val="visible"/>
                      </p:to>
                    </p:set>
                    <p:anim calcmode="lin" valueType="num">
                      <p:cBhvr>
                        <p:cTn dur="500" fill="hold"/>
                        <p:tgtEl>
                          <p:spTgt spid="91"/>
                        </p:tgtEl>
                        <p:attrNameLst>
                          <p:attrName>ppt_w</p:attrName>
                        </p:attrNameLst>
                      </p:cBhvr>
                      <p:tavLst>
                        <p:tav tm="0">
                          <p:val>
                            <p:fltVal val="0"/>
                          </p:val>
                        </p:tav>
                        <p:tav tm="100000">
                          <p:val>
                            <p:strVal val="#ppt_w"/>
                          </p:val>
                        </p:tav>
                      </p:tavLst>
                    </p:anim>
                    <p:anim calcmode="lin" valueType="num">
                      <p:cBhvr>
                        <p:cTn dur="500" fill="hold"/>
                        <p:tgtEl>
                          <p:spTgt spid="91"/>
                        </p:tgtEl>
                        <p:attrNameLst>
                          <p:attrName>ppt_h</p:attrName>
                        </p:attrNameLst>
                      </p:cBhvr>
                      <p:tavLst>
                        <p:tav tm="0">
                          <p:val>
                            <p:fltVal val="0"/>
                          </p:val>
                        </p:tav>
                        <p:tav tm="100000">
                          <p:val>
                            <p:strVal val="#ppt_h"/>
                          </p:val>
                        </p:tav>
                      </p:tavLst>
                    </p:anim>
                    <p:animEffect transition="in" filter="fade">
                      <p:cBhvr>
                        <p:cTn dur="500"/>
                        <p:tgtEl>
                          <p:spTgt spid="91"/>
                        </p:tgtEl>
                      </p:cBhvr>
                    </p:animEffect>
                  </p:childTnLst>
                </p:cTn>
              </p:par>
            </p:tnLst>
          </p:tmpl>
        </p:tmplLst>
      </p:bldP>
      <p:bldP spid="93" grpId="0" build="p">
        <p:tmplLst>
          <p:tmpl lvl="1">
            <p:tnLst>
              <p:par>
                <p:cTn presetID="22" presetClass="entr" presetSubtype="8" fill="hold" nodeType="afterEffect">
                  <p:stCondLst>
                    <p:cond delay="0"/>
                  </p:stCondLst>
                  <p:childTnLst>
                    <p:set>
                      <p:cBhvr>
                        <p:cTn dur="1" fill="hold">
                          <p:stCondLst>
                            <p:cond delay="0"/>
                          </p:stCondLst>
                        </p:cTn>
                        <p:tgtEl>
                          <p:spTgt spid="93"/>
                        </p:tgtEl>
                        <p:attrNameLst>
                          <p:attrName>style.visibility</p:attrName>
                        </p:attrNameLst>
                      </p:cBhvr>
                      <p:to>
                        <p:strVal val="visible"/>
                      </p:to>
                    </p:set>
                    <p:animEffect transition="in" filter="wipe(left)">
                      <p:cBhvr>
                        <p:cTn dur="500"/>
                        <p:tgtEl>
                          <p:spTgt spid="93"/>
                        </p:tgtEl>
                      </p:cBhvr>
                    </p:animEffect>
                  </p:childTnLst>
                </p:cTn>
              </p:par>
            </p:tnLst>
          </p:tmpl>
        </p:tmplLst>
      </p:bldP>
      <p:bldP spid="94" grpId="0" build="p">
        <p:tmplLst>
          <p:tmpl lvl="1">
            <p:tnLst>
              <p:par>
                <p:cTn presetID="22" presetClass="entr" presetSubtype="8" fill="hold" nodeType="afterEffect">
                  <p:stCondLst>
                    <p:cond delay="0"/>
                  </p:stCondLst>
                  <p:childTnLst>
                    <p:set>
                      <p:cBhvr>
                        <p:cTn dur="1" fill="hold">
                          <p:stCondLst>
                            <p:cond delay="0"/>
                          </p:stCondLst>
                        </p:cTn>
                        <p:tgtEl>
                          <p:spTgt spid="94"/>
                        </p:tgtEl>
                        <p:attrNameLst>
                          <p:attrName>style.visibility</p:attrName>
                        </p:attrNameLst>
                      </p:cBhvr>
                      <p:to>
                        <p:strVal val="visible"/>
                      </p:to>
                    </p:set>
                    <p:animEffect transition="in" filter="wipe(left)">
                      <p:cBhvr>
                        <p:cTn dur="500"/>
                        <p:tgtEl>
                          <p:spTgt spid="94"/>
                        </p:tgtEl>
                      </p:cBhvr>
                    </p:animEffect>
                  </p:childTnLst>
                </p:cTn>
              </p:par>
            </p:tnLst>
          </p:tmpl>
        </p:tmplLst>
      </p:bldP>
      <p:bldP spid="95" grpId="0" build="p">
        <p:tmplLst>
          <p:tmpl lvl="1">
            <p:tnLst>
              <p:par>
                <p:cTn presetID="22" presetClass="entr" presetSubtype="8" fill="hold" nodeType="afterEffect">
                  <p:stCondLst>
                    <p:cond delay="0"/>
                  </p:stCondLst>
                  <p:childTnLst>
                    <p:set>
                      <p:cBhvr>
                        <p:cTn dur="1" fill="hold">
                          <p:stCondLst>
                            <p:cond delay="0"/>
                          </p:stCondLst>
                        </p:cTn>
                        <p:tgtEl>
                          <p:spTgt spid="95"/>
                        </p:tgtEl>
                        <p:attrNameLst>
                          <p:attrName>style.visibility</p:attrName>
                        </p:attrNameLst>
                      </p:cBhvr>
                      <p:to>
                        <p:strVal val="visible"/>
                      </p:to>
                    </p:set>
                    <p:animEffect transition="in" filter="wipe(left)">
                      <p:cBhvr>
                        <p:cTn dur="500"/>
                        <p:tgtEl>
                          <p:spTgt spid="95"/>
                        </p:tgtEl>
                      </p:cBhvr>
                    </p:animEffect>
                  </p:childTnLst>
                </p:cTn>
              </p:par>
            </p:tnLst>
          </p:tmpl>
        </p:tmplLst>
      </p:bldP>
      <p:bldP spid="40" grpId="0"/>
      <p:bldP spid="41" grpId="0" build="p">
        <p:tmplLst>
          <p:tmpl lvl="1">
            <p:tnLst>
              <p:par>
                <p:cTn presetID="10" presetClass="entr" presetSubtype="0" fill="hold" nodeType="afterEffect">
                  <p:stCondLst>
                    <p:cond delay="0"/>
                  </p:stCondLst>
                  <p:childTnLst>
                    <p:set>
                      <p:cBhvr>
                        <p:cTn dur="1" fill="hold">
                          <p:stCondLst>
                            <p:cond delay="0"/>
                          </p:stCondLst>
                        </p:cTn>
                        <p:tgtEl>
                          <p:spTgt spid="41"/>
                        </p:tgtEl>
                        <p:attrNameLst>
                          <p:attrName>style.visibility</p:attrName>
                        </p:attrNameLst>
                      </p:cBhvr>
                      <p:to>
                        <p:strVal val="visible"/>
                      </p:to>
                    </p:set>
                    <p:animEffect transition="in" filter="fade">
                      <p:cBhvr>
                        <p:cTn dur="500"/>
                        <p:tgtEl>
                          <p:spTgt spid="41"/>
                        </p:tgtEl>
                      </p:cBhvr>
                    </p:animEffect>
                  </p:childTnLst>
                </p:cTn>
              </p:par>
            </p:tnLst>
          </p:tmpl>
        </p:tmplLst>
      </p:bldP>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Pic5">
    <p:spTree>
      <p:nvGrpSpPr>
        <p:cNvPr id="1" name=""/>
        <p:cNvGrpSpPr/>
        <p:nvPr/>
      </p:nvGrpSpPr>
      <p:grpSpPr>
        <a:xfrm>
          <a:off x="0" y="0"/>
          <a:ext cx="0" cy="0"/>
          <a:chOff x="0" y="0"/>
          <a:chExt cx="0" cy="0"/>
        </a:xfrm>
      </p:grpSpPr>
      <p:sp>
        <p:nvSpPr>
          <p:cNvPr id="15" name="Rectangle 14"/>
          <p:cNvSpPr/>
          <p:nvPr userDrawn="1"/>
        </p:nvSpPr>
        <p:spPr>
          <a:xfrm>
            <a:off x="508001" y="1581896"/>
            <a:ext cx="2133600" cy="27650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7" name="Text Placeholder 3"/>
          <p:cNvSpPr>
            <a:spLocks noGrp="1"/>
          </p:cNvSpPr>
          <p:nvPr>
            <p:ph type="body" sz="half" idx="23"/>
          </p:nvPr>
        </p:nvSpPr>
        <p:spPr>
          <a:xfrm>
            <a:off x="508001" y="3663320"/>
            <a:ext cx="2133600" cy="257040"/>
          </a:xfrm>
          <a:prstGeom prst="rect">
            <a:avLst/>
          </a:prstGeom>
        </p:spPr>
        <p:txBody>
          <a:bodyPr wrap="none" lIns="0" tIns="0" rIns="0" bIns="0" anchor="ctr">
            <a:noAutofit/>
          </a:bodyPr>
          <a:lstStyle>
            <a:lvl1pPr marL="0" indent="0" algn="ctr">
              <a:buNone/>
              <a:defRPr sz="1867" b="1" baseline="0">
                <a:solidFill>
                  <a:schemeClr val="tx1">
                    <a:lumMod val="50000"/>
                    <a:lumOff val="50000"/>
                  </a:schemeClr>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endParaRPr lang="en-US" dirty="0"/>
          </a:p>
        </p:txBody>
      </p:sp>
      <p:sp>
        <p:nvSpPr>
          <p:cNvPr id="38" name="Picture Placeholder 7"/>
          <p:cNvSpPr>
            <a:spLocks noGrp="1"/>
          </p:cNvSpPr>
          <p:nvPr>
            <p:ph type="pic" sz="quarter" idx="33" hasCustomPrompt="1"/>
          </p:nvPr>
        </p:nvSpPr>
        <p:spPr>
          <a:xfrm>
            <a:off x="508001" y="1858401"/>
            <a:ext cx="2125047" cy="1696531"/>
          </a:xfrm>
          <a:prstGeom prst="downArrowCallout">
            <a:avLst>
              <a:gd name="adj1" fmla="val 25536"/>
              <a:gd name="adj2" fmla="val 12768"/>
              <a:gd name="adj3" fmla="val 8364"/>
              <a:gd name="adj4" fmla="val 91636"/>
            </a:avLst>
          </a:prstGeom>
          <a:solidFill>
            <a:schemeClr val="tx1">
              <a:lumMod val="25000"/>
              <a:lumOff val="75000"/>
            </a:schemeClr>
          </a:solidFill>
          <a:ln w="19050">
            <a:noFill/>
          </a:ln>
        </p:spPr>
        <p:txBody>
          <a:bodyPr tIns="0" bIns="182880" anchor="b"/>
          <a:lstStyle>
            <a:lvl1pPr algn="ctr" rtl="0">
              <a:buNone/>
              <a:defRPr sz="1600">
                <a:solidFill>
                  <a:schemeClr val="tx1">
                    <a:lumMod val="50000"/>
                    <a:lumOff val="50000"/>
                  </a:schemeClr>
                </a:solidFill>
              </a:defRPr>
            </a:lvl1pPr>
          </a:lstStyle>
          <a:p>
            <a:r>
              <a:rPr lang="en-US" dirty="0"/>
              <a:t>Click icon to add image</a:t>
            </a:r>
          </a:p>
        </p:txBody>
      </p:sp>
      <p:sp>
        <p:nvSpPr>
          <p:cNvPr id="42" name="Rectangle 41"/>
          <p:cNvSpPr/>
          <p:nvPr userDrawn="1"/>
        </p:nvSpPr>
        <p:spPr>
          <a:xfrm>
            <a:off x="2781187" y="1581896"/>
            <a:ext cx="2133600" cy="2765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43" name="Text Placeholder 3"/>
          <p:cNvSpPr>
            <a:spLocks noGrp="1"/>
          </p:cNvSpPr>
          <p:nvPr>
            <p:ph type="body" sz="half" idx="34"/>
          </p:nvPr>
        </p:nvSpPr>
        <p:spPr>
          <a:xfrm>
            <a:off x="2781187" y="3663320"/>
            <a:ext cx="2133600" cy="257040"/>
          </a:xfrm>
          <a:prstGeom prst="rect">
            <a:avLst/>
          </a:prstGeom>
        </p:spPr>
        <p:txBody>
          <a:bodyPr wrap="none" lIns="0" tIns="0" rIns="0" bIns="0" anchor="ctr">
            <a:noAutofit/>
          </a:bodyPr>
          <a:lstStyle>
            <a:lvl1pPr marL="0" indent="0" algn="ctr">
              <a:buNone/>
              <a:defRPr sz="1867" b="1" baseline="0">
                <a:solidFill>
                  <a:schemeClr val="tx1">
                    <a:lumMod val="50000"/>
                    <a:lumOff val="50000"/>
                  </a:schemeClr>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endParaRPr lang="en-US" dirty="0"/>
          </a:p>
        </p:txBody>
      </p:sp>
      <p:sp>
        <p:nvSpPr>
          <p:cNvPr id="44" name="Picture Placeholder 7"/>
          <p:cNvSpPr>
            <a:spLocks noGrp="1"/>
          </p:cNvSpPr>
          <p:nvPr>
            <p:ph type="pic" sz="quarter" idx="35" hasCustomPrompt="1"/>
          </p:nvPr>
        </p:nvSpPr>
        <p:spPr>
          <a:xfrm>
            <a:off x="2781186" y="1858401"/>
            <a:ext cx="2125047" cy="1696531"/>
          </a:xfrm>
          <a:prstGeom prst="downArrowCallout">
            <a:avLst>
              <a:gd name="adj1" fmla="val 25536"/>
              <a:gd name="adj2" fmla="val 12768"/>
              <a:gd name="adj3" fmla="val 8364"/>
              <a:gd name="adj4" fmla="val 91636"/>
            </a:avLst>
          </a:prstGeom>
          <a:solidFill>
            <a:schemeClr val="tx1">
              <a:lumMod val="25000"/>
              <a:lumOff val="75000"/>
            </a:schemeClr>
          </a:solidFill>
          <a:ln w="19050">
            <a:noFill/>
          </a:ln>
        </p:spPr>
        <p:txBody>
          <a:bodyPr tIns="0" bIns="182880" anchor="b"/>
          <a:lstStyle>
            <a:lvl1pPr algn="ctr" rtl="0">
              <a:buNone/>
              <a:defRPr sz="1600">
                <a:solidFill>
                  <a:schemeClr val="tx1">
                    <a:lumMod val="50000"/>
                    <a:lumOff val="50000"/>
                  </a:schemeClr>
                </a:solidFill>
              </a:defRPr>
            </a:lvl1pPr>
          </a:lstStyle>
          <a:p>
            <a:r>
              <a:rPr lang="en-US" dirty="0"/>
              <a:t>Click icon to add image</a:t>
            </a:r>
          </a:p>
        </p:txBody>
      </p:sp>
      <p:sp>
        <p:nvSpPr>
          <p:cNvPr id="45" name="Rectangle 44"/>
          <p:cNvSpPr/>
          <p:nvPr userDrawn="1"/>
        </p:nvSpPr>
        <p:spPr>
          <a:xfrm>
            <a:off x="5065551" y="1581896"/>
            <a:ext cx="2133600" cy="27650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46" name="Text Placeholder 3"/>
          <p:cNvSpPr>
            <a:spLocks noGrp="1"/>
          </p:cNvSpPr>
          <p:nvPr>
            <p:ph type="body" sz="half" idx="36"/>
          </p:nvPr>
        </p:nvSpPr>
        <p:spPr>
          <a:xfrm>
            <a:off x="5065551" y="3663320"/>
            <a:ext cx="2133600" cy="257040"/>
          </a:xfrm>
          <a:prstGeom prst="rect">
            <a:avLst/>
          </a:prstGeom>
        </p:spPr>
        <p:txBody>
          <a:bodyPr wrap="none" lIns="0" tIns="0" rIns="0" bIns="0" anchor="ctr">
            <a:noAutofit/>
          </a:bodyPr>
          <a:lstStyle>
            <a:lvl1pPr marL="0" indent="0" algn="ctr">
              <a:buNone/>
              <a:defRPr sz="1867" b="1" baseline="0">
                <a:solidFill>
                  <a:schemeClr val="tx1">
                    <a:lumMod val="50000"/>
                    <a:lumOff val="50000"/>
                  </a:schemeClr>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endParaRPr lang="en-US" dirty="0"/>
          </a:p>
        </p:txBody>
      </p:sp>
      <p:sp>
        <p:nvSpPr>
          <p:cNvPr id="47" name="Picture Placeholder 7"/>
          <p:cNvSpPr>
            <a:spLocks noGrp="1"/>
          </p:cNvSpPr>
          <p:nvPr>
            <p:ph type="pic" sz="quarter" idx="37" hasCustomPrompt="1"/>
          </p:nvPr>
        </p:nvSpPr>
        <p:spPr>
          <a:xfrm>
            <a:off x="5065550" y="1858401"/>
            <a:ext cx="2125047" cy="1696531"/>
          </a:xfrm>
          <a:prstGeom prst="downArrowCallout">
            <a:avLst>
              <a:gd name="adj1" fmla="val 25536"/>
              <a:gd name="adj2" fmla="val 12768"/>
              <a:gd name="adj3" fmla="val 8364"/>
              <a:gd name="adj4" fmla="val 91636"/>
            </a:avLst>
          </a:prstGeom>
          <a:solidFill>
            <a:schemeClr val="tx1">
              <a:lumMod val="25000"/>
              <a:lumOff val="75000"/>
            </a:schemeClr>
          </a:solidFill>
          <a:ln w="19050">
            <a:noFill/>
          </a:ln>
        </p:spPr>
        <p:txBody>
          <a:bodyPr tIns="0" bIns="182880" anchor="b"/>
          <a:lstStyle>
            <a:lvl1pPr algn="ctr" rtl="0">
              <a:buNone/>
              <a:defRPr sz="1600">
                <a:solidFill>
                  <a:schemeClr val="tx1">
                    <a:lumMod val="50000"/>
                    <a:lumOff val="50000"/>
                  </a:schemeClr>
                </a:solidFill>
              </a:defRPr>
            </a:lvl1pPr>
          </a:lstStyle>
          <a:p>
            <a:r>
              <a:rPr lang="en-US" dirty="0"/>
              <a:t>Click icon to add image</a:t>
            </a:r>
          </a:p>
        </p:txBody>
      </p:sp>
      <p:sp>
        <p:nvSpPr>
          <p:cNvPr id="48" name="Rectangle 47"/>
          <p:cNvSpPr/>
          <p:nvPr userDrawn="1"/>
        </p:nvSpPr>
        <p:spPr>
          <a:xfrm>
            <a:off x="7326969" y="1581896"/>
            <a:ext cx="2133600" cy="27650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49" name="Text Placeholder 3"/>
          <p:cNvSpPr>
            <a:spLocks noGrp="1"/>
          </p:cNvSpPr>
          <p:nvPr>
            <p:ph type="body" sz="half" idx="38"/>
          </p:nvPr>
        </p:nvSpPr>
        <p:spPr>
          <a:xfrm>
            <a:off x="7326969" y="3663320"/>
            <a:ext cx="2133600" cy="257040"/>
          </a:xfrm>
          <a:prstGeom prst="rect">
            <a:avLst/>
          </a:prstGeom>
        </p:spPr>
        <p:txBody>
          <a:bodyPr wrap="none" lIns="0" tIns="0" rIns="0" bIns="0" anchor="ctr">
            <a:noAutofit/>
          </a:bodyPr>
          <a:lstStyle>
            <a:lvl1pPr marL="0" indent="0" algn="ctr">
              <a:buNone/>
              <a:defRPr sz="1867" b="1" baseline="0">
                <a:solidFill>
                  <a:schemeClr val="tx1">
                    <a:lumMod val="50000"/>
                    <a:lumOff val="50000"/>
                  </a:schemeClr>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endParaRPr lang="en-US" dirty="0"/>
          </a:p>
        </p:txBody>
      </p:sp>
      <p:sp>
        <p:nvSpPr>
          <p:cNvPr id="50" name="Picture Placeholder 7"/>
          <p:cNvSpPr>
            <a:spLocks noGrp="1"/>
          </p:cNvSpPr>
          <p:nvPr>
            <p:ph type="pic" sz="quarter" idx="39" hasCustomPrompt="1"/>
          </p:nvPr>
        </p:nvSpPr>
        <p:spPr>
          <a:xfrm>
            <a:off x="7326969" y="1858401"/>
            <a:ext cx="2125047" cy="1696531"/>
          </a:xfrm>
          <a:prstGeom prst="downArrowCallout">
            <a:avLst>
              <a:gd name="adj1" fmla="val 25536"/>
              <a:gd name="adj2" fmla="val 12768"/>
              <a:gd name="adj3" fmla="val 8364"/>
              <a:gd name="adj4" fmla="val 91636"/>
            </a:avLst>
          </a:prstGeom>
          <a:solidFill>
            <a:schemeClr val="tx1">
              <a:lumMod val="25000"/>
              <a:lumOff val="75000"/>
            </a:schemeClr>
          </a:solidFill>
          <a:ln w="19050">
            <a:noFill/>
          </a:ln>
        </p:spPr>
        <p:txBody>
          <a:bodyPr tIns="0" bIns="182880" anchor="b"/>
          <a:lstStyle>
            <a:lvl1pPr algn="ctr" rtl="0">
              <a:buNone/>
              <a:defRPr sz="1600">
                <a:solidFill>
                  <a:schemeClr val="tx1">
                    <a:lumMod val="50000"/>
                    <a:lumOff val="50000"/>
                  </a:schemeClr>
                </a:solidFill>
              </a:defRPr>
            </a:lvl1pPr>
          </a:lstStyle>
          <a:p>
            <a:r>
              <a:rPr lang="en-US" dirty="0"/>
              <a:t>Click icon to add image</a:t>
            </a:r>
          </a:p>
        </p:txBody>
      </p:sp>
      <p:sp>
        <p:nvSpPr>
          <p:cNvPr id="51" name="Rectangle 50"/>
          <p:cNvSpPr/>
          <p:nvPr userDrawn="1"/>
        </p:nvSpPr>
        <p:spPr>
          <a:xfrm>
            <a:off x="9562168" y="1581896"/>
            <a:ext cx="2133600" cy="27650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52" name="Text Placeholder 3"/>
          <p:cNvSpPr>
            <a:spLocks noGrp="1"/>
          </p:cNvSpPr>
          <p:nvPr>
            <p:ph type="body" sz="half" idx="40"/>
          </p:nvPr>
        </p:nvSpPr>
        <p:spPr>
          <a:xfrm>
            <a:off x="9562168" y="3663320"/>
            <a:ext cx="2133600" cy="257040"/>
          </a:xfrm>
          <a:prstGeom prst="rect">
            <a:avLst/>
          </a:prstGeom>
        </p:spPr>
        <p:txBody>
          <a:bodyPr wrap="none" lIns="0" tIns="0" rIns="0" bIns="0" anchor="ctr">
            <a:noAutofit/>
          </a:bodyPr>
          <a:lstStyle>
            <a:lvl1pPr marL="0" indent="0" algn="ctr">
              <a:buNone/>
              <a:defRPr sz="1867" b="1" baseline="0">
                <a:solidFill>
                  <a:schemeClr val="tx1">
                    <a:lumMod val="50000"/>
                    <a:lumOff val="50000"/>
                  </a:schemeClr>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endParaRPr lang="en-US" dirty="0"/>
          </a:p>
        </p:txBody>
      </p:sp>
      <p:sp>
        <p:nvSpPr>
          <p:cNvPr id="53" name="Picture Placeholder 7"/>
          <p:cNvSpPr>
            <a:spLocks noGrp="1"/>
          </p:cNvSpPr>
          <p:nvPr>
            <p:ph type="pic" sz="quarter" idx="41" hasCustomPrompt="1"/>
          </p:nvPr>
        </p:nvSpPr>
        <p:spPr>
          <a:xfrm>
            <a:off x="9562167" y="1858401"/>
            <a:ext cx="2125047" cy="1696531"/>
          </a:xfrm>
          <a:prstGeom prst="downArrowCallout">
            <a:avLst>
              <a:gd name="adj1" fmla="val 25536"/>
              <a:gd name="adj2" fmla="val 12768"/>
              <a:gd name="adj3" fmla="val 8364"/>
              <a:gd name="adj4" fmla="val 91636"/>
            </a:avLst>
          </a:prstGeom>
          <a:solidFill>
            <a:schemeClr val="tx1">
              <a:lumMod val="25000"/>
              <a:lumOff val="75000"/>
            </a:schemeClr>
          </a:solidFill>
          <a:ln w="19050">
            <a:noFill/>
          </a:ln>
        </p:spPr>
        <p:txBody>
          <a:bodyPr tIns="0" bIns="182880" anchor="b"/>
          <a:lstStyle>
            <a:lvl1pPr algn="ctr" rtl="0">
              <a:buNone/>
              <a:defRPr sz="1600">
                <a:solidFill>
                  <a:schemeClr val="tx1">
                    <a:lumMod val="50000"/>
                    <a:lumOff val="50000"/>
                  </a:schemeClr>
                </a:solidFill>
              </a:defRPr>
            </a:lvl1pPr>
          </a:lstStyle>
          <a:p>
            <a:r>
              <a:rPr lang="en-US" dirty="0"/>
              <a:t>Click icon to add image</a:t>
            </a:r>
          </a:p>
        </p:txBody>
      </p:sp>
      <p:sp>
        <p:nvSpPr>
          <p:cNvPr id="54" name="Picture Placeholder 7"/>
          <p:cNvSpPr>
            <a:spLocks noGrp="1"/>
          </p:cNvSpPr>
          <p:nvPr>
            <p:ph type="pic" sz="quarter" idx="32" hasCustomPrompt="1"/>
          </p:nvPr>
        </p:nvSpPr>
        <p:spPr>
          <a:xfrm>
            <a:off x="508000" y="4037533"/>
            <a:ext cx="11187768" cy="2133600"/>
          </a:xfrm>
          <a:prstGeom prst="rect">
            <a:avLst/>
          </a:prstGeom>
          <a:solidFill>
            <a:schemeClr val="tx1">
              <a:lumMod val="25000"/>
              <a:lumOff val="75000"/>
            </a:schemeClr>
          </a:solidFill>
          <a:ln w="19050">
            <a:noFill/>
          </a:ln>
        </p:spPr>
        <p:txBody>
          <a:bodyPr tIns="0" bIns="182880" anchor="b"/>
          <a:lstStyle>
            <a:lvl1pPr algn="ctr" rtl="0">
              <a:buNone/>
              <a:defRPr sz="1600">
                <a:solidFill>
                  <a:schemeClr val="tx1">
                    <a:lumMod val="50000"/>
                    <a:lumOff val="50000"/>
                  </a:schemeClr>
                </a:solidFill>
              </a:defRPr>
            </a:lvl1pPr>
          </a:lstStyle>
          <a:p>
            <a:r>
              <a:rPr lang="en-US" dirty="0"/>
              <a:t>Click icon to add image</a:t>
            </a:r>
          </a:p>
        </p:txBody>
      </p:sp>
      <p:sp>
        <p:nvSpPr>
          <p:cNvPr id="20" name="Title 1"/>
          <p:cNvSpPr>
            <a:spLocks noGrp="1"/>
          </p:cNvSpPr>
          <p:nvPr>
            <p:ph type="title" hasCustomPrompt="1"/>
          </p:nvPr>
        </p:nvSpPr>
        <p:spPr>
          <a:xfrm>
            <a:off x="2336800" y="216479"/>
            <a:ext cx="7518400" cy="471365"/>
          </a:xfrm>
          <a:prstGeom prst="rect">
            <a:avLst/>
          </a:prstGeom>
        </p:spPr>
        <p:txBody>
          <a:bodyPr wrap="none" lIns="0" tIns="0" rIns="0" bIns="0" anchor="ctr">
            <a:noAutofit/>
          </a:bodyPr>
          <a:lstStyle>
            <a:lvl1pPr algn="ctr">
              <a:defRPr sz="3200" b="0" baseline="0">
                <a:solidFill>
                  <a:schemeClr val="tx1">
                    <a:lumMod val="50000"/>
                    <a:lumOff val="50000"/>
                  </a:schemeClr>
                </a:solidFill>
              </a:defRPr>
            </a:lvl1pPr>
          </a:lstStyle>
          <a:p>
            <a:r>
              <a:rPr lang="en-US" dirty="0"/>
              <a:t>Click To Edit Master Title Style</a:t>
            </a:r>
          </a:p>
        </p:txBody>
      </p:sp>
      <p:sp>
        <p:nvSpPr>
          <p:cNvPr id="22" name="Text Placeholder 3"/>
          <p:cNvSpPr>
            <a:spLocks noGrp="1"/>
          </p:cNvSpPr>
          <p:nvPr>
            <p:ph type="body" sz="half" idx="2" hasCustomPrompt="1"/>
          </p:nvPr>
        </p:nvSpPr>
        <p:spPr>
          <a:xfrm>
            <a:off x="3352800" y="685800"/>
            <a:ext cx="5486400" cy="267661"/>
          </a:xfrm>
          <a:prstGeom prst="rect">
            <a:avLst/>
          </a:prstGeom>
        </p:spPr>
        <p:txBody>
          <a:bodyPr wrap="none" lIns="0" tIns="0" rIns="0" bIns="0" anchor="ctr">
            <a:noAutofit/>
          </a:bodyPr>
          <a:lstStyle>
            <a:lvl1pPr marL="0" indent="0" algn="ctr">
              <a:buNone/>
              <a:defRPr sz="1600" b="1" baseline="0">
                <a:solidFill>
                  <a:srgbClr val="237DB9"/>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Subtext Goes Here</a:t>
            </a:r>
          </a:p>
        </p:txBody>
      </p:sp>
      <p:sp>
        <p:nvSpPr>
          <p:cNvPr id="23" name="Rectangle 7"/>
          <p:cNvSpPr>
            <a:spLocks noChangeArrowheads="1"/>
          </p:cNvSpPr>
          <p:nvPr userDrawn="1"/>
        </p:nvSpPr>
        <p:spPr bwMode="auto">
          <a:xfrm rot="16200000" flipH="1">
            <a:off x="5975350" y="641351"/>
            <a:ext cx="241300" cy="12192000"/>
          </a:xfrm>
          <a:prstGeom prst="rect">
            <a:avLst/>
          </a:prstGeom>
          <a:solidFill>
            <a:srgbClr val="237DB9"/>
          </a:solidFill>
          <a:ln w="9525">
            <a:noFill/>
            <a:miter lim="800000"/>
            <a:headEnd/>
            <a:tailEnd/>
          </a:ln>
        </p:spPr>
        <p:txBody>
          <a:bodyPr vert="horz" wrap="square" lIns="121920" tIns="60960" rIns="121920" bIns="60960" numCol="1" anchor="t" anchorCtr="0" compatLnSpc="1">
            <a:prstTxWarp prst="textNoShape">
              <a:avLst/>
            </a:prstTxWarp>
          </a:bodyPr>
          <a:lstStyle/>
          <a:p>
            <a:endParaRPr lang="en-US" sz="2400" dirty="0"/>
          </a:p>
        </p:txBody>
      </p:sp>
      <p:cxnSp>
        <p:nvCxnSpPr>
          <p:cNvPr id="24" name="Straight Connector 23"/>
          <p:cNvCxnSpPr/>
          <p:nvPr userDrawn="1"/>
        </p:nvCxnSpPr>
        <p:spPr>
          <a:xfrm>
            <a:off x="0" y="6477000"/>
            <a:ext cx="12192000" cy="0"/>
          </a:xfrm>
          <a:prstGeom prst="line">
            <a:avLst/>
          </a:prstGeom>
          <a:ln>
            <a:solidFill>
              <a:srgbClr val="F5B31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18907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up)">
                                      <p:cBhvr>
                                        <p:cTn id="7" dur="500"/>
                                        <p:tgtEl>
                                          <p:spTgt spid="15"/>
                                        </p:tgtEl>
                                      </p:cBhvr>
                                    </p:animEffect>
                                  </p:childTnLst>
                                </p:cTn>
                              </p:par>
                            </p:childTnLst>
                          </p:cTn>
                        </p:par>
                        <p:par>
                          <p:cTn id="8" fill="hold">
                            <p:stCondLst>
                              <p:cond delay="500"/>
                            </p:stCondLst>
                            <p:childTnLst>
                              <p:par>
                                <p:cTn id="9" presetID="2" presetClass="entr" presetSubtype="4" accel="50000" decel="50000" fill="hold" grpId="0" nodeType="afterEffect">
                                  <p:stCondLst>
                                    <p:cond delay="0"/>
                                  </p:stCondLst>
                                  <p:childTnLst>
                                    <p:set>
                                      <p:cBhvr>
                                        <p:cTn id="10" dur="1" fill="hold">
                                          <p:stCondLst>
                                            <p:cond delay="0"/>
                                          </p:stCondLst>
                                        </p:cTn>
                                        <p:tgtEl>
                                          <p:spTgt spid="38"/>
                                        </p:tgtEl>
                                        <p:attrNameLst>
                                          <p:attrName>style.visibility</p:attrName>
                                        </p:attrNameLst>
                                      </p:cBhvr>
                                      <p:to>
                                        <p:strVal val="visible"/>
                                      </p:to>
                                    </p:set>
                                    <p:anim calcmode="lin" valueType="num">
                                      <p:cBhvr additive="base">
                                        <p:cTn id="11" dur="500" fill="hold"/>
                                        <p:tgtEl>
                                          <p:spTgt spid="38"/>
                                        </p:tgtEl>
                                        <p:attrNameLst>
                                          <p:attrName>ppt_x</p:attrName>
                                        </p:attrNameLst>
                                      </p:cBhvr>
                                      <p:tavLst>
                                        <p:tav tm="0">
                                          <p:val>
                                            <p:strVal val="#ppt_x"/>
                                          </p:val>
                                        </p:tav>
                                        <p:tav tm="100000">
                                          <p:val>
                                            <p:strVal val="#ppt_x"/>
                                          </p:val>
                                        </p:tav>
                                      </p:tavLst>
                                    </p:anim>
                                    <p:anim calcmode="lin" valueType="num">
                                      <p:cBhvr additive="base">
                                        <p:cTn id="12" dur="500" fill="hold"/>
                                        <p:tgtEl>
                                          <p:spTgt spid="38"/>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2" presetClass="entr" presetSubtype="8" fill="hold" grpId="0" nodeType="afterEffect" nodePh="1">
                                  <p:stCondLst>
                                    <p:cond delay="0"/>
                                  </p:stCondLst>
                                  <p:endCondLst>
                                    <p:cond evt="begin" delay="0">
                                      <p:tn val="14"/>
                                    </p:cond>
                                  </p:endCondLst>
                                  <p:childTnLst>
                                    <p:set>
                                      <p:cBhvr>
                                        <p:cTn id="15" dur="1" fill="hold">
                                          <p:stCondLst>
                                            <p:cond delay="0"/>
                                          </p:stCondLst>
                                        </p:cTn>
                                        <p:tgtEl>
                                          <p:spTgt spid="17">
                                            <p:txEl>
                                              <p:pRg st="0" end="0"/>
                                            </p:txEl>
                                          </p:spTgt>
                                        </p:tgtEl>
                                        <p:attrNameLst>
                                          <p:attrName>style.visibility</p:attrName>
                                        </p:attrNameLst>
                                      </p:cBhvr>
                                      <p:to>
                                        <p:strVal val="visible"/>
                                      </p:to>
                                    </p:set>
                                    <p:animEffect transition="in" filter="wipe(left)">
                                      <p:cBhvr>
                                        <p:cTn id="16" dur="500"/>
                                        <p:tgtEl>
                                          <p:spTgt spid="17">
                                            <p:txEl>
                                              <p:pRg st="0" end="0"/>
                                            </p:txEl>
                                          </p:spTgt>
                                        </p:tgtEl>
                                      </p:cBhvr>
                                    </p:animEffect>
                                  </p:childTnLst>
                                </p:cTn>
                              </p:par>
                            </p:childTnLst>
                          </p:cTn>
                        </p:par>
                        <p:par>
                          <p:cTn id="17" fill="hold">
                            <p:stCondLst>
                              <p:cond delay="1500"/>
                            </p:stCondLst>
                            <p:childTnLst>
                              <p:par>
                                <p:cTn id="18" presetID="22" presetClass="entr" presetSubtype="1" fill="hold" grpId="0" nodeType="afterEffect">
                                  <p:stCondLst>
                                    <p:cond delay="0"/>
                                  </p:stCondLst>
                                  <p:childTnLst>
                                    <p:set>
                                      <p:cBhvr>
                                        <p:cTn id="19" dur="1" fill="hold">
                                          <p:stCondLst>
                                            <p:cond delay="0"/>
                                          </p:stCondLst>
                                        </p:cTn>
                                        <p:tgtEl>
                                          <p:spTgt spid="42"/>
                                        </p:tgtEl>
                                        <p:attrNameLst>
                                          <p:attrName>style.visibility</p:attrName>
                                        </p:attrNameLst>
                                      </p:cBhvr>
                                      <p:to>
                                        <p:strVal val="visible"/>
                                      </p:to>
                                    </p:set>
                                    <p:animEffect transition="in" filter="wipe(up)">
                                      <p:cBhvr>
                                        <p:cTn id="20" dur="500"/>
                                        <p:tgtEl>
                                          <p:spTgt spid="42"/>
                                        </p:tgtEl>
                                      </p:cBhvr>
                                    </p:animEffect>
                                  </p:childTnLst>
                                </p:cTn>
                              </p:par>
                            </p:childTnLst>
                          </p:cTn>
                        </p:par>
                        <p:par>
                          <p:cTn id="21" fill="hold">
                            <p:stCondLst>
                              <p:cond delay="2000"/>
                            </p:stCondLst>
                            <p:childTnLst>
                              <p:par>
                                <p:cTn id="22" presetID="2" presetClass="entr" presetSubtype="4" accel="50000" decel="50000" fill="hold" grpId="0" nodeType="afterEffect">
                                  <p:stCondLst>
                                    <p:cond delay="0"/>
                                  </p:stCondLst>
                                  <p:childTnLst>
                                    <p:set>
                                      <p:cBhvr>
                                        <p:cTn id="23" dur="1" fill="hold">
                                          <p:stCondLst>
                                            <p:cond delay="0"/>
                                          </p:stCondLst>
                                        </p:cTn>
                                        <p:tgtEl>
                                          <p:spTgt spid="44"/>
                                        </p:tgtEl>
                                        <p:attrNameLst>
                                          <p:attrName>style.visibility</p:attrName>
                                        </p:attrNameLst>
                                      </p:cBhvr>
                                      <p:to>
                                        <p:strVal val="visible"/>
                                      </p:to>
                                    </p:set>
                                    <p:anim calcmode="lin" valueType="num">
                                      <p:cBhvr additive="base">
                                        <p:cTn id="24" dur="500" fill="hold"/>
                                        <p:tgtEl>
                                          <p:spTgt spid="44"/>
                                        </p:tgtEl>
                                        <p:attrNameLst>
                                          <p:attrName>ppt_x</p:attrName>
                                        </p:attrNameLst>
                                      </p:cBhvr>
                                      <p:tavLst>
                                        <p:tav tm="0">
                                          <p:val>
                                            <p:strVal val="#ppt_x"/>
                                          </p:val>
                                        </p:tav>
                                        <p:tav tm="100000">
                                          <p:val>
                                            <p:strVal val="#ppt_x"/>
                                          </p:val>
                                        </p:tav>
                                      </p:tavLst>
                                    </p:anim>
                                    <p:anim calcmode="lin" valueType="num">
                                      <p:cBhvr additive="base">
                                        <p:cTn id="25" dur="500" fill="hold"/>
                                        <p:tgtEl>
                                          <p:spTgt spid="44"/>
                                        </p:tgtEl>
                                        <p:attrNameLst>
                                          <p:attrName>ppt_y</p:attrName>
                                        </p:attrNameLst>
                                      </p:cBhvr>
                                      <p:tavLst>
                                        <p:tav tm="0">
                                          <p:val>
                                            <p:strVal val="1+#ppt_h/2"/>
                                          </p:val>
                                        </p:tav>
                                        <p:tav tm="100000">
                                          <p:val>
                                            <p:strVal val="#ppt_y"/>
                                          </p:val>
                                        </p:tav>
                                      </p:tavLst>
                                    </p:anim>
                                  </p:childTnLst>
                                </p:cTn>
                              </p:par>
                            </p:childTnLst>
                          </p:cTn>
                        </p:par>
                        <p:par>
                          <p:cTn id="26" fill="hold">
                            <p:stCondLst>
                              <p:cond delay="2500"/>
                            </p:stCondLst>
                            <p:childTnLst>
                              <p:par>
                                <p:cTn id="27" presetID="22" presetClass="entr" presetSubtype="8" fill="hold" grpId="0" nodeType="afterEffect" nodePh="1">
                                  <p:stCondLst>
                                    <p:cond delay="0"/>
                                  </p:stCondLst>
                                  <p:endCondLst>
                                    <p:cond evt="begin" delay="0">
                                      <p:tn val="27"/>
                                    </p:cond>
                                  </p:endCondLst>
                                  <p:childTnLst>
                                    <p:set>
                                      <p:cBhvr>
                                        <p:cTn id="28" dur="1" fill="hold">
                                          <p:stCondLst>
                                            <p:cond delay="0"/>
                                          </p:stCondLst>
                                        </p:cTn>
                                        <p:tgtEl>
                                          <p:spTgt spid="43">
                                            <p:txEl>
                                              <p:pRg st="0" end="0"/>
                                            </p:txEl>
                                          </p:spTgt>
                                        </p:tgtEl>
                                        <p:attrNameLst>
                                          <p:attrName>style.visibility</p:attrName>
                                        </p:attrNameLst>
                                      </p:cBhvr>
                                      <p:to>
                                        <p:strVal val="visible"/>
                                      </p:to>
                                    </p:set>
                                    <p:animEffect transition="in" filter="wipe(left)">
                                      <p:cBhvr>
                                        <p:cTn id="29" dur="500"/>
                                        <p:tgtEl>
                                          <p:spTgt spid="43">
                                            <p:txEl>
                                              <p:pRg st="0" end="0"/>
                                            </p:txEl>
                                          </p:spTgt>
                                        </p:tgtEl>
                                      </p:cBhvr>
                                    </p:animEffect>
                                  </p:childTnLst>
                                </p:cTn>
                              </p:par>
                            </p:childTnLst>
                          </p:cTn>
                        </p:par>
                        <p:par>
                          <p:cTn id="30" fill="hold">
                            <p:stCondLst>
                              <p:cond delay="3000"/>
                            </p:stCondLst>
                            <p:childTnLst>
                              <p:par>
                                <p:cTn id="31" presetID="22" presetClass="entr" presetSubtype="1" fill="hold" grpId="0" nodeType="afterEffect">
                                  <p:stCondLst>
                                    <p:cond delay="0"/>
                                  </p:stCondLst>
                                  <p:childTnLst>
                                    <p:set>
                                      <p:cBhvr>
                                        <p:cTn id="32" dur="1" fill="hold">
                                          <p:stCondLst>
                                            <p:cond delay="0"/>
                                          </p:stCondLst>
                                        </p:cTn>
                                        <p:tgtEl>
                                          <p:spTgt spid="45"/>
                                        </p:tgtEl>
                                        <p:attrNameLst>
                                          <p:attrName>style.visibility</p:attrName>
                                        </p:attrNameLst>
                                      </p:cBhvr>
                                      <p:to>
                                        <p:strVal val="visible"/>
                                      </p:to>
                                    </p:set>
                                    <p:animEffect transition="in" filter="wipe(up)">
                                      <p:cBhvr>
                                        <p:cTn id="33" dur="500"/>
                                        <p:tgtEl>
                                          <p:spTgt spid="45"/>
                                        </p:tgtEl>
                                      </p:cBhvr>
                                    </p:animEffect>
                                  </p:childTnLst>
                                </p:cTn>
                              </p:par>
                            </p:childTnLst>
                          </p:cTn>
                        </p:par>
                        <p:par>
                          <p:cTn id="34" fill="hold">
                            <p:stCondLst>
                              <p:cond delay="3500"/>
                            </p:stCondLst>
                            <p:childTnLst>
                              <p:par>
                                <p:cTn id="35" presetID="2" presetClass="entr" presetSubtype="4" accel="50000" decel="50000" fill="hold" grpId="0" nodeType="afterEffect">
                                  <p:stCondLst>
                                    <p:cond delay="0"/>
                                  </p:stCondLst>
                                  <p:childTnLst>
                                    <p:set>
                                      <p:cBhvr>
                                        <p:cTn id="36" dur="1" fill="hold">
                                          <p:stCondLst>
                                            <p:cond delay="0"/>
                                          </p:stCondLst>
                                        </p:cTn>
                                        <p:tgtEl>
                                          <p:spTgt spid="47"/>
                                        </p:tgtEl>
                                        <p:attrNameLst>
                                          <p:attrName>style.visibility</p:attrName>
                                        </p:attrNameLst>
                                      </p:cBhvr>
                                      <p:to>
                                        <p:strVal val="visible"/>
                                      </p:to>
                                    </p:set>
                                    <p:anim calcmode="lin" valueType="num">
                                      <p:cBhvr additive="base">
                                        <p:cTn id="37" dur="500" fill="hold"/>
                                        <p:tgtEl>
                                          <p:spTgt spid="47"/>
                                        </p:tgtEl>
                                        <p:attrNameLst>
                                          <p:attrName>ppt_x</p:attrName>
                                        </p:attrNameLst>
                                      </p:cBhvr>
                                      <p:tavLst>
                                        <p:tav tm="0">
                                          <p:val>
                                            <p:strVal val="#ppt_x"/>
                                          </p:val>
                                        </p:tav>
                                        <p:tav tm="100000">
                                          <p:val>
                                            <p:strVal val="#ppt_x"/>
                                          </p:val>
                                        </p:tav>
                                      </p:tavLst>
                                    </p:anim>
                                    <p:anim calcmode="lin" valueType="num">
                                      <p:cBhvr additive="base">
                                        <p:cTn id="38" dur="500" fill="hold"/>
                                        <p:tgtEl>
                                          <p:spTgt spid="47"/>
                                        </p:tgtEl>
                                        <p:attrNameLst>
                                          <p:attrName>ppt_y</p:attrName>
                                        </p:attrNameLst>
                                      </p:cBhvr>
                                      <p:tavLst>
                                        <p:tav tm="0">
                                          <p:val>
                                            <p:strVal val="1+#ppt_h/2"/>
                                          </p:val>
                                        </p:tav>
                                        <p:tav tm="100000">
                                          <p:val>
                                            <p:strVal val="#ppt_y"/>
                                          </p:val>
                                        </p:tav>
                                      </p:tavLst>
                                    </p:anim>
                                  </p:childTnLst>
                                </p:cTn>
                              </p:par>
                            </p:childTnLst>
                          </p:cTn>
                        </p:par>
                        <p:par>
                          <p:cTn id="39" fill="hold">
                            <p:stCondLst>
                              <p:cond delay="4000"/>
                            </p:stCondLst>
                            <p:childTnLst>
                              <p:par>
                                <p:cTn id="40" presetID="22" presetClass="entr" presetSubtype="8" fill="hold" grpId="0" nodeType="afterEffect" nodePh="1">
                                  <p:stCondLst>
                                    <p:cond delay="0"/>
                                  </p:stCondLst>
                                  <p:endCondLst>
                                    <p:cond evt="begin" delay="0">
                                      <p:tn val="40"/>
                                    </p:cond>
                                  </p:endCondLst>
                                  <p:childTnLst>
                                    <p:set>
                                      <p:cBhvr>
                                        <p:cTn id="41" dur="1" fill="hold">
                                          <p:stCondLst>
                                            <p:cond delay="0"/>
                                          </p:stCondLst>
                                        </p:cTn>
                                        <p:tgtEl>
                                          <p:spTgt spid="46">
                                            <p:txEl>
                                              <p:pRg st="0" end="0"/>
                                            </p:txEl>
                                          </p:spTgt>
                                        </p:tgtEl>
                                        <p:attrNameLst>
                                          <p:attrName>style.visibility</p:attrName>
                                        </p:attrNameLst>
                                      </p:cBhvr>
                                      <p:to>
                                        <p:strVal val="visible"/>
                                      </p:to>
                                    </p:set>
                                    <p:animEffect transition="in" filter="wipe(left)">
                                      <p:cBhvr>
                                        <p:cTn id="42" dur="500"/>
                                        <p:tgtEl>
                                          <p:spTgt spid="46">
                                            <p:txEl>
                                              <p:pRg st="0" end="0"/>
                                            </p:txEl>
                                          </p:spTgt>
                                        </p:tgtEl>
                                      </p:cBhvr>
                                    </p:animEffect>
                                  </p:childTnLst>
                                </p:cTn>
                              </p:par>
                            </p:childTnLst>
                          </p:cTn>
                        </p:par>
                        <p:par>
                          <p:cTn id="43" fill="hold">
                            <p:stCondLst>
                              <p:cond delay="4500"/>
                            </p:stCondLst>
                            <p:childTnLst>
                              <p:par>
                                <p:cTn id="44" presetID="22" presetClass="entr" presetSubtype="1" fill="hold" grpId="0" nodeType="afterEffect">
                                  <p:stCondLst>
                                    <p:cond delay="0"/>
                                  </p:stCondLst>
                                  <p:childTnLst>
                                    <p:set>
                                      <p:cBhvr>
                                        <p:cTn id="45" dur="1" fill="hold">
                                          <p:stCondLst>
                                            <p:cond delay="0"/>
                                          </p:stCondLst>
                                        </p:cTn>
                                        <p:tgtEl>
                                          <p:spTgt spid="48"/>
                                        </p:tgtEl>
                                        <p:attrNameLst>
                                          <p:attrName>style.visibility</p:attrName>
                                        </p:attrNameLst>
                                      </p:cBhvr>
                                      <p:to>
                                        <p:strVal val="visible"/>
                                      </p:to>
                                    </p:set>
                                    <p:animEffect transition="in" filter="wipe(up)">
                                      <p:cBhvr>
                                        <p:cTn id="46" dur="500"/>
                                        <p:tgtEl>
                                          <p:spTgt spid="48"/>
                                        </p:tgtEl>
                                      </p:cBhvr>
                                    </p:animEffect>
                                  </p:childTnLst>
                                </p:cTn>
                              </p:par>
                            </p:childTnLst>
                          </p:cTn>
                        </p:par>
                        <p:par>
                          <p:cTn id="47" fill="hold">
                            <p:stCondLst>
                              <p:cond delay="5000"/>
                            </p:stCondLst>
                            <p:childTnLst>
                              <p:par>
                                <p:cTn id="48" presetID="2" presetClass="entr" presetSubtype="4" accel="50000" decel="50000" fill="hold" grpId="0" nodeType="afterEffect">
                                  <p:stCondLst>
                                    <p:cond delay="0"/>
                                  </p:stCondLst>
                                  <p:childTnLst>
                                    <p:set>
                                      <p:cBhvr>
                                        <p:cTn id="49" dur="1" fill="hold">
                                          <p:stCondLst>
                                            <p:cond delay="0"/>
                                          </p:stCondLst>
                                        </p:cTn>
                                        <p:tgtEl>
                                          <p:spTgt spid="50"/>
                                        </p:tgtEl>
                                        <p:attrNameLst>
                                          <p:attrName>style.visibility</p:attrName>
                                        </p:attrNameLst>
                                      </p:cBhvr>
                                      <p:to>
                                        <p:strVal val="visible"/>
                                      </p:to>
                                    </p:set>
                                    <p:anim calcmode="lin" valueType="num">
                                      <p:cBhvr additive="base">
                                        <p:cTn id="50" dur="500" fill="hold"/>
                                        <p:tgtEl>
                                          <p:spTgt spid="50"/>
                                        </p:tgtEl>
                                        <p:attrNameLst>
                                          <p:attrName>ppt_x</p:attrName>
                                        </p:attrNameLst>
                                      </p:cBhvr>
                                      <p:tavLst>
                                        <p:tav tm="0">
                                          <p:val>
                                            <p:strVal val="#ppt_x"/>
                                          </p:val>
                                        </p:tav>
                                        <p:tav tm="100000">
                                          <p:val>
                                            <p:strVal val="#ppt_x"/>
                                          </p:val>
                                        </p:tav>
                                      </p:tavLst>
                                    </p:anim>
                                    <p:anim calcmode="lin" valueType="num">
                                      <p:cBhvr additive="base">
                                        <p:cTn id="51" dur="500" fill="hold"/>
                                        <p:tgtEl>
                                          <p:spTgt spid="50"/>
                                        </p:tgtEl>
                                        <p:attrNameLst>
                                          <p:attrName>ppt_y</p:attrName>
                                        </p:attrNameLst>
                                      </p:cBhvr>
                                      <p:tavLst>
                                        <p:tav tm="0">
                                          <p:val>
                                            <p:strVal val="1+#ppt_h/2"/>
                                          </p:val>
                                        </p:tav>
                                        <p:tav tm="100000">
                                          <p:val>
                                            <p:strVal val="#ppt_y"/>
                                          </p:val>
                                        </p:tav>
                                      </p:tavLst>
                                    </p:anim>
                                  </p:childTnLst>
                                </p:cTn>
                              </p:par>
                            </p:childTnLst>
                          </p:cTn>
                        </p:par>
                        <p:par>
                          <p:cTn id="52" fill="hold">
                            <p:stCondLst>
                              <p:cond delay="5500"/>
                            </p:stCondLst>
                            <p:childTnLst>
                              <p:par>
                                <p:cTn id="53" presetID="22" presetClass="entr" presetSubtype="8" fill="hold" grpId="0" nodeType="afterEffect" nodePh="1">
                                  <p:stCondLst>
                                    <p:cond delay="0"/>
                                  </p:stCondLst>
                                  <p:endCondLst>
                                    <p:cond evt="begin" delay="0">
                                      <p:tn val="53"/>
                                    </p:cond>
                                  </p:endCondLst>
                                  <p:childTnLst>
                                    <p:set>
                                      <p:cBhvr>
                                        <p:cTn id="54" dur="1" fill="hold">
                                          <p:stCondLst>
                                            <p:cond delay="0"/>
                                          </p:stCondLst>
                                        </p:cTn>
                                        <p:tgtEl>
                                          <p:spTgt spid="49">
                                            <p:txEl>
                                              <p:pRg st="0" end="0"/>
                                            </p:txEl>
                                          </p:spTgt>
                                        </p:tgtEl>
                                        <p:attrNameLst>
                                          <p:attrName>style.visibility</p:attrName>
                                        </p:attrNameLst>
                                      </p:cBhvr>
                                      <p:to>
                                        <p:strVal val="visible"/>
                                      </p:to>
                                    </p:set>
                                    <p:animEffect transition="in" filter="wipe(left)">
                                      <p:cBhvr>
                                        <p:cTn id="55" dur="500"/>
                                        <p:tgtEl>
                                          <p:spTgt spid="49">
                                            <p:txEl>
                                              <p:pRg st="0" end="0"/>
                                            </p:txEl>
                                          </p:spTgt>
                                        </p:tgtEl>
                                      </p:cBhvr>
                                    </p:animEffect>
                                  </p:childTnLst>
                                </p:cTn>
                              </p:par>
                            </p:childTnLst>
                          </p:cTn>
                        </p:par>
                        <p:par>
                          <p:cTn id="56" fill="hold">
                            <p:stCondLst>
                              <p:cond delay="6000"/>
                            </p:stCondLst>
                            <p:childTnLst>
                              <p:par>
                                <p:cTn id="57" presetID="22" presetClass="entr" presetSubtype="1" fill="hold" grpId="0" nodeType="afterEffect">
                                  <p:stCondLst>
                                    <p:cond delay="0"/>
                                  </p:stCondLst>
                                  <p:childTnLst>
                                    <p:set>
                                      <p:cBhvr>
                                        <p:cTn id="58" dur="1" fill="hold">
                                          <p:stCondLst>
                                            <p:cond delay="0"/>
                                          </p:stCondLst>
                                        </p:cTn>
                                        <p:tgtEl>
                                          <p:spTgt spid="51"/>
                                        </p:tgtEl>
                                        <p:attrNameLst>
                                          <p:attrName>style.visibility</p:attrName>
                                        </p:attrNameLst>
                                      </p:cBhvr>
                                      <p:to>
                                        <p:strVal val="visible"/>
                                      </p:to>
                                    </p:set>
                                    <p:animEffect transition="in" filter="wipe(up)">
                                      <p:cBhvr>
                                        <p:cTn id="59" dur="500"/>
                                        <p:tgtEl>
                                          <p:spTgt spid="51"/>
                                        </p:tgtEl>
                                      </p:cBhvr>
                                    </p:animEffect>
                                  </p:childTnLst>
                                </p:cTn>
                              </p:par>
                            </p:childTnLst>
                          </p:cTn>
                        </p:par>
                        <p:par>
                          <p:cTn id="60" fill="hold">
                            <p:stCondLst>
                              <p:cond delay="6500"/>
                            </p:stCondLst>
                            <p:childTnLst>
                              <p:par>
                                <p:cTn id="61" presetID="2" presetClass="entr" presetSubtype="4" accel="50000" decel="50000" fill="hold" grpId="0" nodeType="afterEffect">
                                  <p:stCondLst>
                                    <p:cond delay="0"/>
                                  </p:stCondLst>
                                  <p:childTnLst>
                                    <p:set>
                                      <p:cBhvr>
                                        <p:cTn id="62" dur="1" fill="hold">
                                          <p:stCondLst>
                                            <p:cond delay="0"/>
                                          </p:stCondLst>
                                        </p:cTn>
                                        <p:tgtEl>
                                          <p:spTgt spid="53"/>
                                        </p:tgtEl>
                                        <p:attrNameLst>
                                          <p:attrName>style.visibility</p:attrName>
                                        </p:attrNameLst>
                                      </p:cBhvr>
                                      <p:to>
                                        <p:strVal val="visible"/>
                                      </p:to>
                                    </p:set>
                                    <p:anim calcmode="lin" valueType="num">
                                      <p:cBhvr additive="base">
                                        <p:cTn id="63" dur="500" fill="hold"/>
                                        <p:tgtEl>
                                          <p:spTgt spid="53"/>
                                        </p:tgtEl>
                                        <p:attrNameLst>
                                          <p:attrName>ppt_x</p:attrName>
                                        </p:attrNameLst>
                                      </p:cBhvr>
                                      <p:tavLst>
                                        <p:tav tm="0">
                                          <p:val>
                                            <p:strVal val="#ppt_x"/>
                                          </p:val>
                                        </p:tav>
                                        <p:tav tm="100000">
                                          <p:val>
                                            <p:strVal val="#ppt_x"/>
                                          </p:val>
                                        </p:tav>
                                      </p:tavLst>
                                    </p:anim>
                                    <p:anim calcmode="lin" valueType="num">
                                      <p:cBhvr additive="base">
                                        <p:cTn id="64" dur="500" fill="hold"/>
                                        <p:tgtEl>
                                          <p:spTgt spid="53"/>
                                        </p:tgtEl>
                                        <p:attrNameLst>
                                          <p:attrName>ppt_y</p:attrName>
                                        </p:attrNameLst>
                                      </p:cBhvr>
                                      <p:tavLst>
                                        <p:tav tm="0">
                                          <p:val>
                                            <p:strVal val="1+#ppt_h/2"/>
                                          </p:val>
                                        </p:tav>
                                        <p:tav tm="100000">
                                          <p:val>
                                            <p:strVal val="#ppt_y"/>
                                          </p:val>
                                        </p:tav>
                                      </p:tavLst>
                                    </p:anim>
                                  </p:childTnLst>
                                </p:cTn>
                              </p:par>
                            </p:childTnLst>
                          </p:cTn>
                        </p:par>
                        <p:par>
                          <p:cTn id="65" fill="hold">
                            <p:stCondLst>
                              <p:cond delay="7000"/>
                            </p:stCondLst>
                            <p:childTnLst>
                              <p:par>
                                <p:cTn id="66" presetID="22" presetClass="entr" presetSubtype="8" fill="hold" grpId="0" nodeType="afterEffect" nodePh="1">
                                  <p:stCondLst>
                                    <p:cond delay="0"/>
                                  </p:stCondLst>
                                  <p:endCondLst>
                                    <p:cond evt="begin" delay="0">
                                      <p:tn val="66"/>
                                    </p:cond>
                                  </p:endCondLst>
                                  <p:childTnLst>
                                    <p:set>
                                      <p:cBhvr>
                                        <p:cTn id="67" dur="1" fill="hold">
                                          <p:stCondLst>
                                            <p:cond delay="0"/>
                                          </p:stCondLst>
                                        </p:cTn>
                                        <p:tgtEl>
                                          <p:spTgt spid="52">
                                            <p:txEl>
                                              <p:pRg st="0" end="0"/>
                                            </p:txEl>
                                          </p:spTgt>
                                        </p:tgtEl>
                                        <p:attrNameLst>
                                          <p:attrName>style.visibility</p:attrName>
                                        </p:attrNameLst>
                                      </p:cBhvr>
                                      <p:to>
                                        <p:strVal val="visible"/>
                                      </p:to>
                                    </p:set>
                                    <p:animEffect transition="in" filter="wipe(left)">
                                      <p:cBhvr>
                                        <p:cTn id="68" dur="500"/>
                                        <p:tgtEl>
                                          <p:spTgt spid="52">
                                            <p:txEl>
                                              <p:pRg st="0" end="0"/>
                                            </p:txEl>
                                          </p:spTgt>
                                        </p:tgtEl>
                                      </p:cBhvr>
                                    </p:animEffect>
                                  </p:childTnLst>
                                </p:cTn>
                              </p:par>
                            </p:childTnLst>
                          </p:cTn>
                        </p:par>
                        <p:par>
                          <p:cTn id="69" fill="hold">
                            <p:stCondLst>
                              <p:cond delay="7500"/>
                            </p:stCondLst>
                            <p:childTnLst>
                              <p:par>
                                <p:cTn id="70" presetID="2" presetClass="entr" presetSubtype="4" accel="50000" decel="50000" fill="hold" nodeType="afterEffect">
                                  <p:stCondLst>
                                    <p:cond delay="0"/>
                                  </p:stCondLst>
                                  <p:childTnLst>
                                    <p:set>
                                      <p:cBhvr>
                                        <p:cTn id="71" dur="1" fill="hold">
                                          <p:stCondLst>
                                            <p:cond delay="0"/>
                                          </p:stCondLst>
                                        </p:cTn>
                                        <p:tgtEl>
                                          <p:spTgt spid="54"/>
                                        </p:tgtEl>
                                        <p:attrNameLst>
                                          <p:attrName>style.visibility</p:attrName>
                                        </p:attrNameLst>
                                      </p:cBhvr>
                                      <p:to>
                                        <p:strVal val="visible"/>
                                      </p:to>
                                    </p:set>
                                    <p:anim calcmode="lin" valueType="num">
                                      <p:cBhvr additive="base">
                                        <p:cTn id="72" dur="500" fill="hold"/>
                                        <p:tgtEl>
                                          <p:spTgt spid="54"/>
                                        </p:tgtEl>
                                        <p:attrNameLst>
                                          <p:attrName>ppt_x</p:attrName>
                                        </p:attrNameLst>
                                      </p:cBhvr>
                                      <p:tavLst>
                                        <p:tav tm="0">
                                          <p:val>
                                            <p:strVal val="#ppt_x"/>
                                          </p:val>
                                        </p:tav>
                                        <p:tav tm="100000">
                                          <p:val>
                                            <p:strVal val="#ppt_x"/>
                                          </p:val>
                                        </p:tav>
                                      </p:tavLst>
                                    </p:anim>
                                    <p:anim calcmode="lin" valueType="num">
                                      <p:cBhvr additive="base">
                                        <p:cTn id="73" dur="500" fill="hold"/>
                                        <p:tgtEl>
                                          <p:spTgt spid="54"/>
                                        </p:tgtEl>
                                        <p:attrNameLst>
                                          <p:attrName>ppt_y</p:attrName>
                                        </p:attrNameLst>
                                      </p:cBhvr>
                                      <p:tavLst>
                                        <p:tav tm="0">
                                          <p:val>
                                            <p:strVal val="1+#ppt_h/2"/>
                                          </p:val>
                                        </p:tav>
                                        <p:tav tm="100000">
                                          <p:val>
                                            <p:strVal val="#ppt_y"/>
                                          </p:val>
                                        </p:tav>
                                      </p:tavLst>
                                    </p:anim>
                                  </p:childTnLst>
                                </p:cTn>
                              </p:par>
                              <p:par>
                                <p:cTn id="74" presetID="10" presetClass="entr" presetSubtype="0" fill="hold" grpId="0" nodeType="withEffect">
                                  <p:stCondLst>
                                    <p:cond delay="0"/>
                                  </p:stCondLst>
                                  <p:childTnLst>
                                    <p:set>
                                      <p:cBhvr>
                                        <p:cTn id="75" dur="1" fill="hold">
                                          <p:stCondLst>
                                            <p:cond delay="0"/>
                                          </p:stCondLst>
                                        </p:cTn>
                                        <p:tgtEl>
                                          <p:spTgt spid="20"/>
                                        </p:tgtEl>
                                        <p:attrNameLst>
                                          <p:attrName>style.visibility</p:attrName>
                                        </p:attrNameLst>
                                      </p:cBhvr>
                                      <p:to>
                                        <p:strVal val="visible"/>
                                      </p:to>
                                    </p:set>
                                    <p:animEffect transition="in" filter="fade">
                                      <p:cBhvr>
                                        <p:cTn id="76" dur="500"/>
                                        <p:tgtEl>
                                          <p:spTgt spid="20"/>
                                        </p:tgtEl>
                                      </p:cBhvr>
                                    </p:animEffect>
                                  </p:childTnLst>
                                </p:cTn>
                              </p:par>
                            </p:childTnLst>
                          </p:cTn>
                        </p:par>
                        <p:par>
                          <p:cTn id="77" fill="hold">
                            <p:stCondLst>
                              <p:cond delay="8000"/>
                            </p:stCondLst>
                            <p:childTnLst>
                              <p:par>
                                <p:cTn id="78" presetID="10" presetClass="entr" presetSubtype="0" fill="hold" grpId="0" nodeType="afterEffect">
                                  <p:stCondLst>
                                    <p:cond delay="0"/>
                                  </p:stCondLst>
                                  <p:childTnLst>
                                    <p:set>
                                      <p:cBhvr>
                                        <p:cTn id="79" dur="1" fill="hold">
                                          <p:stCondLst>
                                            <p:cond delay="0"/>
                                          </p:stCondLst>
                                        </p:cTn>
                                        <p:tgtEl>
                                          <p:spTgt spid="22">
                                            <p:txEl>
                                              <p:pRg st="0" end="0"/>
                                            </p:txEl>
                                          </p:spTgt>
                                        </p:tgtEl>
                                        <p:attrNameLst>
                                          <p:attrName>style.visibility</p:attrName>
                                        </p:attrNameLst>
                                      </p:cBhvr>
                                      <p:to>
                                        <p:strVal val="visible"/>
                                      </p:to>
                                    </p:set>
                                    <p:animEffect transition="in" filter="fade">
                                      <p:cBhvr>
                                        <p:cTn id="80" dur="500"/>
                                        <p:tgtEl>
                                          <p:spTgt spid="2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build="p">
        <p:tmplLst>
          <p:tmpl lvl="1">
            <p:tnLst>
              <p:par>
                <p:cTn presetID="22" presetClass="entr" presetSubtype="8" fill="hold" nodeType="afterEffect" nodePh="1">
                  <p:stCondLst>
                    <p:cond delay="0"/>
                  </p:stCondLst>
                  <p:endCondLst>
                    <p:cond evt="begin" delay="0"/>
                  </p:endCondLst>
                  <p:childTnLst>
                    <p:set>
                      <p:cBhvr>
                        <p:cTn dur="1" fill="hold">
                          <p:stCondLst>
                            <p:cond delay="0"/>
                          </p:stCondLst>
                        </p:cTn>
                        <p:tgtEl>
                          <p:spTgt spid="17"/>
                        </p:tgtEl>
                        <p:attrNameLst>
                          <p:attrName>style.visibility</p:attrName>
                        </p:attrNameLst>
                      </p:cBhvr>
                      <p:to>
                        <p:strVal val="visible"/>
                      </p:to>
                    </p:set>
                    <p:animEffect transition="in" filter="wipe(left)">
                      <p:cBhvr>
                        <p:cTn dur="500"/>
                        <p:tgtEl>
                          <p:spTgt spid="17"/>
                        </p:tgtEl>
                      </p:cBhvr>
                    </p:animEffect>
                  </p:childTnLst>
                </p:cTn>
              </p:par>
            </p:tnLst>
          </p:tmpl>
        </p:tmplLst>
      </p:bldP>
      <p:bldP spid="38" grpId="0" animBg="1"/>
      <p:bldP spid="42" grpId="0" animBg="1"/>
      <p:bldP spid="43" grpId="0" build="p">
        <p:tmplLst>
          <p:tmpl lvl="1">
            <p:tnLst>
              <p:par>
                <p:cTn presetID="22" presetClass="entr" presetSubtype="8" fill="hold" nodeType="afterEffect" nodePh="1">
                  <p:stCondLst>
                    <p:cond delay="0"/>
                  </p:stCondLst>
                  <p:endCondLst>
                    <p:cond evt="begin" delay="0"/>
                  </p:endCondLst>
                  <p:childTnLst>
                    <p:set>
                      <p:cBhvr>
                        <p:cTn dur="1" fill="hold">
                          <p:stCondLst>
                            <p:cond delay="0"/>
                          </p:stCondLst>
                        </p:cTn>
                        <p:tgtEl>
                          <p:spTgt spid="43"/>
                        </p:tgtEl>
                        <p:attrNameLst>
                          <p:attrName>style.visibility</p:attrName>
                        </p:attrNameLst>
                      </p:cBhvr>
                      <p:to>
                        <p:strVal val="visible"/>
                      </p:to>
                    </p:set>
                    <p:animEffect transition="in" filter="wipe(left)">
                      <p:cBhvr>
                        <p:cTn dur="500"/>
                        <p:tgtEl>
                          <p:spTgt spid="43"/>
                        </p:tgtEl>
                      </p:cBhvr>
                    </p:animEffect>
                  </p:childTnLst>
                </p:cTn>
              </p:par>
            </p:tnLst>
          </p:tmpl>
        </p:tmplLst>
      </p:bldP>
      <p:bldP spid="44" grpId="0" animBg="1"/>
      <p:bldP spid="45" grpId="0" animBg="1"/>
      <p:bldP spid="46" grpId="0" build="p">
        <p:tmplLst>
          <p:tmpl lvl="1">
            <p:tnLst>
              <p:par>
                <p:cTn presetID="22" presetClass="entr" presetSubtype="8" fill="hold" nodeType="afterEffect" nodePh="1">
                  <p:stCondLst>
                    <p:cond delay="0"/>
                  </p:stCondLst>
                  <p:endCondLst>
                    <p:cond evt="begin" delay="0"/>
                  </p:endCondLst>
                  <p:childTnLst>
                    <p:set>
                      <p:cBhvr>
                        <p:cTn dur="1" fill="hold">
                          <p:stCondLst>
                            <p:cond delay="0"/>
                          </p:stCondLst>
                        </p:cTn>
                        <p:tgtEl>
                          <p:spTgt spid="46"/>
                        </p:tgtEl>
                        <p:attrNameLst>
                          <p:attrName>style.visibility</p:attrName>
                        </p:attrNameLst>
                      </p:cBhvr>
                      <p:to>
                        <p:strVal val="visible"/>
                      </p:to>
                    </p:set>
                    <p:animEffect transition="in" filter="wipe(left)">
                      <p:cBhvr>
                        <p:cTn dur="500"/>
                        <p:tgtEl>
                          <p:spTgt spid="46"/>
                        </p:tgtEl>
                      </p:cBhvr>
                    </p:animEffect>
                  </p:childTnLst>
                </p:cTn>
              </p:par>
            </p:tnLst>
          </p:tmpl>
        </p:tmplLst>
      </p:bldP>
      <p:bldP spid="47" grpId="0" animBg="1"/>
      <p:bldP spid="48" grpId="0" animBg="1"/>
      <p:bldP spid="49" grpId="0" build="p">
        <p:tmplLst>
          <p:tmpl lvl="1">
            <p:tnLst>
              <p:par>
                <p:cTn presetID="22" presetClass="entr" presetSubtype="8" fill="hold" nodeType="afterEffect" nodePh="1">
                  <p:stCondLst>
                    <p:cond delay="0"/>
                  </p:stCondLst>
                  <p:endCondLst>
                    <p:cond evt="begin" delay="0"/>
                  </p:endCondLst>
                  <p:childTnLst>
                    <p:set>
                      <p:cBhvr>
                        <p:cTn dur="1" fill="hold">
                          <p:stCondLst>
                            <p:cond delay="0"/>
                          </p:stCondLst>
                        </p:cTn>
                        <p:tgtEl>
                          <p:spTgt spid="49"/>
                        </p:tgtEl>
                        <p:attrNameLst>
                          <p:attrName>style.visibility</p:attrName>
                        </p:attrNameLst>
                      </p:cBhvr>
                      <p:to>
                        <p:strVal val="visible"/>
                      </p:to>
                    </p:set>
                    <p:animEffect transition="in" filter="wipe(left)">
                      <p:cBhvr>
                        <p:cTn dur="500"/>
                        <p:tgtEl>
                          <p:spTgt spid="49"/>
                        </p:tgtEl>
                      </p:cBhvr>
                    </p:animEffect>
                  </p:childTnLst>
                </p:cTn>
              </p:par>
            </p:tnLst>
          </p:tmpl>
        </p:tmplLst>
      </p:bldP>
      <p:bldP spid="50" grpId="0" animBg="1"/>
      <p:bldP spid="51" grpId="0" animBg="1"/>
      <p:bldP spid="52" grpId="0" build="p">
        <p:tmplLst>
          <p:tmpl lvl="1">
            <p:tnLst>
              <p:par>
                <p:cTn presetID="22" presetClass="entr" presetSubtype="8" fill="hold" nodeType="afterEffect" nodePh="1">
                  <p:stCondLst>
                    <p:cond delay="0"/>
                  </p:stCondLst>
                  <p:endCondLst>
                    <p:cond evt="begin" delay="0"/>
                  </p:endCondLst>
                  <p:childTnLst>
                    <p:set>
                      <p:cBhvr>
                        <p:cTn dur="1" fill="hold">
                          <p:stCondLst>
                            <p:cond delay="0"/>
                          </p:stCondLst>
                        </p:cTn>
                        <p:tgtEl>
                          <p:spTgt spid="52"/>
                        </p:tgtEl>
                        <p:attrNameLst>
                          <p:attrName>style.visibility</p:attrName>
                        </p:attrNameLst>
                      </p:cBhvr>
                      <p:to>
                        <p:strVal val="visible"/>
                      </p:to>
                    </p:set>
                    <p:animEffect transition="in" filter="wipe(left)">
                      <p:cBhvr>
                        <p:cTn dur="500"/>
                        <p:tgtEl>
                          <p:spTgt spid="52"/>
                        </p:tgtEl>
                      </p:cBhvr>
                    </p:animEffect>
                  </p:childTnLst>
                </p:cTn>
              </p:par>
            </p:tnLst>
          </p:tmpl>
        </p:tmplLst>
      </p:bldP>
      <p:bldP spid="53" grpId="0" animBg="1"/>
      <p:bldP spid="20" grpId="0"/>
      <p:bldP spid="22" grpId="0" build="p">
        <p:tmplLst>
          <p:tmpl lvl="1">
            <p:tnLst>
              <p:par>
                <p:cTn presetID="10" presetClass="entr" presetSubtype="0" fill="hold" nodeType="after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childTnLst>
                </p:cTn>
              </p:par>
            </p:tnLst>
          </p:tmpl>
        </p:tmplLst>
      </p:bldP>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6_Pic5">
    <p:spTree>
      <p:nvGrpSpPr>
        <p:cNvPr id="1" name=""/>
        <p:cNvGrpSpPr/>
        <p:nvPr/>
      </p:nvGrpSpPr>
      <p:grpSpPr>
        <a:xfrm>
          <a:off x="0" y="0"/>
          <a:ext cx="0" cy="0"/>
          <a:chOff x="0" y="0"/>
          <a:chExt cx="0" cy="0"/>
        </a:xfrm>
      </p:grpSpPr>
      <p:sp>
        <p:nvSpPr>
          <p:cNvPr id="15" name="Rectangle 14"/>
          <p:cNvSpPr/>
          <p:nvPr userDrawn="1"/>
        </p:nvSpPr>
        <p:spPr>
          <a:xfrm>
            <a:off x="597833" y="1633229"/>
            <a:ext cx="2133600" cy="27650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6" name="Picture Placeholder 7"/>
          <p:cNvSpPr>
            <a:spLocks noGrp="1"/>
          </p:cNvSpPr>
          <p:nvPr>
            <p:ph type="pic" sz="quarter" idx="22" hasCustomPrompt="1"/>
          </p:nvPr>
        </p:nvSpPr>
        <p:spPr>
          <a:xfrm>
            <a:off x="597833" y="1909733"/>
            <a:ext cx="2133600" cy="2184212"/>
          </a:xfrm>
          <a:prstGeom prst="rect">
            <a:avLst/>
          </a:prstGeom>
          <a:solidFill>
            <a:schemeClr val="tx1">
              <a:lumMod val="25000"/>
              <a:lumOff val="75000"/>
            </a:schemeClr>
          </a:solidFill>
          <a:ln w="19050">
            <a:noFill/>
          </a:ln>
        </p:spPr>
        <p:txBody>
          <a:bodyPr tIns="0" bIns="182880" anchor="b"/>
          <a:lstStyle>
            <a:lvl1pPr algn="ctr" rtl="0">
              <a:buNone/>
              <a:defRPr sz="1600">
                <a:solidFill>
                  <a:schemeClr val="tx1">
                    <a:lumMod val="50000"/>
                    <a:lumOff val="50000"/>
                  </a:schemeClr>
                </a:solidFill>
              </a:defRPr>
            </a:lvl1pPr>
          </a:lstStyle>
          <a:p>
            <a:r>
              <a:rPr lang="en-US" dirty="0"/>
              <a:t>Click icon to add image</a:t>
            </a:r>
          </a:p>
        </p:txBody>
      </p:sp>
      <p:sp>
        <p:nvSpPr>
          <p:cNvPr id="17" name="Text Placeholder 3"/>
          <p:cNvSpPr>
            <a:spLocks noGrp="1"/>
          </p:cNvSpPr>
          <p:nvPr>
            <p:ph type="body" sz="half" idx="23"/>
          </p:nvPr>
        </p:nvSpPr>
        <p:spPr>
          <a:xfrm>
            <a:off x="597833" y="4187960"/>
            <a:ext cx="2133600" cy="257040"/>
          </a:xfrm>
          <a:prstGeom prst="rect">
            <a:avLst/>
          </a:prstGeom>
        </p:spPr>
        <p:txBody>
          <a:bodyPr wrap="none" lIns="0" tIns="0" rIns="0" bIns="0" anchor="ctr">
            <a:noAutofit/>
          </a:bodyPr>
          <a:lstStyle>
            <a:lvl1pPr marL="0" indent="0" algn="ctr">
              <a:buNone/>
              <a:defRPr sz="1867" b="1" baseline="0">
                <a:solidFill>
                  <a:schemeClr val="tx1">
                    <a:lumMod val="50000"/>
                    <a:lumOff val="50000"/>
                  </a:schemeClr>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endParaRPr lang="en-US" dirty="0"/>
          </a:p>
        </p:txBody>
      </p:sp>
      <p:sp>
        <p:nvSpPr>
          <p:cNvPr id="19" name="Rectangle 18"/>
          <p:cNvSpPr/>
          <p:nvPr userDrawn="1"/>
        </p:nvSpPr>
        <p:spPr>
          <a:xfrm>
            <a:off x="2811139" y="1633229"/>
            <a:ext cx="2133600" cy="2765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2400" dirty="0"/>
          </a:p>
        </p:txBody>
      </p:sp>
      <p:sp>
        <p:nvSpPr>
          <p:cNvPr id="29" name="Picture Placeholder 7"/>
          <p:cNvSpPr>
            <a:spLocks noGrp="1"/>
          </p:cNvSpPr>
          <p:nvPr>
            <p:ph type="pic" sz="quarter" idx="24" hasCustomPrompt="1"/>
          </p:nvPr>
        </p:nvSpPr>
        <p:spPr>
          <a:xfrm>
            <a:off x="2811139" y="1909733"/>
            <a:ext cx="2133600" cy="2184212"/>
          </a:xfrm>
          <a:prstGeom prst="rect">
            <a:avLst/>
          </a:prstGeom>
          <a:solidFill>
            <a:schemeClr val="tx1">
              <a:lumMod val="25000"/>
              <a:lumOff val="75000"/>
            </a:schemeClr>
          </a:solidFill>
          <a:ln w="19050">
            <a:noFill/>
          </a:ln>
        </p:spPr>
        <p:txBody>
          <a:bodyPr tIns="0" bIns="182880" anchor="b"/>
          <a:lstStyle>
            <a:lvl1pPr algn="ctr" rtl="0">
              <a:buNone/>
              <a:defRPr sz="1600">
                <a:solidFill>
                  <a:schemeClr val="tx1">
                    <a:lumMod val="50000"/>
                    <a:lumOff val="50000"/>
                  </a:schemeClr>
                </a:solidFill>
              </a:defRPr>
            </a:lvl1pPr>
          </a:lstStyle>
          <a:p>
            <a:r>
              <a:rPr lang="en-US" dirty="0"/>
              <a:t>Click icon to add image</a:t>
            </a:r>
          </a:p>
        </p:txBody>
      </p:sp>
      <p:sp>
        <p:nvSpPr>
          <p:cNvPr id="30" name="Text Placeholder 3"/>
          <p:cNvSpPr>
            <a:spLocks noGrp="1"/>
          </p:cNvSpPr>
          <p:nvPr>
            <p:ph type="body" sz="half" idx="25"/>
          </p:nvPr>
        </p:nvSpPr>
        <p:spPr>
          <a:xfrm>
            <a:off x="2811139" y="4187960"/>
            <a:ext cx="2133600" cy="257040"/>
          </a:xfrm>
          <a:prstGeom prst="rect">
            <a:avLst/>
          </a:prstGeom>
        </p:spPr>
        <p:txBody>
          <a:bodyPr wrap="none" lIns="0" tIns="0" rIns="0" bIns="0" anchor="ctr">
            <a:noAutofit/>
          </a:bodyPr>
          <a:lstStyle>
            <a:lvl1pPr marL="0" indent="0" algn="ctr" rtl="0">
              <a:buNone/>
              <a:defRPr sz="1867" b="1" baseline="0">
                <a:solidFill>
                  <a:schemeClr val="tx1">
                    <a:lumMod val="50000"/>
                    <a:lumOff val="50000"/>
                  </a:schemeClr>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endParaRPr lang="en-US" dirty="0"/>
          </a:p>
        </p:txBody>
      </p:sp>
      <p:sp>
        <p:nvSpPr>
          <p:cNvPr id="31" name="Rectangle 30"/>
          <p:cNvSpPr/>
          <p:nvPr userDrawn="1"/>
        </p:nvSpPr>
        <p:spPr>
          <a:xfrm>
            <a:off x="5029733" y="1633229"/>
            <a:ext cx="2133600" cy="27650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2400" dirty="0"/>
          </a:p>
        </p:txBody>
      </p:sp>
      <p:sp>
        <p:nvSpPr>
          <p:cNvPr id="32" name="Picture Placeholder 7"/>
          <p:cNvSpPr>
            <a:spLocks noGrp="1"/>
          </p:cNvSpPr>
          <p:nvPr>
            <p:ph type="pic" sz="quarter" idx="26" hasCustomPrompt="1"/>
          </p:nvPr>
        </p:nvSpPr>
        <p:spPr>
          <a:xfrm>
            <a:off x="5029733" y="1909733"/>
            <a:ext cx="2133600" cy="2184212"/>
          </a:xfrm>
          <a:prstGeom prst="rect">
            <a:avLst/>
          </a:prstGeom>
          <a:solidFill>
            <a:schemeClr val="tx1">
              <a:lumMod val="25000"/>
              <a:lumOff val="75000"/>
            </a:schemeClr>
          </a:solidFill>
          <a:ln w="19050">
            <a:noFill/>
          </a:ln>
        </p:spPr>
        <p:txBody>
          <a:bodyPr tIns="0" bIns="182880" anchor="b"/>
          <a:lstStyle>
            <a:lvl1pPr algn="ctr" rtl="0">
              <a:buNone/>
              <a:defRPr sz="1600">
                <a:solidFill>
                  <a:schemeClr val="tx1">
                    <a:lumMod val="50000"/>
                    <a:lumOff val="50000"/>
                  </a:schemeClr>
                </a:solidFill>
              </a:defRPr>
            </a:lvl1pPr>
          </a:lstStyle>
          <a:p>
            <a:r>
              <a:rPr lang="en-US" dirty="0"/>
              <a:t>Click icon to add image</a:t>
            </a:r>
          </a:p>
        </p:txBody>
      </p:sp>
      <p:sp>
        <p:nvSpPr>
          <p:cNvPr id="33" name="Text Placeholder 3"/>
          <p:cNvSpPr>
            <a:spLocks noGrp="1"/>
          </p:cNvSpPr>
          <p:nvPr>
            <p:ph type="body" sz="half" idx="27"/>
          </p:nvPr>
        </p:nvSpPr>
        <p:spPr>
          <a:xfrm>
            <a:off x="5029733" y="4187960"/>
            <a:ext cx="2133600" cy="257040"/>
          </a:xfrm>
          <a:prstGeom prst="rect">
            <a:avLst/>
          </a:prstGeom>
        </p:spPr>
        <p:txBody>
          <a:bodyPr wrap="none" lIns="0" tIns="0" rIns="0" bIns="0" anchor="ctr">
            <a:noAutofit/>
          </a:bodyPr>
          <a:lstStyle>
            <a:lvl1pPr marL="0" indent="0" algn="ctr" rtl="0">
              <a:buNone/>
              <a:defRPr sz="1867" b="1" baseline="0">
                <a:solidFill>
                  <a:schemeClr val="tx1">
                    <a:lumMod val="50000"/>
                    <a:lumOff val="50000"/>
                  </a:schemeClr>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endParaRPr lang="en-US" dirty="0"/>
          </a:p>
        </p:txBody>
      </p:sp>
      <p:sp>
        <p:nvSpPr>
          <p:cNvPr id="22" name="Rectangle 21"/>
          <p:cNvSpPr/>
          <p:nvPr userDrawn="1"/>
        </p:nvSpPr>
        <p:spPr>
          <a:xfrm>
            <a:off x="7238200" y="1633229"/>
            <a:ext cx="2133600" cy="27650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2400" dirty="0"/>
          </a:p>
        </p:txBody>
      </p:sp>
      <p:sp>
        <p:nvSpPr>
          <p:cNvPr id="24" name="Picture Placeholder 7"/>
          <p:cNvSpPr>
            <a:spLocks noGrp="1"/>
          </p:cNvSpPr>
          <p:nvPr>
            <p:ph type="pic" sz="quarter" idx="28" hasCustomPrompt="1"/>
          </p:nvPr>
        </p:nvSpPr>
        <p:spPr>
          <a:xfrm>
            <a:off x="7238200" y="1909733"/>
            <a:ext cx="2133600" cy="2184212"/>
          </a:xfrm>
          <a:prstGeom prst="rect">
            <a:avLst/>
          </a:prstGeom>
          <a:solidFill>
            <a:schemeClr val="tx1">
              <a:lumMod val="25000"/>
              <a:lumOff val="75000"/>
            </a:schemeClr>
          </a:solidFill>
          <a:ln w="19050">
            <a:noFill/>
          </a:ln>
        </p:spPr>
        <p:txBody>
          <a:bodyPr tIns="0" bIns="182880" anchor="b"/>
          <a:lstStyle>
            <a:lvl1pPr algn="ctr" rtl="0">
              <a:buNone/>
              <a:defRPr sz="1600">
                <a:solidFill>
                  <a:schemeClr val="tx1">
                    <a:lumMod val="50000"/>
                    <a:lumOff val="50000"/>
                  </a:schemeClr>
                </a:solidFill>
              </a:defRPr>
            </a:lvl1pPr>
          </a:lstStyle>
          <a:p>
            <a:r>
              <a:rPr lang="en-US" dirty="0"/>
              <a:t>Click icon to add image</a:t>
            </a:r>
          </a:p>
        </p:txBody>
      </p:sp>
      <p:sp>
        <p:nvSpPr>
          <p:cNvPr id="25" name="Text Placeholder 3"/>
          <p:cNvSpPr>
            <a:spLocks noGrp="1"/>
          </p:cNvSpPr>
          <p:nvPr>
            <p:ph type="body" sz="half" idx="29"/>
          </p:nvPr>
        </p:nvSpPr>
        <p:spPr>
          <a:xfrm>
            <a:off x="7238200" y="4187960"/>
            <a:ext cx="2133600" cy="257040"/>
          </a:xfrm>
          <a:prstGeom prst="rect">
            <a:avLst/>
          </a:prstGeom>
        </p:spPr>
        <p:txBody>
          <a:bodyPr wrap="none" lIns="0" tIns="0" rIns="0" bIns="0" anchor="ctr">
            <a:noAutofit/>
          </a:bodyPr>
          <a:lstStyle>
            <a:lvl1pPr marL="0" indent="0" algn="ctr" rtl="0">
              <a:buNone/>
              <a:defRPr sz="1867" b="1" baseline="0">
                <a:solidFill>
                  <a:schemeClr val="tx1">
                    <a:lumMod val="50000"/>
                    <a:lumOff val="50000"/>
                  </a:schemeClr>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endParaRPr lang="en-US" dirty="0"/>
          </a:p>
        </p:txBody>
      </p:sp>
      <p:sp>
        <p:nvSpPr>
          <p:cNvPr id="26" name="Rectangle 25"/>
          <p:cNvSpPr/>
          <p:nvPr userDrawn="1"/>
        </p:nvSpPr>
        <p:spPr>
          <a:xfrm>
            <a:off x="9448800" y="1633229"/>
            <a:ext cx="2133600" cy="27650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2400" dirty="0"/>
          </a:p>
        </p:txBody>
      </p:sp>
      <p:sp>
        <p:nvSpPr>
          <p:cNvPr id="27" name="Picture Placeholder 7"/>
          <p:cNvSpPr>
            <a:spLocks noGrp="1"/>
          </p:cNvSpPr>
          <p:nvPr>
            <p:ph type="pic" sz="quarter" idx="30" hasCustomPrompt="1"/>
          </p:nvPr>
        </p:nvSpPr>
        <p:spPr>
          <a:xfrm>
            <a:off x="9448800" y="1909733"/>
            <a:ext cx="2133600" cy="2184212"/>
          </a:xfrm>
          <a:prstGeom prst="rect">
            <a:avLst/>
          </a:prstGeom>
          <a:solidFill>
            <a:schemeClr val="tx1">
              <a:lumMod val="25000"/>
              <a:lumOff val="75000"/>
            </a:schemeClr>
          </a:solidFill>
          <a:ln w="19050">
            <a:noFill/>
          </a:ln>
        </p:spPr>
        <p:txBody>
          <a:bodyPr tIns="0" bIns="182880" anchor="b"/>
          <a:lstStyle>
            <a:lvl1pPr algn="ctr" rtl="0">
              <a:buNone/>
              <a:defRPr sz="1600">
                <a:solidFill>
                  <a:schemeClr val="tx1">
                    <a:lumMod val="50000"/>
                    <a:lumOff val="50000"/>
                  </a:schemeClr>
                </a:solidFill>
              </a:defRPr>
            </a:lvl1pPr>
          </a:lstStyle>
          <a:p>
            <a:r>
              <a:rPr lang="en-US" dirty="0"/>
              <a:t>Click icon to add image</a:t>
            </a:r>
          </a:p>
        </p:txBody>
      </p:sp>
      <p:sp>
        <p:nvSpPr>
          <p:cNvPr id="34" name="Text Placeholder 3"/>
          <p:cNvSpPr>
            <a:spLocks noGrp="1"/>
          </p:cNvSpPr>
          <p:nvPr>
            <p:ph type="body" sz="half" idx="31"/>
          </p:nvPr>
        </p:nvSpPr>
        <p:spPr>
          <a:xfrm>
            <a:off x="9448800" y="4187960"/>
            <a:ext cx="2133600" cy="257040"/>
          </a:xfrm>
          <a:prstGeom prst="rect">
            <a:avLst/>
          </a:prstGeom>
        </p:spPr>
        <p:txBody>
          <a:bodyPr wrap="none" lIns="0" tIns="0" rIns="0" bIns="0" anchor="ctr">
            <a:noAutofit/>
          </a:bodyPr>
          <a:lstStyle>
            <a:lvl1pPr marL="0" indent="0" algn="ctr" rtl="0">
              <a:buNone/>
              <a:defRPr sz="1867" b="1" baseline="0">
                <a:solidFill>
                  <a:schemeClr val="tx1">
                    <a:lumMod val="50000"/>
                    <a:lumOff val="50000"/>
                  </a:schemeClr>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endParaRPr lang="en-US" dirty="0"/>
          </a:p>
        </p:txBody>
      </p:sp>
      <p:sp>
        <p:nvSpPr>
          <p:cNvPr id="20" name="Text Placeholder 3"/>
          <p:cNvSpPr>
            <a:spLocks noGrp="1"/>
          </p:cNvSpPr>
          <p:nvPr>
            <p:ph type="body" sz="half" idx="15"/>
          </p:nvPr>
        </p:nvSpPr>
        <p:spPr>
          <a:xfrm>
            <a:off x="597834" y="4648200"/>
            <a:ext cx="10984567" cy="1625600"/>
          </a:xfrm>
          <a:prstGeom prst="rect">
            <a:avLst/>
          </a:prstGeom>
        </p:spPr>
        <p:txBody>
          <a:bodyPr wrap="square" lIns="0" tIns="0" rIns="0" bIns="0" anchor="t">
            <a:noAutofit/>
          </a:bodyPr>
          <a:lstStyle>
            <a:lvl1pPr marL="0" indent="0" algn="ctr">
              <a:buNone/>
              <a:defRPr sz="1467" b="0" baseline="0">
                <a:solidFill>
                  <a:schemeClr val="tx2">
                    <a:lumMod val="50000"/>
                    <a:lumOff val="50000"/>
                  </a:schemeClr>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algn="ctr"/>
            <a:endParaRPr lang="en-US" sz="1333" dirty="0">
              <a:solidFill>
                <a:schemeClr val="tx1">
                  <a:lumMod val="50000"/>
                  <a:lumOff val="50000"/>
                </a:schemeClr>
              </a:solidFill>
            </a:endParaRPr>
          </a:p>
          <a:p>
            <a:pPr algn="ctr"/>
            <a:endParaRPr lang="en-US" sz="1333" dirty="0">
              <a:solidFill>
                <a:schemeClr val="tx1">
                  <a:lumMod val="50000"/>
                  <a:lumOff val="50000"/>
                </a:schemeClr>
              </a:solidFill>
            </a:endParaRPr>
          </a:p>
          <a:p>
            <a:pPr algn="ctr"/>
            <a:endParaRPr lang="en-US" sz="1333" dirty="0">
              <a:solidFill>
                <a:schemeClr val="tx1">
                  <a:lumMod val="50000"/>
                  <a:lumOff val="50000"/>
                </a:schemeClr>
              </a:solidFill>
            </a:endParaRPr>
          </a:p>
          <a:p>
            <a:pPr algn="ctr"/>
            <a:endParaRPr lang="en-US" sz="1333" dirty="0">
              <a:solidFill>
                <a:schemeClr val="tx1">
                  <a:lumMod val="50000"/>
                  <a:lumOff val="50000"/>
                </a:schemeClr>
              </a:solidFill>
            </a:endParaRPr>
          </a:p>
          <a:p>
            <a:pPr algn="ctr"/>
            <a:endParaRPr lang="en-US" sz="1333" dirty="0">
              <a:solidFill>
                <a:schemeClr val="tx1">
                  <a:lumMod val="50000"/>
                  <a:lumOff val="50000"/>
                </a:schemeClr>
              </a:solidFill>
            </a:endParaRPr>
          </a:p>
        </p:txBody>
      </p:sp>
      <p:sp>
        <p:nvSpPr>
          <p:cNvPr id="23" name="Title 1"/>
          <p:cNvSpPr>
            <a:spLocks noGrp="1"/>
          </p:cNvSpPr>
          <p:nvPr>
            <p:ph type="title" hasCustomPrompt="1"/>
          </p:nvPr>
        </p:nvSpPr>
        <p:spPr>
          <a:xfrm>
            <a:off x="2336800" y="216479"/>
            <a:ext cx="7518400" cy="471365"/>
          </a:xfrm>
          <a:prstGeom prst="rect">
            <a:avLst/>
          </a:prstGeom>
        </p:spPr>
        <p:txBody>
          <a:bodyPr wrap="none" lIns="0" tIns="0" rIns="0" bIns="0" anchor="ctr">
            <a:noAutofit/>
          </a:bodyPr>
          <a:lstStyle>
            <a:lvl1pPr algn="ctr">
              <a:defRPr sz="3200" b="0" baseline="0">
                <a:solidFill>
                  <a:schemeClr val="tx1">
                    <a:lumMod val="50000"/>
                    <a:lumOff val="50000"/>
                  </a:schemeClr>
                </a:solidFill>
              </a:defRPr>
            </a:lvl1pPr>
          </a:lstStyle>
          <a:p>
            <a:r>
              <a:rPr lang="en-US" dirty="0"/>
              <a:t>Click To Edit Master Title Style</a:t>
            </a:r>
          </a:p>
        </p:txBody>
      </p:sp>
      <p:sp>
        <p:nvSpPr>
          <p:cNvPr id="35" name="Text Placeholder 3"/>
          <p:cNvSpPr>
            <a:spLocks noGrp="1"/>
          </p:cNvSpPr>
          <p:nvPr>
            <p:ph type="body" sz="half" idx="2" hasCustomPrompt="1"/>
          </p:nvPr>
        </p:nvSpPr>
        <p:spPr>
          <a:xfrm>
            <a:off x="3352800" y="685800"/>
            <a:ext cx="5486400" cy="267661"/>
          </a:xfrm>
          <a:prstGeom prst="rect">
            <a:avLst/>
          </a:prstGeom>
        </p:spPr>
        <p:txBody>
          <a:bodyPr wrap="none" lIns="0" tIns="0" rIns="0" bIns="0" anchor="ctr">
            <a:noAutofit/>
          </a:bodyPr>
          <a:lstStyle>
            <a:lvl1pPr marL="0" indent="0" algn="ctr">
              <a:buNone/>
              <a:defRPr sz="1600" b="1" baseline="0">
                <a:solidFill>
                  <a:srgbClr val="237DB9"/>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Subtext Goes Here</a:t>
            </a:r>
          </a:p>
        </p:txBody>
      </p:sp>
      <p:sp>
        <p:nvSpPr>
          <p:cNvPr id="36" name="Rectangle 7"/>
          <p:cNvSpPr>
            <a:spLocks noChangeArrowheads="1"/>
          </p:cNvSpPr>
          <p:nvPr userDrawn="1"/>
        </p:nvSpPr>
        <p:spPr bwMode="auto">
          <a:xfrm rot="16200000" flipH="1">
            <a:off x="5975350" y="641351"/>
            <a:ext cx="241300" cy="12192000"/>
          </a:xfrm>
          <a:prstGeom prst="rect">
            <a:avLst/>
          </a:prstGeom>
          <a:solidFill>
            <a:srgbClr val="237DB9"/>
          </a:solidFill>
          <a:ln w="9525">
            <a:noFill/>
            <a:miter lim="800000"/>
            <a:headEnd/>
            <a:tailEnd/>
          </a:ln>
        </p:spPr>
        <p:txBody>
          <a:bodyPr vert="horz" wrap="square" lIns="121920" tIns="60960" rIns="121920" bIns="60960" numCol="1" anchor="t" anchorCtr="0" compatLnSpc="1">
            <a:prstTxWarp prst="textNoShape">
              <a:avLst/>
            </a:prstTxWarp>
          </a:bodyPr>
          <a:lstStyle/>
          <a:p>
            <a:endParaRPr lang="en-US" sz="2400" dirty="0"/>
          </a:p>
        </p:txBody>
      </p:sp>
      <p:cxnSp>
        <p:nvCxnSpPr>
          <p:cNvPr id="37" name="Straight Connector 36"/>
          <p:cNvCxnSpPr/>
          <p:nvPr userDrawn="1"/>
        </p:nvCxnSpPr>
        <p:spPr>
          <a:xfrm>
            <a:off x="0" y="6477000"/>
            <a:ext cx="12192000" cy="0"/>
          </a:xfrm>
          <a:prstGeom prst="line">
            <a:avLst/>
          </a:prstGeom>
          <a:ln>
            <a:solidFill>
              <a:srgbClr val="F5B31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1352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Pic5">
    <p:spTree>
      <p:nvGrpSpPr>
        <p:cNvPr id="1" name=""/>
        <p:cNvGrpSpPr/>
        <p:nvPr/>
      </p:nvGrpSpPr>
      <p:grpSpPr>
        <a:xfrm>
          <a:off x="0" y="0"/>
          <a:ext cx="0" cy="0"/>
          <a:chOff x="0" y="0"/>
          <a:chExt cx="0" cy="0"/>
        </a:xfrm>
      </p:grpSpPr>
      <p:sp>
        <p:nvSpPr>
          <p:cNvPr id="11" name="Picture Placeholder 7"/>
          <p:cNvSpPr>
            <a:spLocks noGrp="1"/>
          </p:cNvSpPr>
          <p:nvPr>
            <p:ph type="pic" sz="quarter" idx="22" hasCustomPrompt="1"/>
          </p:nvPr>
        </p:nvSpPr>
        <p:spPr>
          <a:xfrm>
            <a:off x="979564" y="1683018"/>
            <a:ext cx="2411337" cy="2076449"/>
          </a:xfrm>
          <a:prstGeom prst="downArrowCallout">
            <a:avLst>
              <a:gd name="adj1" fmla="val 25536"/>
              <a:gd name="adj2" fmla="val 12768"/>
              <a:gd name="adj3" fmla="val 8364"/>
              <a:gd name="adj4" fmla="val 91636"/>
            </a:avLst>
          </a:prstGeom>
          <a:solidFill>
            <a:schemeClr val="tx1">
              <a:lumMod val="25000"/>
              <a:lumOff val="75000"/>
            </a:schemeClr>
          </a:solidFill>
          <a:ln w="19050">
            <a:noFill/>
          </a:ln>
        </p:spPr>
        <p:txBody>
          <a:bodyPr tIns="0" bIns="182880" anchor="b"/>
          <a:lstStyle>
            <a:lvl1pPr algn="ctr" rtl="0">
              <a:buNone/>
              <a:defRPr sz="1600">
                <a:solidFill>
                  <a:schemeClr val="tx1">
                    <a:lumMod val="50000"/>
                    <a:lumOff val="50000"/>
                  </a:schemeClr>
                </a:solidFill>
              </a:defRPr>
            </a:lvl1pPr>
          </a:lstStyle>
          <a:p>
            <a:r>
              <a:rPr lang="en-US" dirty="0"/>
              <a:t>Click icon to add image</a:t>
            </a:r>
          </a:p>
        </p:txBody>
      </p:sp>
      <p:sp>
        <p:nvSpPr>
          <p:cNvPr id="12" name="Picture Placeholder 7"/>
          <p:cNvSpPr>
            <a:spLocks noGrp="1"/>
          </p:cNvSpPr>
          <p:nvPr>
            <p:ph type="pic" sz="quarter" idx="26" hasCustomPrompt="1"/>
          </p:nvPr>
        </p:nvSpPr>
        <p:spPr>
          <a:xfrm>
            <a:off x="3569809" y="1683018"/>
            <a:ext cx="2411337" cy="2076449"/>
          </a:xfrm>
          <a:prstGeom prst="downArrowCallout">
            <a:avLst>
              <a:gd name="adj1" fmla="val 25536"/>
              <a:gd name="adj2" fmla="val 12768"/>
              <a:gd name="adj3" fmla="val 8364"/>
              <a:gd name="adj4" fmla="val 91636"/>
            </a:avLst>
          </a:prstGeom>
          <a:solidFill>
            <a:schemeClr val="tx1">
              <a:lumMod val="25000"/>
              <a:lumOff val="75000"/>
            </a:schemeClr>
          </a:solidFill>
          <a:ln w="19050">
            <a:noFill/>
          </a:ln>
        </p:spPr>
        <p:txBody>
          <a:bodyPr tIns="0" bIns="182880" anchor="b"/>
          <a:lstStyle>
            <a:lvl1pPr algn="ctr" rtl="0">
              <a:buNone/>
              <a:defRPr sz="1600">
                <a:solidFill>
                  <a:schemeClr val="tx1">
                    <a:lumMod val="50000"/>
                    <a:lumOff val="50000"/>
                  </a:schemeClr>
                </a:solidFill>
              </a:defRPr>
            </a:lvl1pPr>
          </a:lstStyle>
          <a:p>
            <a:r>
              <a:rPr lang="en-US" dirty="0"/>
              <a:t>Click icon to add image</a:t>
            </a:r>
          </a:p>
        </p:txBody>
      </p:sp>
      <p:sp>
        <p:nvSpPr>
          <p:cNvPr id="13" name="Picture Placeholder 7"/>
          <p:cNvSpPr>
            <a:spLocks noGrp="1"/>
          </p:cNvSpPr>
          <p:nvPr>
            <p:ph type="pic" sz="quarter" idx="27" hasCustomPrompt="1"/>
          </p:nvPr>
        </p:nvSpPr>
        <p:spPr>
          <a:xfrm>
            <a:off x="6160054" y="1683018"/>
            <a:ext cx="2411337" cy="2076449"/>
          </a:xfrm>
          <a:prstGeom prst="downArrowCallout">
            <a:avLst>
              <a:gd name="adj1" fmla="val 25536"/>
              <a:gd name="adj2" fmla="val 12768"/>
              <a:gd name="adj3" fmla="val 8364"/>
              <a:gd name="adj4" fmla="val 91636"/>
            </a:avLst>
          </a:prstGeom>
          <a:solidFill>
            <a:schemeClr val="tx1">
              <a:lumMod val="25000"/>
              <a:lumOff val="75000"/>
            </a:schemeClr>
          </a:solidFill>
          <a:ln w="19050">
            <a:noFill/>
          </a:ln>
        </p:spPr>
        <p:txBody>
          <a:bodyPr tIns="0" bIns="182880" anchor="b"/>
          <a:lstStyle>
            <a:lvl1pPr algn="ctr" rtl="0">
              <a:buNone/>
              <a:defRPr sz="1600">
                <a:solidFill>
                  <a:schemeClr val="tx1">
                    <a:lumMod val="50000"/>
                    <a:lumOff val="50000"/>
                  </a:schemeClr>
                </a:solidFill>
              </a:defRPr>
            </a:lvl1pPr>
          </a:lstStyle>
          <a:p>
            <a:r>
              <a:rPr lang="en-US" dirty="0"/>
              <a:t>Click icon to add image</a:t>
            </a:r>
          </a:p>
        </p:txBody>
      </p:sp>
      <p:sp>
        <p:nvSpPr>
          <p:cNvPr id="14" name="Picture Placeholder 7"/>
          <p:cNvSpPr>
            <a:spLocks noGrp="1"/>
          </p:cNvSpPr>
          <p:nvPr>
            <p:ph type="pic" sz="quarter" idx="28" hasCustomPrompt="1"/>
          </p:nvPr>
        </p:nvSpPr>
        <p:spPr>
          <a:xfrm>
            <a:off x="8750301" y="1683018"/>
            <a:ext cx="2411337" cy="2076449"/>
          </a:xfrm>
          <a:prstGeom prst="downArrowCallout">
            <a:avLst>
              <a:gd name="adj1" fmla="val 25536"/>
              <a:gd name="adj2" fmla="val 12768"/>
              <a:gd name="adj3" fmla="val 8364"/>
              <a:gd name="adj4" fmla="val 91636"/>
            </a:avLst>
          </a:prstGeom>
          <a:solidFill>
            <a:schemeClr val="tx1">
              <a:lumMod val="25000"/>
              <a:lumOff val="75000"/>
            </a:schemeClr>
          </a:solidFill>
          <a:ln w="19050">
            <a:noFill/>
          </a:ln>
        </p:spPr>
        <p:txBody>
          <a:bodyPr tIns="0" bIns="182880" anchor="b"/>
          <a:lstStyle>
            <a:lvl1pPr algn="ctr" rtl="0">
              <a:buNone/>
              <a:defRPr sz="1600">
                <a:solidFill>
                  <a:schemeClr val="tx1">
                    <a:lumMod val="50000"/>
                    <a:lumOff val="50000"/>
                  </a:schemeClr>
                </a:solidFill>
              </a:defRPr>
            </a:lvl1pPr>
          </a:lstStyle>
          <a:p>
            <a:r>
              <a:rPr lang="en-US" dirty="0"/>
              <a:t>Click icon to add image</a:t>
            </a:r>
          </a:p>
        </p:txBody>
      </p:sp>
      <p:sp>
        <p:nvSpPr>
          <p:cNvPr id="8" name="Title 1"/>
          <p:cNvSpPr>
            <a:spLocks noGrp="1"/>
          </p:cNvSpPr>
          <p:nvPr>
            <p:ph type="title" hasCustomPrompt="1"/>
          </p:nvPr>
        </p:nvSpPr>
        <p:spPr>
          <a:xfrm>
            <a:off x="2336800" y="216479"/>
            <a:ext cx="7518400" cy="471365"/>
          </a:xfrm>
          <a:prstGeom prst="rect">
            <a:avLst/>
          </a:prstGeom>
        </p:spPr>
        <p:txBody>
          <a:bodyPr wrap="none" lIns="0" tIns="0" rIns="0" bIns="0" anchor="ctr">
            <a:noAutofit/>
          </a:bodyPr>
          <a:lstStyle>
            <a:lvl1pPr algn="ctr">
              <a:defRPr sz="3200" b="0" baseline="0">
                <a:solidFill>
                  <a:schemeClr val="tx1">
                    <a:lumMod val="50000"/>
                    <a:lumOff val="50000"/>
                  </a:schemeClr>
                </a:solidFill>
              </a:defRPr>
            </a:lvl1pPr>
          </a:lstStyle>
          <a:p>
            <a:r>
              <a:rPr lang="en-US" dirty="0"/>
              <a:t>Click To Edit Master Title Style</a:t>
            </a:r>
          </a:p>
        </p:txBody>
      </p:sp>
      <p:sp>
        <p:nvSpPr>
          <p:cNvPr id="9" name="Text Placeholder 3"/>
          <p:cNvSpPr>
            <a:spLocks noGrp="1"/>
          </p:cNvSpPr>
          <p:nvPr>
            <p:ph type="body" sz="half" idx="2" hasCustomPrompt="1"/>
          </p:nvPr>
        </p:nvSpPr>
        <p:spPr>
          <a:xfrm>
            <a:off x="3352800" y="685800"/>
            <a:ext cx="5486400" cy="267661"/>
          </a:xfrm>
          <a:prstGeom prst="rect">
            <a:avLst/>
          </a:prstGeom>
        </p:spPr>
        <p:txBody>
          <a:bodyPr wrap="none" lIns="0" tIns="0" rIns="0" bIns="0" anchor="ctr">
            <a:noAutofit/>
          </a:bodyPr>
          <a:lstStyle>
            <a:lvl1pPr marL="0" indent="0" algn="ctr">
              <a:buNone/>
              <a:defRPr sz="1600" b="1" baseline="0">
                <a:solidFill>
                  <a:srgbClr val="237DB9"/>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Subtext Goes Here</a:t>
            </a:r>
          </a:p>
        </p:txBody>
      </p:sp>
      <p:sp>
        <p:nvSpPr>
          <p:cNvPr id="10" name="Rectangle 7"/>
          <p:cNvSpPr>
            <a:spLocks noChangeArrowheads="1"/>
          </p:cNvSpPr>
          <p:nvPr userDrawn="1"/>
        </p:nvSpPr>
        <p:spPr bwMode="auto">
          <a:xfrm rot="16200000" flipH="1">
            <a:off x="5975350" y="641351"/>
            <a:ext cx="241300" cy="12192000"/>
          </a:xfrm>
          <a:prstGeom prst="rect">
            <a:avLst/>
          </a:prstGeom>
          <a:solidFill>
            <a:srgbClr val="237DB9"/>
          </a:solidFill>
          <a:ln w="9525">
            <a:noFill/>
            <a:miter lim="800000"/>
            <a:headEnd/>
            <a:tailEnd/>
          </a:ln>
        </p:spPr>
        <p:txBody>
          <a:bodyPr vert="horz" wrap="square" lIns="121920" tIns="60960" rIns="121920" bIns="60960" numCol="1" anchor="t" anchorCtr="0" compatLnSpc="1">
            <a:prstTxWarp prst="textNoShape">
              <a:avLst/>
            </a:prstTxWarp>
          </a:bodyPr>
          <a:lstStyle/>
          <a:p>
            <a:endParaRPr lang="en-US" sz="2400" dirty="0"/>
          </a:p>
        </p:txBody>
      </p:sp>
      <p:cxnSp>
        <p:nvCxnSpPr>
          <p:cNvPr id="15" name="Straight Connector 14"/>
          <p:cNvCxnSpPr/>
          <p:nvPr userDrawn="1"/>
        </p:nvCxnSpPr>
        <p:spPr>
          <a:xfrm>
            <a:off x="0" y="6477000"/>
            <a:ext cx="12192000" cy="0"/>
          </a:xfrm>
          <a:prstGeom prst="line">
            <a:avLst/>
          </a:prstGeom>
          <a:ln>
            <a:solidFill>
              <a:srgbClr val="F5B31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16202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Pic5">
    <p:spTree>
      <p:nvGrpSpPr>
        <p:cNvPr id="1" name=""/>
        <p:cNvGrpSpPr/>
        <p:nvPr/>
      </p:nvGrpSpPr>
      <p:grpSpPr>
        <a:xfrm>
          <a:off x="0" y="0"/>
          <a:ext cx="0" cy="0"/>
          <a:chOff x="0" y="0"/>
          <a:chExt cx="0" cy="0"/>
        </a:xfrm>
      </p:grpSpPr>
      <p:sp>
        <p:nvSpPr>
          <p:cNvPr id="21" name="Title 1"/>
          <p:cNvSpPr>
            <a:spLocks noGrp="1"/>
          </p:cNvSpPr>
          <p:nvPr>
            <p:ph type="title" hasCustomPrompt="1"/>
          </p:nvPr>
        </p:nvSpPr>
        <p:spPr>
          <a:xfrm>
            <a:off x="2336800" y="482600"/>
            <a:ext cx="7518400" cy="471365"/>
          </a:xfrm>
          <a:prstGeom prst="rect">
            <a:avLst/>
          </a:prstGeom>
        </p:spPr>
        <p:txBody>
          <a:bodyPr wrap="none" lIns="0" tIns="0" rIns="0" bIns="0" anchor="ctr">
            <a:noAutofit/>
          </a:bodyPr>
          <a:lstStyle>
            <a:lvl1pPr algn="ctr">
              <a:defRPr sz="3200" b="1" baseline="0">
                <a:solidFill>
                  <a:schemeClr val="tx1">
                    <a:lumMod val="50000"/>
                    <a:lumOff val="50000"/>
                  </a:schemeClr>
                </a:solidFill>
              </a:defRPr>
            </a:lvl1pPr>
          </a:lstStyle>
          <a:p>
            <a:r>
              <a:rPr lang="en-US" dirty="0"/>
              <a:t>Click To Edit Master Title Style</a:t>
            </a:r>
          </a:p>
        </p:txBody>
      </p:sp>
      <p:sp>
        <p:nvSpPr>
          <p:cNvPr id="28" name="Text Placeholder 3"/>
          <p:cNvSpPr>
            <a:spLocks noGrp="1"/>
          </p:cNvSpPr>
          <p:nvPr>
            <p:ph type="body" sz="half" idx="2" hasCustomPrompt="1"/>
          </p:nvPr>
        </p:nvSpPr>
        <p:spPr>
          <a:xfrm>
            <a:off x="3352800" y="951922"/>
            <a:ext cx="5486400" cy="267661"/>
          </a:xfrm>
          <a:prstGeom prst="rect">
            <a:avLst/>
          </a:prstGeom>
        </p:spPr>
        <p:txBody>
          <a:bodyPr wrap="none" lIns="0" tIns="0" rIns="0" bIns="0" anchor="ctr">
            <a:noAutofit/>
          </a:bodyPr>
          <a:lstStyle>
            <a:lvl1pPr marL="0" indent="0" algn="ctr">
              <a:buNone/>
              <a:defRPr sz="1600" b="1" baseline="0">
                <a:solidFill>
                  <a:schemeClr val="bg1">
                    <a:lumMod val="75000"/>
                  </a:schemeClr>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Subtext Goes Here</a:t>
            </a:r>
          </a:p>
        </p:txBody>
      </p:sp>
      <p:sp>
        <p:nvSpPr>
          <p:cNvPr id="35" name="Picture Placeholder 7"/>
          <p:cNvSpPr>
            <a:spLocks noGrp="1"/>
          </p:cNvSpPr>
          <p:nvPr>
            <p:ph type="pic" sz="quarter" idx="32" hasCustomPrompt="1"/>
          </p:nvPr>
        </p:nvSpPr>
        <p:spPr>
          <a:xfrm>
            <a:off x="597833" y="4169651"/>
            <a:ext cx="10984567" cy="2133600"/>
          </a:xfrm>
          <a:prstGeom prst="rect">
            <a:avLst/>
          </a:prstGeom>
          <a:solidFill>
            <a:schemeClr val="tx1">
              <a:lumMod val="25000"/>
              <a:lumOff val="75000"/>
            </a:schemeClr>
          </a:solidFill>
          <a:ln w="19050">
            <a:noFill/>
          </a:ln>
        </p:spPr>
        <p:txBody>
          <a:bodyPr tIns="0" bIns="182880" anchor="b"/>
          <a:lstStyle>
            <a:lvl1pPr algn="ctr" rtl="0">
              <a:buNone/>
              <a:defRPr sz="1600">
                <a:solidFill>
                  <a:schemeClr val="tx1">
                    <a:lumMod val="50000"/>
                    <a:lumOff val="50000"/>
                  </a:schemeClr>
                </a:solidFill>
              </a:defRPr>
            </a:lvl1pPr>
          </a:lstStyle>
          <a:p>
            <a:r>
              <a:rPr lang="en-US" dirty="0"/>
              <a:t>Click icon to add image</a:t>
            </a:r>
          </a:p>
        </p:txBody>
      </p:sp>
      <p:sp>
        <p:nvSpPr>
          <p:cNvPr id="20" name="Text Placeholder 3"/>
          <p:cNvSpPr>
            <a:spLocks noGrp="1"/>
          </p:cNvSpPr>
          <p:nvPr>
            <p:ph type="body" sz="half" idx="22"/>
          </p:nvPr>
        </p:nvSpPr>
        <p:spPr>
          <a:xfrm>
            <a:off x="593568" y="2042083"/>
            <a:ext cx="5400833" cy="1740309"/>
          </a:xfrm>
          <a:prstGeom prst="rect">
            <a:avLst/>
          </a:prstGeom>
        </p:spPr>
        <p:txBody>
          <a:bodyPr wrap="square" lIns="0" tIns="0" rIns="0" bIns="0" anchor="t">
            <a:noAutofit/>
          </a:bodyPr>
          <a:lstStyle>
            <a:lvl1pPr marL="0" indent="0" algn="just">
              <a:buNone/>
              <a:defRPr sz="1467" b="0" baseline="0">
                <a:solidFill>
                  <a:schemeClr val="tx1">
                    <a:lumMod val="50000"/>
                    <a:lumOff val="50000"/>
                  </a:schemeClr>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algn="ctr"/>
            <a:endParaRPr lang="en-US" sz="1333" dirty="0">
              <a:solidFill>
                <a:schemeClr val="tx1">
                  <a:lumMod val="50000"/>
                  <a:lumOff val="50000"/>
                </a:schemeClr>
              </a:solidFill>
            </a:endParaRPr>
          </a:p>
          <a:p>
            <a:pPr algn="ctr"/>
            <a:endParaRPr lang="en-US" sz="1333" dirty="0">
              <a:solidFill>
                <a:schemeClr val="tx1">
                  <a:lumMod val="50000"/>
                  <a:lumOff val="50000"/>
                </a:schemeClr>
              </a:solidFill>
            </a:endParaRPr>
          </a:p>
          <a:p>
            <a:pPr algn="ctr"/>
            <a:endParaRPr lang="en-US" sz="1333" dirty="0">
              <a:solidFill>
                <a:schemeClr val="tx1">
                  <a:lumMod val="50000"/>
                  <a:lumOff val="50000"/>
                </a:schemeClr>
              </a:solidFill>
            </a:endParaRPr>
          </a:p>
          <a:p>
            <a:pPr algn="ctr"/>
            <a:endParaRPr lang="en-US" sz="1333" dirty="0">
              <a:solidFill>
                <a:schemeClr val="tx1">
                  <a:lumMod val="50000"/>
                  <a:lumOff val="50000"/>
                </a:schemeClr>
              </a:solidFill>
            </a:endParaRPr>
          </a:p>
          <a:p>
            <a:pPr algn="ctr"/>
            <a:endParaRPr lang="en-US" sz="1333" dirty="0">
              <a:solidFill>
                <a:schemeClr val="tx1">
                  <a:lumMod val="50000"/>
                  <a:lumOff val="50000"/>
                </a:schemeClr>
              </a:solidFill>
            </a:endParaRPr>
          </a:p>
          <a:p>
            <a:pPr algn="ctr"/>
            <a:endParaRPr lang="en-US" sz="1333" dirty="0">
              <a:solidFill>
                <a:schemeClr val="tx1">
                  <a:lumMod val="50000"/>
                  <a:lumOff val="50000"/>
                </a:schemeClr>
              </a:solidFill>
            </a:endParaRPr>
          </a:p>
          <a:p>
            <a:pPr algn="ctr"/>
            <a:endParaRPr lang="en-US" sz="1333" dirty="0">
              <a:solidFill>
                <a:schemeClr val="tx1">
                  <a:lumMod val="50000"/>
                  <a:lumOff val="50000"/>
                </a:schemeClr>
              </a:solidFill>
            </a:endParaRPr>
          </a:p>
        </p:txBody>
      </p:sp>
      <p:sp>
        <p:nvSpPr>
          <p:cNvPr id="23" name="Text Placeholder 3"/>
          <p:cNvSpPr>
            <a:spLocks noGrp="1"/>
          </p:cNvSpPr>
          <p:nvPr>
            <p:ph type="body" sz="half" idx="23"/>
          </p:nvPr>
        </p:nvSpPr>
        <p:spPr>
          <a:xfrm>
            <a:off x="593568" y="1648792"/>
            <a:ext cx="5400833" cy="257040"/>
          </a:xfrm>
          <a:prstGeom prst="rect">
            <a:avLst/>
          </a:prstGeom>
        </p:spPr>
        <p:txBody>
          <a:bodyPr wrap="none" lIns="0" tIns="0" rIns="0" bIns="0" anchor="ctr">
            <a:noAutofit/>
          </a:bodyPr>
          <a:lstStyle>
            <a:lvl1pPr marL="0" indent="0" algn="l">
              <a:buNone/>
              <a:defRPr sz="1867" b="1" baseline="0">
                <a:solidFill>
                  <a:schemeClr val="tx1">
                    <a:lumMod val="50000"/>
                    <a:lumOff val="50000"/>
                  </a:schemeClr>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endParaRPr lang="en-US" dirty="0"/>
          </a:p>
        </p:txBody>
      </p:sp>
      <p:sp>
        <p:nvSpPr>
          <p:cNvPr id="36" name="Text Placeholder 3"/>
          <p:cNvSpPr>
            <a:spLocks noGrp="1"/>
          </p:cNvSpPr>
          <p:nvPr>
            <p:ph type="body" sz="half" idx="33"/>
          </p:nvPr>
        </p:nvSpPr>
        <p:spPr>
          <a:xfrm>
            <a:off x="6197601" y="2042083"/>
            <a:ext cx="5384800" cy="1740309"/>
          </a:xfrm>
          <a:prstGeom prst="rect">
            <a:avLst/>
          </a:prstGeom>
        </p:spPr>
        <p:txBody>
          <a:bodyPr wrap="square" lIns="0" tIns="0" rIns="0" bIns="0" anchor="t">
            <a:noAutofit/>
          </a:bodyPr>
          <a:lstStyle>
            <a:lvl1pPr marL="0" indent="0" algn="just">
              <a:buNone/>
              <a:defRPr sz="1467" b="0" baseline="0">
                <a:solidFill>
                  <a:schemeClr val="tx1">
                    <a:lumMod val="50000"/>
                    <a:lumOff val="50000"/>
                  </a:schemeClr>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algn="ctr"/>
            <a:endParaRPr lang="en-US" sz="1333" dirty="0">
              <a:solidFill>
                <a:schemeClr val="tx1">
                  <a:lumMod val="50000"/>
                  <a:lumOff val="50000"/>
                </a:schemeClr>
              </a:solidFill>
            </a:endParaRPr>
          </a:p>
          <a:p>
            <a:pPr algn="ctr"/>
            <a:endParaRPr lang="en-US" sz="1333" dirty="0">
              <a:solidFill>
                <a:schemeClr val="tx1">
                  <a:lumMod val="50000"/>
                  <a:lumOff val="50000"/>
                </a:schemeClr>
              </a:solidFill>
            </a:endParaRPr>
          </a:p>
          <a:p>
            <a:pPr algn="ctr"/>
            <a:endParaRPr lang="en-US" sz="1333" dirty="0">
              <a:solidFill>
                <a:schemeClr val="tx1">
                  <a:lumMod val="50000"/>
                  <a:lumOff val="50000"/>
                </a:schemeClr>
              </a:solidFill>
            </a:endParaRPr>
          </a:p>
          <a:p>
            <a:pPr algn="ctr"/>
            <a:endParaRPr lang="en-US" sz="1333" dirty="0">
              <a:solidFill>
                <a:schemeClr val="tx1">
                  <a:lumMod val="50000"/>
                  <a:lumOff val="50000"/>
                </a:schemeClr>
              </a:solidFill>
            </a:endParaRPr>
          </a:p>
          <a:p>
            <a:pPr algn="ctr"/>
            <a:endParaRPr lang="en-US" sz="1333" dirty="0">
              <a:solidFill>
                <a:schemeClr val="tx1">
                  <a:lumMod val="50000"/>
                  <a:lumOff val="50000"/>
                </a:schemeClr>
              </a:solidFill>
            </a:endParaRPr>
          </a:p>
          <a:p>
            <a:pPr algn="ctr"/>
            <a:endParaRPr lang="en-US" sz="1333" dirty="0">
              <a:solidFill>
                <a:schemeClr val="tx1">
                  <a:lumMod val="50000"/>
                  <a:lumOff val="50000"/>
                </a:schemeClr>
              </a:solidFill>
            </a:endParaRPr>
          </a:p>
          <a:p>
            <a:pPr algn="ctr"/>
            <a:endParaRPr lang="en-US" sz="1333" dirty="0">
              <a:solidFill>
                <a:schemeClr val="tx1">
                  <a:lumMod val="50000"/>
                  <a:lumOff val="50000"/>
                </a:schemeClr>
              </a:solidFill>
            </a:endParaRPr>
          </a:p>
        </p:txBody>
      </p:sp>
      <p:sp>
        <p:nvSpPr>
          <p:cNvPr id="37" name="Text Placeholder 3"/>
          <p:cNvSpPr>
            <a:spLocks noGrp="1"/>
          </p:cNvSpPr>
          <p:nvPr>
            <p:ph type="body" sz="half" idx="34"/>
          </p:nvPr>
        </p:nvSpPr>
        <p:spPr>
          <a:xfrm>
            <a:off x="6197601" y="1648792"/>
            <a:ext cx="5384800" cy="257040"/>
          </a:xfrm>
          <a:prstGeom prst="rect">
            <a:avLst/>
          </a:prstGeom>
        </p:spPr>
        <p:txBody>
          <a:bodyPr wrap="none" lIns="0" tIns="0" rIns="0" bIns="0" anchor="ctr">
            <a:noAutofit/>
          </a:bodyPr>
          <a:lstStyle>
            <a:lvl1pPr marL="0" indent="0" algn="l">
              <a:buNone/>
              <a:defRPr sz="1867" b="1" baseline="0">
                <a:solidFill>
                  <a:schemeClr val="tx1">
                    <a:lumMod val="50000"/>
                    <a:lumOff val="50000"/>
                  </a:schemeClr>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endParaRPr lang="en-US" dirty="0"/>
          </a:p>
        </p:txBody>
      </p:sp>
      <p:sp>
        <p:nvSpPr>
          <p:cNvPr id="9" name="Rectangle 7"/>
          <p:cNvSpPr>
            <a:spLocks noChangeArrowheads="1"/>
          </p:cNvSpPr>
          <p:nvPr userDrawn="1"/>
        </p:nvSpPr>
        <p:spPr bwMode="auto">
          <a:xfrm rot="16200000" flipH="1">
            <a:off x="5975350" y="641351"/>
            <a:ext cx="241300" cy="12192000"/>
          </a:xfrm>
          <a:prstGeom prst="rect">
            <a:avLst/>
          </a:prstGeom>
          <a:solidFill>
            <a:srgbClr val="237DB9"/>
          </a:solidFill>
          <a:ln w="9525">
            <a:noFill/>
            <a:miter lim="800000"/>
            <a:headEnd/>
            <a:tailEnd/>
          </a:ln>
        </p:spPr>
        <p:txBody>
          <a:bodyPr vert="horz" wrap="square" lIns="121920" tIns="60960" rIns="121920" bIns="60960" numCol="1" anchor="t" anchorCtr="0" compatLnSpc="1">
            <a:prstTxWarp prst="textNoShape">
              <a:avLst/>
            </a:prstTxWarp>
          </a:bodyPr>
          <a:lstStyle/>
          <a:p>
            <a:endParaRPr lang="en-US" sz="2400" dirty="0"/>
          </a:p>
        </p:txBody>
      </p:sp>
      <p:cxnSp>
        <p:nvCxnSpPr>
          <p:cNvPr id="10" name="Straight Connector 9"/>
          <p:cNvCxnSpPr/>
          <p:nvPr userDrawn="1"/>
        </p:nvCxnSpPr>
        <p:spPr>
          <a:xfrm>
            <a:off x="0" y="6477000"/>
            <a:ext cx="12192000" cy="0"/>
          </a:xfrm>
          <a:prstGeom prst="line">
            <a:avLst/>
          </a:prstGeom>
          <a:ln>
            <a:solidFill>
              <a:srgbClr val="F5B31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39824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8">
                                            <p:txEl>
                                              <p:pRg st="0" end="0"/>
                                            </p:txEl>
                                          </p:spTgt>
                                        </p:tgtEl>
                                        <p:attrNameLst>
                                          <p:attrName>style.visibility</p:attrName>
                                        </p:attrNameLst>
                                      </p:cBhvr>
                                      <p:to>
                                        <p:strVal val="visible"/>
                                      </p:to>
                                    </p:set>
                                    <p:animEffect transition="in" filter="fade">
                                      <p:cBhvr>
                                        <p:cTn id="11" dur="500"/>
                                        <p:tgtEl>
                                          <p:spTgt spid="28">
                                            <p:txEl>
                                              <p:pRg st="0" end="0"/>
                                            </p:txEl>
                                          </p:spTgt>
                                        </p:tgtEl>
                                      </p:cBhvr>
                                    </p:animEffect>
                                  </p:childTnLst>
                                </p:cTn>
                              </p:par>
                            </p:childTnLst>
                          </p:cTn>
                        </p:par>
                        <p:par>
                          <p:cTn id="12" fill="hold">
                            <p:stCondLst>
                              <p:cond delay="1000"/>
                            </p:stCondLst>
                            <p:childTnLst>
                              <p:par>
                                <p:cTn id="13" presetID="22" presetClass="entr" presetSubtype="8" fill="hold" grpId="0" nodeType="afterEffect" nodePh="1">
                                  <p:stCondLst>
                                    <p:cond delay="0"/>
                                  </p:stCondLst>
                                  <p:endCondLst>
                                    <p:cond evt="begin" delay="0">
                                      <p:tn val="13"/>
                                    </p:cond>
                                  </p:endCondLst>
                                  <p:childTnLst>
                                    <p:set>
                                      <p:cBhvr>
                                        <p:cTn id="14" dur="1" fill="hold">
                                          <p:stCondLst>
                                            <p:cond delay="0"/>
                                          </p:stCondLst>
                                        </p:cTn>
                                        <p:tgtEl>
                                          <p:spTgt spid="23">
                                            <p:txEl>
                                              <p:pRg st="0" end="0"/>
                                            </p:txEl>
                                          </p:spTgt>
                                        </p:tgtEl>
                                        <p:attrNameLst>
                                          <p:attrName>style.visibility</p:attrName>
                                        </p:attrNameLst>
                                      </p:cBhvr>
                                      <p:to>
                                        <p:strVal val="visible"/>
                                      </p:to>
                                    </p:set>
                                    <p:animEffect transition="in" filter="wipe(left)">
                                      <p:cBhvr>
                                        <p:cTn id="15" dur="500"/>
                                        <p:tgtEl>
                                          <p:spTgt spid="23">
                                            <p:txEl>
                                              <p:pRg st="0" end="0"/>
                                            </p:txEl>
                                          </p:spTgt>
                                        </p:tgtEl>
                                      </p:cBhvr>
                                    </p:animEffect>
                                  </p:childTnLst>
                                </p:cTn>
                              </p:par>
                            </p:childTnLst>
                          </p:cTn>
                        </p:par>
                        <p:par>
                          <p:cTn id="16" fill="hold">
                            <p:stCondLst>
                              <p:cond delay="1500"/>
                            </p:stCondLst>
                            <p:childTnLst>
                              <p:par>
                                <p:cTn id="17" presetID="22" presetClass="entr" presetSubtype="8" fill="hold" grpId="0" nodeType="afterEffect" nodePh="1">
                                  <p:stCondLst>
                                    <p:cond delay="0"/>
                                  </p:stCondLst>
                                  <p:endCondLst>
                                    <p:cond evt="begin" delay="0">
                                      <p:tn val="17"/>
                                    </p:cond>
                                  </p:endCondLst>
                                  <p:childTnLst>
                                    <p:set>
                                      <p:cBhvr>
                                        <p:cTn id="18" dur="1" fill="hold">
                                          <p:stCondLst>
                                            <p:cond delay="0"/>
                                          </p:stCondLst>
                                        </p:cTn>
                                        <p:tgtEl>
                                          <p:spTgt spid="20">
                                            <p:txEl>
                                              <p:pRg st="0" end="0"/>
                                            </p:txEl>
                                          </p:spTgt>
                                        </p:tgtEl>
                                        <p:attrNameLst>
                                          <p:attrName>style.visibility</p:attrName>
                                        </p:attrNameLst>
                                      </p:cBhvr>
                                      <p:to>
                                        <p:strVal val="visible"/>
                                      </p:to>
                                    </p:set>
                                    <p:animEffect transition="in" filter="wipe(left)">
                                      <p:cBhvr>
                                        <p:cTn id="19" dur="500"/>
                                        <p:tgtEl>
                                          <p:spTgt spid="20">
                                            <p:txEl>
                                              <p:pRg st="0" end="0"/>
                                            </p:txEl>
                                          </p:spTgt>
                                        </p:tgtEl>
                                      </p:cBhvr>
                                    </p:animEffect>
                                  </p:childTnLst>
                                </p:cTn>
                              </p:par>
                            </p:childTnLst>
                          </p:cTn>
                        </p:par>
                        <p:par>
                          <p:cTn id="20" fill="hold">
                            <p:stCondLst>
                              <p:cond delay="2000"/>
                            </p:stCondLst>
                            <p:childTnLst>
                              <p:par>
                                <p:cTn id="21" presetID="22" presetClass="entr" presetSubtype="8" fill="hold" grpId="0" nodeType="afterEffect" nodePh="1">
                                  <p:stCondLst>
                                    <p:cond delay="0"/>
                                  </p:stCondLst>
                                  <p:endCondLst>
                                    <p:cond evt="begin" delay="0">
                                      <p:tn val="21"/>
                                    </p:cond>
                                  </p:endCondLst>
                                  <p:childTnLst>
                                    <p:set>
                                      <p:cBhvr>
                                        <p:cTn id="22" dur="1" fill="hold">
                                          <p:stCondLst>
                                            <p:cond delay="0"/>
                                          </p:stCondLst>
                                        </p:cTn>
                                        <p:tgtEl>
                                          <p:spTgt spid="37">
                                            <p:txEl>
                                              <p:pRg st="0" end="0"/>
                                            </p:txEl>
                                          </p:spTgt>
                                        </p:tgtEl>
                                        <p:attrNameLst>
                                          <p:attrName>style.visibility</p:attrName>
                                        </p:attrNameLst>
                                      </p:cBhvr>
                                      <p:to>
                                        <p:strVal val="visible"/>
                                      </p:to>
                                    </p:set>
                                    <p:animEffect transition="in" filter="wipe(left)">
                                      <p:cBhvr>
                                        <p:cTn id="23" dur="500"/>
                                        <p:tgtEl>
                                          <p:spTgt spid="37">
                                            <p:txEl>
                                              <p:pRg st="0" end="0"/>
                                            </p:txEl>
                                          </p:spTgt>
                                        </p:tgtEl>
                                      </p:cBhvr>
                                    </p:animEffect>
                                  </p:childTnLst>
                                </p:cTn>
                              </p:par>
                            </p:childTnLst>
                          </p:cTn>
                        </p:par>
                        <p:par>
                          <p:cTn id="24" fill="hold">
                            <p:stCondLst>
                              <p:cond delay="2500"/>
                            </p:stCondLst>
                            <p:childTnLst>
                              <p:par>
                                <p:cTn id="25" presetID="22" presetClass="entr" presetSubtype="8" fill="hold" grpId="0" nodeType="afterEffect" nodePh="1">
                                  <p:stCondLst>
                                    <p:cond delay="0"/>
                                  </p:stCondLst>
                                  <p:endCondLst>
                                    <p:cond evt="begin" delay="0">
                                      <p:tn val="25"/>
                                    </p:cond>
                                  </p:endCondLst>
                                  <p:childTnLst>
                                    <p:set>
                                      <p:cBhvr>
                                        <p:cTn id="26" dur="1" fill="hold">
                                          <p:stCondLst>
                                            <p:cond delay="0"/>
                                          </p:stCondLst>
                                        </p:cTn>
                                        <p:tgtEl>
                                          <p:spTgt spid="36">
                                            <p:txEl>
                                              <p:pRg st="0" end="0"/>
                                            </p:txEl>
                                          </p:spTgt>
                                        </p:tgtEl>
                                        <p:attrNameLst>
                                          <p:attrName>style.visibility</p:attrName>
                                        </p:attrNameLst>
                                      </p:cBhvr>
                                      <p:to>
                                        <p:strVal val="visible"/>
                                      </p:to>
                                    </p:set>
                                    <p:animEffect transition="in" filter="wipe(left)">
                                      <p:cBhvr>
                                        <p:cTn id="27" dur="500"/>
                                        <p:tgtEl>
                                          <p:spTgt spid="36">
                                            <p:txEl>
                                              <p:pRg st="0" end="0"/>
                                            </p:txEl>
                                          </p:spTgt>
                                        </p:tgtEl>
                                      </p:cBhvr>
                                    </p:animEffect>
                                  </p:childTnLst>
                                </p:cTn>
                              </p:par>
                            </p:childTnLst>
                          </p:cTn>
                        </p:par>
                        <p:par>
                          <p:cTn id="28" fill="hold">
                            <p:stCondLst>
                              <p:cond delay="3000"/>
                            </p:stCondLst>
                            <p:childTnLst>
                              <p:par>
                                <p:cTn id="29" presetID="2" presetClass="entr" presetSubtype="4" accel="50000" decel="50000" fill="hold" nodeType="afterEffect">
                                  <p:stCondLst>
                                    <p:cond delay="0"/>
                                  </p:stCondLst>
                                  <p:childTnLst>
                                    <p:set>
                                      <p:cBhvr>
                                        <p:cTn id="30" dur="1" fill="hold">
                                          <p:stCondLst>
                                            <p:cond delay="0"/>
                                          </p:stCondLst>
                                        </p:cTn>
                                        <p:tgtEl>
                                          <p:spTgt spid="35"/>
                                        </p:tgtEl>
                                        <p:attrNameLst>
                                          <p:attrName>style.visibility</p:attrName>
                                        </p:attrNameLst>
                                      </p:cBhvr>
                                      <p:to>
                                        <p:strVal val="visible"/>
                                      </p:to>
                                    </p:set>
                                    <p:anim calcmode="lin" valueType="num">
                                      <p:cBhvr additive="base">
                                        <p:cTn id="31" dur="500" fill="hold"/>
                                        <p:tgtEl>
                                          <p:spTgt spid="35"/>
                                        </p:tgtEl>
                                        <p:attrNameLst>
                                          <p:attrName>ppt_x</p:attrName>
                                        </p:attrNameLst>
                                      </p:cBhvr>
                                      <p:tavLst>
                                        <p:tav tm="0">
                                          <p:val>
                                            <p:strVal val="#ppt_x"/>
                                          </p:val>
                                        </p:tav>
                                        <p:tav tm="100000">
                                          <p:val>
                                            <p:strVal val="#ppt_x"/>
                                          </p:val>
                                        </p:tav>
                                      </p:tavLst>
                                    </p:anim>
                                    <p:anim calcmode="lin" valueType="num">
                                      <p:cBhvr additive="base">
                                        <p:cTn id="32"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8" grpId="0" build="p">
        <p:tmplLst>
          <p:tmpl lvl="1">
            <p:tnLst>
              <p:par>
                <p:cTn presetID="10" presetClass="entr" presetSubtype="0" fill="hold" nodeType="afterEffect">
                  <p:stCondLst>
                    <p:cond delay="0"/>
                  </p:stCondLst>
                  <p:childTnLst>
                    <p:set>
                      <p:cBhvr>
                        <p:cTn dur="1" fill="hold">
                          <p:stCondLst>
                            <p:cond delay="0"/>
                          </p:stCondLst>
                        </p:cTn>
                        <p:tgtEl>
                          <p:spTgt spid="28"/>
                        </p:tgtEl>
                        <p:attrNameLst>
                          <p:attrName>style.visibility</p:attrName>
                        </p:attrNameLst>
                      </p:cBhvr>
                      <p:to>
                        <p:strVal val="visible"/>
                      </p:to>
                    </p:set>
                    <p:animEffect transition="in" filter="fade">
                      <p:cBhvr>
                        <p:cTn dur="500"/>
                        <p:tgtEl>
                          <p:spTgt spid="28"/>
                        </p:tgtEl>
                      </p:cBhvr>
                    </p:animEffect>
                  </p:childTnLst>
                </p:cTn>
              </p:par>
            </p:tnLst>
          </p:tmpl>
        </p:tmplLst>
      </p:bldP>
      <p:bldP spid="20" grpId="0" build="p">
        <p:tmplLst>
          <p:tmpl lvl="1">
            <p:tnLst>
              <p:par>
                <p:cTn presetID="22" presetClass="entr" presetSubtype="8" fill="hold" nodeType="afterEffect" nodePh="1">
                  <p:stCondLst>
                    <p:cond delay="0"/>
                  </p:stCondLst>
                  <p:endCondLst>
                    <p:cond evt="begin" delay="0"/>
                  </p:endCondLst>
                  <p:childTnLst>
                    <p:set>
                      <p:cBhvr>
                        <p:cTn dur="1" fill="hold">
                          <p:stCondLst>
                            <p:cond delay="0"/>
                          </p:stCondLst>
                        </p:cTn>
                        <p:tgtEl>
                          <p:spTgt spid="20"/>
                        </p:tgtEl>
                        <p:attrNameLst>
                          <p:attrName>style.visibility</p:attrName>
                        </p:attrNameLst>
                      </p:cBhvr>
                      <p:to>
                        <p:strVal val="visible"/>
                      </p:to>
                    </p:set>
                    <p:animEffect transition="in" filter="wipe(left)">
                      <p:cBhvr>
                        <p:cTn dur="500"/>
                        <p:tgtEl>
                          <p:spTgt spid="20"/>
                        </p:tgtEl>
                      </p:cBhvr>
                    </p:animEffect>
                  </p:childTnLst>
                </p:cTn>
              </p:par>
            </p:tnLst>
          </p:tmpl>
        </p:tmplLst>
      </p:bldP>
      <p:bldP spid="23" grpId="0" build="p">
        <p:tmplLst>
          <p:tmpl lvl="1">
            <p:tnLst>
              <p:par>
                <p:cTn presetID="22" presetClass="entr" presetSubtype="8" fill="hold" nodeType="afterEffect" nodePh="1">
                  <p:stCondLst>
                    <p:cond delay="0"/>
                  </p:stCondLst>
                  <p:endCondLst>
                    <p:cond evt="begin" delay="0"/>
                  </p:endCondLst>
                  <p:childTnLst>
                    <p:set>
                      <p:cBhvr>
                        <p:cTn dur="1" fill="hold">
                          <p:stCondLst>
                            <p:cond delay="0"/>
                          </p:stCondLst>
                        </p:cTn>
                        <p:tgtEl>
                          <p:spTgt spid="23"/>
                        </p:tgtEl>
                        <p:attrNameLst>
                          <p:attrName>style.visibility</p:attrName>
                        </p:attrNameLst>
                      </p:cBhvr>
                      <p:to>
                        <p:strVal val="visible"/>
                      </p:to>
                    </p:set>
                    <p:animEffect transition="in" filter="wipe(left)">
                      <p:cBhvr>
                        <p:cTn dur="500"/>
                        <p:tgtEl>
                          <p:spTgt spid="23"/>
                        </p:tgtEl>
                      </p:cBhvr>
                    </p:animEffect>
                  </p:childTnLst>
                </p:cTn>
              </p:par>
            </p:tnLst>
          </p:tmpl>
        </p:tmplLst>
      </p:bldP>
      <p:bldP spid="36" grpId="0" build="p">
        <p:tmplLst>
          <p:tmpl lvl="1">
            <p:tnLst>
              <p:par>
                <p:cTn presetID="22" presetClass="entr" presetSubtype="8" fill="hold" nodeType="afterEffect" nodePh="1">
                  <p:stCondLst>
                    <p:cond delay="0"/>
                  </p:stCondLst>
                  <p:endCondLst>
                    <p:cond evt="begin" delay="0"/>
                  </p:end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37" grpId="0" build="p">
        <p:tmplLst>
          <p:tmpl lvl="1">
            <p:tnLst>
              <p:par>
                <p:cTn presetID="22" presetClass="entr" presetSubtype="8" fill="hold" nodeType="afterEffect" nodePh="1">
                  <p:stCondLst>
                    <p:cond delay="0"/>
                  </p:stCondLst>
                  <p:endCondLst>
                    <p:cond evt="begin" delay="0"/>
                  </p:endCondLst>
                  <p:childTnLst>
                    <p:set>
                      <p:cBhvr>
                        <p:cTn dur="1" fill="hold">
                          <p:stCondLst>
                            <p:cond delay="0"/>
                          </p:stCondLst>
                        </p:cTn>
                        <p:tgtEl>
                          <p:spTgt spid="37"/>
                        </p:tgtEl>
                        <p:attrNameLst>
                          <p:attrName>style.visibility</p:attrName>
                        </p:attrNameLst>
                      </p:cBhvr>
                      <p:to>
                        <p:strVal val="visible"/>
                      </p:to>
                    </p:set>
                    <p:animEffect transition="in" filter="wipe(left)">
                      <p:cBhvr>
                        <p:cTn dur="500"/>
                        <p:tgtEl>
                          <p:spTgt spid="37"/>
                        </p:tgtEl>
                      </p:cBhvr>
                    </p:animEffect>
                  </p:childTnLst>
                </p:cTn>
              </p:par>
            </p:tnLst>
          </p:tmpl>
        </p:tmplLst>
      </p:bldP>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7_Pic5">
    <p:spTree>
      <p:nvGrpSpPr>
        <p:cNvPr id="1" name=""/>
        <p:cNvGrpSpPr/>
        <p:nvPr/>
      </p:nvGrpSpPr>
      <p:grpSpPr>
        <a:xfrm>
          <a:off x="0" y="0"/>
          <a:ext cx="0" cy="0"/>
          <a:chOff x="0" y="0"/>
          <a:chExt cx="0" cy="0"/>
        </a:xfrm>
      </p:grpSpPr>
      <p:sp>
        <p:nvSpPr>
          <p:cNvPr id="9" name="Rectangle 8"/>
          <p:cNvSpPr/>
          <p:nvPr userDrawn="1"/>
        </p:nvSpPr>
        <p:spPr>
          <a:xfrm>
            <a:off x="572166" y="1530808"/>
            <a:ext cx="5446831" cy="2481531"/>
          </a:xfrm>
          <a:prstGeom prst="rect">
            <a:avLst/>
          </a:prstGeom>
          <a:solidFill>
            <a:srgbClr val="D5E6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35" name="Picture Placeholder 7"/>
          <p:cNvSpPr>
            <a:spLocks noGrp="1"/>
          </p:cNvSpPr>
          <p:nvPr>
            <p:ph type="pic" sz="quarter" idx="32" hasCustomPrompt="1"/>
          </p:nvPr>
        </p:nvSpPr>
        <p:spPr>
          <a:xfrm>
            <a:off x="572166" y="4012339"/>
            <a:ext cx="5446831" cy="2133600"/>
          </a:xfrm>
          <a:prstGeom prst="rect">
            <a:avLst/>
          </a:prstGeom>
          <a:solidFill>
            <a:schemeClr val="tx1">
              <a:lumMod val="25000"/>
              <a:lumOff val="75000"/>
            </a:schemeClr>
          </a:solidFill>
          <a:ln w="19050">
            <a:noFill/>
          </a:ln>
        </p:spPr>
        <p:txBody>
          <a:bodyPr tIns="0" bIns="182880" anchor="b"/>
          <a:lstStyle>
            <a:lvl1pPr algn="ctr" rtl="0">
              <a:buNone/>
              <a:defRPr sz="1600">
                <a:solidFill>
                  <a:schemeClr val="tx1">
                    <a:lumMod val="50000"/>
                    <a:lumOff val="50000"/>
                  </a:schemeClr>
                </a:solidFill>
              </a:defRPr>
            </a:lvl1pPr>
          </a:lstStyle>
          <a:p>
            <a:r>
              <a:rPr lang="en-US" dirty="0"/>
              <a:t>Click icon to add image</a:t>
            </a:r>
          </a:p>
        </p:txBody>
      </p:sp>
      <p:sp>
        <p:nvSpPr>
          <p:cNvPr id="20" name="Text Placeholder 3"/>
          <p:cNvSpPr>
            <a:spLocks noGrp="1"/>
          </p:cNvSpPr>
          <p:nvPr>
            <p:ph type="body" sz="half" idx="22"/>
          </p:nvPr>
        </p:nvSpPr>
        <p:spPr>
          <a:xfrm>
            <a:off x="744328" y="2052488"/>
            <a:ext cx="5122253" cy="1740309"/>
          </a:xfrm>
          <a:prstGeom prst="rect">
            <a:avLst/>
          </a:prstGeom>
        </p:spPr>
        <p:txBody>
          <a:bodyPr wrap="square" lIns="0" tIns="0" rIns="0" bIns="0" anchor="t">
            <a:noAutofit/>
          </a:bodyPr>
          <a:lstStyle>
            <a:lvl1pPr marL="0" indent="0" algn="just">
              <a:buNone/>
              <a:defRPr sz="1467" b="0" baseline="0">
                <a:solidFill>
                  <a:schemeClr val="tx1">
                    <a:lumMod val="50000"/>
                    <a:lumOff val="50000"/>
                  </a:schemeClr>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algn="ctr"/>
            <a:endParaRPr lang="en-US" sz="1333" dirty="0">
              <a:solidFill>
                <a:schemeClr val="tx1">
                  <a:lumMod val="50000"/>
                  <a:lumOff val="50000"/>
                </a:schemeClr>
              </a:solidFill>
            </a:endParaRPr>
          </a:p>
          <a:p>
            <a:pPr algn="ctr"/>
            <a:endParaRPr lang="en-US" sz="1333" dirty="0">
              <a:solidFill>
                <a:schemeClr val="tx1">
                  <a:lumMod val="50000"/>
                  <a:lumOff val="50000"/>
                </a:schemeClr>
              </a:solidFill>
            </a:endParaRPr>
          </a:p>
          <a:p>
            <a:pPr algn="ctr"/>
            <a:endParaRPr lang="en-US" sz="1333" dirty="0">
              <a:solidFill>
                <a:schemeClr val="tx1">
                  <a:lumMod val="50000"/>
                  <a:lumOff val="50000"/>
                </a:schemeClr>
              </a:solidFill>
            </a:endParaRPr>
          </a:p>
          <a:p>
            <a:pPr algn="ctr"/>
            <a:endParaRPr lang="en-US" sz="1333" dirty="0">
              <a:solidFill>
                <a:schemeClr val="tx1">
                  <a:lumMod val="50000"/>
                  <a:lumOff val="50000"/>
                </a:schemeClr>
              </a:solidFill>
            </a:endParaRPr>
          </a:p>
          <a:p>
            <a:pPr algn="ctr"/>
            <a:endParaRPr lang="en-US" sz="1333" dirty="0">
              <a:solidFill>
                <a:schemeClr val="tx1">
                  <a:lumMod val="50000"/>
                  <a:lumOff val="50000"/>
                </a:schemeClr>
              </a:solidFill>
            </a:endParaRPr>
          </a:p>
          <a:p>
            <a:pPr algn="ctr"/>
            <a:endParaRPr lang="en-US" sz="1333" dirty="0">
              <a:solidFill>
                <a:schemeClr val="tx1">
                  <a:lumMod val="50000"/>
                  <a:lumOff val="50000"/>
                </a:schemeClr>
              </a:solidFill>
            </a:endParaRPr>
          </a:p>
          <a:p>
            <a:pPr algn="ctr"/>
            <a:endParaRPr lang="en-US" sz="1333" dirty="0">
              <a:solidFill>
                <a:schemeClr val="tx1">
                  <a:lumMod val="50000"/>
                  <a:lumOff val="50000"/>
                </a:schemeClr>
              </a:solidFill>
            </a:endParaRPr>
          </a:p>
        </p:txBody>
      </p:sp>
      <p:sp>
        <p:nvSpPr>
          <p:cNvPr id="23" name="Text Placeholder 3"/>
          <p:cNvSpPr>
            <a:spLocks noGrp="1"/>
          </p:cNvSpPr>
          <p:nvPr>
            <p:ph type="body" sz="half" idx="23"/>
          </p:nvPr>
        </p:nvSpPr>
        <p:spPr>
          <a:xfrm>
            <a:off x="744328" y="1698525"/>
            <a:ext cx="5122253" cy="257040"/>
          </a:xfrm>
          <a:prstGeom prst="rect">
            <a:avLst/>
          </a:prstGeom>
        </p:spPr>
        <p:txBody>
          <a:bodyPr wrap="none" lIns="0" tIns="0" rIns="0" bIns="0" anchor="ctr">
            <a:noAutofit/>
          </a:bodyPr>
          <a:lstStyle>
            <a:lvl1pPr marL="0" indent="0" algn="l">
              <a:buNone/>
              <a:defRPr sz="1867" b="1" baseline="0">
                <a:solidFill>
                  <a:schemeClr val="tx1">
                    <a:lumMod val="50000"/>
                    <a:lumOff val="50000"/>
                  </a:schemeClr>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endParaRPr lang="en-US" dirty="0"/>
          </a:p>
        </p:txBody>
      </p:sp>
      <p:sp>
        <p:nvSpPr>
          <p:cNvPr id="10" name="Rectangle 9"/>
          <p:cNvSpPr/>
          <p:nvPr userDrawn="1"/>
        </p:nvSpPr>
        <p:spPr>
          <a:xfrm>
            <a:off x="6142003" y="1530808"/>
            <a:ext cx="5446831" cy="2481531"/>
          </a:xfrm>
          <a:prstGeom prst="rect">
            <a:avLst/>
          </a:prstGeom>
          <a:solidFill>
            <a:srgbClr val="D5E6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1" name="Picture Placeholder 7"/>
          <p:cNvSpPr>
            <a:spLocks noGrp="1"/>
          </p:cNvSpPr>
          <p:nvPr>
            <p:ph type="pic" sz="quarter" idx="33" hasCustomPrompt="1"/>
          </p:nvPr>
        </p:nvSpPr>
        <p:spPr>
          <a:xfrm>
            <a:off x="6142003" y="4012339"/>
            <a:ext cx="5446831" cy="2133600"/>
          </a:xfrm>
          <a:prstGeom prst="rect">
            <a:avLst/>
          </a:prstGeom>
          <a:solidFill>
            <a:schemeClr val="tx1">
              <a:lumMod val="25000"/>
              <a:lumOff val="75000"/>
            </a:schemeClr>
          </a:solidFill>
          <a:ln w="19050">
            <a:noFill/>
          </a:ln>
        </p:spPr>
        <p:txBody>
          <a:bodyPr tIns="0" bIns="182880" anchor="b"/>
          <a:lstStyle>
            <a:lvl1pPr algn="ctr" rtl="0">
              <a:buNone/>
              <a:defRPr sz="1600">
                <a:solidFill>
                  <a:schemeClr val="tx1">
                    <a:lumMod val="50000"/>
                    <a:lumOff val="50000"/>
                  </a:schemeClr>
                </a:solidFill>
              </a:defRPr>
            </a:lvl1pPr>
          </a:lstStyle>
          <a:p>
            <a:r>
              <a:rPr lang="en-US" dirty="0"/>
              <a:t>Click icon to add image</a:t>
            </a:r>
          </a:p>
        </p:txBody>
      </p:sp>
      <p:sp>
        <p:nvSpPr>
          <p:cNvPr id="12" name="Text Placeholder 3"/>
          <p:cNvSpPr>
            <a:spLocks noGrp="1"/>
          </p:cNvSpPr>
          <p:nvPr>
            <p:ph type="body" sz="half" idx="34"/>
          </p:nvPr>
        </p:nvSpPr>
        <p:spPr>
          <a:xfrm>
            <a:off x="6314166" y="2052488"/>
            <a:ext cx="5122253" cy="1740309"/>
          </a:xfrm>
          <a:prstGeom prst="rect">
            <a:avLst/>
          </a:prstGeom>
        </p:spPr>
        <p:txBody>
          <a:bodyPr wrap="square" lIns="0" tIns="0" rIns="0" bIns="0" anchor="t">
            <a:noAutofit/>
          </a:bodyPr>
          <a:lstStyle>
            <a:lvl1pPr marL="0" indent="0" algn="just">
              <a:buNone/>
              <a:defRPr sz="1467" b="0" baseline="0">
                <a:solidFill>
                  <a:schemeClr val="tx1">
                    <a:lumMod val="50000"/>
                    <a:lumOff val="50000"/>
                  </a:schemeClr>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algn="ctr"/>
            <a:endParaRPr lang="en-US" sz="1333" dirty="0">
              <a:solidFill>
                <a:schemeClr val="tx1">
                  <a:lumMod val="50000"/>
                  <a:lumOff val="50000"/>
                </a:schemeClr>
              </a:solidFill>
            </a:endParaRPr>
          </a:p>
          <a:p>
            <a:pPr algn="ctr"/>
            <a:endParaRPr lang="en-US" sz="1333" dirty="0">
              <a:solidFill>
                <a:schemeClr val="tx1">
                  <a:lumMod val="50000"/>
                  <a:lumOff val="50000"/>
                </a:schemeClr>
              </a:solidFill>
            </a:endParaRPr>
          </a:p>
          <a:p>
            <a:pPr algn="ctr"/>
            <a:endParaRPr lang="en-US" sz="1333" dirty="0">
              <a:solidFill>
                <a:schemeClr val="tx1">
                  <a:lumMod val="50000"/>
                  <a:lumOff val="50000"/>
                </a:schemeClr>
              </a:solidFill>
            </a:endParaRPr>
          </a:p>
          <a:p>
            <a:pPr algn="ctr"/>
            <a:endParaRPr lang="en-US" sz="1333" dirty="0">
              <a:solidFill>
                <a:schemeClr val="tx1">
                  <a:lumMod val="50000"/>
                  <a:lumOff val="50000"/>
                </a:schemeClr>
              </a:solidFill>
            </a:endParaRPr>
          </a:p>
          <a:p>
            <a:pPr algn="ctr"/>
            <a:endParaRPr lang="en-US" sz="1333" dirty="0">
              <a:solidFill>
                <a:schemeClr val="tx1">
                  <a:lumMod val="50000"/>
                  <a:lumOff val="50000"/>
                </a:schemeClr>
              </a:solidFill>
            </a:endParaRPr>
          </a:p>
          <a:p>
            <a:pPr algn="ctr"/>
            <a:endParaRPr lang="en-US" sz="1333" dirty="0">
              <a:solidFill>
                <a:schemeClr val="tx1">
                  <a:lumMod val="50000"/>
                  <a:lumOff val="50000"/>
                </a:schemeClr>
              </a:solidFill>
            </a:endParaRPr>
          </a:p>
          <a:p>
            <a:pPr algn="ctr"/>
            <a:endParaRPr lang="en-US" sz="1333" dirty="0">
              <a:solidFill>
                <a:schemeClr val="tx1">
                  <a:lumMod val="50000"/>
                  <a:lumOff val="50000"/>
                </a:schemeClr>
              </a:solidFill>
            </a:endParaRPr>
          </a:p>
        </p:txBody>
      </p:sp>
      <p:sp>
        <p:nvSpPr>
          <p:cNvPr id="13" name="Text Placeholder 3"/>
          <p:cNvSpPr>
            <a:spLocks noGrp="1"/>
          </p:cNvSpPr>
          <p:nvPr>
            <p:ph type="body" sz="half" idx="35"/>
          </p:nvPr>
        </p:nvSpPr>
        <p:spPr>
          <a:xfrm>
            <a:off x="6314166" y="1698525"/>
            <a:ext cx="5122253" cy="257040"/>
          </a:xfrm>
          <a:prstGeom prst="rect">
            <a:avLst/>
          </a:prstGeom>
        </p:spPr>
        <p:txBody>
          <a:bodyPr wrap="none" lIns="0" tIns="0" rIns="0" bIns="0" anchor="ctr">
            <a:noAutofit/>
          </a:bodyPr>
          <a:lstStyle>
            <a:lvl1pPr marL="0" indent="0" algn="l">
              <a:buNone/>
              <a:defRPr sz="1867" b="1" baseline="0">
                <a:solidFill>
                  <a:schemeClr val="tx1">
                    <a:lumMod val="50000"/>
                    <a:lumOff val="50000"/>
                  </a:schemeClr>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endParaRPr lang="en-US" dirty="0"/>
          </a:p>
        </p:txBody>
      </p:sp>
      <p:sp>
        <p:nvSpPr>
          <p:cNvPr id="14" name="Title 1"/>
          <p:cNvSpPr>
            <a:spLocks noGrp="1"/>
          </p:cNvSpPr>
          <p:nvPr>
            <p:ph type="title" hasCustomPrompt="1"/>
          </p:nvPr>
        </p:nvSpPr>
        <p:spPr>
          <a:xfrm>
            <a:off x="2336800" y="216479"/>
            <a:ext cx="7518400" cy="471365"/>
          </a:xfrm>
          <a:prstGeom prst="rect">
            <a:avLst/>
          </a:prstGeom>
        </p:spPr>
        <p:txBody>
          <a:bodyPr wrap="none" lIns="0" tIns="0" rIns="0" bIns="0" anchor="ctr">
            <a:noAutofit/>
          </a:bodyPr>
          <a:lstStyle>
            <a:lvl1pPr algn="ctr">
              <a:defRPr sz="3200" b="0" baseline="0">
                <a:solidFill>
                  <a:schemeClr val="tx1">
                    <a:lumMod val="50000"/>
                    <a:lumOff val="50000"/>
                  </a:schemeClr>
                </a:solidFill>
              </a:defRPr>
            </a:lvl1pPr>
          </a:lstStyle>
          <a:p>
            <a:r>
              <a:rPr lang="en-US" dirty="0"/>
              <a:t>Click To Edit Master Title Style</a:t>
            </a:r>
          </a:p>
        </p:txBody>
      </p:sp>
      <p:sp>
        <p:nvSpPr>
          <p:cNvPr id="15" name="Text Placeholder 3"/>
          <p:cNvSpPr>
            <a:spLocks noGrp="1"/>
          </p:cNvSpPr>
          <p:nvPr>
            <p:ph type="body" sz="half" idx="2" hasCustomPrompt="1"/>
          </p:nvPr>
        </p:nvSpPr>
        <p:spPr>
          <a:xfrm>
            <a:off x="3352800" y="685800"/>
            <a:ext cx="5486400" cy="267661"/>
          </a:xfrm>
          <a:prstGeom prst="rect">
            <a:avLst/>
          </a:prstGeom>
        </p:spPr>
        <p:txBody>
          <a:bodyPr wrap="none" lIns="0" tIns="0" rIns="0" bIns="0" anchor="ctr">
            <a:noAutofit/>
          </a:bodyPr>
          <a:lstStyle>
            <a:lvl1pPr marL="0" indent="0" algn="ctr">
              <a:buNone/>
              <a:defRPr sz="1600" b="1" baseline="0">
                <a:solidFill>
                  <a:srgbClr val="237DB9"/>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Subtext Goes Here</a:t>
            </a:r>
          </a:p>
        </p:txBody>
      </p:sp>
      <p:sp>
        <p:nvSpPr>
          <p:cNvPr id="16" name="Rectangle 7"/>
          <p:cNvSpPr>
            <a:spLocks noChangeArrowheads="1"/>
          </p:cNvSpPr>
          <p:nvPr userDrawn="1"/>
        </p:nvSpPr>
        <p:spPr bwMode="auto">
          <a:xfrm rot="16200000" flipH="1">
            <a:off x="5975350" y="641351"/>
            <a:ext cx="241300" cy="12192000"/>
          </a:xfrm>
          <a:prstGeom prst="rect">
            <a:avLst/>
          </a:prstGeom>
          <a:solidFill>
            <a:srgbClr val="237DB9"/>
          </a:solidFill>
          <a:ln w="9525">
            <a:noFill/>
            <a:miter lim="800000"/>
            <a:headEnd/>
            <a:tailEnd/>
          </a:ln>
        </p:spPr>
        <p:txBody>
          <a:bodyPr vert="horz" wrap="square" lIns="121920" tIns="60960" rIns="121920" bIns="60960" numCol="1" anchor="t" anchorCtr="0" compatLnSpc="1">
            <a:prstTxWarp prst="textNoShape">
              <a:avLst/>
            </a:prstTxWarp>
          </a:bodyPr>
          <a:lstStyle/>
          <a:p>
            <a:endParaRPr lang="en-US" sz="2400" dirty="0"/>
          </a:p>
        </p:txBody>
      </p:sp>
      <p:cxnSp>
        <p:nvCxnSpPr>
          <p:cNvPr id="17" name="Straight Connector 16"/>
          <p:cNvCxnSpPr/>
          <p:nvPr userDrawn="1"/>
        </p:nvCxnSpPr>
        <p:spPr>
          <a:xfrm>
            <a:off x="0" y="6477000"/>
            <a:ext cx="12192000" cy="0"/>
          </a:xfrm>
          <a:prstGeom prst="line">
            <a:avLst/>
          </a:prstGeom>
          <a:ln>
            <a:solidFill>
              <a:srgbClr val="F5B31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34812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Main Title+ SubTitle+Number">
    <p:spTree>
      <p:nvGrpSpPr>
        <p:cNvPr id="1" name=""/>
        <p:cNvGrpSpPr/>
        <p:nvPr/>
      </p:nvGrpSpPr>
      <p:grpSpPr>
        <a:xfrm>
          <a:off x="0" y="0"/>
          <a:ext cx="0" cy="0"/>
          <a:chOff x="0" y="0"/>
          <a:chExt cx="0" cy="0"/>
        </a:xfrm>
      </p:grpSpPr>
      <p:sp>
        <p:nvSpPr>
          <p:cNvPr id="4" name="Rectangle 7"/>
          <p:cNvSpPr>
            <a:spLocks noChangeArrowheads="1"/>
          </p:cNvSpPr>
          <p:nvPr userDrawn="1"/>
        </p:nvSpPr>
        <p:spPr bwMode="auto">
          <a:xfrm rot="16200000" flipH="1">
            <a:off x="5975350" y="641351"/>
            <a:ext cx="241300" cy="12192000"/>
          </a:xfrm>
          <a:prstGeom prst="rect">
            <a:avLst/>
          </a:prstGeom>
          <a:solidFill>
            <a:srgbClr val="237DB9"/>
          </a:solidFill>
          <a:ln w="9525">
            <a:noFill/>
            <a:miter lim="800000"/>
            <a:headEnd/>
            <a:tailEnd/>
          </a:ln>
        </p:spPr>
        <p:txBody>
          <a:bodyPr vert="horz" wrap="square" lIns="121920" tIns="60960" rIns="121920" bIns="60960" numCol="1" anchor="t" anchorCtr="0" compatLnSpc="1">
            <a:prstTxWarp prst="textNoShape">
              <a:avLst/>
            </a:prstTxWarp>
          </a:bodyPr>
          <a:lstStyle/>
          <a:p>
            <a:endParaRPr lang="en-US" sz="2400" dirty="0"/>
          </a:p>
        </p:txBody>
      </p:sp>
      <p:cxnSp>
        <p:nvCxnSpPr>
          <p:cNvPr id="5" name="Straight Connector 4"/>
          <p:cNvCxnSpPr/>
          <p:nvPr userDrawn="1"/>
        </p:nvCxnSpPr>
        <p:spPr>
          <a:xfrm>
            <a:off x="0" y="6477000"/>
            <a:ext cx="12192000" cy="0"/>
          </a:xfrm>
          <a:prstGeom prst="line">
            <a:avLst/>
          </a:prstGeom>
          <a:ln>
            <a:solidFill>
              <a:srgbClr val="F5B317"/>
            </a:solidFill>
          </a:ln>
        </p:spPr>
        <p:style>
          <a:lnRef idx="1">
            <a:schemeClr val="accent1"/>
          </a:lnRef>
          <a:fillRef idx="0">
            <a:schemeClr val="accent1"/>
          </a:fillRef>
          <a:effectRef idx="0">
            <a:schemeClr val="accent1"/>
          </a:effectRef>
          <a:fontRef idx="minor">
            <a:schemeClr val="tx1"/>
          </a:fontRef>
        </p:style>
      </p:cxnSp>
      <p:sp>
        <p:nvSpPr>
          <p:cNvPr id="6" name="Title 1"/>
          <p:cNvSpPr>
            <a:spLocks noGrp="1"/>
          </p:cNvSpPr>
          <p:nvPr>
            <p:ph type="title" hasCustomPrompt="1"/>
          </p:nvPr>
        </p:nvSpPr>
        <p:spPr>
          <a:xfrm>
            <a:off x="2336800" y="216479"/>
            <a:ext cx="7518400" cy="471365"/>
          </a:xfrm>
          <a:prstGeom prst="rect">
            <a:avLst/>
          </a:prstGeom>
        </p:spPr>
        <p:txBody>
          <a:bodyPr wrap="none" lIns="0" tIns="0" rIns="0" bIns="0" anchor="ctr">
            <a:noAutofit/>
          </a:bodyPr>
          <a:lstStyle>
            <a:lvl1pPr algn="ctr">
              <a:defRPr sz="3200" b="0" baseline="0">
                <a:solidFill>
                  <a:schemeClr val="tx1">
                    <a:lumMod val="50000"/>
                    <a:lumOff val="50000"/>
                  </a:schemeClr>
                </a:solidFill>
              </a:defRPr>
            </a:lvl1pPr>
          </a:lstStyle>
          <a:p>
            <a:r>
              <a:rPr lang="en-US" dirty="0"/>
              <a:t>Click To Edit Master Title Style</a:t>
            </a:r>
          </a:p>
        </p:txBody>
      </p:sp>
      <p:sp>
        <p:nvSpPr>
          <p:cNvPr id="7" name="Text Placeholder 3"/>
          <p:cNvSpPr>
            <a:spLocks noGrp="1"/>
          </p:cNvSpPr>
          <p:nvPr>
            <p:ph type="body" sz="half" idx="2" hasCustomPrompt="1"/>
          </p:nvPr>
        </p:nvSpPr>
        <p:spPr>
          <a:xfrm>
            <a:off x="3352800" y="685800"/>
            <a:ext cx="5486400" cy="267661"/>
          </a:xfrm>
          <a:prstGeom prst="rect">
            <a:avLst/>
          </a:prstGeom>
        </p:spPr>
        <p:txBody>
          <a:bodyPr wrap="none" lIns="0" tIns="0" rIns="0" bIns="0" anchor="ctr">
            <a:noAutofit/>
          </a:bodyPr>
          <a:lstStyle>
            <a:lvl1pPr marL="0" indent="0" algn="ctr">
              <a:buNone/>
              <a:defRPr sz="1600" b="1" baseline="0">
                <a:solidFill>
                  <a:srgbClr val="237DB9"/>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Subtext Goes Here</a:t>
            </a:r>
          </a:p>
        </p:txBody>
      </p:sp>
    </p:spTree>
    <p:extLst>
      <p:ext uri="{BB962C8B-B14F-4D97-AF65-F5344CB8AC3E}">
        <p14:creationId xmlns:p14="http://schemas.microsoft.com/office/powerpoint/2010/main" val="13618676"/>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7F3A51A-633A-BA42-8E9B-DB380D1B3737}" type="datetimeFigureOut">
              <a:rPr lang="en-US" smtClean="0"/>
              <a:t>1/27/2019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520B8B-DBCF-4E47-A40A-B259D26BE7BA}" type="slidenum">
              <a:rPr lang="en-US" smtClean="0"/>
              <a:t>‹#›</a:t>
            </a:fld>
            <a:endParaRPr lang="en-US"/>
          </a:p>
        </p:txBody>
      </p:sp>
      <p:sp>
        <p:nvSpPr>
          <p:cNvPr id="7" name="Round Same Side Corner Rectangle 6"/>
          <p:cNvSpPr/>
          <p:nvPr userDrawn="1"/>
        </p:nvSpPr>
        <p:spPr>
          <a:xfrm rot="10800000" flipH="1">
            <a:off x="11561453" y="1"/>
            <a:ext cx="367550" cy="266414"/>
          </a:xfrm>
          <a:prstGeom prst="round2SameRect">
            <a:avLst/>
          </a:prstGeom>
          <a:solidFill>
            <a:schemeClr val="bg1">
              <a:lumMod val="85000"/>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50000"/>
                  <a:lumOff val="50000"/>
                </a:schemeClr>
              </a:solidFill>
            </a:endParaRPr>
          </a:p>
        </p:txBody>
      </p:sp>
      <p:sp>
        <p:nvSpPr>
          <p:cNvPr id="8" name="TextBox 7"/>
          <p:cNvSpPr txBox="1"/>
          <p:nvPr userDrawn="1"/>
        </p:nvSpPr>
        <p:spPr bwMode="gray">
          <a:xfrm>
            <a:off x="11592828" y="56264"/>
            <a:ext cx="304800" cy="153888"/>
          </a:xfrm>
          <a:prstGeom prst="rect">
            <a:avLst/>
          </a:prstGeom>
        </p:spPr>
        <p:txBody>
          <a:bodyPr vert="horz" wrap="square" lIns="0" tIns="0" rIns="0" bIns="0" rtlCol="0" anchor="ctr">
            <a:spAutoFit/>
          </a:bodyPr>
          <a:lstStyle/>
          <a:p>
            <a:pPr marL="0" algn="ctr" defTabSz="914400" rtl="0" eaLnBrk="1" latinLnBrk="0" hangingPunct="1"/>
            <a:fld id="{6C5AF65D-6854-49AF-ABC5-48B5BA0EA842}" type="slidenum">
              <a:rPr lang="en-US" sz="1000" b="0" i="0" kern="1200" smtClean="0">
                <a:solidFill>
                  <a:srgbClr val="237DB9"/>
                </a:solidFill>
                <a:latin typeface="HP Simplified"/>
                <a:ea typeface="+mn-ea"/>
                <a:cs typeface="HP Simplified"/>
              </a:rPr>
              <a:pPr marL="0" algn="ctr" defTabSz="914400" rtl="0" eaLnBrk="1" latinLnBrk="0" hangingPunct="1"/>
              <a:t>‹#›</a:t>
            </a:fld>
            <a:endParaRPr lang="en-US" sz="1000" b="0" i="0" kern="1200" dirty="0">
              <a:solidFill>
                <a:srgbClr val="237DB9"/>
              </a:solidFill>
              <a:latin typeface="HP Simplified"/>
              <a:ea typeface="+mn-ea"/>
              <a:cs typeface="HP Simplified"/>
            </a:endParaRPr>
          </a:p>
        </p:txBody>
      </p:sp>
    </p:spTree>
    <p:extLst>
      <p:ext uri="{BB962C8B-B14F-4D97-AF65-F5344CB8AC3E}">
        <p14:creationId xmlns:p14="http://schemas.microsoft.com/office/powerpoint/2010/main" val="1683337704"/>
      </p:ext>
    </p:extLst>
  </p:cSld>
  <p:clrMap bg1="lt1" tx1="dk1" bg2="lt2" tx2="dk2" accent1="accent1" accent2="accent2" accent3="accent3" accent4="accent4" accent5="accent5" accent6="accent6" hlink="hlink" folHlink="folHlink"/>
  <p:sldLayoutIdLst>
    <p:sldLayoutId id="2147483660" r:id="rId1"/>
    <p:sldLayoutId id="2147483686"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 id="2147483674" r:id="rId16"/>
    <p:sldLayoutId id="2147483675" r:id="rId17"/>
    <p:sldLayoutId id="2147483676" r:id="rId18"/>
    <p:sldLayoutId id="2147483677" r:id="rId19"/>
    <p:sldLayoutId id="2147483688" r:id="rId20"/>
    <p:sldLayoutId id="2147483678" r:id="rId21"/>
    <p:sldLayoutId id="2147483679" r:id="rId22"/>
    <p:sldLayoutId id="2147483683" r:id="rId23"/>
    <p:sldLayoutId id="2147483649" r:id="rId24"/>
    <p:sldLayoutId id="2147483650" r:id="rId25"/>
    <p:sldLayoutId id="2147483651" r:id="rId26"/>
    <p:sldLayoutId id="2147483652" r:id="rId27"/>
    <p:sldLayoutId id="2147483653" r:id="rId28"/>
    <p:sldLayoutId id="2147483654" r:id="rId29"/>
    <p:sldLayoutId id="2147483655" r:id="rId30"/>
    <p:sldLayoutId id="2147483656" r:id="rId31"/>
    <p:sldLayoutId id="2147483657" r:id="rId32"/>
    <p:sldLayoutId id="2147483658" r:id="rId33"/>
    <p:sldLayoutId id="2147483659" r:id="rId34"/>
    <p:sldLayoutId id="2147483680" r:id="rId35"/>
    <p:sldLayoutId id="2147483685" r:id="rId36"/>
    <p:sldLayoutId id="2147483689" r:id="rId37"/>
    <p:sldLayoutId id="2147483690" r:id="rId38"/>
    <p:sldLayoutId id="2147483691" r:id="rId3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35.xml"/><Relationship Id="rId6" Type="http://schemas.openxmlformats.org/officeDocument/2006/relationships/image" Target="../media/image5.tiff"/><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29.jpeg"/><Relationship Id="rId2" Type="http://schemas.openxmlformats.org/officeDocument/2006/relationships/notesSlide" Target="../notesSlides/notesSlide10.xml"/><Relationship Id="rId1" Type="http://schemas.openxmlformats.org/officeDocument/2006/relationships/slideLayout" Target="../slideLayouts/slideLayout20.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openxmlformats.org/officeDocument/2006/relationships/image" Target="../media/image33.png"/><Relationship Id="rId4" Type="http://schemas.openxmlformats.org/officeDocument/2006/relationships/image" Target="../media/image32.jpeg"/></Relationships>
</file>

<file path=ppt/slides/_rels/slide1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4.xml"/><Relationship Id="rId1" Type="http://schemas.openxmlformats.org/officeDocument/2006/relationships/slideLayout" Target="../slideLayouts/slideLayout6.xml"/><Relationship Id="rId5" Type="http://schemas.openxmlformats.org/officeDocument/2006/relationships/image" Target="../media/image40.jpeg"/><Relationship Id="rId4" Type="http://schemas.openxmlformats.org/officeDocument/2006/relationships/image" Target="../media/image39.jpeg"/></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5.xml"/><Relationship Id="rId1" Type="http://schemas.openxmlformats.org/officeDocument/2006/relationships/slideLayout" Target="../slideLayouts/slideLayout6.xml"/><Relationship Id="rId5" Type="http://schemas.openxmlformats.org/officeDocument/2006/relationships/image" Target="../media/image43.png"/><Relationship Id="rId4" Type="http://schemas.openxmlformats.org/officeDocument/2006/relationships/image" Target="../media/image42.png"/></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48.tiff"/><Relationship Id="rId2" Type="http://schemas.openxmlformats.org/officeDocument/2006/relationships/image" Target="../media/image47.png"/><Relationship Id="rId1" Type="http://schemas.openxmlformats.org/officeDocument/2006/relationships/slideLayout" Target="../slideLayouts/slideLayout13.xml"/><Relationship Id="rId5" Type="http://schemas.openxmlformats.org/officeDocument/2006/relationships/image" Target="../media/image50.png"/><Relationship Id="rId4" Type="http://schemas.openxmlformats.org/officeDocument/2006/relationships/image" Target="../media/image49.jpeg"/></Relationships>
</file>

<file path=ppt/slides/_rels/slide3.xml.rels><?xml version="1.0" encoding="UTF-8" standalone="yes"?>
<Relationships xmlns="http://schemas.openxmlformats.org/package/2006/relationships"><Relationship Id="rId3" Type="http://schemas.openxmlformats.org/officeDocument/2006/relationships/image" Target="../media/image1.emf"/><Relationship Id="rId7" Type="http://schemas.openxmlformats.org/officeDocument/2006/relationships/image" Target="../media/image10.jpg"/><Relationship Id="rId2" Type="http://schemas.openxmlformats.org/officeDocument/2006/relationships/notesSlide" Target="../notesSlides/notesSlide3.xml"/><Relationship Id="rId1" Type="http://schemas.openxmlformats.org/officeDocument/2006/relationships/slideLayout" Target="../slideLayouts/slideLayout37.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hyperlink" Target="#_Toc503341006"/><Relationship Id="rId3" Type="http://schemas.openxmlformats.org/officeDocument/2006/relationships/image" Target="../media/image11.jpeg"/><Relationship Id="rId7" Type="http://schemas.openxmlformats.org/officeDocument/2006/relationships/image" Target="../media/image15.jpeg"/><Relationship Id="rId12" Type="http://schemas.openxmlformats.org/officeDocument/2006/relationships/hyperlink" Target="#_Toc503341010"/><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14.jpeg"/><Relationship Id="rId11" Type="http://schemas.openxmlformats.org/officeDocument/2006/relationships/hyperlink" Target="#_Toc503341009"/><Relationship Id="rId5" Type="http://schemas.openxmlformats.org/officeDocument/2006/relationships/image" Target="../media/image13.jpeg"/><Relationship Id="rId10" Type="http://schemas.openxmlformats.org/officeDocument/2006/relationships/hyperlink" Target="#_Toc503341008"/><Relationship Id="rId4" Type="http://schemas.openxmlformats.org/officeDocument/2006/relationships/image" Target="../media/image12.jpeg"/><Relationship Id="rId9" Type="http://schemas.openxmlformats.org/officeDocument/2006/relationships/hyperlink" Target="#_Toc503341007"/></Relationships>
</file>

<file path=ppt/slides/_rels/slide5.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5.xml"/><Relationship Id="rId1" Type="http://schemas.openxmlformats.org/officeDocument/2006/relationships/slideLayout" Target="../slideLayouts/slideLayout23.xml"/><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6.xml"/><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38.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39.xml"/><Relationship Id="rId5" Type="http://schemas.openxmlformats.org/officeDocument/2006/relationships/image" Target="../media/image24.emf"/><Relationship Id="rId4" Type="http://schemas.openxmlformats.org/officeDocument/2006/relationships/image" Target="../media/image23.jpeg"/></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9.xml"/><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52321" y="0"/>
            <a:ext cx="11439681" cy="6863810"/>
          </a:xfrm>
          <a:prstGeom prst="rect">
            <a:avLst/>
          </a:prstGeom>
          <a:blipFill>
            <a:blip r:embed="rId4"/>
            <a:tile tx="0" ty="0" sx="100000" sy="100000" flip="none" algn="tl"/>
          </a:blipFill>
        </p:spPr>
      </p:pic>
      <p:sp>
        <p:nvSpPr>
          <p:cNvPr id="8" name="Rectangle 7"/>
          <p:cNvSpPr/>
          <p:nvPr/>
        </p:nvSpPr>
        <p:spPr>
          <a:xfrm>
            <a:off x="1" y="5810"/>
            <a:ext cx="9787467" cy="6858000"/>
          </a:xfrm>
          <a:prstGeom prst="rect">
            <a:avLst/>
          </a:prstGeom>
          <a:gradFill flip="none" rotWithShape="1">
            <a:gsLst>
              <a:gs pos="0">
                <a:schemeClr val="bg1">
                  <a:alpha val="0"/>
                </a:schemeClr>
              </a:gs>
              <a:gs pos="78000">
                <a:schemeClr val="bg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p>
        </p:txBody>
      </p:sp>
      <p:pic>
        <p:nvPicPr>
          <p:cNvPr id="4" name="Picture Placeholder 3"/>
          <p:cNvPicPr>
            <a:picLocks noGrp="1" noChangeAspect="1"/>
          </p:cNvPicPr>
          <p:nvPr>
            <p:ph type="pic" sz="quarter" idx="15"/>
          </p:nvPr>
        </p:nvPicPr>
        <p:blipFill rotWithShape="1">
          <a:blip r:embed="rId5" cstate="hqprint">
            <a:alphaModFix amt="27000"/>
            <a:extLst>
              <a:ext uri="{28A0092B-C50C-407E-A947-70E740481C1C}">
                <a14:useLocalDpi xmlns:a14="http://schemas.microsoft.com/office/drawing/2010/main"/>
              </a:ext>
            </a:extLst>
          </a:blip>
          <a:srcRect t="-15481"/>
          <a:stretch/>
        </p:blipFill>
        <p:spPr>
          <a:xfrm>
            <a:off x="309592" y="5985944"/>
            <a:ext cx="6387300" cy="872056"/>
          </a:xfrm>
          <a:noFill/>
        </p:spPr>
      </p:pic>
      <p:sp>
        <p:nvSpPr>
          <p:cNvPr id="15" name="Rectangle 7"/>
          <p:cNvSpPr>
            <a:spLocks noChangeArrowheads="1"/>
          </p:cNvSpPr>
          <p:nvPr/>
        </p:nvSpPr>
        <p:spPr bwMode="auto">
          <a:xfrm rot="16200000" flipH="1">
            <a:off x="5854700" y="-5854700"/>
            <a:ext cx="482600" cy="12192000"/>
          </a:xfrm>
          <a:prstGeom prst="rect">
            <a:avLst/>
          </a:prstGeom>
          <a:solidFill>
            <a:schemeClr val="accent1"/>
          </a:solidFill>
          <a:ln w="9525">
            <a:noFill/>
            <a:miter lim="800000"/>
            <a:headEnd/>
            <a:tailEnd/>
          </a:ln>
        </p:spPr>
        <p:txBody>
          <a:bodyPr vert="horz" wrap="square" lIns="121920" tIns="60960" rIns="121920" bIns="60960" numCol="1" anchor="t" anchorCtr="0" compatLnSpc="1">
            <a:prstTxWarp prst="textNoShape">
              <a:avLst/>
            </a:prstTxWarp>
          </a:bodyPr>
          <a:lstStyle/>
          <a:p>
            <a:endParaRPr lang="en-US" sz="2400" dirty="0"/>
          </a:p>
        </p:txBody>
      </p:sp>
      <p:sp>
        <p:nvSpPr>
          <p:cNvPr id="16" name="Rectangle 8"/>
          <p:cNvSpPr>
            <a:spLocks noChangeArrowheads="1"/>
          </p:cNvSpPr>
          <p:nvPr/>
        </p:nvSpPr>
        <p:spPr bwMode="auto">
          <a:xfrm rot="16200000" flipH="1">
            <a:off x="6065522" y="-5440681"/>
            <a:ext cx="60959" cy="12192001"/>
          </a:xfrm>
          <a:prstGeom prst="rect">
            <a:avLst/>
          </a:prstGeom>
          <a:solidFill>
            <a:schemeClr val="accent2"/>
          </a:solidFill>
          <a:ln w="9525">
            <a:noFill/>
            <a:miter lim="800000"/>
            <a:headEnd/>
            <a:tailEnd/>
          </a:ln>
        </p:spPr>
        <p:txBody>
          <a:bodyPr vert="horz" wrap="square" lIns="121920" tIns="60960" rIns="121920" bIns="60960" numCol="1" anchor="t" anchorCtr="0" compatLnSpc="1">
            <a:prstTxWarp prst="textNoShape">
              <a:avLst/>
            </a:prstTxWarp>
          </a:bodyPr>
          <a:lstStyle/>
          <a:p>
            <a:endParaRPr lang="en-US" sz="2400" dirty="0"/>
          </a:p>
        </p:txBody>
      </p:sp>
      <p:sp>
        <p:nvSpPr>
          <p:cNvPr id="9" name="TextBox 8"/>
          <p:cNvSpPr txBox="1"/>
          <p:nvPr/>
        </p:nvSpPr>
        <p:spPr>
          <a:xfrm>
            <a:off x="685293" y="3406070"/>
            <a:ext cx="4925106" cy="384556"/>
          </a:xfrm>
          <a:prstGeom prst="rect">
            <a:avLst/>
          </a:prstGeom>
          <a:noFill/>
        </p:spPr>
        <p:txBody>
          <a:bodyPr wrap="square" lIns="0" tIns="0" rIns="0" bIns="0" rtlCol="0">
            <a:noAutofit/>
          </a:bodyPr>
          <a:lstStyle/>
          <a:p>
            <a:r>
              <a:rPr lang="en-US" sz="2000" dirty="0">
                <a:solidFill>
                  <a:srgbClr val="237DB9"/>
                </a:solidFill>
              </a:rPr>
              <a:t>Lizmara Kirchner</a:t>
            </a:r>
          </a:p>
          <a:p>
            <a:r>
              <a:rPr lang="en-US" sz="2000" dirty="0">
                <a:solidFill>
                  <a:srgbClr val="237DB9"/>
                </a:solidFill>
              </a:rPr>
              <a:t>World Bank</a:t>
            </a:r>
          </a:p>
          <a:p>
            <a:r>
              <a:rPr lang="en-US" sz="2000" dirty="0">
                <a:solidFill>
                  <a:srgbClr val="237DB9"/>
                </a:solidFill>
              </a:rPr>
              <a:t>January 2019</a:t>
            </a:r>
          </a:p>
        </p:txBody>
      </p:sp>
      <p:sp>
        <p:nvSpPr>
          <p:cNvPr id="10" name="Rectangle 9"/>
          <p:cNvSpPr/>
          <p:nvPr/>
        </p:nvSpPr>
        <p:spPr>
          <a:xfrm>
            <a:off x="585487" y="2112991"/>
            <a:ext cx="5124718" cy="1077218"/>
          </a:xfrm>
          <a:prstGeom prst="rect">
            <a:avLst/>
          </a:prstGeom>
          <a:noFill/>
        </p:spPr>
        <p:txBody>
          <a:bodyPr wrap="square">
            <a:spAutoFit/>
          </a:bodyPr>
          <a:lstStyle/>
          <a:p>
            <a:r>
              <a:rPr lang="en-US" sz="3200" dirty="0">
                <a:solidFill>
                  <a:srgbClr val="237DB9"/>
                </a:solidFill>
              </a:rPr>
              <a:t>Urban Water Security Under Scarcity</a:t>
            </a:r>
          </a:p>
        </p:txBody>
      </p:sp>
      <p:cxnSp>
        <p:nvCxnSpPr>
          <p:cNvPr id="11" name="Straight Connector 10"/>
          <p:cNvCxnSpPr/>
          <p:nvPr/>
        </p:nvCxnSpPr>
        <p:spPr>
          <a:xfrm>
            <a:off x="665758" y="3172324"/>
            <a:ext cx="3753842" cy="0"/>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05382" y="6166762"/>
            <a:ext cx="3069336" cy="600456"/>
          </a:xfrm>
          <a:prstGeom prst="rect">
            <a:avLst/>
          </a:prstGeom>
        </p:spPr>
      </p:pic>
      <p:sp>
        <p:nvSpPr>
          <p:cNvPr id="12" name="TextBox 11">
            <a:extLst>
              <a:ext uri="{FF2B5EF4-FFF2-40B4-BE49-F238E27FC236}">
                <a16:creationId xmlns:a16="http://schemas.microsoft.com/office/drawing/2014/main" id="{FA9F2FF2-A61A-4EA7-BD13-B61FEECA5217}"/>
              </a:ext>
            </a:extLst>
          </p:cNvPr>
          <p:cNvSpPr txBox="1"/>
          <p:nvPr/>
        </p:nvSpPr>
        <p:spPr>
          <a:xfrm>
            <a:off x="685293" y="5796549"/>
            <a:ext cx="6387300" cy="384556"/>
          </a:xfrm>
          <a:prstGeom prst="rect">
            <a:avLst/>
          </a:prstGeom>
          <a:noFill/>
        </p:spPr>
        <p:txBody>
          <a:bodyPr wrap="square" lIns="0" tIns="0" rIns="0" bIns="0" rtlCol="0">
            <a:noAutofit/>
          </a:bodyPr>
          <a:lstStyle/>
          <a:p>
            <a:r>
              <a:rPr lang="en-US" sz="2000" dirty="0">
                <a:solidFill>
                  <a:srgbClr val="237DB9"/>
                </a:solidFill>
              </a:rPr>
              <a:t>Courtesy of the World Bank  Water Scarce Cities Team</a:t>
            </a:r>
          </a:p>
        </p:txBody>
      </p:sp>
    </p:spTree>
    <p:extLst>
      <p:ext uri="{BB962C8B-B14F-4D97-AF65-F5344CB8AC3E}">
        <p14:creationId xmlns:p14="http://schemas.microsoft.com/office/powerpoint/2010/main" val="1928256141"/>
      </p:ext>
    </p:extLst>
  </p:cSld>
  <p:clrMapOvr>
    <a:masterClrMapping/>
  </p:clrMapOvr>
  <p:transition>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676E951-3818-4128-B1AC-80F39FB8A71E}"/>
              </a:ext>
            </a:extLst>
          </p:cNvPr>
          <p:cNvSpPr>
            <a:spLocks noGrp="1"/>
          </p:cNvSpPr>
          <p:nvPr>
            <p:ph type="body" sz="half" idx="28"/>
          </p:nvPr>
        </p:nvSpPr>
        <p:spPr>
          <a:xfrm>
            <a:off x="7456371" y="1654842"/>
            <a:ext cx="4463244" cy="494811"/>
          </a:xfrm>
          <a:solidFill>
            <a:schemeClr val="bg1"/>
          </a:solidFill>
        </p:spPr>
        <p:txBody>
          <a:bodyPr/>
          <a:lstStyle/>
          <a:p>
            <a:pPr marL="285750" indent="-285750">
              <a:spcBef>
                <a:spcPts val="600"/>
              </a:spcBef>
              <a:buFont typeface="Arial" panose="020B0604020202020204" pitchFamily="34" charset="0"/>
              <a:buChar char="•"/>
            </a:pPr>
            <a:r>
              <a:rPr lang="en-US" dirty="0"/>
              <a:t>Promoting water conservation</a:t>
            </a:r>
          </a:p>
          <a:p>
            <a:pPr marL="285750" indent="-285750">
              <a:spcBef>
                <a:spcPts val="600"/>
              </a:spcBef>
              <a:buFont typeface="Arial" panose="020B0604020202020204" pitchFamily="34" charset="0"/>
              <a:buChar char="•"/>
            </a:pPr>
            <a:r>
              <a:rPr lang="en-US" dirty="0"/>
              <a:t>Improving infrastructure efficiency</a:t>
            </a:r>
          </a:p>
        </p:txBody>
      </p:sp>
      <p:sp>
        <p:nvSpPr>
          <p:cNvPr id="4" name="Text Placeholder 3">
            <a:extLst>
              <a:ext uri="{FF2B5EF4-FFF2-40B4-BE49-F238E27FC236}">
                <a16:creationId xmlns:a16="http://schemas.microsoft.com/office/drawing/2014/main" id="{ED60134B-C106-48C5-86A5-9B5DCA721A75}"/>
              </a:ext>
            </a:extLst>
          </p:cNvPr>
          <p:cNvSpPr>
            <a:spLocks noGrp="1"/>
          </p:cNvSpPr>
          <p:nvPr>
            <p:ph type="body" sz="half" idx="29"/>
          </p:nvPr>
        </p:nvSpPr>
        <p:spPr>
          <a:xfrm>
            <a:off x="7456370" y="1378494"/>
            <a:ext cx="4463244" cy="289422"/>
          </a:xfrm>
          <a:solidFill>
            <a:schemeClr val="bg1"/>
          </a:solidFill>
        </p:spPr>
        <p:txBody>
          <a:bodyPr/>
          <a:lstStyle/>
          <a:p>
            <a:r>
              <a:rPr lang="en-US" dirty="0">
                <a:latin typeface="Arial" panose="020B0604020202020204" pitchFamily="34" charset="0"/>
                <a:ea typeface="Calibri" panose="020F0502020204030204" pitchFamily="34" charset="0"/>
                <a:cs typeface="Arial" panose="020B0604020202020204" pitchFamily="34" charset="0"/>
              </a:rPr>
              <a:t>Reducing dependence on abundant water</a:t>
            </a:r>
            <a:endParaRPr lang="en-US" dirty="0">
              <a:latin typeface="Calibri" panose="020F0502020204030204" pitchFamily="34" charset="0"/>
              <a:ea typeface="Calibri" panose="020F0502020204030204" pitchFamily="34" charset="0"/>
              <a:cs typeface="Arial" panose="020B0604020202020204" pitchFamily="34" charset="0"/>
            </a:endParaRPr>
          </a:p>
        </p:txBody>
      </p:sp>
      <p:sp>
        <p:nvSpPr>
          <p:cNvPr id="6" name="Text Placeholder 5">
            <a:extLst>
              <a:ext uri="{FF2B5EF4-FFF2-40B4-BE49-F238E27FC236}">
                <a16:creationId xmlns:a16="http://schemas.microsoft.com/office/drawing/2014/main" id="{1C4739F1-C1F6-482E-83C5-904433D3D537}"/>
              </a:ext>
            </a:extLst>
          </p:cNvPr>
          <p:cNvSpPr>
            <a:spLocks noGrp="1"/>
          </p:cNvSpPr>
          <p:nvPr>
            <p:ph type="body" sz="half" idx="31"/>
          </p:nvPr>
        </p:nvSpPr>
        <p:spPr>
          <a:xfrm>
            <a:off x="7456371" y="2721319"/>
            <a:ext cx="4463244" cy="540035"/>
          </a:xfrm>
          <a:solidFill>
            <a:schemeClr val="bg1"/>
          </a:solidFill>
        </p:spPr>
        <p:txBody>
          <a:bodyPr/>
          <a:lstStyle/>
          <a:p>
            <a:pPr marL="285750" indent="-285750">
              <a:spcBef>
                <a:spcPts val="600"/>
              </a:spcBef>
              <a:buFont typeface="Arial" panose="020B0604020202020204" pitchFamily="34" charset="0"/>
              <a:buChar char="•"/>
            </a:pPr>
            <a:r>
              <a:rPr lang="en-US" dirty="0"/>
              <a:t>Optimizing groundwater management</a:t>
            </a:r>
          </a:p>
          <a:p>
            <a:pPr marL="285750" indent="-285750">
              <a:spcBef>
                <a:spcPts val="600"/>
              </a:spcBef>
              <a:buFont typeface="Arial" panose="020B0604020202020204" pitchFamily="34" charset="0"/>
              <a:buChar char="•"/>
            </a:pPr>
            <a:r>
              <a:rPr lang="en-US" dirty="0"/>
              <a:t>Water banking and virtual transfers</a:t>
            </a:r>
          </a:p>
        </p:txBody>
      </p:sp>
      <p:sp>
        <p:nvSpPr>
          <p:cNvPr id="7" name="Text Placeholder 6">
            <a:extLst>
              <a:ext uri="{FF2B5EF4-FFF2-40B4-BE49-F238E27FC236}">
                <a16:creationId xmlns:a16="http://schemas.microsoft.com/office/drawing/2014/main" id="{2C4061B8-4C84-450A-8875-B649767F715B}"/>
              </a:ext>
            </a:extLst>
          </p:cNvPr>
          <p:cNvSpPr>
            <a:spLocks noGrp="1"/>
          </p:cNvSpPr>
          <p:nvPr>
            <p:ph type="body" sz="half" idx="32"/>
          </p:nvPr>
        </p:nvSpPr>
        <p:spPr>
          <a:xfrm>
            <a:off x="7456370" y="2447762"/>
            <a:ext cx="4463244" cy="289422"/>
          </a:xfrm>
          <a:solidFill>
            <a:schemeClr val="bg1"/>
          </a:solidFill>
        </p:spPr>
        <p:txBody>
          <a:bodyPr/>
          <a:lstStyle/>
          <a:p>
            <a:r>
              <a:rPr lang="en-US" dirty="0">
                <a:latin typeface="Arial" panose="020B0604020202020204" pitchFamily="34" charset="0"/>
                <a:ea typeface="Calibri" panose="020F0502020204030204" pitchFamily="34" charset="0"/>
                <a:cs typeface="Arial" panose="020B0604020202020204" pitchFamily="34" charset="0"/>
              </a:rPr>
              <a:t>Innovative surface and groundwater management</a:t>
            </a:r>
            <a:endParaRPr lang="en-US" dirty="0">
              <a:latin typeface="Calibri" panose="020F0502020204030204" pitchFamily="34" charset="0"/>
              <a:ea typeface="Calibri" panose="020F0502020204030204" pitchFamily="34" charset="0"/>
              <a:cs typeface="Arial" panose="020B0604020202020204" pitchFamily="34" charset="0"/>
            </a:endParaRPr>
          </a:p>
        </p:txBody>
      </p:sp>
      <p:pic>
        <p:nvPicPr>
          <p:cNvPr id="25" name="Picture Placeholder 24">
            <a:extLst>
              <a:ext uri="{FF2B5EF4-FFF2-40B4-BE49-F238E27FC236}">
                <a16:creationId xmlns:a16="http://schemas.microsoft.com/office/drawing/2014/main" id="{B05C26ED-D598-4B43-872E-7B9E9F9B483E}"/>
              </a:ext>
            </a:extLst>
          </p:cNvPr>
          <p:cNvPicPr>
            <a:picLocks noGrp="1" noChangeAspect="1"/>
          </p:cNvPicPr>
          <p:nvPr>
            <p:ph type="pic" sz="quarter" idx="33"/>
          </p:nvPr>
        </p:nvPicPr>
        <p:blipFill>
          <a:blip r:embed="rId3" cstate="hqprint">
            <a:extLst>
              <a:ext uri="{28A0092B-C50C-407E-A947-70E740481C1C}">
                <a14:useLocalDpi xmlns:a14="http://schemas.microsoft.com/office/drawing/2010/main"/>
              </a:ext>
            </a:extLst>
          </a:blip>
          <a:srcRect/>
          <a:stretch>
            <a:fillRect/>
          </a:stretch>
        </p:blipFill>
        <p:spPr>
          <a:xfrm>
            <a:off x="5810446" y="3567806"/>
            <a:ext cx="1358521" cy="806766"/>
          </a:xfrm>
        </p:spPr>
      </p:pic>
      <p:sp>
        <p:nvSpPr>
          <p:cNvPr id="9" name="Text Placeholder 8">
            <a:extLst>
              <a:ext uri="{FF2B5EF4-FFF2-40B4-BE49-F238E27FC236}">
                <a16:creationId xmlns:a16="http://schemas.microsoft.com/office/drawing/2014/main" id="{DA2AF300-48EB-47ED-A533-760A0BFCFFBA}"/>
              </a:ext>
            </a:extLst>
          </p:cNvPr>
          <p:cNvSpPr>
            <a:spLocks noGrp="1"/>
          </p:cNvSpPr>
          <p:nvPr>
            <p:ph type="body" sz="half" idx="34"/>
          </p:nvPr>
        </p:nvSpPr>
        <p:spPr>
          <a:xfrm>
            <a:off x="7456371" y="3706744"/>
            <a:ext cx="4611804" cy="540035"/>
          </a:xfrm>
          <a:solidFill>
            <a:schemeClr val="bg1"/>
          </a:solidFill>
        </p:spPr>
        <p:txBody>
          <a:bodyPr/>
          <a:lstStyle/>
          <a:p>
            <a:pPr marL="285750" indent="-285750">
              <a:spcBef>
                <a:spcPts val="300"/>
              </a:spcBef>
              <a:buFont typeface="Arial" panose="020B0604020202020204" pitchFamily="34" charset="0"/>
              <a:buChar char="•"/>
            </a:pPr>
            <a:r>
              <a:rPr lang="en-US" dirty="0"/>
              <a:t>Stormwater management and rainwater harvesting</a:t>
            </a:r>
          </a:p>
          <a:p>
            <a:pPr marL="285750" indent="-285750">
              <a:spcBef>
                <a:spcPts val="300"/>
              </a:spcBef>
              <a:buFont typeface="Arial" panose="020B0604020202020204" pitchFamily="34" charset="0"/>
              <a:buChar char="•"/>
            </a:pPr>
            <a:r>
              <a:rPr lang="en-US" dirty="0"/>
              <a:t>Wastewater reuse</a:t>
            </a:r>
          </a:p>
          <a:p>
            <a:pPr marL="285750" indent="-285750">
              <a:spcBef>
                <a:spcPts val="300"/>
              </a:spcBef>
              <a:buFont typeface="Arial" panose="020B0604020202020204" pitchFamily="34" charset="0"/>
              <a:buChar char="•"/>
            </a:pPr>
            <a:r>
              <a:rPr lang="en-US" dirty="0"/>
              <a:t>Seawater desalination</a:t>
            </a:r>
          </a:p>
        </p:txBody>
      </p:sp>
      <p:sp>
        <p:nvSpPr>
          <p:cNvPr id="10" name="Text Placeholder 9">
            <a:extLst>
              <a:ext uri="{FF2B5EF4-FFF2-40B4-BE49-F238E27FC236}">
                <a16:creationId xmlns:a16="http://schemas.microsoft.com/office/drawing/2014/main" id="{E0E72AE8-173D-4178-B468-33F1357B6270}"/>
              </a:ext>
            </a:extLst>
          </p:cNvPr>
          <p:cNvSpPr>
            <a:spLocks noGrp="1"/>
          </p:cNvSpPr>
          <p:nvPr>
            <p:ph type="body" sz="half" idx="35"/>
          </p:nvPr>
        </p:nvSpPr>
        <p:spPr>
          <a:xfrm>
            <a:off x="7456370" y="3433187"/>
            <a:ext cx="4463244" cy="289422"/>
          </a:xfrm>
          <a:solidFill>
            <a:schemeClr val="bg1"/>
          </a:solidFill>
        </p:spPr>
        <p:txBody>
          <a:bodyPr/>
          <a:lstStyle/>
          <a:p>
            <a:r>
              <a:rPr lang="en-US" dirty="0">
                <a:latin typeface="Arial" panose="020B0604020202020204" pitchFamily="34" charset="0"/>
                <a:ea typeface="Calibri" panose="020F0502020204030204" pitchFamily="34" charset="0"/>
                <a:cs typeface="Arial" panose="020B0604020202020204" pitchFamily="34" charset="0"/>
              </a:rPr>
              <a:t>Non-conventional water resources </a:t>
            </a:r>
            <a:endParaRPr lang="en-US" dirty="0">
              <a:latin typeface="Calibri" panose="020F0502020204030204" pitchFamily="34" charset="0"/>
              <a:ea typeface="Calibri" panose="020F0502020204030204" pitchFamily="34" charset="0"/>
              <a:cs typeface="Arial" panose="020B0604020202020204" pitchFamily="34" charset="0"/>
            </a:endParaRPr>
          </a:p>
        </p:txBody>
      </p:sp>
      <p:sp>
        <p:nvSpPr>
          <p:cNvPr id="12" name="Text Placeholder 11">
            <a:extLst>
              <a:ext uri="{FF2B5EF4-FFF2-40B4-BE49-F238E27FC236}">
                <a16:creationId xmlns:a16="http://schemas.microsoft.com/office/drawing/2014/main" id="{48F2F89A-2058-4A91-B28D-B3B6CD50D940}"/>
              </a:ext>
            </a:extLst>
          </p:cNvPr>
          <p:cNvSpPr>
            <a:spLocks noGrp="1"/>
          </p:cNvSpPr>
          <p:nvPr>
            <p:ph type="body" sz="half" idx="37"/>
          </p:nvPr>
        </p:nvSpPr>
        <p:spPr>
          <a:xfrm>
            <a:off x="955256" y="1631123"/>
            <a:ext cx="3605161" cy="3512377"/>
          </a:xfrm>
        </p:spPr>
        <p:txBody>
          <a:bodyPr/>
          <a:lstStyle/>
          <a:p>
            <a:pPr marL="285750" indent="-285750" algn="l">
              <a:lnSpc>
                <a:spcPct val="100000"/>
              </a:lnSpc>
              <a:buFont typeface="Arial" panose="020B0604020202020204" pitchFamily="34" charset="0"/>
              <a:buChar char="•"/>
            </a:pPr>
            <a:r>
              <a:rPr lang="en-US" sz="1600" dirty="0">
                <a:solidFill>
                  <a:schemeClr val="tx1">
                    <a:lumMod val="75000"/>
                    <a:lumOff val="25000"/>
                  </a:schemeClr>
                </a:solidFill>
              </a:rPr>
              <a:t>Although many of the solutions and success stories are known, few are </a:t>
            </a:r>
            <a:r>
              <a:rPr lang="en-US" sz="1600" b="1" dirty="0">
                <a:solidFill>
                  <a:schemeClr val="tx1">
                    <a:lumMod val="75000"/>
                    <a:lumOff val="25000"/>
                  </a:schemeClr>
                </a:solidFill>
              </a:rPr>
              <a:t>documented, available or accessible</a:t>
            </a:r>
          </a:p>
          <a:p>
            <a:pPr marL="285750" indent="-285750" algn="l">
              <a:lnSpc>
                <a:spcPct val="100000"/>
              </a:lnSpc>
              <a:buFont typeface="Arial" panose="020B0604020202020204" pitchFamily="34" charset="0"/>
              <a:buChar char="•"/>
            </a:pPr>
            <a:r>
              <a:rPr lang="en-US" sz="1600" dirty="0">
                <a:solidFill>
                  <a:schemeClr val="tx1">
                    <a:lumMod val="75000"/>
                    <a:lumOff val="25000"/>
                  </a:schemeClr>
                </a:solidFill>
              </a:rPr>
              <a:t>Beyond desalination, reuse, etc., the optimized and collaborative management of</a:t>
            </a:r>
            <a:r>
              <a:rPr lang="en-US" sz="1600" b="1" dirty="0">
                <a:solidFill>
                  <a:schemeClr val="tx1">
                    <a:lumMod val="75000"/>
                    <a:lumOff val="25000"/>
                  </a:schemeClr>
                </a:solidFill>
              </a:rPr>
              <a:t> </a:t>
            </a:r>
            <a:r>
              <a:rPr lang="en-US" sz="1600" dirty="0">
                <a:solidFill>
                  <a:schemeClr val="tx1">
                    <a:lumMod val="75000"/>
                    <a:lumOff val="25000"/>
                  </a:schemeClr>
                </a:solidFill>
              </a:rPr>
              <a:t>surface,</a:t>
            </a:r>
            <a:r>
              <a:rPr lang="en-US" sz="1600" b="1" dirty="0">
                <a:solidFill>
                  <a:schemeClr val="tx1">
                    <a:lumMod val="75000"/>
                    <a:lumOff val="25000"/>
                  </a:schemeClr>
                </a:solidFill>
              </a:rPr>
              <a:t> and even more so groundwater</a:t>
            </a:r>
            <a:r>
              <a:rPr lang="en-US" sz="1600" dirty="0">
                <a:solidFill>
                  <a:schemeClr val="tx1">
                    <a:lumMod val="75000"/>
                    <a:lumOff val="25000"/>
                  </a:schemeClr>
                </a:solidFill>
              </a:rPr>
              <a:t> can bolster resilience to urban water scarcity </a:t>
            </a:r>
          </a:p>
          <a:p>
            <a:pPr marL="285750" indent="-285750" algn="l">
              <a:lnSpc>
                <a:spcPct val="100000"/>
              </a:lnSpc>
              <a:buFont typeface="Arial" panose="020B0604020202020204" pitchFamily="34" charset="0"/>
              <a:buChar char="•"/>
            </a:pPr>
            <a:r>
              <a:rPr lang="en-US" sz="1600" dirty="0">
                <a:solidFill>
                  <a:schemeClr val="tx1">
                    <a:lumMod val="75000"/>
                    <a:lumOff val="25000"/>
                  </a:schemeClr>
                </a:solidFill>
              </a:rPr>
              <a:t>The majority of solutions are </a:t>
            </a:r>
            <a:r>
              <a:rPr lang="en-US" sz="1600" b="1" dirty="0">
                <a:solidFill>
                  <a:schemeClr val="tx1">
                    <a:lumMod val="75000"/>
                    <a:lumOff val="25000"/>
                  </a:schemeClr>
                </a:solidFill>
              </a:rPr>
              <a:t>not technological</a:t>
            </a:r>
            <a:r>
              <a:rPr lang="en-US" sz="1600" dirty="0">
                <a:solidFill>
                  <a:schemeClr val="tx1">
                    <a:lumMod val="75000"/>
                    <a:lumOff val="25000"/>
                  </a:schemeClr>
                </a:solidFill>
              </a:rPr>
              <a:t>, but rather relate to sector governance and utility management strategies</a:t>
            </a:r>
          </a:p>
          <a:p>
            <a:pPr algn="l">
              <a:lnSpc>
                <a:spcPct val="100000"/>
              </a:lnSpc>
            </a:pPr>
            <a:endParaRPr lang="en-US" sz="1600" dirty="0">
              <a:solidFill>
                <a:schemeClr val="tx1">
                  <a:lumMod val="75000"/>
                  <a:lumOff val="25000"/>
                </a:schemeClr>
              </a:solidFill>
            </a:endParaRPr>
          </a:p>
        </p:txBody>
      </p:sp>
      <p:sp>
        <p:nvSpPr>
          <p:cNvPr id="14" name="Title 13">
            <a:extLst>
              <a:ext uri="{FF2B5EF4-FFF2-40B4-BE49-F238E27FC236}">
                <a16:creationId xmlns:a16="http://schemas.microsoft.com/office/drawing/2014/main" id="{E750A8A6-9D10-49AA-BDED-9F964214581B}"/>
              </a:ext>
            </a:extLst>
          </p:cNvPr>
          <p:cNvSpPr>
            <a:spLocks noGrp="1"/>
          </p:cNvSpPr>
          <p:nvPr>
            <p:ph type="title"/>
          </p:nvPr>
        </p:nvSpPr>
        <p:spPr>
          <a:xfrm>
            <a:off x="2336800" y="349829"/>
            <a:ext cx="7518400" cy="471365"/>
          </a:xfrm>
        </p:spPr>
        <p:txBody>
          <a:bodyPr/>
          <a:lstStyle/>
          <a:p>
            <a:r>
              <a:rPr lang="en-US" dirty="0"/>
              <a:t>A range of solutions to operationalize these principles</a:t>
            </a:r>
          </a:p>
        </p:txBody>
      </p:sp>
      <p:pic>
        <p:nvPicPr>
          <p:cNvPr id="29" name="Picture Placeholder 28">
            <a:extLst>
              <a:ext uri="{FF2B5EF4-FFF2-40B4-BE49-F238E27FC236}">
                <a16:creationId xmlns:a16="http://schemas.microsoft.com/office/drawing/2014/main" id="{54530DF5-3A70-4313-A025-DDA2C5B8946D}"/>
              </a:ext>
            </a:extLst>
          </p:cNvPr>
          <p:cNvPicPr>
            <a:picLocks noGrp="1" noChangeAspect="1"/>
          </p:cNvPicPr>
          <p:nvPr>
            <p:ph type="pic" sz="quarter" idx="39"/>
          </p:nvPr>
        </p:nvPicPr>
        <p:blipFill>
          <a:blip r:embed="rId4" cstate="hqprint">
            <a:extLst>
              <a:ext uri="{28A0092B-C50C-407E-A947-70E740481C1C}">
                <a14:useLocalDpi xmlns:a14="http://schemas.microsoft.com/office/drawing/2010/main"/>
              </a:ext>
            </a:extLst>
          </a:blip>
          <a:srcRect/>
          <a:stretch>
            <a:fillRect/>
          </a:stretch>
        </p:blipFill>
        <p:spPr>
          <a:xfrm>
            <a:off x="5810446" y="4645005"/>
            <a:ext cx="1358521" cy="806766"/>
          </a:xfrm>
        </p:spPr>
      </p:pic>
      <p:sp>
        <p:nvSpPr>
          <p:cNvPr id="17" name="Text Placeholder 16">
            <a:extLst>
              <a:ext uri="{FF2B5EF4-FFF2-40B4-BE49-F238E27FC236}">
                <a16:creationId xmlns:a16="http://schemas.microsoft.com/office/drawing/2014/main" id="{C5FE1861-3F32-4959-8989-B02A806A3579}"/>
              </a:ext>
            </a:extLst>
          </p:cNvPr>
          <p:cNvSpPr>
            <a:spLocks noGrp="1"/>
          </p:cNvSpPr>
          <p:nvPr>
            <p:ph type="body" sz="half" idx="40"/>
          </p:nvPr>
        </p:nvSpPr>
        <p:spPr>
          <a:xfrm>
            <a:off x="7456371" y="4802993"/>
            <a:ext cx="4463244" cy="540035"/>
          </a:xfrm>
          <a:solidFill>
            <a:schemeClr val="bg1"/>
          </a:solidFill>
        </p:spPr>
        <p:txBody>
          <a:bodyPr/>
          <a:lstStyle/>
          <a:p>
            <a:pPr marL="285750" indent="-285750">
              <a:spcBef>
                <a:spcPts val="300"/>
              </a:spcBef>
              <a:buFont typeface="Arial" panose="020B0604020202020204" pitchFamily="34" charset="0"/>
              <a:buChar char="•"/>
            </a:pPr>
            <a:r>
              <a:rPr lang="en-US" dirty="0"/>
              <a:t>Managing water at scale</a:t>
            </a:r>
          </a:p>
          <a:p>
            <a:pPr marL="285750" indent="-285750">
              <a:spcBef>
                <a:spcPts val="300"/>
              </a:spcBef>
              <a:buFont typeface="Arial" panose="020B0604020202020204" pitchFamily="34" charset="0"/>
              <a:buChar char="•"/>
            </a:pPr>
            <a:r>
              <a:rPr lang="en-US" dirty="0"/>
              <a:t>Cooperation for optimized allocations</a:t>
            </a:r>
          </a:p>
          <a:p>
            <a:pPr marL="285750" indent="-285750">
              <a:spcBef>
                <a:spcPts val="300"/>
              </a:spcBef>
              <a:buFont typeface="Arial" panose="020B0604020202020204" pitchFamily="34" charset="0"/>
              <a:buChar char="•"/>
            </a:pPr>
            <a:r>
              <a:rPr lang="en-US" dirty="0"/>
              <a:t>Water trading</a:t>
            </a:r>
          </a:p>
        </p:txBody>
      </p:sp>
      <p:sp>
        <p:nvSpPr>
          <p:cNvPr id="18" name="Text Placeholder 17">
            <a:extLst>
              <a:ext uri="{FF2B5EF4-FFF2-40B4-BE49-F238E27FC236}">
                <a16:creationId xmlns:a16="http://schemas.microsoft.com/office/drawing/2014/main" id="{72D76DA5-7961-4099-AEAE-7BA0E1CBDD0C}"/>
              </a:ext>
            </a:extLst>
          </p:cNvPr>
          <p:cNvSpPr>
            <a:spLocks noGrp="1"/>
          </p:cNvSpPr>
          <p:nvPr>
            <p:ph type="body" sz="half" idx="41"/>
          </p:nvPr>
        </p:nvSpPr>
        <p:spPr>
          <a:xfrm>
            <a:off x="7456370" y="4541159"/>
            <a:ext cx="4463244" cy="289422"/>
          </a:xfrm>
          <a:solidFill>
            <a:schemeClr val="bg1"/>
          </a:solidFill>
        </p:spPr>
        <p:txBody>
          <a:bodyPr/>
          <a:lstStyle/>
          <a:p>
            <a:r>
              <a:rPr lang="en-US" dirty="0">
                <a:latin typeface="Arial" panose="020B0604020202020204" pitchFamily="34" charset="0"/>
                <a:ea typeface="Calibri" panose="020F0502020204030204" pitchFamily="34" charset="0"/>
                <a:cs typeface="Arial" panose="020B0604020202020204" pitchFamily="34" charset="0"/>
              </a:rPr>
              <a:t>Cooperation with other users</a:t>
            </a:r>
            <a:endParaRPr lang="en-US" dirty="0">
              <a:latin typeface="Calibri" panose="020F0502020204030204" pitchFamily="34" charset="0"/>
              <a:ea typeface="Calibri" panose="020F0502020204030204" pitchFamily="34" charset="0"/>
              <a:cs typeface="Arial" panose="020B0604020202020204" pitchFamily="34" charset="0"/>
            </a:endParaRPr>
          </a:p>
        </p:txBody>
      </p:sp>
      <p:pic>
        <p:nvPicPr>
          <p:cNvPr id="27" name="Picture Placeholder 26">
            <a:extLst>
              <a:ext uri="{FF2B5EF4-FFF2-40B4-BE49-F238E27FC236}">
                <a16:creationId xmlns:a16="http://schemas.microsoft.com/office/drawing/2014/main" id="{1E2C7DD1-9D8B-4521-A021-EF1BDE48EC56}"/>
              </a:ext>
            </a:extLst>
          </p:cNvPr>
          <p:cNvPicPr>
            <a:picLocks noGrp="1" noChangeAspect="1"/>
          </p:cNvPicPr>
          <p:nvPr>
            <p:ph type="pic" sz="quarter" idx="42"/>
          </p:nvPr>
        </p:nvPicPr>
        <p:blipFill>
          <a:blip r:embed="rId5" cstate="hqprint">
            <a:extLst>
              <a:ext uri="{28A0092B-C50C-407E-A947-70E740481C1C}">
                <a14:useLocalDpi xmlns:a14="http://schemas.microsoft.com/office/drawing/2010/main"/>
              </a:ext>
            </a:extLst>
          </a:blip>
          <a:srcRect/>
          <a:stretch>
            <a:fillRect/>
          </a:stretch>
        </p:blipFill>
        <p:spPr>
          <a:xfrm>
            <a:off x="5810446" y="5663538"/>
            <a:ext cx="1358521" cy="806766"/>
          </a:xfrm>
        </p:spPr>
      </p:pic>
      <p:sp>
        <p:nvSpPr>
          <p:cNvPr id="20" name="Text Placeholder 19">
            <a:extLst>
              <a:ext uri="{FF2B5EF4-FFF2-40B4-BE49-F238E27FC236}">
                <a16:creationId xmlns:a16="http://schemas.microsoft.com/office/drawing/2014/main" id="{2C154D5F-DE03-40E2-A47E-19EF5AA1CE05}"/>
              </a:ext>
            </a:extLst>
          </p:cNvPr>
          <p:cNvSpPr>
            <a:spLocks noGrp="1"/>
          </p:cNvSpPr>
          <p:nvPr>
            <p:ph type="body" sz="half" idx="43"/>
          </p:nvPr>
        </p:nvSpPr>
        <p:spPr>
          <a:xfrm>
            <a:off x="7456371" y="5869151"/>
            <a:ext cx="4463244" cy="540035"/>
          </a:xfrm>
          <a:solidFill>
            <a:schemeClr val="bg1"/>
          </a:solidFill>
        </p:spPr>
        <p:txBody>
          <a:bodyPr/>
          <a:lstStyle/>
          <a:p>
            <a:pPr marL="285750" indent="-285750">
              <a:spcBef>
                <a:spcPts val="600"/>
              </a:spcBef>
              <a:buFont typeface="Arial" panose="020B0604020202020204" pitchFamily="34" charset="0"/>
              <a:buChar char="•"/>
            </a:pPr>
            <a:r>
              <a:rPr lang="en-US" dirty="0"/>
              <a:t>Planning under uncertainty</a:t>
            </a:r>
          </a:p>
          <a:p>
            <a:pPr marL="285750" indent="-285750">
              <a:spcBef>
                <a:spcPts val="600"/>
              </a:spcBef>
              <a:buFont typeface="Arial" panose="020B0604020202020204" pitchFamily="34" charset="0"/>
              <a:buChar char="•"/>
            </a:pPr>
            <a:r>
              <a:rPr lang="en-US" dirty="0"/>
              <a:t>Resilient water system operations</a:t>
            </a:r>
          </a:p>
        </p:txBody>
      </p:sp>
      <p:sp>
        <p:nvSpPr>
          <p:cNvPr id="21" name="Text Placeholder 20">
            <a:extLst>
              <a:ext uri="{FF2B5EF4-FFF2-40B4-BE49-F238E27FC236}">
                <a16:creationId xmlns:a16="http://schemas.microsoft.com/office/drawing/2014/main" id="{01CA4F1E-5128-41C6-87AF-C543E14F786D}"/>
              </a:ext>
            </a:extLst>
          </p:cNvPr>
          <p:cNvSpPr>
            <a:spLocks noGrp="1"/>
          </p:cNvSpPr>
          <p:nvPr>
            <p:ph type="body" sz="half" idx="44"/>
          </p:nvPr>
        </p:nvSpPr>
        <p:spPr>
          <a:xfrm>
            <a:off x="7456370" y="5588267"/>
            <a:ext cx="4463244" cy="289422"/>
          </a:xfrm>
          <a:solidFill>
            <a:schemeClr val="bg1"/>
          </a:solidFill>
        </p:spPr>
        <p:txBody>
          <a:bodyPr/>
          <a:lstStyle/>
          <a:p>
            <a:r>
              <a:rPr lang="en-US" dirty="0">
                <a:latin typeface="Arial" panose="020B0604020202020204" pitchFamily="34" charset="0"/>
                <a:ea typeface="Calibri" panose="020F0502020204030204" pitchFamily="34" charset="0"/>
                <a:cs typeface="Arial" panose="020B0604020202020204" pitchFamily="34" charset="0"/>
              </a:rPr>
              <a:t>Adaptive water system designs and operations </a:t>
            </a:r>
            <a:endParaRPr lang="en-US" dirty="0">
              <a:latin typeface="Calibri" panose="020F0502020204030204" pitchFamily="34" charset="0"/>
              <a:ea typeface="Calibri" panose="020F0502020204030204" pitchFamily="34" charset="0"/>
              <a:cs typeface="Arial" panose="020B0604020202020204" pitchFamily="34" charset="0"/>
            </a:endParaRPr>
          </a:p>
        </p:txBody>
      </p:sp>
      <p:pic>
        <p:nvPicPr>
          <p:cNvPr id="23" name="Picture Placeholder 14">
            <a:extLst>
              <a:ext uri="{FF2B5EF4-FFF2-40B4-BE49-F238E27FC236}">
                <a16:creationId xmlns:a16="http://schemas.microsoft.com/office/drawing/2014/main" id="{7D012F67-6AB7-4A87-ACAF-B912743F2042}"/>
              </a:ext>
            </a:extLst>
          </p:cNvPr>
          <p:cNvPicPr>
            <a:picLocks noGrp="1" noChangeAspect="1"/>
          </p:cNvPicPr>
          <p:nvPr>
            <p:ph type="pic" sz="quarter" idx="30"/>
          </p:nvPr>
        </p:nvPicPr>
        <p:blipFill>
          <a:blip r:embed="rId6" cstate="hqprint">
            <a:extLst>
              <a:ext uri="{28A0092B-C50C-407E-A947-70E740481C1C}">
                <a14:useLocalDpi xmlns:a14="http://schemas.microsoft.com/office/drawing/2010/main"/>
              </a:ext>
            </a:extLst>
          </a:blip>
          <a:srcRect/>
          <a:stretch>
            <a:fillRect/>
          </a:stretch>
        </p:blipFill>
        <p:spPr>
          <a:xfrm>
            <a:off x="5810446" y="2534756"/>
            <a:ext cx="1358521" cy="806766"/>
          </a:xfrm>
        </p:spPr>
      </p:pic>
      <p:pic>
        <p:nvPicPr>
          <p:cNvPr id="36" name="Picture 5" descr="H:\dept\gmo\150\152\Graphic Services\PICTURES\GWR\GWRS Neighbor Thank You_102007\IMG_1236.JPG">
            <a:extLst>
              <a:ext uri="{FF2B5EF4-FFF2-40B4-BE49-F238E27FC236}">
                <a16:creationId xmlns:a16="http://schemas.microsoft.com/office/drawing/2014/main" id="{A3135C29-E4C6-4356-B451-BC42B88E144A}"/>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5819970" y="1465134"/>
            <a:ext cx="1358521" cy="808360"/>
          </a:xfrm>
          <a:prstGeom prst="rect">
            <a:avLst/>
          </a:prstGeom>
          <a:noFill/>
          <a:ln w="41275">
            <a:no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90223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28">
            <a:extLst>
              <a:ext uri="{FF2B5EF4-FFF2-40B4-BE49-F238E27FC236}">
                <a16:creationId xmlns:a16="http://schemas.microsoft.com/office/drawing/2014/main" id="{392B5658-A0B1-41A3-9E2E-AD7047A7949C}"/>
              </a:ext>
            </a:extLst>
          </p:cNvPr>
          <p:cNvSpPr/>
          <p:nvPr/>
        </p:nvSpPr>
        <p:spPr bwMode="auto">
          <a:xfrm flipV="1">
            <a:off x="4530592" y="2895599"/>
            <a:ext cx="7285462" cy="3446949"/>
          </a:xfrm>
          <a:prstGeom prst="roundRect">
            <a:avLst>
              <a:gd name="adj" fmla="val 3224"/>
            </a:avLst>
          </a:prstGeom>
          <a:solidFill>
            <a:srgbClr val="E9E9E9"/>
          </a:solidFill>
          <a:ln w="9525">
            <a:noFill/>
            <a:round/>
            <a:headEnd/>
            <a:tailEnd/>
          </a:ln>
        </p:spPr>
        <p:txBody>
          <a:bodyPr vert="horz" wrap="square" lIns="121920" tIns="60960" rIns="121920" bIns="60960" numCol="1" rtlCol="0" anchor="t" anchorCtr="0" compatLnSpc="1">
            <a:prstTxWarp prst="textNoShape">
              <a:avLst/>
            </a:prstTxWarp>
          </a:bodyPr>
          <a:lstStyle/>
          <a:p>
            <a:pPr algn="ctr"/>
            <a:endParaRPr lang="en-US" sz="2400" dirty="0">
              <a:solidFill>
                <a:srgbClr val="5C5C5C"/>
              </a:solidFill>
            </a:endParaRPr>
          </a:p>
        </p:txBody>
      </p:sp>
      <p:sp>
        <p:nvSpPr>
          <p:cNvPr id="22" name="Right Arrow Callout 4">
            <a:extLst>
              <a:ext uri="{FF2B5EF4-FFF2-40B4-BE49-F238E27FC236}">
                <a16:creationId xmlns:a16="http://schemas.microsoft.com/office/drawing/2014/main" id="{BF0DF6E0-611A-4E4E-AA20-04EFCAB5CE8B}"/>
              </a:ext>
            </a:extLst>
          </p:cNvPr>
          <p:cNvSpPr/>
          <p:nvPr/>
        </p:nvSpPr>
        <p:spPr>
          <a:xfrm>
            <a:off x="213632" y="3016726"/>
            <a:ext cx="4225018" cy="2905125"/>
          </a:xfrm>
          <a:prstGeom prst="rightArrowCallout">
            <a:avLst>
              <a:gd name="adj1" fmla="val 431"/>
              <a:gd name="adj2" fmla="val 8084"/>
              <a:gd name="adj3" fmla="val 13111"/>
              <a:gd name="adj4" fmla="val 9276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9" name="Title 18"/>
          <p:cNvSpPr>
            <a:spLocks noGrp="1"/>
          </p:cNvSpPr>
          <p:nvPr>
            <p:ph type="title"/>
          </p:nvPr>
        </p:nvSpPr>
        <p:spPr>
          <a:xfrm>
            <a:off x="1733550" y="434859"/>
            <a:ext cx="8724900" cy="471365"/>
          </a:xfrm>
        </p:spPr>
        <p:txBody>
          <a:bodyPr/>
          <a:lstStyle/>
          <a:p>
            <a:r>
              <a:rPr lang="en-US" dirty="0"/>
              <a:t>Reducing dependence on abundant water </a:t>
            </a:r>
          </a:p>
        </p:txBody>
      </p:sp>
      <p:sp>
        <p:nvSpPr>
          <p:cNvPr id="16" name="TextBox 15">
            <a:extLst>
              <a:ext uri="{FF2B5EF4-FFF2-40B4-BE49-F238E27FC236}">
                <a16:creationId xmlns:a16="http://schemas.microsoft.com/office/drawing/2014/main" id="{241F1A91-8A21-44B0-9A18-4D0CF31F26D4}"/>
              </a:ext>
            </a:extLst>
          </p:cNvPr>
          <p:cNvSpPr txBox="1"/>
          <p:nvPr/>
        </p:nvSpPr>
        <p:spPr>
          <a:xfrm>
            <a:off x="600075" y="1609725"/>
            <a:ext cx="11215979" cy="4139595"/>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tx1">
                    <a:lumMod val="75000"/>
                    <a:lumOff val="25000"/>
                  </a:schemeClr>
                </a:solidFill>
              </a:rPr>
              <a:t>Cities worldwide have </a:t>
            </a:r>
            <a:r>
              <a:rPr lang="en-US" b="1" dirty="0">
                <a:solidFill>
                  <a:schemeClr val="tx1">
                    <a:lumMod val="75000"/>
                    <a:lumOff val="25000"/>
                  </a:schemeClr>
                </a:solidFill>
              </a:rPr>
              <a:t>grown economically </a:t>
            </a:r>
            <a:r>
              <a:rPr lang="en-US" dirty="0">
                <a:solidFill>
                  <a:schemeClr val="tx1">
                    <a:lumMod val="75000"/>
                    <a:lumOff val="25000"/>
                  </a:schemeClr>
                </a:solidFill>
              </a:rPr>
              <a:t>while drastically reducing water demand</a:t>
            </a:r>
          </a:p>
          <a:p>
            <a:endParaRPr lang="en-US" dirty="0">
              <a:solidFill>
                <a:schemeClr val="tx1">
                  <a:lumMod val="75000"/>
                  <a:lumOff val="25000"/>
                </a:schemeClr>
              </a:solidFill>
            </a:endParaRPr>
          </a:p>
          <a:p>
            <a:pPr marL="285750" indent="-285750">
              <a:buFont typeface="Arial" panose="020B0604020202020204" pitchFamily="34" charset="0"/>
              <a:buChar char="•"/>
            </a:pPr>
            <a:r>
              <a:rPr lang="en-US" dirty="0">
                <a:solidFill>
                  <a:schemeClr val="tx1">
                    <a:lumMod val="75000"/>
                    <a:lumOff val="25000"/>
                  </a:schemeClr>
                </a:solidFill>
              </a:rPr>
              <a:t>Measures such as restrictions, pricing, education, public outreach </a:t>
            </a:r>
            <a:r>
              <a:rPr lang="en-US" b="1" dirty="0">
                <a:solidFill>
                  <a:schemeClr val="tx1">
                    <a:lumMod val="75000"/>
                    <a:lumOff val="25000"/>
                  </a:schemeClr>
                </a:solidFill>
              </a:rPr>
              <a:t>can effectively reduce </a:t>
            </a:r>
            <a:r>
              <a:rPr lang="en-US" dirty="0">
                <a:solidFill>
                  <a:schemeClr val="tx1">
                    <a:lumMod val="75000"/>
                    <a:lumOff val="25000"/>
                  </a:schemeClr>
                </a:solidFill>
              </a:rPr>
              <a:t>water demand</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r>
              <a:rPr lang="en-US" dirty="0"/>
              <a:t> </a:t>
            </a:r>
          </a:p>
          <a:p>
            <a:pPr marL="285750" indent="-285750">
              <a:buFont typeface="Arial" panose="020B0604020202020204" pitchFamily="34" charset="0"/>
              <a:buChar char="•"/>
            </a:pPr>
            <a:endParaRPr lang="en-US" dirty="0"/>
          </a:p>
          <a:p>
            <a:endParaRPr lang="en-US" dirty="0"/>
          </a:p>
          <a:p>
            <a:endParaRPr lang="en-US" dirty="0"/>
          </a:p>
          <a:p>
            <a:endParaRPr lang="en-US" dirty="0"/>
          </a:p>
          <a:p>
            <a:endParaRPr lang="en-US" dirty="0"/>
          </a:p>
          <a:p>
            <a:endParaRPr lang="en-US" dirty="0"/>
          </a:p>
          <a:p>
            <a:endParaRPr lang="en-US" dirty="0"/>
          </a:p>
          <a:p>
            <a:endParaRPr lang="en-US" sz="1100" dirty="0"/>
          </a:p>
        </p:txBody>
      </p:sp>
      <p:sp>
        <p:nvSpPr>
          <p:cNvPr id="7" name="TextBox 6">
            <a:extLst>
              <a:ext uri="{FF2B5EF4-FFF2-40B4-BE49-F238E27FC236}">
                <a16:creationId xmlns:a16="http://schemas.microsoft.com/office/drawing/2014/main" id="{0C027584-D7BD-4CFF-900A-4FC29ECCD390}"/>
              </a:ext>
            </a:extLst>
          </p:cNvPr>
          <p:cNvSpPr txBox="1"/>
          <p:nvPr/>
        </p:nvSpPr>
        <p:spPr>
          <a:xfrm>
            <a:off x="4565550" y="3020498"/>
            <a:ext cx="7250504" cy="3108542"/>
          </a:xfrm>
          <a:prstGeom prst="rect">
            <a:avLst/>
          </a:prstGeom>
          <a:noFill/>
          <a:ln w="9525">
            <a:noFill/>
            <a:round/>
            <a:headEnd/>
            <a:tailEnd/>
          </a:ln>
        </p:spPr>
        <p:txBody>
          <a:bodyPr vert="horz" wrap="square" lIns="121920" tIns="60960" rIns="121920" bIns="60960" numCol="1" rtlCol="0" anchor="t" anchorCtr="0" compatLnSpc="1">
            <a:prstTxWarp prst="textNoShape">
              <a:avLst/>
            </a:prstTxWarp>
          </a:bodyPr>
          <a:lstStyle>
            <a:defPPr>
              <a:defRPr lang="en-US"/>
            </a:defPPr>
            <a:lvl1pPr algn="ctr">
              <a:defRPr sz="2400">
                <a:solidFill>
                  <a:schemeClr val="bg1"/>
                </a:solidFill>
              </a:defRPr>
            </a:lvl1pPr>
          </a:lstStyle>
          <a:p>
            <a:pPr marL="285750" indent="-285750" algn="l">
              <a:buFont typeface="Arial" panose="020B0604020202020204" pitchFamily="34" charset="0"/>
              <a:buChar char="-"/>
            </a:pPr>
            <a:r>
              <a:rPr lang="en-US" sz="1400" b="1" dirty="0">
                <a:solidFill>
                  <a:schemeClr val="tx1">
                    <a:lumMod val="75000"/>
                    <a:lumOff val="25000"/>
                  </a:schemeClr>
                </a:solidFill>
              </a:rPr>
              <a:t>Crises</a:t>
            </a:r>
            <a:r>
              <a:rPr lang="en-US" sz="1400" dirty="0">
                <a:solidFill>
                  <a:schemeClr val="tx1">
                    <a:lumMod val="75000"/>
                    <a:lumOff val="25000"/>
                  </a:schemeClr>
                </a:solidFill>
              </a:rPr>
              <a:t> as policy windows. Only in best cases (Australia), restrictions are recognized as good water use practices, gains are maintained post-drought</a:t>
            </a:r>
          </a:p>
          <a:p>
            <a:pPr marL="285750" indent="-285750" algn="l">
              <a:buFont typeface="Arial" panose="020B0604020202020204" pitchFamily="34" charset="0"/>
              <a:buChar char="-"/>
            </a:pPr>
            <a:endParaRPr lang="en-US" sz="1400" dirty="0">
              <a:solidFill>
                <a:schemeClr val="tx1">
                  <a:lumMod val="75000"/>
                  <a:lumOff val="25000"/>
                </a:schemeClr>
              </a:solidFill>
            </a:endParaRPr>
          </a:p>
          <a:p>
            <a:pPr marL="285750" indent="-285750" algn="l">
              <a:buFont typeface="Arial" panose="020B0604020202020204" pitchFamily="34" charset="0"/>
              <a:buChar char="-"/>
            </a:pPr>
            <a:r>
              <a:rPr lang="en-US" sz="1400" dirty="0">
                <a:solidFill>
                  <a:schemeClr val="tx1">
                    <a:lumMod val="75000"/>
                    <a:lumOff val="25000"/>
                  </a:schemeClr>
                </a:solidFill>
              </a:rPr>
              <a:t>Keys to social acceptance: </a:t>
            </a:r>
            <a:r>
              <a:rPr lang="en-US" sz="1400" b="1" dirty="0">
                <a:solidFill>
                  <a:schemeClr val="tx1">
                    <a:lumMod val="75000"/>
                    <a:lumOff val="25000"/>
                  </a:schemeClr>
                </a:solidFill>
              </a:rPr>
              <a:t>equity, communication </a:t>
            </a:r>
            <a:r>
              <a:rPr lang="en-US" sz="1400" dirty="0">
                <a:solidFill>
                  <a:schemeClr val="tx1">
                    <a:lumMod val="75000"/>
                    <a:lumOff val="25000"/>
                  </a:schemeClr>
                </a:solidFill>
              </a:rPr>
              <a:t>to sensitize on impacts</a:t>
            </a:r>
            <a:r>
              <a:rPr lang="en-US" sz="1400" b="1" dirty="0">
                <a:solidFill>
                  <a:schemeClr val="tx1">
                    <a:lumMod val="75000"/>
                    <a:lumOff val="25000"/>
                  </a:schemeClr>
                </a:solidFill>
              </a:rPr>
              <a:t>, feedback </a:t>
            </a:r>
            <a:r>
              <a:rPr lang="en-US" sz="1400" dirty="0">
                <a:solidFill>
                  <a:schemeClr val="tx1">
                    <a:lumMod val="75000"/>
                    <a:lumOff val="25000"/>
                  </a:schemeClr>
                </a:solidFill>
              </a:rPr>
              <a:t>on progress achieved</a:t>
            </a:r>
          </a:p>
          <a:p>
            <a:pPr marL="285750" indent="-285750" algn="l">
              <a:buFont typeface="Arial" panose="020B0604020202020204" pitchFamily="34" charset="0"/>
              <a:buChar char="-"/>
            </a:pPr>
            <a:endParaRPr lang="en-US" sz="1400" dirty="0">
              <a:solidFill>
                <a:schemeClr val="tx1">
                  <a:lumMod val="75000"/>
                  <a:lumOff val="25000"/>
                </a:schemeClr>
              </a:solidFill>
            </a:endParaRPr>
          </a:p>
          <a:p>
            <a:pPr marL="285750" indent="-285750" algn="l">
              <a:buFont typeface="Arial" panose="020B0604020202020204" pitchFamily="34" charset="0"/>
              <a:buChar char="-"/>
            </a:pPr>
            <a:r>
              <a:rPr lang="en-US" sz="1400" b="1" dirty="0">
                <a:solidFill>
                  <a:schemeClr val="tx1">
                    <a:lumMod val="75000"/>
                    <a:lumOff val="25000"/>
                  </a:schemeClr>
                </a:solidFill>
              </a:rPr>
              <a:t>Financial incentives </a:t>
            </a:r>
            <a:r>
              <a:rPr lang="en-US" sz="1400" dirty="0">
                <a:solidFill>
                  <a:schemeClr val="tx1">
                    <a:lumMod val="75000"/>
                    <a:lumOff val="25000"/>
                  </a:schemeClr>
                </a:solidFill>
              </a:rPr>
              <a:t>to install water-efficient devices, tax incentives and rebates for rainwater harvesting, drought-proof landscaping, greywater recycling, etc.</a:t>
            </a:r>
          </a:p>
          <a:p>
            <a:pPr marL="285750" indent="-285750" algn="l">
              <a:buFont typeface="Arial" panose="020B0604020202020204" pitchFamily="34" charset="0"/>
              <a:buChar char="-"/>
            </a:pPr>
            <a:endParaRPr lang="en-US" sz="1400" dirty="0">
              <a:solidFill>
                <a:schemeClr val="tx1">
                  <a:lumMod val="75000"/>
                  <a:lumOff val="25000"/>
                </a:schemeClr>
              </a:solidFill>
            </a:endParaRPr>
          </a:p>
          <a:p>
            <a:pPr marL="285750" indent="-285750" algn="l">
              <a:buFont typeface="Arial" panose="020B0604020202020204" pitchFamily="34" charset="0"/>
              <a:buChar char="-"/>
            </a:pPr>
            <a:r>
              <a:rPr lang="en-US" sz="1400" dirty="0">
                <a:solidFill>
                  <a:schemeClr val="tx1">
                    <a:lumMod val="75000"/>
                    <a:lumOff val="25000"/>
                  </a:schemeClr>
                </a:solidFill>
              </a:rPr>
              <a:t>Aggressive IBT </a:t>
            </a:r>
            <a:r>
              <a:rPr lang="en-US" sz="1400" b="1" dirty="0">
                <a:solidFill>
                  <a:schemeClr val="tx1">
                    <a:lumMod val="75000"/>
                    <a:lumOff val="25000"/>
                  </a:schemeClr>
                </a:solidFill>
              </a:rPr>
              <a:t>tariffs</a:t>
            </a:r>
            <a:r>
              <a:rPr lang="en-US" sz="1400" dirty="0">
                <a:solidFill>
                  <a:schemeClr val="tx1">
                    <a:lumMod val="75000"/>
                    <a:lumOff val="25000"/>
                  </a:schemeClr>
                </a:solidFill>
              </a:rPr>
              <a:t>, but adjusted to ensure fairness across household sizes (Malta, Singapore), to maintain cost recovery when consumption declines (Irvine)</a:t>
            </a:r>
          </a:p>
          <a:p>
            <a:pPr marL="285750" indent="-285750" algn="l">
              <a:buFont typeface="Arial" panose="020B0604020202020204" pitchFamily="34" charset="0"/>
              <a:buChar char="-"/>
            </a:pPr>
            <a:endParaRPr lang="en-US" sz="1400" dirty="0">
              <a:solidFill>
                <a:schemeClr val="tx1">
                  <a:lumMod val="75000"/>
                  <a:lumOff val="25000"/>
                </a:schemeClr>
              </a:solidFill>
            </a:endParaRPr>
          </a:p>
          <a:p>
            <a:pPr marL="285750" indent="-285750" algn="l">
              <a:buFont typeface="Arial" panose="020B0604020202020204" pitchFamily="34" charset="0"/>
              <a:buChar char="-"/>
            </a:pPr>
            <a:r>
              <a:rPr lang="en-US" sz="1400" b="1" dirty="0">
                <a:solidFill>
                  <a:schemeClr val="tx1">
                    <a:lumMod val="75000"/>
                    <a:lumOff val="25000"/>
                  </a:schemeClr>
                </a:solidFill>
              </a:rPr>
              <a:t>Multi-stakeholder platforms </a:t>
            </a:r>
            <a:r>
              <a:rPr lang="en-US" sz="1400" dirty="0">
                <a:solidFill>
                  <a:schemeClr val="tx1">
                    <a:lumMod val="75000"/>
                    <a:lumOff val="25000"/>
                  </a:schemeClr>
                </a:solidFill>
              </a:rPr>
              <a:t>(utility, businesses, research…) useful to identify and promote water conservation in their respective sectors (Las Vegas, Zaragoza)</a:t>
            </a:r>
          </a:p>
          <a:p>
            <a:pPr marL="285750" indent="-285750" algn="l">
              <a:buFont typeface="Arial" panose="020B0604020202020204" pitchFamily="34" charset="0"/>
              <a:buChar char="•"/>
            </a:pPr>
            <a:endParaRPr lang="en-US" sz="1400" dirty="0">
              <a:solidFill>
                <a:schemeClr val="tx1">
                  <a:lumMod val="75000"/>
                  <a:lumOff val="25000"/>
                </a:schemeClr>
              </a:solidFill>
            </a:endParaRPr>
          </a:p>
        </p:txBody>
      </p:sp>
      <p:sp>
        <p:nvSpPr>
          <p:cNvPr id="4" name="TextBox 3">
            <a:extLst>
              <a:ext uri="{FF2B5EF4-FFF2-40B4-BE49-F238E27FC236}">
                <a16:creationId xmlns:a16="http://schemas.microsoft.com/office/drawing/2014/main" id="{35600B03-415C-45FA-A16E-59ED626EB502}"/>
              </a:ext>
            </a:extLst>
          </p:cNvPr>
          <p:cNvSpPr txBox="1"/>
          <p:nvPr/>
        </p:nvSpPr>
        <p:spPr>
          <a:xfrm>
            <a:off x="2876002" y="5483127"/>
            <a:ext cx="929100" cy="215444"/>
          </a:xfrm>
          <a:prstGeom prst="rect">
            <a:avLst/>
          </a:prstGeom>
          <a:solidFill>
            <a:schemeClr val="bg1"/>
          </a:solidFill>
        </p:spPr>
        <p:txBody>
          <a:bodyPr wrap="none" lIns="0" rtlCol="0">
            <a:spAutoFit/>
          </a:bodyPr>
          <a:lstStyle/>
          <a:p>
            <a:r>
              <a:rPr lang="en-US" sz="800" dirty="0"/>
              <a:t>SPAIN AVERAGE</a:t>
            </a:r>
          </a:p>
        </p:txBody>
      </p:sp>
      <p:sp>
        <p:nvSpPr>
          <p:cNvPr id="3" name="TextBox 2">
            <a:extLst>
              <a:ext uri="{FF2B5EF4-FFF2-40B4-BE49-F238E27FC236}">
                <a16:creationId xmlns:a16="http://schemas.microsoft.com/office/drawing/2014/main" id="{9F39FFBC-724B-44D4-BB9B-34535C60B987}"/>
              </a:ext>
            </a:extLst>
          </p:cNvPr>
          <p:cNvSpPr txBox="1"/>
          <p:nvPr/>
        </p:nvSpPr>
        <p:spPr>
          <a:xfrm>
            <a:off x="140507" y="5962650"/>
            <a:ext cx="3963497" cy="461665"/>
          </a:xfrm>
          <a:prstGeom prst="rect">
            <a:avLst/>
          </a:prstGeom>
          <a:noFill/>
        </p:spPr>
        <p:txBody>
          <a:bodyPr wrap="square" rtlCol="0">
            <a:spAutoFit/>
          </a:bodyPr>
          <a:lstStyle/>
          <a:p>
            <a:pPr algn="ctr"/>
            <a:r>
              <a:rPr lang="en-US" sz="1200" i="1" dirty="0"/>
              <a:t>Tanker water delivery to Cyprus from Greece in 2008: a symbol of drought impacts, burned in public’s mind </a:t>
            </a:r>
          </a:p>
        </p:txBody>
      </p:sp>
      <p:pic>
        <p:nvPicPr>
          <p:cNvPr id="8" name="Picture 7">
            <a:extLst>
              <a:ext uri="{FF2B5EF4-FFF2-40B4-BE49-F238E27FC236}">
                <a16:creationId xmlns:a16="http://schemas.microsoft.com/office/drawing/2014/main" id="{7DCAFE43-1051-4316-B1CC-6AC6C291E7F3}"/>
              </a:ext>
            </a:extLst>
          </p:cNvPr>
          <p:cNvPicPr>
            <a:picLocks noChangeAspect="1"/>
          </p:cNvPicPr>
          <p:nvPr/>
        </p:nvPicPr>
        <p:blipFill>
          <a:blip r:embed="rId3"/>
          <a:stretch>
            <a:fillRect/>
          </a:stretch>
        </p:blipFill>
        <p:spPr>
          <a:xfrm>
            <a:off x="379180" y="3173888"/>
            <a:ext cx="3486150" cy="2590800"/>
          </a:xfrm>
          <a:prstGeom prst="rect">
            <a:avLst/>
          </a:prstGeom>
        </p:spPr>
      </p:pic>
    </p:spTree>
    <p:extLst>
      <p:ext uri="{BB962C8B-B14F-4D97-AF65-F5344CB8AC3E}">
        <p14:creationId xmlns:p14="http://schemas.microsoft.com/office/powerpoint/2010/main" val="2978225283"/>
      </p:ext>
    </p:extLst>
  </p:cSld>
  <p:clrMapOvr>
    <a:masterClrMapping/>
  </p:clrMapOvr>
  <p:transition>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p:cNvSpPr>
            <a:spLocks noGrp="1"/>
          </p:cNvSpPr>
          <p:nvPr>
            <p:ph type="title"/>
          </p:nvPr>
        </p:nvSpPr>
        <p:spPr>
          <a:xfrm>
            <a:off x="1733550" y="216479"/>
            <a:ext cx="8724900" cy="471365"/>
          </a:xfrm>
        </p:spPr>
        <p:txBody>
          <a:bodyPr/>
          <a:lstStyle/>
          <a:p>
            <a:r>
              <a:rPr lang="en-US" dirty="0"/>
              <a:t>Hedging against risks through diversification</a:t>
            </a:r>
          </a:p>
        </p:txBody>
      </p:sp>
      <p:sp>
        <p:nvSpPr>
          <p:cNvPr id="20" name="Text Placeholder 19"/>
          <p:cNvSpPr>
            <a:spLocks noGrp="1"/>
          </p:cNvSpPr>
          <p:nvPr>
            <p:ph type="body" sz="half" idx="2"/>
          </p:nvPr>
        </p:nvSpPr>
        <p:spPr>
          <a:xfrm>
            <a:off x="1295400" y="685800"/>
            <a:ext cx="9601200" cy="457248"/>
          </a:xfrm>
        </p:spPr>
        <p:txBody>
          <a:bodyPr/>
          <a:lstStyle/>
          <a:p>
            <a:r>
              <a:rPr lang="en-US" dirty="0"/>
              <a:t>Diversification can occur through different types of resources or geographical spread of resources</a:t>
            </a:r>
          </a:p>
        </p:txBody>
      </p:sp>
      <p:grpSp>
        <p:nvGrpSpPr>
          <p:cNvPr id="23" name="Group 22">
            <a:extLst>
              <a:ext uri="{FF2B5EF4-FFF2-40B4-BE49-F238E27FC236}">
                <a16:creationId xmlns:a16="http://schemas.microsoft.com/office/drawing/2014/main" id="{AFBE0AB5-984C-4AA2-80A1-6A6DD198B3D2}"/>
              </a:ext>
            </a:extLst>
          </p:cNvPr>
          <p:cNvGrpSpPr/>
          <p:nvPr/>
        </p:nvGrpSpPr>
        <p:grpSpPr>
          <a:xfrm>
            <a:off x="5099433" y="3942619"/>
            <a:ext cx="3227725" cy="2332384"/>
            <a:chOff x="4527933" y="3942619"/>
            <a:chExt cx="3227725" cy="2332384"/>
          </a:xfrm>
        </p:grpSpPr>
        <p:grpSp>
          <p:nvGrpSpPr>
            <p:cNvPr id="24" name="Group 66">
              <a:extLst>
                <a:ext uri="{FF2B5EF4-FFF2-40B4-BE49-F238E27FC236}">
                  <a16:creationId xmlns:a16="http://schemas.microsoft.com/office/drawing/2014/main" id="{D89B23C7-E572-4551-9A89-E039CB7870F9}"/>
                </a:ext>
              </a:extLst>
            </p:cNvPr>
            <p:cNvGrpSpPr/>
            <p:nvPr/>
          </p:nvGrpSpPr>
          <p:grpSpPr>
            <a:xfrm>
              <a:off x="4527933" y="3942619"/>
              <a:ext cx="3227725" cy="2332384"/>
              <a:chOff x="1938544" y="2376003"/>
              <a:chExt cx="4792657" cy="1492275"/>
            </a:xfrm>
          </p:grpSpPr>
          <p:grpSp>
            <p:nvGrpSpPr>
              <p:cNvPr id="26" name="Group 12">
                <a:extLst>
                  <a:ext uri="{FF2B5EF4-FFF2-40B4-BE49-F238E27FC236}">
                    <a16:creationId xmlns:a16="http://schemas.microsoft.com/office/drawing/2014/main" id="{37D6EDE4-30C3-4363-BDDA-C84C2E258FD0}"/>
                  </a:ext>
                </a:extLst>
              </p:cNvPr>
              <p:cNvGrpSpPr/>
              <p:nvPr/>
            </p:nvGrpSpPr>
            <p:grpSpPr>
              <a:xfrm>
                <a:off x="1938544" y="2376003"/>
                <a:ext cx="4792657" cy="446296"/>
                <a:chOff x="1600200" y="1295400"/>
                <a:chExt cx="5410200" cy="670560"/>
              </a:xfrm>
            </p:grpSpPr>
            <p:sp>
              <p:nvSpPr>
                <p:cNvPr id="28" name="Rectangle 27">
                  <a:extLst>
                    <a:ext uri="{FF2B5EF4-FFF2-40B4-BE49-F238E27FC236}">
                      <a16:creationId xmlns:a16="http://schemas.microsoft.com/office/drawing/2014/main" id="{8E54080B-B087-43FE-BC5F-6571EB84BCA1}"/>
                    </a:ext>
                  </a:extLst>
                </p:cNvPr>
                <p:cNvSpPr/>
                <p:nvPr/>
              </p:nvSpPr>
              <p:spPr>
                <a:xfrm>
                  <a:off x="1600200" y="1356360"/>
                  <a:ext cx="5410200" cy="6096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33" dirty="0"/>
                </a:p>
              </p:txBody>
            </p:sp>
            <p:sp>
              <p:nvSpPr>
                <p:cNvPr id="29" name="Rectangle 28">
                  <a:extLst>
                    <a:ext uri="{FF2B5EF4-FFF2-40B4-BE49-F238E27FC236}">
                      <a16:creationId xmlns:a16="http://schemas.microsoft.com/office/drawing/2014/main" id="{0D4F2C9A-BD25-4FA5-AD70-89E9C99B6CCC}"/>
                    </a:ext>
                  </a:extLst>
                </p:cNvPr>
                <p:cNvSpPr/>
                <p:nvPr/>
              </p:nvSpPr>
              <p:spPr>
                <a:xfrm>
                  <a:off x="1600200" y="1295400"/>
                  <a:ext cx="5410200" cy="609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33" dirty="0">
                      <a:solidFill>
                        <a:schemeClr val="bg1"/>
                      </a:solidFill>
                    </a:rPr>
                    <a:t>Singapore’s four </a:t>
                  </a:r>
                  <a:br>
                    <a:rPr lang="en-US" sz="2133" dirty="0">
                      <a:solidFill>
                        <a:schemeClr val="bg1"/>
                      </a:solidFill>
                    </a:rPr>
                  </a:br>
                  <a:r>
                    <a:rPr lang="en-US" sz="2133" dirty="0">
                      <a:solidFill>
                        <a:schemeClr val="bg1"/>
                      </a:solidFill>
                    </a:rPr>
                    <a:t>national taps</a:t>
                  </a:r>
                </a:p>
              </p:txBody>
            </p:sp>
          </p:grpSp>
          <p:sp>
            <p:nvSpPr>
              <p:cNvPr id="27" name="Round Same Side Corner Rectangle 99">
                <a:extLst>
                  <a:ext uri="{FF2B5EF4-FFF2-40B4-BE49-F238E27FC236}">
                    <a16:creationId xmlns:a16="http://schemas.microsoft.com/office/drawing/2014/main" id="{F6E31B4D-6E8B-45A3-967E-6F867AD02517}"/>
                  </a:ext>
                </a:extLst>
              </p:cNvPr>
              <p:cNvSpPr/>
              <p:nvPr/>
            </p:nvSpPr>
            <p:spPr>
              <a:xfrm flipV="1">
                <a:off x="1938544" y="2822297"/>
                <a:ext cx="4792657" cy="1045981"/>
              </a:xfrm>
              <a:prstGeom prst="round2SameRect">
                <a:avLst>
                  <a:gd name="adj1" fmla="val 8813"/>
                  <a:gd name="adj2" fmla="val 0"/>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33" dirty="0"/>
              </a:p>
            </p:txBody>
          </p:sp>
        </p:grpSp>
        <p:sp>
          <p:nvSpPr>
            <p:cNvPr id="25" name="TextBox 24">
              <a:extLst>
                <a:ext uri="{FF2B5EF4-FFF2-40B4-BE49-F238E27FC236}">
                  <a16:creationId xmlns:a16="http://schemas.microsoft.com/office/drawing/2014/main" id="{6D4A4730-1F8C-40D4-B32C-DF6E34EB92F5}"/>
                </a:ext>
              </a:extLst>
            </p:cNvPr>
            <p:cNvSpPr txBox="1"/>
            <p:nvPr/>
          </p:nvSpPr>
          <p:spPr>
            <a:xfrm>
              <a:off x="4600576" y="4674564"/>
              <a:ext cx="3047756" cy="1384995"/>
            </a:xfrm>
            <a:prstGeom prst="rect">
              <a:avLst/>
            </a:prstGeom>
            <a:noFill/>
          </p:spPr>
          <p:txBody>
            <a:bodyPr wrap="square" rtlCol="0">
              <a:spAutoFit/>
            </a:bodyPr>
            <a:lstStyle/>
            <a:p>
              <a:pPr algn="ctr"/>
              <a:r>
                <a:rPr lang="en-US" sz="1400" dirty="0">
                  <a:solidFill>
                    <a:schemeClr val="tx1">
                      <a:lumMod val="75000"/>
                      <a:lumOff val="25000"/>
                    </a:schemeClr>
                  </a:solidFill>
                </a:rPr>
                <a:t>The utility developed a balanced portfolio where sources have different risk and cost profiles. This includes: local catchment, imported water, desalination and direct potable reuse</a:t>
              </a:r>
              <a:endParaRPr lang="en-US" sz="1100" b="1" dirty="0">
                <a:solidFill>
                  <a:schemeClr val="tx1">
                    <a:lumMod val="75000"/>
                    <a:lumOff val="25000"/>
                  </a:schemeClr>
                </a:solidFill>
              </a:endParaRPr>
            </a:p>
          </p:txBody>
        </p:sp>
      </p:grpSp>
      <p:grpSp>
        <p:nvGrpSpPr>
          <p:cNvPr id="41" name="Group 40">
            <a:extLst>
              <a:ext uri="{FF2B5EF4-FFF2-40B4-BE49-F238E27FC236}">
                <a16:creationId xmlns:a16="http://schemas.microsoft.com/office/drawing/2014/main" id="{432142E5-145A-471E-8146-5F2AE5F26F83}"/>
              </a:ext>
            </a:extLst>
          </p:cNvPr>
          <p:cNvGrpSpPr/>
          <p:nvPr/>
        </p:nvGrpSpPr>
        <p:grpSpPr>
          <a:xfrm>
            <a:off x="8585909" y="3942619"/>
            <a:ext cx="3197122" cy="2332384"/>
            <a:chOff x="8014409" y="3948691"/>
            <a:chExt cx="3197122" cy="2148414"/>
          </a:xfrm>
        </p:grpSpPr>
        <p:grpSp>
          <p:nvGrpSpPr>
            <p:cNvPr id="42" name="Group 67">
              <a:extLst>
                <a:ext uri="{FF2B5EF4-FFF2-40B4-BE49-F238E27FC236}">
                  <a16:creationId xmlns:a16="http://schemas.microsoft.com/office/drawing/2014/main" id="{9748700A-D054-4525-ABC0-8DFC0EB1FD3E}"/>
                </a:ext>
              </a:extLst>
            </p:cNvPr>
            <p:cNvGrpSpPr/>
            <p:nvPr/>
          </p:nvGrpSpPr>
          <p:grpSpPr>
            <a:xfrm>
              <a:off x="8014409" y="3948691"/>
              <a:ext cx="3197122" cy="2148414"/>
              <a:chOff x="1938544" y="3610353"/>
              <a:chExt cx="4792657" cy="1374569"/>
            </a:xfrm>
          </p:grpSpPr>
          <p:grpSp>
            <p:nvGrpSpPr>
              <p:cNvPr id="44" name="Group 18">
                <a:extLst>
                  <a:ext uri="{FF2B5EF4-FFF2-40B4-BE49-F238E27FC236}">
                    <a16:creationId xmlns:a16="http://schemas.microsoft.com/office/drawing/2014/main" id="{07436A3F-62A7-4E27-8C86-1F1F9A429AC4}"/>
                  </a:ext>
                </a:extLst>
              </p:cNvPr>
              <p:cNvGrpSpPr/>
              <p:nvPr/>
            </p:nvGrpSpPr>
            <p:grpSpPr>
              <a:xfrm>
                <a:off x="1938544" y="3610353"/>
                <a:ext cx="4792657" cy="446296"/>
                <a:chOff x="1600200" y="1295400"/>
                <a:chExt cx="5410200" cy="670560"/>
              </a:xfrm>
            </p:grpSpPr>
            <p:sp>
              <p:nvSpPr>
                <p:cNvPr id="46" name="Rectangle 45">
                  <a:extLst>
                    <a:ext uri="{FF2B5EF4-FFF2-40B4-BE49-F238E27FC236}">
                      <a16:creationId xmlns:a16="http://schemas.microsoft.com/office/drawing/2014/main" id="{6F80C240-C9A4-4E3A-9DA8-145EFFCA41A2}"/>
                    </a:ext>
                  </a:extLst>
                </p:cNvPr>
                <p:cNvSpPr/>
                <p:nvPr/>
              </p:nvSpPr>
              <p:spPr>
                <a:xfrm>
                  <a:off x="1600200" y="1356360"/>
                  <a:ext cx="5410200" cy="60960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33" dirty="0"/>
                </a:p>
              </p:txBody>
            </p:sp>
            <p:sp>
              <p:nvSpPr>
                <p:cNvPr id="47" name="Rectangle 46">
                  <a:extLst>
                    <a:ext uri="{FF2B5EF4-FFF2-40B4-BE49-F238E27FC236}">
                      <a16:creationId xmlns:a16="http://schemas.microsoft.com/office/drawing/2014/main" id="{753DC538-73A7-4D08-BF5A-EF3CA1201C21}"/>
                    </a:ext>
                  </a:extLst>
                </p:cNvPr>
                <p:cNvSpPr/>
                <p:nvPr/>
              </p:nvSpPr>
              <p:spPr>
                <a:xfrm>
                  <a:off x="1600200" y="1295400"/>
                  <a:ext cx="5410200" cy="54199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33" dirty="0">
                      <a:solidFill>
                        <a:schemeClr val="bg1"/>
                      </a:solidFill>
                    </a:rPr>
                    <a:t>Las Vegas water banking schemes</a:t>
                  </a:r>
                </a:p>
              </p:txBody>
            </p:sp>
          </p:grpSp>
          <p:sp>
            <p:nvSpPr>
              <p:cNvPr id="45" name="Round Same Side Corner Rectangle 104">
                <a:extLst>
                  <a:ext uri="{FF2B5EF4-FFF2-40B4-BE49-F238E27FC236}">
                    <a16:creationId xmlns:a16="http://schemas.microsoft.com/office/drawing/2014/main" id="{C37CF63F-67C5-4C03-AC9E-AB35D70CB05F}"/>
                  </a:ext>
                </a:extLst>
              </p:cNvPr>
              <p:cNvSpPr/>
              <p:nvPr/>
            </p:nvSpPr>
            <p:spPr>
              <a:xfrm flipV="1">
                <a:off x="1938544" y="4021445"/>
                <a:ext cx="4792657" cy="963477"/>
              </a:xfrm>
              <a:prstGeom prst="round2SameRect">
                <a:avLst>
                  <a:gd name="adj1" fmla="val 8813"/>
                  <a:gd name="adj2" fmla="val 0"/>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33" dirty="0"/>
              </a:p>
            </p:txBody>
          </p:sp>
        </p:grpSp>
        <p:sp>
          <p:nvSpPr>
            <p:cNvPr id="43" name="TextBox 42">
              <a:extLst>
                <a:ext uri="{FF2B5EF4-FFF2-40B4-BE49-F238E27FC236}">
                  <a16:creationId xmlns:a16="http://schemas.microsoft.com/office/drawing/2014/main" id="{257E5F13-7F62-407B-862B-8A0D37D29EA6}"/>
                </a:ext>
              </a:extLst>
            </p:cNvPr>
            <p:cNvSpPr txBox="1"/>
            <p:nvPr/>
          </p:nvSpPr>
          <p:spPr>
            <a:xfrm>
              <a:off x="8108557" y="4693865"/>
              <a:ext cx="3007118" cy="1221877"/>
            </a:xfrm>
            <a:prstGeom prst="rect">
              <a:avLst/>
            </a:prstGeom>
            <a:noFill/>
          </p:spPr>
          <p:txBody>
            <a:bodyPr wrap="square" rtlCol="0">
              <a:spAutoFit/>
            </a:bodyPr>
            <a:lstStyle/>
            <a:p>
              <a:pPr algn="ctr"/>
              <a:r>
                <a:rPr lang="en-US" sz="1333" dirty="0">
                  <a:solidFill>
                    <a:schemeClr val="tx1">
                      <a:lumMod val="75000"/>
                      <a:lumOff val="25000"/>
                    </a:schemeClr>
                  </a:solidFill>
                </a:rPr>
                <a:t>The utility banked 2,200 Mm</a:t>
              </a:r>
              <a:r>
                <a:rPr lang="en-US" sz="1333" baseline="30000" dirty="0">
                  <a:solidFill>
                    <a:schemeClr val="tx1">
                      <a:lumMod val="75000"/>
                      <a:lumOff val="25000"/>
                    </a:schemeClr>
                  </a:solidFill>
                </a:rPr>
                <a:t>3</a:t>
              </a:r>
              <a:r>
                <a:rPr lang="en-US" sz="1333" dirty="0">
                  <a:solidFill>
                    <a:schemeClr val="tx1">
                      <a:lumMod val="75000"/>
                      <a:lumOff val="25000"/>
                    </a:schemeClr>
                  </a:solidFill>
                </a:rPr>
                <a:t> across three states of the Lower Colorado River basin. Those can be abstracted in case of water shortages. </a:t>
              </a:r>
            </a:p>
            <a:p>
              <a:pPr algn="ctr"/>
              <a:r>
                <a:rPr lang="en-US" sz="1333" dirty="0">
                  <a:solidFill>
                    <a:schemeClr val="tx1">
                      <a:lumMod val="75000"/>
                      <a:lumOff val="25000"/>
                    </a:schemeClr>
                  </a:solidFill>
                </a:rPr>
                <a:t>This bolsters utility’s resilience to localized droughts in the region. </a:t>
              </a:r>
              <a:endParaRPr lang="en-US" sz="1333" b="1" dirty="0">
                <a:solidFill>
                  <a:schemeClr val="tx1">
                    <a:lumMod val="75000"/>
                    <a:lumOff val="25000"/>
                  </a:schemeClr>
                </a:solidFill>
              </a:endParaRPr>
            </a:p>
          </p:txBody>
        </p:sp>
      </p:grpSp>
      <p:pic>
        <p:nvPicPr>
          <p:cNvPr id="49" name="Picture Placeholder 16">
            <a:extLst>
              <a:ext uri="{FF2B5EF4-FFF2-40B4-BE49-F238E27FC236}">
                <a16:creationId xmlns:a16="http://schemas.microsoft.com/office/drawing/2014/main" id="{E61C6AA5-6534-4FB3-89C4-9B136E9D858A}"/>
              </a:ext>
            </a:extLst>
          </p:cNvPr>
          <p:cNvPicPr>
            <a:picLocks noChangeAspect="1"/>
          </p:cNvPicPr>
          <p:nvPr/>
        </p:nvPicPr>
        <p:blipFill>
          <a:blip r:embed="rId3"/>
          <a:stretch>
            <a:fillRect/>
          </a:stretch>
        </p:blipFill>
        <p:spPr>
          <a:xfrm>
            <a:off x="5157290" y="1686820"/>
            <a:ext cx="3128897" cy="2076450"/>
          </a:xfrm>
          <a:prstGeom prst="downArrowCallout">
            <a:avLst>
              <a:gd name="adj1" fmla="val 25536"/>
              <a:gd name="adj2" fmla="val 12768"/>
              <a:gd name="adj3" fmla="val 8364"/>
              <a:gd name="adj4" fmla="val 91636"/>
            </a:avLst>
          </a:prstGeom>
          <a:solidFill>
            <a:schemeClr val="tx1">
              <a:lumMod val="25000"/>
              <a:lumOff val="75000"/>
            </a:schemeClr>
          </a:solidFill>
          <a:ln w="19050">
            <a:noFill/>
          </a:ln>
        </p:spPr>
      </p:pic>
      <p:pic>
        <p:nvPicPr>
          <p:cNvPr id="51" name="Picture Placeholder 9">
            <a:extLst>
              <a:ext uri="{FF2B5EF4-FFF2-40B4-BE49-F238E27FC236}">
                <a16:creationId xmlns:a16="http://schemas.microsoft.com/office/drawing/2014/main" id="{1B7CC47D-3E53-4890-A46A-0EBF894B1EAC}"/>
              </a:ext>
            </a:extLst>
          </p:cNvPr>
          <p:cNvPicPr>
            <a:picLocks noChangeAspect="1"/>
          </p:cNvPicPr>
          <p:nvPr/>
        </p:nvPicPr>
        <p:blipFill>
          <a:blip r:embed="rId4" cstate="hqprint">
            <a:extLst>
              <a:ext uri="{28A0092B-C50C-407E-A947-70E740481C1C}">
                <a14:useLocalDpi xmlns:a14="http://schemas.microsoft.com/office/drawing/2010/main"/>
              </a:ext>
            </a:extLst>
          </a:blip>
          <a:srcRect/>
          <a:stretch>
            <a:fillRect/>
          </a:stretch>
        </p:blipFill>
        <p:spPr>
          <a:xfrm>
            <a:off x="8602797" y="1686819"/>
            <a:ext cx="3180234" cy="2076450"/>
          </a:xfrm>
          <a:prstGeom prst="downArrowCallout">
            <a:avLst>
              <a:gd name="adj1" fmla="val 25536"/>
              <a:gd name="adj2" fmla="val 12768"/>
              <a:gd name="adj3" fmla="val 8364"/>
              <a:gd name="adj4" fmla="val 91636"/>
            </a:avLst>
          </a:prstGeom>
          <a:solidFill>
            <a:schemeClr val="tx1">
              <a:lumMod val="25000"/>
              <a:lumOff val="75000"/>
            </a:schemeClr>
          </a:solidFill>
          <a:ln w="19050">
            <a:noFill/>
          </a:ln>
        </p:spPr>
      </p:pic>
      <p:pic>
        <p:nvPicPr>
          <p:cNvPr id="53" name="Picture 52">
            <a:extLst>
              <a:ext uri="{FF2B5EF4-FFF2-40B4-BE49-F238E27FC236}">
                <a16:creationId xmlns:a16="http://schemas.microsoft.com/office/drawing/2014/main" id="{461FFF26-4BAD-4EF5-BB9A-5A4778BBCB3B}"/>
              </a:ext>
            </a:extLst>
          </p:cNvPr>
          <p:cNvPicPr>
            <a:picLocks noChangeAspect="1"/>
          </p:cNvPicPr>
          <p:nvPr/>
        </p:nvPicPr>
        <p:blipFill>
          <a:blip r:embed="rId5"/>
          <a:stretch>
            <a:fillRect/>
          </a:stretch>
        </p:blipFill>
        <p:spPr>
          <a:xfrm>
            <a:off x="76448" y="2236023"/>
            <a:ext cx="4627496" cy="3161255"/>
          </a:xfrm>
          <a:prstGeom prst="rect">
            <a:avLst/>
          </a:prstGeom>
        </p:spPr>
      </p:pic>
      <p:sp>
        <p:nvSpPr>
          <p:cNvPr id="54" name="TextBox 53">
            <a:extLst>
              <a:ext uri="{FF2B5EF4-FFF2-40B4-BE49-F238E27FC236}">
                <a16:creationId xmlns:a16="http://schemas.microsoft.com/office/drawing/2014/main" id="{24D24C56-1613-450B-BB53-B84D6C5A0FEA}"/>
              </a:ext>
            </a:extLst>
          </p:cNvPr>
          <p:cNvSpPr txBox="1"/>
          <p:nvPr/>
        </p:nvSpPr>
        <p:spPr>
          <a:xfrm>
            <a:off x="309667" y="1673276"/>
            <a:ext cx="4445448" cy="461665"/>
          </a:xfrm>
          <a:prstGeom prst="rect">
            <a:avLst/>
          </a:prstGeom>
          <a:noFill/>
        </p:spPr>
        <p:txBody>
          <a:bodyPr wrap="none" rtlCol="0">
            <a:spAutoFit/>
          </a:bodyPr>
          <a:lstStyle/>
          <a:p>
            <a:r>
              <a:rPr lang="en-US" sz="1200" b="1" dirty="0">
                <a:solidFill>
                  <a:schemeClr val="tx1">
                    <a:lumMod val="75000"/>
                    <a:lumOff val="25000"/>
                  </a:schemeClr>
                </a:solidFill>
              </a:rPr>
              <a:t>Cities reviewed rely on average on 3+ key distinct sources</a:t>
            </a:r>
          </a:p>
          <a:p>
            <a:pPr algn="ctr"/>
            <a:r>
              <a:rPr lang="en-US" sz="1200" i="1" dirty="0">
                <a:solidFill>
                  <a:schemeClr val="tx1">
                    <a:lumMod val="75000"/>
                    <a:lumOff val="25000"/>
                  </a:schemeClr>
                </a:solidFill>
              </a:rPr>
              <a:t>Sample:</a:t>
            </a:r>
          </a:p>
        </p:txBody>
      </p:sp>
      <p:cxnSp>
        <p:nvCxnSpPr>
          <p:cNvPr id="56" name="Straight Connector 55">
            <a:extLst>
              <a:ext uri="{FF2B5EF4-FFF2-40B4-BE49-F238E27FC236}">
                <a16:creationId xmlns:a16="http://schemas.microsoft.com/office/drawing/2014/main" id="{3436D781-4591-4749-AD4E-BDF6ED9DB4C5}"/>
              </a:ext>
            </a:extLst>
          </p:cNvPr>
          <p:cNvCxnSpPr/>
          <p:nvPr/>
        </p:nvCxnSpPr>
        <p:spPr>
          <a:xfrm>
            <a:off x="4819650" y="1686820"/>
            <a:ext cx="0" cy="4588183"/>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57" name="Rectangle 56">
            <a:extLst>
              <a:ext uri="{FF2B5EF4-FFF2-40B4-BE49-F238E27FC236}">
                <a16:creationId xmlns:a16="http://schemas.microsoft.com/office/drawing/2014/main" id="{89D14E65-2650-4A94-856B-8CF7AA7E9E36}"/>
              </a:ext>
            </a:extLst>
          </p:cNvPr>
          <p:cNvSpPr/>
          <p:nvPr/>
        </p:nvSpPr>
        <p:spPr>
          <a:xfrm>
            <a:off x="1007269" y="2228880"/>
            <a:ext cx="1748631" cy="99060"/>
          </a:xfrm>
          <a:prstGeom prst="rect">
            <a:avLst/>
          </a:prstGeom>
          <a:solidFill>
            <a:srgbClr val="F68D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9" name="Straight Connector 58">
            <a:extLst>
              <a:ext uri="{FF2B5EF4-FFF2-40B4-BE49-F238E27FC236}">
                <a16:creationId xmlns:a16="http://schemas.microsoft.com/office/drawing/2014/main" id="{1DCDC14C-77E4-413B-BB3A-270CC3168FEE}"/>
              </a:ext>
            </a:extLst>
          </p:cNvPr>
          <p:cNvCxnSpPr/>
          <p:nvPr/>
        </p:nvCxnSpPr>
        <p:spPr>
          <a:xfrm flipV="1">
            <a:off x="1002507" y="2170321"/>
            <a:ext cx="0" cy="239504"/>
          </a:xfrm>
          <a:prstGeom prst="line">
            <a:avLst/>
          </a:prstGeom>
          <a:ln>
            <a:solidFill>
              <a:srgbClr val="2A2627"/>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5D15E2FA-2F77-40BB-B94B-F67DFB93DB7A}"/>
              </a:ext>
            </a:extLst>
          </p:cNvPr>
          <p:cNvCxnSpPr/>
          <p:nvPr/>
        </p:nvCxnSpPr>
        <p:spPr>
          <a:xfrm flipH="1">
            <a:off x="952500" y="2169317"/>
            <a:ext cx="50007" cy="0"/>
          </a:xfrm>
          <a:prstGeom prst="line">
            <a:avLst/>
          </a:prstGeom>
          <a:ln>
            <a:solidFill>
              <a:srgbClr val="2A2627"/>
            </a:solidFill>
          </a:ln>
        </p:spPr>
        <p:style>
          <a:lnRef idx="1">
            <a:schemeClr val="accent1"/>
          </a:lnRef>
          <a:fillRef idx="0">
            <a:schemeClr val="accent1"/>
          </a:fillRef>
          <a:effectRef idx="0">
            <a:schemeClr val="accent1"/>
          </a:effectRef>
          <a:fontRef idx="minor">
            <a:schemeClr val="tx1"/>
          </a:fontRef>
        </p:style>
      </p:cxnSp>
      <p:sp>
        <p:nvSpPr>
          <p:cNvPr id="62" name="Rectangle 61">
            <a:extLst>
              <a:ext uri="{FF2B5EF4-FFF2-40B4-BE49-F238E27FC236}">
                <a16:creationId xmlns:a16="http://schemas.microsoft.com/office/drawing/2014/main" id="{F2BF0C02-7EE0-48AC-BF9B-F757C8628552}"/>
              </a:ext>
            </a:extLst>
          </p:cNvPr>
          <p:cNvSpPr/>
          <p:nvPr/>
        </p:nvSpPr>
        <p:spPr>
          <a:xfrm>
            <a:off x="2959894" y="2228880"/>
            <a:ext cx="1618698" cy="99060"/>
          </a:xfrm>
          <a:prstGeom prst="rect">
            <a:avLst/>
          </a:prstGeom>
          <a:solidFill>
            <a:srgbClr val="FEB7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93B527D9-9757-456D-8335-4C8FC3715B80}"/>
              </a:ext>
            </a:extLst>
          </p:cNvPr>
          <p:cNvSpPr/>
          <p:nvPr/>
        </p:nvSpPr>
        <p:spPr>
          <a:xfrm>
            <a:off x="2755900" y="2228880"/>
            <a:ext cx="203994" cy="99060"/>
          </a:xfrm>
          <a:prstGeom prst="rect">
            <a:avLst/>
          </a:prstGeom>
          <a:solidFill>
            <a:srgbClr val="00AD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TextBox 63">
            <a:extLst>
              <a:ext uri="{FF2B5EF4-FFF2-40B4-BE49-F238E27FC236}">
                <a16:creationId xmlns:a16="http://schemas.microsoft.com/office/drawing/2014/main" id="{935BA3CA-5641-476F-A68D-4AC18E2571B5}"/>
              </a:ext>
            </a:extLst>
          </p:cNvPr>
          <p:cNvSpPr txBox="1"/>
          <p:nvPr/>
        </p:nvSpPr>
        <p:spPr>
          <a:xfrm>
            <a:off x="458191" y="2140189"/>
            <a:ext cx="558166" cy="253916"/>
          </a:xfrm>
          <a:prstGeom prst="rect">
            <a:avLst/>
          </a:prstGeom>
          <a:noFill/>
        </p:spPr>
        <p:txBody>
          <a:bodyPr wrap="none" rtlCol="0">
            <a:spAutoFit/>
          </a:bodyPr>
          <a:lstStyle/>
          <a:p>
            <a:r>
              <a:rPr lang="en-US" sz="1050" dirty="0">
                <a:solidFill>
                  <a:srgbClr val="1D161A"/>
                </a:solidFill>
                <a:latin typeface="Calibri" panose="020F0502020204030204" pitchFamily="34" charset="0"/>
                <a:cs typeface="Calibri" panose="020F0502020204030204" pitchFamily="34" charset="0"/>
              </a:rPr>
              <a:t>Cyprus</a:t>
            </a:r>
          </a:p>
        </p:txBody>
      </p:sp>
    </p:spTree>
    <p:extLst>
      <p:ext uri="{BB962C8B-B14F-4D97-AF65-F5344CB8AC3E}">
        <p14:creationId xmlns:p14="http://schemas.microsoft.com/office/powerpoint/2010/main" val="1612647701"/>
      </p:ext>
    </p:extLst>
  </p:cSld>
  <p:clrMapOvr>
    <a:masterClrMapping/>
  </p:clrMapOvr>
  <p:transition>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 name="Rectangle 160">
            <a:extLst>
              <a:ext uri="{FF2B5EF4-FFF2-40B4-BE49-F238E27FC236}">
                <a16:creationId xmlns:a16="http://schemas.microsoft.com/office/drawing/2014/main" id="{A3E8EAD7-2E33-4589-AD54-70E55B50818D}"/>
              </a:ext>
            </a:extLst>
          </p:cNvPr>
          <p:cNvSpPr/>
          <p:nvPr/>
        </p:nvSpPr>
        <p:spPr>
          <a:xfrm>
            <a:off x="247649" y="1349323"/>
            <a:ext cx="11807049" cy="5185349"/>
          </a:xfrm>
          <a:prstGeom prst="rect">
            <a:avLst/>
          </a:prstGeom>
          <a:no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Freeform: Shape 92">
            <a:extLst>
              <a:ext uri="{FF2B5EF4-FFF2-40B4-BE49-F238E27FC236}">
                <a16:creationId xmlns:a16="http://schemas.microsoft.com/office/drawing/2014/main" id="{383946CD-5EB1-4277-ADE1-3B567C5D9714}"/>
              </a:ext>
            </a:extLst>
          </p:cNvPr>
          <p:cNvSpPr/>
          <p:nvPr/>
        </p:nvSpPr>
        <p:spPr>
          <a:xfrm>
            <a:off x="238124" y="1371921"/>
            <a:ext cx="8810626" cy="5230692"/>
          </a:xfrm>
          <a:custGeom>
            <a:avLst/>
            <a:gdLst>
              <a:gd name="connsiteX0" fmla="*/ 458657 w 5417302"/>
              <a:gd name="connsiteY0" fmla="*/ 201506 h 2875127"/>
              <a:gd name="connsiteX1" fmla="*/ 449132 w 5417302"/>
              <a:gd name="connsiteY1" fmla="*/ 2725631 h 2875127"/>
              <a:gd name="connsiteX2" fmla="*/ 2954207 w 5417302"/>
              <a:gd name="connsiteY2" fmla="*/ 2497031 h 2875127"/>
              <a:gd name="connsiteX3" fmla="*/ 4373432 w 5417302"/>
              <a:gd name="connsiteY3" fmla="*/ 1782656 h 2875127"/>
              <a:gd name="connsiteX4" fmla="*/ 4992557 w 5417302"/>
              <a:gd name="connsiteY4" fmla="*/ 601556 h 2875127"/>
              <a:gd name="connsiteX5" fmla="*/ 5078282 w 5417302"/>
              <a:gd name="connsiteY5" fmla="*/ 201506 h 2875127"/>
              <a:gd name="connsiteX6" fmla="*/ 458657 w 5417302"/>
              <a:gd name="connsiteY6" fmla="*/ 201506 h 2875127"/>
              <a:gd name="connsiteX0" fmla="*/ 458657 w 5417302"/>
              <a:gd name="connsiteY0" fmla="*/ 0 h 2673621"/>
              <a:gd name="connsiteX1" fmla="*/ 449132 w 5417302"/>
              <a:gd name="connsiteY1" fmla="*/ 2524125 h 2673621"/>
              <a:gd name="connsiteX2" fmla="*/ 2954207 w 5417302"/>
              <a:gd name="connsiteY2" fmla="*/ 2295525 h 2673621"/>
              <a:gd name="connsiteX3" fmla="*/ 4373432 w 5417302"/>
              <a:gd name="connsiteY3" fmla="*/ 1581150 h 2673621"/>
              <a:gd name="connsiteX4" fmla="*/ 4992557 w 5417302"/>
              <a:gd name="connsiteY4" fmla="*/ 400050 h 2673621"/>
              <a:gd name="connsiteX5" fmla="*/ 5078282 w 5417302"/>
              <a:gd name="connsiteY5" fmla="*/ 0 h 2673621"/>
              <a:gd name="connsiteX6" fmla="*/ 458657 w 5417302"/>
              <a:gd name="connsiteY6" fmla="*/ 0 h 2673621"/>
              <a:gd name="connsiteX0" fmla="*/ 9525 w 4968170"/>
              <a:gd name="connsiteY0" fmla="*/ 0 h 2673621"/>
              <a:gd name="connsiteX1" fmla="*/ 0 w 4968170"/>
              <a:gd name="connsiteY1" fmla="*/ 2524125 h 2673621"/>
              <a:gd name="connsiteX2" fmla="*/ 2505075 w 4968170"/>
              <a:gd name="connsiteY2" fmla="*/ 2295525 h 2673621"/>
              <a:gd name="connsiteX3" fmla="*/ 3924300 w 4968170"/>
              <a:gd name="connsiteY3" fmla="*/ 1581150 h 2673621"/>
              <a:gd name="connsiteX4" fmla="*/ 4543425 w 4968170"/>
              <a:gd name="connsiteY4" fmla="*/ 400050 h 2673621"/>
              <a:gd name="connsiteX5" fmla="*/ 4629150 w 4968170"/>
              <a:gd name="connsiteY5" fmla="*/ 0 h 2673621"/>
              <a:gd name="connsiteX6" fmla="*/ 9525 w 4968170"/>
              <a:gd name="connsiteY6" fmla="*/ 0 h 2673621"/>
              <a:gd name="connsiteX0" fmla="*/ 9525 w 4629150"/>
              <a:gd name="connsiteY0" fmla="*/ 0 h 2673621"/>
              <a:gd name="connsiteX1" fmla="*/ 0 w 4629150"/>
              <a:gd name="connsiteY1" fmla="*/ 2524125 h 2673621"/>
              <a:gd name="connsiteX2" fmla="*/ 2505075 w 4629150"/>
              <a:gd name="connsiteY2" fmla="*/ 2295525 h 2673621"/>
              <a:gd name="connsiteX3" fmla="*/ 3924300 w 4629150"/>
              <a:gd name="connsiteY3" fmla="*/ 1581150 h 2673621"/>
              <a:gd name="connsiteX4" fmla="*/ 4543425 w 4629150"/>
              <a:gd name="connsiteY4" fmla="*/ 400050 h 2673621"/>
              <a:gd name="connsiteX5" fmla="*/ 4629150 w 4629150"/>
              <a:gd name="connsiteY5" fmla="*/ 0 h 2673621"/>
              <a:gd name="connsiteX6" fmla="*/ 9525 w 4629150"/>
              <a:gd name="connsiteY6" fmla="*/ 0 h 2673621"/>
              <a:gd name="connsiteX0" fmla="*/ 9525 w 4629150"/>
              <a:gd name="connsiteY0" fmla="*/ 0 h 2779170"/>
              <a:gd name="connsiteX1" fmla="*/ 0 w 4629150"/>
              <a:gd name="connsiteY1" fmla="*/ 2524125 h 2779170"/>
              <a:gd name="connsiteX2" fmla="*/ 619125 w 4629150"/>
              <a:gd name="connsiteY2" fmla="*/ 2667000 h 2779170"/>
              <a:gd name="connsiteX3" fmla="*/ 2505075 w 4629150"/>
              <a:gd name="connsiteY3" fmla="*/ 2295525 h 2779170"/>
              <a:gd name="connsiteX4" fmla="*/ 3924300 w 4629150"/>
              <a:gd name="connsiteY4" fmla="*/ 1581150 h 2779170"/>
              <a:gd name="connsiteX5" fmla="*/ 4543425 w 4629150"/>
              <a:gd name="connsiteY5" fmla="*/ 400050 h 2779170"/>
              <a:gd name="connsiteX6" fmla="*/ 4629150 w 4629150"/>
              <a:gd name="connsiteY6" fmla="*/ 0 h 2779170"/>
              <a:gd name="connsiteX7" fmla="*/ 9525 w 4629150"/>
              <a:gd name="connsiteY7" fmla="*/ 0 h 2779170"/>
              <a:gd name="connsiteX0" fmla="*/ 9525 w 4629150"/>
              <a:gd name="connsiteY0" fmla="*/ 0 h 2667000"/>
              <a:gd name="connsiteX1" fmla="*/ 0 w 4629150"/>
              <a:gd name="connsiteY1" fmla="*/ 2524125 h 2667000"/>
              <a:gd name="connsiteX2" fmla="*/ 619125 w 4629150"/>
              <a:gd name="connsiteY2" fmla="*/ 2667000 h 2667000"/>
              <a:gd name="connsiteX3" fmla="*/ 2505075 w 4629150"/>
              <a:gd name="connsiteY3" fmla="*/ 2295525 h 2667000"/>
              <a:gd name="connsiteX4" fmla="*/ 3924300 w 4629150"/>
              <a:gd name="connsiteY4" fmla="*/ 1581150 h 2667000"/>
              <a:gd name="connsiteX5" fmla="*/ 4543425 w 4629150"/>
              <a:gd name="connsiteY5" fmla="*/ 400050 h 2667000"/>
              <a:gd name="connsiteX6" fmla="*/ 4629150 w 4629150"/>
              <a:gd name="connsiteY6" fmla="*/ 0 h 2667000"/>
              <a:gd name="connsiteX7" fmla="*/ 9525 w 4629150"/>
              <a:gd name="connsiteY7" fmla="*/ 0 h 2667000"/>
              <a:gd name="connsiteX0" fmla="*/ 57215 w 4676840"/>
              <a:gd name="connsiteY0" fmla="*/ 0 h 2726591"/>
              <a:gd name="connsiteX1" fmla="*/ 47690 w 4676840"/>
              <a:gd name="connsiteY1" fmla="*/ 2524125 h 2726591"/>
              <a:gd name="connsiteX2" fmla="*/ 723965 w 4676840"/>
              <a:gd name="connsiteY2" fmla="*/ 2581275 h 2726591"/>
              <a:gd name="connsiteX3" fmla="*/ 2552765 w 4676840"/>
              <a:gd name="connsiteY3" fmla="*/ 2295525 h 2726591"/>
              <a:gd name="connsiteX4" fmla="*/ 3971990 w 4676840"/>
              <a:gd name="connsiteY4" fmla="*/ 1581150 h 2726591"/>
              <a:gd name="connsiteX5" fmla="*/ 4591115 w 4676840"/>
              <a:gd name="connsiteY5" fmla="*/ 400050 h 2726591"/>
              <a:gd name="connsiteX6" fmla="*/ 4676840 w 4676840"/>
              <a:gd name="connsiteY6" fmla="*/ 0 h 2726591"/>
              <a:gd name="connsiteX7" fmla="*/ 57215 w 4676840"/>
              <a:gd name="connsiteY7" fmla="*/ 0 h 2726591"/>
              <a:gd name="connsiteX0" fmla="*/ 57215 w 4676840"/>
              <a:gd name="connsiteY0" fmla="*/ 0 h 2581275"/>
              <a:gd name="connsiteX1" fmla="*/ 47690 w 4676840"/>
              <a:gd name="connsiteY1" fmla="*/ 2524125 h 2581275"/>
              <a:gd name="connsiteX2" fmla="*/ 723965 w 4676840"/>
              <a:gd name="connsiteY2" fmla="*/ 2581275 h 2581275"/>
              <a:gd name="connsiteX3" fmla="*/ 2552765 w 4676840"/>
              <a:gd name="connsiteY3" fmla="*/ 2295525 h 2581275"/>
              <a:gd name="connsiteX4" fmla="*/ 3971990 w 4676840"/>
              <a:gd name="connsiteY4" fmla="*/ 1581150 h 2581275"/>
              <a:gd name="connsiteX5" fmla="*/ 4591115 w 4676840"/>
              <a:gd name="connsiteY5" fmla="*/ 400050 h 2581275"/>
              <a:gd name="connsiteX6" fmla="*/ 4676840 w 4676840"/>
              <a:gd name="connsiteY6" fmla="*/ 0 h 2581275"/>
              <a:gd name="connsiteX7" fmla="*/ 57215 w 4676840"/>
              <a:gd name="connsiteY7" fmla="*/ 0 h 2581275"/>
              <a:gd name="connsiteX0" fmla="*/ 9525 w 4629150"/>
              <a:gd name="connsiteY0" fmla="*/ 0 h 2581275"/>
              <a:gd name="connsiteX1" fmla="*/ 0 w 4629150"/>
              <a:gd name="connsiteY1" fmla="*/ 2524125 h 2581275"/>
              <a:gd name="connsiteX2" fmla="*/ 676275 w 4629150"/>
              <a:gd name="connsiteY2" fmla="*/ 2581275 h 2581275"/>
              <a:gd name="connsiteX3" fmla="*/ 2505075 w 4629150"/>
              <a:gd name="connsiteY3" fmla="*/ 2295525 h 2581275"/>
              <a:gd name="connsiteX4" fmla="*/ 3924300 w 4629150"/>
              <a:gd name="connsiteY4" fmla="*/ 1581150 h 2581275"/>
              <a:gd name="connsiteX5" fmla="*/ 4543425 w 4629150"/>
              <a:gd name="connsiteY5" fmla="*/ 400050 h 2581275"/>
              <a:gd name="connsiteX6" fmla="*/ 4629150 w 4629150"/>
              <a:gd name="connsiteY6" fmla="*/ 0 h 2581275"/>
              <a:gd name="connsiteX7" fmla="*/ 9525 w 4629150"/>
              <a:gd name="connsiteY7" fmla="*/ 0 h 2581275"/>
              <a:gd name="connsiteX0" fmla="*/ 9525 w 4629150"/>
              <a:gd name="connsiteY0" fmla="*/ 0 h 2581275"/>
              <a:gd name="connsiteX1" fmla="*/ 0 w 4629150"/>
              <a:gd name="connsiteY1" fmla="*/ 2524125 h 2581275"/>
              <a:gd name="connsiteX2" fmla="*/ 676275 w 4629150"/>
              <a:gd name="connsiteY2" fmla="*/ 2581275 h 2581275"/>
              <a:gd name="connsiteX3" fmla="*/ 2505075 w 4629150"/>
              <a:gd name="connsiteY3" fmla="*/ 2295525 h 2581275"/>
              <a:gd name="connsiteX4" fmla="*/ 3535983 w 4629150"/>
              <a:gd name="connsiteY4" fmla="*/ 1581150 h 2581275"/>
              <a:gd name="connsiteX5" fmla="*/ 4543425 w 4629150"/>
              <a:gd name="connsiteY5" fmla="*/ 400050 h 2581275"/>
              <a:gd name="connsiteX6" fmla="*/ 4629150 w 4629150"/>
              <a:gd name="connsiteY6" fmla="*/ 0 h 2581275"/>
              <a:gd name="connsiteX7" fmla="*/ 9525 w 4629150"/>
              <a:gd name="connsiteY7" fmla="*/ 0 h 2581275"/>
              <a:gd name="connsiteX0" fmla="*/ 9525 w 4824120"/>
              <a:gd name="connsiteY0" fmla="*/ 38237 h 2619512"/>
              <a:gd name="connsiteX1" fmla="*/ 0 w 4824120"/>
              <a:gd name="connsiteY1" fmla="*/ 2562362 h 2619512"/>
              <a:gd name="connsiteX2" fmla="*/ 676275 w 4824120"/>
              <a:gd name="connsiteY2" fmla="*/ 2619512 h 2619512"/>
              <a:gd name="connsiteX3" fmla="*/ 2505075 w 4824120"/>
              <a:gd name="connsiteY3" fmla="*/ 2333762 h 2619512"/>
              <a:gd name="connsiteX4" fmla="*/ 3535983 w 4824120"/>
              <a:gd name="connsiteY4" fmla="*/ 1619387 h 2619512"/>
              <a:gd name="connsiteX5" fmla="*/ 3882605 w 4824120"/>
              <a:gd name="connsiteY5" fmla="*/ 554445 h 2619512"/>
              <a:gd name="connsiteX6" fmla="*/ 4629150 w 4824120"/>
              <a:gd name="connsiteY6" fmla="*/ 38237 h 2619512"/>
              <a:gd name="connsiteX7" fmla="*/ 9525 w 4824120"/>
              <a:gd name="connsiteY7" fmla="*/ 38237 h 2619512"/>
              <a:gd name="connsiteX0" fmla="*/ 9525 w 4802659"/>
              <a:gd name="connsiteY0" fmla="*/ 38237 h 2619512"/>
              <a:gd name="connsiteX1" fmla="*/ 0 w 4802659"/>
              <a:gd name="connsiteY1" fmla="*/ 2562362 h 2619512"/>
              <a:gd name="connsiteX2" fmla="*/ 676275 w 4802659"/>
              <a:gd name="connsiteY2" fmla="*/ 2619512 h 2619512"/>
              <a:gd name="connsiteX3" fmla="*/ 2505075 w 4802659"/>
              <a:gd name="connsiteY3" fmla="*/ 2333762 h 2619512"/>
              <a:gd name="connsiteX4" fmla="*/ 3535983 w 4802659"/>
              <a:gd name="connsiteY4" fmla="*/ 1619387 h 2619512"/>
              <a:gd name="connsiteX5" fmla="*/ 3882605 w 4802659"/>
              <a:gd name="connsiteY5" fmla="*/ 554445 h 2619512"/>
              <a:gd name="connsiteX6" fmla="*/ 4629150 w 4802659"/>
              <a:gd name="connsiteY6" fmla="*/ 38237 h 2619512"/>
              <a:gd name="connsiteX7" fmla="*/ 9525 w 4802659"/>
              <a:gd name="connsiteY7" fmla="*/ 38237 h 2619512"/>
              <a:gd name="connsiteX0" fmla="*/ 290679 w 4470551"/>
              <a:gd name="connsiteY0" fmla="*/ 217717 h 2798992"/>
              <a:gd name="connsiteX1" fmla="*/ 281154 w 4470551"/>
              <a:gd name="connsiteY1" fmla="*/ 2741842 h 2798992"/>
              <a:gd name="connsiteX2" fmla="*/ 957429 w 4470551"/>
              <a:gd name="connsiteY2" fmla="*/ 2798992 h 2798992"/>
              <a:gd name="connsiteX3" fmla="*/ 2786229 w 4470551"/>
              <a:gd name="connsiteY3" fmla="*/ 2513242 h 2798992"/>
              <a:gd name="connsiteX4" fmla="*/ 3817137 w 4470551"/>
              <a:gd name="connsiteY4" fmla="*/ 1798867 h 2798992"/>
              <a:gd name="connsiteX5" fmla="*/ 4163759 w 4470551"/>
              <a:gd name="connsiteY5" fmla="*/ 733925 h 2798992"/>
              <a:gd name="connsiteX6" fmla="*/ 4181358 w 4470551"/>
              <a:gd name="connsiteY6" fmla="*/ 191904 h 2798992"/>
              <a:gd name="connsiteX7" fmla="*/ 290679 w 4470551"/>
              <a:gd name="connsiteY7" fmla="*/ 217717 h 2798992"/>
              <a:gd name="connsiteX0" fmla="*/ 290679 w 4470551"/>
              <a:gd name="connsiteY0" fmla="*/ 217717 h 2798992"/>
              <a:gd name="connsiteX1" fmla="*/ 281154 w 4470551"/>
              <a:gd name="connsiteY1" fmla="*/ 2741842 h 2798992"/>
              <a:gd name="connsiteX2" fmla="*/ 957429 w 4470551"/>
              <a:gd name="connsiteY2" fmla="*/ 2798992 h 2798992"/>
              <a:gd name="connsiteX3" fmla="*/ 2786229 w 4470551"/>
              <a:gd name="connsiteY3" fmla="*/ 2513242 h 2798992"/>
              <a:gd name="connsiteX4" fmla="*/ 3817137 w 4470551"/>
              <a:gd name="connsiteY4" fmla="*/ 1798867 h 2798992"/>
              <a:gd name="connsiteX5" fmla="*/ 4163759 w 4470551"/>
              <a:gd name="connsiteY5" fmla="*/ 733925 h 2798992"/>
              <a:gd name="connsiteX6" fmla="*/ 4181358 w 4470551"/>
              <a:gd name="connsiteY6" fmla="*/ 191904 h 2798992"/>
              <a:gd name="connsiteX7" fmla="*/ 290679 w 4470551"/>
              <a:gd name="connsiteY7" fmla="*/ 217717 h 2798992"/>
              <a:gd name="connsiteX0" fmla="*/ 290679 w 4183518"/>
              <a:gd name="connsiteY0" fmla="*/ 217717 h 2798992"/>
              <a:gd name="connsiteX1" fmla="*/ 281154 w 4183518"/>
              <a:gd name="connsiteY1" fmla="*/ 2741842 h 2798992"/>
              <a:gd name="connsiteX2" fmla="*/ 957429 w 4183518"/>
              <a:gd name="connsiteY2" fmla="*/ 2798992 h 2798992"/>
              <a:gd name="connsiteX3" fmla="*/ 2786229 w 4183518"/>
              <a:gd name="connsiteY3" fmla="*/ 2513242 h 2798992"/>
              <a:gd name="connsiteX4" fmla="*/ 3817137 w 4183518"/>
              <a:gd name="connsiteY4" fmla="*/ 1798867 h 2798992"/>
              <a:gd name="connsiteX5" fmla="*/ 4163759 w 4183518"/>
              <a:gd name="connsiteY5" fmla="*/ 733925 h 2798992"/>
              <a:gd name="connsiteX6" fmla="*/ 4181358 w 4183518"/>
              <a:gd name="connsiteY6" fmla="*/ 191904 h 2798992"/>
              <a:gd name="connsiteX7" fmla="*/ 290679 w 4183518"/>
              <a:gd name="connsiteY7" fmla="*/ 217717 h 2798992"/>
              <a:gd name="connsiteX0" fmla="*/ 290679 w 4183518"/>
              <a:gd name="connsiteY0" fmla="*/ 202587 h 2783862"/>
              <a:gd name="connsiteX1" fmla="*/ 281154 w 4183518"/>
              <a:gd name="connsiteY1" fmla="*/ 2726712 h 2783862"/>
              <a:gd name="connsiteX2" fmla="*/ 957429 w 4183518"/>
              <a:gd name="connsiteY2" fmla="*/ 2783862 h 2783862"/>
              <a:gd name="connsiteX3" fmla="*/ 2786229 w 4183518"/>
              <a:gd name="connsiteY3" fmla="*/ 2498112 h 2783862"/>
              <a:gd name="connsiteX4" fmla="*/ 3817137 w 4183518"/>
              <a:gd name="connsiteY4" fmla="*/ 1783737 h 2783862"/>
              <a:gd name="connsiteX5" fmla="*/ 4163759 w 4183518"/>
              <a:gd name="connsiteY5" fmla="*/ 718795 h 2783862"/>
              <a:gd name="connsiteX6" fmla="*/ 4181358 w 4183518"/>
              <a:gd name="connsiteY6" fmla="*/ 176774 h 2783862"/>
              <a:gd name="connsiteX7" fmla="*/ 290679 w 4183518"/>
              <a:gd name="connsiteY7" fmla="*/ 202587 h 2783862"/>
              <a:gd name="connsiteX0" fmla="*/ 290679 w 4183518"/>
              <a:gd name="connsiteY0" fmla="*/ 202587 h 2783862"/>
              <a:gd name="connsiteX1" fmla="*/ 281154 w 4183518"/>
              <a:gd name="connsiteY1" fmla="*/ 2726712 h 2783862"/>
              <a:gd name="connsiteX2" fmla="*/ 957429 w 4183518"/>
              <a:gd name="connsiteY2" fmla="*/ 2783862 h 2783862"/>
              <a:gd name="connsiteX3" fmla="*/ 2786229 w 4183518"/>
              <a:gd name="connsiteY3" fmla="*/ 2498112 h 2783862"/>
              <a:gd name="connsiteX4" fmla="*/ 3817137 w 4183518"/>
              <a:gd name="connsiteY4" fmla="*/ 1783737 h 2783862"/>
              <a:gd name="connsiteX5" fmla="*/ 4163759 w 4183518"/>
              <a:gd name="connsiteY5" fmla="*/ 718795 h 2783862"/>
              <a:gd name="connsiteX6" fmla="*/ 4181358 w 4183518"/>
              <a:gd name="connsiteY6" fmla="*/ 176774 h 2783862"/>
              <a:gd name="connsiteX7" fmla="*/ 290679 w 4183518"/>
              <a:gd name="connsiteY7" fmla="*/ 202587 h 2783862"/>
              <a:gd name="connsiteX0" fmla="*/ 290679 w 4183518"/>
              <a:gd name="connsiteY0" fmla="*/ 36198 h 2617473"/>
              <a:gd name="connsiteX1" fmla="*/ 281154 w 4183518"/>
              <a:gd name="connsiteY1" fmla="*/ 2560323 h 2617473"/>
              <a:gd name="connsiteX2" fmla="*/ 957429 w 4183518"/>
              <a:gd name="connsiteY2" fmla="*/ 2617473 h 2617473"/>
              <a:gd name="connsiteX3" fmla="*/ 2786229 w 4183518"/>
              <a:gd name="connsiteY3" fmla="*/ 2331723 h 2617473"/>
              <a:gd name="connsiteX4" fmla="*/ 3817137 w 4183518"/>
              <a:gd name="connsiteY4" fmla="*/ 1617348 h 2617473"/>
              <a:gd name="connsiteX5" fmla="*/ 4163759 w 4183518"/>
              <a:gd name="connsiteY5" fmla="*/ 552406 h 2617473"/>
              <a:gd name="connsiteX6" fmla="*/ 4181358 w 4183518"/>
              <a:gd name="connsiteY6" fmla="*/ 10385 h 2617473"/>
              <a:gd name="connsiteX7" fmla="*/ 290679 w 4183518"/>
              <a:gd name="connsiteY7" fmla="*/ 36198 h 2617473"/>
              <a:gd name="connsiteX0" fmla="*/ 9525 w 3902364"/>
              <a:gd name="connsiteY0" fmla="*/ 36198 h 2617473"/>
              <a:gd name="connsiteX1" fmla="*/ 0 w 3902364"/>
              <a:gd name="connsiteY1" fmla="*/ 2560323 h 2617473"/>
              <a:gd name="connsiteX2" fmla="*/ 676275 w 3902364"/>
              <a:gd name="connsiteY2" fmla="*/ 2617473 h 2617473"/>
              <a:gd name="connsiteX3" fmla="*/ 2505075 w 3902364"/>
              <a:gd name="connsiteY3" fmla="*/ 2331723 h 2617473"/>
              <a:gd name="connsiteX4" fmla="*/ 3535983 w 3902364"/>
              <a:gd name="connsiteY4" fmla="*/ 1617348 h 2617473"/>
              <a:gd name="connsiteX5" fmla="*/ 3882605 w 3902364"/>
              <a:gd name="connsiteY5" fmla="*/ 552406 h 2617473"/>
              <a:gd name="connsiteX6" fmla="*/ 3900204 w 3902364"/>
              <a:gd name="connsiteY6" fmla="*/ 10385 h 2617473"/>
              <a:gd name="connsiteX7" fmla="*/ 9525 w 3902364"/>
              <a:gd name="connsiteY7" fmla="*/ 36198 h 2617473"/>
              <a:gd name="connsiteX0" fmla="*/ 9525 w 3902364"/>
              <a:gd name="connsiteY0" fmla="*/ 36198 h 2617473"/>
              <a:gd name="connsiteX1" fmla="*/ 0 w 3902364"/>
              <a:gd name="connsiteY1" fmla="*/ 2560323 h 2617473"/>
              <a:gd name="connsiteX2" fmla="*/ 676275 w 3902364"/>
              <a:gd name="connsiteY2" fmla="*/ 2617473 h 2617473"/>
              <a:gd name="connsiteX3" fmla="*/ 2505075 w 3902364"/>
              <a:gd name="connsiteY3" fmla="*/ 2331723 h 2617473"/>
              <a:gd name="connsiteX4" fmla="*/ 3535983 w 3902364"/>
              <a:gd name="connsiteY4" fmla="*/ 1617348 h 2617473"/>
              <a:gd name="connsiteX5" fmla="*/ 3882605 w 3902364"/>
              <a:gd name="connsiteY5" fmla="*/ 552406 h 2617473"/>
              <a:gd name="connsiteX6" fmla="*/ 3900204 w 3902364"/>
              <a:gd name="connsiteY6" fmla="*/ 10385 h 2617473"/>
              <a:gd name="connsiteX7" fmla="*/ 9525 w 3902364"/>
              <a:gd name="connsiteY7" fmla="*/ 36198 h 2617473"/>
              <a:gd name="connsiteX0" fmla="*/ 9525 w 3902364"/>
              <a:gd name="connsiteY0" fmla="*/ 25813 h 2607088"/>
              <a:gd name="connsiteX1" fmla="*/ 0 w 3902364"/>
              <a:gd name="connsiteY1" fmla="*/ 2549938 h 2607088"/>
              <a:gd name="connsiteX2" fmla="*/ 676275 w 3902364"/>
              <a:gd name="connsiteY2" fmla="*/ 2607088 h 2607088"/>
              <a:gd name="connsiteX3" fmla="*/ 2505075 w 3902364"/>
              <a:gd name="connsiteY3" fmla="*/ 2321338 h 2607088"/>
              <a:gd name="connsiteX4" fmla="*/ 3535983 w 3902364"/>
              <a:gd name="connsiteY4" fmla="*/ 1606963 h 2607088"/>
              <a:gd name="connsiteX5" fmla="*/ 3882605 w 3902364"/>
              <a:gd name="connsiteY5" fmla="*/ 542021 h 2607088"/>
              <a:gd name="connsiteX6" fmla="*/ 3900204 w 3902364"/>
              <a:gd name="connsiteY6" fmla="*/ 0 h 2607088"/>
              <a:gd name="connsiteX7" fmla="*/ 9525 w 3902364"/>
              <a:gd name="connsiteY7" fmla="*/ 25813 h 260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02364" h="2607088">
                <a:moveTo>
                  <a:pt x="9525" y="25813"/>
                </a:moveTo>
                <a:cubicBezTo>
                  <a:pt x="-127" y="786369"/>
                  <a:pt x="3175" y="1708563"/>
                  <a:pt x="0" y="2549938"/>
                </a:cubicBezTo>
                <a:lnTo>
                  <a:pt x="676275" y="2607088"/>
                </a:lnTo>
                <a:cubicBezTo>
                  <a:pt x="1093788" y="2568988"/>
                  <a:pt x="2028457" y="2488026"/>
                  <a:pt x="2505075" y="2321338"/>
                </a:cubicBezTo>
                <a:cubicBezTo>
                  <a:pt x="2981693" y="2154650"/>
                  <a:pt x="3306395" y="1903516"/>
                  <a:pt x="3535983" y="1606963"/>
                </a:cubicBezTo>
                <a:cubicBezTo>
                  <a:pt x="3765571" y="1310410"/>
                  <a:pt x="3851760" y="739903"/>
                  <a:pt x="3882605" y="542021"/>
                </a:cubicBezTo>
                <a:cubicBezTo>
                  <a:pt x="3913450" y="344139"/>
                  <a:pt x="3898522" y="189286"/>
                  <a:pt x="3900204" y="0"/>
                </a:cubicBezTo>
                <a:lnTo>
                  <a:pt x="9525" y="25813"/>
                </a:lnTo>
                <a:close/>
              </a:path>
            </a:pathLst>
          </a:custGeom>
          <a:solidFill>
            <a:srgbClr val="FAC11A">
              <a:alpha val="2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Freeform: Shape 48">
            <a:extLst>
              <a:ext uri="{FF2B5EF4-FFF2-40B4-BE49-F238E27FC236}">
                <a16:creationId xmlns:a16="http://schemas.microsoft.com/office/drawing/2014/main" id="{51DA97BE-5105-4C57-BD9C-43EAF89959A7}"/>
              </a:ext>
            </a:extLst>
          </p:cNvPr>
          <p:cNvSpPr/>
          <p:nvPr/>
        </p:nvSpPr>
        <p:spPr>
          <a:xfrm>
            <a:off x="252412" y="1408235"/>
            <a:ext cx="5299576" cy="3848099"/>
          </a:xfrm>
          <a:custGeom>
            <a:avLst/>
            <a:gdLst>
              <a:gd name="connsiteX0" fmla="*/ 458657 w 5417302"/>
              <a:gd name="connsiteY0" fmla="*/ 201506 h 2875127"/>
              <a:gd name="connsiteX1" fmla="*/ 449132 w 5417302"/>
              <a:gd name="connsiteY1" fmla="*/ 2725631 h 2875127"/>
              <a:gd name="connsiteX2" fmla="*/ 2954207 w 5417302"/>
              <a:gd name="connsiteY2" fmla="*/ 2497031 h 2875127"/>
              <a:gd name="connsiteX3" fmla="*/ 4373432 w 5417302"/>
              <a:gd name="connsiteY3" fmla="*/ 1782656 h 2875127"/>
              <a:gd name="connsiteX4" fmla="*/ 4992557 w 5417302"/>
              <a:gd name="connsiteY4" fmla="*/ 601556 h 2875127"/>
              <a:gd name="connsiteX5" fmla="*/ 5078282 w 5417302"/>
              <a:gd name="connsiteY5" fmla="*/ 201506 h 2875127"/>
              <a:gd name="connsiteX6" fmla="*/ 458657 w 5417302"/>
              <a:gd name="connsiteY6" fmla="*/ 201506 h 2875127"/>
              <a:gd name="connsiteX0" fmla="*/ 458657 w 5417302"/>
              <a:gd name="connsiteY0" fmla="*/ 0 h 2673621"/>
              <a:gd name="connsiteX1" fmla="*/ 449132 w 5417302"/>
              <a:gd name="connsiteY1" fmla="*/ 2524125 h 2673621"/>
              <a:gd name="connsiteX2" fmla="*/ 2954207 w 5417302"/>
              <a:gd name="connsiteY2" fmla="*/ 2295525 h 2673621"/>
              <a:gd name="connsiteX3" fmla="*/ 4373432 w 5417302"/>
              <a:gd name="connsiteY3" fmla="*/ 1581150 h 2673621"/>
              <a:gd name="connsiteX4" fmla="*/ 4992557 w 5417302"/>
              <a:gd name="connsiteY4" fmla="*/ 400050 h 2673621"/>
              <a:gd name="connsiteX5" fmla="*/ 5078282 w 5417302"/>
              <a:gd name="connsiteY5" fmla="*/ 0 h 2673621"/>
              <a:gd name="connsiteX6" fmla="*/ 458657 w 5417302"/>
              <a:gd name="connsiteY6" fmla="*/ 0 h 2673621"/>
              <a:gd name="connsiteX0" fmla="*/ 9525 w 4968170"/>
              <a:gd name="connsiteY0" fmla="*/ 0 h 2673621"/>
              <a:gd name="connsiteX1" fmla="*/ 0 w 4968170"/>
              <a:gd name="connsiteY1" fmla="*/ 2524125 h 2673621"/>
              <a:gd name="connsiteX2" fmla="*/ 2505075 w 4968170"/>
              <a:gd name="connsiteY2" fmla="*/ 2295525 h 2673621"/>
              <a:gd name="connsiteX3" fmla="*/ 3924300 w 4968170"/>
              <a:gd name="connsiteY3" fmla="*/ 1581150 h 2673621"/>
              <a:gd name="connsiteX4" fmla="*/ 4543425 w 4968170"/>
              <a:gd name="connsiteY4" fmla="*/ 400050 h 2673621"/>
              <a:gd name="connsiteX5" fmla="*/ 4629150 w 4968170"/>
              <a:gd name="connsiteY5" fmla="*/ 0 h 2673621"/>
              <a:gd name="connsiteX6" fmla="*/ 9525 w 4968170"/>
              <a:gd name="connsiteY6" fmla="*/ 0 h 2673621"/>
              <a:gd name="connsiteX0" fmla="*/ 9525 w 4629150"/>
              <a:gd name="connsiteY0" fmla="*/ 0 h 2673621"/>
              <a:gd name="connsiteX1" fmla="*/ 0 w 4629150"/>
              <a:gd name="connsiteY1" fmla="*/ 2524125 h 2673621"/>
              <a:gd name="connsiteX2" fmla="*/ 2505075 w 4629150"/>
              <a:gd name="connsiteY2" fmla="*/ 2295525 h 2673621"/>
              <a:gd name="connsiteX3" fmla="*/ 3924300 w 4629150"/>
              <a:gd name="connsiteY3" fmla="*/ 1581150 h 2673621"/>
              <a:gd name="connsiteX4" fmla="*/ 4543425 w 4629150"/>
              <a:gd name="connsiteY4" fmla="*/ 400050 h 2673621"/>
              <a:gd name="connsiteX5" fmla="*/ 4629150 w 4629150"/>
              <a:gd name="connsiteY5" fmla="*/ 0 h 2673621"/>
              <a:gd name="connsiteX6" fmla="*/ 9525 w 4629150"/>
              <a:gd name="connsiteY6" fmla="*/ 0 h 2673621"/>
              <a:gd name="connsiteX0" fmla="*/ 9525 w 4629150"/>
              <a:gd name="connsiteY0" fmla="*/ 0 h 2779170"/>
              <a:gd name="connsiteX1" fmla="*/ 0 w 4629150"/>
              <a:gd name="connsiteY1" fmla="*/ 2524125 h 2779170"/>
              <a:gd name="connsiteX2" fmla="*/ 619125 w 4629150"/>
              <a:gd name="connsiteY2" fmla="*/ 2667000 h 2779170"/>
              <a:gd name="connsiteX3" fmla="*/ 2505075 w 4629150"/>
              <a:gd name="connsiteY3" fmla="*/ 2295525 h 2779170"/>
              <a:gd name="connsiteX4" fmla="*/ 3924300 w 4629150"/>
              <a:gd name="connsiteY4" fmla="*/ 1581150 h 2779170"/>
              <a:gd name="connsiteX5" fmla="*/ 4543425 w 4629150"/>
              <a:gd name="connsiteY5" fmla="*/ 400050 h 2779170"/>
              <a:gd name="connsiteX6" fmla="*/ 4629150 w 4629150"/>
              <a:gd name="connsiteY6" fmla="*/ 0 h 2779170"/>
              <a:gd name="connsiteX7" fmla="*/ 9525 w 4629150"/>
              <a:gd name="connsiteY7" fmla="*/ 0 h 2779170"/>
              <a:gd name="connsiteX0" fmla="*/ 9525 w 4629150"/>
              <a:gd name="connsiteY0" fmla="*/ 0 h 2667000"/>
              <a:gd name="connsiteX1" fmla="*/ 0 w 4629150"/>
              <a:gd name="connsiteY1" fmla="*/ 2524125 h 2667000"/>
              <a:gd name="connsiteX2" fmla="*/ 619125 w 4629150"/>
              <a:gd name="connsiteY2" fmla="*/ 2667000 h 2667000"/>
              <a:gd name="connsiteX3" fmla="*/ 2505075 w 4629150"/>
              <a:gd name="connsiteY3" fmla="*/ 2295525 h 2667000"/>
              <a:gd name="connsiteX4" fmla="*/ 3924300 w 4629150"/>
              <a:gd name="connsiteY4" fmla="*/ 1581150 h 2667000"/>
              <a:gd name="connsiteX5" fmla="*/ 4543425 w 4629150"/>
              <a:gd name="connsiteY5" fmla="*/ 400050 h 2667000"/>
              <a:gd name="connsiteX6" fmla="*/ 4629150 w 4629150"/>
              <a:gd name="connsiteY6" fmla="*/ 0 h 2667000"/>
              <a:gd name="connsiteX7" fmla="*/ 9525 w 4629150"/>
              <a:gd name="connsiteY7" fmla="*/ 0 h 2667000"/>
              <a:gd name="connsiteX0" fmla="*/ 57215 w 4676840"/>
              <a:gd name="connsiteY0" fmla="*/ 0 h 2726591"/>
              <a:gd name="connsiteX1" fmla="*/ 47690 w 4676840"/>
              <a:gd name="connsiteY1" fmla="*/ 2524125 h 2726591"/>
              <a:gd name="connsiteX2" fmla="*/ 723965 w 4676840"/>
              <a:gd name="connsiteY2" fmla="*/ 2581275 h 2726591"/>
              <a:gd name="connsiteX3" fmla="*/ 2552765 w 4676840"/>
              <a:gd name="connsiteY3" fmla="*/ 2295525 h 2726591"/>
              <a:gd name="connsiteX4" fmla="*/ 3971990 w 4676840"/>
              <a:gd name="connsiteY4" fmla="*/ 1581150 h 2726591"/>
              <a:gd name="connsiteX5" fmla="*/ 4591115 w 4676840"/>
              <a:gd name="connsiteY5" fmla="*/ 400050 h 2726591"/>
              <a:gd name="connsiteX6" fmla="*/ 4676840 w 4676840"/>
              <a:gd name="connsiteY6" fmla="*/ 0 h 2726591"/>
              <a:gd name="connsiteX7" fmla="*/ 57215 w 4676840"/>
              <a:gd name="connsiteY7" fmla="*/ 0 h 2726591"/>
              <a:gd name="connsiteX0" fmla="*/ 57215 w 4676840"/>
              <a:gd name="connsiteY0" fmla="*/ 0 h 2581275"/>
              <a:gd name="connsiteX1" fmla="*/ 47690 w 4676840"/>
              <a:gd name="connsiteY1" fmla="*/ 2524125 h 2581275"/>
              <a:gd name="connsiteX2" fmla="*/ 723965 w 4676840"/>
              <a:gd name="connsiteY2" fmla="*/ 2581275 h 2581275"/>
              <a:gd name="connsiteX3" fmla="*/ 2552765 w 4676840"/>
              <a:gd name="connsiteY3" fmla="*/ 2295525 h 2581275"/>
              <a:gd name="connsiteX4" fmla="*/ 3971990 w 4676840"/>
              <a:gd name="connsiteY4" fmla="*/ 1581150 h 2581275"/>
              <a:gd name="connsiteX5" fmla="*/ 4591115 w 4676840"/>
              <a:gd name="connsiteY5" fmla="*/ 400050 h 2581275"/>
              <a:gd name="connsiteX6" fmla="*/ 4676840 w 4676840"/>
              <a:gd name="connsiteY6" fmla="*/ 0 h 2581275"/>
              <a:gd name="connsiteX7" fmla="*/ 57215 w 4676840"/>
              <a:gd name="connsiteY7" fmla="*/ 0 h 2581275"/>
              <a:gd name="connsiteX0" fmla="*/ 9525 w 4629150"/>
              <a:gd name="connsiteY0" fmla="*/ 0 h 2581275"/>
              <a:gd name="connsiteX1" fmla="*/ 0 w 4629150"/>
              <a:gd name="connsiteY1" fmla="*/ 2524125 h 2581275"/>
              <a:gd name="connsiteX2" fmla="*/ 676275 w 4629150"/>
              <a:gd name="connsiteY2" fmla="*/ 2581275 h 2581275"/>
              <a:gd name="connsiteX3" fmla="*/ 2505075 w 4629150"/>
              <a:gd name="connsiteY3" fmla="*/ 2295525 h 2581275"/>
              <a:gd name="connsiteX4" fmla="*/ 3924300 w 4629150"/>
              <a:gd name="connsiteY4" fmla="*/ 1581150 h 2581275"/>
              <a:gd name="connsiteX5" fmla="*/ 4543425 w 4629150"/>
              <a:gd name="connsiteY5" fmla="*/ 400050 h 2581275"/>
              <a:gd name="connsiteX6" fmla="*/ 4629150 w 4629150"/>
              <a:gd name="connsiteY6" fmla="*/ 0 h 2581275"/>
              <a:gd name="connsiteX7" fmla="*/ 9525 w 4629150"/>
              <a:gd name="connsiteY7" fmla="*/ 0 h 2581275"/>
              <a:gd name="connsiteX0" fmla="*/ 9525 w 4629150"/>
              <a:gd name="connsiteY0" fmla="*/ 0 h 2581275"/>
              <a:gd name="connsiteX1" fmla="*/ 0 w 4629150"/>
              <a:gd name="connsiteY1" fmla="*/ 2524125 h 2581275"/>
              <a:gd name="connsiteX2" fmla="*/ 676275 w 4629150"/>
              <a:gd name="connsiteY2" fmla="*/ 2581275 h 2581275"/>
              <a:gd name="connsiteX3" fmla="*/ 2505075 w 4629150"/>
              <a:gd name="connsiteY3" fmla="*/ 2295525 h 2581275"/>
              <a:gd name="connsiteX4" fmla="*/ 3535983 w 4629150"/>
              <a:gd name="connsiteY4" fmla="*/ 1581150 h 2581275"/>
              <a:gd name="connsiteX5" fmla="*/ 4543425 w 4629150"/>
              <a:gd name="connsiteY5" fmla="*/ 400050 h 2581275"/>
              <a:gd name="connsiteX6" fmla="*/ 4629150 w 4629150"/>
              <a:gd name="connsiteY6" fmla="*/ 0 h 2581275"/>
              <a:gd name="connsiteX7" fmla="*/ 9525 w 4629150"/>
              <a:gd name="connsiteY7" fmla="*/ 0 h 2581275"/>
              <a:gd name="connsiteX0" fmla="*/ 9525 w 4824120"/>
              <a:gd name="connsiteY0" fmla="*/ 38237 h 2619512"/>
              <a:gd name="connsiteX1" fmla="*/ 0 w 4824120"/>
              <a:gd name="connsiteY1" fmla="*/ 2562362 h 2619512"/>
              <a:gd name="connsiteX2" fmla="*/ 676275 w 4824120"/>
              <a:gd name="connsiteY2" fmla="*/ 2619512 h 2619512"/>
              <a:gd name="connsiteX3" fmla="*/ 2505075 w 4824120"/>
              <a:gd name="connsiteY3" fmla="*/ 2333762 h 2619512"/>
              <a:gd name="connsiteX4" fmla="*/ 3535983 w 4824120"/>
              <a:gd name="connsiteY4" fmla="*/ 1619387 h 2619512"/>
              <a:gd name="connsiteX5" fmla="*/ 3882605 w 4824120"/>
              <a:gd name="connsiteY5" fmla="*/ 554445 h 2619512"/>
              <a:gd name="connsiteX6" fmla="*/ 4629150 w 4824120"/>
              <a:gd name="connsiteY6" fmla="*/ 38237 h 2619512"/>
              <a:gd name="connsiteX7" fmla="*/ 9525 w 4824120"/>
              <a:gd name="connsiteY7" fmla="*/ 38237 h 2619512"/>
              <a:gd name="connsiteX0" fmla="*/ 9525 w 4802659"/>
              <a:gd name="connsiteY0" fmla="*/ 38237 h 2619512"/>
              <a:gd name="connsiteX1" fmla="*/ 0 w 4802659"/>
              <a:gd name="connsiteY1" fmla="*/ 2562362 h 2619512"/>
              <a:gd name="connsiteX2" fmla="*/ 676275 w 4802659"/>
              <a:gd name="connsiteY2" fmla="*/ 2619512 h 2619512"/>
              <a:gd name="connsiteX3" fmla="*/ 2505075 w 4802659"/>
              <a:gd name="connsiteY3" fmla="*/ 2333762 h 2619512"/>
              <a:gd name="connsiteX4" fmla="*/ 3535983 w 4802659"/>
              <a:gd name="connsiteY4" fmla="*/ 1619387 h 2619512"/>
              <a:gd name="connsiteX5" fmla="*/ 3882605 w 4802659"/>
              <a:gd name="connsiteY5" fmla="*/ 554445 h 2619512"/>
              <a:gd name="connsiteX6" fmla="*/ 4629150 w 4802659"/>
              <a:gd name="connsiteY6" fmla="*/ 38237 h 2619512"/>
              <a:gd name="connsiteX7" fmla="*/ 9525 w 4802659"/>
              <a:gd name="connsiteY7" fmla="*/ 38237 h 2619512"/>
              <a:gd name="connsiteX0" fmla="*/ 290679 w 4470551"/>
              <a:gd name="connsiteY0" fmla="*/ 217717 h 2798992"/>
              <a:gd name="connsiteX1" fmla="*/ 281154 w 4470551"/>
              <a:gd name="connsiteY1" fmla="*/ 2741842 h 2798992"/>
              <a:gd name="connsiteX2" fmla="*/ 957429 w 4470551"/>
              <a:gd name="connsiteY2" fmla="*/ 2798992 h 2798992"/>
              <a:gd name="connsiteX3" fmla="*/ 2786229 w 4470551"/>
              <a:gd name="connsiteY3" fmla="*/ 2513242 h 2798992"/>
              <a:gd name="connsiteX4" fmla="*/ 3817137 w 4470551"/>
              <a:gd name="connsiteY4" fmla="*/ 1798867 h 2798992"/>
              <a:gd name="connsiteX5" fmla="*/ 4163759 w 4470551"/>
              <a:gd name="connsiteY5" fmla="*/ 733925 h 2798992"/>
              <a:gd name="connsiteX6" fmla="*/ 4181358 w 4470551"/>
              <a:gd name="connsiteY6" fmla="*/ 191904 h 2798992"/>
              <a:gd name="connsiteX7" fmla="*/ 290679 w 4470551"/>
              <a:gd name="connsiteY7" fmla="*/ 217717 h 2798992"/>
              <a:gd name="connsiteX0" fmla="*/ 290679 w 4470551"/>
              <a:gd name="connsiteY0" fmla="*/ 217717 h 2798992"/>
              <a:gd name="connsiteX1" fmla="*/ 281154 w 4470551"/>
              <a:gd name="connsiteY1" fmla="*/ 2741842 h 2798992"/>
              <a:gd name="connsiteX2" fmla="*/ 957429 w 4470551"/>
              <a:gd name="connsiteY2" fmla="*/ 2798992 h 2798992"/>
              <a:gd name="connsiteX3" fmla="*/ 2786229 w 4470551"/>
              <a:gd name="connsiteY3" fmla="*/ 2513242 h 2798992"/>
              <a:gd name="connsiteX4" fmla="*/ 3817137 w 4470551"/>
              <a:gd name="connsiteY4" fmla="*/ 1798867 h 2798992"/>
              <a:gd name="connsiteX5" fmla="*/ 4163759 w 4470551"/>
              <a:gd name="connsiteY5" fmla="*/ 733925 h 2798992"/>
              <a:gd name="connsiteX6" fmla="*/ 4181358 w 4470551"/>
              <a:gd name="connsiteY6" fmla="*/ 191904 h 2798992"/>
              <a:gd name="connsiteX7" fmla="*/ 290679 w 4470551"/>
              <a:gd name="connsiteY7" fmla="*/ 217717 h 2798992"/>
              <a:gd name="connsiteX0" fmla="*/ 290679 w 4183518"/>
              <a:gd name="connsiteY0" fmla="*/ 217717 h 2798992"/>
              <a:gd name="connsiteX1" fmla="*/ 281154 w 4183518"/>
              <a:gd name="connsiteY1" fmla="*/ 2741842 h 2798992"/>
              <a:gd name="connsiteX2" fmla="*/ 957429 w 4183518"/>
              <a:gd name="connsiteY2" fmla="*/ 2798992 h 2798992"/>
              <a:gd name="connsiteX3" fmla="*/ 2786229 w 4183518"/>
              <a:gd name="connsiteY3" fmla="*/ 2513242 h 2798992"/>
              <a:gd name="connsiteX4" fmla="*/ 3817137 w 4183518"/>
              <a:gd name="connsiteY4" fmla="*/ 1798867 h 2798992"/>
              <a:gd name="connsiteX5" fmla="*/ 4163759 w 4183518"/>
              <a:gd name="connsiteY5" fmla="*/ 733925 h 2798992"/>
              <a:gd name="connsiteX6" fmla="*/ 4181358 w 4183518"/>
              <a:gd name="connsiteY6" fmla="*/ 191904 h 2798992"/>
              <a:gd name="connsiteX7" fmla="*/ 290679 w 4183518"/>
              <a:gd name="connsiteY7" fmla="*/ 217717 h 2798992"/>
              <a:gd name="connsiteX0" fmla="*/ 290679 w 4183518"/>
              <a:gd name="connsiteY0" fmla="*/ 202587 h 2783862"/>
              <a:gd name="connsiteX1" fmla="*/ 281154 w 4183518"/>
              <a:gd name="connsiteY1" fmla="*/ 2726712 h 2783862"/>
              <a:gd name="connsiteX2" fmla="*/ 957429 w 4183518"/>
              <a:gd name="connsiteY2" fmla="*/ 2783862 h 2783862"/>
              <a:gd name="connsiteX3" fmla="*/ 2786229 w 4183518"/>
              <a:gd name="connsiteY3" fmla="*/ 2498112 h 2783862"/>
              <a:gd name="connsiteX4" fmla="*/ 3817137 w 4183518"/>
              <a:gd name="connsiteY4" fmla="*/ 1783737 h 2783862"/>
              <a:gd name="connsiteX5" fmla="*/ 4163759 w 4183518"/>
              <a:gd name="connsiteY5" fmla="*/ 718795 h 2783862"/>
              <a:gd name="connsiteX6" fmla="*/ 4181358 w 4183518"/>
              <a:gd name="connsiteY6" fmla="*/ 176774 h 2783862"/>
              <a:gd name="connsiteX7" fmla="*/ 290679 w 4183518"/>
              <a:gd name="connsiteY7" fmla="*/ 202587 h 2783862"/>
              <a:gd name="connsiteX0" fmla="*/ 290679 w 4183518"/>
              <a:gd name="connsiteY0" fmla="*/ 202587 h 2783862"/>
              <a:gd name="connsiteX1" fmla="*/ 281154 w 4183518"/>
              <a:gd name="connsiteY1" fmla="*/ 2726712 h 2783862"/>
              <a:gd name="connsiteX2" fmla="*/ 957429 w 4183518"/>
              <a:gd name="connsiteY2" fmla="*/ 2783862 h 2783862"/>
              <a:gd name="connsiteX3" fmla="*/ 2786229 w 4183518"/>
              <a:gd name="connsiteY3" fmla="*/ 2498112 h 2783862"/>
              <a:gd name="connsiteX4" fmla="*/ 3817137 w 4183518"/>
              <a:gd name="connsiteY4" fmla="*/ 1783737 h 2783862"/>
              <a:gd name="connsiteX5" fmla="*/ 4163759 w 4183518"/>
              <a:gd name="connsiteY5" fmla="*/ 718795 h 2783862"/>
              <a:gd name="connsiteX6" fmla="*/ 4181358 w 4183518"/>
              <a:gd name="connsiteY6" fmla="*/ 176774 h 2783862"/>
              <a:gd name="connsiteX7" fmla="*/ 290679 w 4183518"/>
              <a:gd name="connsiteY7" fmla="*/ 202587 h 2783862"/>
              <a:gd name="connsiteX0" fmla="*/ 290679 w 4183518"/>
              <a:gd name="connsiteY0" fmla="*/ 36198 h 2617473"/>
              <a:gd name="connsiteX1" fmla="*/ 281154 w 4183518"/>
              <a:gd name="connsiteY1" fmla="*/ 2560323 h 2617473"/>
              <a:gd name="connsiteX2" fmla="*/ 957429 w 4183518"/>
              <a:gd name="connsiteY2" fmla="*/ 2617473 h 2617473"/>
              <a:gd name="connsiteX3" fmla="*/ 2786229 w 4183518"/>
              <a:gd name="connsiteY3" fmla="*/ 2331723 h 2617473"/>
              <a:gd name="connsiteX4" fmla="*/ 3817137 w 4183518"/>
              <a:gd name="connsiteY4" fmla="*/ 1617348 h 2617473"/>
              <a:gd name="connsiteX5" fmla="*/ 4163759 w 4183518"/>
              <a:gd name="connsiteY5" fmla="*/ 552406 h 2617473"/>
              <a:gd name="connsiteX6" fmla="*/ 4181358 w 4183518"/>
              <a:gd name="connsiteY6" fmla="*/ 10385 h 2617473"/>
              <a:gd name="connsiteX7" fmla="*/ 290679 w 4183518"/>
              <a:gd name="connsiteY7" fmla="*/ 36198 h 2617473"/>
              <a:gd name="connsiteX0" fmla="*/ 9525 w 3902364"/>
              <a:gd name="connsiteY0" fmla="*/ 36198 h 2617473"/>
              <a:gd name="connsiteX1" fmla="*/ 0 w 3902364"/>
              <a:gd name="connsiteY1" fmla="*/ 2560323 h 2617473"/>
              <a:gd name="connsiteX2" fmla="*/ 676275 w 3902364"/>
              <a:gd name="connsiteY2" fmla="*/ 2617473 h 2617473"/>
              <a:gd name="connsiteX3" fmla="*/ 2505075 w 3902364"/>
              <a:gd name="connsiteY3" fmla="*/ 2331723 h 2617473"/>
              <a:gd name="connsiteX4" fmla="*/ 3535983 w 3902364"/>
              <a:gd name="connsiteY4" fmla="*/ 1617348 h 2617473"/>
              <a:gd name="connsiteX5" fmla="*/ 3882605 w 3902364"/>
              <a:gd name="connsiteY5" fmla="*/ 552406 h 2617473"/>
              <a:gd name="connsiteX6" fmla="*/ 3900204 w 3902364"/>
              <a:gd name="connsiteY6" fmla="*/ 10385 h 2617473"/>
              <a:gd name="connsiteX7" fmla="*/ 9525 w 3902364"/>
              <a:gd name="connsiteY7" fmla="*/ 36198 h 2617473"/>
              <a:gd name="connsiteX0" fmla="*/ 9525 w 3902364"/>
              <a:gd name="connsiteY0" fmla="*/ 36198 h 2617473"/>
              <a:gd name="connsiteX1" fmla="*/ 0 w 3902364"/>
              <a:gd name="connsiteY1" fmla="*/ 2560323 h 2617473"/>
              <a:gd name="connsiteX2" fmla="*/ 676275 w 3902364"/>
              <a:gd name="connsiteY2" fmla="*/ 2617473 h 2617473"/>
              <a:gd name="connsiteX3" fmla="*/ 2505075 w 3902364"/>
              <a:gd name="connsiteY3" fmla="*/ 2331723 h 2617473"/>
              <a:gd name="connsiteX4" fmla="*/ 3535983 w 3902364"/>
              <a:gd name="connsiteY4" fmla="*/ 1617348 h 2617473"/>
              <a:gd name="connsiteX5" fmla="*/ 3882605 w 3902364"/>
              <a:gd name="connsiteY5" fmla="*/ 552406 h 2617473"/>
              <a:gd name="connsiteX6" fmla="*/ 3900204 w 3902364"/>
              <a:gd name="connsiteY6" fmla="*/ 10385 h 2617473"/>
              <a:gd name="connsiteX7" fmla="*/ 9525 w 3902364"/>
              <a:gd name="connsiteY7" fmla="*/ 36198 h 2617473"/>
              <a:gd name="connsiteX0" fmla="*/ 9525 w 3902364"/>
              <a:gd name="connsiteY0" fmla="*/ 25813 h 2607088"/>
              <a:gd name="connsiteX1" fmla="*/ 0 w 3902364"/>
              <a:gd name="connsiteY1" fmla="*/ 2549938 h 2607088"/>
              <a:gd name="connsiteX2" fmla="*/ 676275 w 3902364"/>
              <a:gd name="connsiteY2" fmla="*/ 2607088 h 2607088"/>
              <a:gd name="connsiteX3" fmla="*/ 2505075 w 3902364"/>
              <a:gd name="connsiteY3" fmla="*/ 2321338 h 2607088"/>
              <a:gd name="connsiteX4" fmla="*/ 3535983 w 3902364"/>
              <a:gd name="connsiteY4" fmla="*/ 1606963 h 2607088"/>
              <a:gd name="connsiteX5" fmla="*/ 3882605 w 3902364"/>
              <a:gd name="connsiteY5" fmla="*/ 542021 h 2607088"/>
              <a:gd name="connsiteX6" fmla="*/ 3900204 w 3902364"/>
              <a:gd name="connsiteY6" fmla="*/ 0 h 2607088"/>
              <a:gd name="connsiteX7" fmla="*/ 9525 w 3902364"/>
              <a:gd name="connsiteY7" fmla="*/ 25813 h 2607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02364" h="2607088">
                <a:moveTo>
                  <a:pt x="9525" y="25813"/>
                </a:moveTo>
                <a:cubicBezTo>
                  <a:pt x="-127" y="786369"/>
                  <a:pt x="3175" y="1708563"/>
                  <a:pt x="0" y="2549938"/>
                </a:cubicBezTo>
                <a:lnTo>
                  <a:pt x="676275" y="2607088"/>
                </a:lnTo>
                <a:cubicBezTo>
                  <a:pt x="1093788" y="2568988"/>
                  <a:pt x="2028457" y="2488026"/>
                  <a:pt x="2505075" y="2321338"/>
                </a:cubicBezTo>
                <a:cubicBezTo>
                  <a:pt x="2981693" y="2154650"/>
                  <a:pt x="3306395" y="1903516"/>
                  <a:pt x="3535983" y="1606963"/>
                </a:cubicBezTo>
                <a:cubicBezTo>
                  <a:pt x="3765571" y="1310410"/>
                  <a:pt x="3851760" y="739903"/>
                  <a:pt x="3882605" y="542021"/>
                </a:cubicBezTo>
                <a:cubicBezTo>
                  <a:pt x="3913450" y="344139"/>
                  <a:pt x="3898522" y="189286"/>
                  <a:pt x="3900204" y="0"/>
                </a:cubicBezTo>
                <a:lnTo>
                  <a:pt x="9525" y="25813"/>
                </a:lnTo>
                <a:close/>
              </a:path>
            </a:pathLst>
          </a:custGeom>
          <a:solidFill>
            <a:srgbClr val="00AEEE">
              <a:alpha val="2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Shape 7">
            <a:extLst>
              <a:ext uri="{FF2B5EF4-FFF2-40B4-BE49-F238E27FC236}">
                <a16:creationId xmlns:a16="http://schemas.microsoft.com/office/drawing/2014/main" id="{A5FA9625-C189-47B7-A707-DFB5D7148BB5}"/>
              </a:ext>
            </a:extLst>
          </p:cNvPr>
          <p:cNvSpPr/>
          <p:nvPr/>
        </p:nvSpPr>
        <p:spPr>
          <a:xfrm>
            <a:off x="228599" y="1446335"/>
            <a:ext cx="3519066" cy="2581275"/>
          </a:xfrm>
          <a:custGeom>
            <a:avLst/>
            <a:gdLst>
              <a:gd name="connsiteX0" fmla="*/ 458657 w 5417302"/>
              <a:gd name="connsiteY0" fmla="*/ 201506 h 2875127"/>
              <a:gd name="connsiteX1" fmla="*/ 449132 w 5417302"/>
              <a:gd name="connsiteY1" fmla="*/ 2725631 h 2875127"/>
              <a:gd name="connsiteX2" fmla="*/ 2954207 w 5417302"/>
              <a:gd name="connsiteY2" fmla="*/ 2497031 h 2875127"/>
              <a:gd name="connsiteX3" fmla="*/ 4373432 w 5417302"/>
              <a:gd name="connsiteY3" fmla="*/ 1782656 h 2875127"/>
              <a:gd name="connsiteX4" fmla="*/ 4992557 w 5417302"/>
              <a:gd name="connsiteY4" fmla="*/ 601556 h 2875127"/>
              <a:gd name="connsiteX5" fmla="*/ 5078282 w 5417302"/>
              <a:gd name="connsiteY5" fmla="*/ 201506 h 2875127"/>
              <a:gd name="connsiteX6" fmla="*/ 458657 w 5417302"/>
              <a:gd name="connsiteY6" fmla="*/ 201506 h 2875127"/>
              <a:gd name="connsiteX0" fmla="*/ 458657 w 5417302"/>
              <a:gd name="connsiteY0" fmla="*/ 0 h 2673621"/>
              <a:gd name="connsiteX1" fmla="*/ 449132 w 5417302"/>
              <a:gd name="connsiteY1" fmla="*/ 2524125 h 2673621"/>
              <a:gd name="connsiteX2" fmla="*/ 2954207 w 5417302"/>
              <a:gd name="connsiteY2" fmla="*/ 2295525 h 2673621"/>
              <a:gd name="connsiteX3" fmla="*/ 4373432 w 5417302"/>
              <a:gd name="connsiteY3" fmla="*/ 1581150 h 2673621"/>
              <a:gd name="connsiteX4" fmla="*/ 4992557 w 5417302"/>
              <a:gd name="connsiteY4" fmla="*/ 400050 h 2673621"/>
              <a:gd name="connsiteX5" fmla="*/ 5078282 w 5417302"/>
              <a:gd name="connsiteY5" fmla="*/ 0 h 2673621"/>
              <a:gd name="connsiteX6" fmla="*/ 458657 w 5417302"/>
              <a:gd name="connsiteY6" fmla="*/ 0 h 2673621"/>
              <a:gd name="connsiteX0" fmla="*/ 9525 w 4968170"/>
              <a:gd name="connsiteY0" fmla="*/ 0 h 2673621"/>
              <a:gd name="connsiteX1" fmla="*/ 0 w 4968170"/>
              <a:gd name="connsiteY1" fmla="*/ 2524125 h 2673621"/>
              <a:gd name="connsiteX2" fmla="*/ 2505075 w 4968170"/>
              <a:gd name="connsiteY2" fmla="*/ 2295525 h 2673621"/>
              <a:gd name="connsiteX3" fmla="*/ 3924300 w 4968170"/>
              <a:gd name="connsiteY3" fmla="*/ 1581150 h 2673621"/>
              <a:gd name="connsiteX4" fmla="*/ 4543425 w 4968170"/>
              <a:gd name="connsiteY4" fmla="*/ 400050 h 2673621"/>
              <a:gd name="connsiteX5" fmla="*/ 4629150 w 4968170"/>
              <a:gd name="connsiteY5" fmla="*/ 0 h 2673621"/>
              <a:gd name="connsiteX6" fmla="*/ 9525 w 4968170"/>
              <a:gd name="connsiteY6" fmla="*/ 0 h 2673621"/>
              <a:gd name="connsiteX0" fmla="*/ 9525 w 4629150"/>
              <a:gd name="connsiteY0" fmla="*/ 0 h 2673621"/>
              <a:gd name="connsiteX1" fmla="*/ 0 w 4629150"/>
              <a:gd name="connsiteY1" fmla="*/ 2524125 h 2673621"/>
              <a:gd name="connsiteX2" fmla="*/ 2505075 w 4629150"/>
              <a:gd name="connsiteY2" fmla="*/ 2295525 h 2673621"/>
              <a:gd name="connsiteX3" fmla="*/ 3924300 w 4629150"/>
              <a:gd name="connsiteY3" fmla="*/ 1581150 h 2673621"/>
              <a:gd name="connsiteX4" fmla="*/ 4543425 w 4629150"/>
              <a:gd name="connsiteY4" fmla="*/ 400050 h 2673621"/>
              <a:gd name="connsiteX5" fmla="*/ 4629150 w 4629150"/>
              <a:gd name="connsiteY5" fmla="*/ 0 h 2673621"/>
              <a:gd name="connsiteX6" fmla="*/ 9525 w 4629150"/>
              <a:gd name="connsiteY6" fmla="*/ 0 h 2673621"/>
              <a:gd name="connsiteX0" fmla="*/ 9525 w 4629150"/>
              <a:gd name="connsiteY0" fmla="*/ 0 h 2779170"/>
              <a:gd name="connsiteX1" fmla="*/ 0 w 4629150"/>
              <a:gd name="connsiteY1" fmla="*/ 2524125 h 2779170"/>
              <a:gd name="connsiteX2" fmla="*/ 619125 w 4629150"/>
              <a:gd name="connsiteY2" fmla="*/ 2667000 h 2779170"/>
              <a:gd name="connsiteX3" fmla="*/ 2505075 w 4629150"/>
              <a:gd name="connsiteY3" fmla="*/ 2295525 h 2779170"/>
              <a:gd name="connsiteX4" fmla="*/ 3924300 w 4629150"/>
              <a:gd name="connsiteY4" fmla="*/ 1581150 h 2779170"/>
              <a:gd name="connsiteX5" fmla="*/ 4543425 w 4629150"/>
              <a:gd name="connsiteY5" fmla="*/ 400050 h 2779170"/>
              <a:gd name="connsiteX6" fmla="*/ 4629150 w 4629150"/>
              <a:gd name="connsiteY6" fmla="*/ 0 h 2779170"/>
              <a:gd name="connsiteX7" fmla="*/ 9525 w 4629150"/>
              <a:gd name="connsiteY7" fmla="*/ 0 h 2779170"/>
              <a:gd name="connsiteX0" fmla="*/ 9525 w 4629150"/>
              <a:gd name="connsiteY0" fmla="*/ 0 h 2667000"/>
              <a:gd name="connsiteX1" fmla="*/ 0 w 4629150"/>
              <a:gd name="connsiteY1" fmla="*/ 2524125 h 2667000"/>
              <a:gd name="connsiteX2" fmla="*/ 619125 w 4629150"/>
              <a:gd name="connsiteY2" fmla="*/ 2667000 h 2667000"/>
              <a:gd name="connsiteX3" fmla="*/ 2505075 w 4629150"/>
              <a:gd name="connsiteY3" fmla="*/ 2295525 h 2667000"/>
              <a:gd name="connsiteX4" fmla="*/ 3924300 w 4629150"/>
              <a:gd name="connsiteY4" fmla="*/ 1581150 h 2667000"/>
              <a:gd name="connsiteX5" fmla="*/ 4543425 w 4629150"/>
              <a:gd name="connsiteY5" fmla="*/ 400050 h 2667000"/>
              <a:gd name="connsiteX6" fmla="*/ 4629150 w 4629150"/>
              <a:gd name="connsiteY6" fmla="*/ 0 h 2667000"/>
              <a:gd name="connsiteX7" fmla="*/ 9525 w 4629150"/>
              <a:gd name="connsiteY7" fmla="*/ 0 h 2667000"/>
              <a:gd name="connsiteX0" fmla="*/ 57215 w 4676840"/>
              <a:gd name="connsiteY0" fmla="*/ 0 h 2726591"/>
              <a:gd name="connsiteX1" fmla="*/ 47690 w 4676840"/>
              <a:gd name="connsiteY1" fmla="*/ 2524125 h 2726591"/>
              <a:gd name="connsiteX2" fmla="*/ 723965 w 4676840"/>
              <a:gd name="connsiteY2" fmla="*/ 2581275 h 2726591"/>
              <a:gd name="connsiteX3" fmla="*/ 2552765 w 4676840"/>
              <a:gd name="connsiteY3" fmla="*/ 2295525 h 2726591"/>
              <a:gd name="connsiteX4" fmla="*/ 3971990 w 4676840"/>
              <a:gd name="connsiteY4" fmla="*/ 1581150 h 2726591"/>
              <a:gd name="connsiteX5" fmla="*/ 4591115 w 4676840"/>
              <a:gd name="connsiteY5" fmla="*/ 400050 h 2726591"/>
              <a:gd name="connsiteX6" fmla="*/ 4676840 w 4676840"/>
              <a:gd name="connsiteY6" fmla="*/ 0 h 2726591"/>
              <a:gd name="connsiteX7" fmla="*/ 57215 w 4676840"/>
              <a:gd name="connsiteY7" fmla="*/ 0 h 2726591"/>
              <a:gd name="connsiteX0" fmla="*/ 57215 w 4676840"/>
              <a:gd name="connsiteY0" fmla="*/ 0 h 2581275"/>
              <a:gd name="connsiteX1" fmla="*/ 47690 w 4676840"/>
              <a:gd name="connsiteY1" fmla="*/ 2524125 h 2581275"/>
              <a:gd name="connsiteX2" fmla="*/ 723965 w 4676840"/>
              <a:gd name="connsiteY2" fmla="*/ 2581275 h 2581275"/>
              <a:gd name="connsiteX3" fmla="*/ 2552765 w 4676840"/>
              <a:gd name="connsiteY3" fmla="*/ 2295525 h 2581275"/>
              <a:gd name="connsiteX4" fmla="*/ 3971990 w 4676840"/>
              <a:gd name="connsiteY4" fmla="*/ 1581150 h 2581275"/>
              <a:gd name="connsiteX5" fmla="*/ 4591115 w 4676840"/>
              <a:gd name="connsiteY5" fmla="*/ 400050 h 2581275"/>
              <a:gd name="connsiteX6" fmla="*/ 4676840 w 4676840"/>
              <a:gd name="connsiteY6" fmla="*/ 0 h 2581275"/>
              <a:gd name="connsiteX7" fmla="*/ 57215 w 4676840"/>
              <a:gd name="connsiteY7" fmla="*/ 0 h 2581275"/>
              <a:gd name="connsiteX0" fmla="*/ 9525 w 4629150"/>
              <a:gd name="connsiteY0" fmla="*/ 0 h 2581275"/>
              <a:gd name="connsiteX1" fmla="*/ 0 w 4629150"/>
              <a:gd name="connsiteY1" fmla="*/ 2524125 h 2581275"/>
              <a:gd name="connsiteX2" fmla="*/ 676275 w 4629150"/>
              <a:gd name="connsiteY2" fmla="*/ 2581275 h 2581275"/>
              <a:gd name="connsiteX3" fmla="*/ 2505075 w 4629150"/>
              <a:gd name="connsiteY3" fmla="*/ 2295525 h 2581275"/>
              <a:gd name="connsiteX4" fmla="*/ 3924300 w 4629150"/>
              <a:gd name="connsiteY4" fmla="*/ 1581150 h 2581275"/>
              <a:gd name="connsiteX5" fmla="*/ 4543425 w 4629150"/>
              <a:gd name="connsiteY5" fmla="*/ 400050 h 2581275"/>
              <a:gd name="connsiteX6" fmla="*/ 4629150 w 4629150"/>
              <a:gd name="connsiteY6" fmla="*/ 0 h 2581275"/>
              <a:gd name="connsiteX7" fmla="*/ 9525 w 4629150"/>
              <a:gd name="connsiteY7" fmla="*/ 0 h 2581275"/>
              <a:gd name="connsiteX0" fmla="*/ 9525 w 4629150"/>
              <a:gd name="connsiteY0" fmla="*/ 0 h 2581275"/>
              <a:gd name="connsiteX1" fmla="*/ 0 w 4629150"/>
              <a:gd name="connsiteY1" fmla="*/ 2524125 h 2581275"/>
              <a:gd name="connsiteX2" fmla="*/ 676275 w 4629150"/>
              <a:gd name="connsiteY2" fmla="*/ 2581275 h 2581275"/>
              <a:gd name="connsiteX3" fmla="*/ 2505075 w 4629150"/>
              <a:gd name="connsiteY3" fmla="*/ 2295525 h 2581275"/>
              <a:gd name="connsiteX4" fmla="*/ 3810000 w 4629150"/>
              <a:gd name="connsiteY4" fmla="*/ 1638300 h 2581275"/>
              <a:gd name="connsiteX5" fmla="*/ 4543425 w 4629150"/>
              <a:gd name="connsiteY5" fmla="*/ 400050 h 2581275"/>
              <a:gd name="connsiteX6" fmla="*/ 4629150 w 4629150"/>
              <a:gd name="connsiteY6" fmla="*/ 0 h 2581275"/>
              <a:gd name="connsiteX7" fmla="*/ 9525 w 4629150"/>
              <a:gd name="connsiteY7" fmla="*/ 0 h 2581275"/>
              <a:gd name="connsiteX0" fmla="*/ 262126 w 4796026"/>
              <a:gd name="connsiteY0" fmla="*/ 184520 h 2765795"/>
              <a:gd name="connsiteX1" fmla="*/ 252601 w 4796026"/>
              <a:gd name="connsiteY1" fmla="*/ 2708645 h 2765795"/>
              <a:gd name="connsiteX2" fmla="*/ 928876 w 4796026"/>
              <a:gd name="connsiteY2" fmla="*/ 2765795 h 2765795"/>
              <a:gd name="connsiteX3" fmla="*/ 2757676 w 4796026"/>
              <a:gd name="connsiteY3" fmla="*/ 2480045 h 2765795"/>
              <a:gd name="connsiteX4" fmla="*/ 4062601 w 4796026"/>
              <a:gd name="connsiteY4" fmla="*/ 1822820 h 2765795"/>
              <a:gd name="connsiteX5" fmla="*/ 4796026 w 4796026"/>
              <a:gd name="connsiteY5" fmla="*/ 584570 h 2765795"/>
              <a:gd name="connsiteX6" fmla="*/ 3767326 w 4796026"/>
              <a:gd name="connsiteY6" fmla="*/ 194045 h 2765795"/>
              <a:gd name="connsiteX7" fmla="*/ 262126 w 4796026"/>
              <a:gd name="connsiteY7" fmla="*/ 184520 h 2765795"/>
              <a:gd name="connsiteX0" fmla="*/ 262126 w 4796026"/>
              <a:gd name="connsiteY0" fmla="*/ 0 h 2581275"/>
              <a:gd name="connsiteX1" fmla="*/ 252601 w 4796026"/>
              <a:gd name="connsiteY1" fmla="*/ 2524125 h 2581275"/>
              <a:gd name="connsiteX2" fmla="*/ 928876 w 4796026"/>
              <a:gd name="connsiteY2" fmla="*/ 2581275 h 2581275"/>
              <a:gd name="connsiteX3" fmla="*/ 2757676 w 4796026"/>
              <a:gd name="connsiteY3" fmla="*/ 2295525 h 2581275"/>
              <a:gd name="connsiteX4" fmla="*/ 4062601 w 4796026"/>
              <a:gd name="connsiteY4" fmla="*/ 1638300 h 2581275"/>
              <a:gd name="connsiteX5" fmla="*/ 4796026 w 4796026"/>
              <a:gd name="connsiteY5" fmla="*/ 400050 h 2581275"/>
              <a:gd name="connsiteX6" fmla="*/ 3767326 w 4796026"/>
              <a:gd name="connsiteY6" fmla="*/ 9525 h 2581275"/>
              <a:gd name="connsiteX7" fmla="*/ 262126 w 4796026"/>
              <a:gd name="connsiteY7" fmla="*/ 0 h 2581275"/>
              <a:gd name="connsiteX0" fmla="*/ 9525 w 4543425"/>
              <a:gd name="connsiteY0" fmla="*/ 0 h 2581275"/>
              <a:gd name="connsiteX1" fmla="*/ 0 w 4543425"/>
              <a:gd name="connsiteY1" fmla="*/ 2524125 h 2581275"/>
              <a:gd name="connsiteX2" fmla="*/ 676275 w 4543425"/>
              <a:gd name="connsiteY2" fmla="*/ 2581275 h 2581275"/>
              <a:gd name="connsiteX3" fmla="*/ 2505075 w 4543425"/>
              <a:gd name="connsiteY3" fmla="*/ 2295525 h 2581275"/>
              <a:gd name="connsiteX4" fmla="*/ 3810000 w 4543425"/>
              <a:gd name="connsiteY4" fmla="*/ 1638300 h 2581275"/>
              <a:gd name="connsiteX5" fmla="*/ 4543425 w 4543425"/>
              <a:gd name="connsiteY5" fmla="*/ 400050 h 2581275"/>
              <a:gd name="connsiteX6" fmla="*/ 3514725 w 4543425"/>
              <a:gd name="connsiteY6" fmla="*/ 9525 h 2581275"/>
              <a:gd name="connsiteX7" fmla="*/ 9525 w 4543425"/>
              <a:gd name="connsiteY7" fmla="*/ 0 h 2581275"/>
              <a:gd name="connsiteX0" fmla="*/ 9525 w 3964885"/>
              <a:gd name="connsiteY0" fmla="*/ 0 h 2581275"/>
              <a:gd name="connsiteX1" fmla="*/ 0 w 3964885"/>
              <a:gd name="connsiteY1" fmla="*/ 2524125 h 2581275"/>
              <a:gd name="connsiteX2" fmla="*/ 676275 w 3964885"/>
              <a:gd name="connsiteY2" fmla="*/ 2581275 h 2581275"/>
              <a:gd name="connsiteX3" fmla="*/ 2505075 w 3964885"/>
              <a:gd name="connsiteY3" fmla="*/ 2295525 h 2581275"/>
              <a:gd name="connsiteX4" fmla="*/ 3810000 w 3964885"/>
              <a:gd name="connsiteY4" fmla="*/ 1638300 h 2581275"/>
              <a:gd name="connsiteX5" fmla="*/ 3514725 w 3964885"/>
              <a:gd name="connsiteY5" fmla="*/ 9525 h 2581275"/>
              <a:gd name="connsiteX6" fmla="*/ 9525 w 3964885"/>
              <a:gd name="connsiteY6" fmla="*/ 0 h 2581275"/>
              <a:gd name="connsiteX0" fmla="*/ 9525 w 3617294"/>
              <a:gd name="connsiteY0" fmla="*/ 0 h 2587808"/>
              <a:gd name="connsiteX1" fmla="*/ 0 w 3617294"/>
              <a:gd name="connsiteY1" fmla="*/ 2524125 h 2587808"/>
              <a:gd name="connsiteX2" fmla="*/ 676275 w 3617294"/>
              <a:gd name="connsiteY2" fmla="*/ 2581275 h 2587808"/>
              <a:gd name="connsiteX3" fmla="*/ 2505075 w 3617294"/>
              <a:gd name="connsiteY3" fmla="*/ 2295525 h 2587808"/>
              <a:gd name="connsiteX4" fmla="*/ 3514725 w 3617294"/>
              <a:gd name="connsiteY4" fmla="*/ 9525 h 2587808"/>
              <a:gd name="connsiteX5" fmla="*/ 9525 w 3617294"/>
              <a:gd name="connsiteY5" fmla="*/ 0 h 2587808"/>
              <a:gd name="connsiteX0" fmla="*/ 9525 w 3628301"/>
              <a:gd name="connsiteY0" fmla="*/ 139017 h 2720292"/>
              <a:gd name="connsiteX1" fmla="*/ 0 w 3628301"/>
              <a:gd name="connsiteY1" fmla="*/ 2663142 h 2720292"/>
              <a:gd name="connsiteX2" fmla="*/ 676275 w 3628301"/>
              <a:gd name="connsiteY2" fmla="*/ 2720292 h 2720292"/>
              <a:gd name="connsiteX3" fmla="*/ 2581275 w 3628301"/>
              <a:gd name="connsiteY3" fmla="*/ 2120217 h 2720292"/>
              <a:gd name="connsiteX4" fmla="*/ 3514725 w 3628301"/>
              <a:gd name="connsiteY4" fmla="*/ 148542 h 2720292"/>
              <a:gd name="connsiteX5" fmla="*/ 9525 w 3628301"/>
              <a:gd name="connsiteY5" fmla="*/ 139017 h 2720292"/>
              <a:gd name="connsiteX0" fmla="*/ 9525 w 3628301"/>
              <a:gd name="connsiteY0" fmla="*/ 0 h 2581275"/>
              <a:gd name="connsiteX1" fmla="*/ 0 w 3628301"/>
              <a:gd name="connsiteY1" fmla="*/ 2524125 h 2581275"/>
              <a:gd name="connsiteX2" fmla="*/ 676275 w 3628301"/>
              <a:gd name="connsiteY2" fmla="*/ 2581275 h 2581275"/>
              <a:gd name="connsiteX3" fmla="*/ 2581275 w 3628301"/>
              <a:gd name="connsiteY3" fmla="*/ 1981200 h 2581275"/>
              <a:gd name="connsiteX4" fmla="*/ 3514725 w 3628301"/>
              <a:gd name="connsiteY4" fmla="*/ 9525 h 2581275"/>
              <a:gd name="connsiteX5" fmla="*/ 9525 w 3628301"/>
              <a:gd name="connsiteY5" fmla="*/ 0 h 2581275"/>
              <a:gd name="connsiteX0" fmla="*/ 9525 w 3628301"/>
              <a:gd name="connsiteY0" fmla="*/ 0 h 2581275"/>
              <a:gd name="connsiteX1" fmla="*/ 0 w 3628301"/>
              <a:gd name="connsiteY1" fmla="*/ 2524125 h 2581275"/>
              <a:gd name="connsiteX2" fmla="*/ 676275 w 3628301"/>
              <a:gd name="connsiteY2" fmla="*/ 2581275 h 2581275"/>
              <a:gd name="connsiteX3" fmla="*/ 2581275 w 3628301"/>
              <a:gd name="connsiteY3" fmla="*/ 1981200 h 2581275"/>
              <a:gd name="connsiteX4" fmla="*/ 3514725 w 3628301"/>
              <a:gd name="connsiteY4" fmla="*/ 9525 h 2581275"/>
              <a:gd name="connsiteX5" fmla="*/ 9525 w 3628301"/>
              <a:gd name="connsiteY5" fmla="*/ 0 h 2581275"/>
              <a:gd name="connsiteX0" fmla="*/ 9525 w 3519066"/>
              <a:gd name="connsiteY0" fmla="*/ 0 h 2581275"/>
              <a:gd name="connsiteX1" fmla="*/ 0 w 3519066"/>
              <a:gd name="connsiteY1" fmla="*/ 2524125 h 2581275"/>
              <a:gd name="connsiteX2" fmla="*/ 676275 w 3519066"/>
              <a:gd name="connsiteY2" fmla="*/ 2581275 h 2581275"/>
              <a:gd name="connsiteX3" fmla="*/ 2581275 w 3519066"/>
              <a:gd name="connsiteY3" fmla="*/ 1981200 h 2581275"/>
              <a:gd name="connsiteX4" fmla="*/ 3514725 w 3519066"/>
              <a:gd name="connsiteY4" fmla="*/ 9525 h 2581275"/>
              <a:gd name="connsiteX5" fmla="*/ 9525 w 3519066"/>
              <a:gd name="connsiteY5" fmla="*/ 0 h 2581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9066" h="2581275">
                <a:moveTo>
                  <a:pt x="9525" y="0"/>
                </a:moveTo>
                <a:lnTo>
                  <a:pt x="0" y="2524125"/>
                </a:lnTo>
                <a:lnTo>
                  <a:pt x="676275" y="2581275"/>
                </a:lnTo>
                <a:cubicBezTo>
                  <a:pt x="1093788" y="2543175"/>
                  <a:pt x="2108200" y="2409825"/>
                  <a:pt x="2581275" y="1981200"/>
                </a:cubicBezTo>
                <a:cubicBezTo>
                  <a:pt x="3054350" y="1552575"/>
                  <a:pt x="3571875" y="777875"/>
                  <a:pt x="3514725" y="9525"/>
                </a:cubicBezTo>
                <a:lnTo>
                  <a:pt x="9525" y="0"/>
                </a:lnTo>
                <a:close/>
              </a:path>
            </a:pathLst>
          </a:custGeom>
          <a:solidFill>
            <a:schemeClr val="accent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854024D2-5277-432C-915A-EF2D48189762}"/>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163009" y="1481309"/>
            <a:ext cx="1530312" cy="1006692"/>
          </a:xfrm>
          <a:prstGeom prst="rect">
            <a:avLst/>
          </a:prstGeom>
          <a:effectLst>
            <a:outerShdw blurRad="50800" dist="38100" dir="2700000" algn="tl" rotWithShape="0">
              <a:prstClr val="black">
                <a:alpha val="40000"/>
              </a:prstClr>
            </a:outerShdw>
          </a:effectLst>
        </p:spPr>
      </p:pic>
      <p:sp>
        <p:nvSpPr>
          <p:cNvPr id="19" name="Title 18"/>
          <p:cNvSpPr>
            <a:spLocks noGrp="1"/>
          </p:cNvSpPr>
          <p:nvPr>
            <p:ph type="title"/>
          </p:nvPr>
        </p:nvSpPr>
        <p:spPr>
          <a:xfrm>
            <a:off x="1733550" y="216479"/>
            <a:ext cx="8724900" cy="471365"/>
          </a:xfrm>
        </p:spPr>
        <p:txBody>
          <a:bodyPr/>
          <a:lstStyle/>
          <a:p>
            <a:r>
              <a:rPr lang="en-US" dirty="0"/>
              <a:t>Relying on solutions not vulnerable to climate change</a:t>
            </a:r>
          </a:p>
        </p:txBody>
      </p:sp>
      <p:sp>
        <p:nvSpPr>
          <p:cNvPr id="20" name="Text Placeholder 19"/>
          <p:cNvSpPr>
            <a:spLocks noGrp="1"/>
          </p:cNvSpPr>
          <p:nvPr>
            <p:ph type="body" sz="half" idx="2"/>
          </p:nvPr>
        </p:nvSpPr>
        <p:spPr>
          <a:xfrm>
            <a:off x="3352800" y="638908"/>
            <a:ext cx="5486400" cy="457248"/>
          </a:xfrm>
        </p:spPr>
        <p:txBody>
          <a:bodyPr/>
          <a:lstStyle/>
          <a:p>
            <a:r>
              <a:rPr lang="en-US" dirty="0"/>
              <a:t>The case of Cyprus – a common water sector trajectory leading to massive reliance on desalination</a:t>
            </a:r>
          </a:p>
        </p:txBody>
      </p:sp>
      <p:sp>
        <p:nvSpPr>
          <p:cNvPr id="2" name="Rectangle: Rounded Corners 1">
            <a:extLst>
              <a:ext uri="{FF2B5EF4-FFF2-40B4-BE49-F238E27FC236}">
                <a16:creationId xmlns:a16="http://schemas.microsoft.com/office/drawing/2014/main" id="{9619D738-7CF9-4D5F-BDBE-4E96962B944E}"/>
              </a:ext>
            </a:extLst>
          </p:cNvPr>
          <p:cNvSpPr/>
          <p:nvPr/>
        </p:nvSpPr>
        <p:spPr>
          <a:xfrm>
            <a:off x="598243" y="2736972"/>
            <a:ext cx="2200274" cy="771303"/>
          </a:xfrm>
          <a:prstGeom prst="roundRect">
            <a:avLst/>
          </a:prstGeom>
          <a:solidFill>
            <a:schemeClr val="bg1">
              <a:lumMod val="95000"/>
            </a:schemeClr>
          </a:solidFill>
          <a:ln w="25400">
            <a:solidFill>
              <a:schemeClr val="accent3">
                <a:lumMod val="75000"/>
              </a:schemeClr>
            </a:solidFill>
          </a:ln>
          <a:effectLst>
            <a:outerShdw blurRad="50800" dist="38100" dir="2700000" algn="tl"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400" dirty="0">
                <a:solidFill>
                  <a:schemeClr val="tx1">
                    <a:lumMod val="75000"/>
                    <a:lumOff val="25000"/>
                  </a:schemeClr>
                </a:solidFill>
              </a:rPr>
              <a:t>Surface and groundwater production capacity to max capacity</a:t>
            </a:r>
          </a:p>
        </p:txBody>
      </p:sp>
      <p:sp>
        <p:nvSpPr>
          <p:cNvPr id="46" name="Rectangle: Rounded Corners 45">
            <a:extLst>
              <a:ext uri="{FF2B5EF4-FFF2-40B4-BE49-F238E27FC236}">
                <a16:creationId xmlns:a16="http://schemas.microsoft.com/office/drawing/2014/main" id="{945559D3-3DAF-48A9-8C10-70972765E31D}"/>
              </a:ext>
            </a:extLst>
          </p:cNvPr>
          <p:cNvSpPr/>
          <p:nvPr/>
        </p:nvSpPr>
        <p:spPr>
          <a:xfrm>
            <a:off x="288682" y="4107114"/>
            <a:ext cx="1491331" cy="771303"/>
          </a:xfrm>
          <a:prstGeom prst="roundRect">
            <a:avLst/>
          </a:prstGeom>
          <a:solidFill>
            <a:schemeClr val="bg1">
              <a:lumMod val="95000"/>
            </a:schemeClr>
          </a:solidFill>
          <a:ln w="25400">
            <a:solidFill>
              <a:schemeClr val="accent3">
                <a:lumMod val="75000"/>
              </a:schemeClr>
            </a:solidFill>
          </a:ln>
          <a:effectLst>
            <a:outerShdw blurRad="50800" dist="38100" dir="2700000" algn="tl"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400" dirty="0">
                <a:solidFill>
                  <a:schemeClr val="tx1">
                    <a:lumMod val="75000"/>
                    <a:lumOff val="25000"/>
                  </a:schemeClr>
                </a:solidFill>
              </a:rPr>
              <a:t>Average:</a:t>
            </a:r>
            <a:br>
              <a:rPr lang="en-US" sz="1400" dirty="0">
                <a:solidFill>
                  <a:schemeClr val="tx1">
                    <a:lumMod val="75000"/>
                    <a:lumOff val="25000"/>
                  </a:schemeClr>
                </a:solidFill>
              </a:rPr>
            </a:br>
            <a:r>
              <a:rPr lang="en-US" sz="1400" dirty="0">
                <a:solidFill>
                  <a:schemeClr val="tx1">
                    <a:lumMod val="75000"/>
                    <a:lumOff val="25000"/>
                  </a:schemeClr>
                </a:solidFill>
              </a:rPr>
              <a:t>- rainfall </a:t>
            </a:r>
            <a:r>
              <a:rPr lang="en-US" sz="1400" dirty="0">
                <a:solidFill>
                  <a:schemeClr val="tx1">
                    <a:lumMod val="75000"/>
                    <a:lumOff val="25000"/>
                  </a:schemeClr>
                </a:solidFill>
                <a:sym typeface="Wingdings" panose="05000000000000000000" pitchFamily="2" charset="2"/>
              </a:rPr>
              <a:t> 20%</a:t>
            </a:r>
          </a:p>
          <a:p>
            <a:pPr algn="ctr"/>
            <a:r>
              <a:rPr lang="en-US" sz="1400" dirty="0">
                <a:solidFill>
                  <a:schemeClr val="tx1">
                    <a:lumMod val="75000"/>
                    <a:lumOff val="25000"/>
                  </a:schemeClr>
                </a:solidFill>
                <a:sym typeface="Wingdings" panose="05000000000000000000" pitchFamily="2" charset="2"/>
              </a:rPr>
              <a:t>- runoff  40%</a:t>
            </a:r>
          </a:p>
        </p:txBody>
      </p:sp>
      <p:sp>
        <p:nvSpPr>
          <p:cNvPr id="47" name="Rectangle: Rounded Corners 46">
            <a:extLst>
              <a:ext uri="{FF2B5EF4-FFF2-40B4-BE49-F238E27FC236}">
                <a16:creationId xmlns:a16="http://schemas.microsoft.com/office/drawing/2014/main" id="{8EBAF5EF-E550-49C1-BBD2-A03BE04AFED2}"/>
              </a:ext>
            </a:extLst>
          </p:cNvPr>
          <p:cNvSpPr/>
          <p:nvPr/>
        </p:nvSpPr>
        <p:spPr>
          <a:xfrm>
            <a:off x="2793757" y="3560558"/>
            <a:ext cx="1481138" cy="771303"/>
          </a:xfrm>
          <a:prstGeom prst="roundRect">
            <a:avLst/>
          </a:prstGeom>
          <a:solidFill>
            <a:schemeClr val="bg1">
              <a:lumMod val="95000"/>
            </a:schemeClr>
          </a:solidFill>
          <a:ln w="25400">
            <a:solidFill>
              <a:schemeClr val="accent3">
                <a:lumMod val="75000"/>
              </a:schemeClr>
            </a:solidFill>
          </a:ln>
          <a:effectLst>
            <a:outerShdw blurRad="50800" dist="38100" dir="2700000" algn="tl"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400" dirty="0">
                <a:solidFill>
                  <a:schemeClr val="tx1">
                    <a:lumMod val="75000"/>
                    <a:lumOff val="25000"/>
                  </a:schemeClr>
                </a:solidFill>
              </a:rPr>
              <a:t>Rapid tourism, population increase</a:t>
            </a:r>
          </a:p>
        </p:txBody>
      </p:sp>
      <p:sp>
        <p:nvSpPr>
          <p:cNvPr id="48" name="Rectangle: Rounded Corners 47">
            <a:extLst>
              <a:ext uri="{FF2B5EF4-FFF2-40B4-BE49-F238E27FC236}">
                <a16:creationId xmlns:a16="http://schemas.microsoft.com/office/drawing/2014/main" id="{22DFABAF-9DC9-443D-876C-0259C2D95A57}"/>
              </a:ext>
            </a:extLst>
          </p:cNvPr>
          <p:cNvSpPr/>
          <p:nvPr/>
        </p:nvSpPr>
        <p:spPr>
          <a:xfrm>
            <a:off x="2794241" y="4569235"/>
            <a:ext cx="1481138" cy="771303"/>
          </a:xfrm>
          <a:prstGeom prst="roundRect">
            <a:avLst/>
          </a:prstGeom>
          <a:solidFill>
            <a:schemeClr val="bg1">
              <a:lumMod val="95000"/>
            </a:schemeClr>
          </a:solidFill>
          <a:ln w="25400">
            <a:solidFill>
              <a:schemeClr val="accent3">
                <a:lumMod val="75000"/>
              </a:schemeClr>
            </a:solidFill>
          </a:ln>
          <a:effectLst>
            <a:outerShdw blurRad="50800" dist="38100" dir="2700000" algn="tl"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400" dirty="0">
                <a:solidFill>
                  <a:schemeClr val="tx1">
                    <a:lumMod val="75000"/>
                    <a:lumOff val="25000"/>
                  </a:schemeClr>
                </a:solidFill>
              </a:rPr>
              <a:t>Aquifers depletion, saline intrusion</a:t>
            </a:r>
          </a:p>
        </p:txBody>
      </p:sp>
      <p:pic>
        <p:nvPicPr>
          <p:cNvPr id="11" name="Picture 10">
            <a:extLst>
              <a:ext uri="{FF2B5EF4-FFF2-40B4-BE49-F238E27FC236}">
                <a16:creationId xmlns:a16="http://schemas.microsoft.com/office/drawing/2014/main" id="{BF502FD2-2FE1-46B6-B87E-CEE4DA51510F}"/>
              </a:ext>
            </a:extLst>
          </p:cNvPr>
          <p:cNvPicPr>
            <a:picLocks noChangeAspect="1"/>
          </p:cNvPicPr>
          <p:nvPr/>
        </p:nvPicPr>
        <p:blipFill>
          <a:blip r:embed="rId4"/>
          <a:stretch>
            <a:fillRect/>
          </a:stretch>
        </p:blipFill>
        <p:spPr>
          <a:xfrm>
            <a:off x="3700635" y="1486173"/>
            <a:ext cx="1836856" cy="999629"/>
          </a:xfrm>
          <a:prstGeom prst="rect">
            <a:avLst/>
          </a:prstGeom>
          <a:effectLst>
            <a:outerShdw blurRad="50800" dist="38100" dir="2700000" algn="tl" rotWithShape="0">
              <a:prstClr val="black">
                <a:alpha val="40000"/>
              </a:prstClr>
            </a:outerShdw>
          </a:effectLst>
        </p:spPr>
      </p:pic>
      <p:pic>
        <p:nvPicPr>
          <p:cNvPr id="12" name="Picture 11">
            <a:extLst>
              <a:ext uri="{FF2B5EF4-FFF2-40B4-BE49-F238E27FC236}">
                <a16:creationId xmlns:a16="http://schemas.microsoft.com/office/drawing/2014/main" id="{0EDC2E7A-021F-484B-9DA8-098C15D968E2}"/>
              </a:ext>
            </a:extLst>
          </p:cNvPr>
          <p:cNvPicPr>
            <a:picLocks noChangeAspect="1"/>
          </p:cNvPicPr>
          <p:nvPr/>
        </p:nvPicPr>
        <p:blipFill>
          <a:blip r:embed="rId5"/>
          <a:stretch>
            <a:fillRect/>
          </a:stretch>
        </p:blipFill>
        <p:spPr>
          <a:xfrm>
            <a:off x="6633184" y="1490251"/>
            <a:ext cx="1458108" cy="981038"/>
          </a:xfrm>
          <a:prstGeom prst="rect">
            <a:avLst/>
          </a:prstGeom>
          <a:effectLst>
            <a:outerShdw blurRad="50800" dist="38100" dir="2700000" algn="tl" rotWithShape="0">
              <a:prstClr val="black">
                <a:alpha val="40000"/>
              </a:prstClr>
            </a:outerShdw>
          </a:effectLst>
        </p:spPr>
      </p:pic>
      <p:cxnSp>
        <p:nvCxnSpPr>
          <p:cNvPr id="62" name="Connector: Curved 61">
            <a:extLst>
              <a:ext uri="{FF2B5EF4-FFF2-40B4-BE49-F238E27FC236}">
                <a16:creationId xmlns:a16="http://schemas.microsoft.com/office/drawing/2014/main" id="{53B1B087-0310-4577-87A8-4F517D32B664}"/>
              </a:ext>
            </a:extLst>
          </p:cNvPr>
          <p:cNvCxnSpPr>
            <a:cxnSpLocks/>
            <a:stCxn id="46" idx="2"/>
            <a:endCxn id="48" idx="1"/>
          </p:cNvCxnSpPr>
          <p:nvPr/>
        </p:nvCxnSpPr>
        <p:spPr>
          <a:xfrm rot="16200000" flipH="1">
            <a:off x="1876059" y="4036705"/>
            <a:ext cx="76470" cy="1759893"/>
          </a:xfrm>
          <a:prstGeom prst="curved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5" name="Connector: Curved 64">
            <a:extLst>
              <a:ext uri="{FF2B5EF4-FFF2-40B4-BE49-F238E27FC236}">
                <a16:creationId xmlns:a16="http://schemas.microsoft.com/office/drawing/2014/main" id="{092B6B54-0C6D-4800-AB62-E2BC55C28DAC}"/>
              </a:ext>
            </a:extLst>
          </p:cNvPr>
          <p:cNvCxnSpPr>
            <a:cxnSpLocks/>
            <a:stCxn id="47" idx="2"/>
            <a:endCxn id="48" idx="0"/>
          </p:cNvCxnSpPr>
          <p:nvPr/>
        </p:nvCxnSpPr>
        <p:spPr>
          <a:xfrm rot="16200000" flipH="1">
            <a:off x="3415881" y="4450306"/>
            <a:ext cx="237374" cy="484"/>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69" name="Rectangle: Rounded Corners 68">
            <a:extLst>
              <a:ext uri="{FF2B5EF4-FFF2-40B4-BE49-F238E27FC236}">
                <a16:creationId xmlns:a16="http://schemas.microsoft.com/office/drawing/2014/main" id="{07E16447-D365-4AC7-A150-8A6C80F08ACE}"/>
              </a:ext>
            </a:extLst>
          </p:cNvPr>
          <p:cNvSpPr/>
          <p:nvPr/>
        </p:nvSpPr>
        <p:spPr>
          <a:xfrm>
            <a:off x="4729998" y="5152994"/>
            <a:ext cx="1481138" cy="771303"/>
          </a:xfrm>
          <a:prstGeom prst="roundRect">
            <a:avLst/>
          </a:prstGeom>
          <a:solidFill>
            <a:srgbClr val="0082B3"/>
          </a:solidFill>
          <a:ln w="25400">
            <a:solidFill>
              <a:schemeClr val="accent3">
                <a:lumMod val="75000"/>
              </a:schemeClr>
            </a:solidFill>
          </a:ln>
          <a:effectLst>
            <a:outerShdw blurRad="50800" dist="38100" dir="2700000" algn="tl"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400" dirty="0">
                <a:solidFill>
                  <a:schemeClr val="bg1"/>
                </a:solidFill>
              </a:rPr>
              <a:t>Catastrophic water shortage</a:t>
            </a:r>
          </a:p>
        </p:txBody>
      </p:sp>
      <p:cxnSp>
        <p:nvCxnSpPr>
          <p:cNvPr id="79" name="Connector: Curved 78">
            <a:extLst>
              <a:ext uri="{FF2B5EF4-FFF2-40B4-BE49-F238E27FC236}">
                <a16:creationId xmlns:a16="http://schemas.microsoft.com/office/drawing/2014/main" id="{5FB60035-0878-4064-B4E1-76FA544052B8}"/>
              </a:ext>
            </a:extLst>
          </p:cNvPr>
          <p:cNvCxnSpPr>
            <a:cxnSpLocks/>
            <a:stCxn id="2" idx="2"/>
            <a:endCxn id="48" idx="1"/>
          </p:cNvCxnSpPr>
          <p:nvPr/>
        </p:nvCxnSpPr>
        <p:spPr>
          <a:xfrm rot="16200000" flipH="1">
            <a:off x="1523004" y="3683650"/>
            <a:ext cx="1446612" cy="1095861"/>
          </a:xfrm>
          <a:prstGeom prst="curvedConnector2">
            <a:avLst/>
          </a:prstGeom>
          <a:ln>
            <a:tailEnd type="triangle"/>
          </a:ln>
        </p:spPr>
        <p:style>
          <a:lnRef idx="1">
            <a:schemeClr val="accent1"/>
          </a:lnRef>
          <a:fillRef idx="0">
            <a:schemeClr val="accent1"/>
          </a:fillRef>
          <a:effectRef idx="0">
            <a:schemeClr val="accent1"/>
          </a:effectRef>
          <a:fontRef idx="minor">
            <a:schemeClr val="tx1"/>
          </a:fontRef>
        </p:style>
      </p:cxnSp>
      <p:sp>
        <p:nvSpPr>
          <p:cNvPr id="94" name="TextBox 93">
            <a:extLst>
              <a:ext uri="{FF2B5EF4-FFF2-40B4-BE49-F238E27FC236}">
                <a16:creationId xmlns:a16="http://schemas.microsoft.com/office/drawing/2014/main" id="{3DEF0F59-2F97-41D6-BC8A-F13C5DB57AA0}"/>
              </a:ext>
            </a:extLst>
          </p:cNvPr>
          <p:cNvSpPr txBox="1"/>
          <p:nvPr/>
        </p:nvSpPr>
        <p:spPr>
          <a:xfrm>
            <a:off x="1448902" y="1048974"/>
            <a:ext cx="1104277" cy="338554"/>
          </a:xfrm>
          <a:prstGeom prst="rect">
            <a:avLst/>
          </a:prstGeom>
          <a:noFill/>
        </p:spPr>
        <p:txBody>
          <a:bodyPr wrap="none" rtlCol="0">
            <a:spAutoFit/>
          </a:bodyPr>
          <a:lstStyle/>
          <a:p>
            <a:r>
              <a:rPr lang="en-US" sz="1600" b="1" i="1" dirty="0">
                <a:solidFill>
                  <a:schemeClr val="tx1">
                    <a:lumMod val="75000"/>
                    <a:lumOff val="25000"/>
                  </a:schemeClr>
                </a:solidFill>
              </a:rPr>
              <a:t>1960-80’s</a:t>
            </a:r>
          </a:p>
        </p:txBody>
      </p:sp>
      <p:sp>
        <p:nvSpPr>
          <p:cNvPr id="95" name="TextBox 94">
            <a:extLst>
              <a:ext uri="{FF2B5EF4-FFF2-40B4-BE49-F238E27FC236}">
                <a16:creationId xmlns:a16="http://schemas.microsoft.com/office/drawing/2014/main" id="{6C18F4A1-D704-4774-A369-1AD93D52D66C}"/>
              </a:ext>
            </a:extLst>
          </p:cNvPr>
          <p:cNvSpPr txBox="1"/>
          <p:nvPr/>
        </p:nvSpPr>
        <p:spPr>
          <a:xfrm>
            <a:off x="4328847" y="1082205"/>
            <a:ext cx="807722" cy="338554"/>
          </a:xfrm>
          <a:prstGeom prst="rect">
            <a:avLst/>
          </a:prstGeom>
          <a:noFill/>
        </p:spPr>
        <p:txBody>
          <a:bodyPr wrap="none" rtlCol="0">
            <a:spAutoFit/>
          </a:bodyPr>
          <a:lstStyle/>
          <a:p>
            <a:r>
              <a:rPr lang="en-US" sz="1600" b="1" i="1" dirty="0">
                <a:solidFill>
                  <a:schemeClr val="tx1">
                    <a:lumMod val="75000"/>
                    <a:lumOff val="25000"/>
                  </a:schemeClr>
                </a:solidFill>
              </a:rPr>
              <a:t>1990’s</a:t>
            </a:r>
          </a:p>
        </p:txBody>
      </p:sp>
      <p:sp>
        <p:nvSpPr>
          <p:cNvPr id="96" name="TextBox 95">
            <a:extLst>
              <a:ext uri="{FF2B5EF4-FFF2-40B4-BE49-F238E27FC236}">
                <a16:creationId xmlns:a16="http://schemas.microsoft.com/office/drawing/2014/main" id="{CB92CF72-22AD-4C7F-B219-D742AD5BC377}"/>
              </a:ext>
            </a:extLst>
          </p:cNvPr>
          <p:cNvSpPr txBox="1"/>
          <p:nvPr/>
        </p:nvSpPr>
        <p:spPr>
          <a:xfrm>
            <a:off x="7182459" y="1072296"/>
            <a:ext cx="807722" cy="338554"/>
          </a:xfrm>
          <a:prstGeom prst="rect">
            <a:avLst/>
          </a:prstGeom>
          <a:noFill/>
        </p:spPr>
        <p:txBody>
          <a:bodyPr wrap="none" rtlCol="0">
            <a:spAutoFit/>
          </a:bodyPr>
          <a:lstStyle/>
          <a:p>
            <a:r>
              <a:rPr lang="en-US" sz="1600" b="1" i="1" dirty="0">
                <a:solidFill>
                  <a:schemeClr val="tx1">
                    <a:lumMod val="75000"/>
                    <a:lumOff val="25000"/>
                  </a:schemeClr>
                </a:solidFill>
              </a:rPr>
              <a:t>2000’s</a:t>
            </a:r>
          </a:p>
        </p:txBody>
      </p:sp>
      <p:sp>
        <p:nvSpPr>
          <p:cNvPr id="102" name="Rectangle: Rounded Corners 101">
            <a:extLst>
              <a:ext uri="{FF2B5EF4-FFF2-40B4-BE49-F238E27FC236}">
                <a16:creationId xmlns:a16="http://schemas.microsoft.com/office/drawing/2014/main" id="{96ED0837-0906-4600-B332-6EB1A174FB75}"/>
              </a:ext>
            </a:extLst>
          </p:cNvPr>
          <p:cNvSpPr/>
          <p:nvPr/>
        </p:nvSpPr>
        <p:spPr>
          <a:xfrm>
            <a:off x="7194182" y="3376640"/>
            <a:ext cx="1522215" cy="672635"/>
          </a:xfrm>
          <a:prstGeom prst="roundRect">
            <a:avLst/>
          </a:prstGeom>
          <a:solidFill>
            <a:schemeClr val="bg1">
              <a:lumMod val="95000"/>
            </a:schemeClr>
          </a:solidFill>
          <a:ln w="25400">
            <a:solidFill>
              <a:schemeClr val="accent3">
                <a:lumMod val="75000"/>
              </a:schemeClr>
            </a:solidFill>
          </a:ln>
          <a:effectLst>
            <a:outerShdw blurRad="50800" dist="38100" dir="2700000" algn="tl"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400" dirty="0">
                <a:solidFill>
                  <a:schemeClr val="tx1">
                    <a:lumMod val="75000"/>
                    <a:lumOff val="25000"/>
                  </a:schemeClr>
                </a:solidFill>
              </a:rPr>
              <a:t>Severe drought 2008-09 </a:t>
            </a:r>
            <a:endParaRPr lang="en-US" sz="1400" dirty="0">
              <a:solidFill>
                <a:schemeClr val="tx1">
                  <a:lumMod val="75000"/>
                  <a:lumOff val="25000"/>
                </a:schemeClr>
              </a:solidFill>
              <a:sym typeface="Wingdings" panose="05000000000000000000" pitchFamily="2" charset="2"/>
            </a:endParaRPr>
          </a:p>
        </p:txBody>
      </p:sp>
      <p:sp>
        <p:nvSpPr>
          <p:cNvPr id="108" name="Rectangle: Rounded Corners 107">
            <a:extLst>
              <a:ext uri="{FF2B5EF4-FFF2-40B4-BE49-F238E27FC236}">
                <a16:creationId xmlns:a16="http://schemas.microsoft.com/office/drawing/2014/main" id="{B1747558-3BE8-45C5-B79D-64AB0BC24401}"/>
              </a:ext>
            </a:extLst>
          </p:cNvPr>
          <p:cNvSpPr/>
          <p:nvPr/>
        </p:nvSpPr>
        <p:spPr>
          <a:xfrm>
            <a:off x="4976242" y="2777669"/>
            <a:ext cx="1687006" cy="1161946"/>
          </a:xfrm>
          <a:prstGeom prst="roundRect">
            <a:avLst/>
          </a:prstGeom>
          <a:solidFill>
            <a:schemeClr val="bg1">
              <a:lumMod val="95000"/>
            </a:schemeClr>
          </a:solidFill>
          <a:ln w="25400">
            <a:solidFill>
              <a:schemeClr val="accent3">
                <a:lumMod val="75000"/>
              </a:schemeClr>
            </a:solidFill>
          </a:ln>
          <a:effectLst>
            <a:outerShdw blurRad="50800" dist="38100" dir="2700000" algn="tl"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400" dirty="0">
                <a:solidFill>
                  <a:schemeClr val="tx1">
                    <a:lumMod val="75000"/>
                    <a:lumOff val="25000"/>
                  </a:schemeClr>
                </a:solidFill>
              </a:rPr>
              <a:t>Wet early 2000’s </a:t>
            </a:r>
            <a:r>
              <a:rPr lang="en-US" sz="1400" dirty="0">
                <a:solidFill>
                  <a:schemeClr val="tx1">
                    <a:lumMod val="75000"/>
                    <a:lumOff val="25000"/>
                  </a:schemeClr>
                </a:solidFill>
                <a:sym typeface="Wingdings" panose="05000000000000000000" pitchFamily="2" charset="2"/>
              </a:rPr>
              <a:t> d</a:t>
            </a:r>
            <a:r>
              <a:rPr lang="en-US" sz="1400" dirty="0">
                <a:solidFill>
                  <a:schemeClr val="tx1">
                    <a:lumMod val="75000"/>
                    <a:lumOff val="25000"/>
                  </a:schemeClr>
                </a:solidFill>
              </a:rPr>
              <a:t>esal program postponed, d</a:t>
            </a:r>
            <a:r>
              <a:rPr lang="en-US" sz="1400" dirty="0">
                <a:solidFill>
                  <a:schemeClr val="tx1">
                    <a:lumMod val="75000"/>
                    <a:lumOff val="25000"/>
                  </a:schemeClr>
                </a:solidFill>
                <a:sym typeface="Wingdings" panose="05000000000000000000" pitchFamily="2" charset="2"/>
              </a:rPr>
              <a:t>ams largely emptied for agriculture</a:t>
            </a:r>
          </a:p>
        </p:txBody>
      </p:sp>
      <p:cxnSp>
        <p:nvCxnSpPr>
          <p:cNvPr id="110" name="Connector: Curved 109">
            <a:extLst>
              <a:ext uri="{FF2B5EF4-FFF2-40B4-BE49-F238E27FC236}">
                <a16:creationId xmlns:a16="http://schemas.microsoft.com/office/drawing/2014/main" id="{8D9B13B0-E1FE-45FA-B619-80E601BD2EED}"/>
              </a:ext>
            </a:extLst>
          </p:cNvPr>
          <p:cNvCxnSpPr>
            <a:cxnSpLocks/>
            <a:stCxn id="107" idx="2"/>
            <a:endCxn id="69" idx="3"/>
          </p:cNvCxnSpPr>
          <p:nvPr/>
        </p:nvCxnSpPr>
        <p:spPr>
          <a:xfrm rot="5400000">
            <a:off x="6151604" y="5001638"/>
            <a:ext cx="596540" cy="477476"/>
          </a:xfrm>
          <a:prstGeom prst="curved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2" name="Connector: Curved 111">
            <a:extLst>
              <a:ext uri="{FF2B5EF4-FFF2-40B4-BE49-F238E27FC236}">
                <a16:creationId xmlns:a16="http://schemas.microsoft.com/office/drawing/2014/main" id="{764BB332-B4E0-4B37-B838-D50DEBCFF2E9}"/>
              </a:ext>
            </a:extLst>
          </p:cNvPr>
          <p:cNvCxnSpPr>
            <a:cxnSpLocks/>
            <a:stCxn id="102" idx="2"/>
            <a:endCxn id="69" idx="3"/>
          </p:cNvCxnSpPr>
          <p:nvPr/>
        </p:nvCxnSpPr>
        <p:spPr>
          <a:xfrm rot="5400000">
            <a:off x="6338528" y="3921883"/>
            <a:ext cx="1489371" cy="1744154"/>
          </a:xfrm>
          <a:prstGeom prst="curved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5" name="Straight Arrow Connector 114">
            <a:extLst>
              <a:ext uri="{FF2B5EF4-FFF2-40B4-BE49-F238E27FC236}">
                <a16:creationId xmlns:a16="http://schemas.microsoft.com/office/drawing/2014/main" id="{50C1BC29-2F3B-4E32-BBD8-56DE976FAEB9}"/>
              </a:ext>
            </a:extLst>
          </p:cNvPr>
          <p:cNvCxnSpPr>
            <a:cxnSpLocks/>
            <a:stCxn id="108" idx="2"/>
            <a:endCxn id="69" idx="0"/>
          </p:cNvCxnSpPr>
          <p:nvPr/>
        </p:nvCxnSpPr>
        <p:spPr>
          <a:xfrm flipH="1">
            <a:off x="5470567" y="3939615"/>
            <a:ext cx="349178" cy="121337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1" name="Connector: Curved 120">
            <a:extLst>
              <a:ext uri="{FF2B5EF4-FFF2-40B4-BE49-F238E27FC236}">
                <a16:creationId xmlns:a16="http://schemas.microsoft.com/office/drawing/2014/main" id="{C9C79B82-CD95-440B-BF82-7B97035DD4B9}"/>
              </a:ext>
            </a:extLst>
          </p:cNvPr>
          <p:cNvCxnSpPr>
            <a:cxnSpLocks/>
            <a:stCxn id="48" idx="2"/>
            <a:endCxn id="69" idx="1"/>
          </p:cNvCxnSpPr>
          <p:nvPr/>
        </p:nvCxnSpPr>
        <p:spPr>
          <a:xfrm rot="16200000" flipH="1">
            <a:off x="4033350" y="4841998"/>
            <a:ext cx="198108" cy="1195188"/>
          </a:xfrm>
          <a:prstGeom prst="curvedConnector2">
            <a:avLst/>
          </a:prstGeom>
          <a:ln>
            <a:tailEnd type="triangle"/>
          </a:ln>
        </p:spPr>
        <p:style>
          <a:lnRef idx="1">
            <a:schemeClr val="accent1"/>
          </a:lnRef>
          <a:fillRef idx="0">
            <a:schemeClr val="accent1"/>
          </a:fillRef>
          <a:effectRef idx="0">
            <a:schemeClr val="accent1"/>
          </a:effectRef>
          <a:fontRef idx="minor">
            <a:schemeClr val="tx1"/>
          </a:fontRef>
        </p:style>
      </p:cxnSp>
      <p:sp>
        <p:nvSpPr>
          <p:cNvPr id="129" name="Rectangle: Rounded Corners 128">
            <a:extLst>
              <a:ext uri="{FF2B5EF4-FFF2-40B4-BE49-F238E27FC236}">
                <a16:creationId xmlns:a16="http://schemas.microsoft.com/office/drawing/2014/main" id="{3D44B758-7BF7-4EEF-B257-9ED07A062A19}"/>
              </a:ext>
            </a:extLst>
          </p:cNvPr>
          <p:cNvSpPr/>
          <p:nvPr/>
        </p:nvSpPr>
        <p:spPr>
          <a:xfrm>
            <a:off x="7397407" y="5350714"/>
            <a:ext cx="4367213" cy="875931"/>
          </a:xfrm>
          <a:prstGeom prst="roundRect">
            <a:avLst/>
          </a:prstGeom>
          <a:solidFill>
            <a:schemeClr val="bg1">
              <a:lumMod val="95000"/>
            </a:schemeClr>
          </a:solidFill>
          <a:effectLst>
            <a:outerShdw blurRad="50800" dist="38100" dir="2700000" algn="tl"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rtlCol="0" anchor="ctr"/>
          <a:lstStyle/>
          <a:p>
            <a:pPr algn="ctr">
              <a:lnSpc>
                <a:spcPts val="1800"/>
              </a:lnSpc>
            </a:pPr>
            <a:r>
              <a:rPr lang="en-US" sz="1400" b="1" dirty="0">
                <a:solidFill>
                  <a:schemeClr val="tx1">
                    <a:lumMod val="75000"/>
                    <a:lumOff val="25000"/>
                  </a:schemeClr>
                </a:solidFill>
              </a:rPr>
              <a:t>Large scale desalination </a:t>
            </a:r>
            <a:r>
              <a:rPr lang="en-US" sz="1400" dirty="0">
                <a:solidFill>
                  <a:schemeClr val="tx1">
                    <a:lumMod val="75000"/>
                    <a:lumOff val="25000"/>
                  </a:schemeClr>
                </a:solidFill>
              </a:rPr>
              <a:t>program to make municipal water supply </a:t>
            </a:r>
            <a:r>
              <a:rPr lang="en-US" sz="1400" b="1" dirty="0">
                <a:solidFill>
                  <a:schemeClr val="tx1">
                    <a:lumMod val="75000"/>
                    <a:lumOff val="25000"/>
                  </a:schemeClr>
                </a:solidFill>
              </a:rPr>
              <a:t>independent of weather conditions (and political decision-making)</a:t>
            </a:r>
          </a:p>
        </p:txBody>
      </p:sp>
      <p:cxnSp>
        <p:nvCxnSpPr>
          <p:cNvPr id="131" name="Connector: Curved 130">
            <a:extLst>
              <a:ext uri="{FF2B5EF4-FFF2-40B4-BE49-F238E27FC236}">
                <a16:creationId xmlns:a16="http://schemas.microsoft.com/office/drawing/2014/main" id="{ECFD13E2-8ABB-47E8-A893-9D20BC0E805A}"/>
              </a:ext>
            </a:extLst>
          </p:cNvPr>
          <p:cNvCxnSpPr>
            <a:cxnSpLocks/>
            <a:stCxn id="69" idx="2"/>
          </p:cNvCxnSpPr>
          <p:nvPr/>
        </p:nvCxnSpPr>
        <p:spPr>
          <a:xfrm rot="16200000" flipH="1">
            <a:off x="6325950" y="5068913"/>
            <a:ext cx="180904" cy="1891671"/>
          </a:xfrm>
          <a:prstGeom prst="curvedConnector2">
            <a:avLst/>
          </a:prstGeom>
          <a:ln>
            <a:tailEnd type="triangle"/>
          </a:ln>
        </p:spPr>
        <p:style>
          <a:lnRef idx="1">
            <a:schemeClr val="accent1"/>
          </a:lnRef>
          <a:fillRef idx="0">
            <a:schemeClr val="accent1"/>
          </a:fillRef>
          <a:effectRef idx="0">
            <a:schemeClr val="accent1"/>
          </a:effectRef>
          <a:fontRef idx="minor">
            <a:schemeClr val="tx1"/>
          </a:fontRef>
        </p:style>
      </p:cxnSp>
      <p:sp>
        <p:nvSpPr>
          <p:cNvPr id="107" name="Rectangle: Rounded Corners 106">
            <a:extLst>
              <a:ext uri="{FF2B5EF4-FFF2-40B4-BE49-F238E27FC236}">
                <a16:creationId xmlns:a16="http://schemas.microsoft.com/office/drawing/2014/main" id="{442B09F2-42D5-4862-9820-68EC13D5E65E}"/>
              </a:ext>
            </a:extLst>
          </p:cNvPr>
          <p:cNvSpPr/>
          <p:nvPr/>
        </p:nvSpPr>
        <p:spPr>
          <a:xfrm>
            <a:off x="5811569" y="4177864"/>
            <a:ext cx="1754086" cy="764242"/>
          </a:xfrm>
          <a:prstGeom prst="roundRect">
            <a:avLst/>
          </a:prstGeom>
          <a:solidFill>
            <a:schemeClr val="bg1">
              <a:lumMod val="95000"/>
            </a:schemeClr>
          </a:solidFill>
          <a:ln w="25400">
            <a:solidFill>
              <a:schemeClr val="accent3">
                <a:lumMod val="75000"/>
              </a:schemeClr>
            </a:solidFill>
          </a:ln>
          <a:effectLst>
            <a:outerShdw blurRad="50800" dist="38100" dir="2700000" algn="tl"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400" dirty="0">
                <a:solidFill>
                  <a:schemeClr val="tx1">
                    <a:lumMod val="75000"/>
                    <a:lumOff val="25000"/>
                  </a:schemeClr>
                </a:solidFill>
              </a:rPr>
              <a:t>Reluctance to impose restrictions before elections</a:t>
            </a:r>
            <a:endParaRPr lang="en-US" sz="1400" dirty="0">
              <a:solidFill>
                <a:schemeClr val="tx1">
                  <a:lumMod val="75000"/>
                  <a:lumOff val="25000"/>
                </a:schemeClr>
              </a:solidFill>
              <a:sym typeface="Wingdings" panose="05000000000000000000" pitchFamily="2" charset="2"/>
            </a:endParaRPr>
          </a:p>
        </p:txBody>
      </p:sp>
      <p:sp>
        <p:nvSpPr>
          <p:cNvPr id="140" name="TextBox 139">
            <a:extLst>
              <a:ext uri="{FF2B5EF4-FFF2-40B4-BE49-F238E27FC236}">
                <a16:creationId xmlns:a16="http://schemas.microsoft.com/office/drawing/2014/main" id="{2549C768-3D78-40F3-B604-015C2CFC1CF1}"/>
              </a:ext>
            </a:extLst>
          </p:cNvPr>
          <p:cNvSpPr txBox="1"/>
          <p:nvPr/>
        </p:nvSpPr>
        <p:spPr>
          <a:xfrm>
            <a:off x="7691589" y="6226895"/>
            <a:ext cx="4187365" cy="307777"/>
          </a:xfrm>
          <a:prstGeom prst="rect">
            <a:avLst/>
          </a:prstGeom>
          <a:noFill/>
        </p:spPr>
        <p:txBody>
          <a:bodyPr wrap="none" rtlCol="0">
            <a:spAutoFit/>
          </a:bodyPr>
          <a:lstStyle/>
          <a:p>
            <a:r>
              <a:rPr lang="en-US" sz="1400" dirty="0"/>
              <a:t>+ Development of wastewater reuse for agriculture</a:t>
            </a:r>
          </a:p>
        </p:txBody>
      </p:sp>
      <p:sp>
        <p:nvSpPr>
          <p:cNvPr id="141" name="Rectangle 140">
            <a:extLst>
              <a:ext uri="{FF2B5EF4-FFF2-40B4-BE49-F238E27FC236}">
                <a16:creationId xmlns:a16="http://schemas.microsoft.com/office/drawing/2014/main" id="{90F7A4A3-41A3-496F-8872-5887388D1B40}"/>
              </a:ext>
            </a:extLst>
          </p:cNvPr>
          <p:cNvSpPr/>
          <p:nvPr/>
        </p:nvSpPr>
        <p:spPr>
          <a:xfrm>
            <a:off x="5567818" y="1350301"/>
            <a:ext cx="3474720" cy="110741"/>
          </a:xfrm>
          <a:prstGeom prst="rect">
            <a:avLst/>
          </a:prstGeom>
          <a:solidFill>
            <a:schemeClr val="accent2">
              <a:lumMod val="75000"/>
              <a:alpha val="3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33" dirty="0"/>
          </a:p>
        </p:txBody>
      </p:sp>
      <p:sp>
        <p:nvSpPr>
          <p:cNvPr id="142" name="Rectangle 141">
            <a:extLst>
              <a:ext uri="{FF2B5EF4-FFF2-40B4-BE49-F238E27FC236}">
                <a16:creationId xmlns:a16="http://schemas.microsoft.com/office/drawing/2014/main" id="{F74B571C-F6F1-4542-A65F-29F9CF9AD524}"/>
              </a:ext>
            </a:extLst>
          </p:cNvPr>
          <p:cNvSpPr/>
          <p:nvPr/>
        </p:nvSpPr>
        <p:spPr>
          <a:xfrm>
            <a:off x="247649" y="1349323"/>
            <a:ext cx="3500016" cy="112222"/>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tx1">
                  <a:lumMod val="75000"/>
                  <a:lumOff val="25000"/>
                </a:schemeClr>
              </a:solidFill>
            </a:endParaRPr>
          </a:p>
        </p:txBody>
      </p:sp>
      <p:sp>
        <p:nvSpPr>
          <p:cNvPr id="143" name="Rectangle 142">
            <a:extLst>
              <a:ext uri="{FF2B5EF4-FFF2-40B4-BE49-F238E27FC236}">
                <a16:creationId xmlns:a16="http://schemas.microsoft.com/office/drawing/2014/main" id="{1923DF98-97D4-42F0-ADA2-81C7CF36F8CB}"/>
              </a:ext>
            </a:extLst>
          </p:cNvPr>
          <p:cNvSpPr/>
          <p:nvPr/>
        </p:nvSpPr>
        <p:spPr>
          <a:xfrm>
            <a:off x="3737602" y="1349324"/>
            <a:ext cx="1828800" cy="11074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tx1">
                  <a:lumMod val="75000"/>
                  <a:lumOff val="25000"/>
                </a:schemeClr>
              </a:solidFill>
            </a:endParaRPr>
          </a:p>
        </p:txBody>
      </p:sp>
      <p:pic>
        <p:nvPicPr>
          <p:cNvPr id="145" name="Picture 144">
            <a:extLst>
              <a:ext uri="{FF2B5EF4-FFF2-40B4-BE49-F238E27FC236}">
                <a16:creationId xmlns:a16="http://schemas.microsoft.com/office/drawing/2014/main" id="{122216EA-D9F1-42AE-AC3E-D57333591CF5}"/>
              </a:ext>
            </a:extLst>
          </p:cNvPr>
          <p:cNvPicPr>
            <a:picLocks noChangeAspect="1"/>
          </p:cNvPicPr>
          <p:nvPr/>
        </p:nvPicPr>
        <p:blipFill rotWithShape="1">
          <a:blip r:embed="rId6"/>
          <a:srcRect t="6941" b="14008"/>
          <a:stretch/>
        </p:blipFill>
        <p:spPr>
          <a:xfrm>
            <a:off x="9905526" y="1490250"/>
            <a:ext cx="1487411" cy="997751"/>
          </a:xfrm>
          <a:prstGeom prst="rect">
            <a:avLst/>
          </a:prstGeom>
          <a:effectLst>
            <a:outerShdw blurRad="50800" dist="38100" dir="2700000" algn="tl" rotWithShape="0">
              <a:prstClr val="black">
                <a:alpha val="40000"/>
              </a:prstClr>
            </a:outerShdw>
          </a:effectLst>
        </p:spPr>
      </p:pic>
      <p:sp>
        <p:nvSpPr>
          <p:cNvPr id="152" name="TextBox 151">
            <a:extLst>
              <a:ext uri="{FF2B5EF4-FFF2-40B4-BE49-F238E27FC236}">
                <a16:creationId xmlns:a16="http://schemas.microsoft.com/office/drawing/2014/main" id="{90D60882-F8E1-495E-B7E2-4B34669EF3E5}"/>
              </a:ext>
            </a:extLst>
          </p:cNvPr>
          <p:cNvSpPr txBox="1"/>
          <p:nvPr/>
        </p:nvSpPr>
        <p:spPr>
          <a:xfrm>
            <a:off x="10359351" y="1072296"/>
            <a:ext cx="807722" cy="338554"/>
          </a:xfrm>
          <a:prstGeom prst="rect">
            <a:avLst/>
          </a:prstGeom>
          <a:noFill/>
        </p:spPr>
        <p:txBody>
          <a:bodyPr wrap="none" rtlCol="0">
            <a:spAutoFit/>
          </a:bodyPr>
          <a:lstStyle/>
          <a:p>
            <a:r>
              <a:rPr lang="en-US" sz="1600" b="1" i="1" dirty="0">
                <a:solidFill>
                  <a:schemeClr val="tx1">
                    <a:lumMod val="75000"/>
                    <a:lumOff val="25000"/>
                  </a:schemeClr>
                </a:solidFill>
              </a:rPr>
              <a:t>2010’s</a:t>
            </a:r>
          </a:p>
        </p:txBody>
      </p:sp>
      <p:sp>
        <p:nvSpPr>
          <p:cNvPr id="160" name="Rectangle 159">
            <a:extLst>
              <a:ext uri="{FF2B5EF4-FFF2-40B4-BE49-F238E27FC236}">
                <a16:creationId xmlns:a16="http://schemas.microsoft.com/office/drawing/2014/main" id="{4CDC3521-89C8-4E17-82BB-5E27BBE8B1EB}"/>
              </a:ext>
            </a:extLst>
          </p:cNvPr>
          <p:cNvSpPr/>
          <p:nvPr/>
        </p:nvSpPr>
        <p:spPr>
          <a:xfrm>
            <a:off x="9037178" y="1350301"/>
            <a:ext cx="3017520" cy="110741"/>
          </a:xfrm>
          <a:prstGeom prst="rect">
            <a:avLst/>
          </a:prstGeom>
          <a:solidFill>
            <a:schemeClr val="accent2">
              <a:lumMod val="75000"/>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33" dirty="0"/>
          </a:p>
        </p:txBody>
      </p:sp>
    </p:spTree>
    <p:extLst>
      <p:ext uri="{BB962C8B-B14F-4D97-AF65-F5344CB8AC3E}">
        <p14:creationId xmlns:p14="http://schemas.microsoft.com/office/powerpoint/2010/main" val="4155660714"/>
      </p:ext>
    </p:extLst>
  </p:cSld>
  <p:clrMapOvr>
    <a:masterClrMapping/>
  </p:clrMapOvr>
  <p:transition>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p:cNvSpPr>
            <a:spLocks noGrp="1"/>
          </p:cNvSpPr>
          <p:nvPr>
            <p:ph type="title"/>
          </p:nvPr>
        </p:nvSpPr>
        <p:spPr>
          <a:xfrm>
            <a:off x="1733550" y="216479"/>
            <a:ext cx="8724900" cy="471365"/>
          </a:xfrm>
        </p:spPr>
        <p:txBody>
          <a:bodyPr/>
          <a:lstStyle/>
          <a:p>
            <a:r>
              <a:rPr lang="en-US" dirty="0"/>
              <a:t>Ring fencing water systems from external competition</a:t>
            </a:r>
          </a:p>
        </p:txBody>
      </p:sp>
      <p:sp>
        <p:nvSpPr>
          <p:cNvPr id="20" name="Text Placeholder 19"/>
          <p:cNvSpPr>
            <a:spLocks noGrp="1"/>
          </p:cNvSpPr>
          <p:nvPr>
            <p:ph type="body" sz="half" idx="2"/>
          </p:nvPr>
        </p:nvSpPr>
        <p:spPr>
          <a:xfrm>
            <a:off x="1295400" y="685800"/>
            <a:ext cx="9601200" cy="457248"/>
          </a:xfrm>
        </p:spPr>
        <p:txBody>
          <a:bodyPr/>
          <a:lstStyle/>
          <a:p>
            <a:r>
              <a:rPr lang="en-US" dirty="0"/>
              <a:t>Orange County Water District’s (OCWD) experience mobilizing local, non-conventional resources </a:t>
            </a:r>
            <a:br>
              <a:rPr lang="en-US" dirty="0"/>
            </a:br>
            <a:r>
              <a:rPr lang="en-US" dirty="0"/>
              <a:t>to reduce dependence on imported water</a:t>
            </a:r>
          </a:p>
        </p:txBody>
      </p:sp>
      <p:grpSp>
        <p:nvGrpSpPr>
          <p:cNvPr id="50" name="Group 49">
            <a:extLst>
              <a:ext uri="{FF2B5EF4-FFF2-40B4-BE49-F238E27FC236}">
                <a16:creationId xmlns:a16="http://schemas.microsoft.com/office/drawing/2014/main" id="{26CE9802-4E38-4A77-8C6B-36098D364E72}"/>
              </a:ext>
            </a:extLst>
          </p:cNvPr>
          <p:cNvGrpSpPr/>
          <p:nvPr/>
        </p:nvGrpSpPr>
        <p:grpSpPr>
          <a:xfrm>
            <a:off x="4527933" y="4001233"/>
            <a:ext cx="3227725" cy="2154483"/>
            <a:chOff x="4527933" y="3942618"/>
            <a:chExt cx="3227725" cy="2154483"/>
          </a:xfrm>
        </p:grpSpPr>
        <p:grpSp>
          <p:nvGrpSpPr>
            <p:cNvPr id="52" name="Group 66">
              <a:extLst>
                <a:ext uri="{FF2B5EF4-FFF2-40B4-BE49-F238E27FC236}">
                  <a16:creationId xmlns:a16="http://schemas.microsoft.com/office/drawing/2014/main" id="{DF6E2ADC-EDD1-40CD-A019-B130530F5FD6}"/>
                </a:ext>
              </a:extLst>
            </p:cNvPr>
            <p:cNvGrpSpPr/>
            <p:nvPr/>
          </p:nvGrpSpPr>
          <p:grpSpPr>
            <a:xfrm>
              <a:off x="4527933" y="3942618"/>
              <a:ext cx="3227725" cy="2154483"/>
              <a:chOff x="1938544" y="2376003"/>
              <a:chExt cx="4792657" cy="1378453"/>
            </a:xfrm>
          </p:grpSpPr>
          <p:grpSp>
            <p:nvGrpSpPr>
              <p:cNvPr id="58" name="Group 12">
                <a:extLst>
                  <a:ext uri="{FF2B5EF4-FFF2-40B4-BE49-F238E27FC236}">
                    <a16:creationId xmlns:a16="http://schemas.microsoft.com/office/drawing/2014/main" id="{8C55D51D-81F7-4080-AD58-85410C330013}"/>
                  </a:ext>
                </a:extLst>
              </p:cNvPr>
              <p:cNvGrpSpPr/>
              <p:nvPr/>
            </p:nvGrpSpPr>
            <p:grpSpPr>
              <a:xfrm>
                <a:off x="1938544" y="2376003"/>
                <a:ext cx="4792657" cy="446296"/>
                <a:chOff x="1600200" y="1295400"/>
                <a:chExt cx="5410200" cy="670560"/>
              </a:xfrm>
            </p:grpSpPr>
            <p:sp>
              <p:nvSpPr>
                <p:cNvPr id="65" name="Rectangle 64">
                  <a:extLst>
                    <a:ext uri="{FF2B5EF4-FFF2-40B4-BE49-F238E27FC236}">
                      <a16:creationId xmlns:a16="http://schemas.microsoft.com/office/drawing/2014/main" id="{1908763C-0E74-4765-AF5E-6E2DF1C7A7C8}"/>
                    </a:ext>
                  </a:extLst>
                </p:cNvPr>
                <p:cNvSpPr/>
                <p:nvPr/>
              </p:nvSpPr>
              <p:spPr>
                <a:xfrm>
                  <a:off x="1600200" y="1356360"/>
                  <a:ext cx="5410200" cy="6096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33" dirty="0"/>
                </a:p>
              </p:txBody>
            </p:sp>
            <p:sp>
              <p:nvSpPr>
                <p:cNvPr id="66" name="Rectangle 65">
                  <a:extLst>
                    <a:ext uri="{FF2B5EF4-FFF2-40B4-BE49-F238E27FC236}">
                      <a16:creationId xmlns:a16="http://schemas.microsoft.com/office/drawing/2014/main" id="{AA444609-A1D0-44DE-90E9-C989C6E69262}"/>
                    </a:ext>
                  </a:extLst>
                </p:cNvPr>
                <p:cNvSpPr/>
                <p:nvPr/>
              </p:nvSpPr>
              <p:spPr>
                <a:xfrm>
                  <a:off x="1600200" y="1295400"/>
                  <a:ext cx="5410200" cy="609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33" dirty="0">
                      <a:solidFill>
                        <a:schemeClr val="bg1"/>
                      </a:solidFill>
                    </a:rPr>
                    <a:t>Wastewater Recycling</a:t>
                  </a:r>
                </a:p>
              </p:txBody>
            </p:sp>
          </p:grpSp>
          <p:sp>
            <p:nvSpPr>
              <p:cNvPr id="60" name="Round Same Side Corner Rectangle 99">
                <a:extLst>
                  <a:ext uri="{FF2B5EF4-FFF2-40B4-BE49-F238E27FC236}">
                    <a16:creationId xmlns:a16="http://schemas.microsoft.com/office/drawing/2014/main" id="{E4E3CB5C-4356-41BF-9211-BC72E0434A95}"/>
                  </a:ext>
                </a:extLst>
              </p:cNvPr>
              <p:cNvSpPr/>
              <p:nvPr/>
            </p:nvSpPr>
            <p:spPr>
              <a:xfrm flipV="1">
                <a:off x="1938544" y="2822298"/>
                <a:ext cx="4792657" cy="932158"/>
              </a:xfrm>
              <a:prstGeom prst="round2SameRect">
                <a:avLst>
                  <a:gd name="adj1" fmla="val 8813"/>
                  <a:gd name="adj2" fmla="val 0"/>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33" dirty="0"/>
              </a:p>
            </p:txBody>
          </p:sp>
        </p:grpSp>
        <p:sp>
          <p:nvSpPr>
            <p:cNvPr id="55" name="TextBox 54">
              <a:extLst>
                <a:ext uri="{FF2B5EF4-FFF2-40B4-BE49-F238E27FC236}">
                  <a16:creationId xmlns:a16="http://schemas.microsoft.com/office/drawing/2014/main" id="{3505669D-BF62-4951-8897-7390AAFE2D4F}"/>
                </a:ext>
              </a:extLst>
            </p:cNvPr>
            <p:cNvSpPr txBox="1"/>
            <p:nvPr/>
          </p:nvSpPr>
          <p:spPr>
            <a:xfrm>
              <a:off x="4778999" y="4798389"/>
              <a:ext cx="2824259" cy="1117935"/>
            </a:xfrm>
            <a:prstGeom prst="rect">
              <a:avLst/>
            </a:prstGeom>
            <a:noFill/>
          </p:spPr>
          <p:txBody>
            <a:bodyPr wrap="square" rtlCol="0">
              <a:spAutoFit/>
            </a:bodyPr>
            <a:lstStyle/>
            <a:p>
              <a:pPr algn="ctr"/>
              <a:r>
                <a:rPr lang="en-US" sz="1333" dirty="0">
                  <a:solidFill>
                    <a:schemeClr val="tx1">
                      <a:lumMod val="75000"/>
                      <a:lumOff val="25000"/>
                    </a:schemeClr>
                  </a:solidFill>
                </a:rPr>
                <a:t>OCWD built a 400,000 CM/day water purification facility (GWRS), operational since 2008, producing near distilled quality to recharge the aquifer</a:t>
              </a:r>
              <a:endParaRPr lang="en-US" sz="1333" b="1" dirty="0">
                <a:solidFill>
                  <a:schemeClr val="tx1">
                    <a:lumMod val="75000"/>
                    <a:lumOff val="25000"/>
                  </a:schemeClr>
                </a:solidFill>
              </a:endParaRPr>
            </a:p>
          </p:txBody>
        </p:sp>
      </p:grpSp>
      <p:pic>
        <p:nvPicPr>
          <p:cNvPr id="67" name="Picture Placeholder 15">
            <a:extLst>
              <a:ext uri="{FF2B5EF4-FFF2-40B4-BE49-F238E27FC236}">
                <a16:creationId xmlns:a16="http://schemas.microsoft.com/office/drawing/2014/main" id="{88C08958-2BCB-46D8-98A9-E7F21C482296}"/>
              </a:ext>
            </a:extLst>
          </p:cNvPr>
          <p:cNvPicPr>
            <a:picLocks noGrp="1" noChangeAspect="1"/>
          </p:cNvPicPr>
          <p:nvPr>
            <p:ph type="pic" sz="quarter" idx="26"/>
          </p:nvPr>
        </p:nvPicPr>
        <p:blipFill>
          <a:blip r:embed="rId3" cstate="screen">
            <a:extLst>
              <a:ext uri="{28A0092B-C50C-407E-A947-70E740481C1C}">
                <a14:useLocalDpi xmlns:a14="http://schemas.microsoft.com/office/drawing/2010/main"/>
              </a:ext>
            </a:extLst>
          </a:blip>
          <a:stretch>
            <a:fillRect/>
          </a:stretch>
        </p:blipFill>
        <p:spPr>
          <a:xfrm>
            <a:off x="4527933" y="1422216"/>
            <a:ext cx="3227725" cy="2420794"/>
          </a:xfrm>
        </p:spPr>
      </p:pic>
      <p:pic>
        <p:nvPicPr>
          <p:cNvPr id="68" name="Picture Placeholder 16">
            <a:extLst>
              <a:ext uri="{FF2B5EF4-FFF2-40B4-BE49-F238E27FC236}">
                <a16:creationId xmlns:a16="http://schemas.microsoft.com/office/drawing/2014/main" id="{34BE6507-3638-4725-8495-B889ED76DA35}"/>
              </a:ext>
            </a:extLst>
          </p:cNvPr>
          <p:cNvPicPr>
            <a:picLocks noGrp="1" noChangeAspect="1"/>
          </p:cNvPicPr>
          <p:nvPr>
            <p:ph type="pic" sz="quarter" idx="27"/>
          </p:nvPr>
        </p:nvPicPr>
        <p:blipFill>
          <a:blip r:embed="rId4" cstate="screen">
            <a:extLst>
              <a:ext uri="{28A0092B-C50C-407E-A947-70E740481C1C}">
                <a14:useLocalDpi xmlns:a14="http://schemas.microsoft.com/office/drawing/2010/main"/>
              </a:ext>
            </a:extLst>
          </a:blip>
          <a:stretch>
            <a:fillRect/>
          </a:stretch>
        </p:blipFill>
        <p:spPr>
          <a:xfrm>
            <a:off x="8031297" y="1803371"/>
            <a:ext cx="3161638" cy="2018513"/>
          </a:xfrm>
        </p:spPr>
      </p:pic>
      <p:grpSp>
        <p:nvGrpSpPr>
          <p:cNvPr id="69" name="Group 68">
            <a:extLst>
              <a:ext uri="{FF2B5EF4-FFF2-40B4-BE49-F238E27FC236}">
                <a16:creationId xmlns:a16="http://schemas.microsoft.com/office/drawing/2014/main" id="{337ED1E7-7A22-42CD-8726-19845E887158}"/>
              </a:ext>
            </a:extLst>
          </p:cNvPr>
          <p:cNvGrpSpPr/>
          <p:nvPr/>
        </p:nvGrpSpPr>
        <p:grpSpPr>
          <a:xfrm>
            <a:off x="8014409" y="4007306"/>
            <a:ext cx="3197122" cy="2155824"/>
            <a:chOff x="8014409" y="3948691"/>
            <a:chExt cx="3197122" cy="2155824"/>
          </a:xfrm>
        </p:grpSpPr>
        <p:grpSp>
          <p:nvGrpSpPr>
            <p:cNvPr id="70" name="Group 67">
              <a:extLst>
                <a:ext uri="{FF2B5EF4-FFF2-40B4-BE49-F238E27FC236}">
                  <a16:creationId xmlns:a16="http://schemas.microsoft.com/office/drawing/2014/main" id="{5EB6D0DD-BD6B-485D-B3A5-5375C62E5AB4}"/>
                </a:ext>
              </a:extLst>
            </p:cNvPr>
            <p:cNvGrpSpPr/>
            <p:nvPr/>
          </p:nvGrpSpPr>
          <p:grpSpPr>
            <a:xfrm>
              <a:off x="8014409" y="3948691"/>
              <a:ext cx="3197122" cy="2148414"/>
              <a:chOff x="1938544" y="3610353"/>
              <a:chExt cx="4792657" cy="1374569"/>
            </a:xfrm>
          </p:grpSpPr>
          <p:grpSp>
            <p:nvGrpSpPr>
              <p:cNvPr id="72" name="Group 18">
                <a:extLst>
                  <a:ext uri="{FF2B5EF4-FFF2-40B4-BE49-F238E27FC236}">
                    <a16:creationId xmlns:a16="http://schemas.microsoft.com/office/drawing/2014/main" id="{B03A0AEF-373F-47EE-8885-762CF47248C0}"/>
                  </a:ext>
                </a:extLst>
              </p:cNvPr>
              <p:cNvGrpSpPr/>
              <p:nvPr/>
            </p:nvGrpSpPr>
            <p:grpSpPr>
              <a:xfrm>
                <a:off x="1938544" y="3610353"/>
                <a:ext cx="4792657" cy="446296"/>
                <a:chOff x="1600200" y="1295400"/>
                <a:chExt cx="5410200" cy="670560"/>
              </a:xfrm>
            </p:grpSpPr>
            <p:sp>
              <p:nvSpPr>
                <p:cNvPr id="74" name="Rectangle 73">
                  <a:extLst>
                    <a:ext uri="{FF2B5EF4-FFF2-40B4-BE49-F238E27FC236}">
                      <a16:creationId xmlns:a16="http://schemas.microsoft.com/office/drawing/2014/main" id="{92B1E99C-688C-422A-A551-48488E72EA11}"/>
                    </a:ext>
                  </a:extLst>
                </p:cNvPr>
                <p:cNvSpPr/>
                <p:nvPr/>
              </p:nvSpPr>
              <p:spPr>
                <a:xfrm>
                  <a:off x="1600200" y="1356360"/>
                  <a:ext cx="5410200" cy="60960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33" dirty="0"/>
                </a:p>
              </p:txBody>
            </p:sp>
            <p:sp>
              <p:nvSpPr>
                <p:cNvPr id="75" name="Rectangle 74">
                  <a:extLst>
                    <a:ext uri="{FF2B5EF4-FFF2-40B4-BE49-F238E27FC236}">
                      <a16:creationId xmlns:a16="http://schemas.microsoft.com/office/drawing/2014/main" id="{3286F914-E85B-4AEE-81CE-63C0103BE1EF}"/>
                    </a:ext>
                  </a:extLst>
                </p:cNvPr>
                <p:cNvSpPr/>
                <p:nvPr/>
              </p:nvSpPr>
              <p:spPr>
                <a:xfrm>
                  <a:off x="1600200" y="1295400"/>
                  <a:ext cx="5410200" cy="6096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33" dirty="0" err="1">
                      <a:solidFill>
                        <a:schemeClr val="bg1"/>
                      </a:solidFill>
                    </a:rPr>
                    <a:t>Stormwater</a:t>
                  </a:r>
                  <a:r>
                    <a:rPr lang="en-US" sz="2133" dirty="0">
                      <a:solidFill>
                        <a:schemeClr val="bg1"/>
                      </a:solidFill>
                    </a:rPr>
                    <a:t> Capture</a:t>
                  </a:r>
                </a:p>
              </p:txBody>
            </p:sp>
          </p:grpSp>
          <p:sp>
            <p:nvSpPr>
              <p:cNvPr id="73" name="Round Same Side Corner Rectangle 104">
                <a:extLst>
                  <a:ext uri="{FF2B5EF4-FFF2-40B4-BE49-F238E27FC236}">
                    <a16:creationId xmlns:a16="http://schemas.microsoft.com/office/drawing/2014/main" id="{ECC15C38-E48C-44F3-B5BB-E145DF7F6C13}"/>
                  </a:ext>
                </a:extLst>
              </p:cNvPr>
              <p:cNvSpPr/>
              <p:nvPr/>
            </p:nvSpPr>
            <p:spPr>
              <a:xfrm flipV="1">
                <a:off x="1938544" y="4056648"/>
                <a:ext cx="4792657" cy="928274"/>
              </a:xfrm>
              <a:prstGeom prst="round2SameRect">
                <a:avLst>
                  <a:gd name="adj1" fmla="val 8813"/>
                  <a:gd name="adj2" fmla="val 0"/>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33" dirty="0"/>
              </a:p>
            </p:txBody>
          </p:sp>
        </p:grpSp>
        <p:sp>
          <p:nvSpPr>
            <p:cNvPr id="71" name="TextBox 70">
              <a:extLst>
                <a:ext uri="{FF2B5EF4-FFF2-40B4-BE49-F238E27FC236}">
                  <a16:creationId xmlns:a16="http://schemas.microsoft.com/office/drawing/2014/main" id="{48EDD3A7-2E2F-4E6A-B1BE-A795AF66AA0D}"/>
                </a:ext>
              </a:extLst>
            </p:cNvPr>
            <p:cNvSpPr txBox="1"/>
            <p:nvPr/>
          </p:nvSpPr>
          <p:spPr>
            <a:xfrm>
              <a:off x="8300304" y="4781461"/>
              <a:ext cx="2797482" cy="1323054"/>
            </a:xfrm>
            <a:prstGeom prst="rect">
              <a:avLst/>
            </a:prstGeom>
            <a:noFill/>
          </p:spPr>
          <p:txBody>
            <a:bodyPr wrap="square" rtlCol="0">
              <a:spAutoFit/>
            </a:bodyPr>
            <a:lstStyle/>
            <a:p>
              <a:pPr algn="ctr"/>
              <a:r>
                <a:rPr lang="en-US" sz="1333" dirty="0">
                  <a:solidFill>
                    <a:schemeClr val="tx1">
                      <a:lumMod val="75000"/>
                      <a:lumOff val="25000"/>
                    </a:schemeClr>
                  </a:solidFill>
                </a:rPr>
                <a:t>OCWD also built a dam on the only existing (seasonal) river in its jurisdiction, and manages the river bed into recharge basins, controlled by inflatable rubber dams</a:t>
              </a:r>
              <a:endParaRPr lang="en-US" sz="1333" b="1" dirty="0">
                <a:solidFill>
                  <a:schemeClr val="tx1">
                    <a:lumMod val="75000"/>
                    <a:lumOff val="25000"/>
                  </a:schemeClr>
                </a:solidFill>
              </a:endParaRPr>
            </a:p>
          </p:txBody>
        </p:sp>
      </p:grpSp>
      <p:grpSp>
        <p:nvGrpSpPr>
          <p:cNvPr id="76" name="Group 75">
            <a:extLst>
              <a:ext uri="{FF2B5EF4-FFF2-40B4-BE49-F238E27FC236}">
                <a16:creationId xmlns:a16="http://schemas.microsoft.com/office/drawing/2014/main" id="{C8751B27-6670-4B54-8B07-E2C2064CAD95}"/>
              </a:ext>
            </a:extLst>
          </p:cNvPr>
          <p:cNvGrpSpPr/>
          <p:nvPr/>
        </p:nvGrpSpPr>
        <p:grpSpPr>
          <a:xfrm>
            <a:off x="979564" y="4000150"/>
            <a:ext cx="3289618" cy="2223099"/>
            <a:chOff x="979564" y="3941535"/>
            <a:chExt cx="3289618" cy="2223099"/>
          </a:xfrm>
        </p:grpSpPr>
        <p:grpSp>
          <p:nvGrpSpPr>
            <p:cNvPr id="77" name="Group 171">
              <a:extLst>
                <a:ext uri="{FF2B5EF4-FFF2-40B4-BE49-F238E27FC236}">
                  <a16:creationId xmlns:a16="http://schemas.microsoft.com/office/drawing/2014/main" id="{C1D53988-909B-43B7-AD5E-CCA33778D4F7}"/>
                </a:ext>
              </a:extLst>
            </p:cNvPr>
            <p:cNvGrpSpPr/>
            <p:nvPr/>
          </p:nvGrpSpPr>
          <p:grpSpPr>
            <a:xfrm>
              <a:off x="979564" y="3941535"/>
              <a:ext cx="3289618" cy="2155571"/>
              <a:chOff x="734673" y="2479075"/>
              <a:chExt cx="1828800" cy="1616680"/>
            </a:xfrm>
          </p:grpSpPr>
          <p:grpSp>
            <p:nvGrpSpPr>
              <p:cNvPr id="79" name="Group 65">
                <a:extLst>
                  <a:ext uri="{FF2B5EF4-FFF2-40B4-BE49-F238E27FC236}">
                    <a16:creationId xmlns:a16="http://schemas.microsoft.com/office/drawing/2014/main" id="{5F50C3C7-062A-49EE-8417-8DB830EDEB76}"/>
                  </a:ext>
                </a:extLst>
              </p:cNvPr>
              <p:cNvGrpSpPr/>
              <p:nvPr/>
            </p:nvGrpSpPr>
            <p:grpSpPr>
              <a:xfrm>
                <a:off x="734673" y="2479075"/>
                <a:ext cx="1828800" cy="1616680"/>
                <a:chOff x="1938544" y="1152526"/>
                <a:chExt cx="4792657" cy="1379149"/>
              </a:xfrm>
            </p:grpSpPr>
            <p:sp>
              <p:nvSpPr>
                <p:cNvPr id="81" name="Round Same Side Corner Rectangle 59">
                  <a:extLst>
                    <a:ext uri="{FF2B5EF4-FFF2-40B4-BE49-F238E27FC236}">
                      <a16:creationId xmlns:a16="http://schemas.microsoft.com/office/drawing/2014/main" id="{4BB47ADA-79EF-4EE5-807C-F32F6B8CFF5C}"/>
                    </a:ext>
                  </a:extLst>
                </p:cNvPr>
                <p:cNvSpPr/>
                <p:nvPr/>
              </p:nvSpPr>
              <p:spPr>
                <a:xfrm flipV="1">
                  <a:off x="1938544" y="1598818"/>
                  <a:ext cx="4792657" cy="932857"/>
                </a:xfrm>
                <a:prstGeom prst="round2SameRect">
                  <a:avLst>
                    <a:gd name="adj1" fmla="val 8813"/>
                    <a:gd name="adj2" fmla="val 0"/>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33" dirty="0"/>
                </a:p>
              </p:txBody>
            </p:sp>
            <p:grpSp>
              <p:nvGrpSpPr>
                <p:cNvPr id="82" name="Group 9">
                  <a:extLst>
                    <a:ext uri="{FF2B5EF4-FFF2-40B4-BE49-F238E27FC236}">
                      <a16:creationId xmlns:a16="http://schemas.microsoft.com/office/drawing/2014/main" id="{DE74B100-305E-4F3B-8317-CAB5BF08FD51}"/>
                    </a:ext>
                  </a:extLst>
                </p:cNvPr>
                <p:cNvGrpSpPr/>
                <p:nvPr/>
              </p:nvGrpSpPr>
              <p:grpSpPr>
                <a:xfrm>
                  <a:off x="1938544" y="1152526"/>
                  <a:ext cx="4792657" cy="446296"/>
                  <a:chOff x="1600200" y="1295400"/>
                  <a:chExt cx="5410200" cy="670560"/>
                </a:xfrm>
              </p:grpSpPr>
              <p:sp>
                <p:nvSpPr>
                  <p:cNvPr id="83" name="Rectangle 82">
                    <a:extLst>
                      <a:ext uri="{FF2B5EF4-FFF2-40B4-BE49-F238E27FC236}">
                        <a16:creationId xmlns:a16="http://schemas.microsoft.com/office/drawing/2014/main" id="{206E96D9-BCCC-4BCB-8B59-FD742248B8A8}"/>
                      </a:ext>
                    </a:extLst>
                  </p:cNvPr>
                  <p:cNvSpPr/>
                  <p:nvPr/>
                </p:nvSpPr>
                <p:spPr>
                  <a:xfrm>
                    <a:off x="1600200" y="1356360"/>
                    <a:ext cx="54102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33" dirty="0"/>
                  </a:p>
                </p:txBody>
              </p:sp>
              <p:sp>
                <p:nvSpPr>
                  <p:cNvPr id="84" name="Rectangle 83">
                    <a:extLst>
                      <a:ext uri="{FF2B5EF4-FFF2-40B4-BE49-F238E27FC236}">
                        <a16:creationId xmlns:a16="http://schemas.microsoft.com/office/drawing/2014/main" id="{7FB77230-E0C8-4E82-A554-0CC2BD8F324A}"/>
                      </a:ext>
                    </a:extLst>
                  </p:cNvPr>
                  <p:cNvSpPr/>
                  <p:nvPr/>
                </p:nvSpPr>
                <p:spPr>
                  <a:xfrm>
                    <a:off x="1600200" y="1295400"/>
                    <a:ext cx="5410200" cy="6096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33" dirty="0">
                        <a:solidFill>
                          <a:schemeClr val="bg1"/>
                        </a:solidFill>
                      </a:rPr>
                      <a:t>Groundwater Governance</a:t>
                    </a:r>
                  </a:p>
                </p:txBody>
              </p:sp>
            </p:grpSp>
          </p:grpSp>
          <p:sp>
            <p:nvSpPr>
              <p:cNvPr id="80" name="TextBox 79">
                <a:extLst>
                  <a:ext uri="{FF2B5EF4-FFF2-40B4-BE49-F238E27FC236}">
                    <a16:creationId xmlns:a16="http://schemas.microsoft.com/office/drawing/2014/main" id="{4456A7BF-7A43-4B73-AEB3-281B89340ADA}"/>
                  </a:ext>
                </a:extLst>
              </p:cNvPr>
              <p:cNvSpPr txBox="1"/>
              <p:nvPr/>
            </p:nvSpPr>
            <p:spPr>
              <a:xfrm>
                <a:off x="836273" y="3096316"/>
                <a:ext cx="1600200" cy="223090"/>
              </a:xfrm>
              <a:prstGeom prst="rect">
                <a:avLst/>
              </a:prstGeom>
              <a:noFill/>
            </p:spPr>
            <p:txBody>
              <a:bodyPr wrap="square" rtlCol="0">
                <a:spAutoFit/>
              </a:bodyPr>
              <a:lstStyle/>
              <a:p>
                <a:pPr algn="ctr"/>
                <a:r>
                  <a:rPr lang="en-US" sz="1333" dirty="0">
                    <a:solidFill>
                      <a:schemeClr val="tx1">
                        <a:lumMod val="75000"/>
                        <a:lumOff val="25000"/>
                      </a:schemeClr>
                    </a:solidFill>
                  </a:rPr>
                  <a:t>, </a:t>
                </a:r>
                <a:endParaRPr lang="en-US" sz="1333" b="1" dirty="0">
                  <a:solidFill>
                    <a:schemeClr val="tx1">
                      <a:lumMod val="75000"/>
                      <a:lumOff val="25000"/>
                    </a:schemeClr>
                  </a:solidFill>
                </a:endParaRPr>
              </a:p>
            </p:txBody>
          </p:sp>
        </p:grpSp>
        <p:sp>
          <p:nvSpPr>
            <p:cNvPr id="78" name="TextBox 77">
              <a:extLst>
                <a:ext uri="{FF2B5EF4-FFF2-40B4-BE49-F238E27FC236}">
                  <a16:creationId xmlns:a16="http://schemas.microsoft.com/office/drawing/2014/main" id="{27705248-AD0B-48B7-8984-A3A49AAE398D}"/>
                </a:ext>
              </a:extLst>
            </p:cNvPr>
            <p:cNvSpPr txBox="1"/>
            <p:nvPr/>
          </p:nvSpPr>
          <p:spPr>
            <a:xfrm>
              <a:off x="1079551" y="4636459"/>
              <a:ext cx="3142006" cy="1528175"/>
            </a:xfrm>
            <a:prstGeom prst="rect">
              <a:avLst/>
            </a:prstGeom>
            <a:noFill/>
          </p:spPr>
          <p:txBody>
            <a:bodyPr wrap="square" rtlCol="0">
              <a:spAutoFit/>
            </a:bodyPr>
            <a:lstStyle/>
            <a:p>
              <a:pPr algn="ctr"/>
              <a:r>
                <a:rPr lang="en-US" sz="1333" dirty="0">
                  <a:solidFill>
                    <a:schemeClr val="tx1">
                      <a:lumMod val="75000"/>
                      <a:lumOff val="25000"/>
                    </a:schemeClr>
                  </a:solidFill>
                </a:rPr>
                <a:t>OCWD created as a collaborative effort to manage the aquifer on behalf of local water agencies. Developed wastewater recycling and stormwater capture to recharge the aquifer, prevent saline intrusion and reduce dependence to imported water</a:t>
              </a:r>
              <a:endParaRPr lang="en-US" sz="1333" b="1" dirty="0">
                <a:solidFill>
                  <a:schemeClr val="tx1">
                    <a:lumMod val="75000"/>
                    <a:lumOff val="25000"/>
                  </a:schemeClr>
                </a:solidFill>
              </a:endParaRPr>
            </a:p>
          </p:txBody>
        </p:sp>
      </p:grpSp>
      <p:pic>
        <p:nvPicPr>
          <p:cNvPr id="85" name="Picture Placeholder 14">
            <a:extLst>
              <a:ext uri="{FF2B5EF4-FFF2-40B4-BE49-F238E27FC236}">
                <a16:creationId xmlns:a16="http://schemas.microsoft.com/office/drawing/2014/main" id="{F76E6227-76F1-4839-B8FD-9033CFB8897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60848" y="2111932"/>
            <a:ext cx="3408334" cy="1731078"/>
          </a:xfrm>
          <a:prstGeom prst="downArrowCallout">
            <a:avLst>
              <a:gd name="adj1" fmla="val 25536"/>
              <a:gd name="adj2" fmla="val 12768"/>
              <a:gd name="adj3" fmla="val 8364"/>
              <a:gd name="adj4" fmla="val 91636"/>
            </a:avLst>
          </a:prstGeom>
          <a:solidFill>
            <a:schemeClr val="tx1">
              <a:lumMod val="25000"/>
              <a:lumOff val="75000"/>
            </a:schemeClr>
          </a:solidFill>
          <a:ln w="19050">
            <a:noFill/>
          </a:ln>
        </p:spPr>
      </p:pic>
    </p:spTree>
    <p:extLst>
      <p:ext uri="{BB962C8B-B14F-4D97-AF65-F5344CB8AC3E}">
        <p14:creationId xmlns:p14="http://schemas.microsoft.com/office/powerpoint/2010/main" val="3735865622"/>
      </p:ext>
    </p:extLst>
  </p:cSld>
  <p:clrMapOvr>
    <a:masterClrMapping/>
  </p:clrMapOvr>
  <p:transition>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ounded Rectangle 28">
            <a:extLst>
              <a:ext uri="{FF2B5EF4-FFF2-40B4-BE49-F238E27FC236}">
                <a16:creationId xmlns:a16="http://schemas.microsoft.com/office/drawing/2014/main" id="{A2756E62-6043-449C-9277-4666E5474C0E}"/>
              </a:ext>
            </a:extLst>
          </p:cNvPr>
          <p:cNvSpPr/>
          <p:nvPr/>
        </p:nvSpPr>
        <p:spPr bwMode="auto">
          <a:xfrm flipV="1">
            <a:off x="555465" y="1197785"/>
            <a:ext cx="6578759" cy="4183839"/>
          </a:xfrm>
          <a:prstGeom prst="roundRect">
            <a:avLst>
              <a:gd name="adj" fmla="val 3224"/>
            </a:avLst>
          </a:prstGeom>
          <a:solidFill>
            <a:srgbClr val="E9E9E9"/>
          </a:solidFill>
          <a:ln w="9525">
            <a:noFill/>
            <a:round/>
            <a:headEnd/>
            <a:tailEnd/>
          </a:ln>
        </p:spPr>
        <p:txBody>
          <a:bodyPr vert="horz" wrap="square" lIns="121920" tIns="60960" rIns="121920" bIns="60960" numCol="1" rtlCol="0" anchor="t" anchorCtr="0" compatLnSpc="1">
            <a:prstTxWarp prst="textNoShape">
              <a:avLst/>
            </a:prstTxWarp>
          </a:bodyPr>
          <a:lstStyle/>
          <a:p>
            <a:pPr algn="ctr"/>
            <a:endParaRPr lang="en-US" sz="2400" dirty="0">
              <a:solidFill>
                <a:srgbClr val="5C5C5C"/>
              </a:solidFill>
            </a:endParaRPr>
          </a:p>
        </p:txBody>
      </p:sp>
      <p:sp>
        <p:nvSpPr>
          <p:cNvPr id="48" name="Right Arrow Callout 4">
            <a:extLst>
              <a:ext uri="{FF2B5EF4-FFF2-40B4-BE49-F238E27FC236}">
                <a16:creationId xmlns:a16="http://schemas.microsoft.com/office/drawing/2014/main" id="{EEE6BC96-D776-4476-B25E-2C1793AD4FEA}"/>
              </a:ext>
            </a:extLst>
          </p:cNvPr>
          <p:cNvSpPr/>
          <p:nvPr/>
        </p:nvSpPr>
        <p:spPr>
          <a:xfrm rot="10800000">
            <a:off x="7296150" y="1123944"/>
            <a:ext cx="4686300" cy="5591177"/>
          </a:xfrm>
          <a:prstGeom prst="rightArrowCallout">
            <a:avLst>
              <a:gd name="adj1" fmla="val 0"/>
              <a:gd name="adj2" fmla="val 8084"/>
              <a:gd name="adj3" fmla="val 8633"/>
              <a:gd name="adj4" fmla="val 9276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8" name="Rectangle 7">
            <a:extLst>
              <a:ext uri="{FF2B5EF4-FFF2-40B4-BE49-F238E27FC236}">
                <a16:creationId xmlns:a16="http://schemas.microsoft.com/office/drawing/2014/main" id="{58EEE3D2-9814-44A7-AA2D-5969146298CA}"/>
              </a:ext>
            </a:extLst>
          </p:cNvPr>
          <p:cNvSpPr/>
          <p:nvPr/>
        </p:nvSpPr>
        <p:spPr>
          <a:xfrm>
            <a:off x="7811563" y="1197786"/>
            <a:ext cx="4053188" cy="540631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itle 18"/>
          <p:cNvSpPr>
            <a:spLocks noGrp="1"/>
          </p:cNvSpPr>
          <p:nvPr>
            <p:ph type="title"/>
          </p:nvPr>
        </p:nvSpPr>
        <p:spPr>
          <a:xfrm>
            <a:off x="1733550" y="275094"/>
            <a:ext cx="8724900" cy="471365"/>
          </a:xfrm>
        </p:spPr>
        <p:txBody>
          <a:bodyPr/>
          <a:lstStyle/>
          <a:p>
            <a:r>
              <a:rPr lang="en-US" dirty="0"/>
              <a:t>Adaptive design water system designs, operations </a:t>
            </a:r>
          </a:p>
        </p:txBody>
      </p:sp>
      <p:cxnSp>
        <p:nvCxnSpPr>
          <p:cNvPr id="56" name="Straight Connector 55">
            <a:extLst>
              <a:ext uri="{FF2B5EF4-FFF2-40B4-BE49-F238E27FC236}">
                <a16:creationId xmlns:a16="http://schemas.microsoft.com/office/drawing/2014/main" id="{3436D781-4591-4749-AD4E-BDF6ED9DB4C5}"/>
              </a:ext>
            </a:extLst>
          </p:cNvPr>
          <p:cNvCxnSpPr/>
          <p:nvPr/>
        </p:nvCxnSpPr>
        <p:spPr>
          <a:xfrm>
            <a:off x="12087225" y="1858270"/>
            <a:ext cx="0" cy="4588183"/>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ABC8899F-00A4-4304-A5FF-1048388169B3}"/>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8153400" y="3771900"/>
            <a:ext cx="3730581" cy="2832197"/>
          </a:xfrm>
          <a:prstGeom prst="rect">
            <a:avLst/>
          </a:prstGeom>
        </p:spPr>
      </p:pic>
      <p:sp>
        <p:nvSpPr>
          <p:cNvPr id="5" name="Rectangle 4">
            <a:extLst>
              <a:ext uri="{FF2B5EF4-FFF2-40B4-BE49-F238E27FC236}">
                <a16:creationId xmlns:a16="http://schemas.microsoft.com/office/drawing/2014/main" id="{67F75316-6D0F-439A-9C6C-891D902CB95A}"/>
              </a:ext>
            </a:extLst>
          </p:cNvPr>
          <p:cNvSpPr/>
          <p:nvPr/>
        </p:nvSpPr>
        <p:spPr>
          <a:xfrm>
            <a:off x="771525" y="1303013"/>
            <a:ext cx="6105526" cy="3970318"/>
          </a:xfrm>
          <a:prstGeom prst="rect">
            <a:avLst/>
          </a:prstGeom>
        </p:spPr>
        <p:txBody>
          <a:bodyPr wrap="square">
            <a:spAutoFit/>
          </a:bodyPr>
          <a:lstStyle/>
          <a:p>
            <a:r>
              <a:rPr lang="en-US" dirty="0">
                <a:solidFill>
                  <a:schemeClr val="tx1">
                    <a:lumMod val="75000"/>
                    <a:lumOff val="25000"/>
                  </a:schemeClr>
                </a:solidFill>
                <a:latin typeface="Calibri" panose="020F0502020204030204" pitchFamily="34" charset="0"/>
              </a:rPr>
              <a:t>In </a:t>
            </a:r>
            <a:r>
              <a:rPr lang="en-US" b="1" dirty="0">
                <a:solidFill>
                  <a:schemeClr val="tx1">
                    <a:lumMod val="75000"/>
                    <a:lumOff val="25000"/>
                  </a:schemeClr>
                </a:solidFill>
                <a:latin typeface="Calibri" panose="020F0502020204030204" pitchFamily="34" charset="0"/>
              </a:rPr>
              <a:t>Barcelona</a:t>
            </a:r>
            <a:r>
              <a:rPr lang="en-US" dirty="0">
                <a:solidFill>
                  <a:schemeClr val="tx1">
                    <a:lumMod val="75000"/>
                    <a:lumOff val="25000"/>
                  </a:schemeClr>
                </a:solidFill>
                <a:latin typeface="Calibri" panose="020F0502020204030204" pitchFamily="34" charset="0"/>
              </a:rPr>
              <a:t>, the water utility has set up a </a:t>
            </a:r>
            <a:r>
              <a:rPr lang="en-US" b="1" dirty="0">
                <a:solidFill>
                  <a:schemeClr val="tx1">
                    <a:lumMod val="75000"/>
                    <a:lumOff val="25000"/>
                  </a:schemeClr>
                </a:solidFill>
                <a:latin typeface="Calibri" panose="020F0502020204030204" pitchFamily="34" charset="0"/>
              </a:rPr>
              <a:t>Drought Plan </a:t>
            </a:r>
            <a:r>
              <a:rPr lang="en-US" dirty="0">
                <a:solidFill>
                  <a:schemeClr val="tx1">
                    <a:lumMod val="75000"/>
                    <a:lumOff val="25000"/>
                  </a:schemeClr>
                </a:solidFill>
                <a:latin typeface="Calibri" panose="020F0502020204030204" pitchFamily="34" charset="0"/>
              </a:rPr>
              <a:t>to </a:t>
            </a:r>
            <a:r>
              <a:rPr lang="en-US" dirty="0">
                <a:solidFill>
                  <a:schemeClr val="tx1">
                    <a:lumMod val="75000"/>
                    <a:lumOff val="25000"/>
                  </a:schemeClr>
                </a:solidFill>
                <a:latin typeface="Calibri,Bold"/>
              </a:rPr>
              <a:t>maximize drinking water supply and minimize economic impacts of dry shocks:</a:t>
            </a:r>
          </a:p>
          <a:p>
            <a:pPr marL="285750" indent="-285750">
              <a:buFontTx/>
              <a:buChar char="-"/>
            </a:pPr>
            <a:endParaRPr lang="en-US" b="1" dirty="0">
              <a:solidFill>
                <a:schemeClr val="tx1">
                  <a:lumMod val="75000"/>
                  <a:lumOff val="25000"/>
                </a:schemeClr>
              </a:solidFill>
              <a:latin typeface="Calibri,Bold"/>
            </a:endParaRPr>
          </a:p>
          <a:p>
            <a:pPr marL="285750" indent="-285750">
              <a:buFontTx/>
              <a:buChar char="-"/>
            </a:pPr>
            <a:r>
              <a:rPr lang="en-US" b="1" dirty="0">
                <a:solidFill>
                  <a:schemeClr val="tx1">
                    <a:lumMod val="75000"/>
                    <a:lumOff val="25000"/>
                  </a:schemeClr>
                </a:solidFill>
                <a:latin typeface="Calibri,Bold"/>
              </a:rPr>
              <a:t>Predefined </a:t>
            </a:r>
            <a:r>
              <a:rPr lang="en-US" dirty="0">
                <a:solidFill>
                  <a:schemeClr val="tx1">
                    <a:lumMod val="75000"/>
                    <a:lumOff val="25000"/>
                  </a:schemeClr>
                </a:solidFill>
                <a:latin typeface="Calibri,Bold"/>
              </a:rPr>
              <a:t>measures based on water levels vs. drought thresholds: al</a:t>
            </a:r>
            <a:r>
              <a:rPr lang="en-US" dirty="0">
                <a:solidFill>
                  <a:schemeClr val="tx1">
                    <a:lumMod val="75000"/>
                    <a:lumOff val="25000"/>
                  </a:schemeClr>
                </a:solidFill>
                <a:latin typeface="Calibri" panose="020F0502020204030204" pitchFamily="34" charset="0"/>
              </a:rPr>
              <a:t>ert, exceptional, emergency</a:t>
            </a:r>
            <a:endParaRPr lang="en-US" dirty="0">
              <a:solidFill>
                <a:schemeClr val="tx1">
                  <a:lumMod val="75000"/>
                  <a:lumOff val="25000"/>
                </a:schemeClr>
              </a:solidFill>
              <a:latin typeface="Calibri,Bold"/>
            </a:endParaRPr>
          </a:p>
          <a:p>
            <a:pPr marL="285750" indent="-285750">
              <a:buFontTx/>
              <a:buChar char="-"/>
            </a:pPr>
            <a:endParaRPr lang="en-US" dirty="0">
              <a:solidFill>
                <a:schemeClr val="tx1">
                  <a:lumMod val="75000"/>
                  <a:lumOff val="25000"/>
                </a:schemeClr>
              </a:solidFill>
              <a:latin typeface="Arial" panose="020B0604020202020204" pitchFamily="34" charset="0"/>
            </a:endParaRPr>
          </a:p>
          <a:p>
            <a:pPr marL="285750" indent="-285750">
              <a:buFontTx/>
              <a:buChar char="-"/>
            </a:pPr>
            <a:r>
              <a:rPr lang="en-US" dirty="0">
                <a:solidFill>
                  <a:schemeClr val="tx1">
                    <a:lumMod val="75000"/>
                    <a:lumOff val="25000"/>
                  </a:schemeClr>
                </a:solidFill>
                <a:latin typeface="Calibri,Bold"/>
              </a:rPr>
              <a:t>Progressive</a:t>
            </a:r>
            <a:r>
              <a:rPr lang="en-US" b="1" dirty="0">
                <a:solidFill>
                  <a:schemeClr val="tx1">
                    <a:lumMod val="75000"/>
                    <a:lumOff val="25000"/>
                  </a:schemeClr>
                </a:solidFill>
                <a:latin typeface="Calibri,Bold"/>
              </a:rPr>
              <a:t> water sources mix </a:t>
            </a:r>
            <a:r>
              <a:rPr lang="en-US" dirty="0">
                <a:solidFill>
                  <a:schemeClr val="tx1">
                    <a:lumMod val="75000"/>
                    <a:lumOff val="25000"/>
                  </a:schemeClr>
                </a:solidFill>
                <a:latin typeface="Calibri,Bold"/>
              </a:rPr>
              <a:t>and</a:t>
            </a:r>
            <a:r>
              <a:rPr lang="en-US" b="1" dirty="0">
                <a:solidFill>
                  <a:schemeClr val="tx1">
                    <a:lumMod val="75000"/>
                    <a:lumOff val="25000"/>
                  </a:schemeClr>
                </a:solidFill>
                <a:latin typeface="Calibri,Bold"/>
              </a:rPr>
              <a:t> conservation </a:t>
            </a:r>
            <a:r>
              <a:rPr lang="en-US" dirty="0">
                <a:solidFill>
                  <a:schemeClr val="tx1">
                    <a:lumMod val="75000"/>
                    <a:lumOff val="25000"/>
                  </a:schemeClr>
                </a:solidFill>
                <a:latin typeface="Calibri,Bold"/>
              </a:rPr>
              <a:t>measures</a:t>
            </a:r>
            <a:endParaRPr lang="en-US" dirty="0">
              <a:solidFill>
                <a:schemeClr val="tx1">
                  <a:lumMod val="75000"/>
                  <a:lumOff val="25000"/>
                </a:schemeClr>
              </a:solidFill>
              <a:latin typeface="Calibri" panose="020F0502020204030204" pitchFamily="34" charset="0"/>
            </a:endParaRPr>
          </a:p>
          <a:p>
            <a:pPr marL="285750" indent="-285750">
              <a:buFontTx/>
              <a:buChar char="-"/>
            </a:pPr>
            <a:endParaRPr lang="en-US" b="1" dirty="0">
              <a:solidFill>
                <a:schemeClr val="tx1">
                  <a:lumMod val="75000"/>
                  <a:lumOff val="25000"/>
                </a:schemeClr>
              </a:solidFill>
              <a:latin typeface="Calibri,Bold"/>
            </a:endParaRPr>
          </a:p>
          <a:p>
            <a:pPr marL="285750" indent="-285750">
              <a:buFontTx/>
              <a:buChar char="-"/>
            </a:pPr>
            <a:r>
              <a:rPr lang="en-US" b="1" dirty="0">
                <a:solidFill>
                  <a:schemeClr val="tx1">
                    <a:lumMod val="75000"/>
                    <a:lumOff val="25000"/>
                  </a:schemeClr>
                </a:solidFill>
                <a:latin typeface="Calibri,Bold"/>
              </a:rPr>
              <a:t>Permanent surveillance </a:t>
            </a:r>
            <a:r>
              <a:rPr lang="en-US" dirty="0">
                <a:solidFill>
                  <a:schemeClr val="tx1">
                    <a:lumMod val="75000"/>
                    <a:lumOff val="25000"/>
                  </a:schemeClr>
                </a:solidFill>
                <a:latin typeface="Calibri" panose="020F0502020204030204" pitchFamily="34" charset="0"/>
              </a:rPr>
              <a:t>through defined </a:t>
            </a:r>
            <a:r>
              <a:rPr lang="en-US" dirty="0">
                <a:solidFill>
                  <a:schemeClr val="tx1">
                    <a:lumMod val="75000"/>
                    <a:lumOff val="25000"/>
                  </a:schemeClr>
                </a:solidFill>
                <a:latin typeface="Calibri,Bold"/>
              </a:rPr>
              <a:t>KPI’s: r</a:t>
            </a:r>
            <a:r>
              <a:rPr lang="en-US" dirty="0">
                <a:solidFill>
                  <a:schemeClr val="tx1">
                    <a:lumMod val="75000"/>
                    <a:lumOff val="25000"/>
                  </a:schemeClr>
                </a:solidFill>
                <a:latin typeface="Calibri" panose="020F0502020204030204" pitchFamily="34" charset="0"/>
              </a:rPr>
              <a:t>eservoir levels, accumulated rainfall, piezometric levels of aquifers</a:t>
            </a:r>
          </a:p>
          <a:p>
            <a:pPr marL="285750" indent="-285750">
              <a:buFontTx/>
              <a:buChar char="-"/>
            </a:pPr>
            <a:endParaRPr lang="en-US" b="1" dirty="0">
              <a:solidFill>
                <a:schemeClr val="tx1">
                  <a:lumMod val="75000"/>
                  <a:lumOff val="25000"/>
                </a:schemeClr>
              </a:solidFill>
              <a:latin typeface="Calibri,Bold"/>
            </a:endParaRPr>
          </a:p>
          <a:p>
            <a:pPr marL="285750" indent="-285750">
              <a:buFontTx/>
              <a:buChar char="-"/>
            </a:pPr>
            <a:r>
              <a:rPr lang="en-US" dirty="0">
                <a:solidFill>
                  <a:schemeClr val="tx1">
                    <a:lumMod val="75000"/>
                    <a:lumOff val="25000"/>
                  </a:schemeClr>
                </a:solidFill>
                <a:latin typeface="Calibri,Bold"/>
              </a:rPr>
              <a:t>The process has been </a:t>
            </a:r>
            <a:r>
              <a:rPr lang="en-US" b="1" dirty="0">
                <a:solidFill>
                  <a:schemeClr val="tx1">
                    <a:lumMod val="75000"/>
                    <a:lumOff val="25000"/>
                  </a:schemeClr>
                </a:solidFill>
                <a:latin typeface="Calibri,Bold"/>
              </a:rPr>
              <a:t>refined iteratively </a:t>
            </a:r>
            <a:r>
              <a:rPr lang="en-US" dirty="0">
                <a:solidFill>
                  <a:schemeClr val="tx1">
                    <a:lumMod val="75000"/>
                    <a:lumOff val="25000"/>
                  </a:schemeClr>
                </a:solidFill>
                <a:latin typeface="Calibri,Bold"/>
              </a:rPr>
              <a:t>through consultations with users and analysis of previous droughts</a:t>
            </a:r>
            <a:endParaRPr lang="en-US" dirty="0"/>
          </a:p>
        </p:txBody>
      </p:sp>
      <p:pic>
        <p:nvPicPr>
          <p:cNvPr id="6" name="Picture 5">
            <a:extLst>
              <a:ext uri="{FF2B5EF4-FFF2-40B4-BE49-F238E27FC236}">
                <a16:creationId xmlns:a16="http://schemas.microsoft.com/office/drawing/2014/main" id="{9E17555C-85D5-40AC-A5BD-5A25F4FDD4DD}"/>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t="-895" b="11241"/>
          <a:stretch/>
        </p:blipFill>
        <p:spPr>
          <a:xfrm>
            <a:off x="7821088" y="1197786"/>
            <a:ext cx="4053188" cy="2526489"/>
          </a:xfrm>
          <a:prstGeom prst="rect">
            <a:avLst/>
          </a:prstGeom>
        </p:spPr>
      </p:pic>
      <p:pic>
        <p:nvPicPr>
          <p:cNvPr id="46" name="Picture 45">
            <a:extLst>
              <a:ext uri="{FF2B5EF4-FFF2-40B4-BE49-F238E27FC236}">
                <a16:creationId xmlns:a16="http://schemas.microsoft.com/office/drawing/2014/main" id="{F9876724-F9F4-419D-97C6-D49C52158622}"/>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8045711" y="1279670"/>
            <a:ext cx="3749936" cy="234853"/>
          </a:xfrm>
          <a:prstGeom prst="rect">
            <a:avLst/>
          </a:prstGeom>
        </p:spPr>
      </p:pic>
      <p:sp>
        <p:nvSpPr>
          <p:cNvPr id="7" name="TextBox 6">
            <a:extLst>
              <a:ext uri="{FF2B5EF4-FFF2-40B4-BE49-F238E27FC236}">
                <a16:creationId xmlns:a16="http://schemas.microsoft.com/office/drawing/2014/main" id="{8EA57F20-D50B-4BF5-90F9-D585D9AB7D79}"/>
              </a:ext>
            </a:extLst>
          </p:cNvPr>
          <p:cNvSpPr txBox="1"/>
          <p:nvPr/>
        </p:nvSpPr>
        <p:spPr>
          <a:xfrm>
            <a:off x="7876838" y="5149542"/>
            <a:ext cx="739305" cy="577081"/>
          </a:xfrm>
          <a:prstGeom prst="rect">
            <a:avLst/>
          </a:prstGeom>
          <a:noFill/>
        </p:spPr>
        <p:txBody>
          <a:bodyPr wrap="none" rtlCol="0">
            <a:spAutoFit/>
          </a:bodyPr>
          <a:lstStyle/>
          <a:p>
            <a:r>
              <a:rPr lang="en-US" sz="1050" b="1" i="1" dirty="0"/>
              <a:t>Water </a:t>
            </a:r>
            <a:br>
              <a:rPr lang="en-US" sz="1050" b="1" i="1" dirty="0"/>
            </a:br>
            <a:r>
              <a:rPr lang="en-US" sz="1050" b="1" i="1" dirty="0"/>
              <a:t>sources </a:t>
            </a:r>
            <a:br>
              <a:rPr lang="en-US" sz="1050" b="1" i="1" dirty="0"/>
            </a:br>
            <a:r>
              <a:rPr lang="en-US" sz="1050" b="1" i="1" dirty="0"/>
              <a:t>mix</a:t>
            </a:r>
          </a:p>
        </p:txBody>
      </p:sp>
      <p:sp>
        <p:nvSpPr>
          <p:cNvPr id="47" name="TextBox 46">
            <a:extLst>
              <a:ext uri="{FF2B5EF4-FFF2-40B4-BE49-F238E27FC236}">
                <a16:creationId xmlns:a16="http://schemas.microsoft.com/office/drawing/2014/main" id="{54D277C8-6DAD-448B-9D63-B3D206F88712}"/>
              </a:ext>
            </a:extLst>
          </p:cNvPr>
          <p:cNvSpPr txBox="1"/>
          <p:nvPr/>
        </p:nvSpPr>
        <p:spPr>
          <a:xfrm>
            <a:off x="7829550" y="3986567"/>
            <a:ext cx="797013" cy="415498"/>
          </a:xfrm>
          <a:prstGeom prst="rect">
            <a:avLst/>
          </a:prstGeom>
          <a:noFill/>
        </p:spPr>
        <p:txBody>
          <a:bodyPr wrap="none" rtlCol="0">
            <a:spAutoFit/>
          </a:bodyPr>
          <a:lstStyle/>
          <a:p>
            <a:r>
              <a:rPr lang="en-US" sz="1050" b="1" i="1" dirty="0"/>
              <a:t>Drought</a:t>
            </a:r>
          </a:p>
          <a:p>
            <a:r>
              <a:rPr lang="en-US" sz="1050" b="1" i="1" dirty="0"/>
              <a:t>threshold</a:t>
            </a:r>
          </a:p>
        </p:txBody>
      </p:sp>
      <p:sp>
        <p:nvSpPr>
          <p:cNvPr id="59" name="Rounded Rectangle 28">
            <a:extLst>
              <a:ext uri="{FF2B5EF4-FFF2-40B4-BE49-F238E27FC236}">
                <a16:creationId xmlns:a16="http://schemas.microsoft.com/office/drawing/2014/main" id="{B7B107E8-E67F-40B7-B7DF-1F14C591D2F2}"/>
              </a:ext>
            </a:extLst>
          </p:cNvPr>
          <p:cNvSpPr/>
          <p:nvPr/>
        </p:nvSpPr>
        <p:spPr bwMode="auto">
          <a:xfrm flipV="1">
            <a:off x="555465" y="5638799"/>
            <a:ext cx="6578759" cy="807653"/>
          </a:xfrm>
          <a:prstGeom prst="roundRect">
            <a:avLst>
              <a:gd name="adj" fmla="val 12659"/>
            </a:avLst>
          </a:prstGeom>
          <a:solidFill>
            <a:srgbClr val="E9E9E9"/>
          </a:solidFill>
          <a:ln w="9525">
            <a:noFill/>
            <a:round/>
            <a:headEnd/>
            <a:tailEnd/>
          </a:ln>
        </p:spPr>
        <p:txBody>
          <a:bodyPr vert="horz" wrap="square" lIns="121920" tIns="60960" rIns="121920" bIns="60960" numCol="1" rtlCol="0" anchor="t" anchorCtr="0" compatLnSpc="1">
            <a:prstTxWarp prst="textNoShape">
              <a:avLst/>
            </a:prstTxWarp>
          </a:bodyPr>
          <a:lstStyle/>
          <a:p>
            <a:pPr algn="ctr"/>
            <a:endParaRPr lang="en-US" sz="2400" dirty="0">
              <a:solidFill>
                <a:srgbClr val="5C5C5C"/>
              </a:solidFill>
            </a:endParaRPr>
          </a:p>
        </p:txBody>
      </p:sp>
      <p:cxnSp>
        <p:nvCxnSpPr>
          <p:cNvPr id="12" name="Straight Arrow Connector 11">
            <a:extLst>
              <a:ext uri="{FF2B5EF4-FFF2-40B4-BE49-F238E27FC236}">
                <a16:creationId xmlns:a16="http://schemas.microsoft.com/office/drawing/2014/main" id="{2B5CF932-2BD9-4529-932E-ED5AA4D96AEF}"/>
              </a:ext>
            </a:extLst>
          </p:cNvPr>
          <p:cNvCxnSpPr>
            <a:stCxn id="59" idx="3"/>
          </p:cNvCxnSpPr>
          <p:nvPr/>
        </p:nvCxnSpPr>
        <p:spPr>
          <a:xfrm>
            <a:off x="7134224" y="6042625"/>
            <a:ext cx="1409701" cy="57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0" name="Rectangle 59">
            <a:extLst>
              <a:ext uri="{FF2B5EF4-FFF2-40B4-BE49-F238E27FC236}">
                <a16:creationId xmlns:a16="http://schemas.microsoft.com/office/drawing/2014/main" id="{B6B099E5-119D-4239-86A7-62DDD1604397}"/>
              </a:ext>
            </a:extLst>
          </p:cNvPr>
          <p:cNvSpPr/>
          <p:nvPr/>
        </p:nvSpPr>
        <p:spPr>
          <a:xfrm>
            <a:off x="771525" y="5452405"/>
            <a:ext cx="6105526" cy="923330"/>
          </a:xfrm>
          <a:prstGeom prst="rect">
            <a:avLst/>
          </a:prstGeom>
        </p:spPr>
        <p:txBody>
          <a:bodyPr wrap="square">
            <a:spAutoFit/>
          </a:bodyPr>
          <a:lstStyle/>
          <a:p>
            <a:pPr marL="285750" indent="-285750">
              <a:buFontTx/>
              <a:buChar char="-"/>
            </a:pPr>
            <a:endParaRPr lang="en-US" b="1" dirty="0">
              <a:solidFill>
                <a:schemeClr val="tx1">
                  <a:lumMod val="75000"/>
                  <a:lumOff val="25000"/>
                </a:schemeClr>
              </a:solidFill>
              <a:latin typeface="Calibri,Bold"/>
            </a:endParaRPr>
          </a:p>
          <a:p>
            <a:pPr marL="285750" indent="-285750">
              <a:buFontTx/>
              <a:buChar char="-"/>
            </a:pPr>
            <a:r>
              <a:rPr lang="en-US" dirty="0">
                <a:solidFill>
                  <a:schemeClr val="tx1">
                    <a:lumMod val="75000"/>
                    <a:lumOff val="25000"/>
                  </a:schemeClr>
                </a:solidFill>
                <a:latin typeface="Calibri,Bold"/>
              </a:rPr>
              <a:t>Groundwater treated as ultimate </a:t>
            </a:r>
            <a:r>
              <a:rPr lang="en-US" b="1" dirty="0">
                <a:solidFill>
                  <a:schemeClr val="tx1">
                    <a:lumMod val="75000"/>
                    <a:lumOff val="25000"/>
                  </a:schemeClr>
                </a:solidFill>
                <a:latin typeface="Calibri,Bold"/>
              </a:rPr>
              <a:t>strategic reserve</a:t>
            </a:r>
          </a:p>
          <a:p>
            <a:pPr marL="285750" indent="-285750">
              <a:buFontTx/>
              <a:buChar char="-"/>
            </a:pPr>
            <a:r>
              <a:rPr lang="en-US" dirty="0">
                <a:solidFill>
                  <a:schemeClr val="tx1">
                    <a:lumMod val="75000"/>
                    <a:lumOff val="25000"/>
                  </a:schemeClr>
                </a:solidFill>
                <a:latin typeface="Calibri,Bold"/>
              </a:rPr>
              <a:t>Surface vs. desalination based on </a:t>
            </a:r>
            <a:r>
              <a:rPr lang="en-US" b="1" dirty="0">
                <a:solidFill>
                  <a:schemeClr val="tx1">
                    <a:lumMod val="75000"/>
                    <a:lumOff val="25000"/>
                  </a:schemeClr>
                </a:solidFill>
                <a:latin typeface="Calibri,Bold"/>
              </a:rPr>
              <a:t>cost profiles</a:t>
            </a:r>
            <a:endParaRPr lang="en-US" b="1" dirty="0"/>
          </a:p>
        </p:txBody>
      </p:sp>
    </p:spTree>
    <p:extLst>
      <p:ext uri="{BB962C8B-B14F-4D97-AF65-F5344CB8AC3E}">
        <p14:creationId xmlns:p14="http://schemas.microsoft.com/office/powerpoint/2010/main" val="257454889"/>
      </p:ext>
    </p:extLst>
  </p:cSld>
  <p:clrMapOvr>
    <a:masterClrMapping/>
  </p:clrMapOvr>
  <p:transition>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90C8801F-1EFE-4829-8C69-753B2FA1BF0F}"/>
              </a:ext>
            </a:extLst>
          </p:cNvPr>
          <p:cNvSpPr/>
          <p:nvPr/>
        </p:nvSpPr>
        <p:spPr>
          <a:xfrm>
            <a:off x="505726" y="953461"/>
            <a:ext cx="7085700" cy="45138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1367C8F-D13C-483A-B931-6FEAFEBA7DF8}"/>
              </a:ext>
            </a:extLst>
          </p:cNvPr>
          <p:cNvSpPr/>
          <p:nvPr/>
        </p:nvSpPr>
        <p:spPr>
          <a:xfrm>
            <a:off x="505726" y="1395954"/>
            <a:ext cx="11267174" cy="26902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7">
            <a:extLst>
              <a:ext uri="{FF2B5EF4-FFF2-40B4-BE49-F238E27FC236}">
                <a16:creationId xmlns:a16="http://schemas.microsoft.com/office/drawing/2014/main" id="{2C94163D-D60E-4C1F-8929-314EFD0507E3}"/>
              </a:ext>
            </a:extLst>
          </p:cNvPr>
          <p:cNvSpPr>
            <a:spLocks noGrp="1"/>
          </p:cNvSpPr>
          <p:nvPr>
            <p:ph type="title"/>
          </p:nvPr>
        </p:nvSpPr>
        <p:spPr>
          <a:xfrm>
            <a:off x="104775" y="396661"/>
            <a:ext cx="7096125" cy="471365"/>
          </a:xfrm>
        </p:spPr>
        <p:txBody>
          <a:bodyPr/>
          <a:lstStyle/>
          <a:p>
            <a:r>
              <a:rPr lang="en-US" dirty="0"/>
              <a:t>Technology is not the major concern</a:t>
            </a:r>
          </a:p>
        </p:txBody>
      </p:sp>
      <p:pic>
        <p:nvPicPr>
          <p:cNvPr id="21" name="Picture Placeholder 1">
            <a:extLst>
              <a:ext uri="{FF2B5EF4-FFF2-40B4-BE49-F238E27FC236}">
                <a16:creationId xmlns:a16="http://schemas.microsoft.com/office/drawing/2014/main" id="{74302402-9FBC-4DDB-BDA9-08933494C21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41994" y="-8676"/>
            <a:ext cx="5150006" cy="6866675"/>
          </a:xfrm>
          <a:prstGeom prst="leftArrowCallout">
            <a:avLst>
              <a:gd name="adj1" fmla="val 50000"/>
              <a:gd name="adj2" fmla="val 4483"/>
              <a:gd name="adj3" fmla="val 3887"/>
              <a:gd name="adj4" fmla="val 96113"/>
            </a:avLst>
          </a:prstGeom>
        </p:spPr>
      </p:pic>
      <p:grpSp>
        <p:nvGrpSpPr>
          <p:cNvPr id="24" name="Group 12">
            <a:extLst>
              <a:ext uri="{FF2B5EF4-FFF2-40B4-BE49-F238E27FC236}">
                <a16:creationId xmlns:a16="http://schemas.microsoft.com/office/drawing/2014/main" id="{0DDD581D-064D-4292-BE00-F122FB89D686}"/>
              </a:ext>
            </a:extLst>
          </p:cNvPr>
          <p:cNvGrpSpPr/>
          <p:nvPr/>
        </p:nvGrpSpPr>
        <p:grpSpPr>
          <a:xfrm>
            <a:off x="399447" y="1691229"/>
            <a:ext cx="6176459" cy="863048"/>
            <a:chOff x="648100" y="3562350"/>
            <a:chExt cx="3583374" cy="914400"/>
          </a:xfrm>
        </p:grpSpPr>
        <p:sp>
          <p:nvSpPr>
            <p:cNvPr id="25" name="Rectangle 24">
              <a:extLst>
                <a:ext uri="{FF2B5EF4-FFF2-40B4-BE49-F238E27FC236}">
                  <a16:creationId xmlns:a16="http://schemas.microsoft.com/office/drawing/2014/main" id="{A02946B7-7075-4B5E-9833-C382C1DA5804}"/>
                </a:ext>
              </a:extLst>
            </p:cNvPr>
            <p:cNvSpPr/>
            <p:nvPr/>
          </p:nvSpPr>
          <p:spPr>
            <a:xfrm>
              <a:off x="800500" y="3562350"/>
              <a:ext cx="3430974" cy="91440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6" name="Rectangle 25">
              <a:extLst>
                <a:ext uri="{FF2B5EF4-FFF2-40B4-BE49-F238E27FC236}">
                  <a16:creationId xmlns:a16="http://schemas.microsoft.com/office/drawing/2014/main" id="{F92D0B2E-503D-466F-A177-2C646F2303E5}"/>
                </a:ext>
              </a:extLst>
            </p:cNvPr>
            <p:cNvSpPr/>
            <p:nvPr/>
          </p:nvSpPr>
          <p:spPr>
            <a:xfrm>
              <a:off x="648100" y="3562350"/>
              <a:ext cx="1524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grpSp>
      <p:sp>
        <p:nvSpPr>
          <p:cNvPr id="27" name="Footer Text">
            <a:extLst>
              <a:ext uri="{FF2B5EF4-FFF2-40B4-BE49-F238E27FC236}">
                <a16:creationId xmlns:a16="http://schemas.microsoft.com/office/drawing/2014/main" id="{FDC7045B-723C-497B-8E3D-0B3EF49D6C07}"/>
              </a:ext>
            </a:extLst>
          </p:cNvPr>
          <p:cNvSpPr txBox="1"/>
          <p:nvPr/>
        </p:nvSpPr>
        <p:spPr>
          <a:xfrm>
            <a:off x="708262" y="1773941"/>
            <a:ext cx="5597288" cy="718210"/>
          </a:xfrm>
          <a:prstGeom prst="rect">
            <a:avLst/>
          </a:prstGeom>
          <a:noFill/>
        </p:spPr>
        <p:txBody>
          <a:bodyPr wrap="square" lIns="0" tIns="0" rIns="0" bIns="0" rtlCol="0">
            <a:spAutoFit/>
          </a:bodyPr>
          <a:lstStyle/>
          <a:p>
            <a:r>
              <a:rPr lang="en-US" sz="1867" b="1" dirty="0">
                <a:solidFill>
                  <a:schemeClr val="accent1"/>
                </a:solidFill>
              </a:rPr>
              <a:t>Most technologies are mature</a:t>
            </a:r>
          </a:p>
          <a:p>
            <a:r>
              <a:rPr lang="en-US" sz="1400" dirty="0">
                <a:solidFill>
                  <a:schemeClr val="tx1">
                    <a:lumMod val="75000"/>
                    <a:lumOff val="25000"/>
                  </a:schemeClr>
                </a:solidFill>
              </a:rPr>
              <a:t>Some solutions (reuse, aquifer recharge) still require careful preparatory engineering work</a:t>
            </a:r>
          </a:p>
        </p:txBody>
      </p:sp>
      <p:grpSp>
        <p:nvGrpSpPr>
          <p:cNvPr id="28" name="Group 45">
            <a:extLst>
              <a:ext uri="{FF2B5EF4-FFF2-40B4-BE49-F238E27FC236}">
                <a16:creationId xmlns:a16="http://schemas.microsoft.com/office/drawing/2014/main" id="{B161BF44-4357-4D00-A3E5-C3DED2F1F35C}"/>
              </a:ext>
            </a:extLst>
          </p:cNvPr>
          <p:cNvGrpSpPr/>
          <p:nvPr/>
        </p:nvGrpSpPr>
        <p:grpSpPr>
          <a:xfrm>
            <a:off x="399447" y="3086300"/>
            <a:ext cx="6176459" cy="863048"/>
            <a:chOff x="648100" y="3562350"/>
            <a:chExt cx="3583374" cy="914400"/>
          </a:xfrm>
        </p:grpSpPr>
        <p:sp>
          <p:nvSpPr>
            <p:cNvPr id="29" name="Rectangle 28">
              <a:extLst>
                <a:ext uri="{FF2B5EF4-FFF2-40B4-BE49-F238E27FC236}">
                  <a16:creationId xmlns:a16="http://schemas.microsoft.com/office/drawing/2014/main" id="{D2B766C4-F225-470A-9374-0B59E4863B48}"/>
                </a:ext>
              </a:extLst>
            </p:cNvPr>
            <p:cNvSpPr/>
            <p:nvPr/>
          </p:nvSpPr>
          <p:spPr>
            <a:xfrm>
              <a:off x="800500" y="3562350"/>
              <a:ext cx="3430974" cy="91440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30" name="Rectangle 29">
              <a:extLst>
                <a:ext uri="{FF2B5EF4-FFF2-40B4-BE49-F238E27FC236}">
                  <a16:creationId xmlns:a16="http://schemas.microsoft.com/office/drawing/2014/main" id="{4AC8B267-776D-4BEE-BEB3-3744531333D5}"/>
                </a:ext>
              </a:extLst>
            </p:cNvPr>
            <p:cNvSpPr/>
            <p:nvPr/>
          </p:nvSpPr>
          <p:spPr>
            <a:xfrm>
              <a:off x="648100" y="3562350"/>
              <a:ext cx="152400" cy="914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grpSp>
      <p:sp>
        <p:nvSpPr>
          <p:cNvPr id="31" name="Footer Text">
            <a:extLst>
              <a:ext uri="{FF2B5EF4-FFF2-40B4-BE49-F238E27FC236}">
                <a16:creationId xmlns:a16="http://schemas.microsoft.com/office/drawing/2014/main" id="{E6BCA318-5FF9-4F0C-AC2B-9FF4656D43CB}"/>
              </a:ext>
            </a:extLst>
          </p:cNvPr>
          <p:cNvSpPr txBox="1"/>
          <p:nvPr/>
        </p:nvSpPr>
        <p:spPr>
          <a:xfrm>
            <a:off x="708261" y="3169011"/>
            <a:ext cx="5828907" cy="718210"/>
          </a:xfrm>
          <a:prstGeom prst="rect">
            <a:avLst/>
          </a:prstGeom>
          <a:noFill/>
        </p:spPr>
        <p:txBody>
          <a:bodyPr wrap="square" lIns="0" tIns="0" rIns="0" bIns="0" rtlCol="0">
            <a:spAutoFit/>
          </a:bodyPr>
          <a:lstStyle/>
          <a:p>
            <a:r>
              <a:rPr lang="en-US" sz="1867" b="1" dirty="0">
                <a:solidFill>
                  <a:schemeClr val="accent2"/>
                </a:solidFill>
              </a:rPr>
              <a:t>Technology rarely highlighted as key challenge</a:t>
            </a:r>
            <a:br>
              <a:rPr lang="en-US" sz="1333" dirty="0">
                <a:solidFill>
                  <a:schemeClr val="tx1">
                    <a:lumMod val="75000"/>
                    <a:lumOff val="25000"/>
                  </a:schemeClr>
                </a:solidFill>
              </a:rPr>
            </a:br>
            <a:r>
              <a:rPr lang="en-US" sz="1400" dirty="0">
                <a:solidFill>
                  <a:schemeClr val="tx1">
                    <a:lumMod val="75000"/>
                    <a:lumOff val="25000"/>
                  </a:schemeClr>
                </a:solidFill>
              </a:rPr>
              <a:t>In the definition and implementation of water scarcity solutions, governance and communication were much more prominent</a:t>
            </a:r>
          </a:p>
        </p:txBody>
      </p:sp>
      <p:grpSp>
        <p:nvGrpSpPr>
          <p:cNvPr id="32" name="Group 49">
            <a:extLst>
              <a:ext uri="{FF2B5EF4-FFF2-40B4-BE49-F238E27FC236}">
                <a16:creationId xmlns:a16="http://schemas.microsoft.com/office/drawing/2014/main" id="{3C6BDB0D-E028-4557-A97E-64DC88215396}"/>
              </a:ext>
            </a:extLst>
          </p:cNvPr>
          <p:cNvGrpSpPr/>
          <p:nvPr/>
        </p:nvGrpSpPr>
        <p:grpSpPr>
          <a:xfrm>
            <a:off x="399447" y="4481369"/>
            <a:ext cx="6176458" cy="863048"/>
            <a:chOff x="648100" y="3562350"/>
            <a:chExt cx="3895005" cy="914400"/>
          </a:xfrm>
        </p:grpSpPr>
        <p:sp>
          <p:nvSpPr>
            <p:cNvPr id="33" name="Rectangle 32">
              <a:extLst>
                <a:ext uri="{FF2B5EF4-FFF2-40B4-BE49-F238E27FC236}">
                  <a16:creationId xmlns:a16="http://schemas.microsoft.com/office/drawing/2014/main" id="{5F6A5AAA-28C4-4D6C-9322-B20470B21667}"/>
                </a:ext>
              </a:extLst>
            </p:cNvPr>
            <p:cNvSpPr/>
            <p:nvPr/>
          </p:nvSpPr>
          <p:spPr>
            <a:xfrm>
              <a:off x="800500" y="3562350"/>
              <a:ext cx="3742605" cy="91440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34" name="Rectangle 33">
              <a:extLst>
                <a:ext uri="{FF2B5EF4-FFF2-40B4-BE49-F238E27FC236}">
                  <a16:creationId xmlns:a16="http://schemas.microsoft.com/office/drawing/2014/main" id="{BD0689D1-A2A5-48B4-B30F-027E16A5D542}"/>
                </a:ext>
              </a:extLst>
            </p:cNvPr>
            <p:cNvSpPr/>
            <p:nvPr/>
          </p:nvSpPr>
          <p:spPr>
            <a:xfrm>
              <a:off x="648100" y="3562350"/>
              <a:ext cx="152400" cy="9144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grpSp>
      <p:sp>
        <p:nvSpPr>
          <p:cNvPr id="35" name="Footer Text">
            <a:extLst>
              <a:ext uri="{FF2B5EF4-FFF2-40B4-BE49-F238E27FC236}">
                <a16:creationId xmlns:a16="http://schemas.microsoft.com/office/drawing/2014/main" id="{336B7189-FB0B-4FAB-9A23-23FBDF8FC557}"/>
              </a:ext>
            </a:extLst>
          </p:cNvPr>
          <p:cNvSpPr txBox="1"/>
          <p:nvPr/>
        </p:nvSpPr>
        <p:spPr>
          <a:xfrm>
            <a:off x="708261" y="4552380"/>
            <a:ext cx="6109309" cy="718210"/>
          </a:xfrm>
          <a:prstGeom prst="rect">
            <a:avLst/>
          </a:prstGeom>
          <a:noFill/>
        </p:spPr>
        <p:txBody>
          <a:bodyPr wrap="square" lIns="0" tIns="0" rIns="0" bIns="0" rtlCol="0">
            <a:spAutoFit/>
          </a:bodyPr>
          <a:lstStyle/>
          <a:p>
            <a:r>
              <a:rPr lang="en-US" sz="1867" b="1" dirty="0">
                <a:solidFill>
                  <a:schemeClr val="accent3"/>
                </a:solidFill>
              </a:rPr>
              <a:t>Capacity to plan and implement can still be a concern</a:t>
            </a:r>
            <a:br>
              <a:rPr lang="en-US" sz="1333" dirty="0">
                <a:solidFill>
                  <a:schemeClr val="tx1">
                    <a:lumMod val="75000"/>
                    <a:lumOff val="25000"/>
                  </a:schemeClr>
                </a:solidFill>
              </a:rPr>
            </a:br>
            <a:r>
              <a:rPr lang="en-US" sz="1400" dirty="0">
                <a:solidFill>
                  <a:schemeClr val="tx1">
                    <a:lumMod val="75000"/>
                    <a:lumOff val="25000"/>
                  </a:schemeClr>
                </a:solidFill>
              </a:rPr>
              <a:t>Public-private partnerships can help fill the capacity gap in some cases (desalination, reuse)</a:t>
            </a:r>
          </a:p>
        </p:txBody>
      </p:sp>
    </p:spTree>
    <p:extLst>
      <p:ext uri="{BB962C8B-B14F-4D97-AF65-F5344CB8AC3E}">
        <p14:creationId xmlns:p14="http://schemas.microsoft.com/office/powerpoint/2010/main" val="3429561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12">
            <a:extLst>
              <a:ext uri="{FF2B5EF4-FFF2-40B4-BE49-F238E27FC236}">
                <a16:creationId xmlns:a16="http://schemas.microsoft.com/office/drawing/2014/main" id="{890E77B1-C86D-4539-BC91-53BC33402D65}"/>
              </a:ext>
            </a:extLst>
          </p:cNvPr>
          <p:cNvGrpSpPr/>
          <p:nvPr/>
        </p:nvGrpSpPr>
        <p:grpSpPr>
          <a:xfrm>
            <a:off x="399447" y="2053752"/>
            <a:ext cx="6176459" cy="863048"/>
            <a:chOff x="648100" y="3562350"/>
            <a:chExt cx="3583374" cy="914400"/>
          </a:xfrm>
        </p:grpSpPr>
        <p:sp>
          <p:nvSpPr>
            <p:cNvPr id="11" name="Rectangle 10">
              <a:extLst>
                <a:ext uri="{FF2B5EF4-FFF2-40B4-BE49-F238E27FC236}">
                  <a16:creationId xmlns:a16="http://schemas.microsoft.com/office/drawing/2014/main" id="{6E06062D-B29E-49EB-A5B5-E995C863BA34}"/>
                </a:ext>
              </a:extLst>
            </p:cNvPr>
            <p:cNvSpPr/>
            <p:nvPr/>
          </p:nvSpPr>
          <p:spPr>
            <a:xfrm>
              <a:off x="800500" y="3562350"/>
              <a:ext cx="3430974" cy="91440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2" name="Rectangle 11">
              <a:extLst>
                <a:ext uri="{FF2B5EF4-FFF2-40B4-BE49-F238E27FC236}">
                  <a16:creationId xmlns:a16="http://schemas.microsoft.com/office/drawing/2014/main" id="{D1DE6DBE-E263-419B-AAB0-B486E0F30F7B}"/>
                </a:ext>
              </a:extLst>
            </p:cNvPr>
            <p:cNvSpPr/>
            <p:nvPr/>
          </p:nvSpPr>
          <p:spPr>
            <a:xfrm>
              <a:off x="648100" y="3562350"/>
              <a:ext cx="1524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grpSp>
      <p:sp>
        <p:nvSpPr>
          <p:cNvPr id="13" name="Footer Text">
            <a:extLst>
              <a:ext uri="{FF2B5EF4-FFF2-40B4-BE49-F238E27FC236}">
                <a16:creationId xmlns:a16="http://schemas.microsoft.com/office/drawing/2014/main" id="{90B23B93-6A0C-486A-BC0A-6564F16B5105}"/>
              </a:ext>
            </a:extLst>
          </p:cNvPr>
          <p:cNvSpPr txBox="1"/>
          <p:nvPr/>
        </p:nvSpPr>
        <p:spPr>
          <a:xfrm>
            <a:off x="708262" y="2136464"/>
            <a:ext cx="5597288" cy="718210"/>
          </a:xfrm>
          <a:prstGeom prst="rect">
            <a:avLst/>
          </a:prstGeom>
          <a:noFill/>
        </p:spPr>
        <p:txBody>
          <a:bodyPr wrap="square" lIns="0" tIns="0" rIns="0" bIns="0" rtlCol="0">
            <a:spAutoFit/>
          </a:bodyPr>
          <a:lstStyle/>
          <a:p>
            <a:r>
              <a:rPr lang="en-US" sz="1867" b="1" dirty="0">
                <a:solidFill>
                  <a:schemeClr val="accent1"/>
                </a:solidFill>
              </a:rPr>
              <a:t>Water production costs are shifting</a:t>
            </a:r>
          </a:p>
          <a:p>
            <a:r>
              <a:rPr lang="en-US" sz="1400" dirty="0">
                <a:solidFill>
                  <a:schemeClr val="tx1">
                    <a:lumMod val="75000"/>
                    <a:lumOff val="25000"/>
                  </a:schemeClr>
                </a:solidFill>
              </a:rPr>
              <a:t>Nonconventional solutions are becoming often more affordable than the expansion of conventional ones</a:t>
            </a:r>
          </a:p>
        </p:txBody>
      </p:sp>
      <p:grpSp>
        <p:nvGrpSpPr>
          <p:cNvPr id="14" name="Group 45">
            <a:extLst>
              <a:ext uri="{FF2B5EF4-FFF2-40B4-BE49-F238E27FC236}">
                <a16:creationId xmlns:a16="http://schemas.microsoft.com/office/drawing/2014/main" id="{565AABCD-B3B6-4834-8916-88AAB9335BBF}"/>
              </a:ext>
            </a:extLst>
          </p:cNvPr>
          <p:cNvGrpSpPr/>
          <p:nvPr/>
        </p:nvGrpSpPr>
        <p:grpSpPr>
          <a:xfrm>
            <a:off x="399447" y="3448823"/>
            <a:ext cx="6176459" cy="863048"/>
            <a:chOff x="648100" y="3562350"/>
            <a:chExt cx="3583374" cy="914400"/>
          </a:xfrm>
        </p:grpSpPr>
        <p:sp>
          <p:nvSpPr>
            <p:cNvPr id="15" name="Rectangle 14">
              <a:extLst>
                <a:ext uri="{FF2B5EF4-FFF2-40B4-BE49-F238E27FC236}">
                  <a16:creationId xmlns:a16="http://schemas.microsoft.com/office/drawing/2014/main" id="{D89DC78E-1DCE-42A8-AD52-78D11D6649E8}"/>
                </a:ext>
              </a:extLst>
            </p:cNvPr>
            <p:cNvSpPr/>
            <p:nvPr/>
          </p:nvSpPr>
          <p:spPr>
            <a:xfrm>
              <a:off x="800500" y="3562350"/>
              <a:ext cx="3430974" cy="91440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6" name="Rectangle 15">
              <a:extLst>
                <a:ext uri="{FF2B5EF4-FFF2-40B4-BE49-F238E27FC236}">
                  <a16:creationId xmlns:a16="http://schemas.microsoft.com/office/drawing/2014/main" id="{A3E1B504-E695-44DA-A2EE-A0176362865D}"/>
                </a:ext>
              </a:extLst>
            </p:cNvPr>
            <p:cNvSpPr/>
            <p:nvPr/>
          </p:nvSpPr>
          <p:spPr>
            <a:xfrm>
              <a:off x="648100" y="3562350"/>
              <a:ext cx="152400" cy="914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grpSp>
      <p:sp>
        <p:nvSpPr>
          <p:cNvPr id="17" name="Footer Text">
            <a:extLst>
              <a:ext uri="{FF2B5EF4-FFF2-40B4-BE49-F238E27FC236}">
                <a16:creationId xmlns:a16="http://schemas.microsoft.com/office/drawing/2014/main" id="{3DA184A3-84A0-4246-9B0F-AB3E198CC5B5}"/>
              </a:ext>
            </a:extLst>
          </p:cNvPr>
          <p:cNvSpPr txBox="1"/>
          <p:nvPr/>
        </p:nvSpPr>
        <p:spPr>
          <a:xfrm>
            <a:off x="708262" y="3531534"/>
            <a:ext cx="5373478" cy="718210"/>
          </a:xfrm>
          <a:prstGeom prst="rect">
            <a:avLst/>
          </a:prstGeom>
          <a:noFill/>
        </p:spPr>
        <p:txBody>
          <a:bodyPr wrap="square" lIns="0" tIns="0" rIns="0" bIns="0" rtlCol="0">
            <a:spAutoFit/>
          </a:bodyPr>
          <a:lstStyle/>
          <a:p>
            <a:r>
              <a:rPr lang="en-US" sz="1867" b="1" dirty="0">
                <a:solidFill>
                  <a:schemeClr val="accent2"/>
                </a:solidFill>
              </a:rPr>
              <a:t>Economic costs &amp; benefits analyses are rare</a:t>
            </a:r>
            <a:br>
              <a:rPr lang="en-US" sz="1333" dirty="0">
                <a:solidFill>
                  <a:schemeClr val="tx1">
                    <a:lumMod val="75000"/>
                    <a:lumOff val="25000"/>
                  </a:schemeClr>
                </a:solidFill>
              </a:rPr>
            </a:br>
            <a:r>
              <a:rPr lang="en-US" sz="1400" dirty="0">
                <a:solidFill>
                  <a:schemeClr val="tx1">
                    <a:lumMod val="75000"/>
                    <a:lumOff val="25000"/>
                  </a:schemeClr>
                </a:solidFill>
              </a:rPr>
              <a:t>Even in the most advanced cities, policy windows tend to dictate water resources choices more than cost-benefit justifications.</a:t>
            </a:r>
          </a:p>
        </p:txBody>
      </p:sp>
      <p:grpSp>
        <p:nvGrpSpPr>
          <p:cNvPr id="18" name="Group 49">
            <a:extLst>
              <a:ext uri="{FF2B5EF4-FFF2-40B4-BE49-F238E27FC236}">
                <a16:creationId xmlns:a16="http://schemas.microsoft.com/office/drawing/2014/main" id="{F3FD74F0-1676-4554-AC4E-114C443219A3}"/>
              </a:ext>
            </a:extLst>
          </p:cNvPr>
          <p:cNvGrpSpPr/>
          <p:nvPr/>
        </p:nvGrpSpPr>
        <p:grpSpPr>
          <a:xfrm>
            <a:off x="399447" y="4843892"/>
            <a:ext cx="6176458" cy="863048"/>
            <a:chOff x="648100" y="3562350"/>
            <a:chExt cx="3895005" cy="914400"/>
          </a:xfrm>
        </p:grpSpPr>
        <p:sp>
          <p:nvSpPr>
            <p:cNvPr id="19" name="Rectangle 18">
              <a:extLst>
                <a:ext uri="{FF2B5EF4-FFF2-40B4-BE49-F238E27FC236}">
                  <a16:creationId xmlns:a16="http://schemas.microsoft.com/office/drawing/2014/main" id="{4DA34E16-12EB-4533-9CB8-9138B39C23B9}"/>
                </a:ext>
              </a:extLst>
            </p:cNvPr>
            <p:cNvSpPr/>
            <p:nvPr/>
          </p:nvSpPr>
          <p:spPr>
            <a:xfrm>
              <a:off x="800500" y="3562350"/>
              <a:ext cx="3742605" cy="91440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0" name="Rectangle 19">
              <a:extLst>
                <a:ext uri="{FF2B5EF4-FFF2-40B4-BE49-F238E27FC236}">
                  <a16:creationId xmlns:a16="http://schemas.microsoft.com/office/drawing/2014/main" id="{F41A88F4-5245-4784-A68B-13D0AF6A5F07}"/>
                </a:ext>
              </a:extLst>
            </p:cNvPr>
            <p:cNvSpPr/>
            <p:nvPr/>
          </p:nvSpPr>
          <p:spPr>
            <a:xfrm>
              <a:off x="648100" y="3562350"/>
              <a:ext cx="152400" cy="9144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grpSp>
      <p:sp>
        <p:nvSpPr>
          <p:cNvPr id="21" name="Footer Text">
            <a:extLst>
              <a:ext uri="{FF2B5EF4-FFF2-40B4-BE49-F238E27FC236}">
                <a16:creationId xmlns:a16="http://schemas.microsoft.com/office/drawing/2014/main" id="{DEA6968E-3E97-4AD5-BDA5-E8DFF3772DC9}"/>
              </a:ext>
            </a:extLst>
          </p:cNvPr>
          <p:cNvSpPr txBox="1"/>
          <p:nvPr/>
        </p:nvSpPr>
        <p:spPr>
          <a:xfrm>
            <a:off x="708261" y="4926604"/>
            <a:ext cx="6109309" cy="718210"/>
          </a:xfrm>
          <a:prstGeom prst="rect">
            <a:avLst/>
          </a:prstGeom>
          <a:noFill/>
        </p:spPr>
        <p:txBody>
          <a:bodyPr wrap="square" lIns="0" tIns="0" rIns="0" bIns="0" rtlCol="0">
            <a:spAutoFit/>
          </a:bodyPr>
          <a:lstStyle/>
          <a:p>
            <a:r>
              <a:rPr lang="en-US" sz="1867" b="1" dirty="0">
                <a:solidFill>
                  <a:schemeClr val="accent3"/>
                </a:solidFill>
              </a:rPr>
              <a:t>The economics of certain measures remain elusive </a:t>
            </a:r>
            <a:br>
              <a:rPr lang="en-US" sz="1333" dirty="0">
                <a:solidFill>
                  <a:schemeClr val="tx1">
                    <a:lumMod val="75000"/>
                    <a:lumOff val="25000"/>
                  </a:schemeClr>
                </a:solidFill>
              </a:rPr>
            </a:br>
            <a:r>
              <a:rPr lang="en-US" sz="1400" dirty="0">
                <a:solidFill>
                  <a:schemeClr val="tx1">
                    <a:lumMod val="75000"/>
                    <a:lumOff val="25000"/>
                  </a:schemeClr>
                </a:solidFill>
              </a:rPr>
              <a:t>Leakage reduction, demand management include a mix of soft, long-term activities, and are seldom isolated as cost items and assessed economically</a:t>
            </a:r>
          </a:p>
        </p:txBody>
      </p:sp>
      <p:sp>
        <p:nvSpPr>
          <p:cNvPr id="27" name="Right Arrow Callout 4">
            <a:extLst>
              <a:ext uri="{FF2B5EF4-FFF2-40B4-BE49-F238E27FC236}">
                <a16:creationId xmlns:a16="http://schemas.microsoft.com/office/drawing/2014/main" id="{B428005C-CF8C-4A27-9B72-C3C5977468D0}"/>
              </a:ext>
            </a:extLst>
          </p:cNvPr>
          <p:cNvSpPr/>
          <p:nvPr/>
        </p:nvSpPr>
        <p:spPr>
          <a:xfrm rot="10800000">
            <a:off x="6396539" y="2034701"/>
            <a:ext cx="5771736" cy="3804123"/>
          </a:xfrm>
          <a:prstGeom prst="rightArrowCallout">
            <a:avLst>
              <a:gd name="adj1" fmla="val 0"/>
              <a:gd name="adj2" fmla="val 7834"/>
              <a:gd name="adj3" fmla="val 11638"/>
              <a:gd name="adj4" fmla="val 9276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6" name="Title 5">
            <a:extLst>
              <a:ext uri="{FF2B5EF4-FFF2-40B4-BE49-F238E27FC236}">
                <a16:creationId xmlns:a16="http://schemas.microsoft.com/office/drawing/2014/main" id="{13A4C60D-AE0D-4D9A-A5DD-0B1EA4D28DD4}"/>
              </a:ext>
            </a:extLst>
          </p:cNvPr>
          <p:cNvSpPr>
            <a:spLocks noGrp="1"/>
          </p:cNvSpPr>
          <p:nvPr>
            <p:ph type="title"/>
          </p:nvPr>
        </p:nvSpPr>
        <p:spPr>
          <a:xfrm>
            <a:off x="2336800" y="321254"/>
            <a:ext cx="7518400" cy="471365"/>
          </a:xfrm>
        </p:spPr>
        <p:txBody>
          <a:bodyPr/>
          <a:lstStyle/>
          <a:p>
            <a:r>
              <a:rPr lang="en-US" dirty="0"/>
              <a:t>Good economics is key</a:t>
            </a:r>
          </a:p>
        </p:txBody>
      </p:sp>
      <p:sp>
        <p:nvSpPr>
          <p:cNvPr id="9" name="Text Placeholder 8">
            <a:extLst>
              <a:ext uri="{FF2B5EF4-FFF2-40B4-BE49-F238E27FC236}">
                <a16:creationId xmlns:a16="http://schemas.microsoft.com/office/drawing/2014/main" id="{44FCC3E3-90C1-4A2E-80E1-9CA505CC7027}"/>
              </a:ext>
            </a:extLst>
          </p:cNvPr>
          <p:cNvSpPr>
            <a:spLocks noGrp="1"/>
          </p:cNvSpPr>
          <p:nvPr>
            <p:ph type="body" sz="half" idx="2"/>
          </p:nvPr>
        </p:nvSpPr>
        <p:spPr>
          <a:xfrm>
            <a:off x="3352800" y="790575"/>
            <a:ext cx="5486400" cy="267661"/>
          </a:xfrm>
        </p:spPr>
        <p:txBody>
          <a:bodyPr/>
          <a:lstStyle/>
          <a:p>
            <a:r>
              <a:rPr lang="en-US" dirty="0"/>
              <a:t>…but is rarely verified</a:t>
            </a:r>
          </a:p>
        </p:txBody>
      </p:sp>
      <p:pic>
        <p:nvPicPr>
          <p:cNvPr id="26" name="Picture 25">
            <a:extLst>
              <a:ext uri="{FF2B5EF4-FFF2-40B4-BE49-F238E27FC236}">
                <a16:creationId xmlns:a16="http://schemas.microsoft.com/office/drawing/2014/main" id="{24D756DA-0D46-45EA-AEBC-FF8F3E0414C5}"/>
              </a:ext>
            </a:extLst>
          </p:cNvPr>
          <p:cNvPicPr>
            <a:picLocks noChangeAspect="1"/>
          </p:cNvPicPr>
          <p:nvPr/>
        </p:nvPicPr>
        <p:blipFill>
          <a:blip r:embed="rId2"/>
          <a:stretch>
            <a:fillRect/>
          </a:stretch>
        </p:blipFill>
        <p:spPr>
          <a:xfrm>
            <a:off x="7065616" y="2229473"/>
            <a:ext cx="4978834" cy="3390277"/>
          </a:xfrm>
          <a:prstGeom prst="rect">
            <a:avLst/>
          </a:prstGeom>
        </p:spPr>
      </p:pic>
      <p:sp>
        <p:nvSpPr>
          <p:cNvPr id="28" name="TextBox 27">
            <a:extLst>
              <a:ext uri="{FF2B5EF4-FFF2-40B4-BE49-F238E27FC236}">
                <a16:creationId xmlns:a16="http://schemas.microsoft.com/office/drawing/2014/main" id="{C707814A-CE0D-4301-B4D1-D41C63E2C5B8}"/>
              </a:ext>
            </a:extLst>
          </p:cNvPr>
          <p:cNvSpPr txBox="1"/>
          <p:nvPr/>
        </p:nvSpPr>
        <p:spPr>
          <a:xfrm>
            <a:off x="7351359" y="1734962"/>
            <a:ext cx="4241867" cy="276999"/>
          </a:xfrm>
          <a:prstGeom prst="rect">
            <a:avLst/>
          </a:prstGeom>
          <a:noFill/>
        </p:spPr>
        <p:txBody>
          <a:bodyPr wrap="none" rtlCol="0">
            <a:spAutoFit/>
          </a:bodyPr>
          <a:lstStyle/>
          <a:p>
            <a:r>
              <a:rPr lang="en-US" sz="1200" b="1" dirty="0">
                <a:solidFill>
                  <a:schemeClr val="tx1">
                    <a:lumMod val="75000"/>
                    <a:lumOff val="25000"/>
                  </a:schemeClr>
                </a:solidFill>
              </a:rPr>
              <a:t>Costs (CAPEX+OPEX, $/m</a:t>
            </a:r>
            <a:r>
              <a:rPr lang="en-US" sz="1200" b="1" baseline="30000" dirty="0">
                <a:solidFill>
                  <a:schemeClr val="tx1">
                    <a:lumMod val="75000"/>
                    <a:lumOff val="25000"/>
                  </a:schemeClr>
                </a:solidFill>
              </a:rPr>
              <a:t>3</a:t>
            </a:r>
            <a:r>
              <a:rPr lang="en-US" sz="1200" b="1" dirty="0">
                <a:solidFill>
                  <a:schemeClr val="tx1">
                    <a:lumMod val="75000"/>
                    <a:lumOff val="25000"/>
                  </a:schemeClr>
                </a:solidFill>
              </a:rPr>
              <a:t>) of several supply solutions</a:t>
            </a:r>
            <a:endParaRPr lang="en-US" sz="1200" i="1" dirty="0">
              <a:solidFill>
                <a:schemeClr val="tx1">
                  <a:lumMod val="75000"/>
                  <a:lumOff val="25000"/>
                </a:schemeClr>
              </a:solidFill>
            </a:endParaRPr>
          </a:p>
        </p:txBody>
      </p:sp>
    </p:spTree>
    <p:extLst>
      <p:ext uri="{BB962C8B-B14F-4D97-AF65-F5344CB8AC3E}">
        <p14:creationId xmlns:p14="http://schemas.microsoft.com/office/powerpoint/2010/main" val="1807587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12">
            <a:extLst>
              <a:ext uri="{FF2B5EF4-FFF2-40B4-BE49-F238E27FC236}">
                <a16:creationId xmlns:a16="http://schemas.microsoft.com/office/drawing/2014/main" id="{890E77B1-C86D-4539-BC91-53BC33402D65}"/>
              </a:ext>
            </a:extLst>
          </p:cNvPr>
          <p:cNvGrpSpPr/>
          <p:nvPr/>
        </p:nvGrpSpPr>
        <p:grpSpPr>
          <a:xfrm>
            <a:off x="5091051" y="1941396"/>
            <a:ext cx="6176459" cy="863048"/>
            <a:chOff x="648100" y="3562350"/>
            <a:chExt cx="3583374" cy="914400"/>
          </a:xfrm>
        </p:grpSpPr>
        <p:sp>
          <p:nvSpPr>
            <p:cNvPr id="11" name="Rectangle 10">
              <a:extLst>
                <a:ext uri="{FF2B5EF4-FFF2-40B4-BE49-F238E27FC236}">
                  <a16:creationId xmlns:a16="http://schemas.microsoft.com/office/drawing/2014/main" id="{6E06062D-B29E-49EB-A5B5-E995C863BA34}"/>
                </a:ext>
              </a:extLst>
            </p:cNvPr>
            <p:cNvSpPr/>
            <p:nvPr/>
          </p:nvSpPr>
          <p:spPr>
            <a:xfrm>
              <a:off x="800500" y="3562350"/>
              <a:ext cx="3430974" cy="91440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2" name="Rectangle 11">
              <a:extLst>
                <a:ext uri="{FF2B5EF4-FFF2-40B4-BE49-F238E27FC236}">
                  <a16:creationId xmlns:a16="http://schemas.microsoft.com/office/drawing/2014/main" id="{D1DE6DBE-E263-419B-AAB0-B486E0F30F7B}"/>
                </a:ext>
              </a:extLst>
            </p:cNvPr>
            <p:cNvSpPr/>
            <p:nvPr/>
          </p:nvSpPr>
          <p:spPr>
            <a:xfrm>
              <a:off x="648100" y="3562350"/>
              <a:ext cx="1524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grpSp>
      <p:sp>
        <p:nvSpPr>
          <p:cNvPr id="13" name="Footer Text">
            <a:extLst>
              <a:ext uri="{FF2B5EF4-FFF2-40B4-BE49-F238E27FC236}">
                <a16:creationId xmlns:a16="http://schemas.microsoft.com/office/drawing/2014/main" id="{90B23B93-6A0C-486A-BC0A-6564F16B5105}"/>
              </a:ext>
            </a:extLst>
          </p:cNvPr>
          <p:cNvSpPr txBox="1"/>
          <p:nvPr/>
        </p:nvSpPr>
        <p:spPr>
          <a:xfrm>
            <a:off x="5399866" y="2033633"/>
            <a:ext cx="6449234" cy="692497"/>
          </a:xfrm>
          <a:prstGeom prst="rect">
            <a:avLst/>
          </a:prstGeom>
          <a:noFill/>
        </p:spPr>
        <p:txBody>
          <a:bodyPr wrap="square" lIns="0" tIns="0" rIns="0" bIns="0" rtlCol="0">
            <a:spAutoFit/>
          </a:bodyPr>
          <a:lstStyle/>
          <a:p>
            <a:r>
              <a:rPr lang="en-US" sz="1700" b="1" dirty="0">
                <a:solidFill>
                  <a:schemeClr val="accent1"/>
                </a:solidFill>
              </a:rPr>
              <a:t>Social acceptance is critical to the success of many solutions</a:t>
            </a:r>
          </a:p>
          <a:p>
            <a:r>
              <a:rPr lang="en-US" sz="1400" dirty="0">
                <a:solidFill>
                  <a:schemeClr val="tx1">
                    <a:lumMod val="75000"/>
                    <a:lumOff val="25000"/>
                  </a:schemeClr>
                </a:solidFill>
              </a:rPr>
              <a:t>Programs require deep behavior change (water conservation), increased awareness (groundwater management), change of perceptions (reuse), etc.</a:t>
            </a:r>
          </a:p>
        </p:txBody>
      </p:sp>
      <p:grpSp>
        <p:nvGrpSpPr>
          <p:cNvPr id="14" name="Group 45">
            <a:extLst>
              <a:ext uri="{FF2B5EF4-FFF2-40B4-BE49-F238E27FC236}">
                <a16:creationId xmlns:a16="http://schemas.microsoft.com/office/drawing/2014/main" id="{565AABCD-B3B6-4834-8916-88AAB9335BBF}"/>
              </a:ext>
            </a:extLst>
          </p:cNvPr>
          <p:cNvGrpSpPr/>
          <p:nvPr/>
        </p:nvGrpSpPr>
        <p:grpSpPr>
          <a:xfrm>
            <a:off x="5091051" y="3336467"/>
            <a:ext cx="6176459" cy="863048"/>
            <a:chOff x="648100" y="3562350"/>
            <a:chExt cx="3583374" cy="914400"/>
          </a:xfrm>
        </p:grpSpPr>
        <p:sp>
          <p:nvSpPr>
            <p:cNvPr id="15" name="Rectangle 14">
              <a:extLst>
                <a:ext uri="{FF2B5EF4-FFF2-40B4-BE49-F238E27FC236}">
                  <a16:creationId xmlns:a16="http://schemas.microsoft.com/office/drawing/2014/main" id="{D89DC78E-1DCE-42A8-AD52-78D11D6649E8}"/>
                </a:ext>
              </a:extLst>
            </p:cNvPr>
            <p:cNvSpPr/>
            <p:nvPr/>
          </p:nvSpPr>
          <p:spPr>
            <a:xfrm>
              <a:off x="800500" y="3562350"/>
              <a:ext cx="3430974" cy="91440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6" name="Rectangle 15">
              <a:extLst>
                <a:ext uri="{FF2B5EF4-FFF2-40B4-BE49-F238E27FC236}">
                  <a16:creationId xmlns:a16="http://schemas.microsoft.com/office/drawing/2014/main" id="{A3E1B504-E695-44DA-A2EE-A0176362865D}"/>
                </a:ext>
              </a:extLst>
            </p:cNvPr>
            <p:cNvSpPr/>
            <p:nvPr/>
          </p:nvSpPr>
          <p:spPr>
            <a:xfrm>
              <a:off x="648100" y="3562350"/>
              <a:ext cx="152400" cy="914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grpSp>
      <p:sp>
        <p:nvSpPr>
          <p:cNvPr id="17" name="Footer Text">
            <a:extLst>
              <a:ext uri="{FF2B5EF4-FFF2-40B4-BE49-F238E27FC236}">
                <a16:creationId xmlns:a16="http://schemas.microsoft.com/office/drawing/2014/main" id="{3DA184A3-84A0-4246-9B0F-AB3E198CC5B5}"/>
              </a:ext>
            </a:extLst>
          </p:cNvPr>
          <p:cNvSpPr txBox="1"/>
          <p:nvPr/>
        </p:nvSpPr>
        <p:spPr>
          <a:xfrm>
            <a:off x="5399865" y="3323928"/>
            <a:ext cx="6515909" cy="907941"/>
          </a:xfrm>
          <a:prstGeom prst="rect">
            <a:avLst/>
          </a:prstGeom>
          <a:noFill/>
        </p:spPr>
        <p:txBody>
          <a:bodyPr wrap="square" lIns="0" tIns="0" rIns="0" bIns="0" rtlCol="0">
            <a:spAutoFit/>
          </a:bodyPr>
          <a:lstStyle/>
          <a:p>
            <a:r>
              <a:rPr lang="en-US" sz="1700" b="1" dirty="0">
                <a:solidFill>
                  <a:schemeClr val="accent2"/>
                </a:solidFill>
              </a:rPr>
              <a:t>Communication efforts: stepping stones to social acceptance</a:t>
            </a:r>
            <a:br>
              <a:rPr lang="en-US" sz="1700" dirty="0">
                <a:solidFill>
                  <a:schemeClr val="tx1">
                    <a:lumMod val="75000"/>
                    <a:lumOff val="25000"/>
                  </a:schemeClr>
                </a:solidFill>
              </a:rPr>
            </a:br>
            <a:r>
              <a:rPr lang="en-US" sz="1400" dirty="0">
                <a:solidFill>
                  <a:schemeClr val="tx1">
                    <a:lumMod val="75000"/>
                    <a:lumOff val="25000"/>
                  </a:schemeClr>
                </a:solidFill>
              </a:rPr>
              <a:t>They address public’s doubts, offer a platform for feedback. Effort need to be continuous. Support of long-term programs is key to avoid changes after each political cycle.</a:t>
            </a:r>
          </a:p>
        </p:txBody>
      </p:sp>
      <p:grpSp>
        <p:nvGrpSpPr>
          <p:cNvPr id="18" name="Group 49">
            <a:extLst>
              <a:ext uri="{FF2B5EF4-FFF2-40B4-BE49-F238E27FC236}">
                <a16:creationId xmlns:a16="http://schemas.microsoft.com/office/drawing/2014/main" id="{F3FD74F0-1676-4554-AC4E-114C443219A3}"/>
              </a:ext>
            </a:extLst>
          </p:cNvPr>
          <p:cNvGrpSpPr/>
          <p:nvPr/>
        </p:nvGrpSpPr>
        <p:grpSpPr>
          <a:xfrm>
            <a:off x="5091051" y="4731536"/>
            <a:ext cx="6176458" cy="863048"/>
            <a:chOff x="648100" y="3562350"/>
            <a:chExt cx="3895005" cy="914400"/>
          </a:xfrm>
        </p:grpSpPr>
        <p:sp>
          <p:nvSpPr>
            <p:cNvPr id="19" name="Rectangle 18">
              <a:extLst>
                <a:ext uri="{FF2B5EF4-FFF2-40B4-BE49-F238E27FC236}">
                  <a16:creationId xmlns:a16="http://schemas.microsoft.com/office/drawing/2014/main" id="{4DA34E16-12EB-4533-9CB8-9138B39C23B9}"/>
                </a:ext>
              </a:extLst>
            </p:cNvPr>
            <p:cNvSpPr/>
            <p:nvPr/>
          </p:nvSpPr>
          <p:spPr>
            <a:xfrm>
              <a:off x="800500" y="3562350"/>
              <a:ext cx="3742605" cy="91440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0" name="Rectangle 19">
              <a:extLst>
                <a:ext uri="{FF2B5EF4-FFF2-40B4-BE49-F238E27FC236}">
                  <a16:creationId xmlns:a16="http://schemas.microsoft.com/office/drawing/2014/main" id="{F41A88F4-5245-4784-A68B-13D0AF6A5F07}"/>
                </a:ext>
              </a:extLst>
            </p:cNvPr>
            <p:cNvSpPr/>
            <p:nvPr/>
          </p:nvSpPr>
          <p:spPr>
            <a:xfrm>
              <a:off x="648100" y="3562350"/>
              <a:ext cx="152400" cy="9144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grpSp>
      <p:sp>
        <p:nvSpPr>
          <p:cNvPr id="21" name="Footer Text">
            <a:extLst>
              <a:ext uri="{FF2B5EF4-FFF2-40B4-BE49-F238E27FC236}">
                <a16:creationId xmlns:a16="http://schemas.microsoft.com/office/drawing/2014/main" id="{DEA6968E-3E97-4AD5-BDA5-E8DFF3772DC9}"/>
              </a:ext>
            </a:extLst>
          </p:cNvPr>
          <p:cNvSpPr txBox="1"/>
          <p:nvPr/>
        </p:nvSpPr>
        <p:spPr>
          <a:xfrm>
            <a:off x="5399865" y="4795198"/>
            <a:ext cx="6696885" cy="692497"/>
          </a:xfrm>
          <a:prstGeom prst="rect">
            <a:avLst/>
          </a:prstGeom>
          <a:noFill/>
        </p:spPr>
        <p:txBody>
          <a:bodyPr wrap="square" lIns="0" tIns="0" rIns="0" bIns="0" rtlCol="0">
            <a:spAutoFit/>
          </a:bodyPr>
          <a:lstStyle/>
          <a:p>
            <a:r>
              <a:rPr lang="en-US" sz="1700" b="1" dirty="0">
                <a:solidFill>
                  <a:schemeClr val="accent3"/>
                </a:solidFill>
              </a:rPr>
              <a:t>Inclusive decision-making processes help garner strong support</a:t>
            </a:r>
            <a:br>
              <a:rPr lang="en-US" sz="1700" dirty="0">
                <a:solidFill>
                  <a:schemeClr val="tx1">
                    <a:lumMod val="75000"/>
                    <a:lumOff val="25000"/>
                  </a:schemeClr>
                </a:solidFill>
              </a:rPr>
            </a:br>
            <a:r>
              <a:rPr lang="en-US" sz="1400" dirty="0">
                <a:solidFill>
                  <a:schemeClr val="tx1">
                    <a:lumMod val="75000"/>
                    <a:lumOff val="25000"/>
                  </a:schemeClr>
                </a:solidFill>
              </a:rPr>
              <a:t>Advanced cities rely on participatory decision-making models (advisory committees, citizen juries, etc.) to build ownership and prevent future opposition. </a:t>
            </a:r>
            <a:endParaRPr lang="en-US" sz="1400" dirty="0">
              <a:solidFill>
                <a:schemeClr val="tx1">
                  <a:lumMod val="50000"/>
                  <a:lumOff val="50000"/>
                </a:schemeClr>
              </a:solidFill>
            </a:endParaRPr>
          </a:p>
        </p:txBody>
      </p:sp>
      <p:sp>
        <p:nvSpPr>
          <p:cNvPr id="27" name="Right Arrow Callout 4">
            <a:extLst>
              <a:ext uri="{FF2B5EF4-FFF2-40B4-BE49-F238E27FC236}">
                <a16:creationId xmlns:a16="http://schemas.microsoft.com/office/drawing/2014/main" id="{B428005C-CF8C-4A27-9B72-C3C5977468D0}"/>
              </a:ext>
            </a:extLst>
          </p:cNvPr>
          <p:cNvSpPr/>
          <p:nvPr/>
        </p:nvSpPr>
        <p:spPr>
          <a:xfrm>
            <a:off x="295275" y="1133476"/>
            <a:ext cx="4667250" cy="5305424"/>
          </a:xfrm>
          <a:prstGeom prst="rightArrowCallout">
            <a:avLst>
              <a:gd name="adj1" fmla="val 0"/>
              <a:gd name="adj2" fmla="val 7834"/>
              <a:gd name="adj3" fmla="val 11638"/>
              <a:gd name="adj4" fmla="val 9276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6" name="Title 5">
            <a:extLst>
              <a:ext uri="{FF2B5EF4-FFF2-40B4-BE49-F238E27FC236}">
                <a16:creationId xmlns:a16="http://schemas.microsoft.com/office/drawing/2014/main" id="{13A4C60D-AE0D-4D9A-A5DD-0B1EA4D28DD4}"/>
              </a:ext>
            </a:extLst>
          </p:cNvPr>
          <p:cNvSpPr>
            <a:spLocks noGrp="1"/>
          </p:cNvSpPr>
          <p:nvPr>
            <p:ph type="title"/>
          </p:nvPr>
        </p:nvSpPr>
        <p:spPr>
          <a:xfrm>
            <a:off x="2336800" y="321254"/>
            <a:ext cx="7518400" cy="471365"/>
          </a:xfrm>
        </p:spPr>
        <p:txBody>
          <a:bodyPr/>
          <a:lstStyle/>
          <a:p>
            <a:r>
              <a:rPr lang="en-US" dirty="0"/>
              <a:t>Inclusion and good communication are critical</a:t>
            </a:r>
          </a:p>
        </p:txBody>
      </p:sp>
      <p:pic>
        <p:nvPicPr>
          <p:cNvPr id="22" name="Picture 2" descr="C:\Users\hornk\AppData\Local\Microsoft\Windows\Temporary Internet Files\Content.IE5\7RV6TWRG\ddn_IMG_3222.jpg.jpg">
            <a:extLst>
              <a:ext uri="{FF2B5EF4-FFF2-40B4-BE49-F238E27FC236}">
                <a16:creationId xmlns:a16="http://schemas.microsoft.com/office/drawing/2014/main" id="{F162786C-D139-46B0-8B36-7B94A9396DB6}"/>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509526" y="1271465"/>
            <a:ext cx="3657600" cy="4987636"/>
          </a:xfrm>
          <a:prstGeom prst="rect">
            <a:avLst/>
          </a:prstGeom>
          <a:ln>
            <a:noFill/>
          </a:ln>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23214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3A4C60D-AE0D-4D9A-A5DD-0B1EA4D28DD4}"/>
              </a:ext>
            </a:extLst>
          </p:cNvPr>
          <p:cNvSpPr>
            <a:spLocks noGrp="1"/>
          </p:cNvSpPr>
          <p:nvPr>
            <p:ph type="title"/>
          </p:nvPr>
        </p:nvSpPr>
        <p:spPr>
          <a:xfrm>
            <a:off x="2336800" y="368878"/>
            <a:ext cx="7518400" cy="471365"/>
          </a:xfrm>
        </p:spPr>
        <p:txBody>
          <a:bodyPr/>
          <a:lstStyle/>
          <a:p>
            <a:r>
              <a:rPr lang="en-US" dirty="0"/>
              <a:t>Integration is a critical enabler</a:t>
            </a:r>
          </a:p>
        </p:txBody>
      </p:sp>
      <p:grpSp>
        <p:nvGrpSpPr>
          <p:cNvPr id="8" name="Group 7">
            <a:extLst>
              <a:ext uri="{FF2B5EF4-FFF2-40B4-BE49-F238E27FC236}">
                <a16:creationId xmlns:a16="http://schemas.microsoft.com/office/drawing/2014/main" id="{09131836-2CCF-4FC4-908E-B227AC638E98}"/>
              </a:ext>
            </a:extLst>
          </p:cNvPr>
          <p:cNvGrpSpPr/>
          <p:nvPr/>
        </p:nvGrpSpPr>
        <p:grpSpPr>
          <a:xfrm>
            <a:off x="7175282" y="2106549"/>
            <a:ext cx="4953306" cy="3440750"/>
            <a:chOff x="5619038" y="1834441"/>
            <a:chExt cx="6440323" cy="4208931"/>
          </a:xfrm>
        </p:grpSpPr>
        <p:pic>
          <p:nvPicPr>
            <p:cNvPr id="22" name="Picture 2">
              <a:extLst>
                <a:ext uri="{FF2B5EF4-FFF2-40B4-BE49-F238E27FC236}">
                  <a16:creationId xmlns:a16="http://schemas.microsoft.com/office/drawing/2014/main" id="{6A99F702-716D-45DC-AF36-F2834C8B5FBB}"/>
                </a:ext>
              </a:extLst>
            </p:cNvPr>
            <p:cNvPicPr>
              <a:picLocks noChangeAspect="1" noChangeArrowheads="1"/>
            </p:cNvPicPr>
            <p:nvPr/>
          </p:nvPicPr>
          <p:blipFill>
            <a:blip r:embed="rId2" cstate="print"/>
            <a:srcRect/>
            <a:stretch>
              <a:fillRect/>
            </a:stretch>
          </p:blipFill>
          <p:spPr bwMode="auto">
            <a:xfrm>
              <a:off x="5619038" y="1834441"/>
              <a:ext cx="6440323" cy="4208931"/>
            </a:xfrm>
            <a:prstGeom prst="rect">
              <a:avLst/>
            </a:prstGeom>
            <a:noFill/>
            <a:ln w="9525">
              <a:solidFill>
                <a:schemeClr val="accent1"/>
              </a:solidFill>
              <a:miter lim="800000"/>
              <a:headEnd/>
              <a:tailEnd/>
            </a:ln>
          </p:spPr>
        </p:pic>
        <p:sp>
          <p:nvSpPr>
            <p:cNvPr id="4" name="TextBox 3">
              <a:extLst>
                <a:ext uri="{FF2B5EF4-FFF2-40B4-BE49-F238E27FC236}">
                  <a16:creationId xmlns:a16="http://schemas.microsoft.com/office/drawing/2014/main" id="{362919E2-0B15-4EF3-9BDE-14B6A3C728DF}"/>
                </a:ext>
              </a:extLst>
            </p:cNvPr>
            <p:cNvSpPr txBox="1"/>
            <p:nvPr/>
          </p:nvSpPr>
          <p:spPr>
            <a:xfrm>
              <a:off x="9278728" y="2209800"/>
              <a:ext cx="570619" cy="376491"/>
            </a:xfrm>
            <a:prstGeom prst="rect">
              <a:avLst/>
            </a:prstGeom>
            <a:solidFill>
              <a:srgbClr val="8EB0D5"/>
            </a:solidFill>
          </p:spPr>
          <p:txBody>
            <a:bodyPr wrap="none" lIns="0" rIns="0" rtlCol="0">
              <a:spAutoFit/>
            </a:bodyPr>
            <a:lstStyle/>
            <a:p>
              <a:r>
                <a:rPr lang="en-US" sz="700" dirty="0"/>
                <a:t>Residential </a:t>
              </a:r>
              <a:br>
                <a:rPr lang="en-US" sz="700" dirty="0"/>
              </a:br>
              <a:r>
                <a:rPr lang="en-US" sz="700" dirty="0"/>
                <a:t>customers</a:t>
              </a:r>
            </a:p>
          </p:txBody>
        </p:sp>
        <p:sp>
          <p:nvSpPr>
            <p:cNvPr id="31" name="TextBox 30">
              <a:extLst>
                <a:ext uri="{FF2B5EF4-FFF2-40B4-BE49-F238E27FC236}">
                  <a16:creationId xmlns:a16="http://schemas.microsoft.com/office/drawing/2014/main" id="{84BA3B52-F135-4B9D-98E4-534E1FCEA7A2}"/>
                </a:ext>
              </a:extLst>
            </p:cNvPr>
            <p:cNvSpPr txBox="1"/>
            <p:nvPr/>
          </p:nvSpPr>
          <p:spPr>
            <a:xfrm>
              <a:off x="9297778" y="3568741"/>
              <a:ext cx="578462" cy="376491"/>
            </a:xfrm>
            <a:prstGeom prst="rect">
              <a:avLst/>
            </a:prstGeom>
            <a:solidFill>
              <a:srgbClr val="8EB0D5"/>
            </a:solidFill>
          </p:spPr>
          <p:txBody>
            <a:bodyPr wrap="none" lIns="0" rIns="0" rtlCol="0">
              <a:spAutoFit/>
            </a:bodyPr>
            <a:lstStyle/>
            <a:p>
              <a:r>
                <a:rPr lang="en-US" sz="700" dirty="0"/>
                <a:t>Agricultural </a:t>
              </a:r>
              <a:br>
                <a:rPr lang="en-US" sz="700" dirty="0"/>
              </a:br>
              <a:r>
                <a:rPr lang="en-US" sz="700" dirty="0"/>
                <a:t>Sector</a:t>
              </a:r>
            </a:p>
          </p:txBody>
        </p:sp>
        <p:sp>
          <p:nvSpPr>
            <p:cNvPr id="32" name="TextBox 31">
              <a:extLst>
                <a:ext uri="{FF2B5EF4-FFF2-40B4-BE49-F238E27FC236}">
                  <a16:creationId xmlns:a16="http://schemas.microsoft.com/office/drawing/2014/main" id="{4640B927-FE8A-4CDF-B504-8F61953A7471}"/>
                </a:ext>
              </a:extLst>
            </p:cNvPr>
            <p:cNvSpPr txBox="1"/>
            <p:nvPr/>
          </p:nvSpPr>
          <p:spPr>
            <a:xfrm>
              <a:off x="7078453" y="2945398"/>
              <a:ext cx="475109" cy="376491"/>
            </a:xfrm>
            <a:prstGeom prst="rect">
              <a:avLst/>
            </a:prstGeom>
            <a:solidFill>
              <a:srgbClr val="C5D9F1"/>
            </a:solidFill>
          </p:spPr>
          <p:txBody>
            <a:bodyPr wrap="square" lIns="0" rIns="0" rtlCol="0">
              <a:spAutoFit/>
            </a:bodyPr>
            <a:lstStyle/>
            <a:p>
              <a:pPr algn="ctr"/>
              <a:r>
                <a:rPr lang="en-US" sz="700" dirty="0"/>
                <a:t>Ground-</a:t>
              </a:r>
              <a:br>
                <a:rPr lang="en-US" sz="700" dirty="0"/>
              </a:br>
              <a:r>
                <a:rPr lang="en-US" sz="700" dirty="0"/>
                <a:t>water</a:t>
              </a:r>
            </a:p>
          </p:txBody>
        </p:sp>
        <p:sp>
          <p:nvSpPr>
            <p:cNvPr id="33" name="TextBox 32">
              <a:extLst>
                <a:ext uri="{FF2B5EF4-FFF2-40B4-BE49-F238E27FC236}">
                  <a16:creationId xmlns:a16="http://schemas.microsoft.com/office/drawing/2014/main" id="{165D4FB5-B630-4414-AB24-F42B19D4C8F9}"/>
                </a:ext>
              </a:extLst>
            </p:cNvPr>
            <p:cNvSpPr txBox="1"/>
            <p:nvPr/>
          </p:nvSpPr>
          <p:spPr>
            <a:xfrm>
              <a:off x="7078453" y="2295524"/>
              <a:ext cx="475109" cy="451789"/>
            </a:xfrm>
            <a:prstGeom prst="rect">
              <a:avLst/>
            </a:prstGeom>
            <a:solidFill>
              <a:srgbClr val="C5D9F1"/>
            </a:solidFill>
          </p:spPr>
          <p:txBody>
            <a:bodyPr wrap="square" lIns="0" rIns="0" rtlCol="0">
              <a:spAutoFit/>
            </a:bodyPr>
            <a:lstStyle/>
            <a:p>
              <a:pPr algn="ctr"/>
              <a:r>
                <a:rPr lang="en-US" sz="600" dirty="0"/>
                <a:t>Sub-surface discharge</a:t>
              </a:r>
            </a:p>
          </p:txBody>
        </p:sp>
        <p:sp>
          <p:nvSpPr>
            <p:cNvPr id="34" name="TextBox 33">
              <a:extLst>
                <a:ext uri="{FF2B5EF4-FFF2-40B4-BE49-F238E27FC236}">
                  <a16:creationId xmlns:a16="http://schemas.microsoft.com/office/drawing/2014/main" id="{56C33E17-65A7-4373-B95A-9C042123E443}"/>
                </a:ext>
              </a:extLst>
            </p:cNvPr>
            <p:cNvSpPr txBox="1"/>
            <p:nvPr/>
          </p:nvSpPr>
          <p:spPr>
            <a:xfrm>
              <a:off x="9993103" y="5614669"/>
              <a:ext cx="475109" cy="376491"/>
            </a:xfrm>
            <a:prstGeom prst="rect">
              <a:avLst/>
            </a:prstGeom>
            <a:solidFill>
              <a:srgbClr val="C5D9F1"/>
            </a:solidFill>
          </p:spPr>
          <p:txBody>
            <a:bodyPr wrap="square" lIns="0" rIns="0" rtlCol="0">
              <a:spAutoFit/>
            </a:bodyPr>
            <a:lstStyle/>
            <a:p>
              <a:pPr algn="ctr"/>
              <a:r>
                <a:rPr lang="en-US" sz="700" dirty="0"/>
                <a:t>Artificial</a:t>
              </a:r>
              <a:br>
                <a:rPr lang="en-US" sz="700" dirty="0"/>
              </a:br>
              <a:r>
                <a:rPr lang="en-US" sz="700" dirty="0"/>
                <a:t>recharge</a:t>
              </a:r>
            </a:p>
          </p:txBody>
        </p:sp>
        <p:sp>
          <p:nvSpPr>
            <p:cNvPr id="35" name="TextBox 34">
              <a:extLst>
                <a:ext uri="{FF2B5EF4-FFF2-40B4-BE49-F238E27FC236}">
                  <a16:creationId xmlns:a16="http://schemas.microsoft.com/office/drawing/2014/main" id="{2F70984A-6C0B-4BDB-A03D-15299C27EBF6}"/>
                </a:ext>
              </a:extLst>
            </p:cNvPr>
            <p:cNvSpPr txBox="1"/>
            <p:nvPr/>
          </p:nvSpPr>
          <p:spPr>
            <a:xfrm>
              <a:off x="9993103" y="5182080"/>
              <a:ext cx="494159" cy="376491"/>
            </a:xfrm>
            <a:prstGeom prst="rect">
              <a:avLst/>
            </a:prstGeom>
            <a:solidFill>
              <a:srgbClr val="B8CCE4"/>
            </a:solidFill>
          </p:spPr>
          <p:txBody>
            <a:bodyPr wrap="square" lIns="0" rIns="0" rtlCol="0">
              <a:spAutoFit/>
            </a:bodyPr>
            <a:lstStyle/>
            <a:p>
              <a:pPr algn="ctr"/>
              <a:r>
                <a:rPr lang="en-US" sz="700" dirty="0"/>
                <a:t>Tertiary treatment</a:t>
              </a:r>
            </a:p>
          </p:txBody>
        </p:sp>
        <p:sp>
          <p:nvSpPr>
            <p:cNvPr id="36" name="TextBox 35">
              <a:extLst>
                <a:ext uri="{FF2B5EF4-FFF2-40B4-BE49-F238E27FC236}">
                  <a16:creationId xmlns:a16="http://schemas.microsoft.com/office/drawing/2014/main" id="{4CD2B36A-9797-4C30-B52C-1EFD0B86A557}"/>
                </a:ext>
              </a:extLst>
            </p:cNvPr>
            <p:cNvSpPr txBox="1"/>
            <p:nvPr/>
          </p:nvSpPr>
          <p:spPr>
            <a:xfrm>
              <a:off x="9955949" y="4759497"/>
              <a:ext cx="606197" cy="376491"/>
            </a:xfrm>
            <a:prstGeom prst="rect">
              <a:avLst/>
            </a:prstGeom>
            <a:solidFill>
              <a:srgbClr val="B8CCE4"/>
            </a:solidFill>
          </p:spPr>
          <p:txBody>
            <a:bodyPr wrap="square" lIns="0" rIns="0" rtlCol="0">
              <a:spAutoFit/>
            </a:bodyPr>
            <a:lstStyle/>
            <a:p>
              <a:pPr algn="ctr"/>
              <a:r>
                <a:rPr lang="en-US" sz="700" dirty="0"/>
                <a:t>Prim/Sec. treatment</a:t>
              </a:r>
            </a:p>
          </p:txBody>
        </p:sp>
        <p:sp>
          <p:nvSpPr>
            <p:cNvPr id="37" name="TextBox 36">
              <a:extLst>
                <a:ext uri="{FF2B5EF4-FFF2-40B4-BE49-F238E27FC236}">
                  <a16:creationId xmlns:a16="http://schemas.microsoft.com/office/drawing/2014/main" id="{21A4BDA4-BBD2-450B-8611-2777EFC62E00}"/>
                </a:ext>
              </a:extLst>
            </p:cNvPr>
            <p:cNvSpPr txBox="1"/>
            <p:nvPr/>
          </p:nvSpPr>
          <p:spPr>
            <a:xfrm>
              <a:off x="9958148" y="4321299"/>
              <a:ext cx="603997" cy="376491"/>
            </a:xfrm>
            <a:prstGeom prst="rect">
              <a:avLst/>
            </a:prstGeom>
            <a:solidFill>
              <a:srgbClr val="4F8FD7"/>
            </a:solidFill>
          </p:spPr>
          <p:txBody>
            <a:bodyPr wrap="square" lIns="0" rIns="0" rtlCol="0">
              <a:spAutoFit/>
            </a:bodyPr>
            <a:lstStyle/>
            <a:p>
              <a:pPr algn="ctr"/>
              <a:r>
                <a:rPr lang="en-US" sz="700" dirty="0"/>
                <a:t>Rainwater</a:t>
              </a:r>
              <a:br>
                <a:rPr lang="en-US" sz="700" dirty="0"/>
              </a:br>
              <a:r>
                <a:rPr lang="en-US" sz="700" dirty="0"/>
                <a:t>harvesting</a:t>
              </a:r>
            </a:p>
          </p:txBody>
        </p:sp>
        <p:sp>
          <p:nvSpPr>
            <p:cNvPr id="38" name="TextBox 37">
              <a:extLst>
                <a:ext uri="{FF2B5EF4-FFF2-40B4-BE49-F238E27FC236}">
                  <a16:creationId xmlns:a16="http://schemas.microsoft.com/office/drawing/2014/main" id="{63C99D84-E4D5-4ECA-9164-D434AC1E7D6B}"/>
                </a:ext>
              </a:extLst>
            </p:cNvPr>
            <p:cNvSpPr txBox="1"/>
            <p:nvPr/>
          </p:nvSpPr>
          <p:spPr>
            <a:xfrm>
              <a:off x="9297778" y="2815798"/>
              <a:ext cx="539245" cy="508262"/>
            </a:xfrm>
            <a:prstGeom prst="rect">
              <a:avLst/>
            </a:prstGeom>
            <a:solidFill>
              <a:srgbClr val="4F8FD7"/>
            </a:solidFill>
          </p:spPr>
          <p:txBody>
            <a:bodyPr wrap="none" lIns="0" rIns="0" rtlCol="0">
              <a:spAutoFit/>
            </a:bodyPr>
            <a:lstStyle/>
            <a:p>
              <a:r>
                <a:rPr lang="en-US" sz="700" dirty="0"/>
                <a:t>Industrial</a:t>
              </a:r>
              <a:br>
                <a:rPr lang="en-US" sz="700" dirty="0"/>
              </a:br>
              <a:r>
                <a:rPr lang="en-US" sz="700" dirty="0" err="1"/>
                <a:t>Commerc</a:t>
              </a:r>
              <a:r>
                <a:rPr lang="en-US" sz="700" dirty="0"/>
                <a:t>. </a:t>
              </a:r>
              <a:br>
                <a:rPr lang="en-US" sz="700" dirty="0"/>
              </a:br>
              <a:r>
                <a:rPr lang="en-US" sz="700" dirty="0"/>
                <a:t>Sector</a:t>
              </a:r>
            </a:p>
          </p:txBody>
        </p:sp>
        <p:sp>
          <p:nvSpPr>
            <p:cNvPr id="39" name="TextBox 38">
              <a:extLst>
                <a:ext uri="{FF2B5EF4-FFF2-40B4-BE49-F238E27FC236}">
                  <a16:creationId xmlns:a16="http://schemas.microsoft.com/office/drawing/2014/main" id="{0C99ADC6-202F-4301-8210-B6A3B214E1DC}"/>
                </a:ext>
              </a:extLst>
            </p:cNvPr>
            <p:cNvSpPr txBox="1"/>
            <p:nvPr/>
          </p:nvSpPr>
          <p:spPr>
            <a:xfrm>
              <a:off x="9993103" y="1956971"/>
              <a:ext cx="494159" cy="244719"/>
            </a:xfrm>
            <a:prstGeom prst="rect">
              <a:avLst/>
            </a:prstGeom>
            <a:solidFill>
              <a:srgbClr val="4F8FD7"/>
            </a:solidFill>
          </p:spPr>
          <p:txBody>
            <a:bodyPr wrap="square" lIns="0" rIns="0" rtlCol="0">
              <a:spAutoFit/>
            </a:bodyPr>
            <a:lstStyle/>
            <a:p>
              <a:pPr algn="ctr"/>
              <a:r>
                <a:rPr lang="en-US" sz="700" dirty="0"/>
                <a:t>NRW</a:t>
              </a:r>
            </a:p>
          </p:txBody>
        </p:sp>
        <p:sp>
          <p:nvSpPr>
            <p:cNvPr id="40" name="TextBox 39">
              <a:extLst>
                <a:ext uri="{FF2B5EF4-FFF2-40B4-BE49-F238E27FC236}">
                  <a16:creationId xmlns:a16="http://schemas.microsoft.com/office/drawing/2014/main" id="{A7066607-F93A-4741-98CA-6880BFA11A7A}"/>
                </a:ext>
              </a:extLst>
            </p:cNvPr>
            <p:cNvSpPr txBox="1"/>
            <p:nvPr/>
          </p:nvSpPr>
          <p:spPr>
            <a:xfrm>
              <a:off x="8090177" y="2111294"/>
              <a:ext cx="494159" cy="771806"/>
            </a:xfrm>
            <a:prstGeom prst="rect">
              <a:avLst/>
            </a:prstGeom>
            <a:solidFill>
              <a:srgbClr val="8EB4E3"/>
            </a:solidFill>
          </p:spPr>
          <p:txBody>
            <a:bodyPr wrap="square" lIns="0" rIns="0" rtlCol="0">
              <a:spAutoFit/>
            </a:bodyPr>
            <a:lstStyle/>
            <a:p>
              <a:pPr algn="ctr"/>
              <a:r>
                <a:rPr lang="en-US" sz="700" dirty="0"/>
                <a:t>Municipal</a:t>
              </a:r>
              <a:br>
                <a:rPr lang="en-US" sz="700" dirty="0"/>
              </a:br>
              <a:r>
                <a:rPr lang="en-US" sz="700" dirty="0"/>
                <a:t>Water</a:t>
              </a:r>
              <a:br>
                <a:rPr lang="en-US" sz="700" dirty="0"/>
              </a:br>
              <a:r>
                <a:rPr lang="en-US" sz="700" dirty="0"/>
                <a:t>Product.</a:t>
              </a:r>
            </a:p>
            <a:p>
              <a:pPr algn="ctr"/>
              <a:r>
                <a:rPr lang="en-US" sz="700" dirty="0"/>
                <a:t>Incl. SWRO</a:t>
              </a:r>
            </a:p>
          </p:txBody>
        </p:sp>
        <p:sp>
          <p:nvSpPr>
            <p:cNvPr id="41" name="TextBox 40">
              <a:extLst>
                <a:ext uri="{FF2B5EF4-FFF2-40B4-BE49-F238E27FC236}">
                  <a16:creationId xmlns:a16="http://schemas.microsoft.com/office/drawing/2014/main" id="{8D7779E5-6D87-4D3E-A19B-591E16B49CA8}"/>
                </a:ext>
              </a:extLst>
            </p:cNvPr>
            <p:cNvSpPr txBox="1"/>
            <p:nvPr/>
          </p:nvSpPr>
          <p:spPr>
            <a:xfrm>
              <a:off x="7078453" y="4467381"/>
              <a:ext cx="475109" cy="338842"/>
            </a:xfrm>
            <a:prstGeom prst="rect">
              <a:avLst/>
            </a:prstGeom>
            <a:solidFill>
              <a:srgbClr val="33638C"/>
            </a:solidFill>
          </p:spPr>
          <p:txBody>
            <a:bodyPr wrap="square" lIns="0" rIns="0" rtlCol="0">
              <a:spAutoFit/>
            </a:bodyPr>
            <a:lstStyle/>
            <a:p>
              <a:pPr algn="ctr"/>
              <a:r>
                <a:rPr lang="en-US" sz="600" dirty="0"/>
                <a:t>Surface</a:t>
              </a:r>
              <a:br>
                <a:rPr lang="en-US" sz="600" dirty="0"/>
              </a:br>
              <a:r>
                <a:rPr lang="en-US" sz="600" dirty="0"/>
                <a:t>runoff</a:t>
              </a:r>
            </a:p>
          </p:txBody>
        </p:sp>
        <p:sp>
          <p:nvSpPr>
            <p:cNvPr id="42" name="TextBox 41">
              <a:extLst>
                <a:ext uri="{FF2B5EF4-FFF2-40B4-BE49-F238E27FC236}">
                  <a16:creationId xmlns:a16="http://schemas.microsoft.com/office/drawing/2014/main" id="{E2A234F6-E388-4750-8E8B-F00DD21D5DF7}"/>
                </a:ext>
              </a:extLst>
            </p:cNvPr>
            <p:cNvSpPr txBox="1"/>
            <p:nvPr/>
          </p:nvSpPr>
          <p:spPr>
            <a:xfrm>
              <a:off x="9222045" y="4931464"/>
              <a:ext cx="670224" cy="338842"/>
            </a:xfrm>
            <a:prstGeom prst="rect">
              <a:avLst/>
            </a:prstGeom>
            <a:solidFill>
              <a:srgbClr val="33638C"/>
            </a:solidFill>
          </p:spPr>
          <p:txBody>
            <a:bodyPr wrap="square" lIns="0" rIns="0" rtlCol="0">
              <a:spAutoFit/>
            </a:bodyPr>
            <a:lstStyle/>
            <a:p>
              <a:pPr algn="ctr"/>
              <a:r>
                <a:rPr lang="en-US" sz="600" dirty="0" err="1"/>
                <a:t>Evapotranspi</a:t>
              </a:r>
              <a:r>
                <a:rPr lang="en-US" sz="600" dirty="0"/>
                <a:t>-</a:t>
              </a:r>
              <a:br>
                <a:rPr lang="en-US" sz="600" dirty="0"/>
              </a:br>
              <a:r>
                <a:rPr lang="en-US" sz="600" dirty="0"/>
                <a:t>ration</a:t>
              </a:r>
            </a:p>
          </p:txBody>
        </p:sp>
        <p:sp>
          <p:nvSpPr>
            <p:cNvPr id="44" name="TextBox 43">
              <a:extLst>
                <a:ext uri="{FF2B5EF4-FFF2-40B4-BE49-F238E27FC236}">
                  <a16:creationId xmlns:a16="http://schemas.microsoft.com/office/drawing/2014/main" id="{DEC4EB2C-D179-4EA5-B1C8-8CB5AE230577}"/>
                </a:ext>
              </a:extLst>
            </p:cNvPr>
            <p:cNvSpPr txBox="1"/>
            <p:nvPr/>
          </p:nvSpPr>
          <p:spPr>
            <a:xfrm>
              <a:off x="5629573" y="4102118"/>
              <a:ext cx="370609" cy="376491"/>
            </a:xfrm>
            <a:prstGeom prst="rect">
              <a:avLst/>
            </a:prstGeom>
            <a:solidFill>
              <a:srgbClr val="4F8FD7"/>
            </a:solidFill>
          </p:spPr>
          <p:txBody>
            <a:bodyPr wrap="none" lIns="0" rIns="0" rtlCol="0">
              <a:spAutoFit/>
            </a:bodyPr>
            <a:lstStyle/>
            <a:p>
              <a:r>
                <a:rPr lang="en-US" sz="700" dirty="0" err="1"/>
                <a:t>Precipi</a:t>
              </a:r>
              <a:r>
                <a:rPr lang="en-US" sz="700" dirty="0"/>
                <a:t>-</a:t>
              </a:r>
              <a:br>
                <a:rPr lang="en-US" sz="700" dirty="0"/>
              </a:br>
              <a:r>
                <a:rPr lang="en-US" sz="700" dirty="0" err="1"/>
                <a:t>tation</a:t>
              </a:r>
              <a:endParaRPr lang="en-US" sz="700" dirty="0"/>
            </a:p>
          </p:txBody>
        </p:sp>
        <p:sp>
          <p:nvSpPr>
            <p:cNvPr id="53" name="TextBox 52">
              <a:extLst>
                <a:ext uri="{FF2B5EF4-FFF2-40B4-BE49-F238E27FC236}">
                  <a16:creationId xmlns:a16="http://schemas.microsoft.com/office/drawing/2014/main" id="{63E04BA3-99D7-4FC6-B379-5D32A2528A3F}"/>
                </a:ext>
              </a:extLst>
            </p:cNvPr>
            <p:cNvSpPr txBox="1"/>
            <p:nvPr/>
          </p:nvSpPr>
          <p:spPr>
            <a:xfrm>
              <a:off x="5629573" y="2237286"/>
              <a:ext cx="462770" cy="244719"/>
            </a:xfrm>
            <a:prstGeom prst="rect">
              <a:avLst/>
            </a:prstGeom>
            <a:solidFill>
              <a:srgbClr val="8EB4E3"/>
            </a:solidFill>
          </p:spPr>
          <p:txBody>
            <a:bodyPr wrap="none" lIns="0" rIns="0" rtlCol="0">
              <a:spAutoFit/>
            </a:bodyPr>
            <a:lstStyle/>
            <a:p>
              <a:r>
                <a:rPr lang="en-US" sz="700" dirty="0"/>
                <a:t>Seawater</a:t>
              </a:r>
            </a:p>
          </p:txBody>
        </p:sp>
      </p:grpSp>
      <p:grpSp>
        <p:nvGrpSpPr>
          <p:cNvPr id="54" name="Group 12">
            <a:extLst>
              <a:ext uri="{FF2B5EF4-FFF2-40B4-BE49-F238E27FC236}">
                <a16:creationId xmlns:a16="http://schemas.microsoft.com/office/drawing/2014/main" id="{8F3EEDF3-03E1-435A-8448-A5BBE45BB86F}"/>
              </a:ext>
            </a:extLst>
          </p:cNvPr>
          <p:cNvGrpSpPr/>
          <p:nvPr/>
        </p:nvGrpSpPr>
        <p:grpSpPr>
          <a:xfrm>
            <a:off x="370872" y="2053752"/>
            <a:ext cx="6176459" cy="863048"/>
            <a:chOff x="648100" y="3562350"/>
            <a:chExt cx="3583374" cy="914400"/>
          </a:xfrm>
        </p:grpSpPr>
        <p:sp>
          <p:nvSpPr>
            <p:cNvPr id="55" name="Rectangle 54">
              <a:extLst>
                <a:ext uri="{FF2B5EF4-FFF2-40B4-BE49-F238E27FC236}">
                  <a16:creationId xmlns:a16="http://schemas.microsoft.com/office/drawing/2014/main" id="{EFE9406F-9983-404A-BEE9-B853749E30B3}"/>
                </a:ext>
              </a:extLst>
            </p:cNvPr>
            <p:cNvSpPr/>
            <p:nvPr/>
          </p:nvSpPr>
          <p:spPr>
            <a:xfrm>
              <a:off x="800500" y="3562350"/>
              <a:ext cx="3430974" cy="91440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56" name="Rectangle 55">
              <a:extLst>
                <a:ext uri="{FF2B5EF4-FFF2-40B4-BE49-F238E27FC236}">
                  <a16:creationId xmlns:a16="http://schemas.microsoft.com/office/drawing/2014/main" id="{5FF417A4-023F-4090-8966-962595816C0D}"/>
                </a:ext>
              </a:extLst>
            </p:cNvPr>
            <p:cNvSpPr/>
            <p:nvPr/>
          </p:nvSpPr>
          <p:spPr>
            <a:xfrm>
              <a:off x="648100" y="3562350"/>
              <a:ext cx="1524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grpSp>
      <p:sp>
        <p:nvSpPr>
          <p:cNvPr id="57" name="Footer Text">
            <a:extLst>
              <a:ext uri="{FF2B5EF4-FFF2-40B4-BE49-F238E27FC236}">
                <a16:creationId xmlns:a16="http://schemas.microsoft.com/office/drawing/2014/main" id="{CE490924-1137-4328-A63C-E0CFBFD95D21}"/>
              </a:ext>
            </a:extLst>
          </p:cNvPr>
          <p:cNvSpPr txBox="1"/>
          <p:nvPr/>
        </p:nvSpPr>
        <p:spPr>
          <a:xfrm>
            <a:off x="679686" y="2031689"/>
            <a:ext cx="6380355" cy="933654"/>
          </a:xfrm>
          <a:prstGeom prst="rect">
            <a:avLst/>
          </a:prstGeom>
          <a:noFill/>
        </p:spPr>
        <p:txBody>
          <a:bodyPr wrap="square" lIns="0" tIns="0" rIns="0" bIns="0" rtlCol="0">
            <a:spAutoFit/>
          </a:bodyPr>
          <a:lstStyle/>
          <a:p>
            <a:r>
              <a:rPr lang="en-US" sz="1867" b="1" dirty="0">
                <a:solidFill>
                  <a:schemeClr val="accent1"/>
                </a:solidFill>
              </a:rPr>
              <a:t>Thriving as a stakeholder in a competitive river basin</a:t>
            </a:r>
          </a:p>
          <a:p>
            <a:r>
              <a:rPr lang="en-US" sz="1400" dirty="0">
                <a:solidFill>
                  <a:schemeClr val="tx1">
                    <a:lumMod val="75000"/>
                    <a:lumOff val="25000"/>
                  </a:schemeClr>
                </a:solidFill>
              </a:rPr>
              <a:t>This requires effective WRM by a river-basin agency, and a utility actively involved in this management. Less influent urban centers can garner political support through regional public entities representing them. </a:t>
            </a:r>
            <a:endParaRPr lang="en-US" sz="1100" dirty="0">
              <a:solidFill>
                <a:schemeClr val="tx1">
                  <a:lumMod val="50000"/>
                  <a:lumOff val="50000"/>
                </a:schemeClr>
              </a:solidFill>
            </a:endParaRPr>
          </a:p>
        </p:txBody>
      </p:sp>
      <p:grpSp>
        <p:nvGrpSpPr>
          <p:cNvPr id="58" name="Group 45">
            <a:extLst>
              <a:ext uri="{FF2B5EF4-FFF2-40B4-BE49-F238E27FC236}">
                <a16:creationId xmlns:a16="http://schemas.microsoft.com/office/drawing/2014/main" id="{2A5B4819-D284-4781-97A5-070F70389BEC}"/>
              </a:ext>
            </a:extLst>
          </p:cNvPr>
          <p:cNvGrpSpPr/>
          <p:nvPr/>
        </p:nvGrpSpPr>
        <p:grpSpPr>
          <a:xfrm>
            <a:off x="370872" y="3448823"/>
            <a:ext cx="6176459" cy="863048"/>
            <a:chOff x="648100" y="3562350"/>
            <a:chExt cx="3583374" cy="914400"/>
          </a:xfrm>
        </p:grpSpPr>
        <p:sp>
          <p:nvSpPr>
            <p:cNvPr id="59" name="Rectangle 58">
              <a:extLst>
                <a:ext uri="{FF2B5EF4-FFF2-40B4-BE49-F238E27FC236}">
                  <a16:creationId xmlns:a16="http://schemas.microsoft.com/office/drawing/2014/main" id="{C363E17A-0BB9-442C-9E62-C38F2B39828E}"/>
                </a:ext>
              </a:extLst>
            </p:cNvPr>
            <p:cNvSpPr/>
            <p:nvPr/>
          </p:nvSpPr>
          <p:spPr>
            <a:xfrm>
              <a:off x="800500" y="3562350"/>
              <a:ext cx="3430974" cy="91440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60" name="Rectangle 59">
              <a:extLst>
                <a:ext uri="{FF2B5EF4-FFF2-40B4-BE49-F238E27FC236}">
                  <a16:creationId xmlns:a16="http://schemas.microsoft.com/office/drawing/2014/main" id="{77B3FE2E-B64A-4A1D-819D-E11F0574660D}"/>
                </a:ext>
              </a:extLst>
            </p:cNvPr>
            <p:cNvSpPr/>
            <p:nvPr/>
          </p:nvSpPr>
          <p:spPr>
            <a:xfrm>
              <a:off x="648100" y="3562350"/>
              <a:ext cx="152400" cy="914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grpSp>
      <p:sp>
        <p:nvSpPr>
          <p:cNvPr id="61" name="Footer Text">
            <a:extLst>
              <a:ext uri="{FF2B5EF4-FFF2-40B4-BE49-F238E27FC236}">
                <a16:creationId xmlns:a16="http://schemas.microsoft.com/office/drawing/2014/main" id="{AB9D19FD-0A0A-4A80-A325-A216D27FE642}"/>
              </a:ext>
            </a:extLst>
          </p:cNvPr>
          <p:cNvSpPr txBox="1"/>
          <p:nvPr/>
        </p:nvSpPr>
        <p:spPr>
          <a:xfrm>
            <a:off x="679687" y="3417234"/>
            <a:ext cx="6346852" cy="933654"/>
          </a:xfrm>
          <a:prstGeom prst="rect">
            <a:avLst/>
          </a:prstGeom>
          <a:noFill/>
        </p:spPr>
        <p:txBody>
          <a:bodyPr wrap="square" lIns="0" tIns="0" rIns="0" bIns="0" rtlCol="0">
            <a:spAutoFit/>
          </a:bodyPr>
          <a:lstStyle/>
          <a:p>
            <a:r>
              <a:rPr lang="en-US" sz="1867" b="1" dirty="0">
                <a:solidFill>
                  <a:schemeClr val="accent2"/>
                </a:solidFill>
              </a:rPr>
              <a:t>Benefits of integrating WSS and other mandates</a:t>
            </a:r>
            <a:br>
              <a:rPr lang="en-US" sz="1333" dirty="0">
                <a:solidFill>
                  <a:schemeClr val="tx1">
                    <a:lumMod val="75000"/>
                    <a:lumOff val="25000"/>
                  </a:schemeClr>
                </a:solidFill>
              </a:rPr>
            </a:br>
            <a:r>
              <a:rPr lang="en-US" sz="1400" dirty="0">
                <a:solidFill>
                  <a:schemeClr val="tx1">
                    <a:lumMod val="75000"/>
                    <a:lumOff val="25000"/>
                  </a:schemeClr>
                </a:solidFill>
              </a:rPr>
              <a:t>Utilities managing water services + resources have highest incentives to seek efficiencies, and form a unified front in negotiations with other parties. Integration with drainage, solid waste, urban planning help promote circular economy</a:t>
            </a:r>
          </a:p>
        </p:txBody>
      </p:sp>
      <p:grpSp>
        <p:nvGrpSpPr>
          <p:cNvPr id="62" name="Group 49">
            <a:extLst>
              <a:ext uri="{FF2B5EF4-FFF2-40B4-BE49-F238E27FC236}">
                <a16:creationId xmlns:a16="http://schemas.microsoft.com/office/drawing/2014/main" id="{E46ABBD8-54DA-468B-8A37-5B3EF9D50A77}"/>
              </a:ext>
            </a:extLst>
          </p:cNvPr>
          <p:cNvGrpSpPr/>
          <p:nvPr/>
        </p:nvGrpSpPr>
        <p:grpSpPr>
          <a:xfrm>
            <a:off x="370872" y="4843892"/>
            <a:ext cx="6176458" cy="863048"/>
            <a:chOff x="648100" y="3562350"/>
            <a:chExt cx="3895005" cy="914400"/>
          </a:xfrm>
        </p:grpSpPr>
        <p:sp>
          <p:nvSpPr>
            <p:cNvPr id="63" name="Rectangle 62">
              <a:extLst>
                <a:ext uri="{FF2B5EF4-FFF2-40B4-BE49-F238E27FC236}">
                  <a16:creationId xmlns:a16="http://schemas.microsoft.com/office/drawing/2014/main" id="{A586CC5C-E604-4154-AFCB-1BC9B8B5E14F}"/>
                </a:ext>
              </a:extLst>
            </p:cNvPr>
            <p:cNvSpPr/>
            <p:nvPr/>
          </p:nvSpPr>
          <p:spPr>
            <a:xfrm>
              <a:off x="800500" y="3562350"/>
              <a:ext cx="3742605" cy="91440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64" name="Rectangle 63">
              <a:extLst>
                <a:ext uri="{FF2B5EF4-FFF2-40B4-BE49-F238E27FC236}">
                  <a16:creationId xmlns:a16="http://schemas.microsoft.com/office/drawing/2014/main" id="{42E068CF-A214-43AD-AC00-F3A1EEDBBC5F}"/>
                </a:ext>
              </a:extLst>
            </p:cNvPr>
            <p:cNvSpPr/>
            <p:nvPr/>
          </p:nvSpPr>
          <p:spPr>
            <a:xfrm>
              <a:off x="648100" y="3562350"/>
              <a:ext cx="152400" cy="9144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grpSp>
      <p:sp>
        <p:nvSpPr>
          <p:cNvPr id="65" name="Footer Text">
            <a:extLst>
              <a:ext uri="{FF2B5EF4-FFF2-40B4-BE49-F238E27FC236}">
                <a16:creationId xmlns:a16="http://schemas.microsoft.com/office/drawing/2014/main" id="{CF04CD31-EB6C-4483-89EF-D02FEB661B39}"/>
              </a:ext>
            </a:extLst>
          </p:cNvPr>
          <p:cNvSpPr txBox="1"/>
          <p:nvPr/>
        </p:nvSpPr>
        <p:spPr>
          <a:xfrm>
            <a:off x="679686" y="4812304"/>
            <a:ext cx="6346853" cy="933654"/>
          </a:xfrm>
          <a:prstGeom prst="rect">
            <a:avLst/>
          </a:prstGeom>
          <a:noFill/>
        </p:spPr>
        <p:txBody>
          <a:bodyPr wrap="square" lIns="0" tIns="0" rIns="0" bIns="0" rtlCol="0">
            <a:spAutoFit/>
          </a:bodyPr>
          <a:lstStyle/>
          <a:p>
            <a:r>
              <a:rPr lang="en-US" sz="1867" b="1" dirty="0">
                <a:solidFill>
                  <a:schemeClr val="accent3"/>
                </a:solidFill>
              </a:rPr>
              <a:t>Reflecting the paradigm in utilities’ internal organization</a:t>
            </a:r>
            <a:br>
              <a:rPr lang="en-US" sz="1333" dirty="0">
                <a:solidFill>
                  <a:schemeClr val="tx1">
                    <a:lumMod val="75000"/>
                    <a:lumOff val="25000"/>
                  </a:schemeClr>
                </a:solidFill>
              </a:rPr>
            </a:br>
            <a:r>
              <a:rPr lang="en-US" sz="1400" dirty="0">
                <a:solidFill>
                  <a:schemeClr val="tx1">
                    <a:lumMod val="75000"/>
                    <a:lumOff val="25000"/>
                  </a:schemeClr>
                </a:solidFill>
              </a:rPr>
              <a:t>A culture and governance shift is required to enhance non traditional functions (WRM, marketing, communication), to overcome conflicting goals of demand management and profitability, to diversify technical and procurement skills, etc.</a:t>
            </a:r>
          </a:p>
        </p:txBody>
      </p:sp>
      <p:sp>
        <p:nvSpPr>
          <p:cNvPr id="69" name="TextBox 68">
            <a:extLst>
              <a:ext uri="{FF2B5EF4-FFF2-40B4-BE49-F238E27FC236}">
                <a16:creationId xmlns:a16="http://schemas.microsoft.com/office/drawing/2014/main" id="{FBC77C0C-03AB-49B8-B2D4-9C33DEC5EA84}"/>
              </a:ext>
            </a:extLst>
          </p:cNvPr>
          <p:cNvSpPr txBox="1"/>
          <p:nvPr/>
        </p:nvSpPr>
        <p:spPr>
          <a:xfrm>
            <a:off x="7446609" y="1782587"/>
            <a:ext cx="4478021" cy="276999"/>
          </a:xfrm>
          <a:prstGeom prst="rect">
            <a:avLst/>
          </a:prstGeom>
          <a:noFill/>
        </p:spPr>
        <p:txBody>
          <a:bodyPr wrap="none" rtlCol="0">
            <a:spAutoFit/>
          </a:bodyPr>
          <a:lstStyle/>
          <a:p>
            <a:r>
              <a:rPr lang="en-US" sz="1200" b="1" dirty="0">
                <a:solidFill>
                  <a:schemeClr val="tx1">
                    <a:lumMod val="75000"/>
                    <a:lumOff val="25000"/>
                  </a:schemeClr>
                </a:solidFill>
              </a:rPr>
              <a:t>Water cycle managed by Malta Water Supply Corporation</a:t>
            </a:r>
            <a:endParaRPr lang="en-US" sz="1200" i="1" dirty="0">
              <a:solidFill>
                <a:schemeClr val="tx1">
                  <a:lumMod val="75000"/>
                  <a:lumOff val="25000"/>
                </a:schemeClr>
              </a:solidFill>
            </a:endParaRPr>
          </a:p>
        </p:txBody>
      </p:sp>
    </p:spTree>
    <p:extLst>
      <p:ext uri="{BB962C8B-B14F-4D97-AF65-F5344CB8AC3E}">
        <p14:creationId xmlns:p14="http://schemas.microsoft.com/office/powerpoint/2010/main" val="370114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p:cNvPicPr>
            <a:picLocks noGrp="1" noChangeAspect="1"/>
          </p:cNvPicPr>
          <p:nvPr>
            <p:ph type="pic" sz="quarter" idx="10"/>
          </p:nvPr>
        </p:nvPicPr>
        <p:blipFill rotWithShape="1">
          <a:blip r:embed="rId3" cstate="screen">
            <a:extLst>
              <a:ext uri="{28A0092B-C50C-407E-A947-70E740481C1C}">
                <a14:useLocalDpi xmlns:a14="http://schemas.microsoft.com/office/drawing/2010/main"/>
              </a:ext>
            </a:extLst>
          </a:blip>
          <a:srcRect r="-78"/>
          <a:stretch/>
        </p:blipFill>
        <p:spPr>
          <a:xfrm>
            <a:off x="0" y="1204332"/>
            <a:ext cx="12191998" cy="5644144"/>
          </a:xfrm>
          <a:solidFill>
            <a:srgbClr val="D5E6F3"/>
          </a:solidFill>
        </p:spPr>
      </p:pic>
      <p:sp>
        <p:nvSpPr>
          <p:cNvPr id="19" name="Rounded Rectangle 18"/>
          <p:cNvSpPr/>
          <p:nvPr/>
        </p:nvSpPr>
        <p:spPr bwMode="auto">
          <a:xfrm>
            <a:off x="620380" y="2514600"/>
            <a:ext cx="3556000" cy="1828800"/>
          </a:xfrm>
          <a:prstGeom prst="roundRect">
            <a:avLst>
              <a:gd name="adj" fmla="val 7654"/>
            </a:avLst>
          </a:prstGeom>
          <a:solidFill>
            <a:schemeClr val="bg1">
              <a:alpha val="75000"/>
            </a:schemeClr>
          </a:solidFill>
          <a:ln w="9525">
            <a:solidFill>
              <a:schemeClr val="accent1"/>
            </a:solidFill>
            <a:round/>
            <a:headEnd/>
            <a:tailEnd/>
          </a:ln>
        </p:spPr>
        <p:txBody>
          <a:bodyPr vert="horz" wrap="square" lIns="121920" tIns="60960" rIns="121920" bIns="60960" numCol="1" rtlCol="0" anchor="t" anchorCtr="0" compatLnSpc="1">
            <a:prstTxWarp prst="textNoShape">
              <a:avLst/>
            </a:prstTxWarp>
          </a:bodyPr>
          <a:lstStyle/>
          <a:p>
            <a:pPr algn="ctr"/>
            <a:endParaRPr lang="en-US" sz="2400" dirty="0">
              <a:solidFill>
                <a:schemeClr val="bg1"/>
              </a:solidFill>
            </a:endParaRPr>
          </a:p>
        </p:txBody>
      </p:sp>
      <p:sp>
        <p:nvSpPr>
          <p:cNvPr id="20" name="Rounded Rectangle 19"/>
          <p:cNvSpPr/>
          <p:nvPr/>
        </p:nvSpPr>
        <p:spPr bwMode="auto">
          <a:xfrm>
            <a:off x="4318000" y="2514600"/>
            <a:ext cx="3556000" cy="1828800"/>
          </a:xfrm>
          <a:prstGeom prst="roundRect">
            <a:avLst>
              <a:gd name="adj" fmla="val 7654"/>
            </a:avLst>
          </a:prstGeom>
          <a:solidFill>
            <a:schemeClr val="bg1">
              <a:alpha val="75000"/>
            </a:schemeClr>
          </a:solidFill>
          <a:ln w="9525">
            <a:solidFill>
              <a:schemeClr val="accent2"/>
            </a:solidFill>
            <a:round/>
            <a:headEnd/>
            <a:tailEnd/>
          </a:ln>
        </p:spPr>
        <p:txBody>
          <a:bodyPr vert="horz" wrap="square" lIns="121920" tIns="60960" rIns="121920" bIns="60960" numCol="1" rtlCol="0" anchor="t" anchorCtr="0" compatLnSpc="1">
            <a:prstTxWarp prst="textNoShape">
              <a:avLst/>
            </a:prstTxWarp>
          </a:bodyPr>
          <a:lstStyle/>
          <a:p>
            <a:pPr algn="ctr"/>
            <a:endParaRPr lang="en-US" sz="2400" dirty="0"/>
          </a:p>
        </p:txBody>
      </p:sp>
      <p:sp>
        <p:nvSpPr>
          <p:cNvPr id="22" name="Rounded Rectangle 21"/>
          <p:cNvSpPr/>
          <p:nvPr/>
        </p:nvSpPr>
        <p:spPr bwMode="auto">
          <a:xfrm>
            <a:off x="8015621" y="2514600"/>
            <a:ext cx="3556000" cy="1828800"/>
          </a:xfrm>
          <a:prstGeom prst="roundRect">
            <a:avLst>
              <a:gd name="adj" fmla="val 7654"/>
            </a:avLst>
          </a:prstGeom>
          <a:solidFill>
            <a:schemeClr val="bg1">
              <a:alpha val="75000"/>
            </a:schemeClr>
          </a:solidFill>
          <a:ln w="9525">
            <a:solidFill>
              <a:schemeClr val="accent3"/>
            </a:solidFill>
            <a:round/>
            <a:headEnd/>
            <a:tailEnd/>
          </a:ln>
        </p:spPr>
        <p:txBody>
          <a:bodyPr vert="horz" wrap="square" lIns="121920" tIns="60960" rIns="121920" bIns="60960" numCol="1" rtlCol="0" anchor="t" anchorCtr="0" compatLnSpc="1">
            <a:prstTxWarp prst="textNoShape">
              <a:avLst/>
            </a:prstTxWarp>
          </a:bodyPr>
          <a:lstStyle/>
          <a:p>
            <a:pPr algn="ctr"/>
            <a:endParaRPr lang="en-US" sz="2400" dirty="0"/>
          </a:p>
        </p:txBody>
      </p:sp>
      <p:sp>
        <p:nvSpPr>
          <p:cNvPr id="24" name="Rectangular Callout 23"/>
          <p:cNvSpPr>
            <a:spLocks noChangeAspect="1"/>
          </p:cNvSpPr>
          <p:nvPr/>
        </p:nvSpPr>
        <p:spPr>
          <a:xfrm>
            <a:off x="909909" y="2118680"/>
            <a:ext cx="1011844" cy="813445"/>
          </a:xfrm>
          <a:prstGeom prst="wedgeRectCallou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31" name="Rectangular Callout 30"/>
          <p:cNvSpPr>
            <a:spLocks noChangeAspect="1"/>
          </p:cNvSpPr>
          <p:nvPr/>
        </p:nvSpPr>
        <p:spPr>
          <a:xfrm>
            <a:off x="8444925" y="2118680"/>
            <a:ext cx="1011844" cy="813445"/>
          </a:xfrm>
          <a:prstGeom prst="wedgeRectCallou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34" name="Rectangular Callout 33"/>
          <p:cNvSpPr>
            <a:spLocks noChangeAspect="1"/>
          </p:cNvSpPr>
          <p:nvPr/>
        </p:nvSpPr>
        <p:spPr>
          <a:xfrm>
            <a:off x="4669109" y="2118680"/>
            <a:ext cx="1011844" cy="813445"/>
          </a:xfrm>
          <a:prstGeom prst="wedgeRectCallou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grpSp>
        <p:nvGrpSpPr>
          <p:cNvPr id="7" name="Group 59"/>
          <p:cNvGrpSpPr/>
          <p:nvPr/>
        </p:nvGrpSpPr>
        <p:grpSpPr>
          <a:xfrm>
            <a:off x="8444924" y="3225859"/>
            <a:ext cx="2860413" cy="996086"/>
            <a:chOff x="4597685" y="3914331"/>
            <a:chExt cx="2145310" cy="747065"/>
          </a:xfrm>
        </p:grpSpPr>
        <p:sp>
          <p:nvSpPr>
            <p:cNvPr id="52" name="TextBox 51"/>
            <p:cNvSpPr txBox="1"/>
            <p:nvPr/>
          </p:nvSpPr>
          <p:spPr>
            <a:xfrm>
              <a:off x="4597686" y="3914331"/>
              <a:ext cx="2145309" cy="184666"/>
            </a:xfrm>
            <a:prstGeom prst="rect">
              <a:avLst/>
            </a:prstGeom>
            <a:noFill/>
          </p:spPr>
          <p:txBody>
            <a:bodyPr wrap="square" lIns="0" tIns="0" rIns="0" bIns="0" rtlCol="0" anchor="t">
              <a:spAutoFit/>
            </a:bodyPr>
            <a:lstStyle/>
            <a:p>
              <a:r>
                <a:rPr lang="en-US" sz="1600" b="1" dirty="0">
                  <a:solidFill>
                    <a:schemeClr val="tx1">
                      <a:lumMod val="75000"/>
                      <a:lumOff val="25000"/>
                    </a:schemeClr>
                  </a:solidFill>
                </a:rPr>
                <a:t>Unconcerned Utilities</a:t>
              </a:r>
              <a:endParaRPr lang="en-US" sz="2000" b="1" dirty="0">
                <a:solidFill>
                  <a:schemeClr val="tx1">
                    <a:lumMod val="75000"/>
                    <a:lumOff val="25000"/>
                  </a:schemeClr>
                </a:solidFill>
              </a:endParaRPr>
            </a:p>
          </p:txBody>
        </p:sp>
        <p:sp>
          <p:nvSpPr>
            <p:cNvPr id="53" name="TextBox 52"/>
            <p:cNvSpPr txBox="1"/>
            <p:nvPr/>
          </p:nvSpPr>
          <p:spPr>
            <a:xfrm>
              <a:off x="4597685" y="4107397"/>
              <a:ext cx="2039094" cy="553999"/>
            </a:xfrm>
            <a:prstGeom prst="rect">
              <a:avLst/>
            </a:prstGeom>
            <a:noFill/>
          </p:spPr>
          <p:txBody>
            <a:bodyPr wrap="square" lIns="0" tIns="0" rIns="0" bIns="0" rtlCol="0" anchor="t">
              <a:spAutoFit/>
            </a:bodyPr>
            <a:lstStyle/>
            <a:p>
              <a:pPr defTabSz="1219170">
                <a:spcBef>
                  <a:spcPct val="20000"/>
                </a:spcBef>
                <a:defRPr/>
              </a:pPr>
              <a:r>
                <a:rPr lang="en-US" sz="1200" dirty="0">
                  <a:solidFill>
                    <a:schemeClr val="tx1">
                      <a:lumMod val="75000"/>
                      <a:lumOff val="25000"/>
                    </a:schemeClr>
                  </a:solidFill>
                </a:rPr>
                <a:t>Cities worldwide continue to rely on traditional solutions based on abundant resources and engineering approaches to increasing water supplies</a:t>
              </a:r>
            </a:p>
          </p:txBody>
        </p:sp>
      </p:grpSp>
      <p:sp>
        <p:nvSpPr>
          <p:cNvPr id="69" name="Down Arrow Callout 68"/>
          <p:cNvSpPr/>
          <p:nvPr/>
        </p:nvSpPr>
        <p:spPr>
          <a:xfrm rot="10800000">
            <a:off x="-1" y="4914169"/>
            <a:ext cx="12191999" cy="1424484"/>
          </a:xfrm>
          <a:prstGeom prst="downArrowCallout">
            <a:avLst>
              <a:gd name="adj1" fmla="val 24468"/>
              <a:gd name="adj2" fmla="val 12234"/>
              <a:gd name="adj3" fmla="val 9681"/>
              <a:gd name="adj4" fmla="val 90319"/>
            </a:avLst>
          </a:prstGeom>
          <a:solidFill>
            <a:schemeClr val="accent1">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70" name="Footer Text"/>
          <p:cNvSpPr txBox="1"/>
          <p:nvPr/>
        </p:nvSpPr>
        <p:spPr>
          <a:xfrm>
            <a:off x="987898" y="5268709"/>
            <a:ext cx="10229175" cy="697563"/>
          </a:xfrm>
          <a:prstGeom prst="rect">
            <a:avLst/>
          </a:prstGeom>
          <a:noFill/>
        </p:spPr>
        <p:txBody>
          <a:bodyPr wrap="square" lIns="0" tIns="0" rIns="0" bIns="0" rtlCol="0">
            <a:spAutoFit/>
          </a:bodyPr>
          <a:lstStyle/>
          <a:p>
            <a:pPr algn="ctr"/>
            <a:r>
              <a:rPr lang="en-US" sz="1867" b="1" dirty="0">
                <a:solidFill>
                  <a:schemeClr val="bg1"/>
                </a:solidFill>
              </a:rPr>
              <a:t>Shifting the mindset towards resilience through diversification</a:t>
            </a:r>
          </a:p>
          <a:p>
            <a:pPr algn="ctr"/>
            <a:r>
              <a:rPr lang="en-US" sz="1333" dirty="0">
                <a:solidFill>
                  <a:schemeClr val="bg1"/>
                </a:solidFill>
              </a:rPr>
              <a:t>The </a:t>
            </a:r>
            <a:r>
              <a:rPr lang="en-US" sz="1333" b="1" dirty="0">
                <a:solidFill>
                  <a:schemeClr val="bg1"/>
                </a:solidFill>
              </a:rPr>
              <a:t>mindset must shift </a:t>
            </a:r>
            <a:r>
              <a:rPr lang="en-US" sz="1333" dirty="0">
                <a:solidFill>
                  <a:schemeClr val="bg1"/>
                </a:solidFill>
              </a:rPr>
              <a:t>away from linear solutions, to embrace more integrated approaches. To support this, there is tremendous scope to </a:t>
            </a:r>
            <a:r>
              <a:rPr lang="en-US" sz="1333" b="1" dirty="0">
                <a:solidFill>
                  <a:schemeClr val="bg1"/>
                </a:solidFill>
              </a:rPr>
              <a:t>demystify</a:t>
            </a:r>
            <a:r>
              <a:rPr lang="en-US" sz="1333" dirty="0">
                <a:solidFill>
                  <a:schemeClr val="bg1"/>
                </a:solidFill>
              </a:rPr>
              <a:t> some of the existing, practical solutions to get there, and </a:t>
            </a:r>
            <a:r>
              <a:rPr lang="en-US" sz="1333" b="1" dirty="0">
                <a:solidFill>
                  <a:schemeClr val="bg1"/>
                </a:solidFill>
              </a:rPr>
              <a:t>unleash</a:t>
            </a:r>
            <a:r>
              <a:rPr lang="en-US" sz="1333" dirty="0">
                <a:solidFill>
                  <a:schemeClr val="bg1"/>
                </a:solidFill>
              </a:rPr>
              <a:t> the potential to tackle physical scarcity</a:t>
            </a:r>
          </a:p>
        </p:txBody>
      </p:sp>
      <p:sp>
        <p:nvSpPr>
          <p:cNvPr id="4" name="Title 3"/>
          <p:cNvSpPr>
            <a:spLocks noGrp="1"/>
          </p:cNvSpPr>
          <p:nvPr>
            <p:ph type="title"/>
          </p:nvPr>
        </p:nvSpPr>
        <p:spPr/>
        <p:txBody>
          <a:bodyPr/>
          <a:lstStyle/>
          <a:p>
            <a:r>
              <a:rPr lang="en-US" dirty="0"/>
              <a:t>Urban Water Security under Scarcity</a:t>
            </a:r>
          </a:p>
        </p:txBody>
      </p:sp>
      <p:sp>
        <p:nvSpPr>
          <p:cNvPr id="8" name="Text Placeholder 7"/>
          <p:cNvSpPr>
            <a:spLocks noGrp="1"/>
          </p:cNvSpPr>
          <p:nvPr>
            <p:ph type="body" sz="half" idx="2"/>
          </p:nvPr>
        </p:nvSpPr>
        <p:spPr/>
        <p:txBody>
          <a:bodyPr/>
          <a:lstStyle/>
          <a:p>
            <a:r>
              <a:rPr lang="en-US" dirty="0"/>
              <a:t>A new pathway to urban water security</a:t>
            </a:r>
          </a:p>
        </p:txBody>
      </p:sp>
      <p:grpSp>
        <p:nvGrpSpPr>
          <p:cNvPr id="57" name="Group 59"/>
          <p:cNvGrpSpPr/>
          <p:nvPr/>
        </p:nvGrpSpPr>
        <p:grpSpPr>
          <a:xfrm>
            <a:off x="1017425" y="3225861"/>
            <a:ext cx="2718792" cy="996082"/>
            <a:chOff x="4597685" y="3914331"/>
            <a:chExt cx="2039094" cy="747061"/>
          </a:xfrm>
        </p:grpSpPr>
        <p:sp>
          <p:nvSpPr>
            <p:cNvPr id="58" name="TextBox 57"/>
            <p:cNvSpPr txBox="1"/>
            <p:nvPr/>
          </p:nvSpPr>
          <p:spPr>
            <a:xfrm>
              <a:off x="4597686" y="3914331"/>
              <a:ext cx="2039093" cy="184666"/>
            </a:xfrm>
            <a:prstGeom prst="rect">
              <a:avLst/>
            </a:prstGeom>
            <a:noFill/>
          </p:spPr>
          <p:txBody>
            <a:bodyPr wrap="square" lIns="0" tIns="0" rIns="0" bIns="0" rtlCol="0" anchor="t">
              <a:spAutoFit/>
            </a:bodyPr>
            <a:lstStyle/>
            <a:p>
              <a:r>
                <a:rPr lang="en-US" sz="1600" b="1" dirty="0">
                  <a:solidFill>
                    <a:schemeClr val="tx1">
                      <a:lumMod val="75000"/>
                      <a:lumOff val="25000"/>
                    </a:schemeClr>
                  </a:solidFill>
                </a:rPr>
                <a:t>Unprecedented Challenges</a:t>
              </a:r>
              <a:endParaRPr lang="en-US" sz="1867" b="1" dirty="0">
                <a:solidFill>
                  <a:schemeClr val="tx1">
                    <a:lumMod val="75000"/>
                    <a:lumOff val="25000"/>
                  </a:schemeClr>
                </a:solidFill>
              </a:endParaRPr>
            </a:p>
          </p:txBody>
        </p:sp>
        <p:sp>
          <p:nvSpPr>
            <p:cNvPr id="59" name="TextBox 58"/>
            <p:cNvSpPr txBox="1"/>
            <p:nvPr/>
          </p:nvSpPr>
          <p:spPr>
            <a:xfrm>
              <a:off x="4597685" y="4107394"/>
              <a:ext cx="2039094" cy="553998"/>
            </a:xfrm>
            <a:prstGeom prst="rect">
              <a:avLst/>
            </a:prstGeom>
            <a:noFill/>
          </p:spPr>
          <p:txBody>
            <a:bodyPr wrap="square" lIns="0" tIns="0" rIns="0" bIns="0" rtlCol="0" anchor="t">
              <a:spAutoFit/>
            </a:bodyPr>
            <a:lstStyle/>
            <a:p>
              <a:pPr defTabSz="1219170">
                <a:spcBef>
                  <a:spcPct val="20000"/>
                </a:spcBef>
                <a:defRPr/>
              </a:pPr>
              <a:r>
                <a:rPr lang="en-US" sz="1200" dirty="0">
                  <a:solidFill>
                    <a:schemeClr val="tx1">
                      <a:lumMod val="75000"/>
                      <a:lumOff val="25000"/>
                    </a:schemeClr>
                  </a:solidFill>
                </a:rPr>
                <a:t>Population growth, urbanization, economic and climate change are looming over urban water security in the region</a:t>
              </a:r>
            </a:p>
          </p:txBody>
        </p:sp>
      </p:grpSp>
      <p:grpSp>
        <p:nvGrpSpPr>
          <p:cNvPr id="61" name="Group 59"/>
          <p:cNvGrpSpPr/>
          <p:nvPr/>
        </p:nvGrpSpPr>
        <p:grpSpPr>
          <a:xfrm>
            <a:off x="4691958" y="3225859"/>
            <a:ext cx="2860412" cy="1033023"/>
            <a:chOff x="4597685" y="3914331"/>
            <a:chExt cx="2145309" cy="774767"/>
          </a:xfrm>
        </p:grpSpPr>
        <p:sp>
          <p:nvSpPr>
            <p:cNvPr id="62" name="TextBox 61"/>
            <p:cNvSpPr txBox="1"/>
            <p:nvPr/>
          </p:nvSpPr>
          <p:spPr>
            <a:xfrm>
              <a:off x="4597686" y="3914331"/>
              <a:ext cx="2145308" cy="369332"/>
            </a:xfrm>
            <a:prstGeom prst="rect">
              <a:avLst/>
            </a:prstGeom>
            <a:noFill/>
          </p:spPr>
          <p:txBody>
            <a:bodyPr wrap="square" lIns="0" tIns="0" rIns="0" bIns="0" rtlCol="0" anchor="t">
              <a:spAutoFit/>
            </a:bodyPr>
            <a:lstStyle/>
            <a:p>
              <a:r>
                <a:rPr lang="en-US" sz="1600" b="1" dirty="0">
                  <a:solidFill>
                    <a:schemeClr val="tx1">
                      <a:lumMod val="75000"/>
                      <a:lumOff val="25000"/>
                    </a:schemeClr>
                  </a:solidFill>
                </a:rPr>
                <a:t>Unsustainable Resource Management</a:t>
              </a:r>
              <a:endParaRPr lang="en-US" sz="1867" b="1" dirty="0">
                <a:solidFill>
                  <a:schemeClr val="tx1">
                    <a:lumMod val="75000"/>
                    <a:lumOff val="25000"/>
                  </a:schemeClr>
                </a:solidFill>
              </a:endParaRPr>
            </a:p>
          </p:txBody>
        </p:sp>
        <p:sp>
          <p:nvSpPr>
            <p:cNvPr id="63" name="TextBox 62"/>
            <p:cNvSpPr txBox="1"/>
            <p:nvPr/>
          </p:nvSpPr>
          <p:spPr>
            <a:xfrm>
              <a:off x="4597685" y="4107400"/>
              <a:ext cx="2039094" cy="581698"/>
            </a:xfrm>
            <a:prstGeom prst="rect">
              <a:avLst/>
            </a:prstGeom>
            <a:noFill/>
          </p:spPr>
          <p:txBody>
            <a:bodyPr wrap="square" lIns="0" tIns="0" rIns="0" bIns="0" rtlCol="0" anchor="t">
              <a:spAutoFit/>
            </a:bodyPr>
            <a:lstStyle/>
            <a:p>
              <a:pPr defTabSz="1219170">
                <a:spcBef>
                  <a:spcPct val="20000"/>
                </a:spcBef>
                <a:defRPr/>
              </a:pPr>
              <a:endParaRPr lang="en-US" sz="1200" dirty="0">
                <a:solidFill>
                  <a:schemeClr val="tx1">
                    <a:lumMod val="75000"/>
                    <a:lumOff val="25000"/>
                  </a:schemeClr>
                </a:solidFill>
              </a:endParaRPr>
            </a:p>
            <a:p>
              <a:pPr defTabSz="1219170">
                <a:spcBef>
                  <a:spcPct val="20000"/>
                </a:spcBef>
                <a:defRPr/>
              </a:pPr>
              <a:r>
                <a:rPr lang="en-US" sz="1200" dirty="0">
                  <a:solidFill>
                    <a:schemeClr val="tx1">
                      <a:lumMod val="75000"/>
                      <a:lumOff val="25000"/>
                    </a:schemeClr>
                  </a:solidFill>
                </a:rPr>
                <a:t>Putting the region on a dangerous path towards major water crises in many countries</a:t>
              </a:r>
            </a:p>
          </p:txBody>
        </p:sp>
      </p:grpSp>
    </p:spTree>
    <p:extLst>
      <p:ext uri="{BB962C8B-B14F-4D97-AF65-F5344CB8AC3E}">
        <p14:creationId xmlns:p14="http://schemas.microsoft.com/office/powerpoint/2010/main" val="1132666825"/>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par>
                                <p:cTn id="10" presetID="2" presetClass="entr" presetSubtype="4" accel="50000" decel="50000" fill="hold" grpId="0" nodeType="with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additive="base">
                                        <p:cTn id="12" dur="500" fill="hold"/>
                                        <p:tgtEl>
                                          <p:spTgt spid="19"/>
                                        </p:tgtEl>
                                        <p:attrNameLst>
                                          <p:attrName>ppt_x</p:attrName>
                                        </p:attrNameLst>
                                      </p:cBhvr>
                                      <p:tavLst>
                                        <p:tav tm="0">
                                          <p:val>
                                            <p:strVal val="#ppt_x"/>
                                          </p:val>
                                        </p:tav>
                                        <p:tav tm="100000">
                                          <p:val>
                                            <p:strVal val="#ppt_x"/>
                                          </p:val>
                                        </p:tav>
                                      </p:tavLst>
                                    </p:anim>
                                    <p:anim calcmode="lin" valueType="num">
                                      <p:cBhvr additive="base">
                                        <p:cTn id="13" dur="500" fill="hold"/>
                                        <p:tgtEl>
                                          <p:spTgt spid="19"/>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53" presetClass="entr" presetSubtype="0" fill="hold" grpId="0" nodeType="afterEffect">
                                  <p:stCondLst>
                                    <p:cond delay="0"/>
                                  </p:stCondLst>
                                  <p:childTnLst>
                                    <p:set>
                                      <p:cBhvr>
                                        <p:cTn id="16" dur="1" fill="hold">
                                          <p:stCondLst>
                                            <p:cond delay="0"/>
                                          </p:stCondLst>
                                        </p:cTn>
                                        <p:tgtEl>
                                          <p:spTgt spid="34"/>
                                        </p:tgtEl>
                                        <p:attrNameLst>
                                          <p:attrName>style.visibility</p:attrName>
                                        </p:attrNameLst>
                                      </p:cBhvr>
                                      <p:to>
                                        <p:strVal val="visible"/>
                                      </p:to>
                                    </p:set>
                                    <p:anim calcmode="lin" valueType="num">
                                      <p:cBhvr>
                                        <p:cTn id="17" dur="500" fill="hold"/>
                                        <p:tgtEl>
                                          <p:spTgt spid="34"/>
                                        </p:tgtEl>
                                        <p:attrNameLst>
                                          <p:attrName>ppt_w</p:attrName>
                                        </p:attrNameLst>
                                      </p:cBhvr>
                                      <p:tavLst>
                                        <p:tav tm="0">
                                          <p:val>
                                            <p:fltVal val="0"/>
                                          </p:val>
                                        </p:tav>
                                        <p:tav tm="100000">
                                          <p:val>
                                            <p:strVal val="#ppt_w"/>
                                          </p:val>
                                        </p:tav>
                                      </p:tavLst>
                                    </p:anim>
                                    <p:anim calcmode="lin" valueType="num">
                                      <p:cBhvr>
                                        <p:cTn id="18" dur="500" fill="hold"/>
                                        <p:tgtEl>
                                          <p:spTgt spid="34"/>
                                        </p:tgtEl>
                                        <p:attrNameLst>
                                          <p:attrName>ppt_h</p:attrName>
                                        </p:attrNameLst>
                                      </p:cBhvr>
                                      <p:tavLst>
                                        <p:tav tm="0">
                                          <p:val>
                                            <p:fltVal val="0"/>
                                          </p:val>
                                        </p:tav>
                                        <p:tav tm="100000">
                                          <p:val>
                                            <p:strVal val="#ppt_h"/>
                                          </p:val>
                                        </p:tav>
                                      </p:tavLst>
                                    </p:anim>
                                    <p:animEffect transition="in" filter="fade">
                                      <p:cBhvr>
                                        <p:cTn id="19" dur="500"/>
                                        <p:tgtEl>
                                          <p:spTgt spid="34"/>
                                        </p:tgtEl>
                                      </p:cBhvr>
                                    </p:animEffect>
                                  </p:childTnLst>
                                </p:cTn>
                              </p:par>
                              <p:par>
                                <p:cTn id="20" presetID="2" presetClass="entr" presetSubtype="4" accel="50000" decel="50000"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 calcmode="lin" valueType="num">
                                      <p:cBhvr additive="base">
                                        <p:cTn id="22" dur="500" fill="hold"/>
                                        <p:tgtEl>
                                          <p:spTgt spid="20"/>
                                        </p:tgtEl>
                                        <p:attrNameLst>
                                          <p:attrName>ppt_x</p:attrName>
                                        </p:attrNameLst>
                                      </p:cBhvr>
                                      <p:tavLst>
                                        <p:tav tm="0">
                                          <p:val>
                                            <p:strVal val="#ppt_x"/>
                                          </p:val>
                                        </p:tav>
                                        <p:tav tm="100000">
                                          <p:val>
                                            <p:strVal val="#ppt_x"/>
                                          </p:val>
                                        </p:tav>
                                      </p:tavLst>
                                    </p:anim>
                                    <p:anim calcmode="lin" valueType="num">
                                      <p:cBhvr additive="base">
                                        <p:cTn id="23" dur="500" fill="hold"/>
                                        <p:tgtEl>
                                          <p:spTgt spid="20"/>
                                        </p:tgtEl>
                                        <p:attrNameLst>
                                          <p:attrName>ppt_y</p:attrName>
                                        </p:attrNameLst>
                                      </p:cBhvr>
                                      <p:tavLst>
                                        <p:tav tm="0">
                                          <p:val>
                                            <p:strVal val="1+#ppt_h/2"/>
                                          </p:val>
                                        </p:tav>
                                        <p:tav tm="100000">
                                          <p:val>
                                            <p:strVal val="#ppt_y"/>
                                          </p:val>
                                        </p:tav>
                                      </p:tavLst>
                                    </p:anim>
                                  </p:childTnLst>
                                </p:cTn>
                              </p:par>
                            </p:childTnLst>
                          </p:cTn>
                        </p:par>
                        <p:par>
                          <p:cTn id="24" fill="hold">
                            <p:stCondLst>
                              <p:cond delay="1000"/>
                            </p:stCondLst>
                            <p:childTnLst>
                              <p:par>
                                <p:cTn id="25" presetID="53" presetClass="entr" presetSubtype="0" fill="hold" grpId="0" nodeType="afterEffect">
                                  <p:stCondLst>
                                    <p:cond delay="0"/>
                                  </p:stCondLst>
                                  <p:childTnLst>
                                    <p:set>
                                      <p:cBhvr>
                                        <p:cTn id="26" dur="1" fill="hold">
                                          <p:stCondLst>
                                            <p:cond delay="0"/>
                                          </p:stCondLst>
                                        </p:cTn>
                                        <p:tgtEl>
                                          <p:spTgt spid="31"/>
                                        </p:tgtEl>
                                        <p:attrNameLst>
                                          <p:attrName>style.visibility</p:attrName>
                                        </p:attrNameLst>
                                      </p:cBhvr>
                                      <p:to>
                                        <p:strVal val="visible"/>
                                      </p:to>
                                    </p:set>
                                    <p:anim calcmode="lin" valueType="num">
                                      <p:cBhvr>
                                        <p:cTn id="27" dur="500" fill="hold"/>
                                        <p:tgtEl>
                                          <p:spTgt spid="31"/>
                                        </p:tgtEl>
                                        <p:attrNameLst>
                                          <p:attrName>ppt_w</p:attrName>
                                        </p:attrNameLst>
                                      </p:cBhvr>
                                      <p:tavLst>
                                        <p:tav tm="0">
                                          <p:val>
                                            <p:fltVal val="0"/>
                                          </p:val>
                                        </p:tav>
                                        <p:tav tm="100000">
                                          <p:val>
                                            <p:strVal val="#ppt_w"/>
                                          </p:val>
                                        </p:tav>
                                      </p:tavLst>
                                    </p:anim>
                                    <p:anim calcmode="lin" valueType="num">
                                      <p:cBhvr>
                                        <p:cTn id="28" dur="500" fill="hold"/>
                                        <p:tgtEl>
                                          <p:spTgt spid="31"/>
                                        </p:tgtEl>
                                        <p:attrNameLst>
                                          <p:attrName>ppt_h</p:attrName>
                                        </p:attrNameLst>
                                      </p:cBhvr>
                                      <p:tavLst>
                                        <p:tav tm="0">
                                          <p:val>
                                            <p:fltVal val="0"/>
                                          </p:val>
                                        </p:tav>
                                        <p:tav tm="100000">
                                          <p:val>
                                            <p:strVal val="#ppt_h"/>
                                          </p:val>
                                        </p:tav>
                                      </p:tavLst>
                                    </p:anim>
                                    <p:animEffect transition="in" filter="fade">
                                      <p:cBhvr>
                                        <p:cTn id="29" dur="500"/>
                                        <p:tgtEl>
                                          <p:spTgt spid="31"/>
                                        </p:tgtEl>
                                      </p:cBhvr>
                                    </p:animEffect>
                                  </p:childTnLst>
                                </p:cTn>
                              </p:par>
                              <p:par>
                                <p:cTn id="30" presetID="2" presetClass="entr" presetSubtype="4" accel="50000" decel="50000" fill="hold" grpId="0" nodeType="withEffect">
                                  <p:stCondLst>
                                    <p:cond delay="0"/>
                                  </p:stCondLst>
                                  <p:childTnLst>
                                    <p:set>
                                      <p:cBhvr>
                                        <p:cTn id="31" dur="1" fill="hold">
                                          <p:stCondLst>
                                            <p:cond delay="0"/>
                                          </p:stCondLst>
                                        </p:cTn>
                                        <p:tgtEl>
                                          <p:spTgt spid="22"/>
                                        </p:tgtEl>
                                        <p:attrNameLst>
                                          <p:attrName>style.visibility</p:attrName>
                                        </p:attrNameLst>
                                      </p:cBhvr>
                                      <p:to>
                                        <p:strVal val="visible"/>
                                      </p:to>
                                    </p:set>
                                    <p:anim calcmode="lin" valueType="num">
                                      <p:cBhvr additive="base">
                                        <p:cTn id="32" dur="500" fill="hold"/>
                                        <p:tgtEl>
                                          <p:spTgt spid="22"/>
                                        </p:tgtEl>
                                        <p:attrNameLst>
                                          <p:attrName>ppt_x</p:attrName>
                                        </p:attrNameLst>
                                      </p:cBhvr>
                                      <p:tavLst>
                                        <p:tav tm="0">
                                          <p:val>
                                            <p:strVal val="#ppt_x"/>
                                          </p:val>
                                        </p:tav>
                                        <p:tav tm="100000">
                                          <p:val>
                                            <p:strVal val="#ppt_x"/>
                                          </p:val>
                                        </p:tav>
                                      </p:tavLst>
                                    </p:anim>
                                    <p:anim calcmode="lin" valueType="num">
                                      <p:cBhvr additive="base">
                                        <p:cTn id="33" dur="500" fill="hold"/>
                                        <p:tgtEl>
                                          <p:spTgt spid="22"/>
                                        </p:tgtEl>
                                        <p:attrNameLst>
                                          <p:attrName>ppt_y</p:attrName>
                                        </p:attrNameLst>
                                      </p:cBhvr>
                                      <p:tavLst>
                                        <p:tav tm="0">
                                          <p:val>
                                            <p:strVal val="1+#ppt_h/2"/>
                                          </p:val>
                                        </p:tav>
                                        <p:tav tm="100000">
                                          <p:val>
                                            <p:strVal val="#ppt_y"/>
                                          </p:val>
                                        </p:tav>
                                      </p:tavLst>
                                    </p:anim>
                                  </p:childTnLst>
                                </p:cTn>
                              </p:par>
                            </p:childTnLst>
                          </p:cTn>
                        </p:par>
                        <p:par>
                          <p:cTn id="34" fill="hold">
                            <p:stCondLst>
                              <p:cond delay="1500"/>
                            </p:stCondLst>
                            <p:childTnLst>
                              <p:par>
                                <p:cTn id="35" presetID="22" presetClass="entr" presetSubtype="8" fill="hold" nodeType="afterEffect">
                                  <p:stCondLst>
                                    <p:cond delay="0"/>
                                  </p:stCondLst>
                                  <p:childTnLst>
                                    <p:set>
                                      <p:cBhvr>
                                        <p:cTn id="36" dur="1" fill="hold">
                                          <p:stCondLst>
                                            <p:cond delay="0"/>
                                          </p:stCondLst>
                                        </p:cTn>
                                        <p:tgtEl>
                                          <p:spTgt spid="57"/>
                                        </p:tgtEl>
                                        <p:attrNameLst>
                                          <p:attrName>style.visibility</p:attrName>
                                        </p:attrNameLst>
                                      </p:cBhvr>
                                      <p:to>
                                        <p:strVal val="visible"/>
                                      </p:to>
                                    </p:set>
                                    <p:animEffect transition="in" filter="wipe(left)">
                                      <p:cBhvr>
                                        <p:cTn id="37" dur="500"/>
                                        <p:tgtEl>
                                          <p:spTgt spid="57"/>
                                        </p:tgtEl>
                                      </p:cBhvr>
                                    </p:animEffect>
                                  </p:childTnLst>
                                </p:cTn>
                              </p:par>
                            </p:childTnLst>
                          </p:cTn>
                        </p:par>
                        <p:par>
                          <p:cTn id="38" fill="hold">
                            <p:stCondLst>
                              <p:cond delay="2000"/>
                            </p:stCondLst>
                            <p:childTnLst>
                              <p:par>
                                <p:cTn id="39" presetID="22" presetClass="entr" presetSubtype="8" fill="hold" nodeType="afterEffect">
                                  <p:stCondLst>
                                    <p:cond delay="0"/>
                                  </p:stCondLst>
                                  <p:childTnLst>
                                    <p:set>
                                      <p:cBhvr>
                                        <p:cTn id="40" dur="1" fill="hold">
                                          <p:stCondLst>
                                            <p:cond delay="0"/>
                                          </p:stCondLst>
                                        </p:cTn>
                                        <p:tgtEl>
                                          <p:spTgt spid="61"/>
                                        </p:tgtEl>
                                        <p:attrNameLst>
                                          <p:attrName>style.visibility</p:attrName>
                                        </p:attrNameLst>
                                      </p:cBhvr>
                                      <p:to>
                                        <p:strVal val="visible"/>
                                      </p:to>
                                    </p:set>
                                    <p:animEffect transition="in" filter="wipe(left)">
                                      <p:cBhvr>
                                        <p:cTn id="41" dur="500"/>
                                        <p:tgtEl>
                                          <p:spTgt spid="61"/>
                                        </p:tgtEl>
                                      </p:cBhvr>
                                    </p:animEffect>
                                  </p:childTnLst>
                                </p:cTn>
                              </p:par>
                            </p:childTnLst>
                          </p:cTn>
                        </p:par>
                        <p:par>
                          <p:cTn id="42" fill="hold">
                            <p:stCondLst>
                              <p:cond delay="2500"/>
                            </p:stCondLst>
                            <p:childTnLst>
                              <p:par>
                                <p:cTn id="43" presetID="22" presetClass="entr" presetSubtype="8" fill="hold" nodeType="after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wipe(left)">
                                      <p:cBhvr>
                                        <p:cTn id="45" dur="500"/>
                                        <p:tgtEl>
                                          <p:spTgt spid="7"/>
                                        </p:tgtEl>
                                      </p:cBhvr>
                                    </p:animEffect>
                                  </p:childTnLst>
                                </p:cTn>
                              </p:par>
                            </p:childTnLst>
                          </p:cTn>
                        </p:par>
                        <p:par>
                          <p:cTn id="46" fill="hold">
                            <p:stCondLst>
                              <p:cond delay="3000"/>
                            </p:stCondLst>
                            <p:childTnLst>
                              <p:par>
                                <p:cTn id="47" presetID="2" presetClass="entr" presetSubtype="4" accel="50000" decel="50000" fill="hold" grpId="0" nodeType="afterEffect">
                                  <p:stCondLst>
                                    <p:cond delay="0"/>
                                  </p:stCondLst>
                                  <p:childTnLst>
                                    <p:set>
                                      <p:cBhvr>
                                        <p:cTn id="48" dur="1" fill="hold">
                                          <p:stCondLst>
                                            <p:cond delay="0"/>
                                          </p:stCondLst>
                                        </p:cTn>
                                        <p:tgtEl>
                                          <p:spTgt spid="69"/>
                                        </p:tgtEl>
                                        <p:attrNameLst>
                                          <p:attrName>style.visibility</p:attrName>
                                        </p:attrNameLst>
                                      </p:cBhvr>
                                      <p:to>
                                        <p:strVal val="visible"/>
                                      </p:to>
                                    </p:set>
                                    <p:anim calcmode="lin" valueType="num">
                                      <p:cBhvr additive="base">
                                        <p:cTn id="49" dur="500" fill="hold"/>
                                        <p:tgtEl>
                                          <p:spTgt spid="69"/>
                                        </p:tgtEl>
                                        <p:attrNameLst>
                                          <p:attrName>ppt_x</p:attrName>
                                        </p:attrNameLst>
                                      </p:cBhvr>
                                      <p:tavLst>
                                        <p:tav tm="0">
                                          <p:val>
                                            <p:strVal val="#ppt_x"/>
                                          </p:val>
                                        </p:tav>
                                        <p:tav tm="100000">
                                          <p:val>
                                            <p:strVal val="#ppt_x"/>
                                          </p:val>
                                        </p:tav>
                                      </p:tavLst>
                                    </p:anim>
                                    <p:anim calcmode="lin" valueType="num">
                                      <p:cBhvr additive="base">
                                        <p:cTn id="50" dur="500" fill="hold"/>
                                        <p:tgtEl>
                                          <p:spTgt spid="69"/>
                                        </p:tgtEl>
                                        <p:attrNameLst>
                                          <p:attrName>ppt_y</p:attrName>
                                        </p:attrNameLst>
                                      </p:cBhvr>
                                      <p:tavLst>
                                        <p:tav tm="0">
                                          <p:val>
                                            <p:strVal val="1+#ppt_h/2"/>
                                          </p:val>
                                        </p:tav>
                                        <p:tav tm="100000">
                                          <p:val>
                                            <p:strVal val="#ppt_y"/>
                                          </p:val>
                                        </p:tav>
                                      </p:tavLst>
                                    </p:anim>
                                  </p:childTnLst>
                                </p:cTn>
                              </p:par>
                            </p:childTnLst>
                          </p:cTn>
                        </p:par>
                        <p:par>
                          <p:cTn id="51" fill="hold">
                            <p:stCondLst>
                              <p:cond delay="3500"/>
                            </p:stCondLst>
                            <p:childTnLst>
                              <p:par>
                                <p:cTn id="52" presetID="22" presetClass="entr" presetSubtype="1" fill="hold" grpId="0" nodeType="afterEffect">
                                  <p:stCondLst>
                                    <p:cond delay="0"/>
                                  </p:stCondLst>
                                  <p:childTnLst>
                                    <p:set>
                                      <p:cBhvr>
                                        <p:cTn id="53" dur="1" fill="hold">
                                          <p:stCondLst>
                                            <p:cond delay="0"/>
                                          </p:stCondLst>
                                        </p:cTn>
                                        <p:tgtEl>
                                          <p:spTgt spid="70"/>
                                        </p:tgtEl>
                                        <p:attrNameLst>
                                          <p:attrName>style.visibility</p:attrName>
                                        </p:attrNameLst>
                                      </p:cBhvr>
                                      <p:to>
                                        <p:strVal val="visible"/>
                                      </p:to>
                                    </p:set>
                                    <p:animEffect transition="in" filter="wipe(up)">
                                      <p:cBhvr>
                                        <p:cTn id="54"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2" grpId="0" animBg="1"/>
      <p:bldP spid="24" grpId="0" animBg="1"/>
      <p:bldP spid="31" grpId="0" animBg="1"/>
      <p:bldP spid="34" grpId="0" animBg="1"/>
      <p:bldP spid="69" grpId="0" animBg="1"/>
      <p:bldP spid="7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1507067"/>
            <a:ext cx="12191999" cy="475826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ounded Rectangle 146">
            <a:extLst>
              <a:ext uri="{FF2B5EF4-FFF2-40B4-BE49-F238E27FC236}">
                <a16:creationId xmlns:a16="http://schemas.microsoft.com/office/drawing/2014/main" id="{C1E32D2E-EBD2-4FF6-9B65-142573178BF4}"/>
              </a:ext>
            </a:extLst>
          </p:cNvPr>
          <p:cNvSpPr/>
          <p:nvPr/>
        </p:nvSpPr>
        <p:spPr>
          <a:xfrm>
            <a:off x="448577" y="2104903"/>
            <a:ext cx="3540868" cy="1753141"/>
          </a:xfrm>
          <a:prstGeom prst="roundRect">
            <a:avLst>
              <a:gd name="adj" fmla="val 409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37" name="Rounded Rectangle 36"/>
          <p:cNvSpPr/>
          <p:nvPr/>
        </p:nvSpPr>
        <p:spPr>
          <a:xfrm>
            <a:off x="8174665" y="3955016"/>
            <a:ext cx="3540868" cy="1753141"/>
          </a:xfrm>
          <a:prstGeom prst="roundRect">
            <a:avLst>
              <a:gd name="adj" fmla="val 409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7" name="Title 6"/>
          <p:cNvSpPr>
            <a:spLocks noGrp="1"/>
          </p:cNvSpPr>
          <p:nvPr>
            <p:ph type="title"/>
          </p:nvPr>
        </p:nvSpPr>
        <p:spPr>
          <a:xfrm>
            <a:off x="2336800" y="550991"/>
            <a:ext cx="7518400" cy="471365"/>
          </a:xfrm>
        </p:spPr>
        <p:txBody>
          <a:bodyPr/>
          <a:lstStyle/>
          <a:p>
            <a:r>
              <a:rPr lang="en-US" dirty="0"/>
              <a:t>Thank you for your attention</a:t>
            </a:r>
          </a:p>
        </p:txBody>
      </p:sp>
      <p:sp>
        <p:nvSpPr>
          <p:cNvPr id="150" name="Rounded Rectangle 149"/>
          <p:cNvSpPr/>
          <p:nvPr/>
        </p:nvSpPr>
        <p:spPr>
          <a:xfrm>
            <a:off x="4559580" y="3940595"/>
            <a:ext cx="3540868" cy="1753141"/>
          </a:xfrm>
          <a:prstGeom prst="roundRect">
            <a:avLst>
              <a:gd name="adj" fmla="val 409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47" name="Rounded Rectangle 146"/>
          <p:cNvSpPr/>
          <p:nvPr/>
        </p:nvSpPr>
        <p:spPr>
          <a:xfrm>
            <a:off x="4559580" y="2085853"/>
            <a:ext cx="3540868" cy="1753141"/>
          </a:xfrm>
          <a:prstGeom prst="roundRect">
            <a:avLst>
              <a:gd name="adj" fmla="val 409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51" name="Rounded Rectangle 150"/>
          <p:cNvSpPr/>
          <p:nvPr/>
        </p:nvSpPr>
        <p:spPr>
          <a:xfrm>
            <a:off x="8174665" y="2058483"/>
            <a:ext cx="3540868" cy="1753141"/>
          </a:xfrm>
          <a:prstGeom prst="roundRect">
            <a:avLst>
              <a:gd name="adj" fmla="val 409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01" name="TextBox 100"/>
          <p:cNvSpPr txBox="1"/>
          <p:nvPr/>
        </p:nvSpPr>
        <p:spPr>
          <a:xfrm>
            <a:off x="5781219" y="2378212"/>
            <a:ext cx="2105482" cy="960263"/>
          </a:xfrm>
          <a:prstGeom prst="rect">
            <a:avLst/>
          </a:prstGeom>
          <a:noFill/>
        </p:spPr>
        <p:txBody>
          <a:bodyPr wrap="square" rtlCol="0">
            <a:spAutoFit/>
          </a:bodyPr>
          <a:lstStyle/>
          <a:p>
            <a:r>
              <a:rPr lang="en-US" b="1" dirty="0">
                <a:solidFill>
                  <a:schemeClr val="accent1"/>
                </a:solidFill>
              </a:rPr>
              <a:t>Our blogs</a:t>
            </a:r>
          </a:p>
          <a:p>
            <a:pPr defTabSz="1219170">
              <a:spcBef>
                <a:spcPct val="20000"/>
              </a:spcBef>
              <a:defRPr/>
            </a:pPr>
            <a:r>
              <a:rPr lang="en-US" sz="1200" dirty="0">
                <a:solidFill>
                  <a:schemeClr val="tx1">
                    <a:lumMod val="75000"/>
                    <a:lumOff val="25000"/>
                  </a:schemeClr>
                </a:solidFill>
              </a:rPr>
              <a:t>https://blogs.worldbank.org/water/category/tags/water-scarce-cities-initiative</a:t>
            </a:r>
          </a:p>
        </p:txBody>
      </p:sp>
      <p:sp>
        <p:nvSpPr>
          <p:cNvPr id="102" name="TextBox 101"/>
          <p:cNvSpPr txBox="1"/>
          <p:nvPr/>
        </p:nvSpPr>
        <p:spPr>
          <a:xfrm>
            <a:off x="5781218" y="4147228"/>
            <a:ext cx="2283877" cy="1237262"/>
          </a:xfrm>
          <a:prstGeom prst="rect">
            <a:avLst/>
          </a:prstGeom>
          <a:noFill/>
        </p:spPr>
        <p:txBody>
          <a:bodyPr wrap="square" rtlCol="0">
            <a:spAutoFit/>
          </a:bodyPr>
          <a:lstStyle/>
          <a:p>
            <a:r>
              <a:rPr lang="en-US" b="1" dirty="0">
                <a:solidFill>
                  <a:schemeClr val="accent2"/>
                </a:solidFill>
              </a:rPr>
              <a:t>Your main contacts</a:t>
            </a:r>
          </a:p>
          <a:p>
            <a:pPr defTabSz="1219170">
              <a:spcBef>
                <a:spcPct val="20000"/>
              </a:spcBef>
              <a:defRPr/>
            </a:pPr>
            <a:r>
              <a:rPr lang="en-US" sz="1200" dirty="0">
                <a:solidFill>
                  <a:schemeClr val="tx1">
                    <a:lumMod val="75000"/>
                    <a:lumOff val="25000"/>
                  </a:schemeClr>
                </a:solidFill>
              </a:rPr>
              <a:t>Stephane Dahan, Amal Talbi, Richard Abdulnour, Clementine Stip</a:t>
            </a:r>
          </a:p>
        </p:txBody>
      </p:sp>
      <p:sp>
        <p:nvSpPr>
          <p:cNvPr id="103" name="TextBox 102"/>
          <p:cNvSpPr txBox="1"/>
          <p:nvPr/>
        </p:nvSpPr>
        <p:spPr>
          <a:xfrm>
            <a:off x="9431655" y="2236295"/>
            <a:ext cx="2283877" cy="1052596"/>
          </a:xfrm>
          <a:prstGeom prst="rect">
            <a:avLst/>
          </a:prstGeom>
          <a:noFill/>
        </p:spPr>
        <p:txBody>
          <a:bodyPr wrap="square" rtlCol="0">
            <a:spAutoFit/>
          </a:bodyPr>
          <a:lstStyle/>
          <a:p>
            <a:r>
              <a:rPr lang="en-US" b="1" dirty="0">
                <a:solidFill>
                  <a:schemeClr val="accent3"/>
                </a:solidFill>
              </a:rPr>
              <a:t>Our</a:t>
            </a:r>
            <a:br>
              <a:rPr lang="en-US" b="1" dirty="0">
                <a:solidFill>
                  <a:schemeClr val="accent3"/>
                </a:solidFill>
              </a:rPr>
            </a:br>
            <a:r>
              <a:rPr lang="en-US" b="1" dirty="0">
                <a:solidFill>
                  <a:schemeClr val="accent3"/>
                </a:solidFill>
              </a:rPr>
              <a:t>email</a:t>
            </a:r>
          </a:p>
          <a:p>
            <a:pPr defTabSz="685800">
              <a:spcBef>
                <a:spcPct val="20000"/>
              </a:spcBef>
              <a:defRPr/>
            </a:pPr>
            <a:r>
              <a:rPr lang="en-US" sz="1200" dirty="0" err="1">
                <a:solidFill>
                  <a:schemeClr val="tx1">
                    <a:lumMod val="75000"/>
                    <a:lumOff val="25000"/>
                  </a:schemeClr>
                </a:solidFill>
              </a:rPr>
              <a:t>Waterscarcecities</a:t>
            </a:r>
            <a:br>
              <a:rPr lang="en-US" sz="1200" dirty="0">
                <a:solidFill>
                  <a:schemeClr val="tx1">
                    <a:lumMod val="75000"/>
                    <a:lumOff val="25000"/>
                  </a:schemeClr>
                </a:solidFill>
              </a:rPr>
            </a:br>
            <a:r>
              <a:rPr lang="en-US" sz="1200" dirty="0">
                <a:solidFill>
                  <a:schemeClr val="tx1">
                    <a:lumMod val="75000"/>
                    <a:lumOff val="25000"/>
                  </a:schemeClr>
                </a:solidFill>
              </a:rPr>
              <a:t>	@worldbank.org</a:t>
            </a:r>
          </a:p>
        </p:txBody>
      </p:sp>
      <p:sp>
        <p:nvSpPr>
          <p:cNvPr id="104" name="TextBox 103"/>
          <p:cNvSpPr txBox="1"/>
          <p:nvPr/>
        </p:nvSpPr>
        <p:spPr>
          <a:xfrm>
            <a:off x="9431655" y="4242478"/>
            <a:ext cx="2283877" cy="1015663"/>
          </a:xfrm>
          <a:prstGeom prst="rect">
            <a:avLst/>
          </a:prstGeom>
          <a:noFill/>
        </p:spPr>
        <p:txBody>
          <a:bodyPr wrap="square" rtlCol="0">
            <a:spAutoFit/>
          </a:bodyPr>
          <a:lstStyle/>
          <a:p>
            <a:r>
              <a:rPr lang="en-US" b="1" dirty="0">
                <a:solidFill>
                  <a:schemeClr val="accent4"/>
                </a:solidFill>
              </a:rPr>
              <a:t>And our main partners</a:t>
            </a:r>
            <a:br>
              <a:rPr lang="en-US" b="1" dirty="0">
                <a:solidFill>
                  <a:schemeClr val="accent4"/>
                </a:solidFill>
              </a:rPr>
            </a:br>
            <a:r>
              <a:rPr lang="en-US" sz="1200" dirty="0" err="1">
                <a:solidFill>
                  <a:srgbClr val="262626">
                    <a:lumMod val="75000"/>
                    <a:lumOff val="25000"/>
                  </a:srgbClr>
                </a:solidFill>
              </a:rPr>
              <a:t>ReNUWIt</a:t>
            </a:r>
            <a:r>
              <a:rPr lang="en-US" sz="1200">
                <a:solidFill>
                  <a:srgbClr val="262626">
                    <a:lumMod val="75000"/>
                    <a:lumOff val="25000"/>
                  </a:srgbClr>
                </a:solidFill>
              </a:rPr>
              <a:t>, CRCWSC, UCLA</a:t>
            </a:r>
            <a:r>
              <a:rPr lang="en-US" sz="1200" dirty="0">
                <a:solidFill>
                  <a:srgbClr val="262626">
                    <a:lumMod val="75000"/>
                    <a:lumOff val="25000"/>
                  </a:srgbClr>
                </a:solidFill>
              </a:rPr>
              <a:t>, AWP, IWA, GWP Med</a:t>
            </a:r>
          </a:p>
        </p:txBody>
      </p:sp>
      <p:sp>
        <p:nvSpPr>
          <p:cNvPr id="96" name="Oval 95"/>
          <p:cNvSpPr/>
          <p:nvPr/>
        </p:nvSpPr>
        <p:spPr>
          <a:xfrm>
            <a:off x="4675090" y="2367366"/>
            <a:ext cx="1016000" cy="986917"/>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solidFill>
                <a:schemeClr val="tx1">
                  <a:lumMod val="75000"/>
                  <a:lumOff val="25000"/>
                </a:schemeClr>
              </a:solidFill>
              <a:latin typeface="FontAwesome" pitchFamily="2" charset="0"/>
            </a:endParaRPr>
          </a:p>
        </p:txBody>
      </p:sp>
      <p:sp>
        <p:nvSpPr>
          <p:cNvPr id="99" name="Oval 98"/>
          <p:cNvSpPr/>
          <p:nvPr/>
        </p:nvSpPr>
        <p:spPr>
          <a:xfrm>
            <a:off x="8381074" y="2378907"/>
            <a:ext cx="1016000" cy="986917"/>
          </a:xfrm>
          <a:prstGeom prst="ellipse">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733" dirty="0">
              <a:solidFill>
                <a:schemeClr val="tx1">
                  <a:lumMod val="75000"/>
                  <a:lumOff val="25000"/>
                </a:schemeClr>
              </a:solidFill>
            </a:endParaRPr>
          </a:p>
        </p:txBody>
      </p:sp>
      <p:sp>
        <p:nvSpPr>
          <p:cNvPr id="90" name="Oval 89"/>
          <p:cNvSpPr/>
          <p:nvPr/>
        </p:nvSpPr>
        <p:spPr>
          <a:xfrm>
            <a:off x="4658157" y="4255973"/>
            <a:ext cx="1016000" cy="986917"/>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lumMod val="75000"/>
                  <a:lumOff val="25000"/>
                </a:schemeClr>
              </a:solidFill>
            </a:endParaRPr>
          </a:p>
        </p:txBody>
      </p:sp>
      <p:sp>
        <p:nvSpPr>
          <p:cNvPr id="93" name="Oval 92"/>
          <p:cNvSpPr/>
          <p:nvPr/>
        </p:nvSpPr>
        <p:spPr>
          <a:xfrm>
            <a:off x="8381074" y="4289840"/>
            <a:ext cx="1016000" cy="986917"/>
          </a:xfrm>
          <a:prstGeom prst="ellipse">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lumMod val="75000"/>
                  <a:lumOff val="25000"/>
                </a:schemeClr>
              </a:solidFill>
            </a:endParaRPr>
          </a:p>
        </p:txBody>
      </p:sp>
      <p:pic>
        <p:nvPicPr>
          <p:cNvPr id="12" name="Picture 1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745566" y="2489200"/>
            <a:ext cx="881617" cy="842434"/>
          </a:xfrm>
          <a:prstGeom prst="rect">
            <a:avLst/>
          </a:prstGeom>
        </p:spPr>
      </p:pic>
      <p:pic>
        <p:nvPicPr>
          <p:cNvPr id="41" name="Picture 40"/>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420100" y="2438400"/>
            <a:ext cx="881617" cy="842434"/>
          </a:xfrm>
          <a:prstGeom prst="rect">
            <a:avLst/>
          </a:prstGeom>
        </p:spPr>
      </p:pic>
      <p:pic>
        <p:nvPicPr>
          <p:cNvPr id="42" name="Picture 4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745566" y="4318000"/>
            <a:ext cx="881617" cy="842434"/>
          </a:xfrm>
          <a:prstGeom prst="rect">
            <a:avLst/>
          </a:prstGeom>
        </p:spPr>
      </p:pic>
      <p:pic>
        <p:nvPicPr>
          <p:cNvPr id="43" name="Picture 4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437033" y="4368800"/>
            <a:ext cx="881617" cy="842434"/>
          </a:xfrm>
          <a:prstGeom prst="rect">
            <a:avLst/>
          </a:prstGeom>
        </p:spPr>
      </p:pic>
      <p:pic>
        <p:nvPicPr>
          <p:cNvPr id="25" name="Picture 2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5171" y="5328836"/>
            <a:ext cx="2094593" cy="409766"/>
          </a:xfrm>
          <a:prstGeom prst="rect">
            <a:avLst/>
          </a:prstGeom>
        </p:spPr>
      </p:pic>
      <p:pic>
        <p:nvPicPr>
          <p:cNvPr id="26" name="Picture 25"/>
          <p:cNvPicPr>
            <a:picLocks noChangeAspect="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891489" y="5219070"/>
            <a:ext cx="735732" cy="949331"/>
          </a:xfrm>
          <a:prstGeom prst="rect">
            <a:avLst/>
          </a:prstGeom>
        </p:spPr>
      </p:pic>
      <p:pic>
        <p:nvPicPr>
          <p:cNvPr id="4" name="Picture 3">
            <a:extLst>
              <a:ext uri="{FF2B5EF4-FFF2-40B4-BE49-F238E27FC236}">
                <a16:creationId xmlns:a16="http://schemas.microsoft.com/office/drawing/2014/main" id="{25B3B88B-D79E-4607-B8C9-DE4E1AC7D633}"/>
              </a:ext>
            </a:extLst>
          </p:cNvPr>
          <p:cNvPicPr>
            <a:picLocks noChangeAspect="1"/>
          </p:cNvPicPr>
          <p:nvPr/>
        </p:nvPicPr>
        <p:blipFill>
          <a:blip r:embed="rId5"/>
          <a:stretch>
            <a:fillRect/>
          </a:stretch>
        </p:blipFill>
        <p:spPr>
          <a:xfrm>
            <a:off x="558405" y="2136070"/>
            <a:ext cx="3270646" cy="1713470"/>
          </a:xfrm>
          <a:prstGeom prst="rect">
            <a:avLst/>
          </a:prstGeom>
          <a:solidFill>
            <a:schemeClr val="bg1"/>
          </a:solidFill>
        </p:spPr>
      </p:pic>
    </p:spTree>
    <p:extLst>
      <p:ext uri="{BB962C8B-B14F-4D97-AF65-F5344CB8AC3E}">
        <p14:creationId xmlns:p14="http://schemas.microsoft.com/office/powerpoint/2010/main" val="1699147986"/>
      </p:ext>
    </p:extLst>
  </p:cSld>
  <p:clrMapOvr>
    <a:masterClrMapping/>
  </p:clrMapOvr>
  <p:transition>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p:cNvSpPr/>
          <p:nvPr/>
        </p:nvSpPr>
        <p:spPr>
          <a:xfrm>
            <a:off x="1" y="-1405"/>
            <a:ext cx="586557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dirty="0"/>
          </a:p>
        </p:txBody>
      </p:sp>
      <p:sp>
        <p:nvSpPr>
          <p:cNvPr id="40" name="Rectangle 39"/>
          <p:cNvSpPr/>
          <p:nvPr/>
        </p:nvSpPr>
        <p:spPr>
          <a:xfrm>
            <a:off x="234466" y="171885"/>
            <a:ext cx="5396641" cy="1200329"/>
          </a:xfrm>
          <a:prstGeom prst="rect">
            <a:avLst/>
          </a:prstGeom>
        </p:spPr>
        <p:txBody>
          <a:bodyPr wrap="square">
            <a:spAutoFit/>
          </a:bodyPr>
          <a:lstStyle/>
          <a:p>
            <a:pPr algn="ctr"/>
            <a:r>
              <a:rPr lang="en-US" sz="2400" b="1" dirty="0">
                <a:solidFill>
                  <a:schemeClr val="bg1"/>
                </a:solidFill>
              </a:rPr>
              <a:t>Unprecedented challenges are looming over urban water security…</a:t>
            </a:r>
          </a:p>
        </p:txBody>
      </p:sp>
      <p:cxnSp>
        <p:nvCxnSpPr>
          <p:cNvPr id="42" name="Straight Connector 41"/>
          <p:cNvCxnSpPr/>
          <p:nvPr/>
        </p:nvCxnSpPr>
        <p:spPr>
          <a:xfrm>
            <a:off x="1746736" y="1584019"/>
            <a:ext cx="219367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7484718" y="586769"/>
            <a:ext cx="3860800" cy="784830"/>
          </a:xfrm>
          <a:prstGeom prst="rect">
            <a:avLst/>
          </a:prstGeom>
          <a:noFill/>
        </p:spPr>
        <p:txBody>
          <a:bodyPr wrap="square" lIns="0" tIns="0" rtlCol="0" anchor="t">
            <a:spAutoFit/>
          </a:bodyPr>
          <a:lstStyle/>
          <a:p>
            <a:pPr defTabSz="1219170">
              <a:spcBef>
                <a:spcPct val="20000"/>
              </a:spcBef>
              <a:defRPr/>
            </a:pPr>
            <a:r>
              <a:rPr lang="en-US" sz="1600" dirty="0">
                <a:solidFill>
                  <a:schemeClr val="tx1">
                    <a:lumMod val="50000"/>
                    <a:lumOff val="50000"/>
                  </a:schemeClr>
                </a:solidFill>
              </a:rPr>
              <a:t>By 2030, </a:t>
            </a:r>
            <a:r>
              <a:rPr lang="en-US" sz="1600" b="1" dirty="0">
                <a:solidFill>
                  <a:schemeClr val="tx1">
                    <a:lumMod val="50000"/>
                    <a:lumOff val="50000"/>
                  </a:schemeClr>
                </a:solidFill>
              </a:rPr>
              <a:t>half of the world’s population </a:t>
            </a:r>
            <a:r>
              <a:rPr lang="en-US" sz="1600" dirty="0">
                <a:solidFill>
                  <a:schemeClr val="tx1">
                    <a:lumMod val="50000"/>
                    <a:lumOff val="50000"/>
                  </a:schemeClr>
                </a:solidFill>
              </a:rPr>
              <a:t>will be living in </a:t>
            </a:r>
            <a:r>
              <a:rPr lang="en-US" sz="1600" b="1" dirty="0">
                <a:solidFill>
                  <a:schemeClr val="tx1">
                    <a:lumMod val="50000"/>
                    <a:lumOff val="50000"/>
                  </a:schemeClr>
                </a:solidFill>
              </a:rPr>
              <a:t>water-stressed</a:t>
            </a:r>
            <a:r>
              <a:rPr lang="en-US" sz="1600" dirty="0">
                <a:solidFill>
                  <a:schemeClr val="tx1">
                    <a:lumMod val="50000"/>
                    <a:lumOff val="50000"/>
                  </a:schemeClr>
                </a:solidFill>
              </a:rPr>
              <a:t>  areas (UNDESA 2014). </a:t>
            </a:r>
          </a:p>
        </p:txBody>
      </p:sp>
      <p:grpSp>
        <p:nvGrpSpPr>
          <p:cNvPr id="55" name="Group 54"/>
          <p:cNvGrpSpPr/>
          <p:nvPr/>
        </p:nvGrpSpPr>
        <p:grpSpPr>
          <a:xfrm>
            <a:off x="6305042" y="560261"/>
            <a:ext cx="907005" cy="881040"/>
            <a:chOff x="4741097" y="908838"/>
            <a:chExt cx="680254" cy="660780"/>
          </a:xfrm>
        </p:grpSpPr>
        <p:sp>
          <p:nvSpPr>
            <p:cNvPr id="31" name="Oval 30"/>
            <p:cNvSpPr/>
            <p:nvPr/>
          </p:nvSpPr>
          <p:spPr>
            <a:xfrm>
              <a:off x="4741097" y="908838"/>
              <a:ext cx="680254" cy="66078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solidFill>
                  <a:schemeClr val="bg1"/>
                </a:solidFill>
                <a:latin typeface="FontAwesome" pitchFamily="2" charset="0"/>
              </a:endParaRPr>
            </a:p>
          </p:txBody>
        </p:sp>
        <p:sp>
          <p:nvSpPr>
            <p:cNvPr id="54" name="Freeform 5"/>
            <p:cNvSpPr>
              <a:spLocks noEditPoints="1"/>
            </p:cNvSpPr>
            <p:nvPr/>
          </p:nvSpPr>
          <p:spPr bwMode="auto">
            <a:xfrm>
              <a:off x="4894152" y="1052156"/>
              <a:ext cx="374145" cy="374144"/>
            </a:xfrm>
            <a:custGeom>
              <a:avLst/>
              <a:gdLst/>
              <a:ahLst/>
              <a:cxnLst>
                <a:cxn ang="0">
                  <a:pos x="0" y="192"/>
                </a:cxn>
                <a:cxn ang="0">
                  <a:pos x="255" y="135"/>
                </a:cxn>
                <a:cxn ang="0">
                  <a:pos x="277" y="122"/>
                </a:cxn>
                <a:cxn ang="0">
                  <a:pos x="303" y="116"/>
                </a:cxn>
                <a:cxn ang="0">
                  <a:pos x="296" y="105"/>
                </a:cxn>
                <a:cxn ang="0">
                  <a:pos x="278" y="89"/>
                </a:cxn>
                <a:cxn ang="0">
                  <a:pos x="265" y="90"/>
                </a:cxn>
                <a:cxn ang="0">
                  <a:pos x="256" y="82"/>
                </a:cxn>
                <a:cxn ang="0">
                  <a:pos x="231" y="73"/>
                </a:cxn>
                <a:cxn ang="0">
                  <a:pos x="234" y="98"/>
                </a:cxn>
                <a:cxn ang="0">
                  <a:pos x="224" y="118"/>
                </a:cxn>
                <a:cxn ang="0">
                  <a:pos x="205" y="103"/>
                </a:cxn>
                <a:cxn ang="0">
                  <a:pos x="175" y="89"/>
                </a:cxn>
                <a:cxn ang="0">
                  <a:pos x="183" y="68"/>
                </a:cxn>
                <a:cxn ang="0">
                  <a:pos x="212" y="58"/>
                </a:cxn>
                <a:cxn ang="0">
                  <a:pos x="207" y="47"/>
                </a:cxn>
                <a:cxn ang="0">
                  <a:pos x="188" y="50"/>
                </a:cxn>
                <a:cxn ang="0">
                  <a:pos x="168" y="37"/>
                </a:cxn>
                <a:cxn ang="0">
                  <a:pos x="171" y="52"/>
                </a:cxn>
                <a:cxn ang="0">
                  <a:pos x="157" y="52"/>
                </a:cxn>
                <a:cxn ang="0">
                  <a:pos x="141" y="40"/>
                </a:cxn>
                <a:cxn ang="0">
                  <a:pos x="126" y="47"/>
                </a:cxn>
                <a:cxn ang="0">
                  <a:pos x="143" y="51"/>
                </a:cxn>
                <a:cxn ang="0">
                  <a:pos x="131" y="58"/>
                </a:cxn>
                <a:cxn ang="0">
                  <a:pos x="56" y="107"/>
                </a:cxn>
                <a:cxn ang="0">
                  <a:pos x="65" y="118"/>
                </a:cxn>
                <a:cxn ang="0">
                  <a:pos x="79" y="135"/>
                </a:cxn>
                <a:cxn ang="0">
                  <a:pos x="74" y="158"/>
                </a:cxn>
                <a:cxn ang="0">
                  <a:pos x="88" y="185"/>
                </a:cxn>
                <a:cxn ang="0">
                  <a:pos x="108" y="214"/>
                </a:cxn>
                <a:cxn ang="0">
                  <a:pos x="118" y="227"/>
                </a:cxn>
                <a:cxn ang="0">
                  <a:pos x="105" y="197"/>
                </a:cxn>
                <a:cxn ang="0">
                  <a:pos x="125" y="225"/>
                </a:cxn>
                <a:cxn ang="0">
                  <a:pos x="150" y="255"/>
                </a:cxn>
                <a:cxn ang="0">
                  <a:pos x="184" y="269"/>
                </a:cxn>
                <a:cxn ang="0">
                  <a:pos x="213" y="290"/>
                </a:cxn>
                <a:cxn ang="0">
                  <a:pos x="224" y="288"/>
                </a:cxn>
                <a:cxn ang="0">
                  <a:pos x="212" y="268"/>
                </a:cxn>
                <a:cxn ang="0">
                  <a:pos x="197" y="262"/>
                </a:cxn>
                <a:cxn ang="0">
                  <a:pos x="194" y="239"/>
                </a:cxn>
                <a:cxn ang="0">
                  <a:pos x="171" y="250"/>
                </a:cxn>
                <a:cxn ang="0">
                  <a:pos x="168" y="210"/>
                </a:cxn>
                <a:cxn ang="0">
                  <a:pos x="184" y="206"/>
                </a:cxn>
                <a:cxn ang="0">
                  <a:pos x="196" y="202"/>
                </a:cxn>
                <a:cxn ang="0">
                  <a:pos x="214" y="211"/>
                </a:cxn>
                <a:cxn ang="0">
                  <a:pos x="221" y="205"/>
                </a:cxn>
                <a:cxn ang="0">
                  <a:pos x="234" y="179"/>
                </a:cxn>
                <a:cxn ang="0">
                  <a:pos x="233" y="171"/>
                </a:cxn>
                <a:cxn ang="0">
                  <a:pos x="252" y="157"/>
                </a:cxn>
                <a:cxn ang="0">
                  <a:pos x="266" y="143"/>
                </a:cxn>
                <a:cxn ang="0">
                  <a:pos x="273" y="131"/>
                </a:cxn>
                <a:cxn ang="0">
                  <a:pos x="255" y="135"/>
                </a:cxn>
                <a:cxn ang="0">
                  <a:pos x="295" y="298"/>
                </a:cxn>
                <a:cxn ang="0">
                  <a:pos x="272" y="288"/>
                </a:cxn>
                <a:cxn ang="0">
                  <a:pos x="251" y="288"/>
                </a:cxn>
                <a:cxn ang="0">
                  <a:pos x="236" y="286"/>
                </a:cxn>
                <a:cxn ang="0">
                  <a:pos x="230" y="307"/>
                </a:cxn>
                <a:cxn ang="0">
                  <a:pos x="223" y="335"/>
                </a:cxn>
                <a:cxn ang="0">
                  <a:pos x="308" y="302"/>
                </a:cxn>
              </a:cxnLst>
              <a:rect l="0" t="0" r="r" b="b"/>
              <a:pathLst>
                <a:path w="384" h="384">
                  <a:moveTo>
                    <a:pt x="384" y="192"/>
                  </a:moveTo>
                  <a:cubicBezTo>
                    <a:pt x="384" y="298"/>
                    <a:pt x="298" y="384"/>
                    <a:pt x="192" y="384"/>
                  </a:cubicBezTo>
                  <a:cubicBezTo>
                    <a:pt x="86" y="384"/>
                    <a:pt x="0" y="298"/>
                    <a:pt x="0" y="192"/>
                  </a:cubicBezTo>
                  <a:cubicBezTo>
                    <a:pt x="0" y="86"/>
                    <a:pt x="86" y="0"/>
                    <a:pt x="192" y="0"/>
                  </a:cubicBezTo>
                  <a:cubicBezTo>
                    <a:pt x="298" y="0"/>
                    <a:pt x="384" y="86"/>
                    <a:pt x="384" y="192"/>
                  </a:cubicBezTo>
                  <a:close/>
                  <a:moveTo>
                    <a:pt x="255" y="135"/>
                  </a:moveTo>
                  <a:cubicBezTo>
                    <a:pt x="256" y="135"/>
                    <a:pt x="257" y="130"/>
                    <a:pt x="258" y="129"/>
                  </a:cubicBezTo>
                  <a:cubicBezTo>
                    <a:pt x="260" y="127"/>
                    <a:pt x="262" y="126"/>
                    <a:pt x="264" y="125"/>
                  </a:cubicBezTo>
                  <a:cubicBezTo>
                    <a:pt x="268" y="124"/>
                    <a:pt x="272" y="123"/>
                    <a:pt x="277" y="122"/>
                  </a:cubicBezTo>
                  <a:cubicBezTo>
                    <a:pt x="281" y="121"/>
                    <a:pt x="286" y="121"/>
                    <a:pt x="289" y="125"/>
                  </a:cubicBezTo>
                  <a:cubicBezTo>
                    <a:pt x="289" y="124"/>
                    <a:pt x="295" y="119"/>
                    <a:pt x="295" y="119"/>
                  </a:cubicBezTo>
                  <a:cubicBezTo>
                    <a:pt x="298" y="118"/>
                    <a:pt x="301" y="118"/>
                    <a:pt x="303" y="116"/>
                  </a:cubicBezTo>
                  <a:cubicBezTo>
                    <a:pt x="303" y="115"/>
                    <a:pt x="303" y="110"/>
                    <a:pt x="303" y="110"/>
                  </a:cubicBezTo>
                  <a:cubicBezTo>
                    <a:pt x="299" y="111"/>
                    <a:pt x="298" y="107"/>
                    <a:pt x="297" y="103"/>
                  </a:cubicBezTo>
                  <a:cubicBezTo>
                    <a:pt x="297" y="104"/>
                    <a:pt x="297" y="104"/>
                    <a:pt x="296" y="105"/>
                  </a:cubicBezTo>
                  <a:cubicBezTo>
                    <a:pt x="296" y="102"/>
                    <a:pt x="291" y="104"/>
                    <a:pt x="290" y="104"/>
                  </a:cubicBezTo>
                  <a:cubicBezTo>
                    <a:pt x="284" y="102"/>
                    <a:pt x="285" y="98"/>
                    <a:pt x="283" y="94"/>
                  </a:cubicBezTo>
                  <a:cubicBezTo>
                    <a:pt x="282" y="92"/>
                    <a:pt x="279" y="91"/>
                    <a:pt x="278" y="89"/>
                  </a:cubicBezTo>
                  <a:cubicBezTo>
                    <a:pt x="277" y="87"/>
                    <a:pt x="277" y="84"/>
                    <a:pt x="274" y="84"/>
                  </a:cubicBezTo>
                  <a:cubicBezTo>
                    <a:pt x="273" y="84"/>
                    <a:pt x="270" y="89"/>
                    <a:pt x="270" y="89"/>
                  </a:cubicBezTo>
                  <a:cubicBezTo>
                    <a:pt x="267" y="88"/>
                    <a:pt x="266" y="89"/>
                    <a:pt x="265" y="90"/>
                  </a:cubicBezTo>
                  <a:cubicBezTo>
                    <a:pt x="263" y="91"/>
                    <a:pt x="262" y="91"/>
                    <a:pt x="260" y="92"/>
                  </a:cubicBezTo>
                  <a:cubicBezTo>
                    <a:pt x="265" y="90"/>
                    <a:pt x="258" y="88"/>
                    <a:pt x="256" y="88"/>
                  </a:cubicBezTo>
                  <a:cubicBezTo>
                    <a:pt x="260" y="87"/>
                    <a:pt x="258" y="83"/>
                    <a:pt x="256" y="82"/>
                  </a:cubicBezTo>
                  <a:cubicBezTo>
                    <a:pt x="256" y="82"/>
                    <a:pt x="257" y="82"/>
                    <a:pt x="257" y="82"/>
                  </a:cubicBezTo>
                  <a:cubicBezTo>
                    <a:pt x="257" y="79"/>
                    <a:pt x="250" y="77"/>
                    <a:pt x="247" y="76"/>
                  </a:cubicBezTo>
                  <a:cubicBezTo>
                    <a:pt x="245" y="74"/>
                    <a:pt x="233" y="72"/>
                    <a:pt x="231" y="73"/>
                  </a:cubicBezTo>
                  <a:cubicBezTo>
                    <a:pt x="228" y="75"/>
                    <a:pt x="231" y="80"/>
                    <a:pt x="231" y="83"/>
                  </a:cubicBezTo>
                  <a:cubicBezTo>
                    <a:pt x="232" y="86"/>
                    <a:pt x="228" y="86"/>
                    <a:pt x="228" y="89"/>
                  </a:cubicBezTo>
                  <a:cubicBezTo>
                    <a:pt x="228" y="93"/>
                    <a:pt x="236" y="92"/>
                    <a:pt x="234" y="98"/>
                  </a:cubicBezTo>
                  <a:cubicBezTo>
                    <a:pt x="233" y="102"/>
                    <a:pt x="228" y="102"/>
                    <a:pt x="226" y="105"/>
                  </a:cubicBezTo>
                  <a:cubicBezTo>
                    <a:pt x="224" y="108"/>
                    <a:pt x="227" y="112"/>
                    <a:pt x="229" y="114"/>
                  </a:cubicBezTo>
                  <a:cubicBezTo>
                    <a:pt x="231" y="115"/>
                    <a:pt x="225" y="118"/>
                    <a:pt x="224" y="118"/>
                  </a:cubicBezTo>
                  <a:cubicBezTo>
                    <a:pt x="220" y="120"/>
                    <a:pt x="217" y="114"/>
                    <a:pt x="216" y="110"/>
                  </a:cubicBezTo>
                  <a:cubicBezTo>
                    <a:pt x="215" y="108"/>
                    <a:pt x="215" y="104"/>
                    <a:pt x="212" y="103"/>
                  </a:cubicBezTo>
                  <a:cubicBezTo>
                    <a:pt x="210" y="102"/>
                    <a:pt x="206" y="102"/>
                    <a:pt x="205" y="103"/>
                  </a:cubicBezTo>
                  <a:cubicBezTo>
                    <a:pt x="203" y="99"/>
                    <a:pt x="198" y="98"/>
                    <a:pt x="194" y="97"/>
                  </a:cubicBezTo>
                  <a:cubicBezTo>
                    <a:pt x="189" y="95"/>
                    <a:pt x="185" y="95"/>
                    <a:pt x="180" y="96"/>
                  </a:cubicBezTo>
                  <a:cubicBezTo>
                    <a:pt x="181" y="95"/>
                    <a:pt x="179" y="88"/>
                    <a:pt x="175" y="89"/>
                  </a:cubicBezTo>
                  <a:cubicBezTo>
                    <a:pt x="176" y="86"/>
                    <a:pt x="176" y="84"/>
                    <a:pt x="176" y="81"/>
                  </a:cubicBezTo>
                  <a:cubicBezTo>
                    <a:pt x="177" y="79"/>
                    <a:pt x="178" y="77"/>
                    <a:pt x="179" y="75"/>
                  </a:cubicBezTo>
                  <a:cubicBezTo>
                    <a:pt x="180" y="74"/>
                    <a:pt x="185" y="69"/>
                    <a:pt x="183" y="68"/>
                  </a:cubicBezTo>
                  <a:cubicBezTo>
                    <a:pt x="188" y="69"/>
                    <a:pt x="193" y="69"/>
                    <a:pt x="196" y="66"/>
                  </a:cubicBezTo>
                  <a:cubicBezTo>
                    <a:pt x="198" y="63"/>
                    <a:pt x="199" y="60"/>
                    <a:pt x="202" y="57"/>
                  </a:cubicBezTo>
                  <a:cubicBezTo>
                    <a:pt x="205" y="53"/>
                    <a:pt x="209" y="58"/>
                    <a:pt x="212" y="58"/>
                  </a:cubicBezTo>
                  <a:cubicBezTo>
                    <a:pt x="217" y="59"/>
                    <a:pt x="217" y="53"/>
                    <a:pt x="214" y="51"/>
                  </a:cubicBezTo>
                  <a:cubicBezTo>
                    <a:pt x="218" y="51"/>
                    <a:pt x="215" y="45"/>
                    <a:pt x="213" y="44"/>
                  </a:cubicBezTo>
                  <a:cubicBezTo>
                    <a:pt x="211" y="43"/>
                    <a:pt x="202" y="46"/>
                    <a:pt x="207" y="47"/>
                  </a:cubicBezTo>
                  <a:cubicBezTo>
                    <a:pt x="206" y="47"/>
                    <a:pt x="200" y="59"/>
                    <a:pt x="196" y="53"/>
                  </a:cubicBezTo>
                  <a:cubicBezTo>
                    <a:pt x="195" y="52"/>
                    <a:pt x="195" y="47"/>
                    <a:pt x="193" y="46"/>
                  </a:cubicBezTo>
                  <a:cubicBezTo>
                    <a:pt x="190" y="46"/>
                    <a:pt x="189" y="49"/>
                    <a:pt x="188" y="50"/>
                  </a:cubicBezTo>
                  <a:cubicBezTo>
                    <a:pt x="190" y="47"/>
                    <a:pt x="181" y="45"/>
                    <a:pt x="180" y="44"/>
                  </a:cubicBezTo>
                  <a:cubicBezTo>
                    <a:pt x="183" y="42"/>
                    <a:pt x="180" y="39"/>
                    <a:pt x="178" y="38"/>
                  </a:cubicBezTo>
                  <a:cubicBezTo>
                    <a:pt x="176" y="36"/>
                    <a:pt x="169" y="35"/>
                    <a:pt x="168" y="37"/>
                  </a:cubicBezTo>
                  <a:cubicBezTo>
                    <a:pt x="163" y="43"/>
                    <a:pt x="173" y="44"/>
                    <a:pt x="175" y="45"/>
                  </a:cubicBezTo>
                  <a:cubicBezTo>
                    <a:pt x="176" y="46"/>
                    <a:pt x="179" y="48"/>
                    <a:pt x="177" y="49"/>
                  </a:cubicBezTo>
                  <a:cubicBezTo>
                    <a:pt x="176" y="50"/>
                    <a:pt x="171" y="51"/>
                    <a:pt x="171" y="52"/>
                  </a:cubicBezTo>
                  <a:cubicBezTo>
                    <a:pt x="169" y="54"/>
                    <a:pt x="172" y="57"/>
                    <a:pt x="170" y="59"/>
                  </a:cubicBezTo>
                  <a:cubicBezTo>
                    <a:pt x="168" y="57"/>
                    <a:pt x="168" y="53"/>
                    <a:pt x="166" y="50"/>
                  </a:cubicBezTo>
                  <a:cubicBezTo>
                    <a:pt x="168" y="53"/>
                    <a:pt x="157" y="52"/>
                    <a:pt x="157" y="52"/>
                  </a:cubicBezTo>
                  <a:cubicBezTo>
                    <a:pt x="154" y="52"/>
                    <a:pt x="148" y="54"/>
                    <a:pt x="145" y="50"/>
                  </a:cubicBezTo>
                  <a:cubicBezTo>
                    <a:pt x="144" y="49"/>
                    <a:pt x="144" y="44"/>
                    <a:pt x="146" y="45"/>
                  </a:cubicBezTo>
                  <a:cubicBezTo>
                    <a:pt x="144" y="43"/>
                    <a:pt x="142" y="41"/>
                    <a:pt x="141" y="40"/>
                  </a:cubicBezTo>
                  <a:cubicBezTo>
                    <a:pt x="132" y="43"/>
                    <a:pt x="125" y="47"/>
                    <a:pt x="117" y="51"/>
                  </a:cubicBezTo>
                  <a:cubicBezTo>
                    <a:pt x="118" y="51"/>
                    <a:pt x="119" y="51"/>
                    <a:pt x="120" y="50"/>
                  </a:cubicBezTo>
                  <a:cubicBezTo>
                    <a:pt x="122" y="50"/>
                    <a:pt x="124" y="48"/>
                    <a:pt x="126" y="47"/>
                  </a:cubicBezTo>
                  <a:cubicBezTo>
                    <a:pt x="128" y="46"/>
                    <a:pt x="134" y="43"/>
                    <a:pt x="136" y="46"/>
                  </a:cubicBezTo>
                  <a:cubicBezTo>
                    <a:pt x="137" y="45"/>
                    <a:pt x="137" y="45"/>
                    <a:pt x="138" y="44"/>
                  </a:cubicBezTo>
                  <a:cubicBezTo>
                    <a:pt x="139" y="46"/>
                    <a:pt x="141" y="48"/>
                    <a:pt x="143" y="51"/>
                  </a:cubicBezTo>
                  <a:cubicBezTo>
                    <a:pt x="141" y="50"/>
                    <a:pt x="137" y="50"/>
                    <a:pt x="135" y="50"/>
                  </a:cubicBezTo>
                  <a:cubicBezTo>
                    <a:pt x="133" y="51"/>
                    <a:pt x="130" y="51"/>
                    <a:pt x="130" y="53"/>
                  </a:cubicBezTo>
                  <a:cubicBezTo>
                    <a:pt x="130" y="55"/>
                    <a:pt x="131" y="57"/>
                    <a:pt x="131" y="58"/>
                  </a:cubicBezTo>
                  <a:cubicBezTo>
                    <a:pt x="128" y="56"/>
                    <a:pt x="125" y="52"/>
                    <a:pt x="121" y="51"/>
                  </a:cubicBezTo>
                  <a:cubicBezTo>
                    <a:pt x="119" y="51"/>
                    <a:pt x="117" y="51"/>
                    <a:pt x="115" y="52"/>
                  </a:cubicBezTo>
                  <a:cubicBezTo>
                    <a:pt x="91" y="65"/>
                    <a:pt x="71" y="84"/>
                    <a:pt x="56" y="107"/>
                  </a:cubicBezTo>
                  <a:cubicBezTo>
                    <a:pt x="57" y="108"/>
                    <a:pt x="58" y="109"/>
                    <a:pt x="59" y="109"/>
                  </a:cubicBezTo>
                  <a:cubicBezTo>
                    <a:pt x="62" y="110"/>
                    <a:pt x="59" y="117"/>
                    <a:pt x="64" y="113"/>
                  </a:cubicBezTo>
                  <a:cubicBezTo>
                    <a:pt x="66" y="115"/>
                    <a:pt x="66" y="116"/>
                    <a:pt x="65" y="118"/>
                  </a:cubicBezTo>
                  <a:cubicBezTo>
                    <a:pt x="65" y="118"/>
                    <a:pt x="75" y="124"/>
                    <a:pt x="76" y="125"/>
                  </a:cubicBezTo>
                  <a:cubicBezTo>
                    <a:pt x="78" y="126"/>
                    <a:pt x="80" y="128"/>
                    <a:pt x="81" y="130"/>
                  </a:cubicBezTo>
                  <a:cubicBezTo>
                    <a:pt x="82" y="132"/>
                    <a:pt x="80" y="134"/>
                    <a:pt x="79" y="135"/>
                  </a:cubicBezTo>
                  <a:cubicBezTo>
                    <a:pt x="78" y="134"/>
                    <a:pt x="75" y="130"/>
                    <a:pt x="74" y="131"/>
                  </a:cubicBezTo>
                  <a:cubicBezTo>
                    <a:pt x="73" y="133"/>
                    <a:pt x="74" y="139"/>
                    <a:pt x="77" y="139"/>
                  </a:cubicBezTo>
                  <a:cubicBezTo>
                    <a:pt x="73" y="139"/>
                    <a:pt x="75" y="155"/>
                    <a:pt x="74" y="158"/>
                  </a:cubicBezTo>
                  <a:cubicBezTo>
                    <a:pt x="74" y="158"/>
                    <a:pt x="74" y="158"/>
                    <a:pt x="74" y="158"/>
                  </a:cubicBezTo>
                  <a:cubicBezTo>
                    <a:pt x="73" y="161"/>
                    <a:pt x="76" y="173"/>
                    <a:pt x="81" y="172"/>
                  </a:cubicBezTo>
                  <a:cubicBezTo>
                    <a:pt x="78" y="172"/>
                    <a:pt x="87" y="184"/>
                    <a:pt x="88" y="185"/>
                  </a:cubicBezTo>
                  <a:cubicBezTo>
                    <a:pt x="91" y="187"/>
                    <a:pt x="95" y="188"/>
                    <a:pt x="97" y="192"/>
                  </a:cubicBezTo>
                  <a:cubicBezTo>
                    <a:pt x="100" y="195"/>
                    <a:pt x="100" y="201"/>
                    <a:pt x="103" y="203"/>
                  </a:cubicBezTo>
                  <a:cubicBezTo>
                    <a:pt x="102" y="206"/>
                    <a:pt x="108" y="210"/>
                    <a:pt x="108" y="214"/>
                  </a:cubicBezTo>
                  <a:cubicBezTo>
                    <a:pt x="108" y="214"/>
                    <a:pt x="107" y="214"/>
                    <a:pt x="107" y="215"/>
                  </a:cubicBezTo>
                  <a:cubicBezTo>
                    <a:pt x="108" y="218"/>
                    <a:pt x="113" y="218"/>
                    <a:pt x="115" y="221"/>
                  </a:cubicBezTo>
                  <a:cubicBezTo>
                    <a:pt x="116" y="223"/>
                    <a:pt x="115" y="228"/>
                    <a:pt x="118" y="227"/>
                  </a:cubicBezTo>
                  <a:cubicBezTo>
                    <a:pt x="118" y="222"/>
                    <a:pt x="115" y="216"/>
                    <a:pt x="112" y="212"/>
                  </a:cubicBezTo>
                  <a:cubicBezTo>
                    <a:pt x="110" y="209"/>
                    <a:pt x="109" y="207"/>
                    <a:pt x="108" y="204"/>
                  </a:cubicBezTo>
                  <a:cubicBezTo>
                    <a:pt x="106" y="202"/>
                    <a:pt x="106" y="199"/>
                    <a:pt x="105" y="197"/>
                  </a:cubicBezTo>
                  <a:cubicBezTo>
                    <a:pt x="106" y="197"/>
                    <a:pt x="112" y="199"/>
                    <a:pt x="111" y="200"/>
                  </a:cubicBezTo>
                  <a:cubicBezTo>
                    <a:pt x="109" y="205"/>
                    <a:pt x="119" y="214"/>
                    <a:pt x="122" y="217"/>
                  </a:cubicBezTo>
                  <a:cubicBezTo>
                    <a:pt x="123" y="218"/>
                    <a:pt x="128" y="225"/>
                    <a:pt x="125" y="225"/>
                  </a:cubicBezTo>
                  <a:cubicBezTo>
                    <a:pt x="129" y="225"/>
                    <a:pt x="133" y="230"/>
                    <a:pt x="135" y="233"/>
                  </a:cubicBezTo>
                  <a:cubicBezTo>
                    <a:pt x="137" y="236"/>
                    <a:pt x="136" y="241"/>
                    <a:pt x="138" y="245"/>
                  </a:cubicBezTo>
                  <a:cubicBezTo>
                    <a:pt x="139" y="250"/>
                    <a:pt x="146" y="252"/>
                    <a:pt x="150" y="255"/>
                  </a:cubicBezTo>
                  <a:cubicBezTo>
                    <a:pt x="154" y="256"/>
                    <a:pt x="157" y="259"/>
                    <a:pt x="160" y="260"/>
                  </a:cubicBezTo>
                  <a:cubicBezTo>
                    <a:pt x="166" y="262"/>
                    <a:pt x="167" y="260"/>
                    <a:pt x="171" y="260"/>
                  </a:cubicBezTo>
                  <a:cubicBezTo>
                    <a:pt x="178" y="259"/>
                    <a:pt x="179" y="266"/>
                    <a:pt x="184" y="269"/>
                  </a:cubicBezTo>
                  <a:cubicBezTo>
                    <a:pt x="187" y="270"/>
                    <a:pt x="194" y="273"/>
                    <a:pt x="198" y="271"/>
                  </a:cubicBezTo>
                  <a:cubicBezTo>
                    <a:pt x="196" y="272"/>
                    <a:pt x="203" y="282"/>
                    <a:pt x="204" y="283"/>
                  </a:cubicBezTo>
                  <a:cubicBezTo>
                    <a:pt x="206" y="286"/>
                    <a:pt x="210" y="287"/>
                    <a:pt x="213" y="290"/>
                  </a:cubicBezTo>
                  <a:cubicBezTo>
                    <a:pt x="213" y="290"/>
                    <a:pt x="214" y="289"/>
                    <a:pt x="214" y="288"/>
                  </a:cubicBezTo>
                  <a:cubicBezTo>
                    <a:pt x="213" y="291"/>
                    <a:pt x="218" y="296"/>
                    <a:pt x="221" y="296"/>
                  </a:cubicBezTo>
                  <a:cubicBezTo>
                    <a:pt x="223" y="295"/>
                    <a:pt x="224" y="290"/>
                    <a:pt x="224" y="288"/>
                  </a:cubicBezTo>
                  <a:cubicBezTo>
                    <a:pt x="219" y="290"/>
                    <a:pt x="215" y="288"/>
                    <a:pt x="212" y="283"/>
                  </a:cubicBezTo>
                  <a:cubicBezTo>
                    <a:pt x="211" y="282"/>
                    <a:pt x="207" y="275"/>
                    <a:pt x="211" y="275"/>
                  </a:cubicBezTo>
                  <a:cubicBezTo>
                    <a:pt x="216" y="275"/>
                    <a:pt x="212" y="271"/>
                    <a:pt x="212" y="268"/>
                  </a:cubicBezTo>
                  <a:cubicBezTo>
                    <a:pt x="211" y="264"/>
                    <a:pt x="208" y="262"/>
                    <a:pt x="206" y="259"/>
                  </a:cubicBezTo>
                  <a:cubicBezTo>
                    <a:pt x="205" y="262"/>
                    <a:pt x="200" y="261"/>
                    <a:pt x="198" y="259"/>
                  </a:cubicBezTo>
                  <a:cubicBezTo>
                    <a:pt x="198" y="259"/>
                    <a:pt x="197" y="261"/>
                    <a:pt x="197" y="262"/>
                  </a:cubicBezTo>
                  <a:cubicBezTo>
                    <a:pt x="196" y="262"/>
                    <a:pt x="195" y="262"/>
                    <a:pt x="194" y="261"/>
                  </a:cubicBezTo>
                  <a:cubicBezTo>
                    <a:pt x="194" y="258"/>
                    <a:pt x="194" y="255"/>
                    <a:pt x="195" y="251"/>
                  </a:cubicBezTo>
                  <a:cubicBezTo>
                    <a:pt x="196" y="247"/>
                    <a:pt x="205" y="238"/>
                    <a:pt x="194" y="239"/>
                  </a:cubicBezTo>
                  <a:cubicBezTo>
                    <a:pt x="190" y="239"/>
                    <a:pt x="188" y="240"/>
                    <a:pt x="187" y="244"/>
                  </a:cubicBezTo>
                  <a:cubicBezTo>
                    <a:pt x="186" y="247"/>
                    <a:pt x="186" y="249"/>
                    <a:pt x="183" y="251"/>
                  </a:cubicBezTo>
                  <a:cubicBezTo>
                    <a:pt x="181" y="252"/>
                    <a:pt x="173" y="251"/>
                    <a:pt x="171" y="250"/>
                  </a:cubicBezTo>
                  <a:cubicBezTo>
                    <a:pt x="166" y="247"/>
                    <a:pt x="163" y="239"/>
                    <a:pt x="163" y="234"/>
                  </a:cubicBezTo>
                  <a:cubicBezTo>
                    <a:pt x="163" y="227"/>
                    <a:pt x="166" y="221"/>
                    <a:pt x="163" y="215"/>
                  </a:cubicBezTo>
                  <a:cubicBezTo>
                    <a:pt x="164" y="213"/>
                    <a:pt x="166" y="211"/>
                    <a:pt x="168" y="210"/>
                  </a:cubicBezTo>
                  <a:cubicBezTo>
                    <a:pt x="169" y="209"/>
                    <a:pt x="171" y="210"/>
                    <a:pt x="172" y="207"/>
                  </a:cubicBezTo>
                  <a:cubicBezTo>
                    <a:pt x="171" y="207"/>
                    <a:pt x="170" y="206"/>
                    <a:pt x="170" y="206"/>
                  </a:cubicBezTo>
                  <a:cubicBezTo>
                    <a:pt x="173" y="208"/>
                    <a:pt x="180" y="203"/>
                    <a:pt x="184" y="206"/>
                  </a:cubicBezTo>
                  <a:cubicBezTo>
                    <a:pt x="186" y="207"/>
                    <a:pt x="188" y="208"/>
                    <a:pt x="189" y="205"/>
                  </a:cubicBezTo>
                  <a:cubicBezTo>
                    <a:pt x="189" y="205"/>
                    <a:pt x="187" y="202"/>
                    <a:pt x="188" y="200"/>
                  </a:cubicBezTo>
                  <a:cubicBezTo>
                    <a:pt x="189" y="204"/>
                    <a:pt x="192" y="205"/>
                    <a:pt x="196" y="202"/>
                  </a:cubicBezTo>
                  <a:cubicBezTo>
                    <a:pt x="197" y="203"/>
                    <a:pt x="201" y="203"/>
                    <a:pt x="204" y="204"/>
                  </a:cubicBezTo>
                  <a:cubicBezTo>
                    <a:pt x="207" y="206"/>
                    <a:pt x="207" y="209"/>
                    <a:pt x="211" y="205"/>
                  </a:cubicBezTo>
                  <a:cubicBezTo>
                    <a:pt x="213" y="208"/>
                    <a:pt x="213" y="208"/>
                    <a:pt x="214" y="211"/>
                  </a:cubicBezTo>
                  <a:cubicBezTo>
                    <a:pt x="214" y="214"/>
                    <a:pt x="216" y="221"/>
                    <a:pt x="218" y="222"/>
                  </a:cubicBezTo>
                  <a:cubicBezTo>
                    <a:pt x="224" y="225"/>
                    <a:pt x="222" y="217"/>
                    <a:pt x="222" y="214"/>
                  </a:cubicBezTo>
                  <a:cubicBezTo>
                    <a:pt x="222" y="213"/>
                    <a:pt x="222" y="205"/>
                    <a:pt x="221" y="205"/>
                  </a:cubicBezTo>
                  <a:cubicBezTo>
                    <a:pt x="213" y="203"/>
                    <a:pt x="216" y="197"/>
                    <a:pt x="221" y="193"/>
                  </a:cubicBezTo>
                  <a:cubicBezTo>
                    <a:pt x="222" y="192"/>
                    <a:pt x="227" y="190"/>
                    <a:pt x="230" y="188"/>
                  </a:cubicBezTo>
                  <a:cubicBezTo>
                    <a:pt x="232" y="186"/>
                    <a:pt x="235" y="183"/>
                    <a:pt x="234" y="179"/>
                  </a:cubicBezTo>
                  <a:cubicBezTo>
                    <a:pt x="235" y="179"/>
                    <a:pt x="236" y="178"/>
                    <a:pt x="236" y="177"/>
                  </a:cubicBezTo>
                  <a:cubicBezTo>
                    <a:pt x="236" y="177"/>
                    <a:pt x="233" y="174"/>
                    <a:pt x="232" y="175"/>
                  </a:cubicBezTo>
                  <a:cubicBezTo>
                    <a:pt x="234" y="174"/>
                    <a:pt x="234" y="172"/>
                    <a:pt x="233" y="171"/>
                  </a:cubicBezTo>
                  <a:cubicBezTo>
                    <a:pt x="235" y="169"/>
                    <a:pt x="234" y="166"/>
                    <a:pt x="236" y="165"/>
                  </a:cubicBezTo>
                  <a:cubicBezTo>
                    <a:pt x="239" y="169"/>
                    <a:pt x="245" y="165"/>
                    <a:pt x="242" y="162"/>
                  </a:cubicBezTo>
                  <a:cubicBezTo>
                    <a:pt x="244" y="158"/>
                    <a:pt x="250" y="160"/>
                    <a:pt x="252" y="157"/>
                  </a:cubicBezTo>
                  <a:cubicBezTo>
                    <a:pt x="255" y="158"/>
                    <a:pt x="253" y="153"/>
                    <a:pt x="255" y="150"/>
                  </a:cubicBezTo>
                  <a:cubicBezTo>
                    <a:pt x="256" y="148"/>
                    <a:pt x="259" y="148"/>
                    <a:pt x="262" y="147"/>
                  </a:cubicBezTo>
                  <a:cubicBezTo>
                    <a:pt x="262" y="147"/>
                    <a:pt x="268" y="143"/>
                    <a:pt x="266" y="143"/>
                  </a:cubicBezTo>
                  <a:cubicBezTo>
                    <a:pt x="270" y="144"/>
                    <a:pt x="279" y="139"/>
                    <a:pt x="272" y="135"/>
                  </a:cubicBezTo>
                  <a:cubicBezTo>
                    <a:pt x="273" y="133"/>
                    <a:pt x="270" y="132"/>
                    <a:pt x="268" y="132"/>
                  </a:cubicBezTo>
                  <a:cubicBezTo>
                    <a:pt x="269" y="131"/>
                    <a:pt x="272" y="132"/>
                    <a:pt x="273" y="131"/>
                  </a:cubicBezTo>
                  <a:cubicBezTo>
                    <a:pt x="276" y="129"/>
                    <a:pt x="274" y="128"/>
                    <a:pt x="271" y="127"/>
                  </a:cubicBezTo>
                  <a:cubicBezTo>
                    <a:pt x="268" y="126"/>
                    <a:pt x="263" y="128"/>
                    <a:pt x="261" y="130"/>
                  </a:cubicBezTo>
                  <a:cubicBezTo>
                    <a:pt x="259" y="132"/>
                    <a:pt x="257" y="134"/>
                    <a:pt x="255" y="135"/>
                  </a:cubicBezTo>
                  <a:close/>
                  <a:moveTo>
                    <a:pt x="308" y="302"/>
                  </a:moveTo>
                  <a:cubicBezTo>
                    <a:pt x="306" y="301"/>
                    <a:pt x="303" y="301"/>
                    <a:pt x="301" y="300"/>
                  </a:cubicBezTo>
                  <a:cubicBezTo>
                    <a:pt x="299" y="300"/>
                    <a:pt x="298" y="299"/>
                    <a:pt x="295" y="298"/>
                  </a:cubicBezTo>
                  <a:cubicBezTo>
                    <a:pt x="296" y="293"/>
                    <a:pt x="290" y="292"/>
                    <a:pt x="287" y="289"/>
                  </a:cubicBezTo>
                  <a:cubicBezTo>
                    <a:pt x="284" y="287"/>
                    <a:pt x="282" y="284"/>
                    <a:pt x="277" y="285"/>
                  </a:cubicBezTo>
                  <a:cubicBezTo>
                    <a:pt x="276" y="285"/>
                    <a:pt x="271" y="287"/>
                    <a:pt x="272" y="288"/>
                  </a:cubicBezTo>
                  <a:cubicBezTo>
                    <a:pt x="269" y="285"/>
                    <a:pt x="268" y="284"/>
                    <a:pt x="263" y="282"/>
                  </a:cubicBezTo>
                  <a:cubicBezTo>
                    <a:pt x="259" y="281"/>
                    <a:pt x="257" y="276"/>
                    <a:pt x="253" y="281"/>
                  </a:cubicBezTo>
                  <a:cubicBezTo>
                    <a:pt x="251" y="283"/>
                    <a:pt x="252" y="286"/>
                    <a:pt x="251" y="288"/>
                  </a:cubicBezTo>
                  <a:cubicBezTo>
                    <a:pt x="247" y="285"/>
                    <a:pt x="254" y="282"/>
                    <a:pt x="251" y="279"/>
                  </a:cubicBezTo>
                  <a:cubicBezTo>
                    <a:pt x="248" y="275"/>
                    <a:pt x="243" y="281"/>
                    <a:pt x="240" y="282"/>
                  </a:cubicBezTo>
                  <a:cubicBezTo>
                    <a:pt x="239" y="284"/>
                    <a:pt x="237" y="284"/>
                    <a:pt x="236" y="286"/>
                  </a:cubicBezTo>
                  <a:cubicBezTo>
                    <a:pt x="235" y="287"/>
                    <a:pt x="234" y="290"/>
                    <a:pt x="233" y="291"/>
                  </a:cubicBezTo>
                  <a:cubicBezTo>
                    <a:pt x="233" y="289"/>
                    <a:pt x="228" y="290"/>
                    <a:pt x="228" y="288"/>
                  </a:cubicBezTo>
                  <a:cubicBezTo>
                    <a:pt x="229" y="294"/>
                    <a:pt x="229" y="301"/>
                    <a:pt x="230" y="307"/>
                  </a:cubicBezTo>
                  <a:cubicBezTo>
                    <a:pt x="231" y="310"/>
                    <a:pt x="230" y="316"/>
                    <a:pt x="227" y="319"/>
                  </a:cubicBezTo>
                  <a:cubicBezTo>
                    <a:pt x="224" y="321"/>
                    <a:pt x="221" y="324"/>
                    <a:pt x="220" y="329"/>
                  </a:cubicBezTo>
                  <a:cubicBezTo>
                    <a:pt x="220" y="332"/>
                    <a:pt x="220" y="334"/>
                    <a:pt x="223" y="335"/>
                  </a:cubicBezTo>
                  <a:cubicBezTo>
                    <a:pt x="223" y="339"/>
                    <a:pt x="219" y="342"/>
                    <a:pt x="219" y="346"/>
                  </a:cubicBezTo>
                  <a:cubicBezTo>
                    <a:pt x="219" y="346"/>
                    <a:pt x="220" y="348"/>
                    <a:pt x="220" y="350"/>
                  </a:cubicBezTo>
                  <a:cubicBezTo>
                    <a:pt x="254" y="344"/>
                    <a:pt x="285" y="327"/>
                    <a:pt x="308" y="302"/>
                  </a:cubicBezTo>
                  <a:close/>
                </a:path>
              </a:pathLst>
            </a:custGeom>
            <a:solidFill>
              <a:schemeClr val="bg1"/>
            </a:solidFill>
            <a:ln w="9525">
              <a:noFill/>
              <a:round/>
              <a:headEnd/>
              <a:tailEnd/>
            </a:ln>
          </p:spPr>
          <p:txBody>
            <a:bodyPr vert="horz" wrap="square" lIns="121920" tIns="60960" rIns="121920" bIns="60960" numCol="1" anchor="t" anchorCtr="0" compatLnSpc="1">
              <a:prstTxWarp prst="textNoShape">
                <a:avLst/>
              </a:prstTxWarp>
            </a:bodyPr>
            <a:lstStyle/>
            <a:p>
              <a:endParaRPr lang="en-US" sz="2400" dirty="0"/>
            </a:p>
          </p:txBody>
        </p:sp>
      </p:grpSp>
      <p:grpSp>
        <p:nvGrpSpPr>
          <p:cNvPr id="57" name="Group 56"/>
          <p:cNvGrpSpPr/>
          <p:nvPr/>
        </p:nvGrpSpPr>
        <p:grpSpPr>
          <a:xfrm>
            <a:off x="6305042" y="1819610"/>
            <a:ext cx="907005" cy="881040"/>
            <a:chOff x="4741097" y="2796543"/>
            <a:chExt cx="680254" cy="660780"/>
          </a:xfrm>
        </p:grpSpPr>
        <p:sp>
          <p:nvSpPr>
            <p:cNvPr id="50" name="Oval 49"/>
            <p:cNvSpPr/>
            <p:nvPr/>
          </p:nvSpPr>
          <p:spPr>
            <a:xfrm>
              <a:off x="4741097" y="2796543"/>
              <a:ext cx="680254" cy="66078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bg1"/>
                </a:solidFill>
              </a:endParaRPr>
            </a:p>
          </p:txBody>
        </p:sp>
        <p:sp>
          <p:nvSpPr>
            <p:cNvPr id="56" name="Freeform 135"/>
            <p:cNvSpPr>
              <a:spLocks noEditPoints="1"/>
            </p:cNvSpPr>
            <p:nvPr/>
          </p:nvSpPr>
          <p:spPr bwMode="auto">
            <a:xfrm>
              <a:off x="4901832" y="2958895"/>
              <a:ext cx="358784" cy="336076"/>
            </a:xfrm>
            <a:custGeom>
              <a:avLst/>
              <a:gdLst/>
              <a:ahLst/>
              <a:cxnLst>
                <a:cxn ang="0">
                  <a:pos x="13" y="39"/>
                </a:cxn>
                <a:cxn ang="0">
                  <a:pos x="8" y="39"/>
                </a:cxn>
                <a:cxn ang="0">
                  <a:pos x="0" y="33"/>
                </a:cxn>
                <a:cxn ang="0">
                  <a:pos x="5" y="19"/>
                </a:cxn>
                <a:cxn ang="0">
                  <a:pos x="15" y="22"/>
                </a:cxn>
                <a:cxn ang="0">
                  <a:pos x="20" y="21"/>
                </a:cxn>
                <a:cxn ang="0">
                  <a:pos x="20" y="24"/>
                </a:cxn>
                <a:cxn ang="0">
                  <a:pos x="23" y="34"/>
                </a:cxn>
                <a:cxn ang="0">
                  <a:pos x="13" y="39"/>
                </a:cxn>
                <a:cxn ang="0">
                  <a:pos x="15" y="19"/>
                </a:cxn>
                <a:cxn ang="0">
                  <a:pos x="5" y="9"/>
                </a:cxn>
                <a:cxn ang="0">
                  <a:pos x="15" y="0"/>
                </a:cxn>
                <a:cxn ang="0">
                  <a:pos x="25" y="9"/>
                </a:cxn>
                <a:cxn ang="0">
                  <a:pos x="15" y="19"/>
                </a:cxn>
                <a:cxn ang="0">
                  <a:pos x="53" y="68"/>
                </a:cxn>
                <a:cxn ang="0">
                  <a:pos x="20" y="68"/>
                </a:cxn>
                <a:cxn ang="0">
                  <a:pos x="10" y="58"/>
                </a:cxn>
                <a:cxn ang="0">
                  <a:pos x="23" y="36"/>
                </a:cxn>
                <a:cxn ang="0">
                  <a:pos x="37" y="41"/>
                </a:cxn>
                <a:cxn ang="0">
                  <a:pos x="50" y="36"/>
                </a:cxn>
                <a:cxn ang="0">
                  <a:pos x="64" y="58"/>
                </a:cxn>
                <a:cxn ang="0">
                  <a:pos x="53" y="68"/>
                </a:cxn>
                <a:cxn ang="0">
                  <a:pos x="37" y="39"/>
                </a:cxn>
                <a:cxn ang="0">
                  <a:pos x="22" y="24"/>
                </a:cxn>
                <a:cxn ang="0">
                  <a:pos x="37" y="9"/>
                </a:cxn>
                <a:cxn ang="0">
                  <a:pos x="51" y="24"/>
                </a:cxn>
                <a:cxn ang="0">
                  <a:pos x="37" y="39"/>
                </a:cxn>
                <a:cxn ang="0">
                  <a:pos x="59" y="19"/>
                </a:cxn>
                <a:cxn ang="0">
                  <a:pos x="49" y="9"/>
                </a:cxn>
                <a:cxn ang="0">
                  <a:pos x="59" y="0"/>
                </a:cxn>
                <a:cxn ang="0">
                  <a:pos x="68" y="9"/>
                </a:cxn>
                <a:cxn ang="0">
                  <a:pos x="59" y="19"/>
                </a:cxn>
                <a:cxn ang="0">
                  <a:pos x="66" y="39"/>
                </a:cxn>
                <a:cxn ang="0">
                  <a:pos x="61" y="39"/>
                </a:cxn>
                <a:cxn ang="0">
                  <a:pos x="51" y="34"/>
                </a:cxn>
                <a:cxn ang="0">
                  <a:pos x="54" y="24"/>
                </a:cxn>
                <a:cxn ang="0">
                  <a:pos x="54" y="21"/>
                </a:cxn>
                <a:cxn ang="0">
                  <a:pos x="59" y="22"/>
                </a:cxn>
                <a:cxn ang="0">
                  <a:pos x="69" y="19"/>
                </a:cxn>
                <a:cxn ang="0">
                  <a:pos x="73" y="33"/>
                </a:cxn>
                <a:cxn ang="0">
                  <a:pos x="66" y="39"/>
                </a:cxn>
              </a:cxnLst>
              <a:rect l="0" t="0" r="r" b="b"/>
              <a:pathLst>
                <a:path w="73" h="68">
                  <a:moveTo>
                    <a:pt x="13" y="39"/>
                  </a:moveTo>
                  <a:cubicBezTo>
                    <a:pt x="8" y="39"/>
                    <a:pt x="8" y="39"/>
                    <a:pt x="8" y="39"/>
                  </a:cubicBezTo>
                  <a:cubicBezTo>
                    <a:pt x="4" y="39"/>
                    <a:pt x="0" y="37"/>
                    <a:pt x="0" y="33"/>
                  </a:cubicBezTo>
                  <a:cubicBezTo>
                    <a:pt x="0" y="29"/>
                    <a:pt x="0" y="19"/>
                    <a:pt x="5" y="19"/>
                  </a:cubicBezTo>
                  <a:cubicBezTo>
                    <a:pt x="6" y="19"/>
                    <a:pt x="10" y="22"/>
                    <a:pt x="15" y="22"/>
                  </a:cubicBezTo>
                  <a:cubicBezTo>
                    <a:pt x="17" y="22"/>
                    <a:pt x="18" y="22"/>
                    <a:pt x="20" y="21"/>
                  </a:cubicBezTo>
                  <a:cubicBezTo>
                    <a:pt x="20" y="22"/>
                    <a:pt x="20" y="23"/>
                    <a:pt x="20" y="24"/>
                  </a:cubicBezTo>
                  <a:cubicBezTo>
                    <a:pt x="20" y="27"/>
                    <a:pt x="21" y="31"/>
                    <a:pt x="23" y="34"/>
                  </a:cubicBezTo>
                  <a:cubicBezTo>
                    <a:pt x="19" y="34"/>
                    <a:pt x="15" y="36"/>
                    <a:pt x="13" y="39"/>
                  </a:cubicBezTo>
                  <a:close/>
                  <a:moveTo>
                    <a:pt x="15" y="19"/>
                  </a:moveTo>
                  <a:cubicBezTo>
                    <a:pt x="10" y="19"/>
                    <a:pt x="5" y="15"/>
                    <a:pt x="5" y="9"/>
                  </a:cubicBezTo>
                  <a:cubicBezTo>
                    <a:pt x="5" y="4"/>
                    <a:pt x="10" y="0"/>
                    <a:pt x="15" y="0"/>
                  </a:cubicBezTo>
                  <a:cubicBezTo>
                    <a:pt x="20" y="0"/>
                    <a:pt x="25" y="4"/>
                    <a:pt x="25" y="9"/>
                  </a:cubicBezTo>
                  <a:cubicBezTo>
                    <a:pt x="25" y="15"/>
                    <a:pt x="20" y="19"/>
                    <a:pt x="15" y="19"/>
                  </a:cubicBezTo>
                  <a:close/>
                  <a:moveTo>
                    <a:pt x="53" y="68"/>
                  </a:moveTo>
                  <a:cubicBezTo>
                    <a:pt x="20" y="68"/>
                    <a:pt x="20" y="68"/>
                    <a:pt x="20" y="68"/>
                  </a:cubicBezTo>
                  <a:cubicBezTo>
                    <a:pt x="14" y="68"/>
                    <a:pt x="10" y="64"/>
                    <a:pt x="10" y="58"/>
                  </a:cubicBezTo>
                  <a:cubicBezTo>
                    <a:pt x="10" y="49"/>
                    <a:pt x="12" y="36"/>
                    <a:pt x="23" y="36"/>
                  </a:cubicBezTo>
                  <a:cubicBezTo>
                    <a:pt x="25" y="36"/>
                    <a:pt x="29" y="41"/>
                    <a:pt x="37" y="41"/>
                  </a:cubicBezTo>
                  <a:cubicBezTo>
                    <a:pt x="44" y="41"/>
                    <a:pt x="49" y="36"/>
                    <a:pt x="50" y="36"/>
                  </a:cubicBezTo>
                  <a:cubicBezTo>
                    <a:pt x="62" y="36"/>
                    <a:pt x="64" y="49"/>
                    <a:pt x="64" y="58"/>
                  </a:cubicBezTo>
                  <a:cubicBezTo>
                    <a:pt x="64" y="64"/>
                    <a:pt x="60" y="68"/>
                    <a:pt x="53" y="68"/>
                  </a:cubicBezTo>
                  <a:close/>
                  <a:moveTo>
                    <a:pt x="37" y="39"/>
                  </a:moveTo>
                  <a:cubicBezTo>
                    <a:pt x="29" y="39"/>
                    <a:pt x="22" y="32"/>
                    <a:pt x="22" y="24"/>
                  </a:cubicBezTo>
                  <a:cubicBezTo>
                    <a:pt x="22" y="16"/>
                    <a:pt x="29" y="9"/>
                    <a:pt x="37" y="9"/>
                  </a:cubicBezTo>
                  <a:cubicBezTo>
                    <a:pt x="45" y="9"/>
                    <a:pt x="51" y="16"/>
                    <a:pt x="51" y="24"/>
                  </a:cubicBezTo>
                  <a:cubicBezTo>
                    <a:pt x="51" y="32"/>
                    <a:pt x="45" y="39"/>
                    <a:pt x="37" y="39"/>
                  </a:cubicBezTo>
                  <a:close/>
                  <a:moveTo>
                    <a:pt x="59" y="19"/>
                  </a:moveTo>
                  <a:cubicBezTo>
                    <a:pt x="53" y="19"/>
                    <a:pt x="49" y="15"/>
                    <a:pt x="49" y="9"/>
                  </a:cubicBezTo>
                  <a:cubicBezTo>
                    <a:pt x="49" y="4"/>
                    <a:pt x="53" y="0"/>
                    <a:pt x="59" y="0"/>
                  </a:cubicBezTo>
                  <a:cubicBezTo>
                    <a:pt x="64" y="0"/>
                    <a:pt x="68" y="4"/>
                    <a:pt x="68" y="9"/>
                  </a:cubicBezTo>
                  <a:cubicBezTo>
                    <a:pt x="68" y="15"/>
                    <a:pt x="64" y="19"/>
                    <a:pt x="59" y="19"/>
                  </a:cubicBezTo>
                  <a:close/>
                  <a:moveTo>
                    <a:pt x="66" y="39"/>
                  </a:moveTo>
                  <a:cubicBezTo>
                    <a:pt x="61" y="39"/>
                    <a:pt x="61" y="39"/>
                    <a:pt x="61" y="39"/>
                  </a:cubicBezTo>
                  <a:cubicBezTo>
                    <a:pt x="58" y="36"/>
                    <a:pt x="55" y="34"/>
                    <a:pt x="51" y="34"/>
                  </a:cubicBezTo>
                  <a:cubicBezTo>
                    <a:pt x="53" y="31"/>
                    <a:pt x="54" y="27"/>
                    <a:pt x="54" y="24"/>
                  </a:cubicBezTo>
                  <a:cubicBezTo>
                    <a:pt x="54" y="23"/>
                    <a:pt x="54" y="22"/>
                    <a:pt x="54" y="21"/>
                  </a:cubicBezTo>
                  <a:cubicBezTo>
                    <a:pt x="55" y="22"/>
                    <a:pt x="57" y="22"/>
                    <a:pt x="59" y="22"/>
                  </a:cubicBezTo>
                  <a:cubicBezTo>
                    <a:pt x="64" y="22"/>
                    <a:pt x="68" y="19"/>
                    <a:pt x="69" y="19"/>
                  </a:cubicBezTo>
                  <a:cubicBezTo>
                    <a:pt x="73" y="19"/>
                    <a:pt x="73" y="29"/>
                    <a:pt x="73" y="33"/>
                  </a:cubicBezTo>
                  <a:cubicBezTo>
                    <a:pt x="73" y="37"/>
                    <a:pt x="70" y="39"/>
                    <a:pt x="66" y="39"/>
                  </a:cubicBezTo>
                  <a:close/>
                </a:path>
              </a:pathLst>
            </a:custGeom>
            <a:solidFill>
              <a:schemeClr val="bg1"/>
            </a:solidFill>
            <a:ln w="9525">
              <a:noFill/>
              <a:round/>
              <a:headEnd/>
              <a:tailEnd/>
            </a:ln>
          </p:spPr>
          <p:txBody>
            <a:bodyPr vert="horz" wrap="square" lIns="121920" tIns="60960" rIns="121920" bIns="60960" numCol="1" anchor="t" anchorCtr="0" compatLnSpc="1">
              <a:prstTxWarp prst="textNoShape">
                <a:avLst/>
              </a:prstTxWarp>
            </a:bodyPr>
            <a:lstStyle/>
            <a:p>
              <a:endParaRPr lang="en-US" sz="2400" dirty="0"/>
            </a:p>
          </p:txBody>
        </p:sp>
      </p:grpSp>
      <p:pic>
        <p:nvPicPr>
          <p:cNvPr id="33" name="Picture 3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524526" y="5508702"/>
            <a:ext cx="1362674" cy="1130399"/>
          </a:xfrm>
          <a:prstGeom prst="rect">
            <a:avLst/>
          </a:prstGeom>
          <a:effectLst/>
        </p:spPr>
      </p:pic>
      <p:sp>
        <p:nvSpPr>
          <p:cNvPr id="34" name="Rectangle 33"/>
          <p:cNvSpPr/>
          <p:nvPr/>
        </p:nvSpPr>
        <p:spPr>
          <a:xfrm>
            <a:off x="252335" y="5240378"/>
            <a:ext cx="5396641" cy="1200329"/>
          </a:xfrm>
          <a:prstGeom prst="rect">
            <a:avLst/>
          </a:prstGeom>
        </p:spPr>
        <p:txBody>
          <a:bodyPr wrap="square">
            <a:spAutoFit/>
          </a:bodyPr>
          <a:lstStyle/>
          <a:p>
            <a:pPr algn="ctr"/>
            <a:r>
              <a:rPr lang="en-US" sz="2400" b="1" dirty="0">
                <a:solidFill>
                  <a:schemeClr val="bg1"/>
                </a:solidFill>
              </a:rPr>
              <a:t>…and the current management of water resources is putting us on a dangerous path</a:t>
            </a:r>
          </a:p>
        </p:txBody>
      </p:sp>
      <p:cxnSp>
        <p:nvCxnSpPr>
          <p:cNvPr id="36" name="Straight Connector 35"/>
          <p:cNvCxnSpPr/>
          <p:nvPr/>
        </p:nvCxnSpPr>
        <p:spPr>
          <a:xfrm>
            <a:off x="1746736" y="5093040"/>
            <a:ext cx="219367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 name="Group 1"/>
          <p:cNvGrpSpPr/>
          <p:nvPr/>
        </p:nvGrpSpPr>
        <p:grpSpPr>
          <a:xfrm>
            <a:off x="6305042" y="4532619"/>
            <a:ext cx="907005" cy="881040"/>
            <a:chOff x="6461975" y="3782365"/>
            <a:chExt cx="907005" cy="881040"/>
          </a:xfrm>
        </p:grpSpPr>
        <p:sp>
          <p:nvSpPr>
            <p:cNvPr id="39" name="Oval 38"/>
            <p:cNvSpPr/>
            <p:nvPr/>
          </p:nvSpPr>
          <p:spPr>
            <a:xfrm>
              <a:off x="6461975" y="3782365"/>
              <a:ext cx="907005" cy="88104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bg1"/>
                </a:solidFill>
              </a:endParaRPr>
            </a:p>
          </p:txBody>
        </p:sp>
        <p:pic>
          <p:nvPicPr>
            <p:cNvPr id="44" name="Picture 43"/>
            <p:cNvPicPr>
              <a:picLocks noChangeAspect="1"/>
            </p:cNvPicPr>
            <p:nvPr/>
          </p:nvPicPr>
          <p:blipFill>
            <a:blip r:embed="rId4">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6612934" y="3933789"/>
              <a:ext cx="605085" cy="578192"/>
            </a:xfrm>
            <a:prstGeom prst="rect">
              <a:avLst/>
            </a:prstGeom>
          </p:spPr>
        </p:pic>
      </p:grpSp>
      <p:sp>
        <p:nvSpPr>
          <p:cNvPr id="45" name="TextBox 44"/>
          <p:cNvSpPr txBox="1"/>
          <p:nvPr/>
        </p:nvSpPr>
        <p:spPr>
          <a:xfrm>
            <a:off x="7450226" y="1780612"/>
            <a:ext cx="4155619" cy="1277273"/>
          </a:xfrm>
          <a:prstGeom prst="rect">
            <a:avLst/>
          </a:prstGeom>
          <a:noFill/>
        </p:spPr>
        <p:txBody>
          <a:bodyPr wrap="square" lIns="0" tIns="0" rtlCol="0" anchor="t">
            <a:spAutoFit/>
          </a:bodyPr>
          <a:lstStyle/>
          <a:p>
            <a:pPr defTabSz="1219170">
              <a:spcBef>
                <a:spcPct val="20000"/>
              </a:spcBef>
              <a:defRPr/>
            </a:pPr>
            <a:r>
              <a:rPr lang="en-US" sz="1600" dirty="0">
                <a:solidFill>
                  <a:schemeClr val="tx1">
                    <a:lumMod val="50000"/>
                    <a:lumOff val="50000"/>
                  </a:schemeClr>
                </a:solidFill>
              </a:rPr>
              <a:t>By 2050, </a:t>
            </a:r>
            <a:r>
              <a:rPr lang="en-US" sz="1600" b="1" dirty="0">
                <a:solidFill>
                  <a:schemeClr val="tx1">
                    <a:lumMod val="50000"/>
                    <a:lumOff val="50000"/>
                  </a:schemeClr>
                </a:solidFill>
              </a:rPr>
              <a:t>66 percent of the world’s population</a:t>
            </a:r>
            <a:r>
              <a:rPr lang="en-US" sz="1600" dirty="0">
                <a:solidFill>
                  <a:schemeClr val="tx1">
                    <a:lumMod val="50000"/>
                    <a:lumOff val="50000"/>
                  </a:schemeClr>
                </a:solidFill>
              </a:rPr>
              <a:t> is expected to reside in </a:t>
            </a:r>
            <a:r>
              <a:rPr lang="en-US" sz="1600" b="1" dirty="0">
                <a:solidFill>
                  <a:schemeClr val="tx1">
                    <a:lumMod val="50000"/>
                    <a:lumOff val="50000"/>
                  </a:schemeClr>
                </a:solidFill>
              </a:rPr>
              <a:t>urban</a:t>
            </a:r>
            <a:r>
              <a:rPr lang="en-US" sz="1600" dirty="0">
                <a:solidFill>
                  <a:schemeClr val="tx1">
                    <a:lumMod val="50000"/>
                    <a:lumOff val="50000"/>
                  </a:schemeClr>
                </a:solidFill>
              </a:rPr>
              <a:t> areas (up from 54 percent today), with nearly </a:t>
            </a:r>
            <a:r>
              <a:rPr lang="en-US" sz="1600" b="1" dirty="0">
                <a:solidFill>
                  <a:schemeClr val="tx1">
                    <a:lumMod val="50000"/>
                    <a:lumOff val="50000"/>
                  </a:schemeClr>
                </a:solidFill>
              </a:rPr>
              <a:t>90 percent of the increase concentrated in Asia and Africa </a:t>
            </a:r>
            <a:r>
              <a:rPr lang="en-US" sz="1600" dirty="0">
                <a:solidFill>
                  <a:schemeClr val="tx1">
                    <a:lumMod val="50000"/>
                    <a:lumOff val="50000"/>
                  </a:schemeClr>
                </a:solidFill>
              </a:rPr>
              <a:t>(UN 2014).</a:t>
            </a:r>
          </a:p>
        </p:txBody>
      </p:sp>
      <p:sp>
        <p:nvSpPr>
          <p:cNvPr id="46" name="TextBox 45"/>
          <p:cNvSpPr txBox="1"/>
          <p:nvPr/>
        </p:nvSpPr>
        <p:spPr>
          <a:xfrm>
            <a:off x="7497949" y="4454404"/>
            <a:ext cx="3860800" cy="1031051"/>
          </a:xfrm>
          <a:prstGeom prst="rect">
            <a:avLst/>
          </a:prstGeom>
          <a:noFill/>
        </p:spPr>
        <p:txBody>
          <a:bodyPr wrap="square" lIns="0" tIns="0" rtlCol="0" anchor="t">
            <a:spAutoFit/>
          </a:bodyPr>
          <a:lstStyle/>
          <a:p>
            <a:pPr defTabSz="1219170">
              <a:spcBef>
                <a:spcPct val="20000"/>
              </a:spcBef>
              <a:defRPr/>
            </a:pPr>
            <a:r>
              <a:rPr lang="en-US" sz="1600" dirty="0">
                <a:solidFill>
                  <a:schemeClr val="tx1">
                    <a:lumMod val="50000"/>
                    <a:lumOff val="50000"/>
                  </a:schemeClr>
                </a:solidFill>
              </a:rPr>
              <a:t>In 2050, urban water demand could increase by as much as 250%, and 1 in 4 cities could have water shortages even if they had first priority for water.</a:t>
            </a:r>
          </a:p>
        </p:txBody>
      </p:sp>
      <p:grpSp>
        <p:nvGrpSpPr>
          <p:cNvPr id="8" name="Group 7">
            <a:extLst>
              <a:ext uri="{FF2B5EF4-FFF2-40B4-BE49-F238E27FC236}">
                <a16:creationId xmlns:a16="http://schemas.microsoft.com/office/drawing/2014/main" id="{9DD0363D-7AB4-4217-9C16-639A33CF74F2}"/>
              </a:ext>
            </a:extLst>
          </p:cNvPr>
          <p:cNvGrpSpPr/>
          <p:nvPr/>
        </p:nvGrpSpPr>
        <p:grpSpPr>
          <a:xfrm>
            <a:off x="6303069" y="3273270"/>
            <a:ext cx="907005" cy="896592"/>
            <a:chOff x="5750894" y="2979299"/>
            <a:chExt cx="907005" cy="896592"/>
          </a:xfrm>
        </p:grpSpPr>
        <p:sp>
          <p:nvSpPr>
            <p:cNvPr id="7" name="Oval 6">
              <a:extLst>
                <a:ext uri="{FF2B5EF4-FFF2-40B4-BE49-F238E27FC236}">
                  <a16:creationId xmlns:a16="http://schemas.microsoft.com/office/drawing/2014/main" id="{19349AC4-0D50-4A27-83D3-161F34D37279}"/>
                </a:ext>
              </a:extLst>
            </p:cNvPr>
            <p:cNvSpPr/>
            <p:nvPr/>
          </p:nvSpPr>
          <p:spPr>
            <a:xfrm>
              <a:off x="5750894" y="2979299"/>
              <a:ext cx="907005" cy="896592"/>
            </a:xfrm>
            <a:prstGeom prst="ellipse">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Graphic 5" descr="Thermometer">
              <a:extLst>
                <a:ext uri="{FF2B5EF4-FFF2-40B4-BE49-F238E27FC236}">
                  <a16:creationId xmlns:a16="http://schemas.microsoft.com/office/drawing/2014/main" id="{7A6993E4-DFDA-4D39-B9DB-68047A78A62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873442" y="3096641"/>
              <a:ext cx="661907" cy="661907"/>
            </a:xfrm>
            <a:prstGeom prst="rect">
              <a:avLst/>
            </a:prstGeom>
          </p:spPr>
        </p:pic>
      </p:grpSp>
      <p:sp>
        <p:nvSpPr>
          <p:cNvPr id="9" name="Rectangle 8">
            <a:extLst>
              <a:ext uri="{FF2B5EF4-FFF2-40B4-BE49-F238E27FC236}">
                <a16:creationId xmlns:a16="http://schemas.microsoft.com/office/drawing/2014/main" id="{EC3CFBA2-A94F-4904-A32B-C13FE3157123}"/>
              </a:ext>
            </a:extLst>
          </p:cNvPr>
          <p:cNvSpPr/>
          <p:nvPr/>
        </p:nvSpPr>
        <p:spPr>
          <a:xfrm>
            <a:off x="7402960" y="3275109"/>
            <a:ext cx="3908067" cy="584775"/>
          </a:xfrm>
          <a:prstGeom prst="rect">
            <a:avLst/>
          </a:prstGeom>
        </p:spPr>
        <p:txBody>
          <a:bodyPr wrap="square">
            <a:spAutoFit/>
          </a:bodyPr>
          <a:lstStyle/>
          <a:p>
            <a:r>
              <a:rPr lang="en-US" sz="1600" dirty="0">
                <a:solidFill>
                  <a:schemeClr val="tx1">
                    <a:lumMod val="50000"/>
                    <a:lumOff val="50000"/>
                  </a:schemeClr>
                </a:solidFill>
              </a:rPr>
              <a:t>All climate models point to more severe and intense droughts in the future.</a:t>
            </a:r>
            <a:endParaRPr lang="en-US" sz="1600" dirty="0"/>
          </a:p>
        </p:txBody>
      </p:sp>
      <p:pic>
        <p:nvPicPr>
          <p:cNvPr id="11" name="Picture 10">
            <a:extLst>
              <a:ext uri="{FF2B5EF4-FFF2-40B4-BE49-F238E27FC236}">
                <a16:creationId xmlns:a16="http://schemas.microsoft.com/office/drawing/2014/main" id="{7A3D7436-C7F5-4808-8D61-506438089D4E}"/>
              </a:ext>
            </a:extLst>
          </p:cNvPr>
          <p:cNvPicPr>
            <a:picLocks noChangeAspect="1"/>
          </p:cNvPicPr>
          <p:nvPr/>
        </p:nvPicPr>
        <p:blipFill rotWithShape="1">
          <a:blip r:embed="rId7"/>
          <a:srcRect t="13408" b="22214"/>
          <a:stretch/>
        </p:blipFill>
        <p:spPr>
          <a:xfrm>
            <a:off x="174285" y="1831750"/>
            <a:ext cx="5552743" cy="2649416"/>
          </a:xfrm>
          <a:prstGeom prst="rect">
            <a:avLst/>
          </a:prstGeom>
        </p:spPr>
      </p:pic>
      <p:sp>
        <p:nvSpPr>
          <p:cNvPr id="12" name="TextBox 11">
            <a:extLst>
              <a:ext uri="{FF2B5EF4-FFF2-40B4-BE49-F238E27FC236}">
                <a16:creationId xmlns:a16="http://schemas.microsoft.com/office/drawing/2014/main" id="{3FC033CC-5223-4850-A5A1-DB2A81B6A721}"/>
              </a:ext>
            </a:extLst>
          </p:cNvPr>
          <p:cNvSpPr txBox="1"/>
          <p:nvPr/>
        </p:nvSpPr>
        <p:spPr>
          <a:xfrm>
            <a:off x="893427" y="4455089"/>
            <a:ext cx="4972146" cy="369332"/>
          </a:xfrm>
          <a:prstGeom prst="rect">
            <a:avLst/>
          </a:prstGeom>
          <a:noFill/>
        </p:spPr>
        <p:txBody>
          <a:bodyPr wrap="square" rtlCol="0">
            <a:spAutoFit/>
          </a:bodyPr>
          <a:lstStyle/>
          <a:p>
            <a:r>
              <a:rPr lang="en-US" dirty="0">
                <a:solidFill>
                  <a:schemeClr val="bg1"/>
                </a:solidFill>
              </a:rPr>
              <a:t>Water stress by country in 2040 (Source: WRI)</a:t>
            </a:r>
          </a:p>
        </p:txBody>
      </p:sp>
    </p:spTree>
    <p:extLst>
      <p:ext uri="{BB962C8B-B14F-4D97-AF65-F5344CB8AC3E}">
        <p14:creationId xmlns:p14="http://schemas.microsoft.com/office/powerpoint/2010/main" val="977260520"/>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50000" decel="50000" fill="hold" grpId="0" nodeType="after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750" fill="hold"/>
                                        <p:tgtEl>
                                          <p:spTgt spid="32"/>
                                        </p:tgtEl>
                                        <p:attrNameLst>
                                          <p:attrName>ppt_x</p:attrName>
                                        </p:attrNameLst>
                                      </p:cBhvr>
                                      <p:tavLst>
                                        <p:tav tm="0">
                                          <p:val>
                                            <p:strVal val="#ppt_x"/>
                                          </p:val>
                                        </p:tav>
                                        <p:tav tm="100000">
                                          <p:val>
                                            <p:strVal val="#ppt_x"/>
                                          </p:val>
                                        </p:tav>
                                      </p:tavLst>
                                    </p:anim>
                                    <p:anim calcmode="lin" valueType="num">
                                      <p:cBhvr additive="base">
                                        <p:cTn id="8" dur="750" fill="hold"/>
                                        <p:tgtEl>
                                          <p:spTgt spid="32"/>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10" presetClass="entr" presetSubtype="0" fill="hold" grpId="0" nodeType="after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fade">
                                      <p:cBhvr>
                                        <p:cTn id="12" dur="500"/>
                                        <p:tgtEl>
                                          <p:spTgt spid="40"/>
                                        </p:tgtEl>
                                      </p:cBhvr>
                                    </p:animEffect>
                                  </p:childTnLst>
                                </p:cTn>
                              </p:par>
                            </p:childTnLst>
                          </p:cTn>
                        </p:par>
                        <p:par>
                          <p:cTn id="13" fill="hold">
                            <p:stCondLst>
                              <p:cond delay="1250"/>
                            </p:stCondLst>
                            <p:childTnLst>
                              <p:par>
                                <p:cTn id="14" presetID="16" presetClass="entr" presetSubtype="37" fill="hold" nodeType="afterEffect">
                                  <p:stCondLst>
                                    <p:cond delay="0"/>
                                  </p:stCondLst>
                                  <p:childTnLst>
                                    <p:set>
                                      <p:cBhvr>
                                        <p:cTn id="15" dur="1" fill="hold">
                                          <p:stCondLst>
                                            <p:cond delay="0"/>
                                          </p:stCondLst>
                                        </p:cTn>
                                        <p:tgtEl>
                                          <p:spTgt spid="42"/>
                                        </p:tgtEl>
                                        <p:attrNameLst>
                                          <p:attrName>style.visibility</p:attrName>
                                        </p:attrNameLst>
                                      </p:cBhvr>
                                      <p:to>
                                        <p:strVal val="visible"/>
                                      </p:to>
                                    </p:set>
                                    <p:animEffect transition="in" filter="barn(outVertical)">
                                      <p:cBhvr>
                                        <p:cTn id="16" dur="500"/>
                                        <p:tgtEl>
                                          <p:spTgt spid="42"/>
                                        </p:tgtEl>
                                      </p:cBhvr>
                                    </p:animEffect>
                                  </p:childTnLst>
                                </p:cTn>
                              </p:par>
                            </p:childTnLst>
                          </p:cTn>
                        </p:par>
                        <p:par>
                          <p:cTn id="17" fill="hold">
                            <p:stCondLst>
                              <p:cond delay="1750"/>
                            </p:stCondLst>
                            <p:childTnLst>
                              <p:par>
                                <p:cTn id="18" presetID="53" presetClass="entr" presetSubtype="0" fill="hold" nodeType="afterEffect">
                                  <p:stCondLst>
                                    <p:cond delay="0"/>
                                  </p:stCondLst>
                                  <p:childTnLst>
                                    <p:set>
                                      <p:cBhvr>
                                        <p:cTn id="19" dur="1" fill="hold">
                                          <p:stCondLst>
                                            <p:cond delay="0"/>
                                          </p:stCondLst>
                                        </p:cTn>
                                        <p:tgtEl>
                                          <p:spTgt spid="55"/>
                                        </p:tgtEl>
                                        <p:attrNameLst>
                                          <p:attrName>style.visibility</p:attrName>
                                        </p:attrNameLst>
                                      </p:cBhvr>
                                      <p:to>
                                        <p:strVal val="visible"/>
                                      </p:to>
                                    </p:set>
                                    <p:anim calcmode="lin" valueType="num">
                                      <p:cBhvr>
                                        <p:cTn id="20" dur="500" fill="hold"/>
                                        <p:tgtEl>
                                          <p:spTgt spid="55"/>
                                        </p:tgtEl>
                                        <p:attrNameLst>
                                          <p:attrName>ppt_w</p:attrName>
                                        </p:attrNameLst>
                                      </p:cBhvr>
                                      <p:tavLst>
                                        <p:tav tm="0">
                                          <p:val>
                                            <p:fltVal val="0"/>
                                          </p:val>
                                        </p:tav>
                                        <p:tav tm="100000">
                                          <p:val>
                                            <p:strVal val="#ppt_w"/>
                                          </p:val>
                                        </p:tav>
                                      </p:tavLst>
                                    </p:anim>
                                    <p:anim calcmode="lin" valueType="num">
                                      <p:cBhvr>
                                        <p:cTn id="21" dur="500" fill="hold"/>
                                        <p:tgtEl>
                                          <p:spTgt spid="55"/>
                                        </p:tgtEl>
                                        <p:attrNameLst>
                                          <p:attrName>ppt_h</p:attrName>
                                        </p:attrNameLst>
                                      </p:cBhvr>
                                      <p:tavLst>
                                        <p:tav tm="0">
                                          <p:val>
                                            <p:fltVal val="0"/>
                                          </p:val>
                                        </p:tav>
                                        <p:tav tm="100000">
                                          <p:val>
                                            <p:strVal val="#ppt_h"/>
                                          </p:val>
                                        </p:tav>
                                      </p:tavLst>
                                    </p:anim>
                                    <p:animEffect transition="in" filter="fade">
                                      <p:cBhvr>
                                        <p:cTn id="22" dur="500"/>
                                        <p:tgtEl>
                                          <p:spTgt spid="55"/>
                                        </p:tgtEl>
                                      </p:cBhvr>
                                    </p:animEffect>
                                  </p:childTnLst>
                                </p:cTn>
                              </p:par>
                              <p:par>
                                <p:cTn id="23" presetID="2" presetClass="entr" presetSubtype="2" accel="50000" decel="5000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anim calcmode="lin" valueType="num">
                                      <p:cBhvr additive="base">
                                        <p:cTn id="25" dur="500" fill="hold"/>
                                        <p:tgtEl>
                                          <p:spTgt spid="24"/>
                                        </p:tgtEl>
                                        <p:attrNameLst>
                                          <p:attrName>ppt_x</p:attrName>
                                        </p:attrNameLst>
                                      </p:cBhvr>
                                      <p:tavLst>
                                        <p:tav tm="0">
                                          <p:val>
                                            <p:strVal val="1+#ppt_w/2"/>
                                          </p:val>
                                        </p:tav>
                                        <p:tav tm="100000">
                                          <p:val>
                                            <p:strVal val="#ppt_x"/>
                                          </p:val>
                                        </p:tav>
                                      </p:tavLst>
                                    </p:anim>
                                    <p:anim calcmode="lin" valueType="num">
                                      <p:cBhvr additive="base">
                                        <p:cTn id="26" dur="500" fill="hold"/>
                                        <p:tgtEl>
                                          <p:spTgt spid="24"/>
                                        </p:tgtEl>
                                        <p:attrNameLst>
                                          <p:attrName>ppt_y</p:attrName>
                                        </p:attrNameLst>
                                      </p:cBhvr>
                                      <p:tavLst>
                                        <p:tav tm="0">
                                          <p:val>
                                            <p:strVal val="#ppt_y"/>
                                          </p:val>
                                        </p:tav>
                                        <p:tav tm="100000">
                                          <p:val>
                                            <p:strVal val="#ppt_y"/>
                                          </p:val>
                                        </p:tav>
                                      </p:tavLst>
                                    </p:anim>
                                  </p:childTnLst>
                                </p:cTn>
                              </p:par>
                            </p:childTnLst>
                          </p:cTn>
                        </p:par>
                        <p:par>
                          <p:cTn id="27" fill="hold">
                            <p:stCondLst>
                              <p:cond delay="2250"/>
                            </p:stCondLst>
                            <p:childTnLst>
                              <p:par>
                                <p:cTn id="28" presetID="53" presetClass="entr" presetSubtype="0" fill="hold" nodeType="afterEffect">
                                  <p:stCondLst>
                                    <p:cond delay="0"/>
                                  </p:stCondLst>
                                  <p:childTnLst>
                                    <p:set>
                                      <p:cBhvr>
                                        <p:cTn id="29" dur="1" fill="hold">
                                          <p:stCondLst>
                                            <p:cond delay="0"/>
                                          </p:stCondLst>
                                        </p:cTn>
                                        <p:tgtEl>
                                          <p:spTgt spid="57"/>
                                        </p:tgtEl>
                                        <p:attrNameLst>
                                          <p:attrName>style.visibility</p:attrName>
                                        </p:attrNameLst>
                                      </p:cBhvr>
                                      <p:to>
                                        <p:strVal val="visible"/>
                                      </p:to>
                                    </p:set>
                                    <p:anim calcmode="lin" valueType="num">
                                      <p:cBhvr>
                                        <p:cTn id="30" dur="500" fill="hold"/>
                                        <p:tgtEl>
                                          <p:spTgt spid="57"/>
                                        </p:tgtEl>
                                        <p:attrNameLst>
                                          <p:attrName>ppt_w</p:attrName>
                                        </p:attrNameLst>
                                      </p:cBhvr>
                                      <p:tavLst>
                                        <p:tav tm="0">
                                          <p:val>
                                            <p:fltVal val="0"/>
                                          </p:val>
                                        </p:tav>
                                        <p:tav tm="100000">
                                          <p:val>
                                            <p:strVal val="#ppt_w"/>
                                          </p:val>
                                        </p:tav>
                                      </p:tavLst>
                                    </p:anim>
                                    <p:anim calcmode="lin" valueType="num">
                                      <p:cBhvr>
                                        <p:cTn id="31" dur="500" fill="hold"/>
                                        <p:tgtEl>
                                          <p:spTgt spid="57"/>
                                        </p:tgtEl>
                                        <p:attrNameLst>
                                          <p:attrName>ppt_h</p:attrName>
                                        </p:attrNameLst>
                                      </p:cBhvr>
                                      <p:tavLst>
                                        <p:tav tm="0">
                                          <p:val>
                                            <p:fltVal val="0"/>
                                          </p:val>
                                        </p:tav>
                                        <p:tav tm="100000">
                                          <p:val>
                                            <p:strVal val="#ppt_h"/>
                                          </p:val>
                                        </p:tav>
                                      </p:tavLst>
                                    </p:anim>
                                    <p:animEffect transition="in" filter="fade">
                                      <p:cBhvr>
                                        <p:cTn id="32" dur="500"/>
                                        <p:tgtEl>
                                          <p:spTgt spid="57"/>
                                        </p:tgtEl>
                                      </p:cBhvr>
                                    </p:animEffect>
                                  </p:childTnLst>
                                </p:cTn>
                              </p:par>
                              <p:par>
                                <p:cTn id="33" presetID="2" presetClass="entr" presetSubtype="2" accel="50000" decel="50000" fill="hold" grpId="0" nodeType="withEffect">
                                  <p:stCondLst>
                                    <p:cond delay="0"/>
                                  </p:stCondLst>
                                  <p:childTnLst>
                                    <p:set>
                                      <p:cBhvr>
                                        <p:cTn id="34" dur="1" fill="hold">
                                          <p:stCondLst>
                                            <p:cond delay="0"/>
                                          </p:stCondLst>
                                        </p:cTn>
                                        <p:tgtEl>
                                          <p:spTgt spid="45"/>
                                        </p:tgtEl>
                                        <p:attrNameLst>
                                          <p:attrName>style.visibility</p:attrName>
                                        </p:attrNameLst>
                                      </p:cBhvr>
                                      <p:to>
                                        <p:strVal val="visible"/>
                                      </p:to>
                                    </p:set>
                                    <p:anim calcmode="lin" valueType="num">
                                      <p:cBhvr additive="base">
                                        <p:cTn id="35" dur="500" fill="hold"/>
                                        <p:tgtEl>
                                          <p:spTgt spid="45"/>
                                        </p:tgtEl>
                                        <p:attrNameLst>
                                          <p:attrName>ppt_x</p:attrName>
                                        </p:attrNameLst>
                                      </p:cBhvr>
                                      <p:tavLst>
                                        <p:tav tm="0">
                                          <p:val>
                                            <p:strVal val="1+#ppt_w/2"/>
                                          </p:val>
                                        </p:tav>
                                        <p:tav tm="100000">
                                          <p:val>
                                            <p:strVal val="#ppt_x"/>
                                          </p:val>
                                        </p:tav>
                                      </p:tavLst>
                                    </p:anim>
                                    <p:anim calcmode="lin" valueType="num">
                                      <p:cBhvr additive="base">
                                        <p:cTn id="36" dur="500" fill="hold"/>
                                        <p:tgtEl>
                                          <p:spTgt spid="45"/>
                                        </p:tgtEl>
                                        <p:attrNameLst>
                                          <p:attrName>ppt_y</p:attrName>
                                        </p:attrNameLst>
                                      </p:cBhvr>
                                      <p:tavLst>
                                        <p:tav tm="0">
                                          <p:val>
                                            <p:strVal val="#ppt_y"/>
                                          </p:val>
                                        </p:tav>
                                        <p:tav tm="100000">
                                          <p:val>
                                            <p:strVal val="#ppt_y"/>
                                          </p:val>
                                        </p:tav>
                                      </p:tavLst>
                                    </p:anim>
                                  </p:childTnLst>
                                </p:cTn>
                              </p:par>
                            </p:childTnLst>
                          </p:cTn>
                        </p:par>
                        <p:par>
                          <p:cTn id="37" fill="hold">
                            <p:stCondLst>
                              <p:cond delay="2750"/>
                            </p:stCondLst>
                            <p:childTnLst>
                              <p:par>
                                <p:cTn id="38" presetID="53" presetClass="entr" presetSubtype="16" fill="hold" nodeType="afterEffect">
                                  <p:stCondLst>
                                    <p:cond delay="0"/>
                                  </p:stCondLst>
                                  <p:childTnLst>
                                    <p:set>
                                      <p:cBhvr>
                                        <p:cTn id="39" dur="1" fill="hold">
                                          <p:stCondLst>
                                            <p:cond delay="0"/>
                                          </p:stCondLst>
                                        </p:cTn>
                                        <p:tgtEl>
                                          <p:spTgt spid="2"/>
                                        </p:tgtEl>
                                        <p:attrNameLst>
                                          <p:attrName>style.visibility</p:attrName>
                                        </p:attrNameLst>
                                      </p:cBhvr>
                                      <p:to>
                                        <p:strVal val="visible"/>
                                      </p:to>
                                    </p:set>
                                    <p:anim calcmode="lin" valueType="num">
                                      <p:cBhvr>
                                        <p:cTn id="40" dur="500" fill="hold"/>
                                        <p:tgtEl>
                                          <p:spTgt spid="2"/>
                                        </p:tgtEl>
                                        <p:attrNameLst>
                                          <p:attrName>ppt_w</p:attrName>
                                        </p:attrNameLst>
                                      </p:cBhvr>
                                      <p:tavLst>
                                        <p:tav tm="0">
                                          <p:val>
                                            <p:fltVal val="0"/>
                                          </p:val>
                                        </p:tav>
                                        <p:tav tm="100000">
                                          <p:val>
                                            <p:strVal val="#ppt_w"/>
                                          </p:val>
                                        </p:tav>
                                      </p:tavLst>
                                    </p:anim>
                                    <p:anim calcmode="lin" valueType="num">
                                      <p:cBhvr>
                                        <p:cTn id="41" dur="500" fill="hold"/>
                                        <p:tgtEl>
                                          <p:spTgt spid="2"/>
                                        </p:tgtEl>
                                        <p:attrNameLst>
                                          <p:attrName>ppt_h</p:attrName>
                                        </p:attrNameLst>
                                      </p:cBhvr>
                                      <p:tavLst>
                                        <p:tav tm="0">
                                          <p:val>
                                            <p:fltVal val="0"/>
                                          </p:val>
                                        </p:tav>
                                        <p:tav tm="100000">
                                          <p:val>
                                            <p:strVal val="#ppt_h"/>
                                          </p:val>
                                        </p:tav>
                                      </p:tavLst>
                                    </p:anim>
                                    <p:animEffect transition="in" filter="fade">
                                      <p:cBhvr>
                                        <p:cTn id="42" dur="500"/>
                                        <p:tgtEl>
                                          <p:spTgt spid="2"/>
                                        </p:tgtEl>
                                      </p:cBhvr>
                                    </p:animEffect>
                                  </p:childTnLst>
                                </p:cTn>
                              </p:par>
                              <p:par>
                                <p:cTn id="43" presetID="2" presetClass="entr" presetSubtype="2" accel="50000" decel="50000" fill="hold" grpId="0" nodeType="withEffect">
                                  <p:stCondLst>
                                    <p:cond delay="0"/>
                                  </p:stCondLst>
                                  <p:childTnLst>
                                    <p:set>
                                      <p:cBhvr>
                                        <p:cTn id="44" dur="1" fill="hold">
                                          <p:stCondLst>
                                            <p:cond delay="0"/>
                                          </p:stCondLst>
                                        </p:cTn>
                                        <p:tgtEl>
                                          <p:spTgt spid="46"/>
                                        </p:tgtEl>
                                        <p:attrNameLst>
                                          <p:attrName>style.visibility</p:attrName>
                                        </p:attrNameLst>
                                      </p:cBhvr>
                                      <p:to>
                                        <p:strVal val="visible"/>
                                      </p:to>
                                    </p:set>
                                    <p:anim calcmode="lin" valueType="num">
                                      <p:cBhvr additive="base">
                                        <p:cTn id="45" dur="500" fill="hold"/>
                                        <p:tgtEl>
                                          <p:spTgt spid="46"/>
                                        </p:tgtEl>
                                        <p:attrNameLst>
                                          <p:attrName>ppt_x</p:attrName>
                                        </p:attrNameLst>
                                      </p:cBhvr>
                                      <p:tavLst>
                                        <p:tav tm="0">
                                          <p:val>
                                            <p:strVal val="1+#ppt_w/2"/>
                                          </p:val>
                                        </p:tav>
                                        <p:tav tm="100000">
                                          <p:val>
                                            <p:strVal val="#ppt_x"/>
                                          </p:val>
                                        </p:tav>
                                      </p:tavLst>
                                    </p:anim>
                                    <p:anim calcmode="lin" valueType="num">
                                      <p:cBhvr additive="base">
                                        <p:cTn id="46" dur="500" fill="hold"/>
                                        <p:tgtEl>
                                          <p:spTgt spid="46"/>
                                        </p:tgtEl>
                                        <p:attrNameLst>
                                          <p:attrName>ppt_y</p:attrName>
                                        </p:attrNameLst>
                                      </p:cBhvr>
                                      <p:tavLst>
                                        <p:tav tm="0">
                                          <p:val>
                                            <p:strVal val="#ppt_y"/>
                                          </p:val>
                                        </p:tav>
                                        <p:tav tm="100000">
                                          <p:val>
                                            <p:strVal val="#ppt_y"/>
                                          </p:val>
                                        </p:tav>
                                      </p:tavLst>
                                    </p:anim>
                                  </p:childTnLst>
                                </p:cTn>
                              </p:par>
                            </p:childTnLst>
                          </p:cTn>
                        </p:par>
                        <p:par>
                          <p:cTn id="47" fill="hold">
                            <p:stCondLst>
                              <p:cond delay="3250"/>
                            </p:stCondLst>
                            <p:childTnLst>
                              <p:par>
                                <p:cTn id="48" presetID="16" presetClass="entr" presetSubtype="37" fill="hold" nodeType="afterEffect">
                                  <p:stCondLst>
                                    <p:cond delay="0"/>
                                  </p:stCondLst>
                                  <p:childTnLst>
                                    <p:set>
                                      <p:cBhvr>
                                        <p:cTn id="49" dur="1" fill="hold">
                                          <p:stCondLst>
                                            <p:cond delay="0"/>
                                          </p:stCondLst>
                                        </p:cTn>
                                        <p:tgtEl>
                                          <p:spTgt spid="36"/>
                                        </p:tgtEl>
                                        <p:attrNameLst>
                                          <p:attrName>style.visibility</p:attrName>
                                        </p:attrNameLst>
                                      </p:cBhvr>
                                      <p:to>
                                        <p:strVal val="visible"/>
                                      </p:to>
                                    </p:set>
                                    <p:animEffect transition="in" filter="barn(outVertical)">
                                      <p:cBhvr>
                                        <p:cTn id="50" dur="500"/>
                                        <p:tgtEl>
                                          <p:spTgt spid="36"/>
                                        </p:tgtEl>
                                      </p:cBhvr>
                                    </p:animEffect>
                                  </p:childTnLst>
                                </p:cTn>
                              </p:par>
                            </p:childTnLst>
                          </p:cTn>
                        </p:par>
                        <p:par>
                          <p:cTn id="51" fill="hold">
                            <p:stCondLst>
                              <p:cond delay="3750"/>
                            </p:stCondLst>
                            <p:childTnLst>
                              <p:par>
                                <p:cTn id="52" presetID="10" presetClass="entr" presetSubtype="0" fill="hold" grpId="0" nodeType="afterEffect">
                                  <p:stCondLst>
                                    <p:cond delay="0"/>
                                  </p:stCondLst>
                                  <p:childTnLst>
                                    <p:set>
                                      <p:cBhvr>
                                        <p:cTn id="53" dur="1" fill="hold">
                                          <p:stCondLst>
                                            <p:cond delay="0"/>
                                          </p:stCondLst>
                                        </p:cTn>
                                        <p:tgtEl>
                                          <p:spTgt spid="34"/>
                                        </p:tgtEl>
                                        <p:attrNameLst>
                                          <p:attrName>style.visibility</p:attrName>
                                        </p:attrNameLst>
                                      </p:cBhvr>
                                      <p:to>
                                        <p:strVal val="visible"/>
                                      </p:to>
                                    </p:set>
                                    <p:animEffect transition="in" filter="fade">
                                      <p:cBhvr>
                                        <p:cTn id="54"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40" grpId="0"/>
      <p:bldP spid="24" grpId="0"/>
      <p:bldP spid="34" grpId="0"/>
      <p:bldP spid="45" grpId="0"/>
      <p:bldP spid="4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Rectangle 51">
            <a:extLst>
              <a:ext uri="{FF2B5EF4-FFF2-40B4-BE49-F238E27FC236}">
                <a16:creationId xmlns:a16="http://schemas.microsoft.com/office/drawing/2014/main" id="{E5323C74-F832-43E9-A7BB-B8FEE113BF47}"/>
              </a:ext>
            </a:extLst>
          </p:cNvPr>
          <p:cNvSpPr/>
          <p:nvPr/>
        </p:nvSpPr>
        <p:spPr>
          <a:xfrm>
            <a:off x="597833" y="3523113"/>
            <a:ext cx="2133600" cy="27650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53" name="Rectangle 52">
            <a:extLst>
              <a:ext uri="{FF2B5EF4-FFF2-40B4-BE49-F238E27FC236}">
                <a16:creationId xmlns:a16="http://schemas.microsoft.com/office/drawing/2014/main" id="{51028D02-299D-4001-A967-63076E68FFF1}"/>
              </a:ext>
            </a:extLst>
          </p:cNvPr>
          <p:cNvSpPr/>
          <p:nvPr/>
        </p:nvSpPr>
        <p:spPr>
          <a:xfrm>
            <a:off x="2811139" y="3523113"/>
            <a:ext cx="2133600" cy="2765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2400" dirty="0"/>
          </a:p>
        </p:txBody>
      </p:sp>
      <p:sp>
        <p:nvSpPr>
          <p:cNvPr id="54" name="Rectangle 53">
            <a:extLst>
              <a:ext uri="{FF2B5EF4-FFF2-40B4-BE49-F238E27FC236}">
                <a16:creationId xmlns:a16="http://schemas.microsoft.com/office/drawing/2014/main" id="{84981C2D-10F5-4A51-9944-A0882455E086}"/>
              </a:ext>
            </a:extLst>
          </p:cNvPr>
          <p:cNvSpPr/>
          <p:nvPr/>
        </p:nvSpPr>
        <p:spPr>
          <a:xfrm>
            <a:off x="5029733" y="3523113"/>
            <a:ext cx="2133600" cy="27650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2400" dirty="0"/>
          </a:p>
        </p:txBody>
      </p:sp>
      <p:sp>
        <p:nvSpPr>
          <p:cNvPr id="55" name="Rectangle 54">
            <a:extLst>
              <a:ext uri="{FF2B5EF4-FFF2-40B4-BE49-F238E27FC236}">
                <a16:creationId xmlns:a16="http://schemas.microsoft.com/office/drawing/2014/main" id="{D1762D29-35E1-4125-83C7-C8D8C21386F7}"/>
              </a:ext>
            </a:extLst>
          </p:cNvPr>
          <p:cNvSpPr/>
          <p:nvPr/>
        </p:nvSpPr>
        <p:spPr>
          <a:xfrm>
            <a:off x="7238200" y="3523113"/>
            <a:ext cx="2133600" cy="27650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2400" dirty="0"/>
          </a:p>
        </p:txBody>
      </p:sp>
      <p:sp>
        <p:nvSpPr>
          <p:cNvPr id="56" name="Rectangle 55">
            <a:extLst>
              <a:ext uri="{FF2B5EF4-FFF2-40B4-BE49-F238E27FC236}">
                <a16:creationId xmlns:a16="http://schemas.microsoft.com/office/drawing/2014/main" id="{1E68218F-0432-4ECE-B17C-EA350C02F38B}"/>
              </a:ext>
            </a:extLst>
          </p:cNvPr>
          <p:cNvSpPr/>
          <p:nvPr/>
        </p:nvSpPr>
        <p:spPr>
          <a:xfrm>
            <a:off x="9448800" y="3523113"/>
            <a:ext cx="2133600" cy="27650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2400" dirty="0"/>
          </a:p>
        </p:txBody>
      </p:sp>
      <p:sp>
        <p:nvSpPr>
          <p:cNvPr id="57" name="Rectangle 56">
            <a:extLst>
              <a:ext uri="{FF2B5EF4-FFF2-40B4-BE49-F238E27FC236}">
                <a16:creationId xmlns:a16="http://schemas.microsoft.com/office/drawing/2014/main" id="{EB3C63B7-3E82-4DDC-8D9B-23607F3A68EA}"/>
              </a:ext>
            </a:extLst>
          </p:cNvPr>
          <p:cNvSpPr/>
          <p:nvPr/>
        </p:nvSpPr>
        <p:spPr>
          <a:xfrm>
            <a:off x="495300" y="1502003"/>
            <a:ext cx="11325225" cy="5008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Placeholder 15">
            <a:extLst>
              <a:ext uri="{FF2B5EF4-FFF2-40B4-BE49-F238E27FC236}">
                <a16:creationId xmlns:a16="http://schemas.microsoft.com/office/drawing/2014/main" id="{354BFECC-2D5C-4B01-AF5D-20B952BED1DB}"/>
              </a:ext>
            </a:extLst>
          </p:cNvPr>
          <p:cNvPicPr>
            <a:picLocks noGrp="1" noChangeAspect="1"/>
          </p:cNvPicPr>
          <p:nvPr>
            <p:ph type="pic" sz="quarter" idx="22"/>
          </p:nvPr>
        </p:nvPicPr>
        <p:blipFill>
          <a:blip r:embed="rId3" cstate="hqprint">
            <a:extLst>
              <a:ext uri="{28A0092B-C50C-407E-A947-70E740481C1C}">
                <a14:useLocalDpi xmlns:a14="http://schemas.microsoft.com/office/drawing/2010/main"/>
              </a:ext>
            </a:extLst>
          </a:blip>
          <a:srcRect/>
          <a:stretch>
            <a:fillRect/>
          </a:stretch>
        </p:blipFill>
        <p:spPr>
          <a:xfrm>
            <a:off x="597833" y="3799617"/>
            <a:ext cx="2133600" cy="1913361"/>
          </a:xfrm>
        </p:spPr>
      </p:pic>
      <p:sp>
        <p:nvSpPr>
          <p:cNvPr id="3" name="Text Placeholder 2">
            <a:extLst>
              <a:ext uri="{FF2B5EF4-FFF2-40B4-BE49-F238E27FC236}">
                <a16:creationId xmlns:a16="http://schemas.microsoft.com/office/drawing/2014/main" id="{AC97C16B-2514-4567-A1FB-94B9BECF1BFD}"/>
              </a:ext>
            </a:extLst>
          </p:cNvPr>
          <p:cNvSpPr>
            <a:spLocks noGrp="1"/>
          </p:cNvSpPr>
          <p:nvPr>
            <p:ph type="body" sz="half" idx="23"/>
          </p:nvPr>
        </p:nvSpPr>
        <p:spPr>
          <a:xfrm>
            <a:off x="597833" y="5839719"/>
            <a:ext cx="2133600" cy="257040"/>
          </a:xfrm>
        </p:spPr>
        <p:txBody>
          <a:bodyPr/>
          <a:lstStyle/>
          <a:p>
            <a:r>
              <a:rPr lang="en-US" sz="1400" b="0" i="1" dirty="0"/>
              <a:t>Sharp, unplanned inclines </a:t>
            </a:r>
            <a:br>
              <a:rPr lang="en-US" sz="1400" b="0" i="1" dirty="0"/>
            </a:br>
            <a:r>
              <a:rPr lang="en-US" sz="1400" b="0" i="1" dirty="0"/>
              <a:t>in </a:t>
            </a:r>
            <a:r>
              <a:rPr lang="en-US" sz="1400" i="1" dirty="0"/>
              <a:t>water demand</a:t>
            </a:r>
          </a:p>
        </p:txBody>
      </p:sp>
      <p:sp>
        <p:nvSpPr>
          <p:cNvPr id="5" name="Text Placeholder 4">
            <a:extLst>
              <a:ext uri="{FF2B5EF4-FFF2-40B4-BE49-F238E27FC236}">
                <a16:creationId xmlns:a16="http://schemas.microsoft.com/office/drawing/2014/main" id="{9FE29AA6-A6CD-4921-BFDE-C826110B9B94}"/>
              </a:ext>
            </a:extLst>
          </p:cNvPr>
          <p:cNvSpPr>
            <a:spLocks noGrp="1"/>
          </p:cNvSpPr>
          <p:nvPr>
            <p:ph type="body" sz="half" idx="25"/>
          </p:nvPr>
        </p:nvSpPr>
        <p:spPr>
          <a:xfrm>
            <a:off x="2811139" y="5912871"/>
            <a:ext cx="2133600" cy="257040"/>
          </a:xfrm>
        </p:spPr>
        <p:txBody>
          <a:bodyPr/>
          <a:lstStyle/>
          <a:p>
            <a:r>
              <a:rPr lang="en-US" sz="1400" i="1" dirty="0"/>
              <a:t>Slow deterioration </a:t>
            </a:r>
            <a:r>
              <a:rPr lang="en-US" sz="1400" b="0" i="1" dirty="0"/>
              <a:t>of </a:t>
            </a:r>
            <a:br>
              <a:rPr lang="en-US" sz="1400" b="0" i="1" dirty="0"/>
            </a:br>
            <a:r>
              <a:rPr lang="en-US" sz="1400" b="0" i="1" dirty="0"/>
              <a:t>water resources </a:t>
            </a:r>
            <a:br>
              <a:rPr lang="en-US" sz="1400" b="0" i="1" dirty="0"/>
            </a:br>
            <a:r>
              <a:rPr lang="en-US" sz="1400" b="0" i="1" dirty="0"/>
              <a:t>availability / quality</a:t>
            </a:r>
          </a:p>
        </p:txBody>
      </p:sp>
      <p:pic>
        <p:nvPicPr>
          <p:cNvPr id="20" name="Picture Placeholder 19">
            <a:extLst>
              <a:ext uri="{FF2B5EF4-FFF2-40B4-BE49-F238E27FC236}">
                <a16:creationId xmlns:a16="http://schemas.microsoft.com/office/drawing/2014/main" id="{CFB61AA6-8D37-4BFD-B951-69258CA66CD3}"/>
              </a:ext>
            </a:extLst>
          </p:cNvPr>
          <p:cNvPicPr>
            <a:picLocks noGrp="1" noChangeAspect="1"/>
          </p:cNvPicPr>
          <p:nvPr>
            <p:ph type="pic" sz="quarter" idx="26"/>
          </p:nvPr>
        </p:nvPicPr>
        <p:blipFill rotWithShape="1">
          <a:blip r:embed="rId4" cstate="hqprint">
            <a:extLst>
              <a:ext uri="{28A0092B-C50C-407E-A947-70E740481C1C}">
                <a14:useLocalDpi xmlns:a14="http://schemas.microsoft.com/office/drawing/2010/main"/>
              </a:ext>
            </a:extLst>
          </a:blip>
          <a:srcRect/>
          <a:stretch/>
        </p:blipFill>
        <p:spPr>
          <a:xfrm>
            <a:off x="5029733" y="3799617"/>
            <a:ext cx="2133600" cy="2367374"/>
          </a:xfrm>
        </p:spPr>
      </p:pic>
      <p:sp>
        <p:nvSpPr>
          <p:cNvPr id="7" name="Text Placeholder 6">
            <a:extLst>
              <a:ext uri="{FF2B5EF4-FFF2-40B4-BE49-F238E27FC236}">
                <a16:creationId xmlns:a16="http://schemas.microsoft.com/office/drawing/2014/main" id="{0D4E2262-42FB-4822-977F-4DCBF55331E0}"/>
              </a:ext>
            </a:extLst>
          </p:cNvPr>
          <p:cNvSpPr>
            <a:spLocks noGrp="1"/>
          </p:cNvSpPr>
          <p:nvPr>
            <p:ph type="body" sz="half" idx="27"/>
          </p:nvPr>
        </p:nvSpPr>
        <p:spPr>
          <a:xfrm>
            <a:off x="5029733" y="5894583"/>
            <a:ext cx="2133600" cy="257040"/>
          </a:xfrm>
        </p:spPr>
        <p:txBody>
          <a:bodyPr/>
          <a:lstStyle/>
          <a:p>
            <a:r>
              <a:rPr lang="en-US" sz="1400" b="0" i="1" dirty="0"/>
              <a:t>Drastic changes in </a:t>
            </a:r>
            <a:br>
              <a:rPr lang="en-US" sz="1400" b="0" i="1" dirty="0"/>
            </a:br>
            <a:r>
              <a:rPr lang="en-US" sz="1400" b="0" i="1" dirty="0"/>
              <a:t>hydrology due to </a:t>
            </a:r>
            <a:br>
              <a:rPr lang="en-US" sz="1400" b="0" i="1" dirty="0"/>
            </a:br>
            <a:r>
              <a:rPr lang="en-US" sz="1400" i="1" dirty="0"/>
              <a:t>climate change</a:t>
            </a:r>
          </a:p>
        </p:txBody>
      </p:sp>
      <p:pic>
        <p:nvPicPr>
          <p:cNvPr id="26" name="Picture Placeholder 25">
            <a:extLst>
              <a:ext uri="{FF2B5EF4-FFF2-40B4-BE49-F238E27FC236}">
                <a16:creationId xmlns:a16="http://schemas.microsoft.com/office/drawing/2014/main" id="{23DCE86C-05DF-40F1-B1C4-BF9876F2F1D7}"/>
              </a:ext>
            </a:extLst>
          </p:cNvPr>
          <p:cNvPicPr>
            <a:picLocks noGrp="1" noChangeAspect="1"/>
          </p:cNvPicPr>
          <p:nvPr>
            <p:ph type="pic" sz="quarter" idx="28"/>
          </p:nvPr>
        </p:nvPicPr>
        <p:blipFill>
          <a:blip r:embed="rId5" cstate="hqprint">
            <a:extLst>
              <a:ext uri="{28A0092B-C50C-407E-A947-70E740481C1C}">
                <a14:useLocalDpi xmlns:a14="http://schemas.microsoft.com/office/drawing/2010/main"/>
              </a:ext>
            </a:extLst>
          </a:blip>
          <a:srcRect/>
          <a:stretch>
            <a:fillRect/>
          </a:stretch>
        </p:blipFill>
        <p:spPr>
          <a:xfrm>
            <a:off x="7238200" y="3799617"/>
            <a:ext cx="2133600" cy="1913361"/>
          </a:xfrm>
        </p:spPr>
      </p:pic>
      <p:sp>
        <p:nvSpPr>
          <p:cNvPr id="9" name="Text Placeholder 8">
            <a:extLst>
              <a:ext uri="{FF2B5EF4-FFF2-40B4-BE49-F238E27FC236}">
                <a16:creationId xmlns:a16="http://schemas.microsoft.com/office/drawing/2014/main" id="{6293702B-0736-4D6D-91F9-C34E1AED8E99}"/>
              </a:ext>
            </a:extLst>
          </p:cNvPr>
          <p:cNvSpPr>
            <a:spLocks noGrp="1"/>
          </p:cNvSpPr>
          <p:nvPr>
            <p:ph type="body" sz="half" idx="29"/>
          </p:nvPr>
        </p:nvSpPr>
        <p:spPr>
          <a:xfrm>
            <a:off x="7238200" y="5903727"/>
            <a:ext cx="2133600" cy="257040"/>
          </a:xfrm>
        </p:spPr>
        <p:txBody>
          <a:bodyPr/>
          <a:lstStyle/>
          <a:p>
            <a:r>
              <a:rPr lang="en-US" sz="1400" i="1" dirty="0"/>
              <a:t>Shifting priorities </a:t>
            </a:r>
            <a:br>
              <a:rPr lang="en-US" sz="1400" b="0" i="1" dirty="0"/>
            </a:br>
            <a:r>
              <a:rPr lang="en-US" sz="1400" b="0" i="1" dirty="0"/>
              <a:t>of the main, historic </a:t>
            </a:r>
            <a:br>
              <a:rPr lang="en-US" sz="1400" b="0" i="1" dirty="0"/>
            </a:br>
            <a:r>
              <a:rPr lang="en-US" sz="1400" b="0" i="1" dirty="0"/>
              <a:t>water source provider</a:t>
            </a:r>
          </a:p>
        </p:txBody>
      </p:sp>
      <p:pic>
        <p:nvPicPr>
          <p:cNvPr id="28" name="Picture Placeholder 27">
            <a:extLst>
              <a:ext uri="{FF2B5EF4-FFF2-40B4-BE49-F238E27FC236}">
                <a16:creationId xmlns:a16="http://schemas.microsoft.com/office/drawing/2014/main" id="{D2A554B8-D98A-4703-9240-97DF5ACC464E}"/>
              </a:ext>
            </a:extLst>
          </p:cNvPr>
          <p:cNvPicPr>
            <a:picLocks noGrp="1" noChangeAspect="1"/>
          </p:cNvPicPr>
          <p:nvPr>
            <p:ph type="pic" sz="quarter" idx="30"/>
          </p:nvPr>
        </p:nvPicPr>
        <p:blipFill>
          <a:blip r:embed="rId6" cstate="hqprint">
            <a:extLst>
              <a:ext uri="{28A0092B-C50C-407E-A947-70E740481C1C}">
                <a14:useLocalDpi xmlns:a14="http://schemas.microsoft.com/office/drawing/2010/main"/>
              </a:ext>
            </a:extLst>
          </a:blip>
          <a:srcRect/>
          <a:stretch>
            <a:fillRect/>
          </a:stretch>
        </p:blipFill>
        <p:spPr>
          <a:xfrm>
            <a:off x="9448800" y="3799617"/>
            <a:ext cx="2133600" cy="1913361"/>
          </a:xfrm>
        </p:spPr>
      </p:pic>
      <p:sp>
        <p:nvSpPr>
          <p:cNvPr id="11" name="Text Placeholder 10">
            <a:extLst>
              <a:ext uri="{FF2B5EF4-FFF2-40B4-BE49-F238E27FC236}">
                <a16:creationId xmlns:a16="http://schemas.microsoft.com/office/drawing/2014/main" id="{95723A56-080E-4A9E-9B21-102C3F6F3EAD}"/>
              </a:ext>
            </a:extLst>
          </p:cNvPr>
          <p:cNvSpPr>
            <a:spLocks noGrp="1"/>
          </p:cNvSpPr>
          <p:nvPr>
            <p:ph type="body" sz="half" idx="31"/>
          </p:nvPr>
        </p:nvSpPr>
        <p:spPr>
          <a:xfrm>
            <a:off x="9448800" y="5894583"/>
            <a:ext cx="2133600" cy="257040"/>
          </a:xfrm>
        </p:spPr>
        <p:txBody>
          <a:bodyPr/>
          <a:lstStyle/>
          <a:p>
            <a:r>
              <a:rPr lang="en-US" sz="1400" b="0" i="1" dirty="0"/>
              <a:t>Power play with </a:t>
            </a:r>
            <a:br>
              <a:rPr lang="en-US" sz="1400" b="0" i="1" dirty="0"/>
            </a:br>
            <a:r>
              <a:rPr lang="en-US" sz="1400" i="1" dirty="0"/>
              <a:t>competitive </a:t>
            </a:r>
            <a:r>
              <a:rPr lang="en-US" sz="1400" b="0" i="1" dirty="0"/>
              <a:t>water </a:t>
            </a:r>
            <a:br>
              <a:rPr lang="en-US" sz="1400" b="0" i="1" dirty="0"/>
            </a:br>
            <a:r>
              <a:rPr lang="en-US" sz="1400" b="0" i="1" dirty="0"/>
              <a:t>basin users </a:t>
            </a:r>
          </a:p>
        </p:txBody>
      </p:sp>
      <p:sp>
        <p:nvSpPr>
          <p:cNvPr id="13" name="Title 12">
            <a:extLst>
              <a:ext uri="{FF2B5EF4-FFF2-40B4-BE49-F238E27FC236}">
                <a16:creationId xmlns:a16="http://schemas.microsoft.com/office/drawing/2014/main" id="{49809C76-189E-4CCC-92FE-FC650A0A1E95}"/>
              </a:ext>
            </a:extLst>
          </p:cNvPr>
          <p:cNvSpPr>
            <a:spLocks noGrp="1"/>
          </p:cNvSpPr>
          <p:nvPr>
            <p:ph type="title"/>
          </p:nvPr>
        </p:nvSpPr>
        <p:spPr>
          <a:xfrm>
            <a:off x="2336800" y="298540"/>
            <a:ext cx="7518400" cy="471365"/>
          </a:xfrm>
        </p:spPr>
        <p:txBody>
          <a:bodyPr/>
          <a:lstStyle/>
          <a:p>
            <a:r>
              <a:rPr lang="en-US" dirty="0"/>
              <a:t>Shifting the paradigm</a:t>
            </a:r>
          </a:p>
        </p:txBody>
      </p:sp>
      <p:pic>
        <p:nvPicPr>
          <p:cNvPr id="24" name="Picture Placeholder 23">
            <a:extLst>
              <a:ext uri="{FF2B5EF4-FFF2-40B4-BE49-F238E27FC236}">
                <a16:creationId xmlns:a16="http://schemas.microsoft.com/office/drawing/2014/main" id="{4F98D9A8-12FC-465C-88B4-2CC0774DF301}"/>
              </a:ext>
            </a:extLst>
          </p:cNvPr>
          <p:cNvPicPr>
            <a:picLocks noGrp="1" noChangeAspect="1"/>
          </p:cNvPicPr>
          <p:nvPr>
            <p:ph type="pic" sz="quarter" idx="24"/>
          </p:nvPr>
        </p:nvPicPr>
        <p:blipFill>
          <a:blip r:embed="rId7" cstate="hqprint">
            <a:extLst>
              <a:ext uri="{28A0092B-C50C-407E-A947-70E740481C1C}">
                <a14:useLocalDpi xmlns:a14="http://schemas.microsoft.com/office/drawing/2010/main"/>
              </a:ext>
            </a:extLst>
          </a:blip>
          <a:srcRect/>
          <a:stretch>
            <a:fillRect/>
          </a:stretch>
        </p:blipFill>
        <p:spPr>
          <a:xfrm>
            <a:off x="2811139" y="3799617"/>
            <a:ext cx="2133600" cy="1913361"/>
          </a:xfrm>
        </p:spPr>
      </p:pic>
      <p:sp>
        <p:nvSpPr>
          <p:cNvPr id="29" name="Text Placeholder 13">
            <a:extLst>
              <a:ext uri="{FF2B5EF4-FFF2-40B4-BE49-F238E27FC236}">
                <a16:creationId xmlns:a16="http://schemas.microsoft.com/office/drawing/2014/main" id="{9F520002-0B57-4FD0-B4AA-7DCB9BFD9AA3}"/>
              </a:ext>
            </a:extLst>
          </p:cNvPr>
          <p:cNvSpPr txBox="1">
            <a:spLocks/>
          </p:cNvSpPr>
          <p:nvPr/>
        </p:nvSpPr>
        <p:spPr>
          <a:xfrm>
            <a:off x="597833" y="3521795"/>
            <a:ext cx="2133600" cy="267661"/>
          </a:xfrm>
          <a:prstGeom prst="rect">
            <a:avLst/>
          </a:prstGeom>
          <a:noFill/>
        </p:spPr>
        <p:txBody>
          <a:bodyPr vert="horz" wrap="none" lIns="0" tIns="0" rIns="0" bIns="0" rtlCol="0" anchor="ctr">
            <a:noAutofit/>
          </a:bodyPr>
          <a:lstStyle>
            <a:lvl1pPr marL="0" indent="0" algn="ctr" defTabSz="914400" rtl="0" eaLnBrk="1" latinLnBrk="0" hangingPunct="1">
              <a:lnSpc>
                <a:spcPct val="90000"/>
              </a:lnSpc>
              <a:spcBef>
                <a:spcPts val="1000"/>
              </a:spcBef>
              <a:buFont typeface="Arial"/>
              <a:buNone/>
              <a:defRPr sz="1600" b="1" kern="1200" baseline="0">
                <a:solidFill>
                  <a:srgbClr val="237DB9"/>
                </a:solidFill>
                <a:latin typeface="+mn-lt"/>
                <a:ea typeface="+mn-ea"/>
                <a:cs typeface="+mn-cs"/>
              </a:defRPr>
            </a:lvl1pPr>
            <a:lvl2pPr marL="609585" indent="0" algn="l" defTabSz="914400" rtl="0" eaLnBrk="1" latinLnBrk="0" hangingPunct="1">
              <a:lnSpc>
                <a:spcPct val="90000"/>
              </a:lnSpc>
              <a:spcBef>
                <a:spcPts val="500"/>
              </a:spcBef>
              <a:buFont typeface="Arial"/>
              <a:buNone/>
              <a:defRPr sz="1600" kern="1200">
                <a:solidFill>
                  <a:schemeClr val="tx1"/>
                </a:solidFill>
                <a:latin typeface="+mn-lt"/>
                <a:ea typeface="+mn-ea"/>
                <a:cs typeface="+mn-cs"/>
              </a:defRPr>
            </a:lvl2pPr>
            <a:lvl3pPr marL="1219170" indent="0" algn="l" defTabSz="914400" rtl="0" eaLnBrk="1" latinLnBrk="0" hangingPunct="1">
              <a:lnSpc>
                <a:spcPct val="90000"/>
              </a:lnSpc>
              <a:spcBef>
                <a:spcPts val="500"/>
              </a:spcBef>
              <a:buFont typeface="Arial"/>
              <a:buNone/>
              <a:defRPr sz="1333" kern="1200">
                <a:solidFill>
                  <a:schemeClr val="tx1"/>
                </a:solidFill>
                <a:latin typeface="+mn-lt"/>
                <a:ea typeface="+mn-ea"/>
                <a:cs typeface="+mn-cs"/>
              </a:defRPr>
            </a:lvl3pPr>
            <a:lvl4pPr marL="1828754" indent="0" algn="l" defTabSz="914400" rtl="0" eaLnBrk="1" latinLnBrk="0" hangingPunct="1">
              <a:lnSpc>
                <a:spcPct val="90000"/>
              </a:lnSpc>
              <a:spcBef>
                <a:spcPts val="500"/>
              </a:spcBef>
              <a:buFont typeface="Arial"/>
              <a:buNone/>
              <a:defRPr sz="1200" kern="1200">
                <a:solidFill>
                  <a:schemeClr val="tx1"/>
                </a:solidFill>
                <a:latin typeface="+mn-lt"/>
                <a:ea typeface="+mn-ea"/>
                <a:cs typeface="+mn-cs"/>
              </a:defRPr>
            </a:lvl4pPr>
            <a:lvl5pPr marL="2438339" indent="0" algn="l" defTabSz="914400" rtl="0" eaLnBrk="1" latinLnBrk="0" hangingPunct="1">
              <a:lnSpc>
                <a:spcPct val="90000"/>
              </a:lnSpc>
              <a:spcBef>
                <a:spcPts val="500"/>
              </a:spcBef>
              <a:buFont typeface="Arial"/>
              <a:buNone/>
              <a:defRPr sz="1200" kern="1200">
                <a:solidFill>
                  <a:schemeClr val="tx1"/>
                </a:solidFill>
                <a:latin typeface="+mn-lt"/>
                <a:ea typeface="+mn-ea"/>
                <a:cs typeface="+mn-cs"/>
              </a:defRPr>
            </a:lvl5pPr>
            <a:lvl6pPr marL="3047924" indent="0" algn="l" defTabSz="914400" rtl="0" eaLnBrk="1" latinLnBrk="0" hangingPunct="1">
              <a:lnSpc>
                <a:spcPct val="90000"/>
              </a:lnSpc>
              <a:spcBef>
                <a:spcPts val="500"/>
              </a:spcBef>
              <a:buFont typeface="Arial"/>
              <a:buNone/>
              <a:defRPr sz="1200" kern="1200">
                <a:solidFill>
                  <a:schemeClr val="tx1"/>
                </a:solidFill>
                <a:latin typeface="+mn-lt"/>
                <a:ea typeface="+mn-ea"/>
                <a:cs typeface="+mn-cs"/>
              </a:defRPr>
            </a:lvl6pPr>
            <a:lvl7pPr marL="3657509" indent="0" algn="l" defTabSz="914400" rtl="0" eaLnBrk="1" latinLnBrk="0" hangingPunct="1">
              <a:lnSpc>
                <a:spcPct val="90000"/>
              </a:lnSpc>
              <a:spcBef>
                <a:spcPts val="500"/>
              </a:spcBef>
              <a:buFont typeface="Arial"/>
              <a:buNone/>
              <a:defRPr sz="1200" kern="1200">
                <a:solidFill>
                  <a:schemeClr val="tx1"/>
                </a:solidFill>
                <a:latin typeface="+mn-lt"/>
                <a:ea typeface="+mn-ea"/>
                <a:cs typeface="+mn-cs"/>
              </a:defRPr>
            </a:lvl7pPr>
            <a:lvl8pPr marL="4267093" indent="0" algn="l" defTabSz="914400" rtl="0" eaLnBrk="1" latinLnBrk="0" hangingPunct="1">
              <a:lnSpc>
                <a:spcPct val="90000"/>
              </a:lnSpc>
              <a:spcBef>
                <a:spcPts val="500"/>
              </a:spcBef>
              <a:buFont typeface="Arial"/>
              <a:buNone/>
              <a:defRPr sz="1200" kern="1200">
                <a:solidFill>
                  <a:schemeClr val="tx1"/>
                </a:solidFill>
                <a:latin typeface="+mn-lt"/>
                <a:ea typeface="+mn-ea"/>
                <a:cs typeface="+mn-cs"/>
              </a:defRPr>
            </a:lvl8pPr>
            <a:lvl9pPr marL="4876678" indent="0" algn="l" defTabSz="914400" rtl="0" eaLnBrk="1" latinLnBrk="0" hangingPunct="1">
              <a:lnSpc>
                <a:spcPct val="90000"/>
              </a:lnSpc>
              <a:spcBef>
                <a:spcPts val="500"/>
              </a:spcBef>
              <a:buFont typeface="Arial"/>
              <a:buNone/>
              <a:defRPr sz="1200" kern="1200">
                <a:solidFill>
                  <a:schemeClr val="tx1"/>
                </a:solidFill>
                <a:latin typeface="+mn-lt"/>
                <a:ea typeface="+mn-ea"/>
                <a:cs typeface="+mn-cs"/>
              </a:defRPr>
            </a:lvl9pPr>
          </a:lstStyle>
          <a:p>
            <a:r>
              <a:rPr lang="en-US" dirty="0">
                <a:solidFill>
                  <a:schemeClr val="bg1"/>
                </a:solidFill>
              </a:rPr>
              <a:t>Amman</a:t>
            </a:r>
          </a:p>
        </p:txBody>
      </p:sp>
      <p:sp>
        <p:nvSpPr>
          <p:cNvPr id="30" name="Text Placeholder 13">
            <a:extLst>
              <a:ext uri="{FF2B5EF4-FFF2-40B4-BE49-F238E27FC236}">
                <a16:creationId xmlns:a16="http://schemas.microsoft.com/office/drawing/2014/main" id="{6317CFFA-F043-4D23-A50C-EDF4630312D4}"/>
              </a:ext>
            </a:extLst>
          </p:cNvPr>
          <p:cNvSpPr txBox="1">
            <a:spLocks/>
          </p:cNvSpPr>
          <p:nvPr/>
        </p:nvSpPr>
        <p:spPr>
          <a:xfrm>
            <a:off x="2811139" y="3521795"/>
            <a:ext cx="2133600" cy="267661"/>
          </a:xfrm>
          <a:prstGeom prst="rect">
            <a:avLst/>
          </a:prstGeom>
          <a:noFill/>
        </p:spPr>
        <p:txBody>
          <a:bodyPr vert="horz" wrap="none" lIns="0" tIns="0" rIns="0" bIns="0" rtlCol="0" anchor="ctr">
            <a:noAutofit/>
          </a:bodyPr>
          <a:lstStyle>
            <a:lvl1pPr marL="0" indent="0" algn="ctr" defTabSz="914400" rtl="0" eaLnBrk="1" latinLnBrk="0" hangingPunct="1">
              <a:lnSpc>
                <a:spcPct val="90000"/>
              </a:lnSpc>
              <a:spcBef>
                <a:spcPts val="1000"/>
              </a:spcBef>
              <a:buFont typeface="Arial"/>
              <a:buNone/>
              <a:defRPr sz="1600" b="1" kern="1200" baseline="0">
                <a:solidFill>
                  <a:srgbClr val="237DB9"/>
                </a:solidFill>
                <a:latin typeface="+mn-lt"/>
                <a:ea typeface="+mn-ea"/>
                <a:cs typeface="+mn-cs"/>
              </a:defRPr>
            </a:lvl1pPr>
            <a:lvl2pPr marL="609585" indent="0" algn="l" defTabSz="914400" rtl="0" eaLnBrk="1" latinLnBrk="0" hangingPunct="1">
              <a:lnSpc>
                <a:spcPct val="90000"/>
              </a:lnSpc>
              <a:spcBef>
                <a:spcPts val="500"/>
              </a:spcBef>
              <a:buFont typeface="Arial"/>
              <a:buNone/>
              <a:defRPr sz="1600" kern="1200">
                <a:solidFill>
                  <a:schemeClr val="tx1"/>
                </a:solidFill>
                <a:latin typeface="+mn-lt"/>
                <a:ea typeface="+mn-ea"/>
                <a:cs typeface="+mn-cs"/>
              </a:defRPr>
            </a:lvl2pPr>
            <a:lvl3pPr marL="1219170" indent="0" algn="l" defTabSz="914400" rtl="0" eaLnBrk="1" latinLnBrk="0" hangingPunct="1">
              <a:lnSpc>
                <a:spcPct val="90000"/>
              </a:lnSpc>
              <a:spcBef>
                <a:spcPts val="500"/>
              </a:spcBef>
              <a:buFont typeface="Arial"/>
              <a:buNone/>
              <a:defRPr sz="1333" kern="1200">
                <a:solidFill>
                  <a:schemeClr val="tx1"/>
                </a:solidFill>
                <a:latin typeface="+mn-lt"/>
                <a:ea typeface="+mn-ea"/>
                <a:cs typeface="+mn-cs"/>
              </a:defRPr>
            </a:lvl3pPr>
            <a:lvl4pPr marL="1828754" indent="0" algn="l" defTabSz="914400" rtl="0" eaLnBrk="1" latinLnBrk="0" hangingPunct="1">
              <a:lnSpc>
                <a:spcPct val="90000"/>
              </a:lnSpc>
              <a:spcBef>
                <a:spcPts val="500"/>
              </a:spcBef>
              <a:buFont typeface="Arial"/>
              <a:buNone/>
              <a:defRPr sz="1200" kern="1200">
                <a:solidFill>
                  <a:schemeClr val="tx1"/>
                </a:solidFill>
                <a:latin typeface="+mn-lt"/>
                <a:ea typeface="+mn-ea"/>
                <a:cs typeface="+mn-cs"/>
              </a:defRPr>
            </a:lvl4pPr>
            <a:lvl5pPr marL="2438339" indent="0" algn="l" defTabSz="914400" rtl="0" eaLnBrk="1" latinLnBrk="0" hangingPunct="1">
              <a:lnSpc>
                <a:spcPct val="90000"/>
              </a:lnSpc>
              <a:spcBef>
                <a:spcPts val="500"/>
              </a:spcBef>
              <a:buFont typeface="Arial"/>
              <a:buNone/>
              <a:defRPr sz="1200" kern="1200">
                <a:solidFill>
                  <a:schemeClr val="tx1"/>
                </a:solidFill>
                <a:latin typeface="+mn-lt"/>
                <a:ea typeface="+mn-ea"/>
                <a:cs typeface="+mn-cs"/>
              </a:defRPr>
            </a:lvl5pPr>
            <a:lvl6pPr marL="3047924" indent="0" algn="l" defTabSz="914400" rtl="0" eaLnBrk="1" latinLnBrk="0" hangingPunct="1">
              <a:lnSpc>
                <a:spcPct val="90000"/>
              </a:lnSpc>
              <a:spcBef>
                <a:spcPts val="500"/>
              </a:spcBef>
              <a:buFont typeface="Arial"/>
              <a:buNone/>
              <a:defRPr sz="1200" kern="1200">
                <a:solidFill>
                  <a:schemeClr val="tx1"/>
                </a:solidFill>
                <a:latin typeface="+mn-lt"/>
                <a:ea typeface="+mn-ea"/>
                <a:cs typeface="+mn-cs"/>
              </a:defRPr>
            </a:lvl6pPr>
            <a:lvl7pPr marL="3657509" indent="0" algn="l" defTabSz="914400" rtl="0" eaLnBrk="1" latinLnBrk="0" hangingPunct="1">
              <a:lnSpc>
                <a:spcPct val="90000"/>
              </a:lnSpc>
              <a:spcBef>
                <a:spcPts val="500"/>
              </a:spcBef>
              <a:buFont typeface="Arial"/>
              <a:buNone/>
              <a:defRPr sz="1200" kern="1200">
                <a:solidFill>
                  <a:schemeClr val="tx1"/>
                </a:solidFill>
                <a:latin typeface="+mn-lt"/>
                <a:ea typeface="+mn-ea"/>
                <a:cs typeface="+mn-cs"/>
              </a:defRPr>
            </a:lvl7pPr>
            <a:lvl8pPr marL="4267093" indent="0" algn="l" defTabSz="914400" rtl="0" eaLnBrk="1" latinLnBrk="0" hangingPunct="1">
              <a:lnSpc>
                <a:spcPct val="90000"/>
              </a:lnSpc>
              <a:spcBef>
                <a:spcPts val="500"/>
              </a:spcBef>
              <a:buFont typeface="Arial"/>
              <a:buNone/>
              <a:defRPr sz="1200" kern="1200">
                <a:solidFill>
                  <a:schemeClr val="tx1"/>
                </a:solidFill>
                <a:latin typeface="+mn-lt"/>
                <a:ea typeface="+mn-ea"/>
                <a:cs typeface="+mn-cs"/>
              </a:defRPr>
            </a:lvl8pPr>
            <a:lvl9pPr marL="4876678" indent="0" algn="l" defTabSz="914400" rtl="0" eaLnBrk="1" latinLnBrk="0" hangingPunct="1">
              <a:lnSpc>
                <a:spcPct val="90000"/>
              </a:lnSpc>
              <a:spcBef>
                <a:spcPts val="500"/>
              </a:spcBef>
              <a:buFont typeface="Arial"/>
              <a:buNone/>
              <a:defRPr sz="1200" kern="1200">
                <a:solidFill>
                  <a:schemeClr val="tx1"/>
                </a:solidFill>
                <a:latin typeface="+mn-lt"/>
                <a:ea typeface="+mn-ea"/>
                <a:cs typeface="+mn-cs"/>
              </a:defRPr>
            </a:lvl9pPr>
          </a:lstStyle>
          <a:p>
            <a:r>
              <a:rPr lang="en-US" dirty="0">
                <a:solidFill>
                  <a:schemeClr val="bg1"/>
                </a:solidFill>
              </a:rPr>
              <a:t>Windhoek</a:t>
            </a:r>
          </a:p>
        </p:txBody>
      </p:sp>
      <p:sp>
        <p:nvSpPr>
          <p:cNvPr id="31" name="Text Placeholder 13">
            <a:extLst>
              <a:ext uri="{FF2B5EF4-FFF2-40B4-BE49-F238E27FC236}">
                <a16:creationId xmlns:a16="http://schemas.microsoft.com/office/drawing/2014/main" id="{E715056F-FBEF-4249-809E-4922E8A307D1}"/>
              </a:ext>
            </a:extLst>
          </p:cNvPr>
          <p:cNvSpPr txBox="1">
            <a:spLocks/>
          </p:cNvSpPr>
          <p:nvPr/>
        </p:nvSpPr>
        <p:spPr>
          <a:xfrm>
            <a:off x="5023317" y="3521795"/>
            <a:ext cx="2133600" cy="267661"/>
          </a:xfrm>
          <a:prstGeom prst="rect">
            <a:avLst/>
          </a:prstGeom>
          <a:noFill/>
        </p:spPr>
        <p:txBody>
          <a:bodyPr vert="horz" wrap="none" lIns="0" tIns="0" rIns="0" bIns="0" rtlCol="0" anchor="ctr">
            <a:noAutofit/>
          </a:bodyPr>
          <a:lstStyle>
            <a:lvl1pPr marL="0" indent="0" algn="ctr" defTabSz="914400" rtl="0" eaLnBrk="1" latinLnBrk="0" hangingPunct="1">
              <a:lnSpc>
                <a:spcPct val="90000"/>
              </a:lnSpc>
              <a:spcBef>
                <a:spcPts val="1000"/>
              </a:spcBef>
              <a:buFont typeface="Arial"/>
              <a:buNone/>
              <a:defRPr sz="1600" b="1" kern="1200" baseline="0">
                <a:solidFill>
                  <a:srgbClr val="237DB9"/>
                </a:solidFill>
                <a:latin typeface="+mn-lt"/>
                <a:ea typeface="+mn-ea"/>
                <a:cs typeface="+mn-cs"/>
              </a:defRPr>
            </a:lvl1pPr>
            <a:lvl2pPr marL="609585" indent="0" algn="l" defTabSz="914400" rtl="0" eaLnBrk="1" latinLnBrk="0" hangingPunct="1">
              <a:lnSpc>
                <a:spcPct val="90000"/>
              </a:lnSpc>
              <a:spcBef>
                <a:spcPts val="500"/>
              </a:spcBef>
              <a:buFont typeface="Arial"/>
              <a:buNone/>
              <a:defRPr sz="1600" kern="1200">
                <a:solidFill>
                  <a:schemeClr val="tx1"/>
                </a:solidFill>
                <a:latin typeface="+mn-lt"/>
                <a:ea typeface="+mn-ea"/>
                <a:cs typeface="+mn-cs"/>
              </a:defRPr>
            </a:lvl2pPr>
            <a:lvl3pPr marL="1219170" indent="0" algn="l" defTabSz="914400" rtl="0" eaLnBrk="1" latinLnBrk="0" hangingPunct="1">
              <a:lnSpc>
                <a:spcPct val="90000"/>
              </a:lnSpc>
              <a:spcBef>
                <a:spcPts val="500"/>
              </a:spcBef>
              <a:buFont typeface="Arial"/>
              <a:buNone/>
              <a:defRPr sz="1333" kern="1200">
                <a:solidFill>
                  <a:schemeClr val="tx1"/>
                </a:solidFill>
                <a:latin typeface="+mn-lt"/>
                <a:ea typeface="+mn-ea"/>
                <a:cs typeface="+mn-cs"/>
              </a:defRPr>
            </a:lvl3pPr>
            <a:lvl4pPr marL="1828754" indent="0" algn="l" defTabSz="914400" rtl="0" eaLnBrk="1" latinLnBrk="0" hangingPunct="1">
              <a:lnSpc>
                <a:spcPct val="90000"/>
              </a:lnSpc>
              <a:spcBef>
                <a:spcPts val="500"/>
              </a:spcBef>
              <a:buFont typeface="Arial"/>
              <a:buNone/>
              <a:defRPr sz="1200" kern="1200">
                <a:solidFill>
                  <a:schemeClr val="tx1"/>
                </a:solidFill>
                <a:latin typeface="+mn-lt"/>
                <a:ea typeface="+mn-ea"/>
                <a:cs typeface="+mn-cs"/>
              </a:defRPr>
            </a:lvl4pPr>
            <a:lvl5pPr marL="2438339" indent="0" algn="l" defTabSz="914400" rtl="0" eaLnBrk="1" latinLnBrk="0" hangingPunct="1">
              <a:lnSpc>
                <a:spcPct val="90000"/>
              </a:lnSpc>
              <a:spcBef>
                <a:spcPts val="500"/>
              </a:spcBef>
              <a:buFont typeface="Arial"/>
              <a:buNone/>
              <a:defRPr sz="1200" kern="1200">
                <a:solidFill>
                  <a:schemeClr val="tx1"/>
                </a:solidFill>
                <a:latin typeface="+mn-lt"/>
                <a:ea typeface="+mn-ea"/>
                <a:cs typeface="+mn-cs"/>
              </a:defRPr>
            </a:lvl5pPr>
            <a:lvl6pPr marL="3047924" indent="0" algn="l" defTabSz="914400" rtl="0" eaLnBrk="1" latinLnBrk="0" hangingPunct="1">
              <a:lnSpc>
                <a:spcPct val="90000"/>
              </a:lnSpc>
              <a:spcBef>
                <a:spcPts val="500"/>
              </a:spcBef>
              <a:buFont typeface="Arial"/>
              <a:buNone/>
              <a:defRPr sz="1200" kern="1200">
                <a:solidFill>
                  <a:schemeClr val="tx1"/>
                </a:solidFill>
                <a:latin typeface="+mn-lt"/>
                <a:ea typeface="+mn-ea"/>
                <a:cs typeface="+mn-cs"/>
              </a:defRPr>
            </a:lvl6pPr>
            <a:lvl7pPr marL="3657509" indent="0" algn="l" defTabSz="914400" rtl="0" eaLnBrk="1" latinLnBrk="0" hangingPunct="1">
              <a:lnSpc>
                <a:spcPct val="90000"/>
              </a:lnSpc>
              <a:spcBef>
                <a:spcPts val="500"/>
              </a:spcBef>
              <a:buFont typeface="Arial"/>
              <a:buNone/>
              <a:defRPr sz="1200" kern="1200">
                <a:solidFill>
                  <a:schemeClr val="tx1"/>
                </a:solidFill>
                <a:latin typeface="+mn-lt"/>
                <a:ea typeface="+mn-ea"/>
                <a:cs typeface="+mn-cs"/>
              </a:defRPr>
            </a:lvl7pPr>
            <a:lvl8pPr marL="4267093" indent="0" algn="l" defTabSz="914400" rtl="0" eaLnBrk="1" latinLnBrk="0" hangingPunct="1">
              <a:lnSpc>
                <a:spcPct val="90000"/>
              </a:lnSpc>
              <a:spcBef>
                <a:spcPts val="500"/>
              </a:spcBef>
              <a:buFont typeface="Arial"/>
              <a:buNone/>
              <a:defRPr sz="1200" kern="1200">
                <a:solidFill>
                  <a:schemeClr val="tx1"/>
                </a:solidFill>
                <a:latin typeface="+mn-lt"/>
                <a:ea typeface="+mn-ea"/>
                <a:cs typeface="+mn-cs"/>
              </a:defRPr>
            </a:lvl8pPr>
            <a:lvl9pPr marL="4876678" indent="0" algn="l" defTabSz="914400" rtl="0" eaLnBrk="1" latinLnBrk="0" hangingPunct="1">
              <a:lnSpc>
                <a:spcPct val="90000"/>
              </a:lnSpc>
              <a:spcBef>
                <a:spcPts val="500"/>
              </a:spcBef>
              <a:buFont typeface="Arial"/>
              <a:buNone/>
              <a:defRPr sz="1200" kern="1200">
                <a:solidFill>
                  <a:schemeClr val="tx1"/>
                </a:solidFill>
                <a:latin typeface="+mn-lt"/>
                <a:ea typeface="+mn-ea"/>
                <a:cs typeface="+mn-cs"/>
              </a:defRPr>
            </a:lvl9pPr>
          </a:lstStyle>
          <a:p>
            <a:r>
              <a:rPr lang="en-US" dirty="0">
                <a:solidFill>
                  <a:schemeClr val="bg1"/>
                </a:solidFill>
              </a:rPr>
              <a:t>Perth</a:t>
            </a:r>
          </a:p>
        </p:txBody>
      </p:sp>
      <p:sp>
        <p:nvSpPr>
          <p:cNvPr id="32" name="Text Placeholder 13">
            <a:extLst>
              <a:ext uri="{FF2B5EF4-FFF2-40B4-BE49-F238E27FC236}">
                <a16:creationId xmlns:a16="http://schemas.microsoft.com/office/drawing/2014/main" id="{0F63830F-D377-4027-BB7D-47C62C972AC6}"/>
              </a:ext>
            </a:extLst>
          </p:cNvPr>
          <p:cNvSpPr txBox="1">
            <a:spLocks/>
          </p:cNvSpPr>
          <p:nvPr/>
        </p:nvSpPr>
        <p:spPr>
          <a:xfrm>
            <a:off x="7235495" y="3521795"/>
            <a:ext cx="2133600" cy="267661"/>
          </a:xfrm>
          <a:prstGeom prst="rect">
            <a:avLst/>
          </a:prstGeom>
          <a:noFill/>
        </p:spPr>
        <p:txBody>
          <a:bodyPr vert="horz" wrap="none" lIns="0" tIns="0" rIns="0" bIns="0" rtlCol="0" anchor="ctr">
            <a:noAutofit/>
          </a:bodyPr>
          <a:lstStyle>
            <a:lvl1pPr marL="0" indent="0" algn="ctr" defTabSz="914400" rtl="0" eaLnBrk="1" latinLnBrk="0" hangingPunct="1">
              <a:lnSpc>
                <a:spcPct val="90000"/>
              </a:lnSpc>
              <a:spcBef>
                <a:spcPts val="1000"/>
              </a:spcBef>
              <a:buFont typeface="Arial"/>
              <a:buNone/>
              <a:defRPr sz="1600" b="1" kern="1200" baseline="0">
                <a:solidFill>
                  <a:srgbClr val="237DB9"/>
                </a:solidFill>
                <a:latin typeface="+mn-lt"/>
                <a:ea typeface="+mn-ea"/>
                <a:cs typeface="+mn-cs"/>
              </a:defRPr>
            </a:lvl1pPr>
            <a:lvl2pPr marL="609585" indent="0" algn="l" defTabSz="914400" rtl="0" eaLnBrk="1" latinLnBrk="0" hangingPunct="1">
              <a:lnSpc>
                <a:spcPct val="90000"/>
              </a:lnSpc>
              <a:spcBef>
                <a:spcPts val="500"/>
              </a:spcBef>
              <a:buFont typeface="Arial"/>
              <a:buNone/>
              <a:defRPr sz="1600" kern="1200">
                <a:solidFill>
                  <a:schemeClr val="tx1"/>
                </a:solidFill>
                <a:latin typeface="+mn-lt"/>
                <a:ea typeface="+mn-ea"/>
                <a:cs typeface="+mn-cs"/>
              </a:defRPr>
            </a:lvl2pPr>
            <a:lvl3pPr marL="1219170" indent="0" algn="l" defTabSz="914400" rtl="0" eaLnBrk="1" latinLnBrk="0" hangingPunct="1">
              <a:lnSpc>
                <a:spcPct val="90000"/>
              </a:lnSpc>
              <a:spcBef>
                <a:spcPts val="500"/>
              </a:spcBef>
              <a:buFont typeface="Arial"/>
              <a:buNone/>
              <a:defRPr sz="1333" kern="1200">
                <a:solidFill>
                  <a:schemeClr val="tx1"/>
                </a:solidFill>
                <a:latin typeface="+mn-lt"/>
                <a:ea typeface="+mn-ea"/>
                <a:cs typeface="+mn-cs"/>
              </a:defRPr>
            </a:lvl3pPr>
            <a:lvl4pPr marL="1828754" indent="0" algn="l" defTabSz="914400" rtl="0" eaLnBrk="1" latinLnBrk="0" hangingPunct="1">
              <a:lnSpc>
                <a:spcPct val="90000"/>
              </a:lnSpc>
              <a:spcBef>
                <a:spcPts val="500"/>
              </a:spcBef>
              <a:buFont typeface="Arial"/>
              <a:buNone/>
              <a:defRPr sz="1200" kern="1200">
                <a:solidFill>
                  <a:schemeClr val="tx1"/>
                </a:solidFill>
                <a:latin typeface="+mn-lt"/>
                <a:ea typeface="+mn-ea"/>
                <a:cs typeface="+mn-cs"/>
              </a:defRPr>
            </a:lvl4pPr>
            <a:lvl5pPr marL="2438339" indent="0" algn="l" defTabSz="914400" rtl="0" eaLnBrk="1" latinLnBrk="0" hangingPunct="1">
              <a:lnSpc>
                <a:spcPct val="90000"/>
              </a:lnSpc>
              <a:spcBef>
                <a:spcPts val="500"/>
              </a:spcBef>
              <a:buFont typeface="Arial"/>
              <a:buNone/>
              <a:defRPr sz="1200" kern="1200">
                <a:solidFill>
                  <a:schemeClr val="tx1"/>
                </a:solidFill>
                <a:latin typeface="+mn-lt"/>
                <a:ea typeface="+mn-ea"/>
                <a:cs typeface="+mn-cs"/>
              </a:defRPr>
            </a:lvl5pPr>
            <a:lvl6pPr marL="3047924" indent="0" algn="l" defTabSz="914400" rtl="0" eaLnBrk="1" latinLnBrk="0" hangingPunct="1">
              <a:lnSpc>
                <a:spcPct val="90000"/>
              </a:lnSpc>
              <a:spcBef>
                <a:spcPts val="500"/>
              </a:spcBef>
              <a:buFont typeface="Arial"/>
              <a:buNone/>
              <a:defRPr sz="1200" kern="1200">
                <a:solidFill>
                  <a:schemeClr val="tx1"/>
                </a:solidFill>
                <a:latin typeface="+mn-lt"/>
                <a:ea typeface="+mn-ea"/>
                <a:cs typeface="+mn-cs"/>
              </a:defRPr>
            </a:lvl6pPr>
            <a:lvl7pPr marL="3657509" indent="0" algn="l" defTabSz="914400" rtl="0" eaLnBrk="1" latinLnBrk="0" hangingPunct="1">
              <a:lnSpc>
                <a:spcPct val="90000"/>
              </a:lnSpc>
              <a:spcBef>
                <a:spcPts val="500"/>
              </a:spcBef>
              <a:buFont typeface="Arial"/>
              <a:buNone/>
              <a:defRPr sz="1200" kern="1200">
                <a:solidFill>
                  <a:schemeClr val="tx1"/>
                </a:solidFill>
                <a:latin typeface="+mn-lt"/>
                <a:ea typeface="+mn-ea"/>
                <a:cs typeface="+mn-cs"/>
              </a:defRPr>
            </a:lvl7pPr>
            <a:lvl8pPr marL="4267093" indent="0" algn="l" defTabSz="914400" rtl="0" eaLnBrk="1" latinLnBrk="0" hangingPunct="1">
              <a:lnSpc>
                <a:spcPct val="90000"/>
              </a:lnSpc>
              <a:spcBef>
                <a:spcPts val="500"/>
              </a:spcBef>
              <a:buFont typeface="Arial"/>
              <a:buNone/>
              <a:defRPr sz="1200" kern="1200">
                <a:solidFill>
                  <a:schemeClr val="tx1"/>
                </a:solidFill>
                <a:latin typeface="+mn-lt"/>
                <a:ea typeface="+mn-ea"/>
                <a:cs typeface="+mn-cs"/>
              </a:defRPr>
            </a:lvl8pPr>
            <a:lvl9pPr marL="4876678" indent="0" algn="l" defTabSz="914400" rtl="0" eaLnBrk="1" latinLnBrk="0" hangingPunct="1">
              <a:lnSpc>
                <a:spcPct val="90000"/>
              </a:lnSpc>
              <a:spcBef>
                <a:spcPts val="500"/>
              </a:spcBef>
              <a:buFont typeface="Arial"/>
              <a:buNone/>
              <a:defRPr sz="1200" kern="1200">
                <a:solidFill>
                  <a:schemeClr val="tx1"/>
                </a:solidFill>
                <a:latin typeface="+mn-lt"/>
                <a:ea typeface="+mn-ea"/>
                <a:cs typeface="+mn-cs"/>
              </a:defRPr>
            </a:lvl9pPr>
          </a:lstStyle>
          <a:p>
            <a:r>
              <a:rPr lang="en-US" dirty="0">
                <a:solidFill>
                  <a:schemeClr val="bg1"/>
                </a:solidFill>
              </a:rPr>
              <a:t>Singapore</a:t>
            </a:r>
          </a:p>
        </p:txBody>
      </p:sp>
      <p:sp>
        <p:nvSpPr>
          <p:cNvPr id="33" name="Text Placeholder 13">
            <a:extLst>
              <a:ext uri="{FF2B5EF4-FFF2-40B4-BE49-F238E27FC236}">
                <a16:creationId xmlns:a16="http://schemas.microsoft.com/office/drawing/2014/main" id="{B3548A67-63A1-4D86-8D4A-A47E27DE3621}"/>
              </a:ext>
            </a:extLst>
          </p:cNvPr>
          <p:cNvSpPr txBox="1">
            <a:spLocks/>
          </p:cNvSpPr>
          <p:nvPr/>
        </p:nvSpPr>
        <p:spPr>
          <a:xfrm>
            <a:off x="9447673" y="3521795"/>
            <a:ext cx="2133600" cy="267661"/>
          </a:xfrm>
          <a:prstGeom prst="rect">
            <a:avLst/>
          </a:prstGeom>
          <a:noFill/>
        </p:spPr>
        <p:txBody>
          <a:bodyPr vert="horz" wrap="none" lIns="0" tIns="0" rIns="0" bIns="0" rtlCol="0" anchor="ctr">
            <a:noAutofit/>
          </a:bodyPr>
          <a:lstStyle>
            <a:lvl1pPr marL="0" indent="0" algn="ctr" defTabSz="914400" rtl="0" eaLnBrk="1" latinLnBrk="0" hangingPunct="1">
              <a:lnSpc>
                <a:spcPct val="90000"/>
              </a:lnSpc>
              <a:spcBef>
                <a:spcPts val="1000"/>
              </a:spcBef>
              <a:buFont typeface="Arial"/>
              <a:buNone/>
              <a:defRPr sz="1600" b="1" kern="1200" baseline="0">
                <a:solidFill>
                  <a:srgbClr val="237DB9"/>
                </a:solidFill>
                <a:latin typeface="+mn-lt"/>
                <a:ea typeface="+mn-ea"/>
                <a:cs typeface="+mn-cs"/>
              </a:defRPr>
            </a:lvl1pPr>
            <a:lvl2pPr marL="609585" indent="0" algn="l" defTabSz="914400" rtl="0" eaLnBrk="1" latinLnBrk="0" hangingPunct="1">
              <a:lnSpc>
                <a:spcPct val="90000"/>
              </a:lnSpc>
              <a:spcBef>
                <a:spcPts val="500"/>
              </a:spcBef>
              <a:buFont typeface="Arial"/>
              <a:buNone/>
              <a:defRPr sz="1600" kern="1200">
                <a:solidFill>
                  <a:schemeClr val="tx1"/>
                </a:solidFill>
                <a:latin typeface="+mn-lt"/>
                <a:ea typeface="+mn-ea"/>
                <a:cs typeface="+mn-cs"/>
              </a:defRPr>
            </a:lvl2pPr>
            <a:lvl3pPr marL="1219170" indent="0" algn="l" defTabSz="914400" rtl="0" eaLnBrk="1" latinLnBrk="0" hangingPunct="1">
              <a:lnSpc>
                <a:spcPct val="90000"/>
              </a:lnSpc>
              <a:spcBef>
                <a:spcPts val="500"/>
              </a:spcBef>
              <a:buFont typeface="Arial"/>
              <a:buNone/>
              <a:defRPr sz="1333" kern="1200">
                <a:solidFill>
                  <a:schemeClr val="tx1"/>
                </a:solidFill>
                <a:latin typeface="+mn-lt"/>
                <a:ea typeface="+mn-ea"/>
                <a:cs typeface="+mn-cs"/>
              </a:defRPr>
            </a:lvl3pPr>
            <a:lvl4pPr marL="1828754" indent="0" algn="l" defTabSz="914400" rtl="0" eaLnBrk="1" latinLnBrk="0" hangingPunct="1">
              <a:lnSpc>
                <a:spcPct val="90000"/>
              </a:lnSpc>
              <a:spcBef>
                <a:spcPts val="500"/>
              </a:spcBef>
              <a:buFont typeface="Arial"/>
              <a:buNone/>
              <a:defRPr sz="1200" kern="1200">
                <a:solidFill>
                  <a:schemeClr val="tx1"/>
                </a:solidFill>
                <a:latin typeface="+mn-lt"/>
                <a:ea typeface="+mn-ea"/>
                <a:cs typeface="+mn-cs"/>
              </a:defRPr>
            </a:lvl4pPr>
            <a:lvl5pPr marL="2438339" indent="0" algn="l" defTabSz="914400" rtl="0" eaLnBrk="1" latinLnBrk="0" hangingPunct="1">
              <a:lnSpc>
                <a:spcPct val="90000"/>
              </a:lnSpc>
              <a:spcBef>
                <a:spcPts val="500"/>
              </a:spcBef>
              <a:buFont typeface="Arial"/>
              <a:buNone/>
              <a:defRPr sz="1200" kern="1200">
                <a:solidFill>
                  <a:schemeClr val="tx1"/>
                </a:solidFill>
                <a:latin typeface="+mn-lt"/>
                <a:ea typeface="+mn-ea"/>
                <a:cs typeface="+mn-cs"/>
              </a:defRPr>
            </a:lvl5pPr>
            <a:lvl6pPr marL="3047924" indent="0" algn="l" defTabSz="914400" rtl="0" eaLnBrk="1" latinLnBrk="0" hangingPunct="1">
              <a:lnSpc>
                <a:spcPct val="90000"/>
              </a:lnSpc>
              <a:spcBef>
                <a:spcPts val="500"/>
              </a:spcBef>
              <a:buFont typeface="Arial"/>
              <a:buNone/>
              <a:defRPr sz="1200" kern="1200">
                <a:solidFill>
                  <a:schemeClr val="tx1"/>
                </a:solidFill>
                <a:latin typeface="+mn-lt"/>
                <a:ea typeface="+mn-ea"/>
                <a:cs typeface="+mn-cs"/>
              </a:defRPr>
            </a:lvl6pPr>
            <a:lvl7pPr marL="3657509" indent="0" algn="l" defTabSz="914400" rtl="0" eaLnBrk="1" latinLnBrk="0" hangingPunct="1">
              <a:lnSpc>
                <a:spcPct val="90000"/>
              </a:lnSpc>
              <a:spcBef>
                <a:spcPts val="500"/>
              </a:spcBef>
              <a:buFont typeface="Arial"/>
              <a:buNone/>
              <a:defRPr sz="1200" kern="1200">
                <a:solidFill>
                  <a:schemeClr val="tx1"/>
                </a:solidFill>
                <a:latin typeface="+mn-lt"/>
                <a:ea typeface="+mn-ea"/>
                <a:cs typeface="+mn-cs"/>
              </a:defRPr>
            </a:lvl7pPr>
            <a:lvl8pPr marL="4267093" indent="0" algn="l" defTabSz="914400" rtl="0" eaLnBrk="1" latinLnBrk="0" hangingPunct="1">
              <a:lnSpc>
                <a:spcPct val="90000"/>
              </a:lnSpc>
              <a:spcBef>
                <a:spcPts val="500"/>
              </a:spcBef>
              <a:buFont typeface="Arial"/>
              <a:buNone/>
              <a:defRPr sz="1200" kern="1200">
                <a:solidFill>
                  <a:schemeClr val="tx1"/>
                </a:solidFill>
                <a:latin typeface="+mn-lt"/>
                <a:ea typeface="+mn-ea"/>
                <a:cs typeface="+mn-cs"/>
              </a:defRPr>
            </a:lvl8pPr>
            <a:lvl9pPr marL="4876678" indent="0" algn="l" defTabSz="914400" rtl="0" eaLnBrk="1" latinLnBrk="0" hangingPunct="1">
              <a:lnSpc>
                <a:spcPct val="90000"/>
              </a:lnSpc>
              <a:spcBef>
                <a:spcPts val="500"/>
              </a:spcBef>
              <a:buFont typeface="Arial"/>
              <a:buNone/>
              <a:defRPr sz="1200" kern="1200">
                <a:solidFill>
                  <a:schemeClr val="tx1"/>
                </a:solidFill>
                <a:latin typeface="+mn-lt"/>
                <a:ea typeface="+mn-ea"/>
                <a:cs typeface="+mn-cs"/>
              </a:defRPr>
            </a:lvl9pPr>
          </a:lstStyle>
          <a:p>
            <a:r>
              <a:rPr lang="en-US" dirty="0">
                <a:solidFill>
                  <a:schemeClr val="bg1">
                    <a:lumMod val="65000"/>
                  </a:schemeClr>
                </a:solidFill>
              </a:rPr>
              <a:t>Murcia</a:t>
            </a:r>
          </a:p>
        </p:txBody>
      </p:sp>
      <p:sp>
        <p:nvSpPr>
          <p:cNvPr id="35" name="Rectangle 2">
            <a:extLst>
              <a:ext uri="{FF2B5EF4-FFF2-40B4-BE49-F238E27FC236}">
                <a16:creationId xmlns:a16="http://schemas.microsoft.com/office/drawing/2014/main" id="{5E3D74F0-4043-445F-803C-D9CE6A64F643}"/>
              </a:ext>
            </a:extLst>
          </p:cNvPr>
          <p:cNvSpPr>
            <a:spLocks noChangeArrowheads="1"/>
          </p:cNvSpPr>
          <p:nvPr/>
        </p:nvSpPr>
        <p:spPr bwMode="auto">
          <a:xfrm>
            <a:off x="152400" y="1524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5480050" algn="r"/>
              </a:tabLst>
              <a:defRPr>
                <a:solidFill>
                  <a:schemeClr val="tx1"/>
                </a:solidFill>
                <a:latin typeface="Arial" panose="020B0604020202020204" pitchFamily="34" charset="0"/>
              </a:defRPr>
            </a:lvl1pPr>
            <a:lvl2pPr eaLnBrk="0" fontAlgn="base" hangingPunct="0">
              <a:spcBef>
                <a:spcPct val="0"/>
              </a:spcBef>
              <a:spcAft>
                <a:spcPct val="0"/>
              </a:spcAft>
              <a:tabLst>
                <a:tab pos="5480050" algn="r"/>
              </a:tabLst>
              <a:defRPr>
                <a:solidFill>
                  <a:schemeClr val="tx1"/>
                </a:solidFill>
                <a:latin typeface="Arial" panose="020B0604020202020204" pitchFamily="34" charset="0"/>
              </a:defRPr>
            </a:lvl2pPr>
            <a:lvl3pPr eaLnBrk="0" fontAlgn="base" hangingPunct="0">
              <a:spcBef>
                <a:spcPct val="0"/>
              </a:spcBef>
              <a:spcAft>
                <a:spcPct val="0"/>
              </a:spcAft>
              <a:tabLst>
                <a:tab pos="5480050" algn="r"/>
              </a:tabLst>
              <a:defRPr>
                <a:solidFill>
                  <a:schemeClr val="tx1"/>
                </a:solidFill>
                <a:latin typeface="Arial" panose="020B0604020202020204" pitchFamily="34" charset="0"/>
              </a:defRPr>
            </a:lvl3pPr>
            <a:lvl4pPr eaLnBrk="0" fontAlgn="base" hangingPunct="0">
              <a:spcBef>
                <a:spcPct val="0"/>
              </a:spcBef>
              <a:spcAft>
                <a:spcPct val="0"/>
              </a:spcAft>
              <a:tabLst>
                <a:tab pos="5480050" algn="r"/>
              </a:tabLst>
              <a:defRPr>
                <a:solidFill>
                  <a:schemeClr val="tx1"/>
                </a:solidFill>
                <a:latin typeface="Arial" panose="020B0604020202020204" pitchFamily="34" charset="0"/>
              </a:defRPr>
            </a:lvl4pPr>
            <a:lvl5pPr eaLnBrk="0" fontAlgn="base" hangingPunct="0">
              <a:spcBef>
                <a:spcPct val="0"/>
              </a:spcBef>
              <a:spcAft>
                <a:spcPct val="0"/>
              </a:spcAft>
              <a:tabLst>
                <a:tab pos="5480050" algn="r"/>
              </a:tabLst>
              <a:defRPr>
                <a:solidFill>
                  <a:schemeClr val="tx1"/>
                </a:solidFill>
                <a:latin typeface="Arial" panose="020B0604020202020204" pitchFamily="34" charset="0"/>
              </a:defRPr>
            </a:lvl5pPr>
            <a:lvl6pPr eaLnBrk="0" fontAlgn="base" hangingPunct="0">
              <a:spcBef>
                <a:spcPct val="0"/>
              </a:spcBef>
              <a:spcAft>
                <a:spcPct val="0"/>
              </a:spcAft>
              <a:tabLst>
                <a:tab pos="5480050" algn="r"/>
              </a:tabLst>
              <a:defRPr>
                <a:solidFill>
                  <a:schemeClr val="tx1"/>
                </a:solidFill>
                <a:latin typeface="Arial" panose="020B0604020202020204" pitchFamily="34" charset="0"/>
              </a:defRPr>
            </a:lvl6pPr>
            <a:lvl7pPr eaLnBrk="0" fontAlgn="base" hangingPunct="0">
              <a:spcBef>
                <a:spcPct val="0"/>
              </a:spcBef>
              <a:spcAft>
                <a:spcPct val="0"/>
              </a:spcAft>
              <a:tabLst>
                <a:tab pos="5480050" algn="r"/>
              </a:tabLst>
              <a:defRPr>
                <a:solidFill>
                  <a:schemeClr val="tx1"/>
                </a:solidFill>
                <a:latin typeface="Arial" panose="020B0604020202020204" pitchFamily="34" charset="0"/>
              </a:defRPr>
            </a:lvl7pPr>
            <a:lvl8pPr eaLnBrk="0" fontAlgn="base" hangingPunct="0">
              <a:spcBef>
                <a:spcPct val="0"/>
              </a:spcBef>
              <a:spcAft>
                <a:spcPct val="0"/>
              </a:spcAft>
              <a:tabLst>
                <a:tab pos="5480050" algn="r"/>
              </a:tabLst>
              <a:defRPr>
                <a:solidFill>
                  <a:schemeClr val="tx1"/>
                </a:solidFill>
                <a:latin typeface="Arial" panose="020B0604020202020204" pitchFamily="34" charset="0"/>
              </a:defRPr>
            </a:lvl8pPr>
            <a:lvl9pPr eaLnBrk="0" fontAlgn="base" hangingPunct="0">
              <a:spcBef>
                <a:spcPct val="0"/>
              </a:spcBef>
              <a:spcAft>
                <a:spcPct val="0"/>
              </a:spcAft>
              <a:tabLst>
                <a:tab pos="5480050" algn="r"/>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5480050" algn="r"/>
              </a:tabLst>
            </a:pPr>
            <a:r>
              <a:rPr kumimoji="0" lang="en-US" altLang="en-US" sz="1000" b="0" i="0" u="none" strike="noStrike" cap="none" normalizeH="0" baseline="0" dirty="0">
                <a:ln>
                  <a:noFill/>
                </a:ln>
                <a:solidFill>
                  <a:schemeClr val="tx1"/>
                </a:solidFill>
                <a:effectLst/>
                <a:latin typeface="Cambria" panose="02040503050406030204" pitchFamily="18" charset="0"/>
                <a:ea typeface="MS Mincho" panose="02020609040205080304" pitchFamily="49" charset="-128"/>
                <a:cs typeface="Calibri" panose="020F0502020204030204" pitchFamily="34" charset="0"/>
                <a:hlinkClick r:id="rId8"/>
              </a:rPr>
              <a:t>Reducing city’s dependence on abundant water.</a:t>
            </a: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tab pos="5480050" algn="r"/>
              </a:tabLst>
            </a:pPr>
            <a:r>
              <a:rPr kumimoji="0" lang="en-US" altLang="en-US" sz="1000" b="0" i="0" u="none" strike="noStrike" cap="none" normalizeH="0" baseline="0" dirty="0">
                <a:ln>
                  <a:noFill/>
                </a:ln>
                <a:solidFill>
                  <a:schemeClr val="tx1"/>
                </a:solidFill>
                <a:effectLst/>
                <a:latin typeface="Cambria" panose="02040503050406030204" pitchFamily="18" charset="0"/>
                <a:ea typeface="MS Mincho" panose="02020609040205080304" pitchFamily="49" charset="-128"/>
                <a:cs typeface="Calibri" panose="020F0502020204030204" pitchFamily="34" charset="0"/>
                <a:hlinkClick r:id="rId9"/>
              </a:rPr>
              <a:t>Hedging against risks through diversification.</a:t>
            </a: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tab pos="5480050" algn="r"/>
              </a:tabLst>
            </a:pPr>
            <a:r>
              <a:rPr kumimoji="0" lang="en-US" altLang="en-US" sz="1000" b="0" i="0" u="none" strike="noStrike" cap="none" normalizeH="0" baseline="0" dirty="0">
                <a:ln>
                  <a:noFill/>
                </a:ln>
                <a:solidFill>
                  <a:schemeClr val="tx1"/>
                </a:solidFill>
                <a:effectLst/>
                <a:latin typeface="Cambria" panose="02040503050406030204" pitchFamily="18" charset="0"/>
                <a:ea typeface="MS Mincho" panose="02020609040205080304" pitchFamily="49" charset="-128"/>
                <a:cs typeface="Calibri" panose="020F0502020204030204" pitchFamily="34" charset="0"/>
                <a:hlinkClick r:id="rId10"/>
              </a:rPr>
              <a:t>Relying on solutions that are not vulnerable to climate change.</a:t>
            </a: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tab pos="5480050" algn="r"/>
              </a:tabLst>
            </a:pPr>
            <a:r>
              <a:rPr kumimoji="0" lang="en-US" altLang="en-US" sz="1000" b="0" i="0" u="none" strike="noStrike" cap="none" normalizeH="0" baseline="0" dirty="0">
                <a:ln>
                  <a:noFill/>
                </a:ln>
                <a:solidFill>
                  <a:schemeClr val="tx1"/>
                </a:solidFill>
                <a:effectLst/>
                <a:latin typeface="Cambria" panose="02040503050406030204" pitchFamily="18" charset="0"/>
                <a:ea typeface="MS Mincho" panose="02020609040205080304" pitchFamily="49" charset="-128"/>
                <a:cs typeface="Calibri" panose="020F0502020204030204" pitchFamily="34" charset="0"/>
                <a:hlinkClick r:id="rId11"/>
              </a:rPr>
              <a:t>Ring fencing water systems from external competition.</a:t>
            </a: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tab pos="5480050" algn="r"/>
              </a:tabLst>
            </a:pPr>
            <a:r>
              <a:rPr kumimoji="0" lang="en-US" altLang="en-US" sz="1000" b="0" i="0" u="none" strike="noStrike" cap="none" normalizeH="0" baseline="0" dirty="0">
                <a:ln>
                  <a:noFill/>
                </a:ln>
                <a:solidFill>
                  <a:schemeClr val="tx1"/>
                </a:solidFill>
                <a:effectLst/>
                <a:latin typeface="Cambria" panose="02040503050406030204" pitchFamily="18" charset="0"/>
                <a:ea typeface="MS Mincho" panose="02020609040205080304" pitchFamily="49" charset="-128"/>
                <a:cs typeface="Calibri" panose="020F0502020204030204" pitchFamily="34" charset="0"/>
                <a:hlinkClick r:id="rId12"/>
              </a:rPr>
              <a:t>Coping with uncertainty and variability through adaptive design and operations.</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48" name="Rounded Rectangle 28">
            <a:extLst>
              <a:ext uri="{FF2B5EF4-FFF2-40B4-BE49-F238E27FC236}">
                <a16:creationId xmlns:a16="http://schemas.microsoft.com/office/drawing/2014/main" id="{9650E9FD-EED5-45C9-AB02-DC242D9FDF26}"/>
              </a:ext>
            </a:extLst>
          </p:cNvPr>
          <p:cNvSpPr/>
          <p:nvPr/>
        </p:nvSpPr>
        <p:spPr bwMode="auto">
          <a:xfrm flipV="1">
            <a:off x="751871" y="2612585"/>
            <a:ext cx="10611453" cy="816715"/>
          </a:xfrm>
          <a:prstGeom prst="roundRect">
            <a:avLst>
              <a:gd name="adj" fmla="val 3224"/>
            </a:avLst>
          </a:prstGeom>
          <a:solidFill>
            <a:schemeClr val="accent1">
              <a:alpha val="89000"/>
            </a:schemeClr>
          </a:solidFill>
          <a:ln w="9525">
            <a:noFill/>
            <a:round/>
            <a:headEnd/>
            <a:tailEnd/>
          </a:ln>
        </p:spPr>
        <p:txBody>
          <a:bodyPr vert="horz" wrap="square" lIns="121920" tIns="60960" rIns="121920" bIns="60960" numCol="1" rtlCol="0" anchor="t" anchorCtr="0" compatLnSpc="1">
            <a:prstTxWarp prst="textNoShape">
              <a:avLst/>
            </a:prstTxWarp>
          </a:bodyPr>
          <a:lstStyle/>
          <a:p>
            <a:pPr algn="ctr"/>
            <a:endParaRPr lang="en-US" sz="2400" dirty="0">
              <a:solidFill>
                <a:schemeClr val="bg1"/>
              </a:solidFill>
            </a:endParaRPr>
          </a:p>
        </p:txBody>
      </p:sp>
      <p:sp>
        <p:nvSpPr>
          <p:cNvPr id="49" name="TextBox 48">
            <a:extLst>
              <a:ext uri="{FF2B5EF4-FFF2-40B4-BE49-F238E27FC236}">
                <a16:creationId xmlns:a16="http://schemas.microsoft.com/office/drawing/2014/main" id="{48FC524A-B620-4957-A1CF-51FDD6AF26F9}"/>
              </a:ext>
            </a:extLst>
          </p:cNvPr>
          <p:cNvSpPr txBox="1"/>
          <p:nvPr/>
        </p:nvSpPr>
        <p:spPr>
          <a:xfrm>
            <a:off x="1047468" y="1196437"/>
            <a:ext cx="10030107" cy="1025987"/>
          </a:xfrm>
          <a:prstGeom prst="rect">
            <a:avLst/>
          </a:prstGeom>
          <a:noFill/>
        </p:spPr>
        <p:txBody>
          <a:bodyPr wrap="square" rtlCol="0">
            <a:spAutoFit/>
          </a:bodyPr>
          <a:lstStyle/>
          <a:p>
            <a:r>
              <a:rPr lang="en-US" b="1" dirty="0">
                <a:solidFill>
                  <a:schemeClr val="tx2">
                    <a:lumMod val="75000"/>
                    <a:lumOff val="25000"/>
                  </a:schemeClr>
                </a:solidFill>
              </a:rPr>
              <a:t>Areas of focus for ‘traditional’ service providers</a:t>
            </a:r>
          </a:p>
          <a:p>
            <a:pPr algn="ctr"/>
            <a:endParaRPr lang="en-US" sz="1467" dirty="0">
              <a:solidFill>
                <a:schemeClr val="tx2">
                  <a:lumMod val="75000"/>
                  <a:lumOff val="25000"/>
                </a:schemeClr>
              </a:solidFill>
            </a:endParaRPr>
          </a:p>
          <a:p>
            <a:pPr marL="285750" indent="-285750">
              <a:buFont typeface="Wingdings" panose="05000000000000000000" pitchFamily="2" charset="2"/>
              <a:buChar char="ü"/>
            </a:pPr>
            <a:r>
              <a:rPr lang="en-US" sz="1400" dirty="0">
                <a:solidFill>
                  <a:schemeClr val="tx2">
                    <a:lumMod val="75000"/>
                    <a:lumOff val="25000"/>
                  </a:schemeClr>
                </a:solidFill>
              </a:rPr>
              <a:t>How much water is allocated to the city and in which quality?</a:t>
            </a:r>
          </a:p>
          <a:p>
            <a:pPr marL="285750" indent="-285750">
              <a:buFont typeface="Wingdings" panose="05000000000000000000" pitchFamily="2" charset="2"/>
              <a:buChar char="ü"/>
            </a:pPr>
            <a:r>
              <a:rPr lang="en-US" sz="1400" dirty="0">
                <a:solidFill>
                  <a:schemeClr val="tx2">
                    <a:lumMod val="75000"/>
                    <a:lumOff val="25000"/>
                  </a:schemeClr>
                </a:solidFill>
              </a:rPr>
              <a:t>How to produce and distribute safe drinking water, and how to collect, treat and discharge wastewater at the lowest cost?</a:t>
            </a:r>
          </a:p>
        </p:txBody>
      </p:sp>
      <p:sp>
        <p:nvSpPr>
          <p:cNvPr id="60" name="Title 12">
            <a:extLst>
              <a:ext uri="{FF2B5EF4-FFF2-40B4-BE49-F238E27FC236}">
                <a16:creationId xmlns:a16="http://schemas.microsoft.com/office/drawing/2014/main" id="{19E9C35D-E562-4332-ADA0-52B99AC24630}"/>
              </a:ext>
            </a:extLst>
          </p:cNvPr>
          <p:cNvSpPr txBox="1">
            <a:spLocks/>
          </p:cNvSpPr>
          <p:nvPr/>
        </p:nvSpPr>
        <p:spPr>
          <a:xfrm>
            <a:off x="828676" y="2672652"/>
            <a:ext cx="10534648" cy="710716"/>
          </a:xfrm>
          <a:prstGeom prst="rect">
            <a:avLst/>
          </a:prstGeom>
        </p:spPr>
        <p:txBody>
          <a:bodyPr vert="horz" wrap="none" lIns="0" tIns="0" rIns="0" bIns="0" rtlCol="0" anchor="ctr">
            <a:noAutofit/>
          </a:bodyPr>
          <a:lstStyle>
            <a:lvl1pPr algn="ctr" defTabSz="914400" rtl="0" eaLnBrk="1" latinLnBrk="0" hangingPunct="1">
              <a:lnSpc>
                <a:spcPct val="90000"/>
              </a:lnSpc>
              <a:spcBef>
                <a:spcPct val="0"/>
              </a:spcBef>
              <a:buNone/>
              <a:defRPr sz="3200" b="0" kern="1200" baseline="0">
                <a:solidFill>
                  <a:schemeClr val="tx1">
                    <a:lumMod val="50000"/>
                    <a:lumOff val="50000"/>
                  </a:schemeClr>
                </a:solidFill>
                <a:latin typeface="+mj-lt"/>
                <a:ea typeface="+mj-ea"/>
                <a:cs typeface="+mj-cs"/>
              </a:defRPr>
            </a:lvl1pPr>
          </a:lstStyle>
          <a:p>
            <a:r>
              <a:rPr lang="en-US" sz="1800" dirty="0">
                <a:solidFill>
                  <a:schemeClr val="bg1"/>
                </a:solidFill>
              </a:rPr>
              <a:t>With traditional operating cultures, utilities may not be in a strong position to </a:t>
            </a:r>
            <a:br>
              <a:rPr lang="en-US" sz="1800" dirty="0">
                <a:solidFill>
                  <a:schemeClr val="bg1"/>
                </a:solidFill>
              </a:rPr>
            </a:br>
            <a:r>
              <a:rPr lang="en-US" sz="1800" dirty="0">
                <a:solidFill>
                  <a:schemeClr val="bg1"/>
                </a:solidFill>
              </a:rPr>
              <a:t>address many of these new threats to water security, as faced by: </a:t>
            </a:r>
          </a:p>
        </p:txBody>
      </p:sp>
    </p:spTree>
    <p:extLst>
      <p:ext uri="{BB962C8B-B14F-4D97-AF65-F5344CB8AC3E}">
        <p14:creationId xmlns:p14="http://schemas.microsoft.com/office/powerpoint/2010/main" val="11890789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5"/>
          </p:nvPr>
        </p:nvPicPr>
        <p:blipFill>
          <a:blip r:embed="rId3" cstate="screen">
            <a:extLst>
              <a:ext uri="{28A0092B-C50C-407E-A947-70E740481C1C}">
                <a14:useLocalDpi xmlns:a14="http://schemas.microsoft.com/office/drawing/2010/main"/>
              </a:ext>
            </a:extLst>
          </a:blip>
          <a:srcRect t="7594" b="7594"/>
          <a:stretch>
            <a:fillRect/>
          </a:stretch>
        </p:blipFill>
        <p:spPr/>
      </p:pic>
      <p:grpSp>
        <p:nvGrpSpPr>
          <p:cNvPr id="2" name="Group 12"/>
          <p:cNvGrpSpPr/>
          <p:nvPr/>
        </p:nvGrpSpPr>
        <p:grpSpPr>
          <a:xfrm>
            <a:off x="6452870" y="2149002"/>
            <a:ext cx="5080001" cy="863048"/>
            <a:chOff x="648100" y="3562350"/>
            <a:chExt cx="3583374" cy="914400"/>
          </a:xfrm>
        </p:grpSpPr>
        <p:sp>
          <p:nvSpPr>
            <p:cNvPr id="14" name="Rectangle 13"/>
            <p:cNvSpPr/>
            <p:nvPr/>
          </p:nvSpPr>
          <p:spPr>
            <a:xfrm>
              <a:off x="800500" y="3562350"/>
              <a:ext cx="3430974" cy="91440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5" name="Rectangle 14"/>
            <p:cNvSpPr/>
            <p:nvPr/>
          </p:nvSpPr>
          <p:spPr>
            <a:xfrm>
              <a:off x="648100" y="3562350"/>
              <a:ext cx="1524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grpSp>
      <p:grpSp>
        <p:nvGrpSpPr>
          <p:cNvPr id="3" name="Group 45"/>
          <p:cNvGrpSpPr/>
          <p:nvPr/>
        </p:nvGrpSpPr>
        <p:grpSpPr>
          <a:xfrm>
            <a:off x="6452870" y="3544073"/>
            <a:ext cx="5080001" cy="863048"/>
            <a:chOff x="648100" y="3562350"/>
            <a:chExt cx="3583374" cy="914400"/>
          </a:xfrm>
        </p:grpSpPr>
        <p:sp>
          <p:nvSpPr>
            <p:cNvPr id="47" name="Rectangle 46"/>
            <p:cNvSpPr/>
            <p:nvPr/>
          </p:nvSpPr>
          <p:spPr>
            <a:xfrm>
              <a:off x="800500" y="3562350"/>
              <a:ext cx="3430974" cy="91440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48" name="Rectangle 47"/>
            <p:cNvSpPr/>
            <p:nvPr/>
          </p:nvSpPr>
          <p:spPr>
            <a:xfrm>
              <a:off x="648100" y="3562350"/>
              <a:ext cx="152400" cy="914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grpSp>
      <p:sp>
        <p:nvSpPr>
          <p:cNvPr id="49" name="Footer Text"/>
          <p:cNvSpPr txBox="1"/>
          <p:nvPr/>
        </p:nvSpPr>
        <p:spPr>
          <a:xfrm>
            <a:off x="6761685" y="3626784"/>
            <a:ext cx="4519565" cy="697563"/>
          </a:xfrm>
          <a:prstGeom prst="rect">
            <a:avLst/>
          </a:prstGeom>
          <a:noFill/>
        </p:spPr>
        <p:txBody>
          <a:bodyPr wrap="square" lIns="0" tIns="0" rIns="0" bIns="0" rtlCol="0">
            <a:spAutoFit/>
          </a:bodyPr>
          <a:lstStyle/>
          <a:p>
            <a:r>
              <a:rPr lang="en-US" sz="1867" b="1" dirty="0">
                <a:solidFill>
                  <a:schemeClr val="accent2"/>
                </a:solidFill>
              </a:rPr>
              <a:t>Resilience through diversification</a:t>
            </a:r>
          </a:p>
          <a:p>
            <a:r>
              <a:rPr lang="en-US" sz="1333" dirty="0">
                <a:solidFill>
                  <a:schemeClr val="tx1">
                    <a:lumMod val="75000"/>
                    <a:lumOff val="25000"/>
                  </a:schemeClr>
                </a:solidFill>
              </a:rPr>
              <a:t>It’s not either/or anymore, it’s both/and, where increased uncertainty and variability call for a better risk balance</a:t>
            </a:r>
          </a:p>
        </p:txBody>
      </p:sp>
      <p:grpSp>
        <p:nvGrpSpPr>
          <p:cNvPr id="4" name="Group 49"/>
          <p:cNvGrpSpPr/>
          <p:nvPr/>
        </p:nvGrpSpPr>
        <p:grpSpPr>
          <a:xfrm>
            <a:off x="6452870" y="4939142"/>
            <a:ext cx="5080001" cy="863048"/>
            <a:chOff x="648100" y="3562350"/>
            <a:chExt cx="3583374" cy="914400"/>
          </a:xfrm>
        </p:grpSpPr>
        <p:sp>
          <p:nvSpPr>
            <p:cNvPr id="51" name="Rectangle 50"/>
            <p:cNvSpPr/>
            <p:nvPr/>
          </p:nvSpPr>
          <p:spPr>
            <a:xfrm>
              <a:off x="800500" y="3562350"/>
              <a:ext cx="3430974" cy="91440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52" name="Rectangle 51"/>
            <p:cNvSpPr/>
            <p:nvPr/>
          </p:nvSpPr>
          <p:spPr>
            <a:xfrm>
              <a:off x="648100" y="3562350"/>
              <a:ext cx="152400" cy="9144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grpSp>
      <p:sp>
        <p:nvSpPr>
          <p:cNvPr id="53" name="Footer Text"/>
          <p:cNvSpPr txBox="1"/>
          <p:nvPr/>
        </p:nvSpPr>
        <p:spPr>
          <a:xfrm>
            <a:off x="6761685" y="5021854"/>
            <a:ext cx="4519565" cy="697563"/>
          </a:xfrm>
          <a:prstGeom prst="rect">
            <a:avLst/>
          </a:prstGeom>
          <a:noFill/>
        </p:spPr>
        <p:txBody>
          <a:bodyPr wrap="square" lIns="0" tIns="0" rIns="0" bIns="0" rtlCol="0">
            <a:spAutoFit/>
          </a:bodyPr>
          <a:lstStyle/>
          <a:p>
            <a:r>
              <a:rPr lang="en-US" sz="1867" b="1" dirty="0">
                <a:solidFill>
                  <a:schemeClr val="accent3"/>
                </a:solidFill>
              </a:rPr>
              <a:t>Cooperating for increased allocations</a:t>
            </a:r>
            <a:br>
              <a:rPr lang="en-US" sz="1333" dirty="0">
                <a:solidFill>
                  <a:schemeClr val="tx1">
                    <a:lumMod val="75000"/>
                    <a:lumOff val="25000"/>
                  </a:schemeClr>
                </a:solidFill>
              </a:rPr>
            </a:br>
            <a:r>
              <a:rPr lang="en-US" sz="1333" dirty="0">
                <a:solidFill>
                  <a:schemeClr val="tx1">
                    <a:lumMod val="75000"/>
                    <a:lumOff val="25000"/>
                  </a:schemeClr>
                </a:solidFill>
              </a:rPr>
              <a:t>Working with non-municipal users to promote wastewater reuse, or water banking/trading</a:t>
            </a:r>
          </a:p>
        </p:txBody>
      </p:sp>
      <p:sp>
        <p:nvSpPr>
          <p:cNvPr id="29" name="Rounded Rectangle 28"/>
          <p:cNvSpPr/>
          <p:nvPr/>
        </p:nvSpPr>
        <p:spPr bwMode="auto">
          <a:xfrm flipV="1">
            <a:off x="751872" y="2002853"/>
            <a:ext cx="4735444" cy="3943115"/>
          </a:xfrm>
          <a:prstGeom prst="roundRect">
            <a:avLst>
              <a:gd name="adj" fmla="val 3224"/>
            </a:avLst>
          </a:prstGeom>
          <a:solidFill>
            <a:schemeClr val="accent1">
              <a:alpha val="89000"/>
            </a:schemeClr>
          </a:solidFill>
          <a:ln w="9525">
            <a:noFill/>
            <a:round/>
            <a:headEnd/>
            <a:tailEnd/>
          </a:ln>
        </p:spPr>
        <p:txBody>
          <a:bodyPr vert="horz" wrap="square" lIns="121920" tIns="60960" rIns="121920" bIns="60960" numCol="1" rtlCol="0" anchor="t" anchorCtr="0" compatLnSpc="1">
            <a:prstTxWarp prst="textNoShape">
              <a:avLst/>
            </a:prstTxWarp>
          </a:bodyPr>
          <a:lstStyle/>
          <a:p>
            <a:pPr algn="ctr"/>
            <a:endParaRPr lang="en-US" sz="2400" dirty="0">
              <a:solidFill>
                <a:schemeClr val="bg1"/>
              </a:solidFill>
            </a:endParaRPr>
          </a:p>
        </p:txBody>
      </p:sp>
      <p:sp>
        <p:nvSpPr>
          <p:cNvPr id="32" name="TextBox 31"/>
          <p:cNvSpPr txBox="1"/>
          <p:nvPr/>
        </p:nvSpPr>
        <p:spPr>
          <a:xfrm>
            <a:off x="1047469" y="2088437"/>
            <a:ext cx="3999580" cy="3795976"/>
          </a:xfrm>
          <a:prstGeom prst="rect">
            <a:avLst/>
          </a:prstGeom>
          <a:noFill/>
        </p:spPr>
        <p:txBody>
          <a:bodyPr wrap="square" rtlCol="0">
            <a:spAutoFit/>
          </a:bodyPr>
          <a:lstStyle/>
          <a:p>
            <a:pPr algn="ctr"/>
            <a:r>
              <a:rPr lang="en-US" b="1" dirty="0">
                <a:solidFill>
                  <a:schemeClr val="bg1"/>
                </a:solidFill>
              </a:rPr>
              <a:t>New questions become critical for service providers…</a:t>
            </a:r>
          </a:p>
          <a:p>
            <a:pPr algn="ctr"/>
            <a:endParaRPr lang="en-US" sz="1467" dirty="0">
              <a:solidFill>
                <a:schemeClr val="bg1"/>
              </a:solidFill>
            </a:endParaRPr>
          </a:p>
          <a:p>
            <a:pPr marL="285750" indent="-285750">
              <a:buFont typeface="Wingdings" panose="05000000000000000000" pitchFamily="2" charset="2"/>
              <a:buChar char="ü"/>
            </a:pPr>
            <a:r>
              <a:rPr lang="en-US" sz="1400" dirty="0">
                <a:solidFill>
                  <a:schemeClr val="bg1"/>
                </a:solidFill>
              </a:rPr>
              <a:t>Are the water resources we rely on managed in a sustainable manner?</a:t>
            </a:r>
          </a:p>
          <a:p>
            <a:pPr marL="285750" indent="-285750">
              <a:buFont typeface="Wingdings" panose="05000000000000000000" pitchFamily="2" charset="2"/>
              <a:buChar char="ü"/>
            </a:pPr>
            <a:r>
              <a:rPr lang="en-US" sz="1400" dirty="0">
                <a:solidFill>
                  <a:schemeClr val="bg1"/>
                </a:solidFill>
              </a:rPr>
              <a:t>Which other users rely on these water resources? </a:t>
            </a:r>
          </a:p>
          <a:p>
            <a:pPr marL="285750" indent="-285750">
              <a:buFont typeface="Wingdings" panose="05000000000000000000" pitchFamily="2" charset="2"/>
              <a:buChar char="ü"/>
            </a:pPr>
            <a:r>
              <a:rPr lang="en-US" sz="1400" dirty="0">
                <a:solidFill>
                  <a:schemeClr val="bg1"/>
                </a:solidFill>
              </a:rPr>
              <a:t>Will their (and our) water demand increase? What will that mean for our supplies?</a:t>
            </a:r>
          </a:p>
          <a:p>
            <a:pPr marL="285750" indent="-285750">
              <a:buFont typeface="Wingdings" panose="05000000000000000000" pitchFamily="2" charset="2"/>
              <a:buChar char="ü"/>
            </a:pPr>
            <a:r>
              <a:rPr lang="en-US" sz="1400" dirty="0">
                <a:solidFill>
                  <a:schemeClr val="bg1"/>
                </a:solidFill>
              </a:rPr>
              <a:t>How will water resources be affected by climate change? </a:t>
            </a:r>
          </a:p>
          <a:p>
            <a:pPr marL="285750" indent="-285750">
              <a:buFont typeface="Wingdings" panose="05000000000000000000" pitchFamily="2" charset="2"/>
              <a:buChar char="ü"/>
            </a:pPr>
            <a:r>
              <a:rPr lang="en-US" sz="1400" dirty="0">
                <a:solidFill>
                  <a:schemeClr val="bg1"/>
                </a:solidFill>
              </a:rPr>
              <a:t>Are there other, untapped water resources available?</a:t>
            </a:r>
          </a:p>
          <a:p>
            <a:pPr marL="285750" indent="-285750">
              <a:buFont typeface="Wingdings" panose="05000000000000000000" pitchFamily="2" charset="2"/>
              <a:buChar char="ü"/>
            </a:pPr>
            <a:endParaRPr lang="en-US" sz="1400" dirty="0">
              <a:solidFill>
                <a:schemeClr val="bg1"/>
              </a:solidFill>
            </a:endParaRPr>
          </a:p>
          <a:p>
            <a:pPr algn="ctr"/>
            <a:r>
              <a:rPr lang="en-US" b="1" dirty="0">
                <a:solidFill>
                  <a:schemeClr val="bg1"/>
                </a:solidFill>
              </a:rPr>
              <a:t>… some of which have already embraced a new mindset</a:t>
            </a:r>
          </a:p>
        </p:txBody>
      </p:sp>
      <p:sp>
        <p:nvSpPr>
          <p:cNvPr id="24" name="Title 5"/>
          <p:cNvSpPr>
            <a:spLocks noGrp="1"/>
          </p:cNvSpPr>
          <p:nvPr>
            <p:ph type="title"/>
          </p:nvPr>
        </p:nvSpPr>
        <p:spPr>
          <a:xfrm>
            <a:off x="2336800" y="216479"/>
            <a:ext cx="7518400" cy="471365"/>
          </a:xfrm>
        </p:spPr>
        <p:txBody>
          <a:bodyPr/>
          <a:lstStyle/>
          <a:p>
            <a:r>
              <a:rPr lang="en-US" dirty="0"/>
              <a:t>This redefines the challenge of delivering urban water services</a:t>
            </a:r>
          </a:p>
        </p:txBody>
      </p:sp>
      <p:sp>
        <p:nvSpPr>
          <p:cNvPr id="25" name="Text Placeholder 10"/>
          <p:cNvSpPr>
            <a:spLocks noGrp="1"/>
          </p:cNvSpPr>
          <p:nvPr>
            <p:ph type="body" sz="half" idx="2"/>
          </p:nvPr>
        </p:nvSpPr>
        <p:spPr>
          <a:xfrm>
            <a:off x="526092" y="685799"/>
            <a:ext cx="7152363" cy="656565"/>
          </a:xfrm>
        </p:spPr>
        <p:txBody>
          <a:bodyPr wrap="square"/>
          <a:lstStyle/>
          <a:p>
            <a:pPr algn="l"/>
            <a:r>
              <a:rPr lang="en-US" dirty="0"/>
              <a:t>Managing urban water service delivery is no longer sufficient, the key is understanding and managing the urban water cycle in all its components, </a:t>
            </a:r>
            <a:r>
              <a:rPr lang="en-US" i="1" dirty="0"/>
              <a:t>and its links to the watershed (and aquifer)</a:t>
            </a:r>
          </a:p>
        </p:txBody>
      </p:sp>
      <p:sp>
        <p:nvSpPr>
          <p:cNvPr id="31" name="Footer Text"/>
          <p:cNvSpPr txBox="1"/>
          <p:nvPr/>
        </p:nvSpPr>
        <p:spPr>
          <a:xfrm>
            <a:off x="6761685" y="2231714"/>
            <a:ext cx="4519565" cy="697563"/>
          </a:xfrm>
          <a:prstGeom prst="rect">
            <a:avLst/>
          </a:prstGeom>
          <a:noFill/>
        </p:spPr>
        <p:txBody>
          <a:bodyPr wrap="square" lIns="0" tIns="0" rIns="0" bIns="0" rtlCol="0">
            <a:spAutoFit/>
          </a:bodyPr>
          <a:lstStyle/>
          <a:p>
            <a:r>
              <a:rPr lang="en-US" sz="1867" b="1" dirty="0">
                <a:solidFill>
                  <a:schemeClr val="accent1"/>
                </a:solidFill>
              </a:rPr>
              <a:t>Closing the urban water cycle</a:t>
            </a:r>
          </a:p>
          <a:p>
            <a:r>
              <a:rPr lang="en-US" sz="1333" dirty="0">
                <a:solidFill>
                  <a:schemeClr val="tx1">
                    <a:lumMod val="75000"/>
                    <a:lumOff val="25000"/>
                  </a:schemeClr>
                </a:solidFill>
              </a:rPr>
              <a:t>Promoting recycling and recharge, and increase unlimited resources such as desalination</a:t>
            </a:r>
          </a:p>
        </p:txBody>
      </p:sp>
      <p:grpSp>
        <p:nvGrpSpPr>
          <p:cNvPr id="7" name="Group 6"/>
          <p:cNvGrpSpPr/>
          <p:nvPr/>
        </p:nvGrpSpPr>
        <p:grpSpPr>
          <a:xfrm>
            <a:off x="8140326" y="772461"/>
            <a:ext cx="3140924" cy="1341869"/>
            <a:chOff x="8140326" y="772461"/>
            <a:chExt cx="3140924" cy="1341869"/>
          </a:xfrm>
        </p:grpSpPr>
        <p:pic>
          <p:nvPicPr>
            <p:cNvPr id="19" name="Picture 1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140326" y="772461"/>
              <a:ext cx="3140924" cy="1341869"/>
            </a:xfrm>
            <a:prstGeom prst="rect">
              <a:avLst/>
            </a:prstGeom>
          </p:spPr>
        </p:pic>
        <p:sp>
          <p:nvSpPr>
            <p:cNvPr id="6" name="TextBox 5"/>
            <p:cNvSpPr txBox="1"/>
            <p:nvPr/>
          </p:nvSpPr>
          <p:spPr>
            <a:xfrm>
              <a:off x="8538419" y="876640"/>
              <a:ext cx="966096" cy="215444"/>
            </a:xfrm>
            <a:prstGeom prst="rect">
              <a:avLst/>
            </a:prstGeom>
            <a:noFill/>
          </p:spPr>
          <p:txBody>
            <a:bodyPr wrap="square" rtlCol="0">
              <a:spAutoFit/>
            </a:bodyPr>
            <a:lstStyle/>
            <a:p>
              <a:r>
                <a:rPr lang="en-US" sz="800" i="1" dirty="0"/>
                <a:t>Water 4.0</a:t>
              </a:r>
            </a:p>
          </p:txBody>
        </p:sp>
      </p:grpSp>
    </p:spTree>
    <p:extLst>
      <p:ext uri="{BB962C8B-B14F-4D97-AF65-F5344CB8AC3E}">
        <p14:creationId xmlns:p14="http://schemas.microsoft.com/office/powerpoint/2010/main" val="3530418299"/>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500"/>
                            </p:stCondLst>
                            <p:childTnLst>
                              <p:par>
                                <p:cTn id="5" presetID="2" presetClass="entr" presetSubtype="1" accel="50000" decel="50000" fill="hold" grpId="0" nodeType="after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ppt_x"/>
                                          </p:val>
                                        </p:tav>
                                        <p:tav tm="100000">
                                          <p:val>
                                            <p:strVal val="#ppt_x"/>
                                          </p:val>
                                        </p:tav>
                                      </p:tavLst>
                                    </p:anim>
                                    <p:anim calcmode="lin" valueType="num">
                                      <p:cBhvr additive="base">
                                        <p:cTn id="8" dur="500" fill="hold"/>
                                        <p:tgtEl>
                                          <p:spTgt spid="29"/>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1000"/>
                                        <p:tgtEl>
                                          <p:spTgt spid="32"/>
                                        </p:tgtEl>
                                      </p:cBhvr>
                                    </p:animEffect>
                                  </p:childTnLst>
                                </p:cTn>
                              </p:par>
                            </p:childTnLst>
                          </p:cTn>
                        </p:par>
                        <p:par>
                          <p:cTn id="13" fill="hold">
                            <p:stCondLst>
                              <p:cond delay="2000"/>
                            </p:stCondLst>
                            <p:childTnLst>
                              <p:par>
                                <p:cTn id="14" presetID="2" presetClass="entr" presetSubtype="4" accel="50000" decel="50000"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500" fill="hold"/>
                                        <p:tgtEl>
                                          <p:spTgt spid="2"/>
                                        </p:tgtEl>
                                        <p:attrNameLst>
                                          <p:attrName>ppt_x</p:attrName>
                                        </p:attrNameLst>
                                      </p:cBhvr>
                                      <p:tavLst>
                                        <p:tav tm="0">
                                          <p:val>
                                            <p:strVal val="#ppt_x"/>
                                          </p:val>
                                        </p:tav>
                                        <p:tav tm="100000">
                                          <p:val>
                                            <p:strVal val="#ppt_x"/>
                                          </p:val>
                                        </p:tav>
                                      </p:tavLst>
                                    </p:anim>
                                    <p:anim calcmode="lin" valueType="num">
                                      <p:cBhvr additive="base">
                                        <p:cTn id="17" dur="500" fill="hold"/>
                                        <p:tgtEl>
                                          <p:spTgt spid="2"/>
                                        </p:tgtEl>
                                        <p:attrNameLst>
                                          <p:attrName>ppt_y</p:attrName>
                                        </p:attrNameLst>
                                      </p:cBhvr>
                                      <p:tavLst>
                                        <p:tav tm="0">
                                          <p:val>
                                            <p:strVal val="1+#ppt_h/2"/>
                                          </p:val>
                                        </p:tav>
                                        <p:tav tm="100000">
                                          <p:val>
                                            <p:strVal val="#ppt_y"/>
                                          </p:val>
                                        </p:tav>
                                      </p:tavLst>
                                    </p:anim>
                                  </p:childTnLst>
                                </p:cTn>
                              </p:par>
                            </p:childTnLst>
                          </p:cTn>
                        </p:par>
                        <p:par>
                          <p:cTn id="18" fill="hold">
                            <p:stCondLst>
                              <p:cond delay="2500"/>
                            </p:stCondLst>
                            <p:childTnLst>
                              <p:par>
                                <p:cTn id="19" presetID="22" presetClass="entr" presetSubtype="8" fill="hold" grpId="0" nodeType="after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wipe(left)">
                                      <p:cBhvr>
                                        <p:cTn id="21" dur="500"/>
                                        <p:tgtEl>
                                          <p:spTgt spid="31"/>
                                        </p:tgtEl>
                                      </p:cBhvr>
                                    </p:animEffect>
                                  </p:childTnLst>
                                </p:cTn>
                              </p:par>
                              <p:par>
                                <p:cTn id="22" presetID="14" presetClass="entr" presetSubtype="10"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randombar(horizontal)">
                                      <p:cBhvr>
                                        <p:cTn id="24" dur="500"/>
                                        <p:tgtEl>
                                          <p:spTgt spid="7"/>
                                        </p:tgtEl>
                                      </p:cBhvr>
                                    </p:animEffect>
                                  </p:childTnLst>
                                </p:cTn>
                              </p:par>
                            </p:childTnLst>
                          </p:cTn>
                        </p:par>
                        <p:par>
                          <p:cTn id="25" fill="hold">
                            <p:stCondLst>
                              <p:cond delay="3000"/>
                            </p:stCondLst>
                            <p:childTnLst>
                              <p:par>
                                <p:cTn id="26" presetID="2" presetClass="entr" presetSubtype="4" accel="50000" decel="50000" fill="hold" nodeType="afterEffect">
                                  <p:stCondLst>
                                    <p:cond delay="0"/>
                                  </p:stCondLst>
                                  <p:childTnLst>
                                    <p:set>
                                      <p:cBhvr>
                                        <p:cTn id="27" dur="1" fill="hold">
                                          <p:stCondLst>
                                            <p:cond delay="0"/>
                                          </p:stCondLst>
                                        </p:cTn>
                                        <p:tgtEl>
                                          <p:spTgt spid="3"/>
                                        </p:tgtEl>
                                        <p:attrNameLst>
                                          <p:attrName>style.visibility</p:attrName>
                                        </p:attrNameLst>
                                      </p:cBhvr>
                                      <p:to>
                                        <p:strVal val="visible"/>
                                      </p:to>
                                    </p:set>
                                    <p:anim calcmode="lin" valueType="num">
                                      <p:cBhvr additive="base">
                                        <p:cTn id="28" dur="500" fill="hold"/>
                                        <p:tgtEl>
                                          <p:spTgt spid="3"/>
                                        </p:tgtEl>
                                        <p:attrNameLst>
                                          <p:attrName>ppt_x</p:attrName>
                                        </p:attrNameLst>
                                      </p:cBhvr>
                                      <p:tavLst>
                                        <p:tav tm="0">
                                          <p:val>
                                            <p:strVal val="#ppt_x"/>
                                          </p:val>
                                        </p:tav>
                                        <p:tav tm="100000">
                                          <p:val>
                                            <p:strVal val="#ppt_x"/>
                                          </p:val>
                                        </p:tav>
                                      </p:tavLst>
                                    </p:anim>
                                    <p:anim calcmode="lin" valueType="num">
                                      <p:cBhvr additive="base">
                                        <p:cTn id="29" dur="500" fill="hold"/>
                                        <p:tgtEl>
                                          <p:spTgt spid="3"/>
                                        </p:tgtEl>
                                        <p:attrNameLst>
                                          <p:attrName>ppt_y</p:attrName>
                                        </p:attrNameLst>
                                      </p:cBhvr>
                                      <p:tavLst>
                                        <p:tav tm="0">
                                          <p:val>
                                            <p:strVal val="1+#ppt_h/2"/>
                                          </p:val>
                                        </p:tav>
                                        <p:tav tm="100000">
                                          <p:val>
                                            <p:strVal val="#ppt_y"/>
                                          </p:val>
                                        </p:tav>
                                      </p:tavLst>
                                    </p:anim>
                                  </p:childTnLst>
                                </p:cTn>
                              </p:par>
                            </p:childTnLst>
                          </p:cTn>
                        </p:par>
                        <p:par>
                          <p:cTn id="30" fill="hold">
                            <p:stCondLst>
                              <p:cond delay="3500"/>
                            </p:stCondLst>
                            <p:childTnLst>
                              <p:par>
                                <p:cTn id="31" presetID="22" presetClass="entr" presetSubtype="8" fill="hold" grpId="0" nodeType="afterEffect">
                                  <p:stCondLst>
                                    <p:cond delay="0"/>
                                  </p:stCondLst>
                                  <p:childTnLst>
                                    <p:set>
                                      <p:cBhvr>
                                        <p:cTn id="32" dur="1" fill="hold">
                                          <p:stCondLst>
                                            <p:cond delay="0"/>
                                          </p:stCondLst>
                                        </p:cTn>
                                        <p:tgtEl>
                                          <p:spTgt spid="49"/>
                                        </p:tgtEl>
                                        <p:attrNameLst>
                                          <p:attrName>style.visibility</p:attrName>
                                        </p:attrNameLst>
                                      </p:cBhvr>
                                      <p:to>
                                        <p:strVal val="visible"/>
                                      </p:to>
                                    </p:set>
                                    <p:animEffect transition="in" filter="wipe(left)">
                                      <p:cBhvr>
                                        <p:cTn id="33" dur="500"/>
                                        <p:tgtEl>
                                          <p:spTgt spid="49"/>
                                        </p:tgtEl>
                                      </p:cBhvr>
                                    </p:animEffect>
                                  </p:childTnLst>
                                </p:cTn>
                              </p:par>
                            </p:childTnLst>
                          </p:cTn>
                        </p:par>
                        <p:par>
                          <p:cTn id="34" fill="hold">
                            <p:stCondLst>
                              <p:cond delay="4000"/>
                            </p:stCondLst>
                            <p:childTnLst>
                              <p:par>
                                <p:cTn id="35" presetID="2" presetClass="entr" presetSubtype="4" accel="50000" decel="50000" fill="hold" nodeType="afterEffect">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cBhvr additive="base">
                                        <p:cTn id="37" dur="500" fill="hold"/>
                                        <p:tgtEl>
                                          <p:spTgt spid="4"/>
                                        </p:tgtEl>
                                        <p:attrNameLst>
                                          <p:attrName>ppt_x</p:attrName>
                                        </p:attrNameLst>
                                      </p:cBhvr>
                                      <p:tavLst>
                                        <p:tav tm="0">
                                          <p:val>
                                            <p:strVal val="#ppt_x"/>
                                          </p:val>
                                        </p:tav>
                                        <p:tav tm="100000">
                                          <p:val>
                                            <p:strVal val="#ppt_x"/>
                                          </p:val>
                                        </p:tav>
                                      </p:tavLst>
                                    </p:anim>
                                    <p:anim calcmode="lin" valueType="num">
                                      <p:cBhvr additive="base">
                                        <p:cTn id="38" dur="500" fill="hold"/>
                                        <p:tgtEl>
                                          <p:spTgt spid="4"/>
                                        </p:tgtEl>
                                        <p:attrNameLst>
                                          <p:attrName>ppt_y</p:attrName>
                                        </p:attrNameLst>
                                      </p:cBhvr>
                                      <p:tavLst>
                                        <p:tav tm="0">
                                          <p:val>
                                            <p:strVal val="1+#ppt_h/2"/>
                                          </p:val>
                                        </p:tav>
                                        <p:tav tm="100000">
                                          <p:val>
                                            <p:strVal val="#ppt_y"/>
                                          </p:val>
                                        </p:tav>
                                      </p:tavLst>
                                    </p:anim>
                                  </p:childTnLst>
                                </p:cTn>
                              </p:par>
                            </p:childTnLst>
                          </p:cTn>
                        </p:par>
                        <p:par>
                          <p:cTn id="39" fill="hold">
                            <p:stCondLst>
                              <p:cond delay="4500"/>
                            </p:stCondLst>
                            <p:childTnLst>
                              <p:par>
                                <p:cTn id="40" presetID="22" presetClass="entr" presetSubtype="8" fill="hold" grpId="0" nodeType="afterEffect">
                                  <p:stCondLst>
                                    <p:cond delay="0"/>
                                  </p:stCondLst>
                                  <p:childTnLst>
                                    <p:set>
                                      <p:cBhvr>
                                        <p:cTn id="41" dur="1" fill="hold">
                                          <p:stCondLst>
                                            <p:cond delay="0"/>
                                          </p:stCondLst>
                                        </p:cTn>
                                        <p:tgtEl>
                                          <p:spTgt spid="53"/>
                                        </p:tgtEl>
                                        <p:attrNameLst>
                                          <p:attrName>style.visibility</p:attrName>
                                        </p:attrNameLst>
                                      </p:cBhvr>
                                      <p:to>
                                        <p:strVal val="visible"/>
                                      </p:to>
                                    </p:set>
                                    <p:animEffect transition="in" filter="wipe(left)">
                                      <p:cBhvr>
                                        <p:cTn id="42"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P spid="53" grpId="0"/>
      <p:bldP spid="29" grpId="0" animBg="1"/>
      <p:bldP spid="32" grpId="0"/>
      <p:bldP spid="3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5"/>
          </p:nvPr>
        </p:nvPicPr>
        <p:blipFill>
          <a:blip r:embed="rId3" cstate="screen">
            <a:extLst>
              <a:ext uri="{28A0092B-C50C-407E-A947-70E740481C1C}">
                <a14:useLocalDpi xmlns:a14="http://schemas.microsoft.com/office/drawing/2010/main"/>
              </a:ext>
            </a:extLst>
          </a:blip>
          <a:srcRect t="7594" b="7594"/>
          <a:stretch>
            <a:fillRect/>
          </a:stretch>
        </p:blipFill>
        <p:spPr/>
      </p:pic>
      <p:grpSp>
        <p:nvGrpSpPr>
          <p:cNvPr id="2" name="Group 12"/>
          <p:cNvGrpSpPr/>
          <p:nvPr/>
        </p:nvGrpSpPr>
        <p:grpSpPr>
          <a:xfrm>
            <a:off x="751872" y="2149002"/>
            <a:ext cx="5080001" cy="863048"/>
            <a:chOff x="648100" y="3562350"/>
            <a:chExt cx="3583374" cy="914400"/>
          </a:xfrm>
        </p:grpSpPr>
        <p:sp>
          <p:nvSpPr>
            <p:cNvPr id="14" name="Rectangle 13"/>
            <p:cNvSpPr/>
            <p:nvPr/>
          </p:nvSpPr>
          <p:spPr>
            <a:xfrm>
              <a:off x="800500" y="3562350"/>
              <a:ext cx="3430974" cy="91440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5" name="Rectangle 14"/>
            <p:cNvSpPr/>
            <p:nvPr/>
          </p:nvSpPr>
          <p:spPr>
            <a:xfrm>
              <a:off x="648100" y="3562350"/>
              <a:ext cx="1524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grpSp>
      <p:sp>
        <p:nvSpPr>
          <p:cNvPr id="31" name="Footer Text"/>
          <p:cNvSpPr txBox="1"/>
          <p:nvPr/>
        </p:nvSpPr>
        <p:spPr>
          <a:xfrm>
            <a:off x="1060687" y="2231714"/>
            <a:ext cx="4519565" cy="697563"/>
          </a:xfrm>
          <a:prstGeom prst="rect">
            <a:avLst/>
          </a:prstGeom>
          <a:noFill/>
        </p:spPr>
        <p:txBody>
          <a:bodyPr wrap="square" lIns="0" tIns="0" rIns="0" bIns="0" rtlCol="0">
            <a:spAutoFit/>
          </a:bodyPr>
          <a:lstStyle/>
          <a:p>
            <a:r>
              <a:rPr lang="en-US" sz="1867" b="1" dirty="0">
                <a:solidFill>
                  <a:schemeClr val="accent1"/>
                </a:solidFill>
              </a:rPr>
              <a:t>Optimize Conventional Resources</a:t>
            </a:r>
          </a:p>
          <a:p>
            <a:r>
              <a:rPr lang="en-US" sz="1333" dirty="0">
                <a:solidFill>
                  <a:schemeClr val="tx1">
                    <a:lumMod val="75000"/>
                    <a:lumOff val="25000"/>
                  </a:schemeClr>
                </a:solidFill>
              </a:rPr>
              <a:t>Better storage management (surface and groundwater), inter-basin transfers</a:t>
            </a:r>
          </a:p>
        </p:txBody>
      </p:sp>
      <p:grpSp>
        <p:nvGrpSpPr>
          <p:cNvPr id="3" name="Group 45"/>
          <p:cNvGrpSpPr/>
          <p:nvPr/>
        </p:nvGrpSpPr>
        <p:grpSpPr>
          <a:xfrm>
            <a:off x="751872" y="3544073"/>
            <a:ext cx="5080001" cy="863048"/>
            <a:chOff x="648100" y="3562350"/>
            <a:chExt cx="3583374" cy="914400"/>
          </a:xfrm>
        </p:grpSpPr>
        <p:sp>
          <p:nvSpPr>
            <p:cNvPr id="47" name="Rectangle 46"/>
            <p:cNvSpPr/>
            <p:nvPr/>
          </p:nvSpPr>
          <p:spPr>
            <a:xfrm>
              <a:off x="800500" y="3562350"/>
              <a:ext cx="3430974" cy="91440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48" name="Rectangle 47"/>
            <p:cNvSpPr/>
            <p:nvPr/>
          </p:nvSpPr>
          <p:spPr>
            <a:xfrm>
              <a:off x="648100" y="3562350"/>
              <a:ext cx="152400" cy="914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grpSp>
      <p:sp>
        <p:nvSpPr>
          <p:cNvPr id="49" name="Footer Text"/>
          <p:cNvSpPr txBox="1"/>
          <p:nvPr/>
        </p:nvSpPr>
        <p:spPr>
          <a:xfrm>
            <a:off x="1060687" y="3626784"/>
            <a:ext cx="4519565" cy="697563"/>
          </a:xfrm>
          <a:prstGeom prst="rect">
            <a:avLst/>
          </a:prstGeom>
          <a:noFill/>
        </p:spPr>
        <p:txBody>
          <a:bodyPr wrap="square" lIns="0" tIns="0" rIns="0" bIns="0" rtlCol="0">
            <a:spAutoFit/>
          </a:bodyPr>
          <a:lstStyle/>
          <a:p>
            <a:r>
              <a:rPr lang="en-US" sz="1867" b="1" dirty="0">
                <a:solidFill>
                  <a:schemeClr val="accent2"/>
                </a:solidFill>
              </a:rPr>
              <a:t>Increase Non-Conventional Resources</a:t>
            </a:r>
            <a:br>
              <a:rPr lang="en-US" sz="1333" dirty="0">
                <a:solidFill>
                  <a:schemeClr val="tx1">
                    <a:lumMod val="75000"/>
                    <a:lumOff val="25000"/>
                  </a:schemeClr>
                </a:solidFill>
              </a:rPr>
            </a:br>
            <a:r>
              <a:rPr lang="en-US" sz="1333" dirty="0">
                <a:solidFill>
                  <a:schemeClr val="tx1">
                    <a:lumMod val="75000"/>
                    <a:lumOff val="25000"/>
                  </a:schemeClr>
                </a:solidFill>
              </a:rPr>
              <a:t>Seawater or brackish water desalination, wastewater recycling, </a:t>
            </a:r>
            <a:r>
              <a:rPr lang="en-US" sz="1333" dirty="0" err="1">
                <a:solidFill>
                  <a:schemeClr val="tx1">
                    <a:lumMod val="75000"/>
                    <a:lumOff val="25000"/>
                  </a:schemeClr>
                </a:solidFill>
              </a:rPr>
              <a:t>stormwater</a:t>
            </a:r>
            <a:r>
              <a:rPr lang="en-US" sz="1333" dirty="0">
                <a:solidFill>
                  <a:schemeClr val="tx1">
                    <a:lumMod val="75000"/>
                    <a:lumOff val="25000"/>
                  </a:schemeClr>
                </a:solidFill>
              </a:rPr>
              <a:t> harvesting</a:t>
            </a:r>
          </a:p>
        </p:txBody>
      </p:sp>
      <p:grpSp>
        <p:nvGrpSpPr>
          <p:cNvPr id="4" name="Group 49"/>
          <p:cNvGrpSpPr/>
          <p:nvPr/>
        </p:nvGrpSpPr>
        <p:grpSpPr>
          <a:xfrm>
            <a:off x="751872" y="4939142"/>
            <a:ext cx="5080001" cy="863048"/>
            <a:chOff x="648100" y="3562350"/>
            <a:chExt cx="3583374" cy="914400"/>
          </a:xfrm>
        </p:grpSpPr>
        <p:sp>
          <p:nvSpPr>
            <p:cNvPr id="51" name="Rectangle 50"/>
            <p:cNvSpPr/>
            <p:nvPr/>
          </p:nvSpPr>
          <p:spPr>
            <a:xfrm>
              <a:off x="800500" y="3562350"/>
              <a:ext cx="3430974" cy="91440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52" name="Rectangle 51"/>
            <p:cNvSpPr/>
            <p:nvPr/>
          </p:nvSpPr>
          <p:spPr>
            <a:xfrm>
              <a:off x="648100" y="3562350"/>
              <a:ext cx="152400" cy="9144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grpSp>
      <p:sp>
        <p:nvSpPr>
          <p:cNvPr id="53" name="Footer Text"/>
          <p:cNvSpPr txBox="1"/>
          <p:nvPr/>
        </p:nvSpPr>
        <p:spPr>
          <a:xfrm>
            <a:off x="1060687" y="5021854"/>
            <a:ext cx="4519565" cy="492443"/>
          </a:xfrm>
          <a:prstGeom prst="rect">
            <a:avLst/>
          </a:prstGeom>
          <a:noFill/>
        </p:spPr>
        <p:txBody>
          <a:bodyPr wrap="square" lIns="0" tIns="0" rIns="0" bIns="0" rtlCol="0">
            <a:spAutoFit/>
          </a:bodyPr>
          <a:lstStyle/>
          <a:p>
            <a:r>
              <a:rPr lang="en-US" sz="1867" b="1" dirty="0">
                <a:solidFill>
                  <a:schemeClr val="accent3"/>
                </a:solidFill>
              </a:rPr>
              <a:t>Improve Demand Management</a:t>
            </a:r>
            <a:br>
              <a:rPr lang="en-US" sz="1333" dirty="0">
                <a:solidFill>
                  <a:schemeClr val="tx1">
                    <a:lumMod val="75000"/>
                    <a:lumOff val="25000"/>
                  </a:schemeClr>
                </a:solidFill>
              </a:rPr>
            </a:br>
            <a:r>
              <a:rPr lang="en-US" sz="1333" dirty="0">
                <a:solidFill>
                  <a:schemeClr val="tx1">
                    <a:lumMod val="75000"/>
                    <a:lumOff val="25000"/>
                  </a:schemeClr>
                </a:solidFill>
              </a:rPr>
              <a:t>Leakage reduction, Conservation</a:t>
            </a:r>
          </a:p>
        </p:txBody>
      </p:sp>
      <p:sp>
        <p:nvSpPr>
          <p:cNvPr id="29" name="Rounded Rectangle 28"/>
          <p:cNvSpPr/>
          <p:nvPr/>
        </p:nvSpPr>
        <p:spPr bwMode="auto">
          <a:xfrm flipV="1">
            <a:off x="6800132" y="2002853"/>
            <a:ext cx="4735444" cy="3943115"/>
          </a:xfrm>
          <a:prstGeom prst="roundRect">
            <a:avLst>
              <a:gd name="adj" fmla="val 3224"/>
            </a:avLst>
          </a:prstGeom>
          <a:solidFill>
            <a:schemeClr val="accent1">
              <a:alpha val="89000"/>
            </a:schemeClr>
          </a:solidFill>
          <a:ln w="9525">
            <a:noFill/>
            <a:round/>
            <a:headEnd/>
            <a:tailEnd/>
          </a:ln>
        </p:spPr>
        <p:txBody>
          <a:bodyPr vert="horz" wrap="square" lIns="121920" tIns="60960" rIns="121920" bIns="60960" numCol="1" rtlCol="0" anchor="t" anchorCtr="0" compatLnSpc="1">
            <a:prstTxWarp prst="textNoShape">
              <a:avLst/>
            </a:prstTxWarp>
          </a:bodyPr>
          <a:lstStyle/>
          <a:p>
            <a:pPr algn="ctr"/>
            <a:endParaRPr lang="en-US" sz="2400" dirty="0">
              <a:solidFill>
                <a:schemeClr val="bg1"/>
              </a:solidFill>
            </a:endParaRPr>
          </a:p>
        </p:txBody>
      </p:sp>
      <p:sp>
        <p:nvSpPr>
          <p:cNvPr id="32" name="TextBox 31"/>
          <p:cNvSpPr txBox="1"/>
          <p:nvPr/>
        </p:nvSpPr>
        <p:spPr>
          <a:xfrm>
            <a:off x="7095729" y="2088437"/>
            <a:ext cx="3999580" cy="3149645"/>
          </a:xfrm>
          <a:prstGeom prst="rect">
            <a:avLst/>
          </a:prstGeom>
          <a:noFill/>
        </p:spPr>
        <p:txBody>
          <a:bodyPr wrap="square" rtlCol="0">
            <a:spAutoFit/>
          </a:bodyPr>
          <a:lstStyle/>
          <a:p>
            <a:pPr algn="ctr"/>
            <a:r>
              <a:rPr lang="en-US" b="1" dirty="0">
                <a:solidFill>
                  <a:schemeClr val="bg1"/>
                </a:solidFill>
              </a:rPr>
              <a:t>Successful experiences need to be scaled up…</a:t>
            </a:r>
          </a:p>
          <a:p>
            <a:pPr algn="ctr"/>
            <a:endParaRPr lang="en-US" sz="1467" dirty="0">
              <a:solidFill>
                <a:schemeClr val="bg1"/>
              </a:solidFill>
            </a:endParaRPr>
          </a:p>
          <a:p>
            <a:pPr marL="285750" indent="-285750">
              <a:buFont typeface="Wingdings" panose="05000000000000000000" pitchFamily="2" charset="2"/>
              <a:buChar char="ü"/>
            </a:pPr>
            <a:r>
              <a:rPr lang="en-US" sz="1400" b="1" dirty="0">
                <a:solidFill>
                  <a:schemeClr val="bg1"/>
                </a:solidFill>
              </a:rPr>
              <a:t>Technologies are known</a:t>
            </a:r>
            <a:r>
              <a:rPr lang="en-US" sz="1400" dirty="0">
                <a:solidFill>
                  <a:schemeClr val="bg1"/>
                </a:solidFill>
              </a:rPr>
              <a:t>, and often less</a:t>
            </a:r>
            <a:br>
              <a:rPr lang="en-US" sz="1400" dirty="0">
                <a:solidFill>
                  <a:schemeClr val="bg1"/>
                </a:solidFill>
              </a:rPr>
            </a:br>
            <a:r>
              <a:rPr lang="en-US" sz="1400" dirty="0">
                <a:solidFill>
                  <a:schemeClr val="bg1"/>
                </a:solidFill>
              </a:rPr>
              <a:t>costly than alternative, especially when</a:t>
            </a:r>
            <a:br>
              <a:rPr lang="en-US" sz="1400" dirty="0">
                <a:solidFill>
                  <a:schemeClr val="bg1"/>
                </a:solidFill>
              </a:rPr>
            </a:br>
            <a:r>
              <a:rPr lang="en-US" sz="1400" dirty="0">
                <a:solidFill>
                  <a:schemeClr val="bg1"/>
                </a:solidFill>
              </a:rPr>
              <a:t>accounting for scarcity</a:t>
            </a:r>
          </a:p>
          <a:p>
            <a:pPr marL="285750" indent="-285750">
              <a:buFont typeface="Wingdings" panose="05000000000000000000" pitchFamily="2" charset="2"/>
              <a:buChar char="ü"/>
            </a:pPr>
            <a:r>
              <a:rPr lang="en-US" sz="1400" b="1" dirty="0">
                <a:solidFill>
                  <a:schemeClr val="bg1"/>
                </a:solidFill>
              </a:rPr>
              <a:t>Integration is critical</a:t>
            </a:r>
            <a:r>
              <a:rPr lang="en-US" sz="1400" dirty="0">
                <a:solidFill>
                  <a:schemeClr val="bg1"/>
                </a:solidFill>
              </a:rPr>
              <a:t>, to overcome the array of political, cultural, and other barriers</a:t>
            </a:r>
          </a:p>
          <a:p>
            <a:pPr marL="285750" indent="-285750">
              <a:buFont typeface="Wingdings" panose="05000000000000000000" pitchFamily="2" charset="2"/>
              <a:buChar char="ü"/>
            </a:pPr>
            <a:r>
              <a:rPr lang="en-US" sz="1400" b="1" dirty="0">
                <a:solidFill>
                  <a:schemeClr val="bg1"/>
                </a:solidFill>
              </a:rPr>
              <a:t>Public Outreach is key </a:t>
            </a:r>
            <a:r>
              <a:rPr lang="en-US" sz="1400" dirty="0">
                <a:solidFill>
                  <a:schemeClr val="bg1"/>
                </a:solidFill>
              </a:rPr>
              <a:t>to most successful</a:t>
            </a:r>
            <a:br>
              <a:rPr lang="en-US" sz="1400" dirty="0">
                <a:solidFill>
                  <a:schemeClr val="bg1"/>
                </a:solidFill>
              </a:rPr>
            </a:br>
            <a:r>
              <a:rPr lang="en-US" sz="1400" dirty="0">
                <a:solidFill>
                  <a:schemeClr val="bg1"/>
                </a:solidFill>
              </a:rPr>
              <a:t>experiences (e.g. Pure Water in San Diego) </a:t>
            </a:r>
          </a:p>
          <a:p>
            <a:pPr marL="285750" indent="-285750">
              <a:buFont typeface="Wingdings" panose="05000000000000000000" pitchFamily="2" charset="2"/>
              <a:buChar char="ü"/>
            </a:pPr>
            <a:endParaRPr lang="en-US" sz="1400" dirty="0">
              <a:solidFill>
                <a:schemeClr val="bg1"/>
              </a:solidFill>
            </a:endParaRPr>
          </a:p>
          <a:p>
            <a:pPr algn="ctr"/>
            <a:r>
              <a:rPr lang="en-US" b="1" dirty="0">
                <a:solidFill>
                  <a:schemeClr val="bg1"/>
                </a:solidFill>
              </a:rPr>
              <a:t>… to bring the most successful solutions to the forefront</a:t>
            </a:r>
          </a:p>
        </p:txBody>
      </p:sp>
      <p:sp>
        <p:nvSpPr>
          <p:cNvPr id="24" name="Title 5"/>
          <p:cNvSpPr>
            <a:spLocks noGrp="1"/>
          </p:cNvSpPr>
          <p:nvPr>
            <p:ph type="title"/>
          </p:nvPr>
        </p:nvSpPr>
        <p:spPr>
          <a:xfrm>
            <a:off x="2336800" y="216479"/>
            <a:ext cx="7518400" cy="471365"/>
          </a:xfrm>
        </p:spPr>
        <p:txBody>
          <a:bodyPr/>
          <a:lstStyle/>
          <a:p>
            <a:r>
              <a:rPr lang="en-US" dirty="0"/>
              <a:t>Many solutions have already proved effective</a:t>
            </a:r>
          </a:p>
        </p:txBody>
      </p:sp>
      <p:sp>
        <p:nvSpPr>
          <p:cNvPr id="25" name="Text Placeholder 10"/>
          <p:cNvSpPr>
            <a:spLocks noGrp="1"/>
          </p:cNvSpPr>
          <p:nvPr>
            <p:ph type="body" sz="half" idx="2"/>
          </p:nvPr>
        </p:nvSpPr>
        <p:spPr>
          <a:xfrm>
            <a:off x="3352800" y="685799"/>
            <a:ext cx="5486400" cy="656565"/>
          </a:xfrm>
        </p:spPr>
        <p:txBody>
          <a:bodyPr/>
          <a:lstStyle/>
          <a:p>
            <a:r>
              <a:rPr lang="en-US" dirty="0"/>
              <a:t>Many cities have already pioneered effective solutions to build resilience to water scarcity</a:t>
            </a:r>
            <a:br>
              <a:rPr lang="en-US" dirty="0"/>
            </a:br>
            <a:r>
              <a:rPr lang="en-US" dirty="0"/>
              <a:t>and there is tremendous scope to demystify their experience</a:t>
            </a:r>
            <a:br>
              <a:rPr lang="en-US" i="1" dirty="0"/>
            </a:br>
            <a:endParaRPr lang="en-US" dirty="0"/>
          </a:p>
        </p:txBody>
      </p:sp>
    </p:spTree>
    <p:extLst>
      <p:ext uri="{BB962C8B-B14F-4D97-AF65-F5344CB8AC3E}">
        <p14:creationId xmlns:p14="http://schemas.microsoft.com/office/powerpoint/2010/main" val="806036111"/>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50000" decel="50000" fill="hold" grpId="0" nodeType="after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ppt_x"/>
                                          </p:val>
                                        </p:tav>
                                        <p:tav tm="100000">
                                          <p:val>
                                            <p:strVal val="#ppt_x"/>
                                          </p:val>
                                        </p:tav>
                                      </p:tavLst>
                                    </p:anim>
                                    <p:anim calcmode="lin" valueType="num">
                                      <p:cBhvr additive="base">
                                        <p:cTn id="8" dur="500" fill="hold"/>
                                        <p:tgtEl>
                                          <p:spTgt spid="29"/>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1000"/>
                                        <p:tgtEl>
                                          <p:spTgt spid="32"/>
                                        </p:tgtEl>
                                      </p:cBhvr>
                                    </p:animEffect>
                                  </p:childTnLst>
                                </p:cTn>
                              </p:par>
                            </p:childTnLst>
                          </p:cTn>
                        </p:par>
                        <p:par>
                          <p:cTn id="13" fill="hold">
                            <p:stCondLst>
                              <p:cond delay="1500"/>
                            </p:stCondLst>
                            <p:childTnLst>
                              <p:par>
                                <p:cTn id="14" presetID="2" presetClass="entr" presetSubtype="4" accel="50000" decel="50000"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500" fill="hold"/>
                                        <p:tgtEl>
                                          <p:spTgt spid="2"/>
                                        </p:tgtEl>
                                        <p:attrNameLst>
                                          <p:attrName>ppt_x</p:attrName>
                                        </p:attrNameLst>
                                      </p:cBhvr>
                                      <p:tavLst>
                                        <p:tav tm="0">
                                          <p:val>
                                            <p:strVal val="#ppt_x"/>
                                          </p:val>
                                        </p:tav>
                                        <p:tav tm="100000">
                                          <p:val>
                                            <p:strVal val="#ppt_x"/>
                                          </p:val>
                                        </p:tav>
                                      </p:tavLst>
                                    </p:anim>
                                    <p:anim calcmode="lin" valueType="num">
                                      <p:cBhvr additive="base">
                                        <p:cTn id="17" dur="500" fill="hold"/>
                                        <p:tgtEl>
                                          <p:spTgt spid="2"/>
                                        </p:tgtEl>
                                        <p:attrNameLst>
                                          <p:attrName>ppt_y</p:attrName>
                                        </p:attrNameLst>
                                      </p:cBhvr>
                                      <p:tavLst>
                                        <p:tav tm="0">
                                          <p:val>
                                            <p:strVal val="1+#ppt_h/2"/>
                                          </p:val>
                                        </p:tav>
                                        <p:tav tm="100000">
                                          <p:val>
                                            <p:strVal val="#ppt_y"/>
                                          </p:val>
                                        </p:tav>
                                      </p:tavLst>
                                    </p:anim>
                                  </p:childTnLst>
                                </p:cTn>
                              </p:par>
                            </p:childTnLst>
                          </p:cTn>
                        </p:par>
                        <p:par>
                          <p:cTn id="18" fill="hold">
                            <p:stCondLst>
                              <p:cond delay="2000"/>
                            </p:stCondLst>
                            <p:childTnLst>
                              <p:par>
                                <p:cTn id="19" presetID="22" presetClass="entr" presetSubtype="8" fill="hold" grpId="0" nodeType="after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wipe(left)">
                                      <p:cBhvr>
                                        <p:cTn id="21" dur="500"/>
                                        <p:tgtEl>
                                          <p:spTgt spid="31"/>
                                        </p:tgtEl>
                                      </p:cBhvr>
                                    </p:animEffect>
                                  </p:childTnLst>
                                </p:cTn>
                              </p:par>
                            </p:childTnLst>
                          </p:cTn>
                        </p:par>
                        <p:par>
                          <p:cTn id="22" fill="hold">
                            <p:stCondLst>
                              <p:cond delay="2500"/>
                            </p:stCondLst>
                            <p:childTnLst>
                              <p:par>
                                <p:cTn id="23" presetID="2" presetClass="entr" presetSubtype="4" accel="50000" decel="50000" fill="hold" nodeType="after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500" fill="hold"/>
                                        <p:tgtEl>
                                          <p:spTgt spid="3"/>
                                        </p:tgtEl>
                                        <p:attrNameLst>
                                          <p:attrName>ppt_x</p:attrName>
                                        </p:attrNameLst>
                                      </p:cBhvr>
                                      <p:tavLst>
                                        <p:tav tm="0">
                                          <p:val>
                                            <p:strVal val="#ppt_x"/>
                                          </p:val>
                                        </p:tav>
                                        <p:tav tm="100000">
                                          <p:val>
                                            <p:strVal val="#ppt_x"/>
                                          </p:val>
                                        </p:tav>
                                      </p:tavLst>
                                    </p:anim>
                                    <p:anim calcmode="lin" valueType="num">
                                      <p:cBhvr additive="base">
                                        <p:cTn id="26" dur="500" fill="hold"/>
                                        <p:tgtEl>
                                          <p:spTgt spid="3"/>
                                        </p:tgtEl>
                                        <p:attrNameLst>
                                          <p:attrName>ppt_y</p:attrName>
                                        </p:attrNameLst>
                                      </p:cBhvr>
                                      <p:tavLst>
                                        <p:tav tm="0">
                                          <p:val>
                                            <p:strVal val="1+#ppt_h/2"/>
                                          </p:val>
                                        </p:tav>
                                        <p:tav tm="100000">
                                          <p:val>
                                            <p:strVal val="#ppt_y"/>
                                          </p:val>
                                        </p:tav>
                                      </p:tavLst>
                                    </p:anim>
                                  </p:childTnLst>
                                </p:cTn>
                              </p:par>
                            </p:childTnLst>
                          </p:cTn>
                        </p:par>
                        <p:par>
                          <p:cTn id="27" fill="hold">
                            <p:stCondLst>
                              <p:cond delay="3000"/>
                            </p:stCondLst>
                            <p:childTnLst>
                              <p:par>
                                <p:cTn id="28" presetID="22" presetClass="entr" presetSubtype="8" fill="hold" grpId="0" nodeType="afterEffect">
                                  <p:stCondLst>
                                    <p:cond delay="0"/>
                                  </p:stCondLst>
                                  <p:childTnLst>
                                    <p:set>
                                      <p:cBhvr>
                                        <p:cTn id="29" dur="1" fill="hold">
                                          <p:stCondLst>
                                            <p:cond delay="0"/>
                                          </p:stCondLst>
                                        </p:cTn>
                                        <p:tgtEl>
                                          <p:spTgt spid="49"/>
                                        </p:tgtEl>
                                        <p:attrNameLst>
                                          <p:attrName>style.visibility</p:attrName>
                                        </p:attrNameLst>
                                      </p:cBhvr>
                                      <p:to>
                                        <p:strVal val="visible"/>
                                      </p:to>
                                    </p:set>
                                    <p:animEffect transition="in" filter="wipe(left)">
                                      <p:cBhvr>
                                        <p:cTn id="30" dur="500"/>
                                        <p:tgtEl>
                                          <p:spTgt spid="49"/>
                                        </p:tgtEl>
                                      </p:cBhvr>
                                    </p:animEffect>
                                  </p:childTnLst>
                                </p:cTn>
                              </p:par>
                            </p:childTnLst>
                          </p:cTn>
                        </p:par>
                        <p:par>
                          <p:cTn id="31" fill="hold">
                            <p:stCondLst>
                              <p:cond delay="3500"/>
                            </p:stCondLst>
                            <p:childTnLst>
                              <p:par>
                                <p:cTn id="32" presetID="2" presetClass="entr" presetSubtype="4" accel="50000" decel="50000" fill="hold" nodeType="afterEffect">
                                  <p:stCondLst>
                                    <p:cond delay="0"/>
                                  </p:stCondLst>
                                  <p:childTnLst>
                                    <p:set>
                                      <p:cBhvr>
                                        <p:cTn id="33" dur="1" fill="hold">
                                          <p:stCondLst>
                                            <p:cond delay="0"/>
                                          </p:stCondLst>
                                        </p:cTn>
                                        <p:tgtEl>
                                          <p:spTgt spid="4"/>
                                        </p:tgtEl>
                                        <p:attrNameLst>
                                          <p:attrName>style.visibility</p:attrName>
                                        </p:attrNameLst>
                                      </p:cBhvr>
                                      <p:to>
                                        <p:strVal val="visible"/>
                                      </p:to>
                                    </p:set>
                                    <p:anim calcmode="lin" valueType="num">
                                      <p:cBhvr additive="base">
                                        <p:cTn id="34" dur="500" fill="hold"/>
                                        <p:tgtEl>
                                          <p:spTgt spid="4"/>
                                        </p:tgtEl>
                                        <p:attrNameLst>
                                          <p:attrName>ppt_x</p:attrName>
                                        </p:attrNameLst>
                                      </p:cBhvr>
                                      <p:tavLst>
                                        <p:tav tm="0">
                                          <p:val>
                                            <p:strVal val="#ppt_x"/>
                                          </p:val>
                                        </p:tav>
                                        <p:tav tm="100000">
                                          <p:val>
                                            <p:strVal val="#ppt_x"/>
                                          </p:val>
                                        </p:tav>
                                      </p:tavLst>
                                    </p:anim>
                                    <p:anim calcmode="lin" valueType="num">
                                      <p:cBhvr additive="base">
                                        <p:cTn id="35" dur="500" fill="hold"/>
                                        <p:tgtEl>
                                          <p:spTgt spid="4"/>
                                        </p:tgtEl>
                                        <p:attrNameLst>
                                          <p:attrName>ppt_y</p:attrName>
                                        </p:attrNameLst>
                                      </p:cBhvr>
                                      <p:tavLst>
                                        <p:tav tm="0">
                                          <p:val>
                                            <p:strVal val="1+#ppt_h/2"/>
                                          </p:val>
                                        </p:tav>
                                        <p:tav tm="100000">
                                          <p:val>
                                            <p:strVal val="#ppt_y"/>
                                          </p:val>
                                        </p:tav>
                                      </p:tavLst>
                                    </p:anim>
                                  </p:childTnLst>
                                </p:cTn>
                              </p:par>
                            </p:childTnLst>
                          </p:cTn>
                        </p:par>
                        <p:par>
                          <p:cTn id="36" fill="hold">
                            <p:stCondLst>
                              <p:cond delay="4000"/>
                            </p:stCondLst>
                            <p:childTnLst>
                              <p:par>
                                <p:cTn id="37" presetID="22" presetClass="entr" presetSubtype="8" fill="hold" grpId="0" nodeType="afterEffect">
                                  <p:stCondLst>
                                    <p:cond delay="0"/>
                                  </p:stCondLst>
                                  <p:childTnLst>
                                    <p:set>
                                      <p:cBhvr>
                                        <p:cTn id="38" dur="1" fill="hold">
                                          <p:stCondLst>
                                            <p:cond delay="0"/>
                                          </p:stCondLst>
                                        </p:cTn>
                                        <p:tgtEl>
                                          <p:spTgt spid="53"/>
                                        </p:tgtEl>
                                        <p:attrNameLst>
                                          <p:attrName>style.visibility</p:attrName>
                                        </p:attrNameLst>
                                      </p:cBhvr>
                                      <p:to>
                                        <p:strVal val="visible"/>
                                      </p:to>
                                    </p:set>
                                    <p:animEffect transition="in" filter="wipe(left)">
                                      <p:cBhvr>
                                        <p:cTn id="39"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49" grpId="0"/>
      <p:bldP spid="53" grpId="0"/>
      <p:bldP spid="29" grpId="0" animBg="1"/>
      <p:bldP spid="3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Text Placeholder 75"/>
          <p:cNvSpPr>
            <a:spLocks noGrp="1"/>
          </p:cNvSpPr>
          <p:nvPr>
            <p:ph type="body" sz="half" idx="35"/>
          </p:nvPr>
        </p:nvSpPr>
        <p:spPr/>
        <p:txBody>
          <a:bodyPr/>
          <a:lstStyle/>
          <a:p>
            <a:r>
              <a:rPr lang="en-US" sz="1400" dirty="0"/>
              <a:t>Limited sensitivity to water risks, entrenched engineering approaches, complexity of cooperation and demand management, cultural resistance to recycling, desalination</a:t>
            </a:r>
          </a:p>
        </p:txBody>
      </p:sp>
      <p:sp>
        <p:nvSpPr>
          <p:cNvPr id="74" name="Text Placeholder 73"/>
          <p:cNvSpPr>
            <a:spLocks noGrp="1"/>
          </p:cNvSpPr>
          <p:nvPr>
            <p:ph type="body" sz="half" idx="27"/>
          </p:nvPr>
        </p:nvSpPr>
        <p:spPr/>
        <p:txBody>
          <a:bodyPr/>
          <a:lstStyle/>
          <a:p>
            <a:r>
              <a:rPr lang="en-US" dirty="0"/>
              <a:t>Political/cultural issues</a:t>
            </a:r>
          </a:p>
        </p:txBody>
      </p:sp>
      <p:sp>
        <p:nvSpPr>
          <p:cNvPr id="78" name="Text Placeholder 77"/>
          <p:cNvSpPr>
            <a:spLocks noGrp="1"/>
          </p:cNvSpPr>
          <p:nvPr>
            <p:ph type="body" sz="half" idx="37"/>
          </p:nvPr>
        </p:nvSpPr>
        <p:spPr>
          <a:xfrm>
            <a:off x="2808818" y="3164418"/>
            <a:ext cx="2923116" cy="931333"/>
          </a:xfrm>
        </p:spPr>
        <p:txBody>
          <a:bodyPr/>
          <a:lstStyle/>
          <a:p>
            <a:r>
              <a:rPr lang="en-US" sz="1400" dirty="0"/>
              <a:t>Lack of accountability/autonomy of service providers, lack of mechanisms for integrated planning, rigid regulatory frameworks limiting innovations (recycling, trading, PPPs)</a:t>
            </a:r>
          </a:p>
        </p:txBody>
      </p:sp>
      <p:sp>
        <p:nvSpPr>
          <p:cNvPr id="79" name="Text Placeholder 78"/>
          <p:cNvSpPr>
            <a:spLocks noGrp="1"/>
          </p:cNvSpPr>
          <p:nvPr>
            <p:ph type="body" sz="half" idx="38"/>
          </p:nvPr>
        </p:nvSpPr>
        <p:spPr>
          <a:xfrm>
            <a:off x="2808818" y="2774951"/>
            <a:ext cx="2923116" cy="389467"/>
          </a:xfrm>
        </p:spPr>
        <p:txBody>
          <a:bodyPr/>
          <a:lstStyle/>
          <a:p>
            <a:r>
              <a:rPr lang="en-US" dirty="0"/>
              <a:t>Institutional issues</a:t>
            </a:r>
          </a:p>
        </p:txBody>
      </p:sp>
      <p:sp>
        <p:nvSpPr>
          <p:cNvPr id="81" name="Text Placeholder 80"/>
          <p:cNvSpPr>
            <a:spLocks noGrp="1"/>
          </p:cNvSpPr>
          <p:nvPr>
            <p:ph type="body" sz="half" idx="40"/>
          </p:nvPr>
        </p:nvSpPr>
        <p:spPr>
          <a:xfrm>
            <a:off x="2808818" y="5005918"/>
            <a:ext cx="2923116" cy="931333"/>
          </a:xfrm>
        </p:spPr>
        <p:txBody>
          <a:bodyPr/>
          <a:lstStyle/>
          <a:p>
            <a:r>
              <a:rPr lang="en-US" sz="1400" dirty="0"/>
              <a:t>Limited awareness of solutions, insufficient capacity for design/O&amp;M, lack of robust economic assessment tools, limited financial resources</a:t>
            </a:r>
          </a:p>
        </p:txBody>
      </p:sp>
      <p:sp>
        <p:nvSpPr>
          <p:cNvPr id="82" name="Text Placeholder 81"/>
          <p:cNvSpPr>
            <a:spLocks noGrp="1"/>
          </p:cNvSpPr>
          <p:nvPr>
            <p:ph type="body" sz="half" idx="41"/>
          </p:nvPr>
        </p:nvSpPr>
        <p:spPr>
          <a:xfrm>
            <a:off x="2808818" y="4616451"/>
            <a:ext cx="2923116" cy="389467"/>
          </a:xfrm>
        </p:spPr>
        <p:txBody>
          <a:bodyPr/>
          <a:lstStyle/>
          <a:p>
            <a:r>
              <a:rPr lang="en-US" dirty="0"/>
              <a:t>Technical/economic issues</a:t>
            </a:r>
          </a:p>
        </p:txBody>
      </p:sp>
      <p:pic>
        <p:nvPicPr>
          <p:cNvPr id="3" name="Picture Placeholder 2"/>
          <p:cNvPicPr>
            <a:picLocks noGrp="1" noChangeAspect="1"/>
          </p:cNvPicPr>
          <p:nvPr>
            <p:ph type="pic" sz="quarter" idx="32"/>
          </p:nvPr>
        </p:nvPicPr>
        <p:blipFill>
          <a:blip r:embed="rId3" cstate="screen">
            <a:extLst>
              <a:ext uri="{28A0092B-C50C-407E-A947-70E740481C1C}">
                <a14:useLocalDpi xmlns:a14="http://schemas.microsoft.com/office/drawing/2010/main"/>
              </a:ext>
            </a:extLst>
          </a:blip>
          <a:stretch>
            <a:fillRect/>
          </a:stretch>
        </p:blipFill>
        <p:spPr>
          <a:xfrm>
            <a:off x="686641" y="1136263"/>
            <a:ext cx="1800155" cy="1350116"/>
          </a:xfrm>
        </p:spPr>
      </p:pic>
      <p:pic>
        <p:nvPicPr>
          <p:cNvPr id="4" name="Picture Placeholder 3"/>
          <p:cNvPicPr>
            <a:picLocks noGrp="1" noChangeAspect="1"/>
          </p:cNvPicPr>
          <p:nvPr>
            <p:ph type="pic" sz="quarter" idx="36"/>
          </p:nvPr>
        </p:nvPicPr>
        <p:blipFill>
          <a:blip r:embed="rId4" cstate="screen">
            <a:extLst>
              <a:ext uri="{28A0092B-C50C-407E-A947-70E740481C1C}">
                <a14:useLocalDpi xmlns:a14="http://schemas.microsoft.com/office/drawing/2010/main"/>
              </a:ext>
            </a:extLst>
          </a:blip>
          <a:stretch>
            <a:fillRect/>
          </a:stretch>
        </p:blipFill>
        <p:spPr>
          <a:xfrm>
            <a:off x="686641" y="2989019"/>
            <a:ext cx="1800155" cy="1350116"/>
          </a:xfrm>
        </p:spPr>
      </p:pic>
      <p:pic>
        <p:nvPicPr>
          <p:cNvPr id="5" name="Picture Placeholder 4"/>
          <p:cNvPicPr>
            <a:picLocks noGrp="1" noChangeAspect="1"/>
          </p:cNvPicPr>
          <p:nvPr>
            <p:ph type="pic" sz="quarter" idx="39"/>
          </p:nvPr>
        </p:nvPicPr>
        <p:blipFill>
          <a:blip r:embed="rId5" cstate="screen">
            <a:extLst>
              <a:ext uri="{28A0092B-C50C-407E-A947-70E740481C1C}">
                <a14:useLocalDpi xmlns:a14="http://schemas.microsoft.com/office/drawing/2010/main"/>
              </a:ext>
            </a:extLst>
          </a:blip>
          <a:stretch>
            <a:fillRect/>
          </a:stretch>
        </p:blipFill>
        <p:spPr>
          <a:xfrm>
            <a:off x="686641" y="4830928"/>
            <a:ext cx="1800155" cy="1350116"/>
          </a:xfrm>
        </p:spPr>
      </p:pic>
      <p:pic>
        <p:nvPicPr>
          <p:cNvPr id="2" name="Picture Placeholder 1"/>
          <p:cNvPicPr>
            <a:picLocks noGrp="1" noChangeAspect="1"/>
          </p:cNvPicPr>
          <p:nvPr>
            <p:ph type="pic" sz="quarter" idx="15"/>
          </p:nvPr>
        </p:nvPicPr>
        <p:blipFill>
          <a:blip r:embed="rId6" cstate="screen">
            <a:extLst>
              <a:ext uri="{28A0092B-C50C-407E-A947-70E740481C1C}">
                <a14:useLocalDpi xmlns:a14="http://schemas.microsoft.com/office/drawing/2010/main"/>
              </a:ext>
            </a:extLst>
          </a:blip>
          <a:stretch>
            <a:fillRect/>
          </a:stretch>
        </p:blipFill>
        <p:spPr>
          <a:xfrm>
            <a:off x="7041994" y="-8676"/>
            <a:ext cx="5150006" cy="6866675"/>
          </a:xfrm>
        </p:spPr>
      </p:pic>
      <p:sp>
        <p:nvSpPr>
          <p:cNvPr id="16" name="Title 14"/>
          <p:cNvSpPr>
            <a:spLocks noGrp="1"/>
          </p:cNvSpPr>
          <p:nvPr>
            <p:ph type="title"/>
          </p:nvPr>
        </p:nvSpPr>
        <p:spPr>
          <a:xfrm>
            <a:off x="592667" y="182612"/>
            <a:ext cx="5367866" cy="471365"/>
          </a:xfrm>
        </p:spPr>
        <p:txBody>
          <a:bodyPr/>
          <a:lstStyle/>
          <a:p>
            <a:r>
              <a:rPr lang="en-US" dirty="0"/>
              <a:t>A difficult path to security</a:t>
            </a:r>
          </a:p>
        </p:txBody>
      </p:sp>
      <p:sp>
        <p:nvSpPr>
          <p:cNvPr id="17" name="Text Placeholder 65"/>
          <p:cNvSpPr>
            <a:spLocks noGrp="1"/>
          </p:cNvSpPr>
          <p:nvPr>
            <p:ph type="body" sz="half" idx="2"/>
          </p:nvPr>
        </p:nvSpPr>
        <p:spPr>
          <a:xfrm>
            <a:off x="1337733" y="668866"/>
            <a:ext cx="3917091" cy="267661"/>
          </a:xfrm>
        </p:spPr>
        <p:txBody>
          <a:bodyPr/>
          <a:lstStyle/>
          <a:p>
            <a:r>
              <a:rPr lang="en-US" dirty="0"/>
              <a:t>How do we unleash this potential?</a:t>
            </a:r>
          </a:p>
        </p:txBody>
      </p:sp>
    </p:spTree>
    <p:extLst>
      <p:ext uri="{BB962C8B-B14F-4D97-AF65-F5344CB8AC3E}">
        <p14:creationId xmlns:p14="http://schemas.microsoft.com/office/powerpoint/2010/main" val="3016536026"/>
      </p:ext>
    </p:extLst>
  </p:cSld>
  <p:clrMapOvr>
    <a:masterClrMapping/>
  </p:clrMapOvr>
  <p:transition spd="med">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Placeholder 35"/>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tretch>
            <a:fillRect/>
          </a:stretch>
        </p:blipFill>
        <p:spPr>
          <a:xfrm>
            <a:off x="3855589" y="2021573"/>
            <a:ext cx="1199011" cy="1199011"/>
          </a:xfrm>
        </p:spPr>
      </p:pic>
      <p:pic>
        <p:nvPicPr>
          <p:cNvPr id="37" name="Picture Placeholder 36"/>
          <p:cNvPicPr>
            <a:picLocks noGrp="1" noChangeAspect="1"/>
          </p:cNvPicPr>
          <p:nvPr>
            <p:ph type="pic" sz="quarter" idx="30"/>
          </p:nvPr>
        </p:nvPicPr>
        <p:blipFill>
          <a:blip r:embed="rId4" cstate="screen">
            <a:extLst>
              <a:ext uri="{28A0092B-C50C-407E-A947-70E740481C1C}">
                <a14:useLocalDpi xmlns:a14="http://schemas.microsoft.com/office/drawing/2010/main"/>
              </a:ext>
            </a:extLst>
          </a:blip>
          <a:stretch>
            <a:fillRect/>
          </a:stretch>
        </p:blipFill>
        <p:spPr>
          <a:xfrm>
            <a:off x="3855589" y="3522567"/>
            <a:ext cx="1199011" cy="1199011"/>
          </a:xfrm>
        </p:spPr>
      </p:pic>
      <p:pic>
        <p:nvPicPr>
          <p:cNvPr id="38" name="Picture Placeholder 37"/>
          <p:cNvPicPr>
            <a:picLocks noGrp="1" noChangeAspect="1"/>
          </p:cNvPicPr>
          <p:nvPr>
            <p:ph type="pic" sz="quarter" idx="36"/>
          </p:nvPr>
        </p:nvPicPr>
        <p:blipFill>
          <a:blip r:embed="rId5" cstate="email">
            <a:extLst>
              <a:ext uri="{28A0092B-C50C-407E-A947-70E740481C1C}">
                <a14:useLocalDpi xmlns:a14="http://schemas.microsoft.com/office/drawing/2010/main"/>
              </a:ext>
            </a:extLst>
          </a:blip>
          <a:srcRect t="8575" b="8575"/>
          <a:stretch>
            <a:fillRect/>
          </a:stretch>
        </p:blipFill>
        <p:spPr/>
      </p:pic>
      <p:sp>
        <p:nvSpPr>
          <p:cNvPr id="6" name="Title 5"/>
          <p:cNvSpPr>
            <a:spLocks noGrp="1"/>
          </p:cNvSpPr>
          <p:nvPr>
            <p:ph type="title"/>
          </p:nvPr>
        </p:nvSpPr>
        <p:spPr/>
        <p:txBody>
          <a:bodyPr/>
          <a:lstStyle/>
          <a:p>
            <a:r>
              <a:rPr lang="en-US" dirty="0"/>
              <a:t>The Water Scarce Cities Initiative</a:t>
            </a:r>
          </a:p>
        </p:txBody>
      </p:sp>
      <p:sp>
        <p:nvSpPr>
          <p:cNvPr id="11" name="Text Placeholder 10"/>
          <p:cNvSpPr>
            <a:spLocks noGrp="1"/>
          </p:cNvSpPr>
          <p:nvPr>
            <p:ph type="body" sz="half" idx="2"/>
          </p:nvPr>
        </p:nvSpPr>
        <p:spPr>
          <a:xfrm>
            <a:off x="3352800" y="685799"/>
            <a:ext cx="5486400" cy="416571"/>
          </a:xfrm>
        </p:spPr>
        <p:txBody>
          <a:bodyPr/>
          <a:lstStyle/>
          <a:p>
            <a:r>
              <a:rPr lang="en-US" dirty="0"/>
              <a:t>Bolster awareness of effective approaches to build</a:t>
            </a:r>
            <a:br>
              <a:rPr lang="en-US" dirty="0"/>
            </a:br>
            <a:r>
              <a:rPr lang="en-US" dirty="0"/>
              <a:t>urban water security and climate resilience</a:t>
            </a:r>
          </a:p>
        </p:txBody>
      </p:sp>
      <p:sp>
        <p:nvSpPr>
          <p:cNvPr id="18" name="Text Placeholder 17"/>
          <p:cNvSpPr>
            <a:spLocks noGrp="1"/>
          </p:cNvSpPr>
          <p:nvPr>
            <p:ph type="body" sz="half" idx="17"/>
          </p:nvPr>
        </p:nvSpPr>
        <p:spPr>
          <a:xfrm>
            <a:off x="5126568" y="2457640"/>
            <a:ext cx="2476499" cy="686169"/>
          </a:xfrm>
          <a:ln>
            <a:noFill/>
          </a:ln>
        </p:spPr>
        <p:txBody>
          <a:bodyPr/>
          <a:lstStyle/>
          <a:p>
            <a:r>
              <a:rPr lang="en-US" sz="1200" dirty="0"/>
              <a:t>Build on the review of water scarce cities experiences around the world to demystify options for urban water security under scarcity</a:t>
            </a:r>
          </a:p>
        </p:txBody>
      </p:sp>
      <p:sp>
        <p:nvSpPr>
          <p:cNvPr id="21" name="Text Placeholder 20"/>
          <p:cNvSpPr>
            <a:spLocks noGrp="1"/>
          </p:cNvSpPr>
          <p:nvPr>
            <p:ph type="body" sz="half" idx="16"/>
          </p:nvPr>
        </p:nvSpPr>
        <p:spPr>
          <a:xfrm>
            <a:off x="5126567" y="2116667"/>
            <a:ext cx="2476499" cy="269420"/>
          </a:xfrm>
          <a:ln>
            <a:noFill/>
          </a:ln>
        </p:spPr>
        <p:txBody>
          <a:bodyPr/>
          <a:lstStyle/>
          <a:p>
            <a:r>
              <a:rPr lang="en-US" dirty="0"/>
              <a:t>Generate knowledge</a:t>
            </a:r>
          </a:p>
        </p:txBody>
      </p:sp>
      <p:sp>
        <p:nvSpPr>
          <p:cNvPr id="22" name="Text Placeholder 21"/>
          <p:cNvSpPr>
            <a:spLocks noGrp="1"/>
          </p:cNvSpPr>
          <p:nvPr>
            <p:ph type="body" sz="half" idx="37"/>
          </p:nvPr>
        </p:nvSpPr>
        <p:spPr>
          <a:xfrm>
            <a:off x="5126567" y="5133195"/>
            <a:ext cx="2476499" cy="269420"/>
          </a:xfrm>
          <a:ln>
            <a:noFill/>
          </a:ln>
        </p:spPr>
        <p:txBody>
          <a:bodyPr/>
          <a:lstStyle/>
          <a:p>
            <a:r>
              <a:rPr lang="en-US" dirty="0"/>
              <a:t>Engage our clients</a:t>
            </a:r>
          </a:p>
        </p:txBody>
      </p:sp>
      <p:sp>
        <p:nvSpPr>
          <p:cNvPr id="27" name="Text Placeholder 26"/>
          <p:cNvSpPr>
            <a:spLocks noGrp="1"/>
          </p:cNvSpPr>
          <p:nvPr>
            <p:ph type="body" sz="half" idx="40"/>
          </p:nvPr>
        </p:nvSpPr>
        <p:spPr>
          <a:ln>
            <a:noFill/>
          </a:ln>
        </p:spPr>
        <p:txBody>
          <a:bodyPr/>
          <a:lstStyle/>
          <a:p>
            <a:r>
              <a:rPr lang="en-US" sz="1200" dirty="0"/>
              <a:t>Facilitate technical assistance to interested cities, to establish feasible pathways to water security</a:t>
            </a:r>
          </a:p>
        </p:txBody>
      </p:sp>
      <p:sp>
        <p:nvSpPr>
          <p:cNvPr id="28" name="Text Placeholder 27"/>
          <p:cNvSpPr>
            <a:spLocks noGrp="1"/>
          </p:cNvSpPr>
          <p:nvPr>
            <p:ph type="body" sz="half" idx="34"/>
          </p:nvPr>
        </p:nvSpPr>
        <p:spPr>
          <a:xfrm>
            <a:off x="5126568" y="4044658"/>
            <a:ext cx="2476499" cy="686169"/>
          </a:xfrm>
          <a:ln>
            <a:noFill/>
          </a:ln>
        </p:spPr>
        <p:txBody>
          <a:bodyPr/>
          <a:lstStyle/>
          <a:p>
            <a:r>
              <a:rPr lang="en-US" sz="1200" dirty="0"/>
              <a:t>multi-stakeholder dialogue, knowledge flow and collaboration through  establishing a global network of practitioners and experts</a:t>
            </a:r>
          </a:p>
        </p:txBody>
      </p:sp>
      <p:sp>
        <p:nvSpPr>
          <p:cNvPr id="29" name="Text Placeholder 28"/>
          <p:cNvSpPr>
            <a:spLocks noGrp="1"/>
          </p:cNvSpPr>
          <p:nvPr>
            <p:ph type="body" sz="half" idx="31"/>
          </p:nvPr>
        </p:nvSpPr>
        <p:spPr>
          <a:xfrm>
            <a:off x="5126567" y="3668460"/>
            <a:ext cx="2476499" cy="269420"/>
          </a:xfrm>
          <a:ln>
            <a:noFill/>
          </a:ln>
        </p:spPr>
        <p:txBody>
          <a:bodyPr/>
          <a:lstStyle/>
          <a:p>
            <a:r>
              <a:rPr lang="en-US" dirty="0"/>
              <a:t>Facilitate exchanges</a:t>
            </a:r>
          </a:p>
        </p:txBody>
      </p:sp>
      <p:sp>
        <p:nvSpPr>
          <p:cNvPr id="33" name="Text Placeholder 32"/>
          <p:cNvSpPr>
            <a:spLocks noGrp="1"/>
          </p:cNvSpPr>
          <p:nvPr>
            <p:ph type="body" sz="half" idx="27"/>
          </p:nvPr>
        </p:nvSpPr>
        <p:spPr/>
        <p:txBody>
          <a:bodyPr/>
          <a:lstStyle/>
          <a:p>
            <a:r>
              <a:rPr lang="en-US" dirty="0"/>
              <a:t>Case Studies</a:t>
            </a:r>
          </a:p>
        </p:txBody>
      </p:sp>
      <p:sp>
        <p:nvSpPr>
          <p:cNvPr id="34" name="Text Placeholder 33"/>
          <p:cNvSpPr>
            <a:spLocks noGrp="1"/>
          </p:cNvSpPr>
          <p:nvPr>
            <p:ph type="body" sz="half" idx="32"/>
          </p:nvPr>
        </p:nvSpPr>
        <p:spPr/>
        <p:txBody>
          <a:bodyPr/>
          <a:lstStyle/>
          <a:p>
            <a:r>
              <a:rPr lang="en-US" dirty="0"/>
              <a:t>Network</a:t>
            </a:r>
          </a:p>
        </p:txBody>
      </p:sp>
      <p:sp>
        <p:nvSpPr>
          <p:cNvPr id="35" name="Text Placeholder 34"/>
          <p:cNvSpPr>
            <a:spLocks noGrp="1"/>
          </p:cNvSpPr>
          <p:nvPr>
            <p:ph type="body" sz="half" idx="38"/>
          </p:nvPr>
        </p:nvSpPr>
        <p:spPr/>
        <p:txBody>
          <a:bodyPr/>
          <a:lstStyle/>
          <a:p>
            <a:r>
              <a:rPr lang="en-US" dirty="0"/>
              <a:t>Support</a:t>
            </a:r>
          </a:p>
        </p:txBody>
      </p:sp>
      <p:sp>
        <p:nvSpPr>
          <p:cNvPr id="3" name="Text Placeholder 2">
            <a:extLst>
              <a:ext uri="{FF2B5EF4-FFF2-40B4-BE49-F238E27FC236}">
                <a16:creationId xmlns:a16="http://schemas.microsoft.com/office/drawing/2014/main" id="{611A5C01-BAD0-4A65-9938-8BC22F6D64F6}"/>
              </a:ext>
            </a:extLst>
          </p:cNvPr>
          <p:cNvSpPr>
            <a:spLocks noGrp="1"/>
          </p:cNvSpPr>
          <p:nvPr>
            <p:ph type="body" sz="half" idx="28"/>
          </p:nvPr>
        </p:nvSpPr>
        <p:spPr/>
        <p:txBody>
          <a:bodyPr/>
          <a:lstStyle/>
          <a:p>
            <a:endParaRPr lang="en-US"/>
          </a:p>
        </p:txBody>
      </p:sp>
      <p:sp>
        <p:nvSpPr>
          <p:cNvPr id="5" name="Text Placeholder 4">
            <a:extLst>
              <a:ext uri="{FF2B5EF4-FFF2-40B4-BE49-F238E27FC236}">
                <a16:creationId xmlns:a16="http://schemas.microsoft.com/office/drawing/2014/main" id="{F59A5DFB-9012-488D-BEB1-54B6178A21CE}"/>
              </a:ext>
            </a:extLst>
          </p:cNvPr>
          <p:cNvSpPr>
            <a:spLocks noGrp="1"/>
          </p:cNvSpPr>
          <p:nvPr>
            <p:ph type="body" sz="half" idx="35"/>
          </p:nvPr>
        </p:nvSpPr>
        <p:spPr/>
        <p:txBody>
          <a:bodyPr/>
          <a:lstStyle/>
          <a:p>
            <a:endParaRPr lang="en-US"/>
          </a:p>
        </p:txBody>
      </p:sp>
      <p:sp>
        <p:nvSpPr>
          <p:cNvPr id="8" name="Text Placeholder 7">
            <a:extLst>
              <a:ext uri="{FF2B5EF4-FFF2-40B4-BE49-F238E27FC236}">
                <a16:creationId xmlns:a16="http://schemas.microsoft.com/office/drawing/2014/main" id="{AABD4358-B2ED-46AD-8469-B77B55DDD21B}"/>
              </a:ext>
            </a:extLst>
          </p:cNvPr>
          <p:cNvSpPr>
            <a:spLocks noGrp="1"/>
          </p:cNvSpPr>
          <p:nvPr>
            <p:ph type="body" sz="half" idx="41"/>
          </p:nvPr>
        </p:nvSpPr>
        <p:spPr/>
        <p:txBody>
          <a:bodyPr/>
          <a:lstStyle/>
          <a:p>
            <a:endParaRPr lang="en-US"/>
          </a:p>
        </p:txBody>
      </p:sp>
    </p:spTree>
    <p:extLst>
      <p:ext uri="{BB962C8B-B14F-4D97-AF65-F5344CB8AC3E}">
        <p14:creationId xmlns:p14="http://schemas.microsoft.com/office/powerpoint/2010/main" val="1238616728"/>
      </p:ext>
    </p:extLst>
  </p:cSld>
  <p:clrMapOvr>
    <a:masterClrMapping/>
  </p:clrMapOvr>
  <p:transition>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Placeholder 8">
            <a:extLst>
              <a:ext uri="{FF2B5EF4-FFF2-40B4-BE49-F238E27FC236}">
                <a16:creationId xmlns:a16="http://schemas.microsoft.com/office/drawing/2014/main" id="{54F22F1B-EF1A-474F-AFED-C24643FDDA9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78"/>
          <a:stretch/>
        </p:blipFill>
        <p:spPr>
          <a:xfrm>
            <a:off x="0" y="1204332"/>
            <a:ext cx="12191998" cy="5644144"/>
          </a:xfrm>
          <a:prstGeom prst="rect">
            <a:avLst/>
          </a:prstGeom>
          <a:solidFill>
            <a:srgbClr val="D5E6F3"/>
          </a:solidFill>
        </p:spPr>
      </p:pic>
      <p:sp>
        <p:nvSpPr>
          <p:cNvPr id="24" name="Title 5"/>
          <p:cNvSpPr>
            <a:spLocks noGrp="1"/>
          </p:cNvSpPr>
          <p:nvPr>
            <p:ph type="title"/>
          </p:nvPr>
        </p:nvSpPr>
        <p:spPr>
          <a:xfrm>
            <a:off x="2336800" y="381700"/>
            <a:ext cx="7518400" cy="471365"/>
          </a:xfrm>
        </p:spPr>
        <p:txBody>
          <a:bodyPr/>
          <a:lstStyle/>
          <a:p>
            <a:r>
              <a:rPr lang="en-US" dirty="0"/>
              <a:t>New urban water management principles</a:t>
            </a:r>
          </a:p>
        </p:txBody>
      </p:sp>
      <p:grpSp>
        <p:nvGrpSpPr>
          <p:cNvPr id="2" name="Group 12"/>
          <p:cNvGrpSpPr/>
          <p:nvPr/>
        </p:nvGrpSpPr>
        <p:grpSpPr>
          <a:xfrm>
            <a:off x="647700" y="1416886"/>
            <a:ext cx="7010400" cy="619246"/>
            <a:chOff x="648100" y="3562350"/>
            <a:chExt cx="3583374" cy="914400"/>
          </a:xfrm>
        </p:grpSpPr>
        <p:sp>
          <p:nvSpPr>
            <p:cNvPr id="14" name="Rectangle 13"/>
            <p:cNvSpPr/>
            <p:nvPr/>
          </p:nvSpPr>
          <p:spPr>
            <a:xfrm>
              <a:off x="800500" y="3562350"/>
              <a:ext cx="3430974" cy="91440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15" name="Rectangle 14"/>
            <p:cNvSpPr/>
            <p:nvPr/>
          </p:nvSpPr>
          <p:spPr>
            <a:xfrm>
              <a:off x="648100" y="3562350"/>
              <a:ext cx="1524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grpSp>
        <p:nvGrpSpPr>
          <p:cNvPr id="3" name="Group 45"/>
          <p:cNvGrpSpPr/>
          <p:nvPr/>
        </p:nvGrpSpPr>
        <p:grpSpPr>
          <a:xfrm>
            <a:off x="647700" y="2328330"/>
            <a:ext cx="7010400" cy="619246"/>
            <a:chOff x="648100" y="3562350"/>
            <a:chExt cx="3583374" cy="914400"/>
          </a:xfrm>
        </p:grpSpPr>
        <p:sp>
          <p:nvSpPr>
            <p:cNvPr id="47" name="Rectangle 46"/>
            <p:cNvSpPr/>
            <p:nvPr/>
          </p:nvSpPr>
          <p:spPr>
            <a:xfrm>
              <a:off x="800500" y="3562350"/>
              <a:ext cx="3430974" cy="91440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8" name="Rectangle 47"/>
            <p:cNvSpPr/>
            <p:nvPr/>
          </p:nvSpPr>
          <p:spPr>
            <a:xfrm>
              <a:off x="648100" y="3562350"/>
              <a:ext cx="152400" cy="914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sp>
        <p:nvSpPr>
          <p:cNvPr id="49" name="Footer Text"/>
          <p:cNvSpPr txBox="1"/>
          <p:nvPr/>
        </p:nvSpPr>
        <p:spPr>
          <a:xfrm>
            <a:off x="1037698" y="2492810"/>
            <a:ext cx="5431952" cy="276999"/>
          </a:xfrm>
          <a:prstGeom prst="rect">
            <a:avLst/>
          </a:prstGeom>
          <a:noFill/>
        </p:spPr>
        <p:txBody>
          <a:bodyPr wrap="square" lIns="0" tIns="0" rIns="0" bIns="0" rtlCol="0">
            <a:spAutoFit/>
          </a:bodyPr>
          <a:lstStyle/>
          <a:p>
            <a:r>
              <a:rPr lang="en-US" b="1" dirty="0">
                <a:solidFill>
                  <a:schemeClr val="accent2"/>
                </a:solidFill>
              </a:rPr>
              <a:t>Hedging against risks through diversification</a:t>
            </a:r>
          </a:p>
        </p:txBody>
      </p:sp>
      <p:grpSp>
        <p:nvGrpSpPr>
          <p:cNvPr id="4" name="Group 49"/>
          <p:cNvGrpSpPr/>
          <p:nvPr/>
        </p:nvGrpSpPr>
        <p:grpSpPr>
          <a:xfrm>
            <a:off x="647700" y="3233439"/>
            <a:ext cx="7010400" cy="619246"/>
            <a:chOff x="648100" y="3562350"/>
            <a:chExt cx="3583374" cy="914400"/>
          </a:xfrm>
        </p:grpSpPr>
        <p:sp>
          <p:nvSpPr>
            <p:cNvPr id="51" name="Rectangle 50"/>
            <p:cNvSpPr/>
            <p:nvPr/>
          </p:nvSpPr>
          <p:spPr>
            <a:xfrm>
              <a:off x="800500" y="3562350"/>
              <a:ext cx="3430974" cy="91440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2" name="Rectangle 51"/>
            <p:cNvSpPr/>
            <p:nvPr/>
          </p:nvSpPr>
          <p:spPr>
            <a:xfrm>
              <a:off x="648100" y="3562350"/>
              <a:ext cx="152400" cy="9144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sp>
        <p:nvSpPr>
          <p:cNvPr id="53" name="Footer Text"/>
          <p:cNvSpPr txBox="1"/>
          <p:nvPr/>
        </p:nvSpPr>
        <p:spPr>
          <a:xfrm>
            <a:off x="1037698" y="3397919"/>
            <a:ext cx="6087002" cy="461665"/>
          </a:xfrm>
          <a:prstGeom prst="rect">
            <a:avLst/>
          </a:prstGeom>
          <a:noFill/>
        </p:spPr>
        <p:txBody>
          <a:bodyPr wrap="square" lIns="0" tIns="0" rIns="0" bIns="0" rtlCol="0">
            <a:spAutoFit/>
          </a:bodyPr>
          <a:lstStyle/>
          <a:p>
            <a:r>
              <a:rPr lang="en-US" b="1" dirty="0">
                <a:solidFill>
                  <a:schemeClr val="accent3"/>
                </a:solidFill>
              </a:rPr>
              <a:t>Relying on solutions not vulnerable to climate change</a:t>
            </a:r>
            <a:br>
              <a:rPr lang="en-US" b="1" dirty="0">
                <a:solidFill>
                  <a:schemeClr val="accent3"/>
                </a:solidFill>
              </a:rPr>
            </a:br>
            <a:endParaRPr lang="en-US" sz="1200" dirty="0">
              <a:solidFill>
                <a:schemeClr val="tx1">
                  <a:lumMod val="75000"/>
                  <a:lumOff val="25000"/>
                </a:schemeClr>
              </a:solidFill>
            </a:endParaRPr>
          </a:p>
        </p:txBody>
      </p:sp>
      <p:sp>
        <p:nvSpPr>
          <p:cNvPr id="31" name="Footer Text"/>
          <p:cNvSpPr txBox="1"/>
          <p:nvPr/>
        </p:nvSpPr>
        <p:spPr>
          <a:xfrm>
            <a:off x="1035187" y="1581367"/>
            <a:ext cx="5771496" cy="276999"/>
          </a:xfrm>
          <a:prstGeom prst="rect">
            <a:avLst/>
          </a:prstGeom>
          <a:noFill/>
        </p:spPr>
        <p:txBody>
          <a:bodyPr wrap="square" lIns="0" tIns="0" rIns="0" bIns="0" rtlCol="0">
            <a:spAutoFit/>
          </a:bodyPr>
          <a:lstStyle/>
          <a:p>
            <a:r>
              <a:rPr lang="en-US" b="1" dirty="0">
                <a:solidFill>
                  <a:schemeClr val="accent1"/>
                </a:solidFill>
              </a:rPr>
              <a:t>Reducing city’s dependence on abundant water</a:t>
            </a:r>
          </a:p>
        </p:txBody>
      </p:sp>
      <p:grpSp>
        <p:nvGrpSpPr>
          <p:cNvPr id="22" name="Group 12">
            <a:extLst>
              <a:ext uri="{FF2B5EF4-FFF2-40B4-BE49-F238E27FC236}">
                <a16:creationId xmlns:a16="http://schemas.microsoft.com/office/drawing/2014/main" id="{A9A87C94-DB95-48C5-ADD9-C57CCB48899B}"/>
              </a:ext>
            </a:extLst>
          </p:cNvPr>
          <p:cNvGrpSpPr/>
          <p:nvPr/>
        </p:nvGrpSpPr>
        <p:grpSpPr>
          <a:xfrm>
            <a:off x="647700" y="5049948"/>
            <a:ext cx="7010400" cy="619246"/>
            <a:chOff x="648100" y="3562350"/>
            <a:chExt cx="3583374" cy="914400"/>
          </a:xfrm>
        </p:grpSpPr>
        <p:sp>
          <p:nvSpPr>
            <p:cNvPr id="23" name="Rectangle 22">
              <a:extLst>
                <a:ext uri="{FF2B5EF4-FFF2-40B4-BE49-F238E27FC236}">
                  <a16:creationId xmlns:a16="http://schemas.microsoft.com/office/drawing/2014/main" id="{4318BD8D-C958-4569-9DF2-BA7F8C5350F7}"/>
                </a:ext>
              </a:extLst>
            </p:cNvPr>
            <p:cNvSpPr/>
            <p:nvPr/>
          </p:nvSpPr>
          <p:spPr>
            <a:xfrm>
              <a:off x="800500" y="3562350"/>
              <a:ext cx="3430974" cy="91440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26" name="Rectangle 25">
              <a:extLst>
                <a:ext uri="{FF2B5EF4-FFF2-40B4-BE49-F238E27FC236}">
                  <a16:creationId xmlns:a16="http://schemas.microsoft.com/office/drawing/2014/main" id="{473BBA1A-D5BA-41DA-9D4E-F95A0F1B8695}"/>
                </a:ext>
              </a:extLst>
            </p:cNvPr>
            <p:cNvSpPr/>
            <p:nvPr/>
          </p:nvSpPr>
          <p:spPr>
            <a:xfrm>
              <a:off x="648100" y="3562350"/>
              <a:ext cx="1524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sp>
        <p:nvSpPr>
          <p:cNvPr id="27" name="Footer Text">
            <a:extLst>
              <a:ext uri="{FF2B5EF4-FFF2-40B4-BE49-F238E27FC236}">
                <a16:creationId xmlns:a16="http://schemas.microsoft.com/office/drawing/2014/main" id="{F628FC3B-DD9F-46B9-9BAE-3E090FB27A57}"/>
              </a:ext>
            </a:extLst>
          </p:cNvPr>
          <p:cNvSpPr txBox="1"/>
          <p:nvPr/>
        </p:nvSpPr>
        <p:spPr>
          <a:xfrm>
            <a:off x="1035187" y="5214429"/>
            <a:ext cx="5771496" cy="553998"/>
          </a:xfrm>
          <a:prstGeom prst="rect">
            <a:avLst/>
          </a:prstGeom>
          <a:noFill/>
        </p:spPr>
        <p:txBody>
          <a:bodyPr wrap="square" lIns="0" tIns="0" rIns="0" bIns="0" rtlCol="0">
            <a:spAutoFit/>
          </a:bodyPr>
          <a:lstStyle/>
          <a:p>
            <a:r>
              <a:rPr lang="en-US" b="1" dirty="0">
                <a:solidFill>
                  <a:schemeClr val="accent1"/>
                </a:solidFill>
              </a:rPr>
              <a:t>Adaptive design/operations to cope with uncertainty – </a:t>
            </a:r>
          </a:p>
        </p:txBody>
      </p:sp>
      <p:grpSp>
        <p:nvGrpSpPr>
          <p:cNvPr id="28" name="Group 45">
            <a:extLst>
              <a:ext uri="{FF2B5EF4-FFF2-40B4-BE49-F238E27FC236}">
                <a16:creationId xmlns:a16="http://schemas.microsoft.com/office/drawing/2014/main" id="{EC9D4D2A-A54A-4C90-B15C-5F554B65D19B}"/>
              </a:ext>
            </a:extLst>
          </p:cNvPr>
          <p:cNvGrpSpPr/>
          <p:nvPr/>
        </p:nvGrpSpPr>
        <p:grpSpPr>
          <a:xfrm>
            <a:off x="647700" y="4137645"/>
            <a:ext cx="7010400" cy="619246"/>
            <a:chOff x="648100" y="3562350"/>
            <a:chExt cx="3583374" cy="914400"/>
          </a:xfrm>
        </p:grpSpPr>
        <p:sp>
          <p:nvSpPr>
            <p:cNvPr id="30" name="Rectangle 29">
              <a:extLst>
                <a:ext uri="{FF2B5EF4-FFF2-40B4-BE49-F238E27FC236}">
                  <a16:creationId xmlns:a16="http://schemas.microsoft.com/office/drawing/2014/main" id="{6E0C83B9-D6C1-479F-83BC-D22CCF176DA1}"/>
                </a:ext>
              </a:extLst>
            </p:cNvPr>
            <p:cNvSpPr/>
            <p:nvPr/>
          </p:nvSpPr>
          <p:spPr>
            <a:xfrm>
              <a:off x="800500" y="3562350"/>
              <a:ext cx="3430974" cy="91440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33" name="Rectangle 32">
              <a:extLst>
                <a:ext uri="{FF2B5EF4-FFF2-40B4-BE49-F238E27FC236}">
                  <a16:creationId xmlns:a16="http://schemas.microsoft.com/office/drawing/2014/main" id="{F812FFF3-C9F2-49E8-AB23-D97CBE7B1199}"/>
                </a:ext>
              </a:extLst>
            </p:cNvPr>
            <p:cNvSpPr/>
            <p:nvPr/>
          </p:nvSpPr>
          <p:spPr>
            <a:xfrm>
              <a:off x="648100" y="3562350"/>
              <a:ext cx="152400" cy="914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sp>
        <p:nvSpPr>
          <p:cNvPr id="34" name="Footer Text">
            <a:extLst>
              <a:ext uri="{FF2B5EF4-FFF2-40B4-BE49-F238E27FC236}">
                <a16:creationId xmlns:a16="http://schemas.microsoft.com/office/drawing/2014/main" id="{DCC47271-1AE8-4899-B56D-6861F42DC47B}"/>
              </a:ext>
            </a:extLst>
          </p:cNvPr>
          <p:cNvSpPr txBox="1"/>
          <p:nvPr/>
        </p:nvSpPr>
        <p:spPr>
          <a:xfrm>
            <a:off x="1037698" y="4302125"/>
            <a:ext cx="5431952" cy="276999"/>
          </a:xfrm>
          <a:prstGeom prst="rect">
            <a:avLst/>
          </a:prstGeom>
          <a:noFill/>
        </p:spPr>
        <p:txBody>
          <a:bodyPr wrap="square" lIns="0" tIns="0" rIns="0" bIns="0" rtlCol="0">
            <a:spAutoFit/>
          </a:bodyPr>
          <a:lstStyle/>
          <a:p>
            <a:r>
              <a:rPr lang="en-US" b="1" dirty="0">
                <a:solidFill>
                  <a:schemeClr val="accent2"/>
                </a:solidFill>
              </a:rPr>
              <a:t>Ring fencing systems from outside competition</a:t>
            </a:r>
          </a:p>
        </p:txBody>
      </p:sp>
      <p:grpSp>
        <p:nvGrpSpPr>
          <p:cNvPr id="29" name="Group 12">
            <a:extLst>
              <a:ext uri="{FF2B5EF4-FFF2-40B4-BE49-F238E27FC236}">
                <a16:creationId xmlns:a16="http://schemas.microsoft.com/office/drawing/2014/main" id="{98BA3FC8-6567-4E5C-88D0-10D6C03B6406}"/>
              </a:ext>
            </a:extLst>
          </p:cNvPr>
          <p:cNvGrpSpPr/>
          <p:nvPr/>
        </p:nvGrpSpPr>
        <p:grpSpPr>
          <a:xfrm>
            <a:off x="630765" y="5924838"/>
            <a:ext cx="7010400" cy="619246"/>
            <a:chOff x="648100" y="3562350"/>
            <a:chExt cx="3583374" cy="914400"/>
          </a:xfrm>
        </p:grpSpPr>
        <p:sp>
          <p:nvSpPr>
            <p:cNvPr id="32" name="Rectangle 31">
              <a:extLst>
                <a:ext uri="{FF2B5EF4-FFF2-40B4-BE49-F238E27FC236}">
                  <a16:creationId xmlns:a16="http://schemas.microsoft.com/office/drawing/2014/main" id="{D3C06178-5FBD-446D-A137-6D844FB931DB}"/>
                </a:ext>
              </a:extLst>
            </p:cNvPr>
            <p:cNvSpPr/>
            <p:nvPr/>
          </p:nvSpPr>
          <p:spPr>
            <a:xfrm>
              <a:off x="800500" y="3562350"/>
              <a:ext cx="3430974" cy="91440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rgbClr val="FFC000"/>
                </a:solidFill>
              </a:endParaRPr>
            </a:p>
          </p:txBody>
        </p:sp>
        <p:sp>
          <p:nvSpPr>
            <p:cNvPr id="35" name="Rectangle 34">
              <a:extLst>
                <a:ext uri="{FF2B5EF4-FFF2-40B4-BE49-F238E27FC236}">
                  <a16:creationId xmlns:a16="http://schemas.microsoft.com/office/drawing/2014/main" id="{DB15C8CF-80AB-4992-8A15-BFCB11C83A4F}"/>
                </a:ext>
              </a:extLst>
            </p:cNvPr>
            <p:cNvSpPr/>
            <p:nvPr/>
          </p:nvSpPr>
          <p:spPr>
            <a:xfrm>
              <a:off x="648100" y="3562350"/>
              <a:ext cx="152400" cy="914400"/>
            </a:xfrm>
            <a:prstGeom prst="rect">
              <a:avLst/>
            </a:prstGeom>
            <a:solidFill>
              <a:srgbClr val="FAC1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rgbClr val="FFC000"/>
                </a:solidFill>
              </a:endParaRPr>
            </a:p>
          </p:txBody>
        </p:sp>
      </p:grpSp>
      <p:sp>
        <p:nvSpPr>
          <p:cNvPr id="36" name="Footer Text">
            <a:extLst>
              <a:ext uri="{FF2B5EF4-FFF2-40B4-BE49-F238E27FC236}">
                <a16:creationId xmlns:a16="http://schemas.microsoft.com/office/drawing/2014/main" id="{E8336D15-AE0A-46A4-86DC-FA8760774537}"/>
              </a:ext>
            </a:extLst>
          </p:cNvPr>
          <p:cNvSpPr txBox="1"/>
          <p:nvPr/>
        </p:nvSpPr>
        <p:spPr>
          <a:xfrm>
            <a:off x="1018251" y="6089319"/>
            <a:ext cx="6639849" cy="276999"/>
          </a:xfrm>
          <a:prstGeom prst="rect">
            <a:avLst/>
          </a:prstGeom>
          <a:noFill/>
        </p:spPr>
        <p:txBody>
          <a:bodyPr wrap="square" lIns="0" tIns="0" rIns="0" bIns="0" rtlCol="0">
            <a:spAutoFit/>
          </a:bodyPr>
          <a:lstStyle/>
          <a:p>
            <a:r>
              <a:rPr lang="en-US" b="1" dirty="0">
                <a:solidFill>
                  <a:srgbClr val="FFC000"/>
                </a:solidFill>
              </a:rPr>
              <a:t>Integration with other sectors to promote circular economy </a:t>
            </a:r>
          </a:p>
        </p:txBody>
      </p:sp>
    </p:spTree>
    <p:extLst>
      <p:ext uri="{BB962C8B-B14F-4D97-AF65-F5344CB8AC3E}">
        <p14:creationId xmlns:p14="http://schemas.microsoft.com/office/powerpoint/2010/main" val="4249947949"/>
      </p:ext>
    </p:extLst>
  </p:cSld>
  <p:clrMapOvr>
    <a:masterClrMapping/>
  </p:clrMapOvr>
  <p:transition spd="med">
    <p:push dir="u"/>
  </p:transition>
</p:sld>
</file>

<file path=ppt/theme/theme1.xml><?xml version="1.0" encoding="utf-8"?>
<a:theme xmlns:a="http://schemas.openxmlformats.org/drawingml/2006/main" name="Office Theme">
  <a:themeElements>
    <a:clrScheme name="WaterScarc">
      <a:dk1>
        <a:srgbClr val="262626"/>
      </a:dk1>
      <a:lt1>
        <a:srgbClr val="FFFFFF"/>
      </a:lt1>
      <a:dk2>
        <a:srgbClr val="262626"/>
      </a:dk2>
      <a:lt2>
        <a:srgbClr val="FFFFFF"/>
      </a:lt2>
      <a:accent1>
        <a:srgbClr val="0C75BB"/>
      </a:accent1>
      <a:accent2>
        <a:srgbClr val="FAC11A"/>
      </a:accent2>
      <a:accent3>
        <a:srgbClr val="00AEEE"/>
      </a:accent3>
      <a:accent4>
        <a:srgbClr val="FFD372"/>
      </a:accent4>
      <a:accent5>
        <a:srgbClr val="D8F2FC"/>
      </a:accent5>
      <a:accent6>
        <a:srgbClr val="A9A9A9"/>
      </a:accent6>
      <a:hlink>
        <a:srgbClr val="FFFFFF"/>
      </a:hlink>
      <a:folHlink>
        <a:srgbClr val="59595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10801</TotalTime>
  <Words>3176</Words>
  <Application>Microsoft Office PowerPoint</Application>
  <PresentationFormat>Widescreen</PresentationFormat>
  <Paragraphs>353</Paragraphs>
  <Slides>20</Slides>
  <Notes>16</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20</vt:i4>
      </vt:variant>
    </vt:vector>
  </HeadingPairs>
  <TitlesOfParts>
    <vt:vector size="29" baseType="lpstr">
      <vt:lpstr>MS Mincho</vt:lpstr>
      <vt:lpstr>Arial</vt:lpstr>
      <vt:lpstr>Calibri</vt:lpstr>
      <vt:lpstr>Calibri,Bold</vt:lpstr>
      <vt:lpstr>Cambria</vt:lpstr>
      <vt:lpstr>FontAwesome</vt:lpstr>
      <vt:lpstr>HP Simplified</vt:lpstr>
      <vt:lpstr>Wingdings</vt:lpstr>
      <vt:lpstr>Office Theme</vt:lpstr>
      <vt:lpstr>PowerPoint Presentation</vt:lpstr>
      <vt:lpstr>Urban Water Security under Scarcity</vt:lpstr>
      <vt:lpstr>PowerPoint Presentation</vt:lpstr>
      <vt:lpstr>Shifting the paradigm</vt:lpstr>
      <vt:lpstr>This redefines the challenge of delivering urban water services</vt:lpstr>
      <vt:lpstr>Many solutions have already proved effective</vt:lpstr>
      <vt:lpstr>A difficult path to security</vt:lpstr>
      <vt:lpstr>The Water Scarce Cities Initiative</vt:lpstr>
      <vt:lpstr>New urban water management principles</vt:lpstr>
      <vt:lpstr>A range of solutions to operationalize these principles</vt:lpstr>
      <vt:lpstr>Reducing dependence on abundant water </vt:lpstr>
      <vt:lpstr>Hedging against risks through diversification</vt:lpstr>
      <vt:lpstr>Relying on solutions not vulnerable to climate change</vt:lpstr>
      <vt:lpstr>Ring fencing water systems from external competition</vt:lpstr>
      <vt:lpstr>Adaptive design water system designs, operations </vt:lpstr>
      <vt:lpstr>Technology is not the major concern</vt:lpstr>
      <vt:lpstr>Good economics is key</vt:lpstr>
      <vt:lpstr>Inclusion and good communication are critical</vt:lpstr>
      <vt:lpstr>Integration is a critical enabler</vt:lpstr>
      <vt:lpstr>Thank you for your attention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Duina Reyes</dc:creator>
  <cp:lastModifiedBy>Lizmara Kirchner</cp:lastModifiedBy>
  <cp:revision>211</cp:revision>
  <dcterms:created xsi:type="dcterms:W3CDTF">2017-03-15T21:20:57Z</dcterms:created>
  <dcterms:modified xsi:type="dcterms:W3CDTF">2019-01-28T06:47:24Z</dcterms:modified>
</cp:coreProperties>
</file>