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5" r:id="rId2"/>
    <p:sldId id="586" r:id="rId3"/>
    <p:sldId id="587" r:id="rId4"/>
    <p:sldId id="540" r:id="rId5"/>
    <p:sldId id="543" r:id="rId6"/>
    <p:sldId id="520" r:id="rId7"/>
    <p:sldId id="592" r:id="rId8"/>
    <p:sldId id="593" r:id="rId9"/>
    <p:sldId id="591" r:id="rId10"/>
    <p:sldId id="561" r:id="rId11"/>
    <p:sldId id="537" r:id="rId12"/>
    <p:sldId id="590" r:id="rId13"/>
    <p:sldId id="538" r:id="rId14"/>
    <p:sldId id="549" r:id="rId15"/>
    <p:sldId id="553" r:id="rId16"/>
    <p:sldId id="551" r:id="rId17"/>
    <p:sldId id="302" r:id="rId18"/>
    <p:sldId id="303" r:id="rId19"/>
    <p:sldId id="562" r:id="rId20"/>
    <p:sldId id="573" r:id="rId21"/>
    <p:sldId id="576" r:id="rId22"/>
    <p:sldId id="577" r:id="rId23"/>
    <p:sldId id="574" r:id="rId24"/>
  </p:sldIdLst>
  <p:sldSz cx="9144000" cy="6858000" type="screen4x3"/>
  <p:notesSz cx="6850063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DF4"/>
    <a:srgbClr val="000000"/>
    <a:srgbClr val="7F7F7F"/>
    <a:srgbClr val="4F81B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JP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1684049650652205E-3"/>
                  <c:y val="-4.1943427233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C4-5846-B6E9-51B29C835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Sheet1!$C$10:$C$12</c:f>
              <c:strCache>
                <c:ptCount val="3"/>
                <c:pt idx="0">
                  <c:v>2015</c:v>
                </c:pt>
                <c:pt idx="1">
                  <c:v>2019 (target)</c:v>
                </c:pt>
                <c:pt idx="2">
                  <c:v>2019 (asumsi realisasi)</c:v>
                </c:pt>
              </c:strCache>
            </c:strRef>
          </c:cat>
          <c:val>
            <c:numRef>
              <c:f>Sheet1!$D$10:$D$12</c:f>
              <c:numCache>
                <c:formatCode>0%</c:formatCode>
                <c:ptCount val="3"/>
                <c:pt idx="0">
                  <c:v>0.17</c:v>
                </c:pt>
                <c:pt idx="1">
                  <c:v>0.60000000000000009</c:v>
                </c:pt>
                <c:pt idx="2">
                  <c:v>0.35000000000000003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4-5846-B6E9-51B29C835AC3}"/>
            </c:ext>
          </c:extLst>
        </c:ser>
        <c:ser>
          <c:idx val="1"/>
          <c:order val="1"/>
          <c:tx>
            <c:strRef>
              <c:f>Sheet1!$E$9</c:f>
              <c:strCache>
                <c:ptCount val="1"/>
                <c:pt idx="0">
                  <c:v>BJP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8515644685586899E-2"/>
                  <c:y val="-4.1943427233768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C4-5846-B6E9-51B29C835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Sheet1!$C$10:$C$12</c:f>
              <c:strCache>
                <c:ptCount val="3"/>
                <c:pt idx="0">
                  <c:v>2015</c:v>
                </c:pt>
                <c:pt idx="1">
                  <c:v>2019 (target)</c:v>
                </c:pt>
                <c:pt idx="2">
                  <c:v>2019 (asumsi realisasi)</c:v>
                </c:pt>
              </c:strCache>
            </c:strRef>
          </c:cat>
          <c:val>
            <c:numRef>
              <c:f>Sheet1!$E$10:$E$12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</c:v>
                </c:pt>
                <c:pt idx="2">
                  <c:v>0.65000000000000013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C4-5846-B6E9-51B29C835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456448"/>
        <c:axId val="112457984"/>
        <c:axId val="0"/>
      </c:bar3DChart>
      <c:catAx>
        <c:axId val="11245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457984"/>
        <c:crosses val="autoZero"/>
        <c:auto val="1"/>
        <c:lblAlgn val="ctr"/>
        <c:lblOffset val="100"/>
        <c:noMultiLvlLbl val="0"/>
      </c:catAx>
      <c:valAx>
        <c:axId val="112457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245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08714261265205"/>
          <c:y val="3.692573833642461E-2"/>
          <c:w val="0.16647822557346906"/>
          <c:h val="6.9679261584312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447DD-489D-4924-B845-1F44E337A83B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4A9EEAE8-B52B-4473-BEE7-E43344A4BD11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103939DE-4C69-492F-B067-0A4B727FDE68}" type="parTrans" cxnId="{C3409239-17F8-44A1-8504-38F552E90B75}">
      <dgm:prSet/>
      <dgm:spPr/>
      <dgm:t>
        <a:bodyPr/>
        <a:lstStyle/>
        <a:p>
          <a:endParaRPr lang="en-US" sz="2000"/>
        </a:p>
      </dgm:t>
    </dgm:pt>
    <dgm:pt modelId="{B2DE3F28-56BE-48EF-84E0-1D760B507D7F}" type="sibTrans" cxnId="{C3409239-17F8-44A1-8504-38F552E90B75}">
      <dgm:prSet/>
      <dgm:spPr/>
      <dgm:t>
        <a:bodyPr/>
        <a:lstStyle/>
        <a:p>
          <a:endParaRPr lang="en-US" sz="2000"/>
        </a:p>
      </dgm:t>
    </dgm:pt>
    <dgm:pt modelId="{4F570027-651D-4C7F-B4F4-FE9F362EC29F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5E699EA5-C3A1-4523-961F-03AA658253FC}" type="parTrans" cxnId="{58D08ABA-CFC5-47A1-BD93-C06DEC434CA9}">
      <dgm:prSet/>
      <dgm:spPr/>
      <dgm:t>
        <a:bodyPr/>
        <a:lstStyle/>
        <a:p>
          <a:endParaRPr lang="en-US" sz="2000"/>
        </a:p>
      </dgm:t>
    </dgm:pt>
    <dgm:pt modelId="{B8E9DE07-5F83-4102-9EAB-39172D1387D8}" type="sibTrans" cxnId="{58D08ABA-CFC5-47A1-BD93-C06DEC434CA9}">
      <dgm:prSet/>
      <dgm:spPr/>
      <dgm:t>
        <a:bodyPr/>
        <a:lstStyle/>
        <a:p>
          <a:endParaRPr lang="en-US" sz="2000"/>
        </a:p>
      </dgm:t>
    </dgm:pt>
    <dgm:pt modelId="{4787E10F-BB56-4F51-A0EC-CB9EFB414A3F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0201AD1E-41F0-4C8E-AAC6-6BB564A9C560}" type="parTrans" cxnId="{9EDD6460-B5CC-48CE-BEEB-E5DC7D43F1DC}">
      <dgm:prSet/>
      <dgm:spPr/>
      <dgm:t>
        <a:bodyPr/>
        <a:lstStyle/>
        <a:p>
          <a:endParaRPr lang="en-US" sz="2000"/>
        </a:p>
      </dgm:t>
    </dgm:pt>
    <dgm:pt modelId="{4F28F8B9-39B7-4D08-9E55-4BEE270AF0B7}" type="sibTrans" cxnId="{9EDD6460-B5CC-48CE-BEEB-E5DC7D43F1DC}">
      <dgm:prSet/>
      <dgm:spPr/>
      <dgm:t>
        <a:bodyPr/>
        <a:lstStyle/>
        <a:p>
          <a:endParaRPr lang="en-US" sz="2000"/>
        </a:p>
      </dgm:t>
    </dgm:pt>
    <dgm:pt modelId="{552192C6-E178-4A12-B49C-E944B25C251F}">
      <dgm:prSet phldrT="[Text]" custT="1"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0D457C94-8C6B-4408-A064-B649E6794D9B}" type="parTrans" cxnId="{6B14084B-B5E5-474C-8A0D-BFBCC7AC865D}">
      <dgm:prSet/>
      <dgm:spPr/>
      <dgm:t>
        <a:bodyPr/>
        <a:lstStyle/>
        <a:p>
          <a:endParaRPr lang="en-US" sz="2000"/>
        </a:p>
      </dgm:t>
    </dgm:pt>
    <dgm:pt modelId="{B011DE04-C645-4BA1-A4F3-76A3E821FDF8}" type="sibTrans" cxnId="{6B14084B-B5E5-474C-8A0D-BFBCC7AC865D}">
      <dgm:prSet/>
      <dgm:spPr/>
      <dgm:t>
        <a:bodyPr/>
        <a:lstStyle/>
        <a:p>
          <a:endParaRPr lang="en-US" sz="2000"/>
        </a:p>
      </dgm:t>
    </dgm:pt>
    <dgm:pt modelId="{2B19B937-C493-4E74-8B4D-8DD62BDA0B0F}" type="pres">
      <dgm:prSet presAssocID="{E49447DD-489D-4924-B845-1F44E337A83B}" presName="compositeShape" presStyleCnt="0">
        <dgm:presLayoutVars>
          <dgm:chMax val="7"/>
          <dgm:dir/>
          <dgm:resizeHandles val="exact"/>
        </dgm:presLayoutVars>
      </dgm:prSet>
      <dgm:spPr/>
    </dgm:pt>
    <dgm:pt modelId="{BCDDBBC8-DB45-4726-AE7B-D50DC83A23B9}" type="pres">
      <dgm:prSet presAssocID="{E49447DD-489D-4924-B845-1F44E337A83B}" presName="wedge1" presStyleLbl="node1" presStyleIdx="0" presStyleCnt="4"/>
      <dgm:spPr/>
      <dgm:t>
        <a:bodyPr/>
        <a:lstStyle/>
        <a:p>
          <a:endParaRPr lang="en-US"/>
        </a:p>
      </dgm:t>
    </dgm:pt>
    <dgm:pt modelId="{57997E40-6C3D-43EB-8839-B9BDD717245C}" type="pres">
      <dgm:prSet presAssocID="{E49447DD-489D-4924-B845-1F44E337A83B}" presName="dummy1a" presStyleCnt="0"/>
      <dgm:spPr/>
    </dgm:pt>
    <dgm:pt modelId="{661833AC-9034-4C72-ADB6-75C0D7BA82D0}" type="pres">
      <dgm:prSet presAssocID="{E49447DD-489D-4924-B845-1F44E337A83B}" presName="dummy1b" presStyleCnt="0"/>
      <dgm:spPr/>
    </dgm:pt>
    <dgm:pt modelId="{E5A5AB9F-DB24-4875-8A22-BC8E27FD3151}" type="pres">
      <dgm:prSet presAssocID="{E49447DD-489D-4924-B845-1F44E337A83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01E51-C6CB-4D6B-B203-D025E00E3D6A}" type="pres">
      <dgm:prSet presAssocID="{E49447DD-489D-4924-B845-1F44E337A83B}" presName="wedge2" presStyleLbl="node1" presStyleIdx="1" presStyleCnt="4"/>
      <dgm:spPr/>
      <dgm:t>
        <a:bodyPr/>
        <a:lstStyle/>
        <a:p>
          <a:endParaRPr lang="en-US"/>
        </a:p>
      </dgm:t>
    </dgm:pt>
    <dgm:pt modelId="{E912DA07-675E-4623-92EF-AA448C8C872D}" type="pres">
      <dgm:prSet presAssocID="{E49447DD-489D-4924-B845-1F44E337A83B}" presName="dummy2a" presStyleCnt="0"/>
      <dgm:spPr/>
    </dgm:pt>
    <dgm:pt modelId="{C65EFB1F-A44E-4739-9B3F-E272CB244D9A}" type="pres">
      <dgm:prSet presAssocID="{E49447DD-489D-4924-B845-1F44E337A83B}" presName="dummy2b" presStyleCnt="0"/>
      <dgm:spPr/>
    </dgm:pt>
    <dgm:pt modelId="{2DFAEF31-D9DA-4193-A147-51931271297C}" type="pres">
      <dgm:prSet presAssocID="{E49447DD-489D-4924-B845-1F44E337A83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B1AF2-9333-4C8F-A6F8-689640ABB105}" type="pres">
      <dgm:prSet presAssocID="{E49447DD-489D-4924-B845-1F44E337A83B}" presName="wedge3" presStyleLbl="node1" presStyleIdx="2" presStyleCnt="4"/>
      <dgm:spPr/>
      <dgm:t>
        <a:bodyPr/>
        <a:lstStyle/>
        <a:p>
          <a:endParaRPr lang="en-US"/>
        </a:p>
      </dgm:t>
    </dgm:pt>
    <dgm:pt modelId="{8B5ECC01-8397-4398-A690-83C57180FE9F}" type="pres">
      <dgm:prSet presAssocID="{E49447DD-489D-4924-B845-1F44E337A83B}" presName="dummy3a" presStyleCnt="0"/>
      <dgm:spPr/>
    </dgm:pt>
    <dgm:pt modelId="{4F1E8313-42DD-4B09-9E0C-2ADC8CFAF937}" type="pres">
      <dgm:prSet presAssocID="{E49447DD-489D-4924-B845-1F44E337A83B}" presName="dummy3b" presStyleCnt="0"/>
      <dgm:spPr/>
    </dgm:pt>
    <dgm:pt modelId="{68449389-B60F-47D8-9B88-6BA2A6403311}" type="pres">
      <dgm:prSet presAssocID="{E49447DD-489D-4924-B845-1F44E337A83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3CEA4-61C3-4D7E-8C53-87925AC2964C}" type="pres">
      <dgm:prSet presAssocID="{E49447DD-489D-4924-B845-1F44E337A83B}" presName="wedge4" presStyleLbl="node1" presStyleIdx="3" presStyleCnt="4"/>
      <dgm:spPr/>
      <dgm:t>
        <a:bodyPr/>
        <a:lstStyle/>
        <a:p>
          <a:endParaRPr lang="en-US"/>
        </a:p>
      </dgm:t>
    </dgm:pt>
    <dgm:pt modelId="{46A5E95E-688D-4259-82D7-0490B8B4E960}" type="pres">
      <dgm:prSet presAssocID="{E49447DD-489D-4924-B845-1F44E337A83B}" presName="dummy4a" presStyleCnt="0"/>
      <dgm:spPr/>
    </dgm:pt>
    <dgm:pt modelId="{13770D61-E18E-485D-8ACF-310EF8E78809}" type="pres">
      <dgm:prSet presAssocID="{E49447DD-489D-4924-B845-1F44E337A83B}" presName="dummy4b" presStyleCnt="0"/>
      <dgm:spPr/>
    </dgm:pt>
    <dgm:pt modelId="{1171C4CC-525D-4FDA-8B6F-CF99DD616C29}" type="pres">
      <dgm:prSet presAssocID="{E49447DD-489D-4924-B845-1F44E337A83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DF66-F3C7-4587-97FC-523F5571E613}" type="pres">
      <dgm:prSet presAssocID="{B2DE3F28-56BE-48EF-84E0-1D760B507D7F}" presName="arrowWedge1" presStyleLbl="fgSibTrans2D1" presStyleIdx="0" presStyleCnt="4"/>
      <dgm:spPr/>
    </dgm:pt>
    <dgm:pt modelId="{FE927798-6A25-4527-9C69-744EB91EEEAE}" type="pres">
      <dgm:prSet presAssocID="{B8E9DE07-5F83-4102-9EAB-39172D1387D8}" presName="arrowWedge2" presStyleLbl="fgSibTrans2D1" presStyleIdx="1" presStyleCnt="4"/>
      <dgm:spPr/>
    </dgm:pt>
    <dgm:pt modelId="{A5BE0ABE-F37B-4030-A42B-CA78B8359D76}" type="pres">
      <dgm:prSet presAssocID="{4F28F8B9-39B7-4D08-9E55-4BEE270AF0B7}" presName="arrowWedge3" presStyleLbl="fgSibTrans2D1" presStyleIdx="2" presStyleCnt="4"/>
      <dgm:spPr/>
    </dgm:pt>
    <dgm:pt modelId="{9AA603EC-2EB9-44B3-8801-5779B7F7653C}" type="pres">
      <dgm:prSet presAssocID="{B011DE04-C645-4BA1-A4F3-76A3E821FDF8}" presName="arrowWedge4" presStyleLbl="fgSibTrans2D1" presStyleIdx="3" presStyleCnt="4"/>
      <dgm:spPr/>
    </dgm:pt>
  </dgm:ptLst>
  <dgm:cxnLst>
    <dgm:cxn modelId="{5D7290C0-0A9C-4757-AC41-08965779A382}" type="presOf" srcId="{4F570027-651D-4C7F-B4F4-FE9F362EC29F}" destId="{01401E51-C6CB-4D6B-B203-D025E00E3D6A}" srcOrd="0" destOrd="0" presId="urn:microsoft.com/office/officeart/2005/8/layout/cycle8"/>
    <dgm:cxn modelId="{C3409239-17F8-44A1-8504-38F552E90B75}" srcId="{E49447DD-489D-4924-B845-1F44E337A83B}" destId="{4A9EEAE8-B52B-4473-BEE7-E43344A4BD11}" srcOrd="0" destOrd="0" parTransId="{103939DE-4C69-492F-B067-0A4B727FDE68}" sibTransId="{B2DE3F28-56BE-48EF-84E0-1D760B507D7F}"/>
    <dgm:cxn modelId="{E225F995-B364-473D-8B1C-1C50607FB0A5}" type="presOf" srcId="{4A9EEAE8-B52B-4473-BEE7-E43344A4BD11}" destId="{E5A5AB9F-DB24-4875-8A22-BC8E27FD3151}" srcOrd="1" destOrd="0" presId="urn:microsoft.com/office/officeart/2005/8/layout/cycle8"/>
    <dgm:cxn modelId="{6B14084B-B5E5-474C-8A0D-BFBCC7AC865D}" srcId="{E49447DD-489D-4924-B845-1F44E337A83B}" destId="{552192C6-E178-4A12-B49C-E944B25C251F}" srcOrd="3" destOrd="0" parTransId="{0D457C94-8C6B-4408-A064-B649E6794D9B}" sibTransId="{B011DE04-C645-4BA1-A4F3-76A3E821FDF8}"/>
    <dgm:cxn modelId="{7931EAE0-10E9-4321-8660-4211C3CEDBB9}" type="presOf" srcId="{552192C6-E178-4A12-B49C-E944B25C251F}" destId="{1171C4CC-525D-4FDA-8B6F-CF99DD616C29}" srcOrd="1" destOrd="0" presId="urn:microsoft.com/office/officeart/2005/8/layout/cycle8"/>
    <dgm:cxn modelId="{5C3A9DED-5527-40D8-ABC8-8A59B25FC1B0}" type="presOf" srcId="{4787E10F-BB56-4F51-A0EC-CB9EFB414A3F}" destId="{68449389-B60F-47D8-9B88-6BA2A6403311}" srcOrd="1" destOrd="0" presId="urn:microsoft.com/office/officeart/2005/8/layout/cycle8"/>
    <dgm:cxn modelId="{D457646B-513F-4BBA-9123-37485FA06FEB}" type="presOf" srcId="{E49447DD-489D-4924-B845-1F44E337A83B}" destId="{2B19B937-C493-4E74-8B4D-8DD62BDA0B0F}" srcOrd="0" destOrd="0" presId="urn:microsoft.com/office/officeart/2005/8/layout/cycle8"/>
    <dgm:cxn modelId="{08E6BFEC-22B1-4245-AD57-E8604140DE1A}" type="presOf" srcId="{552192C6-E178-4A12-B49C-E944B25C251F}" destId="{9B13CEA4-61C3-4D7E-8C53-87925AC2964C}" srcOrd="0" destOrd="0" presId="urn:microsoft.com/office/officeart/2005/8/layout/cycle8"/>
    <dgm:cxn modelId="{7993C771-4AF0-4C5D-8A43-F30802FDAD9C}" type="presOf" srcId="{4787E10F-BB56-4F51-A0EC-CB9EFB414A3F}" destId="{1AEB1AF2-9333-4C8F-A6F8-689640ABB105}" srcOrd="0" destOrd="0" presId="urn:microsoft.com/office/officeart/2005/8/layout/cycle8"/>
    <dgm:cxn modelId="{5A2174F3-F3A4-4C88-B9DB-F6B57A86E152}" type="presOf" srcId="{4A9EEAE8-B52B-4473-BEE7-E43344A4BD11}" destId="{BCDDBBC8-DB45-4726-AE7B-D50DC83A23B9}" srcOrd="0" destOrd="0" presId="urn:microsoft.com/office/officeart/2005/8/layout/cycle8"/>
    <dgm:cxn modelId="{711708A6-C984-452F-8412-4BA0BBEECDCB}" type="presOf" srcId="{4F570027-651D-4C7F-B4F4-FE9F362EC29F}" destId="{2DFAEF31-D9DA-4193-A147-51931271297C}" srcOrd="1" destOrd="0" presId="urn:microsoft.com/office/officeart/2005/8/layout/cycle8"/>
    <dgm:cxn modelId="{9EDD6460-B5CC-48CE-BEEB-E5DC7D43F1DC}" srcId="{E49447DD-489D-4924-B845-1F44E337A83B}" destId="{4787E10F-BB56-4F51-A0EC-CB9EFB414A3F}" srcOrd="2" destOrd="0" parTransId="{0201AD1E-41F0-4C8E-AAC6-6BB564A9C560}" sibTransId="{4F28F8B9-39B7-4D08-9E55-4BEE270AF0B7}"/>
    <dgm:cxn modelId="{58D08ABA-CFC5-47A1-BD93-C06DEC434CA9}" srcId="{E49447DD-489D-4924-B845-1F44E337A83B}" destId="{4F570027-651D-4C7F-B4F4-FE9F362EC29F}" srcOrd="1" destOrd="0" parTransId="{5E699EA5-C3A1-4523-961F-03AA658253FC}" sibTransId="{B8E9DE07-5F83-4102-9EAB-39172D1387D8}"/>
    <dgm:cxn modelId="{06F477BA-14FB-41B6-8D77-EDCF1E2A30D2}" type="presParOf" srcId="{2B19B937-C493-4E74-8B4D-8DD62BDA0B0F}" destId="{BCDDBBC8-DB45-4726-AE7B-D50DC83A23B9}" srcOrd="0" destOrd="0" presId="urn:microsoft.com/office/officeart/2005/8/layout/cycle8"/>
    <dgm:cxn modelId="{1D67A036-1023-46A3-8FF1-30965D2ABA75}" type="presParOf" srcId="{2B19B937-C493-4E74-8B4D-8DD62BDA0B0F}" destId="{57997E40-6C3D-43EB-8839-B9BDD717245C}" srcOrd="1" destOrd="0" presId="urn:microsoft.com/office/officeart/2005/8/layout/cycle8"/>
    <dgm:cxn modelId="{C04B85CE-8BE4-4723-8C27-CF238E29B361}" type="presParOf" srcId="{2B19B937-C493-4E74-8B4D-8DD62BDA0B0F}" destId="{661833AC-9034-4C72-ADB6-75C0D7BA82D0}" srcOrd="2" destOrd="0" presId="urn:microsoft.com/office/officeart/2005/8/layout/cycle8"/>
    <dgm:cxn modelId="{58EBBB0E-1AEC-4C0D-9C5E-059DE546FA40}" type="presParOf" srcId="{2B19B937-C493-4E74-8B4D-8DD62BDA0B0F}" destId="{E5A5AB9F-DB24-4875-8A22-BC8E27FD3151}" srcOrd="3" destOrd="0" presId="urn:microsoft.com/office/officeart/2005/8/layout/cycle8"/>
    <dgm:cxn modelId="{D6FEB39D-01E3-4D16-8194-0C8C01D9D3B1}" type="presParOf" srcId="{2B19B937-C493-4E74-8B4D-8DD62BDA0B0F}" destId="{01401E51-C6CB-4D6B-B203-D025E00E3D6A}" srcOrd="4" destOrd="0" presId="urn:microsoft.com/office/officeart/2005/8/layout/cycle8"/>
    <dgm:cxn modelId="{8DADD93C-DC91-4719-97D7-4C990029AA78}" type="presParOf" srcId="{2B19B937-C493-4E74-8B4D-8DD62BDA0B0F}" destId="{E912DA07-675E-4623-92EF-AA448C8C872D}" srcOrd="5" destOrd="0" presId="urn:microsoft.com/office/officeart/2005/8/layout/cycle8"/>
    <dgm:cxn modelId="{5567FC17-0BAD-4AE8-B1A9-4BC2AAB4566E}" type="presParOf" srcId="{2B19B937-C493-4E74-8B4D-8DD62BDA0B0F}" destId="{C65EFB1F-A44E-4739-9B3F-E272CB244D9A}" srcOrd="6" destOrd="0" presId="urn:microsoft.com/office/officeart/2005/8/layout/cycle8"/>
    <dgm:cxn modelId="{1ADB9822-AC58-4EB4-B4E0-400C2024A754}" type="presParOf" srcId="{2B19B937-C493-4E74-8B4D-8DD62BDA0B0F}" destId="{2DFAEF31-D9DA-4193-A147-51931271297C}" srcOrd="7" destOrd="0" presId="urn:microsoft.com/office/officeart/2005/8/layout/cycle8"/>
    <dgm:cxn modelId="{503545E4-F377-4A5A-A576-06236751BABA}" type="presParOf" srcId="{2B19B937-C493-4E74-8B4D-8DD62BDA0B0F}" destId="{1AEB1AF2-9333-4C8F-A6F8-689640ABB105}" srcOrd="8" destOrd="0" presId="urn:microsoft.com/office/officeart/2005/8/layout/cycle8"/>
    <dgm:cxn modelId="{B5EEED9E-B5A1-487A-8AA3-AAB3811088E3}" type="presParOf" srcId="{2B19B937-C493-4E74-8B4D-8DD62BDA0B0F}" destId="{8B5ECC01-8397-4398-A690-83C57180FE9F}" srcOrd="9" destOrd="0" presId="urn:microsoft.com/office/officeart/2005/8/layout/cycle8"/>
    <dgm:cxn modelId="{0C1CB944-71FD-4ADA-8B4B-7C2B99667C06}" type="presParOf" srcId="{2B19B937-C493-4E74-8B4D-8DD62BDA0B0F}" destId="{4F1E8313-42DD-4B09-9E0C-2ADC8CFAF937}" srcOrd="10" destOrd="0" presId="urn:microsoft.com/office/officeart/2005/8/layout/cycle8"/>
    <dgm:cxn modelId="{C03E119E-A3D5-4C20-92D8-C1BFA56228F8}" type="presParOf" srcId="{2B19B937-C493-4E74-8B4D-8DD62BDA0B0F}" destId="{68449389-B60F-47D8-9B88-6BA2A6403311}" srcOrd="11" destOrd="0" presId="urn:microsoft.com/office/officeart/2005/8/layout/cycle8"/>
    <dgm:cxn modelId="{999A8964-5887-4F78-B372-562C8B1B6E94}" type="presParOf" srcId="{2B19B937-C493-4E74-8B4D-8DD62BDA0B0F}" destId="{9B13CEA4-61C3-4D7E-8C53-87925AC2964C}" srcOrd="12" destOrd="0" presId="urn:microsoft.com/office/officeart/2005/8/layout/cycle8"/>
    <dgm:cxn modelId="{87873437-CE42-42EE-953E-527923B4C139}" type="presParOf" srcId="{2B19B937-C493-4E74-8B4D-8DD62BDA0B0F}" destId="{46A5E95E-688D-4259-82D7-0490B8B4E960}" srcOrd="13" destOrd="0" presId="urn:microsoft.com/office/officeart/2005/8/layout/cycle8"/>
    <dgm:cxn modelId="{CD945986-7852-4A14-8435-CDD868F15AC4}" type="presParOf" srcId="{2B19B937-C493-4E74-8B4D-8DD62BDA0B0F}" destId="{13770D61-E18E-485D-8ACF-310EF8E78809}" srcOrd="14" destOrd="0" presId="urn:microsoft.com/office/officeart/2005/8/layout/cycle8"/>
    <dgm:cxn modelId="{19ED5929-AA2E-4078-AD3E-C6CAD1B7EDC3}" type="presParOf" srcId="{2B19B937-C493-4E74-8B4D-8DD62BDA0B0F}" destId="{1171C4CC-525D-4FDA-8B6F-CF99DD616C29}" srcOrd="15" destOrd="0" presId="urn:microsoft.com/office/officeart/2005/8/layout/cycle8"/>
    <dgm:cxn modelId="{C0962D44-209A-4103-81B8-A9751D1D66B6}" type="presParOf" srcId="{2B19B937-C493-4E74-8B4D-8DD62BDA0B0F}" destId="{5F45DF66-F3C7-4587-97FC-523F5571E613}" srcOrd="16" destOrd="0" presId="urn:microsoft.com/office/officeart/2005/8/layout/cycle8"/>
    <dgm:cxn modelId="{61085A93-AAA0-446C-A746-B4DA4E36ED11}" type="presParOf" srcId="{2B19B937-C493-4E74-8B4D-8DD62BDA0B0F}" destId="{FE927798-6A25-4527-9C69-744EB91EEEAE}" srcOrd="17" destOrd="0" presId="urn:microsoft.com/office/officeart/2005/8/layout/cycle8"/>
    <dgm:cxn modelId="{CE7E4F44-F0EF-4775-84DB-6EA39954FE74}" type="presParOf" srcId="{2B19B937-C493-4E74-8B4D-8DD62BDA0B0F}" destId="{A5BE0ABE-F37B-4030-A42B-CA78B8359D76}" srcOrd="18" destOrd="0" presId="urn:microsoft.com/office/officeart/2005/8/layout/cycle8"/>
    <dgm:cxn modelId="{54975A26-FE0E-45AC-92A6-A74F8A539425}" type="presParOf" srcId="{2B19B937-C493-4E74-8B4D-8DD62BDA0B0F}" destId="{9AA603EC-2EB9-44B3-8801-5779B7F7653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5FEEF-AA4D-4F46-A936-2CC765C7B3FA}" type="doc">
      <dgm:prSet loTypeId="urn:diagrams.loki3.com/BracketList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320B226-68CF-4AAF-881D-037A0C22AA35}">
      <dgm:prSet phldrT="[Text]" custT="1"/>
      <dgm:spPr/>
      <dgm:t>
        <a:bodyPr/>
        <a:lstStyle/>
        <a:p>
          <a:pPr algn="ctr"/>
          <a:r>
            <a:rPr lang="en-US" sz="1600" b="1" dirty="0">
              <a:latin typeface="Arial Narrow" panose="020B0606020202030204" pitchFamily="34" charset="0"/>
            </a:rPr>
            <a:t>Goal 11: </a:t>
          </a:r>
          <a:r>
            <a:rPr lang="id-ID" sz="1600" b="1" dirty="0">
              <a:latin typeface="Arial Narrow" panose="020B0606020202030204" pitchFamily="34" charset="0"/>
            </a:rPr>
            <a:t>Menjadikan kota dan permukiman inklusif, aman, tangguh dan berkelanjutan</a:t>
          </a:r>
          <a:endParaRPr lang="en-US" sz="1600" b="1" dirty="0">
            <a:latin typeface="Arial Narrow" panose="020B0606020202030204" pitchFamily="34" charset="0"/>
          </a:endParaRPr>
        </a:p>
      </dgm:t>
    </dgm:pt>
    <dgm:pt modelId="{F8DC3FC6-0F83-4932-A431-EAD014134F5D}" type="parTrans" cxnId="{B857B779-FFBA-46D2-905B-A3AD9057606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4A502B6-7376-443B-8C0A-20959CCAD31B}" type="sibTrans" cxnId="{B857B779-FFBA-46D2-905B-A3AD9057606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E0D23B0-E3AC-4A8E-821E-86077C1962E7}">
      <dgm:prSet phldrT="[Text]" custT="1"/>
      <dgm:spPr/>
      <dgm:t>
        <a:bodyPr/>
        <a:lstStyle/>
        <a:p>
          <a:r>
            <a:rPr lang="en-US" sz="1600" i="1" dirty="0">
              <a:latin typeface="Arial Narrow" panose="020B0606020202030204" pitchFamily="34" charset="0"/>
            </a:rPr>
            <a:t>Means of Implementation</a:t>
          </a:r>
        </a:p>
      </dgm:t>
    </dgm:pt>
    <dgm:pt modelId="{F3F7F6AB-90D9-4055-ADB5-3F3854D5F3FB}" type="parTrans" cxnId="{C408CB74-FAA2-406F-9DFA-79409D527A4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37A5D23-E2E9-480C-B823-BBC19A9C7CE1}" type="sibTrans" cxnId="{C408CB74-FAA2-406F-9DFA-79409D527A4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0A3E33E-30BD-465E-98B6-1CE70174067B}">
      <dgm:prSet phldrT="[Text]"/>
      <dgm:spPr/>
      <dgm:t>
        <a:bodyPr/>
        <a:lstStyle/>
        <a:p>
          <a:r>
            <a:rPr lang="en-US">
              <a:latin typeface="Arial Narrow" panose="020B0606020202030204" pitchFamily="34" charset="0"/>
            </a:rPr>
            <a:t>Mendukung hubungan positif di bidang ekonomi, sosial, dan lingkungan antara perkotaan, pinggiran kota, dan perdesaan dengan memperkuat perencanaan pembangunan nasional &amp; daerah.</a:t>
          </a:r>
          <a:endParaRPr lang="en-US" dirty="0">
            <a:latin typeface="Arial Narrow" panose="020B0606020202030204" pitchFamily="34" charset="0"/>
          </a:endParaRPr>
        </a:p>
      </dgm:t>
    </dgm:pt>
    <dgm:pt modelId="{84411170-294E-4779-93A5-A2981DC0A289}" type="parTrans" cxnId="{02F057CE-5B15-4C9F-97E2-C24953F5127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4659973-71B0-4699-95E5-E29A8BD4D23D}" type="sibTrans" cxnId="{02F057CE-5B15-4C9F-97E2-C24953F5127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0A61A48-5FE7-4DBD-96F0-C21ACA2B0FFF}">
      <dgm:prSet phldrT="[Text]"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tahun</a:t>
          </a:r>
          <a:r>
            <a:rPr lang="en-US" dirty="0">
              <a:latin typeface="Arial Narrow" panose="020B0606020202030204" pitchFamily="34" charset="0"/>
            </a:rPr>
            <a:t> 2030, </a:t>
          </a:r>
          <a:r>
            <a:rPr lang="en-US" dirty="0" err="1">
              <a:latin typeface="Arial Narrow" panose="020B0606020202030204" pitchFamily="34" charset="0"/>
            </a:rPr>
            <a:t>menjamin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akses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bagi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semua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terhadap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perumahan</a:t>
          </a:r>
          <a:r>
            <a:rPr lang="en-US" dirty="0">
              <a:latin typeface="Arial Narrow" panose="020B0606020202030204" pitchFamily="34" charset="0"/>
            </a:rPr>
            <a:t> yang </a:t>
          </a:r>
          <a:r>
            <a:rPr lang="en-US" dirty="0" err="1">
              <a:latin typeface="Arial Narrow" panose="020B0606020202030204" pitchFamily="34" charset="0"/>
            </a:rPr>
            <a:t>layak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aman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terjangkau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termasuk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penataan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kawasan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kumuh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serta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akses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terhadap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pelayanan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dasar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perkotaan</a:t>
          </a:r>
          <a:endParaRPr lang="en-US" dirty="0">
            <a:latin typeface="Arial Narrow" panose="020B0606020202030204" pitchFamily="34" charset="0"/>
          </a:endParaRPr>
        </a:p>
      </dgm:t>
    </dgm:pt>
    <dgm:pt modelId="{1629864D-DCF7-4D0C-9E40-E69820F047A2}" type="parTrans" cxnId="{EC0AAB44-0BBF-4017-928C-4DFB9BE17C4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350CF24-076D-4036-B9A5-D3803049536E}" type="sibTrans" cxnId="{EC0AAB44-0BBF-4017-928C-4DFB9BE17C4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E7058A0-B4D4-4A46-AEF4-2439B37B68D7}">
      <dgm:prSet phldrT="[Text]"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Mempromosikan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menjaga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warisan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budaya</a:t>
          </a:r>
          <a:r>
            <a:rPr lang="en-US" b="1" dirty="0">
              <a:latin typeface="Arial Narrow" panose="020B0606020202030204" pitchFamily="34" charset="0"/>
            </a:rPr>
            <a:t> dunia </a:t>
          </a:r>
          <a:r>
            <a:rPr lang="en-US" b="1" dirty="0" err="1">
              <a:latin typeface="Arial Narrow" panose="020B0606020202030204" pitchFamily="34" charset="0"/>
            </a:rPr>
            <a:t>dan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warisan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alam</a:t>
          </a:r>
          <a:r>
            <a:rPr lang="en-US" b="1" dirty="0">
              <a:latin typeface="Arial Narrow" panose="020B0606020202030204" pitchFamily="34" charset="0"/>
            </a:rPr>
            <a:t> dunia</a:t>
          </a:r>
          <a:r>
            <a:rPr lang="en-US" dirty="0">
              <a:latin typeface="Arial Narrow" panose="020B0606020202030204" pitchFamily="34" charset="0"/>
            </a:rPr>
            <a:t>. 	</a:t>
          </a:r>
        </a:p>
      </dgm:t>
    </dgm:pt>
    <dgm:pt modelId="{E4583B3E-1CAF-4C1C-9D3B-653AC50712D3}" type="parTrans" cxnId="{50725007-696D-4C8A-8BC8-1910FA6B4A4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3C4A137-EB47-43F3-B2E0-D0EDA38B4DB2}" type="sibTrans" cxnId="{50725007-696D-4C8A-8BC8-1910FA6B4A4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7C95683-D226-41B8-9CB3-4CF84EA0DD5E}">
      <dgm:prSet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tahun</a:t>
          </a:r>
          <a:r>
            <a:rPr lang="en-US" dirty="0">
              <a:latin typeface="Arial Narrow" panose="020B0606020202030204" pitchFamily="34" charset="0"/>
            </a:rPr>
            <a:t> 2030, </a:t>
          </a:r>
          <a:r>
            <a:rPr lang="en-US" dirty="0" err="1">
              <a:latin typeface="Arial Narrow" panose="020B0606020202030204" pitchFamily="34" charset="0"/>
            </a:rPr>
            <a:t>menyediakan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akses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terhadap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sistem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transportasi</a:t>
          </a:r>
          <a:r>
            <a:rPr lang="en-US" b="1" dirty="0">
              <a:latin typeface="Arial Narrow" panose="020B0606020202030204" pitchFamily="34" charset="0"/>
            </a:rPr>
            <a:t> yang </a:t>
          </a:r>
          <a:r>
            <a:rPr lang="en-US" b="1" dirty="0" err="1">
              <a:latin typeface="Arial Narrow" panose="020B0606020202030204" pitchFamily="34" charset="0"/>
            </a:rPr>
            <a:t>aman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terjangkau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mudah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diakses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berkelanjutan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untuk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semua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meningkatkan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keselamatan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lalu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lintas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terutama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dengan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memperluas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jangkauan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transportasi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umum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dengan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memberi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perhatian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khusus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kebutuhan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mereka</a:t>
          </a:r>
          <a:r>
            <a:rPr lang="en-US" dirty="0">
              <a:latin typeface="Arial Narrow" panose="020B0606020202030204" pitchFamily="34" charset="0"/>
            </a:rPr>
            <a:t> yang </a:t>
          </a:r>
          <a:r>
            <a:rPr lang="en-US" dirty="0" err="1">
              <a:latin typeface="Arial Narrow" panose="020B0606020202030204" pitchFamily="34" charset="0"/>
            </a:rPr>
            <a:t>berada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dalam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situasi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rentan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perempuan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anak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penyandang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difabilitas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orang </a:t>
          </a:r>
          <a:r>
            <a:rPr lang="en-US" dirty="0" err="1">
              <a:latin typeface="Arial Narrow" panose="020B0606020202030204" pitchFamily="34" charset="0"/>
            </a:rPr>
            <a:t>tua</a:t>
          </a:r>
          <a:r>
            <a:rPr lang="en-US" dirty="0">
              <a:latin typeface="Arial Narrow" panose="020B0606020202030204" pitchFamily="34" charset="0"/>
            </a:rPr>
            <a:t>. </a:t>
          </a:r>
        </a:p>
      </dgm:t>
    </dgm:pt>
    <dgm:pt modelId="{1395F33E-1922-48AF-86F9-EE5B479E7A63}" type="parTrans" cxnId="{EC667AD9-5288-4C76-B1C8-4E6A2D953024}">
      <dgm:prSet/>
      <dgm:spPr/>
      <dgm:t>
        <a:bodyPr/>
        <a:lstStyle/>
        <a:p>
          <a:endParaRPr lang="en-US"/>
        </a:p>
      </dgm:t>
    </dgm:pt>
    <dgm:pt modelId="{92127E8D-BFF7-426B-8537-A41DBAF23EAB}" type="sibTrans" cxnId="{EC667AD9-5288-4C76-B1C8-4E6A2D953024}">
      <dgm:prSet/>
      <dgm:spPr/>
      <dgm:t>
        <a:bodyPr/>
        <a:lstStyle/>
        <a:p>
          <a:endParaRPr lang="en-US"/>
        </a:p>
      </dgm:t>
    </dgm:pt>
    <dgm:pt modelId="{0A3D654C-67F2-42CE-AD00-8F5B498DDFF5}">
      <dgm:prSet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Pada tahun 2030, memperkuat </a:t>
          </a:r>
          <a:r>
            <a:rPr lang="en-US" b="1" dirty="0" err="1">
              <a:latin typeface="Arial Narrow" panose="020B0606020202030204" pitchFamily="34" charset="0"/>
            </a:rPr>
            <a:t>urbanisasi yang inklusif dan berkelanjutan</a:t>
          </a:r>
          <a:r>
            <a:rPr lang="en-US" dirty="0" err="1">
              <a:latin typeface="Arial Narrow" panose="020B0606020202030204" pitchFamily="34" charset="0"/>
            </a:rPr>
            <a:t> serta kapasitas partisipasi, perencanaan penanganan permukiman yang berkelanjutan dan terintegrasi di semua negara. 	</a:t>
          </a:r>
        </a:p>
      </dgm:t>
    </dgm:pt>
    <dgm:pt modelId="{B0013A0C-E3A4-4DF7-8D1C-3CE5D34058B0}" type="parTrans" cxnId="{A7BF60F4-48BD-495A-8A57-9E6BD69FA0DA}">
      <dgm:prSet/>
      <dgm:spPr/>
      <dgm:t>
        <a:bodyPr/>
        <a:lstStyle/>
        <a:p>
          <a:endParaRPr lang="en-US"/>
        </a:p>
      </dgm:t>
    </dgm:pt>
    <dgm:pt modelId="{31B1491E-215C-4DAB-85F7-C0747ACFE7C6}" type="sibTrans" cxnId="{A7BF60F4-48BD-495A-8A57-9E6BD69FA0DA}">
      <dgm:prSet/>
      <dgm:spPr/>
      <dgm:t>
        <a:bodyPr/>
        <a:lstStyle/>
        <a:p>
          <a:endParaRPr lang="en-US"/>
        </a:p>
      </dgm:t>
    </dgm:pt>
    <dgm:pt modelId="{03904F44-2300-417D-83F1-62EB36BF7AFB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Pada tahun 2030, secara </a:t>
          </a:r>
          <a:r>
            <a:rPr lang="en-US" b="1" dirty="0">
              <a:latin typeface="Arial Narrow" panose="020B0606020202030204" pitchFamily="34" charset="0"/>
            </a:rPr>
            <a:t>signifikan mengurangi jumlah kematian dan jumlah orang terdampak</a:t>
          </a:r>
          <a:r>
            <a:rPr lang="en-US" dirty="0">
              <a:latin typeface="Arial Narrow" panose="020B0606020202030204" pitchFamily="34" charset="0"/>
            </a:rPr>
            <a:t>, dan secara substansial mengurangi kerugian ekonomi relatif terhadap PDB global yang disebabkan oleh </a:t>
          </a:r>
          <a:r>
            <a:rPr lang="en-US" b="1" dirty="0">
              <a:latin typeface="Arial Narrow" panose="020B0606020202030204" pitchFamily="34" charset="0"/>
            </a:rPr>
            <a:t>bencana</a:t>
          </a:r>
          <a:r>
            <a:rPr lang="en-US" dirty="0">
              <a:latin typeface="Arial Narrow" panose="020B0606020202030204" pitchFamily="34" charset="0"/>
            </a:rPr>
            <a:t>, dengan fokus melindungi orang miskin dan orang-orang dalam situasi rentan. </a:t>
          </a:r>
        </a:p>
      </dgm:t>
    </dgm:pt>
    <dgm:pt modelId="{ED6BC96B-2DFC-45FA-A044-67D901CE38B9}" type="parTrans" cxnId="{1BBFD22A-E49C-480E-9528-76D83044DF3A}">
      <dgm:prSet/>
      <dgm:spPr/>
      <dgm:t>
        <a:bodyPr/>
        <a:lstStyle/>
        <a:p>
          <a:endParaRPr lang="en-US"/>
        </a:p>
      </dgm:t>
    </dgm:pt>
    <dgm:pt modelId="{D52E5FED-BEA7-4639-8111-219C3EBBD9A1}" type="sibTrans" cxnId="{1BBFD22A-E49C-480E-9528-76D83044DF3A}">
      <dgm:prSet/>
      <dgm:spPr/>
      <dgm:t>
        <a:bodyPr/>
        <a:lstStyle/>
        <a:p>
          <a:endParaRPr lang="en-US"/>
        </a:p>
      </dgm:t>
    </dgm:pt>
    <dgm:pt modelId="{5B6B5527-65E8-4D87-B74F-5096C543A98D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Pada tahun 2030, mengurangi dampak </a:t>
          </a:r>
          <a:r>
            <a:rPr lang="en-US" dirty="0" err="1">
              <a:latin typeface="Arial Narrow" panose="020B0606020202030204" pitchFamily="34" charset="0"/>
            </a:rPr>
            <a:t>lingkungan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perkotaan</a:t>
          </a:r>
          <a:r>
            <a:rPr lang="en-US" dirty="0">
              <a:latin typeface="Arial Narrow" panose="020B0606020202030204" pitchFamily="34" charset="0"/>
            </a:rPr>
            <a:t> per </a:t>
          </a:r>
          <a:r>
            <a:rPr lang="en-US" dirty="0" err="1">
              <a:latin typeface="Arial Narrow" panose="020B0606020202030204" pitchFamily="34" charset="0"/>
            </a:rPr>
            <a:t>kapita</a:t>
          </a:r>
          <a:r>
            <a:rPr lang="en-US" dirty="0">
              <a:latin typeface="Arial Narrow" panose="020B0606020202030204" pitchFamily="34" charset="0"/>
            </a:rPr>
            <a:t> yang </a:t>
          </a:r>
          <a:r>
            <a:rPr lang="en-US" dirty="0" err="1">
              <a:latin typeface="Arial Narrow" panose="020B0606020202030204" pitchFamily="34" charset="0"/>
            </a:rPr>
            <a:t>merugikan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termasuk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dengan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memberi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perhatian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khusus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kualitas</a:t>
          </a:r>
          <a:r>
            <a:rPr lang="en-US" b="1" dirty="0">
              <a:latin typeface="Arial Narrow" panose="020B0606020202030204" pitchFamily="34" charset="0"/>
            </a:rPr>
            <a:t> </a:t>
          </a:r>
          <a:r>
            <a:rPr lang="en-US" b="1" dirty="0" err="1">
              <a:latin typeface="Arial Narrow" panose="020B0606020202030204" pitchFamily="34" charset="0"/>
            </a:rPr>
            <a:t>udara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termasuk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b="1" dirty="0">
              <a:latin typeface="Arial Narrow" panose="020B0606020202030204" pitchFamily="34" charset="0"/>
            </a:rPr>
            <a:t>penanganan sampah </a:t>
          </a:r>
          <a:r>
            <a:rPr lang="en-US" b="1" dirty="0" err="1">
              <a:latin typeface="Arial Narrow" panose="020B0606020202030204" pitchFamily="34" charset="0"/>
            </a:rPr>
            <a:t>kota</a:t>
          </a:r>
          <a:r>
            <a:rPr lang="en-US" b="1" dirty="0">
              <a:latin typeface="Arial Narrow" panose="020B0606020202030204" pitchFamily="34" charset="0"/>
            </a:rPr>
            <a:t> </a:t>
          </a:r>
          <a:endParaRPr lang="en-US" dirty="0">
            <a:latin typeface="Arial Narrow" panose="020B0606020202030204" pitchFamily="34" charset="0"/>
          </a:endParaRPr>
        </a:p>
      </dgm:t>
    </dgm:pt>
    <dgm:pt modelId="{AAD150D1-DF0E-4746-B89B-EBE606FA8881}" type="parTrans" cxnId="{11C2DA7F-A7D8-4DC5-9820-96C57FCF3A89}">
      <dgm:prSet/>
      <dgm:spPr/>
      <dgm:t>
        <a:bodyPr/>
        <a:lstStyle/>
        <a:p>
          <a:endParaRPr lang="en-US"/>
        </a:p>
      </dgm:t>
    </dgm:pt>
    <dgm:pt modelId="{EFBE2F84-F5F4-4FF6-BF42-F69A2C5064FE}" type="sibTrans" cxnId="{11C2DA7F-A7D8-4DC5-9820-96C57FCF3A89}">
      <dgm:prSet/>
      <dgm:spPr/>
      <dgm:t>
        <a:bodyPr/>
        <a:lstStyle/>
        <a:p>
          <a:endParaRPr lang="en-US"/>
        </a:p>
      </dgm:t>
    </dgm:pt>
    <dgm:pt modelId="{60CD1789-0263-4786-8272-E2E95821E3DE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Pada tahun 2030, menyediakan </a:t>
          </a:r>
          <a:r>
            <a:rPr lang="en-US" b="1" dirty="0">
              <a:latin typeface="Arial Narrow" panose="020B0606020202030204" pitchFamily="34" charset="0"/>
            </a:rPr>
            <a:t>ruang publik dan ruang terbuka hija</a:t>
          </a:r>
          <a:r>
            <a:rPr lang="en-US" dirty="0">
              <a:latin typeface="Arial Narrow" panose="020B0606020202030204" pitchFamily="34" charset="0"/>
            </a:rPr>
            <a:t>u yang aman, inklusif dan mudah dijangkau terutama untuk perempuan dan anak, manula dan penyandang difabilitas. 	</a:t>
          </a:r>
        </a:p>
      </dgm:t>
    </dgm:pt>
    <dgm:pt modelId="{737C58EA-D8B3-45D5-9820-08AF96585B25}" type="parTrans" cxnId="{CE7549B1-6E0E-4879-B326-9F6A9AD379BA}">
      <dgm:prSet/>
      <dgm:spPr/>
      <dgm:t>
        <a:bodyPr/>
        <a:lstStyle/>
        <a:p>
          <a:endParaRPr lang="en-US"/>
        </a:p>
      </dgm:t>
    </dgm:pt>
    <dgm:pt modelId="{DD8F5FE6-C0F4-4BD0-8F1F-EA5F4E3D61EF}" type="sibTrans" cxnId="{CE7549B1-6E0E-4879-B326-9F6A9AD379BA}">
      <dgm:prSet/>
      <dgm:spPr/>
      <dgm:t>
        <a:bodyPr/>
        <a:lstStyle/>
        <a:p>
          <a:endParaRPr lang="en-US"/>
        </a:p>
      </dgm:t>
    </dgm:pt>
    <dgm:pt modelId="{DD80E925-53D2-449B-AFF8-95409E0B04E9}">
      <dgm:prSet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tahun</a:t>
          </a:r>
          <a:r>
            <a:rPr lang="en-US" dirty="0">
              <a:latin typeface="Arial Narrow" panose="020B0606020202030204" pitchFamily="34" charset="0"/>
            </a:rPr>
            <a:t> 2020, </a:t>
          </a:r>
          <a:r>
            <a:rPr lang="en-US" dirty="0" err="1">
              <a:latin typeface="Arial Narrow" panose="020B0606020202030204" pitchFamily="34" charset="0"/>
            </a:rPr>
            <a:t>secara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substansial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meningkatkan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jumlah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perkotaan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permukiman</a:t>
          </a:r>
          <a:r>
            <a:rPr lang="en-US" dirty="0">
              <a:latin typeface="Arial Narrow" panose="020B0606020202030204" pitchFamily="34" charset="0"/>
            </a:rPr>
            <a:t> yang </a:t>
          </a:r>
          <a:r>
            <a:rPr lang="en-US" dirty="0" err="1">
              <a:latin typeface="Arial Narrow" panose="020B0606020202030204" pitchFamily="34" charset="0"/>
            </a:rPr>
            <a:t>mengadopsi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menetapkan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kebijakan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rencana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terpadu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menuju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inklusi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efisiensi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sumber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daya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mitigasi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adaptasi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perubahan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iklim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ketahanan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terhadap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bencana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membangun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sesuai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dengan</a:t>
          </a:r>
          <a:r>
            <a:rPr lang="en-US" dirty="0">
              <a:latin typeface="Arial Narrow" panose="020B0606020202030204" pitchFamily="34" charset="0"/>
            </a:rPr>
            <a:t> Sendai Framework </a:t>
          </a:r>
          <a:r>
            <a:rPr lang="en-US" dirty="0" err="1">
              <a:latin typeface="Arial Narrow" panose="020B0606020202030204" pitchFamily="34" charset="0"/>
            </a:rPr>
            <a:t>untuk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Reduksi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Risiko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Bencana</a:t>
          </a:r>
          <a:r>
            <a:rPr lang="en-US" dirty="0">
              <a:latin typeface="Arial Narrow" panose="020B0606020202030204" pitchFamily="34" charset="0"/>
            </a:rPr>
            <a:t> 2015-20130, </a:t>
          </a:r>
          <a:r>
            <a:rPr lang="en-US" dirty="0" err="1">
              <a:latin typeface="Arial Narrow" panose="020B0606020202030204" pitchFamily="34" charset="0"/>
            </a:rPr>
            <a:t>serta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mengimplementasikan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manajemen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risiko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bencana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setiap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tingkatan</a:t>
          </a:r>
          <a:endParaRPr lang="en-US" dirty="0">
            <a:latin typeface="Arial Narrow" panose="020B0606020202030204" pitchFamily="34" charset="0"/>
          </a:endParaRPr>
        </a:p>
      </dgm:t>
    </dgm:pt>
    <dgm:pt modelId="{6EEB519E-2B07-4E85-88CA-7BBC5E5992F1}" type="parTrans" cxnId="{DBC247C3-3FDC-4BA3-9982-03C3C599877F}">
      <dgm:prSet/>
      <dgm:spPr/>
      <dgm:t>
        <a:bodyPr/>
        <a:lstStyle/>
        <a:p>
          <a:endParaRPr lang="id-ID"/>
        </a:p>
      </dgm:t>
    </dgm:pt>
    <dgm:pt modelId="{BCFB477E-DC8D-4EA3-A54B-EA3500CB025B}" type="sibTrans" cxnId="{DBC247C3-3FDC-4BA3-9982-03C3C599877F}">
      <dgm:prSet/>
      <dgm:spPr/>
      <dgm:t>
        <a:bodyPr/>
        <a:lstStyle/>
        <a:p>
          <a:endParaRPr lang="id-ID"/>
        </a:p>
      </dgm:t>
    </dgm:pt>
    <dgm:pt modelId="{8D62E341-CA5B-4E35-9FCE-35F0927B4A98}">
      <dgm:prSet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Mendukung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negara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belum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berkembang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meliputi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bantuan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finansial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teknis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dalam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membangun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bangunan</a:t>
          </a:r>
          <a:r>
            <a:rPr lang="en-US" dirty="0">
              <a:latin typeface="Arial Narrow" panose="020B0606020202030204" pitchFamily="34" charset="0"/>
            </a:rPr>
            <a:t> yang </a:t>
          </a:r>
          <a:r>
            <a:rPr lang="en-US" dirty="0" err="1">
              <a:latin typeface="Arial Narrow" panose="020B0606020202030204" pitchFamily="34" charset="0"/>
            </a:rPr>
            <a:t>berkelanjutan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berketahanan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dengan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memanfaatkan</a:t>
          </a:r>
          <a:r>
            <a:rPr lang="en-US" dirty="0">
              <a:latin typeface="Arial Narrow" panose="020B0606020202030204" pitchFamily="34" charset="0"/>
            </a:rPr>
            <a:t> material </a:t>
          </a:r>
          <a:r>
            <a:rPr lang="en-US" dirty="0" err="1">
              <a:latin typeface="Arial Narrow" panose="020B0606020202030204" pitchFamily="34" charset="0"/>
            </a:rPr>
            <a:t>lokal</a:t>
          </a:r>
          <a:endParaRPr lang="en-US" dirty="0">
            <a:latin typeface="Arial Narrow" panose="020B0606020202030204" pitchFamily="34" charset="0"/>
          </a:endParaRPr>
        </a:p>
      </dgm:t>
    </dgm:pt>
    <dgm:pt modelId="{BDCA134A-33B1-4A2C-A96F-4D7D9449533E}" type="parTrans" cxnId="{85839057-5ECA-48BE-89B3-DB02BF0E7CFD}">
      <dgm:prSet/>
      <dgm:spPr/>
      <dgm:t>
        <a:bodyPr/>
        <a:lstStyle/>
        <a:p>
          <a:endParaRPr lang="id-ID"/>
        </a:p>
      </dgm:t>
    </dgm:pt>
    <dgm:pt modelId="{3AD710DF-BEDB-4297-9197-5C01A45D22BB}" type="sibTrans" cxnId="{85839057-5ECA-48BE-89B3-DB02BF0E7CFD}">
      <dgm:prSet/>
      <dgm:spPr/>
      <dgm:t>
        <a:bodyPr/>
        <a:lstStyle/>
        <a:p>
          <a:endParaRPr lang="id-ID"/>
        </a:p>
      </dgm:t>
    </dgm:pt>
    <dgm:pt modelId="{9120041D-C594-49B4-86FF-67CDF305C39B}" type="pres">
      <dgm:prSet presAssocID="{3515FEEF-AA4D-4F46-A936-2CC765C7B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23439-83C6-4450-8620-A33F335F2E05}" type="pres">
      <dgm:prSet presAssocID="{1320B226-68CF-4AAF-881D-037A0C22AA35}" presName="linNode" presStyleCnt="0"/>
      <dgm:spPr/>
    </dgm:pt>
    <dgm:pt modelId="{DEA54256-A53B-49FE-A3A4-48BD83B5F52E}" type="pres">
      <dgm:prSet presAssocID="{1320B226-68CF-4AAF-881D-037A0C22AA35}" presName="parTx" presStyleLbl="revTx" presStyleIdx="0" presStyleCnt="2" custScaleX="63638" custScaleY="127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48D7A-2B60-4262-9636-4AFD0AE79EA5}" type="pres">
      <dgm:prSet presAssocID="{1320B226-68CF-4AAF-881D-037A0C22AA35}" presName="bracket" presStyleLbl="parChTrans1D1" presStyleIdx="0" presStyleCnt="2"/>
      <dgm:spPr/>
    </dgm:pt>
    <dgm:pt modelId="{C3075D77-A026-4E67-AD2F-B0B6496F715F}" type="pres">
      <dgm:prSet presAssocID="{1320B226-68CF-4AAF-881D-037A0C22AA35}" presName="spH" presStyleCnt="0"/>
      <dgm:spPr/>
    </dgm:pt>
    <dgm:pt modelId="{AF907396-27B7-403C-8E8E-7AA81A4BA59B}" type="pres">
      <dgm:prSet presAssocID="{1320B226-68CF-4AAF-881D-037A0C22AA35}" presName="desTx" presStyleLbl="node1" presStyleIdx="0" presStyleCnt="2" custScaleX="111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25E0-14DD-49CC-A943-DBCE8A51B4C6}" type="pres">
      <dgm:prSet presAssocID="{D4A502B6-7376-443B-8C0A-20959CCAD31B}" presName="spV" presStyleCnt="0"/>
      <dgm:spPr/>
    </dgm:pt>
    <dgm:pt modelId="{95205667-6147-4DA7-AFC7-27F293D51ADB}" type="pres">
      <dgm:prSet presAssocID="{4E0D23B0-E3AC-4A8E-821E-86077C1962E7}" presName="linNode" presStyleCnt="0"/>
      <dgm:spPr/>
    </dgm:pt>
    <dgm:pt modelId="{8717CE34-CF8F-44FE-879B-BEDE3A4A09AF}" type="pres">
      <dgm:prSet presAssocID="{4E0D23B0-E3AC-4A8E-821E-86077C1962E7}" presName="parTx" presStyleLbl="revTx" presStyleIdx="1" presStyleCnt="2" custScaleX="64028" custScaleY="166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FE81-1BE5-4F21-B75D-033516BEF9DD}" type="pres">
      <dgm:prSet presAssocID="{4E0D23B0-E3AC-4A8E-821E-86077C1962E7}" presName="bracket" presStyleLbl="parChTrans1D1" presStyleIdx="1" presStyleCnt="2"/>
      <dgm:spPr/>
    </dgm:pt>
    <dgm:pt modelId="{963BF340-BBFC-48E6-89DC-B4116E18B8B6}" type="pres">
      <dgm:prSet presAssocID="{4E0D23B0-E3AC-4A8E-821E-86077C1962E7}" presName="spH" presStyleCnt="0"/>
      <dgm:spPr/>
    </dgm:pt>
    <dgm:pt modelId="{AC66E9FB-E42C-402C-A49C-0613407CBEAA}" type="pres">
      <dgm:prSet presAssocID="{4E0D23B0-E3AC-4A8E-821E-86077C1962E7}" presName="desTx" presStyleLbl="node1" presStyleIdx="1" presStyleCnt="2" custScaleX="110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F31472-FBA5-4BE4-8857-4C6BF6887B82}" type="presOf" srcId="{5B6B5527-65E8-4D87-B74F-5096C543A98D}" destId="{AF907396-27B7-403C-8E8E-7AA81A4BA59B}" srcOrd="0" destOrd="5" presId="urn:diagrams.loki3.com/BracketList#2"/>
    <dgm:cxn modelId="{C408CB74-FAA2-406F-9DFA-79409D527A45}" srcId="{3515FEEF-AA4D-4F46-A936-2CC765C7B3FA}" destId="{4E0D23B0-E3AC-4A8E-821E-86077C1962E7}" srcOrd="1" destOrd="0" parTransId="{F3F7F6AB-90D9-4055-ADB5-3F3854D5F3FB}" sibTransId="{137A5D23-E2E9-480C-B823-BBC19A9C7CE1}"/>
    <dgm:cxn modelId="{EC667AD9-5288-4C76-B1C8-4E6A2D953024}" srcId="{1320B226-68CF-4AAF-881D-037A0C22AA35}" destId="{97C95683-D226-41B8-9CB3-4CF84EA0DD5E}" srcOrd="1" destOrd="0" parTransId="{1395F33E-1922-48AF-86F9-EE5B479E7A63}" sibTransId="{92127E8D-BFF7-426B-8537-A41DBAF23EAB}"/>
    <dgm:cxn modelId="{A7BF60F4-48BD-495A-8A57-9E6BD69FA0DA}" srcId="{1320B226-68CF-4AAF-881D-037A0C22AA35}" destId="{0A3D654C-67F2-42CE-AD00-8F5B498DDFF5}" srcOrd="2" destOrd="0" parTransId="{B0013A0C-E3A4-4DF7-8D1C-3CE5D34058B0}" sibTransId="{31B1491E-215C-4DAB-85F7-C0747ACFE7C6}"/>
    <dgm:cxn modelId="{39312244-9669-4878-9D8A-6F8FD53EF0F0}" type="presOf" srcId="{8D62E341-CA5B-4E35-9FCE-35F0927B4A98}" destId="{AC66E9FB-E42C-402C-A49C-0613407CBEAA}" srcOrd="0" destOrd="2" presId="urn:diagrams.loki3.com/BracketList#2"/>
    <dgm:cxn modelId="{B2BA34B5-E80C-4FE5-8725-FAC92BC2E2E0}" type="presOf" srcId="{60CD1789-0263-4786-8272-E2E95821E3DE}" destId="{AF907396-27B7-403C-8E8E-7AA81A4BA59B}" srcOrd="0" destOrd="6" presId="urn:diagrams.loki3.com/BracketList#2"/>
    <dgm:cxn modelId="{9958EEF8-D714-4160-8DBF-BAD1EFB502A7}" type="presOf" srcId="{97C95683-D226-41B8-9CB3-4CF84EA0DD5E}" destId="{AF907396-27B7-403C-8E8E-7AA81A4BA59B}" srcOrd="0" destOrd="1" presId="urn:diagrams.loki3.com/BracketList#2"/>
    <dgm:cxn modelId="{02F057CE-5B15-4C9F-97E2-C24953F51277}" srcId="{4E0D23B0-E3AC-4A8E-821E-86077C1962E7}" destId="{20A3E33E-30BD-465E-98B6-1CE70174067B}" srcOrd="0" destOrd="0" parTransId="{84411170-294E-4779-93A5-A2981DC0A289}" sibTransId="{94659973-71B0-4699-95E5-E29A8BD4D23D}"/>
    <dgm:cxn modelId="{B857B779-FFBA-46D2-905B-A3AD90576062}" srcId="{3515FEEF-AA4D-4F46-A936-2CC765C7B3FA}" destId="{1320B226-68CF-4AAF-881D-037A0C22AA35}" srcOrd="0" destOrd="0" parTransId="{F8DC3FC6-0F83-4932-A431-EAD014134F5D}" sibTransId="{D4A502B6-7376-443B-8C0A-20959CCAD31B}"/>
    <dgm:cxn modelId="{A866B3B7-F615-4455-A28E-BF5D1C49F2BC}" type="presOf" srcId="{3515FEEF-AA4D-4F46-A936-2CC765C7B3FA}" destId="{9120041D-C594-49B4-86FF-67CDF305C39B}" srcOrd="0" destOrd="0" presId="urn:diagrams.loki3.com/BracketList#2"/>
    <dgm:cxn modelId="{4A397C2D-B306-4045-995C-9FED42E7D1A8}" type="presOf" srcId="{CE7058A0-B4D4-4A46-AEF4-2439B37B68D7}" destId="{AF907396-27B7-403C-8E8E-7AA81A4BA59B}" srcOrd="0" destOrd="3" presId="urn:diagrams.loki3.com/BracketList#2"/>
    <dgm:cxn modelId="{85839057-5ECA-48BE-89B3-DB02BF0E7CFD}" srcId="{4E0D23B0-E3AC-4A8E-821E-86077C1962E7}" destId="{8D62E341-CA5B-4E35-9FCE-35F0927B4A98}" srcOrd="2" destOrd="0" parTransId="{BDCA134A-33B1-4A2C-A96F-4D7D9449533E}" sibTransId="{3AD710DF-BEDB-4297-9197-5C01A45D22BB}"/>
    <dgm:cxn modelId="{F3A4701B-470F-47A0-85B8-FBA3EFC0BACC}" type="presOf" srcId="{20A3E33E-30BD-465E-98B6-1CE70174067B}" destId="{AC66E9FB-E42C-402C-A49C-0613407CBEAA}" srcOrd="0" destOrd="0" presId="urn:diagrams.loki3.com/BracketList#2"/>
    <dgm:cxn modelId="{50725007-696D-4C8A-8BC8-1910FA6B4A47}" srcId="{1320B226-68CF-4AAF-881D-037A0C22AA35}" destId="{CE7058A0-B4D4-4A46-AEF4-2439B37B68D7}" srcOrd="3" destOrd="0" parTransId="{E4583B3E-1CAF-4C1C-9D3B-653AC50712D3}" sibTransId="{33C4A137-EB47-43F3-B2E0-D0EDA38B4DB2}"/>
    <dgm:cxn modelId="{EC0AAB44-0BBF-4017-928C-4DFB9BE17C46}" srcId="{1320B226-68CF-4AAF-881D-037A0C22AA35}" destId="{D0A61A48-5FE7-4DBD-96F0-C21ACA2B0FFF}" srcOrd="0" destOrd="0" parTransId="{1629864D-DCF7-4D0C-9E40-E69820F047A2}" sibTransId="{3350CF24-076D-4036-B9A5-D3803049536E}"/>
    <dgm:cxn modelId="{176D05A5-3DA4-417D-AA9B-3898FA527469}" type="presOf" srcId="{03904F44-2300-417D-83F1-62EB36BF7AFB}" destId="{AF907396-27B7-403C-8E8E-7AA81A4BA59B}" srcOrd="0" destOrd="4" presId="urn:diagrams.loki3.com/BracketList#2"/>
    <dgm:cxn modelId="{DAD77F76-4E1F-4C9F-97B7-EE9D57FCE5A9}" type="presOf" srcId="{0A3D654C-67F2-42CE-AD00-8F5B498DDFF5}" destId="{AF907396-27B7-403C-8E8E-7AA81A4BA59B}" srcOrd="0" destOrd="2" presId="urn:diagrams.loki3.com/BracketList#2"/>
    <dgm:cxn modelId="{DBC247C3-3FDC-4BA3-9982-03C3C599877F}" srcId="{4E0D23B0-E3AC-4A8E-821E-86077C1962E7}" destId="{DD80E925-53D2-449B-AFF8-95409E0B04E9}" srcOrd="1" destOrd="0" parTransId="{6EEB519E-2B07-4E85-88CA-7BBC5E5992F1}" sibTransId="{BCFB477E-DC8D-4EA3-A54B-EA3500CB025B}"/>
    <dgm:cxn modelId="{1156BD84-A73B-4FF0-9D5D-3FA57AE81BB8}" type="presOf" srcId="{4E0D23B0-E3AC-4A8E-821E-86077C1962E7}" destId="{8717CE34-CF8F-44FE-879B-BEDE3A4A09AF}" srcOrd="0" destOrd="0" presId="urn:diagrams.loki3.com/BracketList#2"/>
    <dgm:cxn modelId="{793226CE-8E54-4EBD-9604-452705273643}" type="presOf" srcId="{D0A61A48-5FE7-4DBD-96F0-C21ACA2B0FFF}" destId="{AF907396-27B7-403C-8E8E-7AA81A4BA59B}" srcOrd="0" destOrd="0" presId="urn:diagrams.loki3.com/BracketList#2"/>
    <dgm:cxn modelId="{11C2DA7F-A7D8-4DC5-9820-96C57FCF3A89}" srcId="{1320B226-68CF-4AAF-881D-037A0C22AA35}" destId="{5B6B5527-65E8-4D87-B74F-5096C543A98D}" srcOrd="5" destOrd="0" parTransId="{AAD150D1-DF0E-4746-B89B-EBE606FA8881}" sibTransId="{EFBE2F84-F5F4-4FF6-BF42-F69A2C5064FE}"/>
    <dgm:cxn modelId="{1BBFD22A-E49C-480E-9528-76D83044DF3A}" srcId="{1320B226-68CF-4AAF-881D-037A0C22AA35}" destId="{03904F44-2300-417D-83F1-62EB36BF7AFB}" srcOrd="4" destOrd="0" parTransId="{ED6BC96B-2DFC-45FA-A044-67D901CE38B9}" sibTransId="{D52E5FED-BEA7-4639-8111-219C3EBBD9A1}"/>
    <dgm:cxn modelId="{CE7549B1-6E0E-4879-B326-9F6A9AD379BA}" srcId="{1320B226-68CF-4AAF-881D-037A0C22AA35}" destId="{60CD1789-0263-4786-8272-E2E95821E3DE}" srcOrd="6" destOrd="0" parTransId="{737C58EA-D8B3-45D5-9820-08AF96585B25}" sibTransId="{DD8F5FE6-C0F4-4BD0-8F1F-EA5F4E3D61EF}"/>
    <dgm:cxn modelId="{E07DA346-9850-422F-831A-770F664C06DA}" type="presOf" srcId="{DD80E925-53D2-449B-AFF8-95409E0B04E9}" destId="{AC66E9FB-E42C-402C-A49C-0613407CBEAA}" srcOrd="0" destOrd="1" presId="urn:diagrams.loki3.com/BracketList#2"/>
    <dgm:cxn modelId="{FAE62EE1-6CDC-4856-928F-B9013DADEE4C}" type="presOf" srcId="{1320B226-68CF-4AAF-881D-037A0C22AA35}" destId="{DEA54256-A53B-49FE-A3A4-48BD83B5F52E}" srcOrd="0" destOrd="0" presId="urn:diagrams.loki3.com/BracketList#2"/>
    <dgm:cxn modelId="{F343B6B5-5F86-466C-BB71-509FDD7F6F85}" type="presParOf" srcId="{9120041D-C594-49B4-86FF-67CDF305C39B}" destId="{1B223439-83C6-4450-8620-A33F335F2E05}" srcOrd="0" destOrd="0" presId="urn:diagrams.loki3.com/BracketList#2"/>
    <dgm:cxn modelId="{C7F6862B-287D-4FE2-B8B6-D256F2A29A8F}" type="presParOf" srcId="{1B223439-83C6-4450-8620-A33F335F2E05}" destId="{DEA54256-A53B-49FE-A3A4-48BD83B5F52E}" srcOrd="0" destOrd="0" presId="urn:diagrams.loki3.com/BracketList#2"/>
    <dgm:cxn modelId="{B2E1B0F9-32B1-4A11-91A9-EA56C166747A}" type="presParOf" srcId="{1B223439-83C6-4450-8620-A33F335F2E05}" destId="{D9B48D7A-2B60-4262-9636-4AFD0AE79EA5}" srcOrd="1" destOrd="0" presId="urn:diagrams.loki3.com/BracketList#2"/>
    <dgm:cxn modelId="{9488FA1A-8E78-4AA3-A964-8F0CE5AEF53A}" type="presParOf" srcId="{1B223439-83C6-4450-8620-A33F335F2E05}" destId="{C3075D77-A026-4E67-AD2F-B0B6496F715F}" srcOrd="2" destOrd="0" presId="urn:diagrams.loki3.com/BracketList#2"/>
    <dgm:cxn modelId="{B5E73D5B-332A-4253-8CE6-B80C6AB70027}" type="presParOf" srcId="{1B223439-83C6-4450-8620-A33F335F2E05}" destId="{AF907396-27B7-403C-8E8E-7AA81A4BA59B}" srcOrd="3" destOrd="0" presId="urn:diagrams.loki3.com/BracketList#2"/>
    <dgm:cxn modelId="{B552B954-279F-4059-996F-66883169F820}" type="presParOf" srcId="{9120041D-C594-49B4-86FF-67CDF305C39B}" destId="{689C25E0-14DD-49CC-A943-DBCE8A51B4C6}" srcOrd="1" destOrd="0" presId="urn:diagrams.loki3.com/BracketList#2"/>
    <dgm:cxn modelId="{D83B2572-048E-4D9A-9890-6DF129CAF49E}" type="presParOf" srcId="{9120041D-C594-49B4-86FF-67CDF305C39B}" destId="{95205667-6147-4DA7-AFC7-27F293D51ADB}" srcOrd="2" destOrd="0" presId="urn:diagrams.loki3.com/BracketList#2"/>
    <dgm:cxn modelId="{4B6D9FB7-3339-486B-8A98-14DCAAA1A9AA}" type="presParOf" srcId="{95205667-6147-4DA7-AFC7-27F293D51ADB}" destId="{8717CE34-CF8F-44FE-879B-BEDE3A4A09AF}" srcOrd="0" destOrd="0" presId="urn:diagrams.loki3.com/BracketList#2"/>
    <dgm:cxn modelId="{AEB4C17A-F41E-4DA5-A3E8-1DE2E2BA0496}" type="presParOf" srcId="{95205667-6147-4DA7-AFC7-27F293D51ADB}" destId="{6DF1FE81-1BE5-4F21-B75D-033516BEF9DD}" srcOrd="1" destOrd="0" presId="urn:diagrams.loki3.com/BracketList#2"/>
    <dgm:cxn modelId="{57F016A7-4530-4FBD-919E-71B41B24078F}" type="presParOf" srcId="{95205667-6147-4DA7-AFC7-27F293D51ADB}" destId="{963BF340-BBFC-48E6-89DC-B4116E18B8B6}" srcOrd="2" destOrd="0" presId="urn:diagrams.loki3.com/BracketList#2"/>
    <dgm:cxn modelId="{1DB0076A-0668-45E0-BF98-F5EA1B929C8C}" type="presParOf" srcId="{95205667-6147-4DA7-AFC7-27F293D51ADB}" destId="{AC66E9FB-E42C-402C-A49C-0613407CBEAA}" srcOrd="3" destOrd="0" presId="urn:diagrams.loki3.com/BracketLis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6F321F-F74C-4859-94AD-5C969ECA4A7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32F0253-E566-4AB2-AF4D-BDE7D9C565F9}">
      <dgm:prSet phldrT="[Text]"/>
      <dgm:spPr/>
      <dgm:t>
        <a:bodyPr/>
        <a:lstStyle/>
        <a:p>
          <a:r>
            <a:rPr lang="en-US" dirty="0"/>
            <a:t>SUPLAI AIR BAKU TOTAL</a:t>
          </a:r>
        </a:p>
      </dgm:t>
    </dgm:pt>
    <dgm:pt modelId="{90A18B26-5107-42A0-9579-4D4E5A986A67}" type="parTrans" cxnId="{0DF69360-FD5F-4B35-B1D6-7684D8FF979B}">
      <dgm:prSet/>
      <dgm:spPr/>
      <dgm:t>
        <a:bodyPr/>
        <a:lstStyle/>
        <a:p>
          <a:endParaRPr lang="en-US"/>
        </a:p>
      </dgm:t>
    </dgm:pt>
    <dgm:pt modelId="{87CE4AB4-59BB-4AF8-AE4D-8EA0D628DDBC}" type="sibTrans" cxnId="{0DF69360-FD5F-4B35-B1D6-7684D8FF979B}">
      <dgm:prSet/>
      <dgm:spPr/>
      <dgm:t>
        <a:bodyPr/>
        <a:lstStyle/>
        <a:p>
          <a:endParaRPr lang="en-US"/>
        </a:p>
      </dgm:t>
    </dgm:pt>
    <dgm:pt modelId="{DDDF99A1-4F14-4E8B-9FF2-50148BA4F3DF}">
      <dgm:prSet phldrT="[Text]" custT="1"/>
      <dgm:spPr/>
      <dgm:t>
        <a:bodyPr/>
        <a:lstStyle/>
        <a:p>
          <a:r>
            <a:rPr lang="en-US" sz="1600" dirty="0"/>
            <a:t>AIR HUJAN</a:t>
          </a:r>
        </a:p>
      </dgm:t>
    </dgm:pt>
    <dgm:pt modelId="{8A7063F0-54B7-4332-8A2C-066F6D0B6D40}" type="parTrans" cxnId="{A680511C-F04A-4DF8-ABE5-425D9EF319EF}">
      <dgm:prSet/>
      <dgm:spPr/>
      <dgm:t>
        <a:bodyPr/>
        <a:lstStyle/>
        <a:p>
          <a:endParaRPr lang="en-US"/>
        </a:p>
      </dgm:t>
    </dgm:pt>
    <dgm:pt modelId="{7C2EC7FA-4F23-4FA6-AA3C-4543011D80C0}" type="sibTrans" cxnId="{A680511C-F04A-4DF8-ABE5-425D9EF319EF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A4527583-1D7F-4F76-9599-C74446B37E7D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SUMBER AIR BAKU REGULATED</a:t>
          </a:r>
          <a:endParaRPr lang="en-US" dirty="0">
            <a:solidFill>
              <a:schemeClr val="tx1"/>
            </a:solidFill>
          </a:endParaRPr>
        </a:p>
      </dgm:t>
    </dgm:pt>
    <dgm:pt modelId="{E9E11D90-A0A9-4539-AEC9-40E60D21263C}" type="parTrans" cxnId="{75C704DD-7623-4A35-81E1-CDAE9B110DB9}">
      <dgm:prSet/>
      <dgm:spPr/>
      <dgm:t>
        <a:bodyPr/>
        <a:lstStyle/>
        <a:p>
          <a:endParaRPr lang="en-US"/>
        </a:p>
      </dgm:t>
    </dgm:pt>
    <dgm:pt modelId="{76764FB8-2C20-4593-837E-9EA941EDAEE0}" type="sibTrans" cxnId="{75C704DD-7623-4A35-81E1-CDAE9B110DB9}">
      <dgm:prSet/>
      <dgm:spPr/>
      <dgm:t>
        <a:bodyPr/>
        <a:lstStyle/>
        <a:p>
          <a:endParaRPr lang="en-US"/>
        </a:p>
      </dgm:t>
    </dgm:pt>
    <dgm:pt modelId="{C46A8F6F-30E4-46F9-B9FA-1E79DC4EE146}">
      <dgm:prSet phldrT="[Text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DAUR ULANG AIR LIMBAH</a:t>
          </a:r>
          <a:endParaRPr lang="en-US" sz="1500" dirty="0"/>
        </a:p>
      </dgm:t>
    </dgm:pt>
    <dgm:pt modelId="{AA226E8B-ED48-4BD6-BBFF-79B5CA9266DD}" type="parTrans" cxnId="{929A0503-68C7-4600-8B45-323F2762D0E9}">
      <dgm:prSet/>
      <dgm:spPr/>
      <dgm:t>
        <a:bodyPr/>
        <a:lstStyle/>
        <a:p>
          <a:endParaRPr lang="en-US"/>
        </a:p>
      </dgm:t>
    </dgm:pt>
    <dgm:pt modelId="{290828DD-AAE8-4CF3-8160-5A5B5978CF67}" type="sibTrans" cxnId="{929A0503-68C7-4600-8B45-323F2762D0E9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2809C701-26D1-44AE-AD44-3E8A85D1BD9A}">
      <dgm:prSet phldrT="[Text]"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AIR </a:t>
          </a:r>
          <a:r>
            <a:rPr lang="en-US" sz="2000" dirty="0">
              <a:solidFill>
                <a:schemeClr val="tx1"/>
              </a:solidFill>
            </a:rPr>
            <a:t>LAUT</a:t>
          </a:r>
          <a:endParaRPr lang="en-US" sz="2000" dirty="0"/>
        </a:p>
      </dgm:t>
    </dgm:pt>
    <dgm:pt modelId="{A9AF4A48-AE19-4044-8E1A-429BFD304073}" type="parTrans" cxnId="{DECD640B-1544-4861-B4BE-1B05AD2E80B3}">
      <dgm:prSet/>
      <dgm:spPr/>
      <dgm:t>
        <a:bodyPr/>
        <a:lstStyle/>
        <a:p>
          <a:endParaRPr lang="en-US"/>
        </a:p>
      </dgm:t>
    </dgm:pt>
    <dgm:pt modelId="{931031C7-7403-436D-80C6-44BE9193BD88}" type="sibTrans" cxnId="{DECD640B-1544-4861-B4BE-1B05AD2E80B3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1DBAFE3C-6C1A-499B-8117-274A4115D361}" type="pres">
      <dgm:prSet presAssocID="{EF6F321F-F74C-4859-94AD-5C969ECA4A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37597A-C1B9-4C9D-BFC4-C172559F7851}" type="pres">
      <dgm:prSet presAssocID="{632F0253-E566-4AB2-AF4D-BDE7D9C565F9}" presName="centerShape" presStyleLbl="node0" presStyleIdx="0" presStyleCnt="1" custLinFactNeighborX="2600" custLinFactNeighborY="-1620"/>
      <dgm:spPr/>
      <dgm:t>
        <a:bodyPr/>
        <a:lstStyle/>
        <a:p>
          <a:endParaRPr lang="en-US"/>
        </a:p>
      </dgm:t>
    </dgm:pt>
    <dgm:pt modelId="{5CB4F0EC-2750-4CDA-A551-8B51FFB9708C}" type="pres">
      <dgm:prSet presAssocID="{DDDF99A1-4F14-4E8B-9FF2-50148BA4F3DF}" presName="node" presStyleLbl="node1" presStyleIdx="0" presStyleCnt="4" custRadScaleRad="103936" custRadScaleInc="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067A3-44B0-45DF-84C0-6433AC6161AF}" type="pres">
      <dgm:prSet presAssocID="{DDDF99A1-4F14-4E8B-9FF2-50148BA4F3DF}" presName="dummy" presStyleCnt="0"/>
      <dgm:spPr/>
    </dgm:pt>
    <dgm:pt modelId="{DFC0F30C-5EE1-4B04-A260-47AA928DEAA7}" type="pres">
      <dgm:prSet presAssocID="{7C2EC7FA-4F23-4FA6-AA3C-4543011D80C0}" presName="sibTrans" presStyleLbl="sibTrans2D1" presStyleIdx="0" presStyleCnt="4" custScaleX="106755" custScaleY="109868"/>
      <dgm:spPr/>
      <dgm:t>
        <a:bodyPr/>
        <a:lstStyle/>
        <a:p>
          <a:endParaRPr lang="en-US"/>
        </a:p>
      </dgm:t>
    </dgm:pt>
    <dgm:pt modelId="{343F9F39-9937-4C74-8BB4-13EEAF1B0ACD}" type="pres">
      <dgm:prSet presAssocID="{2809C701-26D1-44AE-AD44-3E8A85D1BD9A}" presName="node" presStyleLbl="node1" presStyleIdx="1" presStyleCnt="4" custRadScaleRad="108014" custRadScaleInc="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8C844-32E3-4B9E-9A21-AAA1B43EFCDD}" type="pres">
      <dgm:prSet presAssocID="{2809C701-26D1-44AE-AD44-3E8A85D1BD9A}" presName="dummy" presStyleCnt="0"/>
      <dgm:spPr/>
    </dgm:pt>
    <dgm:pt modelId="{F34C1F36-1523-4E86-9742-2652F82A849B}" type="pres">
      <dgm:prSet presAssocID="{931031C7-7403-436D-80C6-44BE9193BD88}" presName="sibTrans" presStyleLbl="sibTrans2D1" presStyleIdx="1" presStyleCnt="4" custScaleX="91723" custScaleY="102056" custLinFactNeighborX="7524" custLinFactNeighborY="6880"/>
      <dgm:spPr/>
      <dgm:t>
        <a:bodyPr/>
        <a:lstStyle/>
        <a:p>
          <a:endParaRPr lang="en-US"/>
        </a:p>
      </dgm:t>
    </dgm:pt>
    <dgm:pt modelId="{5AC64668-B658-4550-8C27-3828D72B5E50}" type="pres">
      <dgm:prSet presAssocID="{C46A8F6F-30E4-46F9-B9FA-1E79DC4EE146}" presName="node" presStyleLbl="node1" presStyleIdx="2" presStyleCnt="4" custRadScaleRad="112633" custRadScaleInc="4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16353-1AF2-4EDB-8A0B-63E3F74D5E9B}" type="pres">
      <dgm:prSet presAssocID="{C46A8F6F-30E4-46F9-B9FA-1E79DC4EE146}" presName="dummy" presStyleCnt="0"/>
      <dgm:spPr/>
    </dgm:pt>
    <dgm:pt modelId="{8220A73D-C89D-4F3E-9DFD-63F630022FD7}" type="pres">
      <dgm:prSet presAssocID="{290828DD-AAE8-4CF3-8160-5A5B5978CF67}" presName="sibTrans" presStyleLbl="sibTrans2D1" presStyleIdx="2" presStyleCnt="4" custScaleX="99424" custScaleY="107625" custLinFactNeighborX="-2161" custLinFactNeighborY="3941"/>
      <dgm:spPr/>
      <dgm:t>
        <a:bodyPr/>
        <a:lstStyle/>
        <a:p>
          <a:endParaRPr lang="en-US"/>
        </a:p>
      </dgm:t>
    </dgm:pt>
    <dgm:pt modelId="{389DE395-37B9-4363-9727-C445E3BEACD0}" type="pres">
      <dgm:prSet presAssocID="{A4527583-1D7F-4F76-9599-C74446B37E7D}" presName="node" presStyleLbl="node1" presStyleIdx="3" presStyleCnt="4" custScaleX="126524" custScaleY="117383" custRadScaleRad="112147" custRadScaleInc="-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7D3B-8949-4BA0-BAF2-FAC0EFF21103}" type="pres">
      <dgm:prSet presAssocID="{A4527583-1D7F-4F76-9599-C74446B37E7D}" presName="dummy" presStyleCnt="0"/>
      <dgm:spPr/>
    </dgm:pt>
    <dgm:pt modelId="{9C2F2408-5F7E-4B01-A204-A3A8B218893B}" type="pres">
      <dgm:prSet presAssocID="{76764FB8-2C20-4593-837E-9EA941EDAEE0}" presName="sibTrans" presStyleLbl="sibTrans2D1" presStyleIdx="3" presStyleCnt="4" custScaleX="104454" custScaleY="104023" custLinFactNeighborX="-1611" custLinFactNeighborY="-3713"/>
      <dgm:spPr/>
      <dgm:t>
        <a:bodyPr/>
        <a:lstStyle/>
        <a:p>
          <a:endParaRPr lang="en-US"/>
        </a:p>
      </dgm:t>
    </dgm:pt>
  </dgm:ptLst>
  <dgm:cxnLst>
    <dgm:cxn modelId="{929A0503-68C7-4600-8B45-323F2762D0E9}" srcId="{632F0253-E566-4AB2-AF4D-BDE7D9C565F9}" destId="{C46A8F6F-30E4-46F9-B9FA-1E79DC4EE146}" srcOrd="2" destOrd="0" parTransId="{AA226E8B-ED48-4BD6-BBFF-79B5CA9266DD}" sibTransId="{290828DD-AAE8-4CF3-8160-5A5B5978CF67}"/>
    <dgm:cxn modelId="{F641A5EA-7275-4B53-B08C-B235769A9B23}" type="presOf" srcId="{EF6F321F-F74C-4859-94AD-5C969ECA4A78}" destId="{1DBAFE3C-6C1A-499B-8117-274A4115D361}" srcOrd="0" destOrd="0" presId="urn:microsoft.com/office/officeart/2005/8/layout/radial6"/>
    <dgm:cxn modelId="{DDB33EE9-501C-49B9-9943-3E1EE4A90240}" type="presOf" srcId="{931031C7-7403-436D-80C6-44BE9193BD88}" destId="{F34C1F36-1523-4E86-9742-2652F82A849B}" srcOrd="0" destOrd="0" presId="urn:microsoft.com/office/officeart/2005/8/layout/radial6"/>
    <dgm:cxn modelId="{8CD2365A-398B-4B3C-9B9E-FCFABA6E1C1A}" type="presOf" srcId="{290828DD-AAE8-4CF3-8160-5A5B5978CF67}" destId="{8220A73D-C89D-4F3E-9DFD-63F630022FD7}" srcOrd="0" destOrd="0" presId="urn:microsoft.com/office/officeart/2005/8/layout/radial6"/>
    <dgm:cxn modelId="{FAF566F0-B06C-47BB-8A6C-2407918E15BC}" type="presOf" srcId="{C46A8F6F-30E4-46F9-B9FA-1E79DC4EE146}" destId="{5AC64668-B658-4550-8C27-3828D72B5E50}" srcOrd="0" destOrd="0" presId="urn:microsoft.com/office/officeart/2005/8/layout/radial6"/>
    <dgm:cxn modelId="{AB321941-D675-4D3C-B6B7-B12C3A88E5A2}" type="presOf" srcId="{76764FB8-2C20-4593-837E-9EA941EDAEE0}" destId="{9C2F2408-5F7E-4B01-A204-A3A8B218893B}" srcOrd="0" destOrd="0" presId="urn:microsoft.com/office/officeart/2005/8/layout/radial6"/>
    <dgm:cxn modelId="{DECD640B-1544-4861-B4BE-1B05AD2E80B3}" srcId="{632F0253-E566-4AB2-AF4D-BDE7D9C565F9}" destId="{2809C701-26D1-44AE-AD44-3E8A85D1BD9A}" srcOrd="1" destOrd="0" parTransId="{A9AF4A48-AE19-4044-8E1A-429BFD304073}" sibTransId="{931031C7-7403-436D-80C6-44BE9193BD88}"/>
    <dgm:cxn modelId="{BBAAB06F-7E49-4F98-A369-2CA7324831D2}" type="presOf" srcId="{DDDF99A1-4F14-4E8B-9FF2-50148BA4F3DF}" destId="{5CB4F0EC-2750-4CDA-A551-8B51FFB9708C}" srcOrd="0" destOrd="0" presId="urn:microsoft.com/office/officeart/2005/8/layout/radial6"/>
    <dgm:cxn modelId="{FC4003C9-DBA3-4281-80B5-933FCB85EB3B}" type="presOf" srcId="{A4527583-1D7F-4F76-9599-C74446B37E7D}" destId="{389DE395-37B9-4363-9727-C445E3BEACD0}" srcOrd="0" destOrd="0" presId="urn:microsoft.com/office/officeart/2005/8/layout/radial6"/>
    <dgm:cxn modelId="{75C704DD-7623-4A35-81E1-CDAE9B110DB9}" srcId="{632F0253-E566-4AB2-AF4D-BDE7D9C565F9}" destId="{A4527583-1D7F-4F76-9599-C74446B37E7D}" srcOrd="3" destOrd="0" parTransId="{E9E11D90-A0A9-4539-AEC9-40E60D21263C}" sibTransId="{76764FB8-2C20-4593-837E-9EA941EDAEE0}"/>
    <dgm:cxn modelId="{8C2A363A-3559-4738-9150-011223A903A8}" type="presOf" srcId="{2809C701-26D1-44AE-AD44-3E8A85D1BD9A}" destId="{343F9F39-9937-4C74-8BB4-13EEAF1B0ACD}" srcOrd="0" destOrd="0" presId="urn:microsoft.com/office/officeart/2005/8/layout/radial6"/>
    <dgm:cxn modelId="{7FB12B7C-8AA7-4BF2-84FD-6E5CD4396D1C}" type="presOf" srcId="{7C2EC7FA-4F23-4FA6-AA3C-4543011D80C0}" destId="{DFC0F30C-5EE1-4B04-A260-47AA928DEAA7}" srcOrd="0" destOrd="0" presId="urn:microsoft.com/office/officeart/2005/8/layout/radial6"/>
    <dgm:cxn modelId="{0DF69360-FD5F-4B35-B1D6-7684D8FF979B}" srcId="{EF6F321F-F74C-4859-94AD-5C969ECA4A78}" destId="{632F0253-E566-4AB2-AF4D-BDE7D9C565F9}" srcOrd="0" destOrd="0" parTransId="{90A18B26-5107-42A0-9579-4D4E5A986A67}" sibTransId="{87CE4AB4-59BB-4AF8-AE4D-8EA0D628DDBC}"/>
    <dgm:cxn modelId="{A680511C-F04A-4DF8-ABE5-425D9EF319EF}" srcId="{632F0253-E566-4AB2-AF4D-BDE7D9C565F9}" destId="{DDDF99A1-4F14-4E8B-9FF2-50148BA4F3DF}" srcOrd="0" destOrd="0" parTransId="{8A7063F0-54B7-4332-8A2C-066F6D0B6D40}" sibTransId="{7C2EC7FA-4F23-4FA6-AA3C-4543011D80C0}"/>
    <dgm:cxn modelId="{D3362803-C9ED-4ABE-9993-36F23FAB8B63}" type="presOf" srcId="{632F0253-E566-4AB2-AF4D-BDE7D9C565F9}" destId="{AE37597A-C1B9-4C9D-BFC4-C172559F7851}" srcOrd="0" destOrd="0" presId="urn:microsoft.com/office/officeart/2005/8/layout/radial6"/>
    <dgm:cxn modelId="{6E30B5DD-D4CD-4598-8E6B-B003E75357F5}" type="presParOf" srcId="{1DBAFE3C-6C1A-499B-8117-274A4115D361}" destId="{AE37597A-C1B9-4C9D-BFC4-C172559F7851}" srcOrd="0" destOrd="0" presId="urn:microsoft.com/office/officeart/2005/8/layout/radial6"/>
    <dgm:cxn modelId="{ADCE6D2D-B311-4C04-BCAC-06496DDB4DDD}" type="presParOf" srcId="{1DBAFE3C-6C1A-499B-8117-274A4115D361}" destId="{5CB4F0EC-2750-4CDA-A551-8B51FFB9708C}" srcOrd="1" destOrd="0" presId="urn:microsoft.com/office/officeart/2005/8/layout/radial6"/>
    <dgm:cxn modelId="{D224AC80-D0D0-4F21-8D3A-F0FBA5B7D16B}" type="presParOf" srcId="{1DBAFE3C-6C1A-499B-8117-274A4115D361}" destId="{BE0067A3-44B0-45DF-84C0-6433AC6161AF}" srcOrd="2" destOrd="0" presId="urn:microsoft.com/office/officeart/2005/8/layout/radial6"/>
    <dgm:cxn modelId="{B4778224-D1D6-4C79-99C0-D7BB51B221B5}" type="presParOf" srcId="{1DBAFE3C-6C1A-499B-8117-274A4115D361}" destId="{DFC0F30C-5EE1-4B04-A260-47AA928DEAA7}" srcOrd="3" destOrd="0" presId="urn:microsoft.com/office/officeart/2005/8/layout/radial6"/>
    <dgm:cxn modelId="{2BF717E1-8282-4C68-8026-BEAB1F11B7D7}" type="presParOf" srcId="{1DBAFE3C-6C1A-499B-8117-274A4115D361}" destId="{343F9F39-9937-4C74-8BB4-13EEAF1B0ACD}" srcOrd="4" destOrd="0" presId="urn:microsoft.com/office/officeart/2005/8/layout/radial6"/>
    <dgm:cxn modelId="{8E4E9BF2-21D1-4838-84D4-17E494D4727B}" type="presParOf" srcId="{1DBAFE3C-6C1A-499B-8117-274A4115D361}" destId="{7788C844-32E3-4B9E-9A21-AAA1B43EFCDD}" srcOrd="5" destOrd="0" presId="urn:microsoft.com/office/officeart/2005/8/layout/radial6"/>
    <dgm:cxn modelId="{8019305C-08C8-4901-AA4C-EC1E1093D2B8}" type="presParOf" srcId="{1DBAFE3C-6C1A-499B-8117-274A4115D361}" destId="{F34C1F36-1523-4E86-9742-2652F82A849B}" srcOrd="6" destOrd="0" presId="urn:microsoft.com/office/officeart/2005/8/layout/radial6"/>
    <dgm:cxn modelId="{03F1DE56-889F-4A0E-92F4-18E87C12D914}" type="presParOf" srcId="{1DBAFE3C-6C1A-499B-8117-274A4115D361}" destId="{5AC64668-B658-4550-8C27-3828D72B5E50}" srcOrd="7" destOrd="0" presId="urn:microsoft.com/office/officeart/2005/8/layout/radial6"/>
    <dgm:cxn modelId="{6EBC12F8-CA17-4D97-BA8D-88BD18758D62}" type="presParOf" srcId="{1DBAFE3C-6C1A-499B-8117-274A4115D361}" destId="{22716353-1AF2-4EDB-8A0B-63E3F74D5E9B}" srcOrd="8" destOrd="0" presId="urn:microsoft.com/office/officeart/2005/8/layout/radial6"/>
    <dgm:cxn modelId="{03A01137-1FCA-48A8-B6DF-AED5E11467FD}" type="presParOf" srcId="{1DBAFE3C-6C1A-499B-8117-274A4115D361}" destId="{8220A73D-C89D-4F3E-9DFD-63F630022FD7}" srcOrd="9" destOrd="0" presId="urn:microsoft.com/office/officeart/2005/8/layout/radial6"/>
    <dgm:cxn modelId="{3DD8E6B0-5344-4408-84EE-66EAFAB39E89}" type="presParOf" srcId="{1DBAFE3C-6C1A-499B-8117-274A4115D361}" destId="{389DE395-37B9-4363-9727-C445E3BEACD0}" srcOrd="10" destOrd="0" presId="urn:microsoft.com/office/officeart/2005/8/layout/radial6"/>
    <dgm:cxn modelId="{C6CB66FC-26D2-44FA-BE15-4459295AA6B6}" type="presParOf" srcId="{1DBAFE3C-6C1A-499B-8117-274A4115D361}" destId="{C9047D3B-8949-4BA0-BAF2-FAC0EFF21103}" srcOrd="11" destOrd="0" presId="urn:microsoft.com/office/officeart/2005/8/layout/radial6"/>
    <dgm:cxn modelId="{21ABA525-3A4A-4216-8329-A6CD59D568F5}" type="presParOf" srcId="{1DBAFE3C-6C1A-499B-8117-274A4115D361}" destId="{9C2F2408-5F7E-4B01-A204-A3A8B218893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B0C22-1528-45C8-AC14-A89B7F7001FF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6F1EA34-3926-4129-999E-B14BBEB0CBA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Akses</a:t>
          </a:r>
          <a:r>
            <a:rPr lang="en-US" sz="1800" b="1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Aman</a:t>
          </a:r>
          <a:r>
            <a:rPr lang="id-ID" sz="1800" b="1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Air Minum</a:t>
          </a:r>
          <a:endParaRPr lang="en-US" sz="1800" b="1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gm:t>
    </dgm:pt>
    <dgm:pt modelId="{40A7BEF1-5153-40E1-8458-61F639C7D028}" type="parTrans" cxnId="{50CB4257-4F5C-40A0-8DE0-C4133EFE687E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0E7CD48D-21D2-43AC-B651-25A5375D1572}" type="sibTrans" cxnId="{50CB4257-4F5C-40A0-8DE0-C4133EFE687E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6C2F19A5-C4A7-4818-B63F-DC303D7607D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Cakupan</a:t>
          </a:r>
          <a:r>
            <a:rPr lang="en-US" sz="1200" b="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</a:t>
          </a:r>
          <a:r>
            <a:rPr lang="en-US" sz="12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Pelayanan</a:t>
          </a:r>
          <a:endParaRPr lang="en-US" sz="1200" b="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gm:t>
    </dgm:pt>
    <dgm:pt modelId="{C26DD1B6-2014-433E-9F0A-AACD15C8705B}" type="parTrans" cxnId="{6B7F43DB-8D45-4497-96FF-957D9EBC226F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67D62EF9-EBF6-41DF-A8CC-09AA2ECC0FA9}" type="sibTrans" cxnId="{6B7F43DB-8D45-4497-96FF-957D9EBC226F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21AEA300-12A8-434B-B0CF-5597B0D73C3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Air Baku</a:t>
          </a:r>
        </a:p>
      </dgm:t>
    </dgm:pt>
    <dgm:pt modelId="{37FD17AD-09F1-4F70-81D6-E1854F3B4D7D}" type="parTrans" cxnId="{6380DC88-D506-46B1-A2A0-4C5E13EE4756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DD8B259C-EA55-490E-806F-156420B1B374}" type="sibTrans" cxnId="{6380DC88-D506-46B1-A2A0-4C5E13EE4756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67E9F34B-4B07-4EC5-A60D-D5DB1C1871B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Teknis Operasional</a:t>
          </a:r>
          <a:endParaRPr lang="en-US" sz="1200" b="0" i="1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gm:t>
    </dgm:pt>
    <dgm:pt modelId="{CE8D9FA9-88DE-4F03-BF86-CD8DAF15D994}" type="parTrans" cxnId="{62BFD395-9513-4934-9C22-B4A7929F4494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718818AD-7509-498C-AC09-DCC803BFE04D}" type="sibTrans" cxnId="{62BFD395-9513-4934-9C22-B4A7929F4494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AE3A8CBF-E3AC-4D92-B1C5-2E3EC55A48C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66CCFF"/>
        </a:solidFill>
        <a:ln>
          <a:noFill/>
        </a:ln>
      </dgm:spPr>
      <dgm:t>
        <a:bodyPr/>
        <a:lstStyle/>
        <a:p>
          <a:r>
            <a:rPr lang="en-US" sz="12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Pendanaan</a:t>
          </a:r>
          <a:endParaRPr lang="en-US" sz="1200" b="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gm:t>
    </dgm:pt>
    <dgm:pt modelId="{94D2EDAF-32C8-45EA-AD29-36CCD7219CF2}" type="parTrans" cxnId="{C8268352-ACBE-4697-BED0-7CEE93A7D3EB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86CB969F-01A4-4BDF-AFCA-EA1F33E01560}" type="sibTrans" cxnId="{C8268352-ACBE-4697-BED0-7CEE93A7D3EB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EC03F96E-AB65-4B4D-B74E-B937DD8D3FF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CCFF"/>
        </a:solidFill>
        <a:ln>
          <a:noFill/>
        </a:ln>
      </dgm:spPr>
      <dgm:t>
        <a:bodyPr/>
        <a:lstStyle/>
        <a:p>
          <a:r>
            <a:rPr lang="en-US" sz="11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Koordinasi </a:t>
          </a:r>
          <a:r>
            <a:rPr lang="en-US" sz="1100" b="0" i="1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Stakeholders</a:t>
          </a:r>
          <a:endParaRPr lang="en-US" sz="1100" b="0" i="1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gm:t>
    </dgm:pt>
    <dgm:pt modelId="{CB7875B1-3123-4309-9D56-0767D0B65EC7}" type="parTrans" cxnId="{03693FDB-BE3C-43CB-8A7E-A3701ECF3E98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821D5BBF-842A-401D-87E2-E3D4DE20AA3B}" type="sibTrans" cxnId="{03693FDB-BE3C-43CB-8A7E-A3701ECF3E98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D99C60C2-4875-4C81-806B-BCE40BBB60E1}">
      <dgm:prSet phldrT="[Text]" custT="1"/>
      <dgm:spPr/>
      <dgm:t>
        <a:bodyPr/>
        <a:lstStyle/>
        <a:p>
          <a:r>
            <a:rPr lang="en-US" sz="12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Peraturan</a:t>
          </a:r>
          <a:r>
            <a:rPr lang="en-US" sz="1200" b="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</a:t>
          </a:r>
          <a:r>
            <a:rPr lang="en-US" sz="1200" b="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Perundang-undangan</a:t>
          </a:r>
          <a:endParaRPr lang="en-US" sz="1200" b="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gm:t>
    </dgm:pt>
    <dgm:pt modelId="{9D870120-39F1-46E1-9075-D0F34DA66964}" type="parTrans" cxnId="{10B5C2EE-F043-4A0D-8E04-4BD22481BFDF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6AD636E8-AC6B-46F1-84F8-C49F7EF184BF}" type="sibTrans" cxnId="{10B5C2EE-F043-4A0D-8E04-4BD22481BFDF}">
      <dgm:prSet/>
      <dgm:spPr/>
      <dgm:t>
        <a:bodyPr/>
        <a:lstStyle/>
        <a:p>
          <a:endParaRPr lang="en-US" sz="1200" b="0">
            <a:solidFill>
              <a:schemeClr val="tx1"/>
            </a:solidFill>
            <a:latin typeface="Arial Narrow" panose="020B0606020202030204" pitchFamily="34" charset="0"/>
            <a:cs typeface="Calibri Light" panose="020F0302020204030204" pitchFamily="34" charset="0"/>
          </a:endParaRPr>
        </a:p>
      </dgm:t>
    </dgm:pt>
    <dgm:pt modelId="{D736B42A-DE0F-42B2-9845-371F3DEFBEA2}" type="pres">
      <dgm:prSet presAssocID="{A1AB0C22-1528-45C8-AC14-A89B7F7001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B4A586-A748-4912-ABC6-4F7D5314C1B8}" type="pres">
      <dgm:prSet presAssocID="{C6F1EA34-3926-4129-999E-B14BBEB0CBAD}" presName="singleCycle" presStyleCnt="0"/>
      <dgm:spPr/>
    </dgm:pt>
    <dgm:pt modelId="{8D43A824-219B-4013-AA33-7F02EAA5BD5E}" type="pres">
      <dgm:prSet presAssocID="{C6F1EA34-3926-4129-999E-B14BBEB0CBAD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D23C4C7-1211-4932-866D-22B7D01ACE4D}" type="pres">
      <dgm:prSet presAssocID="{C26DD1B6-2014-433E-9F0A-AACD15C8705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AB34401-05BF-4263-ADF8-AF75F0075C59}" type="pres">
      <dgm:prSet presAssocID="{6C2F19A5-C4A7-4818-B63F-DC303D7607D1}" presName="text0" presStyleLbl="node1" presStyleIdx="1" presStyleCnt="7" custScaleX="116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47ACD-4C93-48E3-8D60-2FA32C426789}" type="pres">
      <dgm:prSet presAssocID="{37FD17AD-09F1-4F70-81D6-E1854F3B4D7D}" presName="Name56" presStyleLbl="parChTrans1D2" presStyleIdx="1" presStyleCnt="6"/>
      <dgm:spPr/>
      <dgm:t>
        <a:bodyPr/>
        <a:lstStyle/>
        <a:p>
          <a:endParaRPr lang="en-US"/>
        </a:p>
      </dgm:t>
    </dgm:pt>
    <dgm:pt modelId="{C114BF04-9F59-4DE4-ADCF-F1B8110F8B80}" type="pres">
      <dgm:prSet presAssocID="{21AEA300-12A8-434B-B0CF-5597B0D73C31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AB103-6127-4701-AF97-DB0B90624F6D}" type="pres">
      <dgm:prSet presAssocID="{CE8D9FA9-88DE-4F03-BF86-CD8DAF15D994}" presName="Name56" presStyleLbl="parChTrans1D2" presStyleIdx="2" presStyleCnt="6"/>
      <dgm:spPr/>
      <dgm:t>
        <a:bodyPr/>
        <a:lstStyle/>
        <a:p>
          <a:endParaRPr lang="en-US"/>
        </a:p>
      </dgm:t>
    </dgm:pt>
    <dgm:pt modelId="{0168CF6F-EBFF-4DE7-9FB0-9544C831F183}" type="pres">
      <dgm:prSet presAssocID="{67E9F34B-4B07-4EC5-A60D-D5DB1C1871BE}" presName="text0" presStyleLbl="node1" presStyleIdx="3" presStyleCnt="7" custScaleX="130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71107-3649-4BFA-A2F8-FCEE15230A5E}" type="pres">
      <dgm:prSet presAssocID="{CB7875B1-3123-4309-9D56-0767D0B65EC7}" presName="Name56" presStyleLbl="parChTrans1D2" presStyleIdx="3" presStyleCnt="6"/>
      <dgm:spPr/>
      <dgm:t>
        <a:bodyPr/>
        <a:lstStyle/>
        <a:p>
          <a:endParaRPr lang="en-US"/>
        </a:p>
      </dgm:t>
    </dgm:pt>
    <dgm:pt modelId="{33510D3A-39CB-4220-8252-3CBD4D4EDEE4}" type="pres">
      <dgm:prSet presAssocID="{EC03F96E-AB65-4B4D-B74E-B937DD8D3FF2}" presName="text0" presStyleLbl="node1" presStyleIdx="4" presStyleCnt="7" custScaleX="131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E3586-03DE-4652-BF6A-0704DB468444}" type="pres">
      <dgm:prSet presAssocID="{94D2EDAF-32C8-45EA-AD29-36CCD7219CF2}" presName="Name56" presStyleLbl="parChTrans1D2" presStyleIdx="4" presStyleCnt="6"/>
      <dgm:spPr/>
      <dgm:t>
        <a:bodyPr/>
        <a:lstStyle/>
        <a:p>
          <a:endParaRPr lang="en-US"/>
        </a:p>
      </dgm:t>
    </dgm:pt>
    <dgm:pt modelId="{F9B574AF-4A5C-458C-9FD0-89D267CCF3BA}" type="pres">
      <dgm:prSet presAssocID="{AE3A8CBF-E3AC-4D92-B1C5-2E3EC55A48C7}" presName="text0" presStyleLbl="node1" presStyleIdx="5" presStyleCnt="7" custScaleX="127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C754D-C559-4039-9FC7-B5E963B4666F}" type="pres">
      <dgm:prSet presAssocID="{9D870120-39F1-46E1-9075-D0F34DA66964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785D6FA-BD15-47A3-B746-B43421975085}" type="pres">
      <dgm:prSet presAssocID="{D99C60C2-4875-4C81-806B-BCE40BBB60E1}" presName="text0" presStyleLbl="node1" presStyleIdx="6" presStyleCnt="7" custScaleX="116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486D2-B815-426F-A577-82314E1DCADB}" type="presOf" srcId="{9D870120-39F1-46E1-9075-D0F34DA66964}" destId="{730C754D-C559-4039-9FC7-B5E963B4666F}" srcOrd="0" destOrd="0" presId="urn:microsoft.com/office/officeart/2008/layout/RadialCluster"/>
    <dgm:cxn modelId="{3CCB4FEE-F1DA-43BF-832E-74C80B513DA1}" type="presOf" srcId="{21AEA300-12A8-434B-B0CF-5597B0D73C31}" destId="{C114BF04-9F59-4DE4-ADCF-F1B8110F8B80}" srcOrd="0" destOrd="0" presId="urn:microsoft.com/office/officeart/2008/layout/RadialCluster"/>
    <dgm:cxn modelId="{6B7F43DB-8D45-4497-96FF-957D9EBC226F}" srcId="{C6F1EA34-3926-4129-999E-B14BBEB0CBAD}" destId="{6C2F19A5-C4A7-4818-B63F-DC303D7607D1}" srcOrd="0" destOrd="0" parTransId="{C26DD1B6-2014-433E-9F0A-AACD15C8705B}" sibTransId="{67D62EF9-EBF6-41DF-A8CC-09AA2ECC0FA9}"/>
    <dgm:cxn modelId="{10B5C2EE-F043-4A0D-8E04-4BD22481BFDF}" srcId="{C6F1EA34-3926-4129-999E-B14BBEB0CBAD}" destId="{D99C60C2-4875-4C81-806B-BCE40BBB60E1}" srcOrd="5" destOrd="0" parTransId="{9D870120-39F1-46E1-9075-D0F34DA66964}" sibTransId="{6AD636E8-AC6B-46F1-84F8-C49F7EF184BF}"/>
    <dgm:cxn modelId="{6380DC88-D506-46B1-A2A0-4C5E13EE4756}" srcId="{C6F1EA34-3926-4129-999E-B14BBEB0CBAD}" destId="{21AEA300-12A8-434B-B0CF-5597B0D73C31}" srcOrd="1" destOrd="0" parTransId="{37FD17AD-09F1-4F70-81D6-E1854F3B4D7D}" sibTransId="{DD8B259C-EA55-490E-806F-156420B1B374}"/>
    <dgm:cxn modelId="{811B7751-5B4C-4AEA-A7E9-F6FD7D02912A}" type="presOf" srcId="{D99C60C2-4875-4C81-806B-BCE40BBB60E1}" destId="{1785D6FA-BD15-47A3-B746-B43421975085}" srcOrd="0" destOrd="0" presId="urn:microsoft.com/office/officeart/2008/layout/RadialCluster"/>
    <dgm:cxn modelId="{DE69A22E-B60D-4609-B5DF-E75F91BF5AA8}" type="presOf" srcId="{67E9F34B-4B07-4EC5-A60D-D5DB1C1871BE}" destId="{0168CF6F-EBFF-4DE7-9FB0-9544C831F183}" srcOrd="0" destOrd="0" presId="urn:microsoft.com/office/officeart/2008/layout/RadialCluster"/>
    <dgm:cxn modelId="{50CB4257-4F5C-40A0-8DE0-C4133EFE687E}" srcId="{A1AB0C22-1528-45C8-AC14-A89B7F7001FF}" destId="{C6F1EA34-3926-4129-999E-B14BBEB0CBAD}" srcOrd="0" destOrd="0" parTransId="{40A7BEF1-5153-40E1-8458-61F639C7D028}" sibTransId="{0E7CD48D-21D2-43AC-B651-25A5375D1572}"/>
    <dgm:cxn modelId="{C8268352-ACBE-4697-BED0-7CEE93A7D3EB}" srcId="{C6F1EA34-3926-4129-999E-B14BBEB0CBAD}" destId="{AE3A8CBF-E3AC-4D92-B1C5-2E3EC55A48C7}" srcOrd="4" destOrd="0" parTransId="{94D2EDAF-32C8-45EA-AD29-36CCD7219CF2}" sibTransId="{86CB969F-01A4-4BDF-AFCA-EA1F33E01560}"/>
    <dgm:cxn modelId="{1D282836-28D2-402A-859C-36DEE036F0D5}" type="presOf" srcId="{AE3A8CBF-E3AC-4D92-B1C5-2E3EC55A48C7}" destId="{F9B574AF-4A5C-458C-9FD0-89D267CCF3BA}" srcOrd="0" destOrd="0" presId="urn:microsoft.com/office/officeart/2008/layout/RadialCluster"/>
    <dgm:cxn modelId="{A3925140-04A9-474B-9950-72E3711D39A8}" type="presOf" srcId="{37FD17AD-09F1-4F70-81D6-E1854F3B4D7D}" destId="{66F47ACD-4C93-48E3-8D60-2FA32C426789}" srcOrd="0" destOrd="0" presId="urn:microsoft.com/office/officeart/2008/layout/RadialCluster"/>
    <dgm:cxn modelId="{4BADB5BC-2C3E-4B60-9EE4-6280B5381138}" type="presOf" srcId="{C6F1EA34-3926-4129-999E-B14BBEB0CBAD}" destId="{8D43A824-219B-4013-AA33-7F02EAA5BD5E}" srcOrd="0" destOrd="0" presId="urn:microsoft.com/office/officeart/2008/layout/RadialCluster"/>
    <dgm:cxn modelId="{2F9E2B9B-1593-4645-8534-A6D22FE45DB9}" type="presOf" srcId="{CE8D9FA9-88DE-4F03-BF86-CD8DAF15D994}" destId="{104AB103-6127-4701-AF97-DB0B90624F6D}" srcOrd="0" destOrd="0" presId="urn:microsoft.com/office/officeart/2008/layout/RadialCluster"/>
    <dgm:cxn modelId="{03693FDB-BE3C-43CB-8A7E-A3701ECF3E98}" srcId="{C6F1EA34-3926-4129-999E-B14BBEB0CBAD}" destId="{EC03F96E-AB65-4B4D-B74E-B937DD8D3FF2}" srcOrd="3" destOrd="0" parTransId="{CB7875B1-3123-4309-9D56-0767D0B65EC7}" sibTransId="{821D5BBF-842A-401D-87E2-E3D4DE20AA3B}"/>
    <dgm:cxn modelId="{E3F4EAFE-A29A-4C92-A64F-3D4AA8465C71}" type="presOf" srcId="{A1AB0C22-1528-45C8-AC14-A89B7F7001FF}" destId="{D736B42A-DE0F-42B2-9845-371F3DEFBEA2}" srcOrd="0" destOrd="0" presId="urn:microsoft.com/office/officeart/2008/layout/RadialCluster"/>
    <dgm:cxn modelId="{EF5BEDE2-8103-47C1-A320-6E8AA1CA3DB0}" type="presOf" srcId="{CB7875B1-3123-4309-9D56-0767D0B65EC7}" destId="{DFD71107-3649-4BFA-A2F8-FCEE15230A5E}" srcOrd="0" destOrd="0" presId="urn:microsoft.com/office/officeart/2008/layout/RadialCluster"/>
    <dgm:cxn modelId="{C7CB1FD5-0601-468A-8347-05E3B9FB20DA}" type="presOf" srcId="{6C2F19A5-C4A7-4818-B63F-DC303D7607D1}" destId="{EAB34401-05BF-4263-ADF8-AF75F0075C59}" srcOrd="0" destOrd="0" presId="urn:microsoft.com/office/officeart/2008/layout/RadialCluster"/>
    <dgm:cxn modelId="{2FAFAE4E-D37A-4678-BCDE-95E3ED41978E}" type="presOf" srcId="{C26DD1B6-2014-433E-9F0A-AACD15C8705B}" destId="{8D23C4C7-1211-4932-866D-22B7D01ACE4D}" srcOrd="0" destOrd="0" presId="urn:microsoft.com/office/officeart/2008/layout/RadialCluster"/>
    <dgm:cxn modelId="{62BFD395-9513-4934-9C22-B4A7929F4494}" srcId="{C6F1EA34-3926-4129-999E-B14BBEB0CBAD}" destId="{67E9F34B-4B07-4EC5-A60D-D5DB1C1871BE}" srcOrd="2" destOrd="0" parTransId="{CE8D9FA9-88DE-4F03-BF86-CD8DAF15D994}" sibTransId="{718818AD-7509-498C-AC09-DCC803BFE04D}"/>
    <dgm:cxn modelId="{6C3C75BF-4273-46C1-B4B4-EF552FC6594F}" type="presOf" srcId="{EC03F96E-AB65-4B4D-B74E-B937DD8D3FF2}" destId="{33510D3A-39CB-4220-8252-3CBD4D4EDEE4}" srcOrd="0" destOrd="0" presId="urn:microsoft.com/office/officeart/2008/layout/RadialCluster"/>
    <dgm:cxn modelId="{C68B6BA4-1601-4F85-80C6-8C6555F3552A}" type="presOf" srcId="{94D2EDAF-32C8-45EA-AD29-36CCD7219CF2}" destId="{E1EE3586-03DE-4652-BF6A-0704DB468444}" srcOrd="0" destOrd="0" presId="urn:microsoft.com/office/officeart/2008/layout/RadialCluster"/>
    <dgm:cxn modelId="{F2FD3DC3-1C42-4B34-BE30-127051BEA43A}" type="presParOf" srcId="{D736B42A-DE0F-42B2-9845-371F3DEFBEA2}" destId="{E5B4A586-A748-4912-ABC6-4F7D5314C1B8}" srcOrd="0" destOrd="0" presId="urn:microsoft.com/office/officeart/2008/layout/RadialCluster"/>
    <dgm:cxn modelId="{9E4179B2-4403-48BC-BAB5-55AD704122EC}" type="presParOf" srcId="{E5B4A586-A748-4912-ABC6-4F7D5314C1B8}" destId="{8D43A824-219B-4013-AA33-7F02EAA5BD5E}" srcOrd="0" destOrd="0" presId="urn:microsoft.com/office/officeart/2008/layout/RadialCluster"/>
    <dgm:cxn modelId="{74085B64-B110-4AF9-AE82-0360191A870E}" type="presParOf" srcId="{E5B4A586-A748-4912-ABC6-4F7D5314C1B8}" destId="{8D23C4C7-1211-4932-866D-22B7D01ACE4D}" srcOrd="1" destOrd="0" presId="urn:microsoft.com/office/officeart/2008/layout/RadialCluster"/>
    <dgm:cxn modelId="{8EA0EF99-30FD-460D-A31F-09E43F158F9D}" type="presParOf" srcId="{E5B4A586-A748-4912-ABC6-4F7D5314C1B8}" destId="{EAB34401-05BF-4263-ADF8-AF75F0075C59}" srcOrd="2" destOrd="0" presId="urn:microsoft.com/office/officeart/2008/layout/RadialCluster"/>
    <dgm:cxn modelId="{E31A4D8F-7F7B-4C7E-B2EE-54815129620A}" type="presParOf" srcId="{E5B4A586-A748-4912-ABC6-4F7D5314C1B8}" destId="{66F47ACD-4C93-48E3-8D60-2FA32C426789}" srcOrd="3" destOrd="0" presId="urn:microsoft.com/office/officeart/2008/layout/RadialCluster"/>
    <dgm:cxn modelId="{F2C1EFDD-A814-4EA2-B56A-8A133E2D5972}" type="presParOf" srcId="{E5B4A586-A748-4912-ABC6-4F7D5314C1B8}" destId="{C114BF04-9F59-4DE4-ADCF-F1B8110F8B80}" srcOrd="4" destOrd="0" presId="urn:microsoft.com/office/officeart/2008/layout/RadialCluster"/>
    <dgm:cxn modelId="{CF344C77-1C88-45C5-8F34-07C1DB80736D}" type="presParOf" srcId="{E5B4A586-A748-4912-ABC6-4F7D5314C1B8}" destId="{104AB103-6127-4701-AF97-DB0B90624F6D}" srcOrd="5" destOrd="0" presId="urn:microsoft.com/office/officeart/2008/layout/RadialCluster"/>
    <dgm:cxn modelId="{E7ED5784-1049-4D6C-8AE6-1061E8C32491}" type="presParOf" srcId="{E5B4A586-A748-4912-ABC6-4F7D5314C1B8}" destId="{0168CF6F-EBFF-4DE7-9FB0-9544C831F183}" srcOrd="6" destOrd="0" presId="urn:microsoft.com/office/officeart/2008/layout/RadialCluster"/>
    <dgm:cxn modelId="{0A7B8F5C-3CB6-483B-A469-A7152A168E52}" type="presParOf" srcId="{E5B4A586-A748-4912-ABC6-4F7D5314C1B8}" destId="{DFD71107-3649-4BFA-A2F8-FCEE15230A5E}" srcOrd="7" destOrd="0" presId="urn:microsoft.com/office/officeart/2008/layout/RadialCluster"/>
    <dgm:cxn modelId="{3ABF7710-3F8B-4FDF-9BC5-53B0AAE9D074}" type="presParOf" srcId="{E5B4A586-A748-4912-ABC6-4F7D5314C1B8}" destId="{33510D3A-39CB-4220-8252-3CBD4D4EDEE4}" srcOrd="8" destOrd="0" presId="urn:microsoft.com/office/officeart/2008/layout/RadialCluster"/>
    <dgm:cxn modelId="{DB99B7DA-3913-4F13-B41B-7DE144E2E847}" type="presParOf" srcId="{E5B4A586-A748-4912-ABC6-4F7D5314C1B8}" destId="{E1EE3586-03DE-4652-BF6A-0704DB468444}" srcOrd="9" destOrd="0" presId="urn:microsoft.com/office/officeart/2008/layout/RadialCluster"/>
    <dgm:cxn modelId="{ACF7D8DB-2D40-485C-8CD8-ED346114BE67}" type="presParOf" srcId="{E5B4A586-A748-4912-ABC6-4F7D5314C1B8}" destId="{F9B574AF-4A5C-458C-9FD0-89D267CCF3BA}" srcOrd="10" destOrd="0" presId="urn:microsoft.com/office/officeart/2008/layout/RadialCluster"/>
    <dgm:cxn modelId="{7D144724-6A3D-48C6-8381-E435456792B8}" type="presParOf" srcId="{E5B4A586-A748-4912-ABC6-4F7D5314C1B8}" destId="{730C754D-C559-4039-9FC7-B5E963B4666F}" srcOrd="11" destOrd="0" presId="urn:microsoft.com/office/officeart/2008/layout/RadialCluster"/>
    <dgm:cxn modelId="{1D06C173-6B84-4AB3-A54C-70EFEFA17BF0}" type="presParOf" srcId="{E5B4A586-A748-4912-ABC6-4F7D5314C1B8}" destId="{1785D6FA-BD15-47A3-B746-B4342197508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137C2-E8A2-4A2A-A82F-FC3F22A9D999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ADB407-D811-405C-8D32-B0CBE5642A5E}">
      <dgm:prSet phldrT="[Text]" custT="1"/>
      <dgm:spPr/>
      <dgm:t>
        <a:bodyPr/>
        <a:lstStyle/>
        <a:p>
          <a:r>
            <a:rPr lang="en-US" sz="1500" b="0" dirty="0">
              <a:latin typeface="Calibri Light" panose="020F0302020204030204" pitchFamily="34" charset="0"/>
              <a:cs typeface="Calibri Light" panose="020F0302020204030204" pitchFamily="34" charset="0"/>
            </a:rPr>
            <a:t>1</a:t>
          </a:r>
        </a:p>
      </dgm:t>
    </dgm:pt>
    <dgm:pt modelId="{E2DD7E01-08BA-4618-BA77-3D0EA9DE8371}" type="parTrans" cxnId="{E441CE06-7CF9-4741-B996-665303192E60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065EC16-56F8-48FF-8D06-BC73C413E724}" type="sibTrans" cxnId="{E441CE06-7CF9-4741-B996-665303192E60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6E95E93-8A84-48F6-B8F0-3A8F183EB76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Kapasitas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handal air baku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menurun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termasuk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air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tanah</a:t>
          </a:r>
          <a:endParaRPr lang="en-US" sz="15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D132583-5381-4069-A5C4-65655E104FC1}" type="parTrans" cxnId="{620879A3-AA26-4E28-B943-C12BEC395568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D157DB5-894F-4B6E-983D-F86D207B1A11}" type="sibTrans" cxnId="{620879A3-AA26-4E28-B943-C12BEC395568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85D45C-813B-4F05-B86A-F70EF5CEA272}">
      <dgm:prSet phldrT="[Text]" custT="1"/>
      <dgm:spPr/>
      <dgm:t>
        <a:bodyPr/>
        <a:lstStyle/>
        <a:p>
          <a:r>
            <a:rPr lang="en-US" sz="1500" b="0" dirty="0">
              <a:latin typeface="Calibri Light" panose="020F0302020204030204" pitchFamily="34" charset="0"/>
              <a:cs typeface="Calibri Light" panose="020F0302020204030204" pitchFamily="34" charset="0"/>
            </a:rPr>
            <a:t>2</a:t>
          </a:r>
        </a:p>
      </dgm:t>
    </dgm:pt>
    <dgm:pt modelId="{4EAF3C49-766A-4655-94E3-0A98FA183F4B}" type="parTrans" cxnId="{CA0A24EB-2EA4-47A2-901D-162788DB0B2D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C21825-D9E4-476F-B58C-F24BE26BA643}" type="sibTrans" cxnId="{CA0A24EB-2EA4-47A2-901D-162788DB0B2D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45A09B-A665-4072-BFC0-5981AC60C23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Kualitas air baku menurun akibat pencemaran sumber air oleh limbah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intrusi air laut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dan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perubahan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tata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guna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di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hulu</a:t>
          </a:r>
          <a:endParaRPr lang="en-US" sz="15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9D9ECA6-EA9F-4594-A3E1-7DFF8FC6D792}" type="parTrans" cxnId="{F6EA5091-2F77-422F-A0F3-AEEB2191F74B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5B4F2A-268E-41CF-A004-475C059C815B}" type="sibTrans" cxnId="{F6EA5091-2F77-422F-A0F3-AEEB2191F74B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4B24FB-A64E-4532-B461-4A79D7E7F36B}">
      <dgm:prSet phldrT="[Text]" custT="1"/>
      <dgm:spPr/>
      <dgm:t>
        <a:bodyPr/>
        <a:lstStyle/>
        <a:p>
          <a:r>
            <a:rPr lang="en-US" sz="1500" b="0" dirty="0">
              <a:latin typeface="Calibri Light" panose="020F0302020204030204" pitchFamily="34" charset="0"/>
              <a:cs typeface="Calibri Light" panose="020F0302020204030204" pitchFamily="34" charset="0"/>
            </a:rPr>
            <a:t>3</a:t>
          </a:r>
        </a:p>
      </dgm:t>
    </dgm:pt>
    <dgm:pt modelId="{7B4096E1-9468-409F-A2E6-03D1497987EB}" type="parTrans" cxnId="{AD79A491-181F-4419-9C61-2992601B86EC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9DFBE5-D953-46BE-8007-EFF0B869D772}" type="sibTrans" cxnId="{AD79A491-181F-4419-9C61-2992601B86EC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F611FEF-6699-4028-8726-BDF22083C844}">
      <dgm:prSet phldrT="[Text]" custT="1"/>
      <dgm:spPr/>
      <dgm:t>
        <a:bodyPr/>
        <a:lstStyle/>
        <a:p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Terjadi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konflik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pemakaian air baku, baik antar wilayah maupun antar sektor pengguna</a:t>
          </a:r>
          <a:endParaRPr lang="en-US" sz="15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A105A9D-24FA-43E3-AE3A-2CA277D97633}" type="parTrans" cxnId="{E5BF6C8C-7C40-4D5B-B030-579AD9757369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9F1855A-50D5-479A-9419-1A3D553C839D}" type="sibTrans" cxnId="{E5BF6C8C-7C40-4D5B-B030-579AD9757369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D827715-921E-4968-9E0F-2B15C53FE127}">
      <dgm:prSet custT="1"/>
      <dgm:spPr/>
      <dgm:t>
        <a:bodyPr/>
        <a:lstStyle/>
        <a:p>
          <a:r>
            <a:rPr lang="en-US" sz="1500" b="0" dirty="0">
              <a:latin typeface="Calibri Light" panose="020F0302020204030204" pitchFamily="34" charset="0"/>
              <a:cs typeface="Calibri Light" panose="020F0302020204030204" pitchFamily="34" charset="0"/>
            </a:rPr>
            <a:t>5</a:t>
          </a:r>
        </a:p>
      </dgm:t>
    </dgm:pt>
    <dgm:pt modelId="{7BAAE13D-5A6A-4697-9786-158255DF23B9}" type="parTrans" cxnId="{811FE6A1-F14B-40B8-90E8-A0AA4A7C5A6F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12763F2-AB50-4190-B3DA-32550E59B3FF}" type="sibTrans" cxnId="{811FE6A1-F14B-40B8-90E8-A0AA4A7C5A6F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ADCD862-9D33-41C6-B8D4-3AE909459860}">
      <dgm:prSet custT="1"/>
      <dgm:spPr/>
      <dgm:t>
        <a:bodyPr/>
        <a:lstStyle/>
        <a:p>
          <a:r>
            <a:rPr lang="en-US" sz="1500" b="0">
              <a:latin typeface="Calibri Light" panose="020F0302020204030204" pitchFamily="34" charset="0"/>
              <a:cs typeface="Calibri Light" panose="020F0302020204030204" pitchFamily="34" charset="0"/>
            </a:rPr>
            <a:t>4</a:t>
          </a:r>
          <a:endParaRPr lang="en-US" sz="15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039E922-9778-4B1D-9820-D552B2BAA48F}" type="sibTrans" cxnId="{D02AC7B1-86EF-4A65-99BE-3C8B01D71239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85FD9DF-EFF1-4A1A-8259-BECF7D37403C}" type="parTrans" cxnId="{D02AC7B1-86EF-4A65-99BE-3C8B01D71239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E5C2B1-5212-4F88-894B-4FF6C085BF23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d-ID" sz="1500" b="0" dirty="0">
              <a:latin typeface="Calibri Light" panose="020F0302020204030204" pitchFamily="34" charset="0"/>
              <a:cs typeface="Calibri Light" panose="020F0302020204030204" pitchFamily="34" charset="0"/>
            </a:rPr>
            <a:t>Pemerintah daerah dan penyelenggara SPAM umumnya belum memiliki perencanaan kebutuhan air baku</a:t>
          </a:r>
          <a:endParaRPr lang="en-US" sz="15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9C31CE1-B965-41D5-AB08-845DA7129399}" type="sibTrans" cxnId="{A9AC6544-F28A-4E7B-BB0D-71DA1973F989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F955B0-B8EA-49E6-A097-8AA6D2D783AE}" type="parTrans" cxnId="{A9AC6544-F28A-4E7B-BB0D-71DA1973F989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7A9EF52-4947-41DE-B0F2-7226310D0E30}">
      <dgm:prSet custT="1"/>
      <dgm:spPr/>
      <dgm:t>
        <a:bodyPr/>
        <a:lstStyle/>
        <a:p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Terjadinya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b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encana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ekeringan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m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elanda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b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eberapa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d</a:t>
          </a:r>
          <a:r>
            <a:rPr kumimoji="0" lang="en-US" sz="1500" b="0" i="0" u="none" strike="noStrike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aerah</a:t>
          </a:r>
          <a:r>
            <a:rPr kumimoji="0" lang="en-US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akibat perubahan iklim global dan penurunan kualitas lingkungan di daerah tangkapan air</a:t>
          </a:r>
          <a:endParaRPr lang="en-US" sz="15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50A760-59CF-4BD3-95DB-CC63EA7746EF}" type="sibTrans" cxnId="{04D5B11C-F4DB-4D9A-978A-3D299DCA2638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7B82B5C-F65D-4342-87D0-627E74182385}" type="parTrans" cxnId="{04D5B11C-F4DB-4D9A-978A-3D299DCA2638}">
      <dgm:prSet/>
      <dgm:spPr/>
      <dgm:t>
        <a:bodyPr/>
        <a:lstStyle/>
        <a:p>
          <a:endParaRPr lang="en-US" sz="15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C83568-AD7C-473A-9EB1-3CC6BCC247AD}" type="pres">
      <dgm:prSet presAssocID="{96B137C2-E8A2-4A2A-A82F-FC3F22A9D9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377B6-F3E2-4157-9CDF-5E51879ED956}" type="pres">
      <dgm:prSet presAssocID="{A8ADB407-D811-405C-8D32-B0CBE5642A5E}" presName="composite" presStyleCnt="0"/>
      <dgm:spPr/>
    </dgm:pt>
    <dgm:pt modelId="{4C862857-9121-4362-A8B0-F68D4A275C7F}" type="pres">
      <dgm:prSet presAssocID="{A8ADB407-D811-405C-8D32-B0CBE5642A5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9E581-EA22-425E-8A43-9B3DC6013572}" type="pres">
      <dgm:prSet presAssocID="{A8ADB407-D811-405C-8D32-B0CBE5642A5E}" presName="descendantText" presStyleLbl="alignAcc1" presStyleIdx="0" presStyleCnt="5" custLinFactNeighborX="240" custLinFactNeighborY="-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AB11A-39D5-4832-A088-B1B99F56E53C}" type="pres">
      <dgm:prSet presAssocID="{6065EC16-56F8-48FF-8D06-BC73C413E724}" presName="sp" presStyleCnt="0"/>
      <dgm:spPr/>
    </dgm:pt>
    <dgm:pt modelId="{928C4DE4-CF7F-4439-AA5D-9E9697B9CCD0}" type="pres">
      <dgm:prSet presAssocID="{7F85D45C-813B-4F05-B86A-F70EF5CEA272}" presName="composite" presStyleCnt="0"/>
      <dgm:spPr/>
    </dgm:pt>
    <dgm:pt modelId="{16DDB52D-3761-414D-9604-8AB9ED3C791F}" type="pres">
      <dgm:prSet presAssocID="{7F85D45C-813B-4F05-B86A-F70EF5CEA27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7889D-1CCF-4628-ABCC-D119E26D68B7}" type="pres">
      <dgm:prSet presAssocID="{7F85D45C-813B-4F05-B86A-F70EF5CEA272}" presName="descendantText" presStyleLbl="alignAcc1" presStyleIdx="1" presStyleCnt="5" custScaleY="12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8B57-BC6A-4459-AD08-3439BD4F7A5C}" type="pres">
      <dgm:prSet presAssocID="{50C21825-D9E4-476F-B58C-F24BE26BA643}" presName="sp" presStyleCnt="0"/>
      <dgm:spPr/>
    </dgm:pt>
    <dgm:pt modelId="{B8F4270B-34AA-49E2-BF2D-09BE6A924CE8}" type="pres">
      <dgm:prSet presAssocID="{D84B24FB-A64E-4532-B461-4A79D7E7F36B}" presName="composite" presStyleCnt="0"/>
      <dgm:spPr/>
    </dgm:pt>
    <dgm:pt modelId="{3C8E7E14-E118-4880-82FC-91851513347C}" type="pres">
      <dgm:prSet presAssocID="{D84B24FB-A64E-4532-B461-4A79D7E7F36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AF443-C920-4788-8C97-41942C49B0DE}" type="pres">
      <dgm:prSet presAssocID="{D84B24FB-A64E-4532-B461-4A79D7E7F36B}" presName="descendantText" presStyleLbl="alignAcc1" presStyleIdx="2" presStyleCnt="5" custScaleY="12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C3BF5-7695-47FD-A9EF-6812120FA424}" type="pres">
      <dgm:prSet presAssocID="{869DFBE5-D953-46BE-8007-EFF0B869D772}" presName="sp" presStyleCnt="0"/>
      <dgm:spPr/>
    </dgm:pt>
    <dgm:pt modelId="{F5CC5C2D-24ED-4900-96F7-FE8BBBC9915B}" type="pres">
      <dgm:prSet presAssocID="{BADCD862-9D33-41C6-B8D4-3AE909459860}" presName="composite" presStyleCnt="0"/>
      <dgm:spPr/>
    </dgm:pt>
    <dgm:pt modelId="{78AD4C15-95F4-4C4C-9441-53C5FEE062EF}" type="pres">
      <dgm:prSet presAssocID="{BADCD862-9D33-41C6-B8D4-3AE90945986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F9411-D34F-4091-B330-5C1F49984890}" type="pres">
      <dgm:prSet presAssocID="{BADCD862-9D33-41C6-B8D4-3AE909459860}" presName="descendantText" presStyleLbl="alignAcc1" presStyleIdx="3" presStyleCnt="5" custScaleY="12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E7DE-CC24-47E5-9967-41946D0D9DB8}" type="pres">
      <dgm:prSet presAssocID="{8039E922-9778-4B1D-9820-D552B2BAA48F}" presName="sp" presStyleCnt="0"/>
      <dgm:spPr/>
    </dgm:pt>
    <dgm:pt modelId="{DE78F1C1-ABF3-41F7-86B6-95FFC8BF3AB0}" type="pres">
      <dgm:prSet presAssocID="{AD827715-921E-4968-9E0F-2B15C53FE127}" presName="composite" presStyleCnt="0"/>
      <dgm:spPr/>
    </dgm:pt>
    <dgm:pt modelId="{0AF0CCA7-9D14-47E0-BBBC-35528BB28E5E}" type="pres">
      <dgm:prSet presAssocID="{AD827715-921E-4968-9E0F-2B15C53FE12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50AB-AF83-493B-BF54-D64175D8DA20}" type="pres">
      <dgm:prSet presAssocID="{AD827715-921E-4968-9E0F-2B15C53FE127}" presName="descendantText" presStyleLbl="alignAcc1" presStyleIdx="4" presStyleCnt="5" custScaleY="150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C8A5D6-CCA2-6B4C-A2C8-B191DE7B86B4}" type="presOf" srcId="{96E95E93-8A84-48F6-B8F0-3A8F183EB76D}" destId="{51B9E581-EA22-425E-8A43-9B3DC6013572}" srcOrd="0" destOrd="0" presId="urn:microsoft.com/office/officeart/2005/8/layout/chevron2"/>
    <dgm:cxn modelId="{A09A0D84-59BF-1A47-BE92-F74FD3890392}" type="presOf" srcId="{17E5C2B1-5212-4F88-894B-4FF6C085BF23}" destId="{92EF9411-D34F-4091-B330-5C1F49984890}" srcOrd="0" destOrd="0" presId="urn:microsoft.com/office/officeart/2005/8/layout/chevron2"/>
    <dgm:cxn modelId="{D02AC7B1-86EF-4A65-99BE-3C8B01D71239}" srcId="{96B137C2-E8A2-4A2A-A82F-FC3F22A9D999}" destId="{BADCD862-9D33-41C6-B8D4-3AE909459860}" srcOrd="3" destOrd="0" parTransId="{E85FD9DF-EFF1-4A1A-8259-BECF7D37403C}" sibTransId="{8039E922-9778-4B1D-9820-D552B2BAA48F}"/>
    <dgm:cxn modelId="{CA0A24EB-2EA4-47A2-901D-162788DB0B2D}" srcId="{96B137C2-E8A2-4A2A-A82F-FC3F22A9D999}" destId="{7F85D45C-813B-4F05-B86A-F70EF5CEA272}" srcOrd="1" destOrd="0" parTransId="{4EAF3C49-766A-4655-94E3-0A98FA183F4B}" sibTransId="{50C21825-D9E4-476F-B58C-F24BE26BA643}"/>
    <dgm:cxn modelId="{E441CE06-7CF9-4741-B996-665303192E60}" srcId="{96B137C2-E8A2-4A2A-A82F-FC3F22A9D999}" destId="{A8ADB407-D811-405C-8D32-B0CBE5642A5E}" srcOrd="0" destOrd="0" parTransId="{E2DD7E01-08BA-4618-BA77-3D0EA9DE8371}" sibTransId="{6065EC16-56F8-48FF-8D06-BC73C413E724}"/>
    <dgm:cxn modelId="{A3AD826B-5C69-9E48-96F6-0D96F9E6F909}" type="presOf" srcId="{37A9EF52-4947-41DE-B0F2-7226310D0E30}" destId="{51D350AB-AF83-493B-BF54-D64175D8DA20}" srcOrd="0" destOrd="0" presId="urn:microsoft.com/office/officeart/2005/8/layout/chevron2"/>
    <dgm:cxn modelId="{FF7B3447-DEB6-B247-9B9E-871BC33B622C}" type="presOf" srcId="{A8ADB407-D811-405C-8D32-B0CBE5642A5E}" destId="{4C862857-9121-4362-A8B0-F68D4A275C7F}" srcOrd="0" destOrd="0" presId="urn:microsoft.com/office/officeart/2005/8/layout/chevron2"/>
    <dgm:cxn modelId="{EB63C528-136B-ED47-B9F2-77148B945E17}" type="presOf" srcId="{D645A09B-A665-4072-BFC0-5981AC60C236}" destId="{C2D7889D-1CCF-4628-ABCC-D119E26D68B7}" srcOrd="0" destOrd="0" presId="urn:microsoft.com/office/officeart/2005/8/layout/chevron2"/>
    <dgm:cxn modelId="{F508585E-E1A5-E44B-B94D-CA42C5D76713}" type="presOf" srcId="{7F85D45C-813B-4F05-B86A-F70EF5CEA272}" destId="{16DDB52D-3761-414D-9604-8AB9ED3C791F}" srcOrd="0" destOrd="0" presId="urn:microsoft.com/office/officeart/2005/8/layout/chevron2"/>
    <dgm:cxn modelId="{BE1837AE-FB61-314A-891A-F5C3ABE51322}" type="presOf" srcId="{AD827715-921E-4968-9E0F-2B15C53FE127}" destId="{0AF0CCA7-9D14-47E0-BBBC-35528BB28E5E}" srcOrd="0" destOrd="0" presId="urn:microsoft.com/office/officeart/2005/8/layout/chevron2"/>
    <dgm:cxn modelId="{E5BF6C8C-7C40-4D5B-B030-579AD9757369}" srcId="{D84B24FB-A64E-4532-B461-4A79D7E7F36B}" destId="{DF611FEF-6699-4028-8726-BDF22083C844}" srcOrd="0" destOrd="0" parTransId="{3A105A9D-24FA-43E3-AE3A-2CA277D97633}" sibTransId="{79F1855A-50D5-479A-9419-1A3D553C839D}"/>
    <dgm:cxn modelId="{69853400-D206-1D44-B6A6-875539497C44}" type="presOf" srcId="{96B137C2-E8A2-4A2A-A82F-FC3F22A9D999}" destId="{8BC83568-AD7C-473A-9EB1-3CC6BCC247AD}" srcOrd="0" destOrd="0" presId="urn:microsoft.com/office/officeart/2005/8/layout/chevron2"/>
    <dgm:cxn modelId="{A9AC6544-F28A-4E7B-BB0D-71DA1973F989}" srcId="{BADCD862-9D33-41C6-B8D4-3AE909459860}" destId="{17E5C2B1-5212-4F88-894B-4FF6C085BF23}" srcOrd="0" destOrd="0" parTransId="{DDF955B0-B8EA-49E6-A097-8AA6D2D783AE}" sibTransId="{59C31CE1-B965-41D5-AB08-845DA7129399}"/>
    <dgm:cxn modelId="{CD6C8016-8EC0-0E48-AA2B-6053ABCE69CB}" type="presOf" srcId="{D84B24FB-A64E-4532-B461-4A79D7E7F36B}" destId="{3C8E7E14-E118-4880-82FC-91851513347C}" srcOrd="0" destOrd="0" presId="urn:microsoft.com/office/officeart/2005/8/layout/chevron2"/>
    <dgm:cxn modelId="{04D5B11C-F4DB-4D9A-978A-3D299DCA2638}" srcId="{AD827715-921E-4968-9E0F-2B15C53FE127}" destId="{37A9EF52-4947-41DE-B0F2-7226310D0E30}" srcOrd="0" destOrd="0" parTransId="{B7B82B5C-F65D-4342-87D0-627E74182385}" sibTransId="{5050A760-59CF-4BD3-95DB-CC63EA7746EF}"/>
    <dgm:cxn modelId="{CEF0DFFF-5ECB-654B-8898-660C19ECEC00}" type="presOf" srcId="{BADCD862-9D33-41C6-B8D4-3AE909459860}" destId="{78AD4C15-95F4-4C4C-9441-53C5FEE062EF}" srcOrd="0" destOrd="0" presId="urn:microsoft.com/office/officeart/2005/8/layout/chevron2"/>
    <dgm:cxn modelId="{3EA26E35-EF92-7B4F-8DC8-D98AE7EF8C9B}" type="presOf" srcId="{DF611FEF-6699-4028-8726-BDF22083C844}" destId="{9CCAF443-C920-4788-8C97-41942C49B0DE}" srcOrd="0" destOrd="0" presId="urn:microsoft.com/office/officeart/2005/8/layout/chevron2"/>
    <dgm:cxn modelId="{F6EA5091-2F77-422F-A0F3-AEEB2191F74B}" srcId="{7F85D45C-813B-4F05-B86A-F70EF5CEA272}" destId="{D645A09B-A665-4072-BFC0-5981AC60C236}" srcOrd="0" destOrd="0" parTransId="{C9D9ECA6-EA9F-4594-A3E1-7DFF8FC6D792}" sibTransId="{6C5B4F2A-268E-41CF-A004-475C059C815B}"/>
    <dgm:cxn modelId="{620879A3-AA26-4E28-B943-C12BEC395568}" srcId="{A8ADB407-D811-405C-8D32-B0CBE5642A5E}" destId="{96E95E93-8A84-48F6-B8F0-3A8F183EB76D}" srcOrd="0" destOrd="0" parTransId="{7D132583-5381-4069-A5C4-65655E104FC1}" sibTransId="{ED157DB5-894F-4B6E-983D-F86D207B1A11}"/>
    <dgm:cxn modelId="{AD79A491-181F-4419-9C61-2992601B86EC}" srcId="{96B137C2-E8A2-4A2A-A82F-FC3F22A9D999}" destId="{D84B24FB-A64E-4532-B461-4A79D7E7F36B}" srcOrd="2" destOrd="0" parTransId="{7B4096E1-9468-409F-A2E6-03D1497987EB}" sibTransId="{869DFBE5-D953-46BE-8007-EFF0B869D772}"/>
    <dgm:cxn modelId="{811FE6A1-F14B-40B8-90E8-A0AA4A7C5A6F}" srcId="{96B137C2-E8A2-4A2A-A82F-FC3F22A9D999}" destId="{AD827715-921E-4968-9E0F-2B15C53FE127}" srcOrd="4" destOrd="0" parTransId="{7BAAE13D-5A6A-4697-9786-158255DF23B9}" sibTransId="{412763F2-AB50-4190-B3DA-32550E59B3FF}"/>
    <dgm:cxn modelId="{282F7BFA-0317-3841-A41A-C83BF7522E0C}" type="presParOf" srcId="{8BC83568-AD7C-473A-9EB1-3CC6BCC247AD}" destId="{A61377B6-F3E2-4157-9CDF-5E51879ED956}" srcOrd="0" destOrd="0" presId="urn:microsoft.com/office/officeart/2005/8/layout/chevron2"/>
    <dgm:cxn modelId="{AB379A9D-9E10-7E47-93DD-29235BB632A0}" type="presParOf" srcId="{A61377B6-F3E2-4157-9CDF-5E51879ED956}" destId="{4C862857-9121-4362-A8B0-F68D4A275C7F}" srcOrd="0" destOrd="0" presId="urn:microsoft.com/office/officeart/2005/8/layout/chevron2"/>
    <dgm:cxn modelId="{3963423E-A1F7-824F-B13F-223BA4FD34A9}" type="presParOf" srcId="{A61377B6-F3E2-4157-9CDF-5E51879ED956}" destId="{51B9E581-EA22-425E-8A43-9B3DC6013572}" srcOrd="1" destOrd="0" presId="urn:microsoft.com/office/officeart/2005/8/layout/chevron2"/>
    <dgm:cxn modelId="{0517207A-FFB6-7C4A-8702-7BA6BC7BD1B6}" type="presParOf" srcId="{8BC83568-AD7C-473A-9EB1-3CC6BCC247AD}" destId="{7CEAB11A-39D5-4832-A088-B1B99F56E53C}" srcOrd="1" destOrd="0" presId="urn:microsoft.com/office/officeart/2005/8/layout/chevron2"/>
    <dgm:cxn modelId="{D0D9AF60-5F9B-F24E-A62B-9C11A953DAE4}" type="presParOf" srcId="{8BC83568-AD7C-473A-9EB1-3CC6BCC247AD}" destId="{928C4DE4-CF7F-4439-AA5D-9E9697B9CCD0}" srcOrd="2" destOrd="0" presId="urn:microsoft.com/office/officeart/2005/8/layout/chevron2"/>
    <dgm:cxn modelId="{1BD973A2-1B78-D14B-8A0D-D591C6D4B26B}" type="presParOf" srcId="{928C4DE4-CF7F-4439-AA5D-9E9697B9CCD0}" destId="{16DDB52D-3761-414D-9604-8AB9ED3C791F}" srcOrd="0" destOrd="0" presId="urn:microsoft.com/office/officeart/2005/8/layout/chevron2"/>
    <dgm:cxn modelId="{091B47B6-D056-5740-BF48-7925A54F3D46}" type="presParOf" srcId="{928C4DE4-CF7F-4439-AA5D-9E9697B9CCD0}" destId="{C2D7889D-1CCF-4628-ABCC-D119E26D68B7}" srcOrd="1" destOrd="0" presId="urn:microsoft.com/office/officeart/2005/8/layout/chevron2"/>
    <dgm:cxn modelId="{DB5BD7C8-5A22-8F46-AFED-C40BEA36DD0E}" type="presParOf" srcId="{8BC83568-AD7C-473A-9EB1-3CC6BCC247AD}" destId="{5B6A8B57-BC6A-4459-AD08-3439BD4F7A5C}" srcOrd="3" destOrd="0" presId="urn:microsoft.com/office/officeart/2005/8/layout/chevron2"/>
    <dgm:cxn modelId="{2C397577-5320-2146-8205-C77C67F2ECD8}" type="presParOf" srcId="{8BC83568-AD7C-473A-9EB1-3CC6BCC247AD}" destId="{B8F4270B-34AA-49E2-BF2D-09BE6A924CE8}" srcOrd="4" destOrd="0" presId="urn:microsoft.com/office/officeart/2005/8/layout/chevron2"/>
    <dgm:cxn modelId="{57AB348B-8BB9-2644-B91F-26C2B3A52DD6}" type="presParOf" srcId="{B8F4270B-34AA-49E2-BF2D-09BE6A924CE8}" destId="{3C8E7E14-E118-4880-82FC-91851513347C}" srcOrd="0" destOrd="0" presId="urn:microsoft.com/office/officeart/2005/8/layout/chevron2"/>
    <dgm:cxn modelId="{209B5156-15AA-CA4B-8EB5-5216DE9B7A08}" type="presParOf" srcId="{B8F4270B-34AA-49E2-BF2D-09BE6A924CE8}" destId="{9CCAF443-C920-4788-8C97-41942C49B0DE}" srcOrd="1" destOrd="0" presId="urn:microsoft.com/office/officeart/2005/8/layout/chevron2"/>
    <dgm:cxn modelId="{E9A5BD74-23DE-AF42-98AF-C274D55ADE6F}" type="presParOf" srcId="{8BC83568-AD7C-473A-9EB1-3CC6BCC247AD}" destId="{F86C3BF5-7695-47FD-A9EF-6812120FA424}" srcOrd="5" destOrd="0" presId="urn:microsoft.com/office/officeart/2005/8/layout/chevron2"/>
    <dgm:cxn modelId="{3AF7BC42-6C98-AA4B-BA8D-41245B2C2628}" type="presParOf" srcId="{8BC83568-AD7C-473A-9EB1-3CC6BCC247AD}" destId="{F5CC5C2D-24ED-4900-96F7-FE8BBBC9915B}" srcOrd="6" destOrd="0" presId="urn:microsoft.com/office/officeart/2005/8/layout/chevron2"/>
    <dgm:cxn modelId="{7A75AA1A-EF0B-2248-8BF2-633C8A659C2F}" type="presParOf" srcId="{F5CC5C2D-24ED-4900-96F7-FE8BBBC9915B}" destId="{78AD4C15-95F4-4C4C-9441-53C5FEE062EF}" srcOrd="0" destOrd="0" presId="urn:microsoft.com/office/officeart/2005/8/layout/chevron2"/>
    <dgm:cxn modelId="{8AAC767A-8E97-5A42-97F6-366E51697B3E}" type="presParOf" srcId="{F5CC5C2D-24ED-4900-96F7-FE8BBBC9915B}" destId="{92EF9411-D34F-4091-B330-5C1F49984890}" srcOrd="1" destOrd="0" presId="urn:microsoft.com/office/officeart/2005/8/layout/chevron2"/>
    <dgm:cxn modelId="{4ACF5D8B-0C54-FA4F-B6C5-0DFE0C1D13C4}" type="presParOf" srcId="{8BC83568-AD7C-473A-9EB1-3CC6BCC247AD}" destId="{E18CE7DE-CC24-47E5-9967-41946D0D9DB8}" srcOrd="7" destOrd="0" presId="urn:microsoft.com/office/officeart/2005/8/layout/chevron2"/>
    <dgm:cxn modelId="{7E7B7779-DD45-C849-81F5-D258E43D5528}" type="presParOf" srcId="{8BC83568-AD7C-473A-9EB1-3CC6BCC247AD}" destId="{DE78F1C1-ABF3-41F7-86B6-95FFC8BF3AB0}" srcOrd="8" destOrd="0" presId="urn:microsoft.com/office/officeart/2005/8/layout/chevron2"/>
    <dgm:cxn modelId="{ABAFAB85-8AFB-9145-9577-2FB411B75DCD}" type="presParOf" srcId="{DE78F1C1-ABF3-41F7-86B6-95FFC8BF3AB0}" destId="{0AF0CCA7-9D14-47E0-BBBC-35528BB28E5E}" srcOrd="0" destOrd="0" presId="urn:microsoft.com/office/officeart/2005/8/layout/chevron2"/>
    <dgm:cxn modelId="{D10CAA22-4EA6-B749-9D33-A65AD0ACE08C}" type="presParOf" srcId="{DE78F1C1-ABF3-41F7-86B6-95FFC8BF3AB0}" destId="{51D350AB-AF83-493B-BF54-D64175D8DA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9E5C4-B440-E644-B61A-C5F1F02A6E1F}" type="doc">
      <dgm:prSet loTypeId="urn:microsoft.com/office/officeart/2005/8/layout/radial1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CD672A2-D933-4444-818D-EBE90B1A2C02}">
      <dgm:prSet phldrT="[Text]" custT="1"/>
      <dgm:spPr/>
      <dgm:t>
        <a:bodyPr/>
        <a:lstStyle/>
        <a:p>
          <a:r>
            <a:rPr lang="en-US" sz="1300" b="1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Stakeholder</a:t>
          </a:r>
          <a:r>
            <a:rPr lang="en-US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300" b="1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Pencapaian</a:t>
          </a:r>
          <a:r>
            <a:rPr lang="en-US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300" b="1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Akses</a:t>
          </a:r>
          <a:endParaRPr lang="en-US" sz="1300" b="1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CD75AFC-D01B-4147-A617-7473CCDC73C3}" type="parTrans" cxnId="{2A0BC262-369C-4D43-9A63-1E6384239BCA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9E58264-31E6-BD4F-AEBA-5FD001665690}" type="sibTrans" cxnId="{2A0BC262-369C-4D43-9A63-1E6384239BCA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77EC438-CD86-114B-9377-C9D8D9BBDA5F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Kemen-kes</a:t>
          </a:r>
          <a:endParaRPr lang="en-US" sz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994AEB9-5867-0F4F-B65A-1D54D7D25889}" type="parTrans" cxnId="{7C969832-8645-1342-A52A-CE62EF16820E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EB597D3-7AB9-DE40-AF2C-07D7D48DA19B}" type="sibTrans" cxnId="{7C969832-8645-1342-A52A-CE62EF16820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220F9F1-11F8-7442-B9A5-EC8AD162CDA8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PUPR</a:t>
          </a:r>
        </a:p>
      </dgm:t>
    </dgm:pt>
    <dgm:pt modelId="{8BAAC93F-CE19-2240-B708-CE07F0155E18}" type="parTrans" cxnId="{DD1DD8C0-0B5B-B04B-AAE5-B790325CEE34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98AE842-3B2C-CB4C-9BF2-9225100D9949}" type="sibTrans" cxnId="{DD1DD8C0-0B5B-B04B-AAE5-B790325CEE34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562B843-E2BA-3E43-9735-6E9B2416DF53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Pemda</a:t>
          </a:r>
          <a:endParaRPr lang="en-US" sz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EA4CB3F-17C3-5A4C-81AE-0EADA3A72B5C}" type="parTrans" cxnId="{DC1F8D74-5F05-F349-ABD7-0ECC7A113521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B99457B-07A1-CB49-95B8-64E4B75336EE}" type="sibTrans" cxnId="{DC1F8D74-5F05-F349-ABD7-0ECC7A113521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06F206-B058-004C-89E3-AE1759E094C7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Kemen-dagri</a:t>
          </a:r>
          <a:endParaRPr lang="en-US" sz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F61CB89-2CD9-6140-9341-783EDA0B89EA}" type="parTrans" cxnId="{06688996-3EE1-CA4E-9C68-B8374C04F898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FB9A28-D821-474A-985F-30FAC2DDACC3}" type="sibTrans" cxnId="{06688996-3EE1-CA4E-9C68-B8374C04F898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B6E511A-2C3C-724A-B56A-2766C06C8A7F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Kelautan</a:t>
          </a:r>
          <a:r>
            <a: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&amp; </a:t>
          </a:r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Perikanan</a:t>
          </a:r>
          <a:endParaRPr lang="en-US" sz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201DA77-2D62-BD47-8167-3959A07AB4CB}" type="parTrans" cxnId="{30C44468-4130-B241-8AD5-31409A5E5BCB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EC06449-7EF7-3A41-858B-6CF7D1D036FB}" type="sibTrans" cxnId="{30C44468-4130-B241-8AD5-31409A5E5BC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3AA38D-8BD4-034C-9715-B369A0D95B2F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ESDM</a:t>
          </a:r>
        </a:p>
      </dgm:t>
    </dgm:pt>
    <dgm:pt modelId="{6495C016-9AEF-4046-8989-A07EAFCF10D4}" type="parTrans" cxnId="{5BD82169-0AE6-1244-9CDD-E4952CF00B39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23E7756-9F86-5B41-B497-3A0C54CDB54B}" type="sibTrans" cxnId="{5BD82169-0AE6-1244-9CDD-E4952CF00B3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0DC4F4F-A8AB-9046-80E3-7C750B49B97D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Donor/</a:t>
          </a:r>
        </a:p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Swasta</a:t>
          </a:r>
          <a:endParaRPr lang="en-US" sz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24D4392-6F0E-1442-B047-FD90A6302191}" type="parTrans" cxnId="{B7C2377E-4656-FA44-83AA-6B8B07E0ADB6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13F0F7D-7B58-3248-8FE3-8212F3F76A9B}" type="sibTrans" cxnId="{B7C2377E-4656-FA44-83AA-6B8B07E0ADB6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1876DFC-B0A3-9B48-B097-FB29EEEF19A4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-des</a:t>
          </a:r>
        </a:p>
      </dgm:t>
    </dgm:pt>
    <dgm:pt modelId="{C4698929-DC5E-744A-A543-F819A233E8AD}" type="parTrans" cxnId="{F8940BC3-8E96-E84D-885F-D45C00B6B79C}">
      <dgm:prSet custT="1"/>
      <dgm:spPr/>
      <dgm:t>
        <a:bodyPr/>
        <a:lstStyle/>
        <a:p>
          <a:endParaRPr lang="en-US" sz="6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F24C5E5-DDAF-EF45-BA5C-24326D71E2E7}" type="sibTrans" cxnId="{F8940BC3-8E96-E84D-885F-D45C00B6B79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FABBFB7-BAB2-F647-AB0F-74445686968B}" type="pres">
      <dgm:prSet presAssocID="{9F89E5C4-B440-E644-B61A-C5F1F02A6E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D7316-74D7-674E-B61F-3CDD81BD9DB6}" type="pres">
      <dgm:prSet presAssocID="{1CD672A2-D933-4444-818D-EBE90B1A2C02}" presName="centerShape" presStyleLbl="node0" presStyleIdx="0" presStyleCnt="1" custScaleX="157909" custScaleY="128046"/>
      <dgm:spPr/>
      <dgm:t>
        <a:bodyPr/>
        <a:lstStyle/>
        <a:p>
          <a:endParaRPr lang="en-US"/>
        </a:p>
      </dgm:t>
    </dgm:pt>
    <dgm:pt modelId="{FDA078DC-7325-BB4D-AC7F-6DEA888AB42E}" type="pres">
      <dgm:prSet presAssocID="{8994AEB9-5867-0F4F-B65A-1D54D7D25889}" presName="Name9" presStyleLbl="parChTrans1D2" presStyleIdx="0" presStyleCnt="8"/>
      <dgm:spPr/>
      <dgm:t>
        <a:bodyPr/>
        <a:lstStyle/>
        <a:p>
          <a:endParaRPr lang="en-US"/>
        </a:p>
      </dgm:t>
    </dgm:pt>
    <dgm:pt modelId="{BDA136AE-F672-2846-8F3E-5F17E7E6531E}" type="pres">
      <dgm:prSet presAssocID="{8994AEB9-5867-0F4F-B65A-1D54D7D25889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3E9B7C6-0F47-8B47-8225-50B3CEE18F8B}" type="pres">
      <dgm:prSet presAssocID="{777EC438-CD86-114B-9377-C9D8D9BBDA5F}" presName="node" presStyleLbl="node1" presStyleIdx="0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E977E-DDEE-3F48-B345-D939F3C9B37C}" type="pres">
      <dgm:prSet presAssocID="{8BAAC93F-CE19-2240-B708-CE07F0155E18}" presName="Name9" presStyleLbl="parChTrans1D2" presStyleIdx="1" presStyleCnt="8"/>
      <dgm:spPr/>
      <dgm:t>
        <a:bodyPr/>
        <a:lstStyle/>
        <a:p>
          <a:endParaRPr lang="en-US"/>
        </a:p>
      </dgm:t>
    </dgm:pt>
    <dgm:pt modelId="{3988D680-FBDD-D54B-8C86-A7E903A102CC}" type="pres">
      <dgm:prSet presAssocID="{8BAAC93F-CE19-2240-B708-CE07F0155E18}" presName="connTx" presStyleLbl="parChTrans1D2" presStyleIdx="1" presStyleCnt="8"/>
      <dgm:spPr/>
      <dgm:t>
        <a:bodyPr/>
        <a:lstStyle/>
        <a:p>
          <a:endParaRPr lang="en-US"/>
        </a:p>
      </dgm:t>
    </dgm:pt>
    <dgm:pt modelId="{4DCA187E-92C8-8643-8757-9C83D1ABFE1B}" type="pres">
      <dgm:prSet presAssocID="{C220F9F1-11F8-7442-B9A5-EC8AD162CDA8}" presName="node" presStyleLbl="node1" presStyleIdx="1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5AC2C-8CCF-B143-950C-A00352509207}" type="pres">
      <dgm:prSet presAssocID="{8EA4CB3F-17C3-5A4C-81AE-0EADA3A72B5C}" presName="Name9" presStyleLbl="parChTrans1D2" presStyleIdx="2" presStyleCnt="8"/>
      <dgm:spPr/>
      <dgm:t>
        <a:bodyPr/>
        <a:lstStyle/>
        <a:p>
          <a:endParaRPr lang="en-US"/>
        </a:p>
      </dgm:t>
    </dgm:pt>
    <dgm:pt modelId="{C1108195-F718-3A47-88B7-D1C8A6062F9C}" type="pres">
      <dgm:prSet presAssocID="{8EA4CB3F-17C3-5A4C-81AE-0EADA3A72B5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96E51754-E3BC-ED48-A3F8-8803158D2DC5}" type="pres">
      <dgm:prSet presAssocID="{C562B843-E2BA-3E43-9735-6E9B2416DF53}" presName="node" presStyleLbl="node1" presStyleIdx="2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E14A9-74AE-7841-8DDD-94DB5E9B1233}" type="pres">
      <dgm:prSet presAssocID="{EF61CB89-2CD9-6140-9341-783EDA0B89EA}" presName="Name9" presStyleLbl="parChTrans1D2" presStyleIdx="3" presStyleCnt="8"/>
      <dgm:spPr/>
      <dgm:t>
        <a:bodyPr/>
        <a:lstStyle/>
        <a:p>
          <a:endParaRPr lang="en-US"/>
        </a:p>
      </dgm:t>
    </dgm:pt>
    <dgm:pt modelId="{14ADB960-CAB1-F842-B99F-364B96D9F9C0}" type="pres">
      <dgm:prSet presAssocID="{EF61CB89-2CD9-6140-9341-783EDA0B89E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74FBF22-7713-E040-B0A9-5A18A02B25F2}" type="pres">
      <dgm:prSet presAssocID="{0506F206-B058-004C-89E3-AE1759E094C7}" presName="node" presStyleLbl="node1" presStyleIdx="3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68E95-ED55-3E4C-91DC-5C3B42531398}" type="pres">
      <dgm:prSet presAssocID="{B201DA77-2D62-BD47-8167-3959A07AB4CB}" presName="Name9" presStyleLbl="parChTrans1D2" presStyleIdx="4" presStyleCnt="8"/>
      <dgm:spPr/>
      <dgm:t>
        <a:bodyPr/>
        <a:lstStyle/>
        <a:p>
          <a:endParaRPr lang="en-US"/>
        </a:p>
      </dgm:t>
    </dgm:pt>
    <dgm:pt modelId="{4BD188AE-111E-7C4D-8B44-4AACFF4E9B2E}" type="pres">
      <dgm:prSet presAssocID="{B201DA77-2D62-BD47-8167-3959A07AB4CB}" presName="connTx" presStyleLbl="parChTrans1D2" presStyleIdx="4" presStyleCnt="8"/>
      <dgm:spPr/>
      <dgm:t>
        <a:bodyPr/>
        <a:lstStyle/>
        <a:p>
          <a:endParaRPr lang="en-US"/>
        </a:p>
      </dgm:t>
    </dgm:pt>
    <dgm:pt modelId="{53271DC2-C3C9-E141-8044-EF7C4ABD93E0}" type="pres">
      <dgm:prSet presAssocID="{CB6E511A-2C3C-724A-B56A-2766C06C8A7F}" presName="node" presStyleLbl="node1" presStyleIdx="4" presStyleCnt="8" custScaleX="119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E20F8-3EE4-1241-8DDB-1AC05CF3C24C}" type="pres">
      <dgm:prSet presAssocID="{6495C016-9AEF-4046-8989-A07EAFCF10D4}" presName="Name9" presStyleLbl="parChTrans1D2" presStyleIdx="5" presStyleCnt="8"/>
      <dgm:spPr/>
      <dgm:t>
        <a:bodyPr/>
        <a:lstStyle/>
        <a:p>
          <a:endParaRPr lang="en-US"/>
        </a:p>
      </dgm:t>
    </dgm:pt>
    <dgm:pt modelId="{A5BC7883-15A0-A740-A00B-97E983A03524}" type="pres">
      <dgm:prSet presAssocID="{6495C016-9AEF-4046-8989-A07EAFCF10D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16C584E7-BB27-4148-BD90-C104ABC8E47B}" type="pres">
      <dgm:prSet presAssocID="{7E3AA38D-8BD4-034C-9715-B369A0D95B2F}" presName="node" presStyleLbl="node1" presStyleIdx="5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D29A-0572-F14E-AF7E-FA79906F7C5C}" type="pres">
      <dgm:prSet presAssocID="{E24D4392-6F0E-1442-B047-FD90A6302191}" presName="Name9" presStyleLbl="parChTrans1D2" presStyleIdx="6" presStyleCnt="8"/>
      <dgm:spPr/>
      <dgm:t>
        <a:bodyPr/>
        <a:lstStyle/>
        <a:p>
          <a:endParaRPr lang="en-US"/>
        </a:p>
      </dgm:t>
    </dgm:pt>
    <dgm:pt modelId="{88EA147F-420A-2743-956B-02D829F8BDE7}" type="pres">
      <dgm:prSet presAssocID="{E24D4392-6F0E-1442-B047-FD90A630219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98873D58-0F01-6C4F-910B-598CAF1FF7A3}" type="pres">
      <dgm:prSet presAssocID="{D0DC4F4F-A8AB-9046-80E3-7C750B49B97D}" presName="node" presStyleLbl="node1" presStyleIdx="6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B218C-B262-5142-B45B-4C48A68E877F}" type="pres">
      <dgm:prSet presAssocID="{C4698929-DC5E-744A-A543-F819A233E8AD}" presName="Name9" presStyleLbl="parChTrans1D2" presStyleIdx="7" presStyleCnt="8"/>
      <dgm:spPr/>
      <dgm:t>
        <a:bodyPr/>
        <a:lstStyle/>
        <a:p>
          <a:endParaRPr lang="en-US"/>
        </a:p>
      </dgm:t>
    </dgm:pt>
    <dgm:pt modelId="{ABA090FD-8471-FA40-935F-1E5201BCA3F8}" type="pres">
      <dgm:prSet presAssocID="{C4698929-DC5E-744A-A543-F819A233E8AD}" presName="connTx" presStyleLbl="parChTrans1D2" presStyleIdx="7" presStyleCnt="8"/>
      <dgm:spPr/>
      <dgm:t>
        <a:bodyPr/>
        <a:lstStyle/>
        <a:p>
          <a:endParaRPr lang="en-US"/>
        </a:p>
      </dgm:t>
    </dgm:pt>
    <dgm:pt modelId="{10B91052-16FE-7C41-84FC-491EF7D00849}" type="pres">
      <dgm:prSet presAssocID="{D1876DFC-B0A3-9B48-B097-FB29EEEF19A4}" presName="node" presStyleLbl="node1" presStyleIdx="7" presStyleCnt="8" custScaleX="108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6C908-E52B-DE41-A40C-42B1ABA2B3C2}" type="presOf" srcId="{6495C016-9AEF-4046-8989-A07EAFCF10D4}" destId="{B1DE20F8-3EE4-1241-8DDB-1AC05CF3C24C}" srcOrd="0" destOrd="0" presId="urn:microsoft.com/office/officeart/2005/8/layout/radial1"/>
    <dgm:cxn modelId="{06688996-3EE1-CA4E-9C68-B8374C04F898}" srcId="{1CD672A2-D933-4444-818D-EBE90B1A2C02}" destId="{0506F206-B058-004C-89E3-AE1759E094C7}" srcOrd="3" destOrd="0" parTransId="{EF61CB89-2CD9-6140-9341-783EDA0B89EA}" sibTransId="{FDFB9A28-D821-474A-985F-30FAC2DDACC3}"/>
    <dgm:cxn modelId="{FFD89A5B-398C-1349-B00E-0A23CF3BFC8F}" type="presOf" srcId="{B201DA77-2D62-BD47-8167-3959A07AB4CB}" destId="{F3A68E95-ED55-3E4C-91DC-5C3B42531398}" srcOrd="0" destOrd="0" presId="urn:microsoft.com/office/officeart/2005/8/layout/radial1"/>
    <dgm:cxn modelId="{DC1F8D74-5F05-F349-ABD7-0ECC7A113521}" srcId="{1CD672A2-D933-4444-818D-EBE90B1A2C02}" destId="{C562B843-E2BA-3E43-9735-6E9B2416DF53}" srcOrd="2" destOrd="0" parTransId="{8EA4CB3F-17C3-5A4C-81AE-0EADA3A72B5C}" sibTransId="{5B99457B-07A1-CB49-95B8-64E4B75336EE}"/>
    <dgm:cxn modelId="{1A6C6053-C024-B84C-A3D4-BBDACD394A59}" type="presOf" srcId="{8994AEB9-5867-0F4F-B65A-1D54D7D25889}" destId="{FDA078DC-7325-BB4D-AC7F-6DEA888AB42E}" srcOrd="0" destOrd="0" presId="urn:microsoft.com/office/officeart/2005/8/layout/radial1"/>
    <dgm:cxn modelId="{24E3987D-3066-5247-AB40-4438B47932B7}" type="presOf" srcId="{1CD672A2-D933-4444-818D-EBE90B1A2C02}" destId="{79FD7316-74D7-674E-B61F-3CDD81BD9DB6}" srcOrd="0" destOrd="0" presId="urn:microsoft.com/office/officeart/2005/8/layout/radial1"/>
    <dgm:cxn modelId="{5D59386F-C018-F54E-B88F-0223D8B0F96C}" type="presOf" srcId="{C562B843-E2BA-3E43-9735-6E9B2416DF53}" destId="{96E51754-E3BC-ED48-A3F8-8803158D2DC5}" srcOrd="0" destOrd="0" presId="urn:microsoft.com/office/officeart/2005/8/layout/radial1"/>
    <dgm:cxn modelId="{ADF6079A-C2DB-E143-AA5C-303CD450580E}" type="presOf" srcId="{8EA4CB3F-17C3-5A4C-81AE-0EADA3A72B5C}" destId="{B215AC2C-8CCF-B143-950C-A00352509207}" srcOrd="0" destOrd="0" presId="urn:microsoft.com/office/officeart/2005/8/layout/radial1"/>
    <dgm:cxn modelId="{FF6120B9-2D4D-D943-899A-86A4E6BA9901}" type="presOf" srcId="{0506F206-B058-004C-89E3-AE1759E094C7}" destId="{674FBF22-7713-E040-B0A9-5A18A02B25F2}" srcOrd="0" destOrd="0" presId="urn:microsoft.com/office/officeart/2005/8/layout/radial1"/>
    <dgm:cxn modelId="{5BD82169-0AE6-1244-9CDD-E4952CF00B39}" srcId="{1CD672A2-D933-4444-818D-EBE90B1A2C02}" destId="{7E3AA38D-8BD4-034C-9715-B369A0D95B2F}" srcOrd="5" destOrd="0" parTransId="{6495C016-9AEF-4046-8989-A07EAFCF10D4}" sibTransId="{523E7756-9F86-5B41-B497-3A0C54CDB54B}"/>
    <dgm:cxn modelId="{8D6175E3-2A42-F94D-9250-2B5F7B9C7D83}" type="presOf" srcId="{8BAAC93F-CE19-2240-B708-CE07F0155E18}" destId="{724E977E-DDEE-3F48-B345-D939F3C9B37C}" srcOrd="0" destOrd="0" presId="urn:microsoft.com/office/officeart/2005/8/layout/radial1"/>
    <dgm:cxn modelId="{5C5599BC-B1E7-2F45-B425-56F5F3265CC4}" type="presOf" srcId="{C220F9F1-11F8-7442-B9A5-EC8AD162CDA8}" destId="{4DCA187E-92C8-8643-8757-9C83D1ABFE1B}" srcOrd="0" destOrd="0" presId="urn:microsoft.com/office/officeart/2005/8/layout/radial1"/>
    <dgm:cxn modelId="{A64FFC08-F9D9-0F44-8719-631D47648051}" type="presOf" srcId="{EF61CB89-2CD9-6140-9341-783EDA0B89EA}" destId="{AC5E14A9-74AE-7841-8DDD-94DB5E9B1233}" srcOrd="0" destOrd="0" presId="urn:microsoft.com/office/officeart/2005/8/layout/radial1"/>
    <dgm:cxn modelId="{972820CB-E2AF-4540-91D7-93BBA866E619}" type="presOf" srcId="{D0DC4F4F-A8AB-9046-80E3-7C750B49B97D}" destId="{98873D58-0F01-6C4F-910B-598CAF1FF7A3}" srcOrd="0" destOrd="0" presId="urn:microsoft.com/office/officeart/2005/8/layout/radial1"/>
    <dgm:cxn modelId="{87541FE8-3BE0-E24D-9144-A6BD94214BDB}" type="presOf" srcId="{E24D4392-6F0E-1442-B047-FD90A6302191}" destId="{88EA147F-420A-2743-956B-02D829F8BDE7}" srcOrd="1" destOrd="0" presId="urn:microsoft.com/office/officeart/2005/8/layout/radial1"/>
    <dgm:cxn modelId="{F8940BC3-8E96-E84D-885F-D45C00B6B79C}" srcId="{1CD672A2-D933-4444-818D-EBE90B1A2C02}" destId="{D1876DFC-B0A3-9B48-B097-FB29EEEF19A4}" srcOrd="7" destOrd="0" parTransId="{C4698929-DC5E-744A-A543-F819A233E8AD}" sibTransId="{EF24C5E5-DDAF-EF45-BA5C-24326D71E2E7}"/>
    <dgm:cxn modelId="{27752ED4-B23F-2B48-8990-9E36331774F9}" type="presOf" srcId="{C4698929-DC5E-744A-A543-F819A233E8AD}" destId="{ABA090FD-8471-FA40-935F-1E5201BCA3F8}" srcOrd="1" destOrd="0" presId="urn:microsoft.com/office/officeart/2005/8/layout/radial1"/>
    <dgm:cxn modelId="{16589DCC-9BC1-514E-9880-6A9C04B576D5}" type="presOf" srcId="{7E3AA38D-8BD4-034C-9715-B369A0D95B2F}" destId="{16C584E7-BB27-4148-BD90-C104ABC8E47B}" srcOrd="0" destOrd="0" presId="urn:microsoft.com/office/officeart/2005/8/layout/radial1"/>
    <dgm:cxn modelId="{42BE4C90-CF54-5343-88B5-F66E14259827}" type="presOf" srcId="{6495C016-9AEF-4046-8989-A07EAFCF10D4}" destId="{A5BC7883-15A0-A740-A00B-97E983A03524}" srcOrd="1" destOrd="0" presId="urn:microsoft.com/office/officeart/2005/8/layout/radial1"/>
    <dgm:cxn modelId="{04274668-3D26-824A-B14D-27C4636E834A}" type="presOf" srcId="{9F89E5C4-B440-E644-B61A-C5F1F02A6E1F}" destId="{8FABBFB7-BAB2-F647-AB0F-74445686968B}" srcOrd="0" destOrd="0" presId="urn:microsoft.com/office/officeart/2005/8/layout/radial1"/>
    <dgm:cxn modelId="{7C969832-8645-1342-A52A-CE62EF16820E}" srcId="{1CD672A2-D933-4444-818D-EBE90B1A2C02}" destId="{777EC438-CD86-114B-9377-C9D8D9BBDA5F}" srcOrd="0" destOrd="0" parTransId="{8994AEB9-5867-0F4F-B65A-1D54D7D25889}" sibTransId="{8EB597D3-7AB9-DE40-AF2C-07D7D48DA19B}"/>
    <dgm:cxn modelId="{E93781D0-6CB8-B04F-B630-450B661C18B1}" type="presOf" srcId="{B201DA77-2D62-BD47-8167-3959A07AB4CB}" destId="{4BD188AE-111E-7C4D-8B44-4AACFF4E9B2E}" srcOrd="1" destOrd="0" presId="urn:microsoft.com/office/officeart/2005/8/layout/radial1"/>
    <dgm:cxn modelId="{2A0BC262-369C-4D43-9A63-1E6384239BCA}" srcId="{9F89E5C4-B440-E644-B61A-C5F1F02A6E1F}" destId="{1CD672A2-D933-4444-818D-EBE90B1A2C02}" srcOrd="0" destOrd="0" parTransId="{ACD75AFC-D01B-4147-A617-7473CCDC73C3}" sibTransId="{B9E58264-31E6-BD4F-AEBA-5FD001665690}"/>
    <dgm:cxn modelId="{DD1DD8C0-0B5B-B04B-AAE5-B790325CEE34}" srcId="{1CD672A2-D933-4444-818D-EBE90B1A2C02}" destId="{C220F9F1-11F8-7442-B9A5-EC8AD162CDA8}" srcOrd="1" destOrd="0" parTransId="{8BAAC93F-CE19-2240-B708-CE07F0155E18}" sibTransId="{698AE842-3B2C-CB4C-9BF2-9225100D9949}"/>
    <dgm:cxn modelId="{82492EAA-B617-C14B-81EA-9974D35563E8}" type="presOf" srcId="{8EA4CB3F-17C3-5A4C-81AE-0EADA3A72B5C}" destId="{C1108195-F718-3A47-88B7-D1C8A6062F9C}" srcOrd="1" destOrd="0" presId="urn:microsoft.com/office/officeart/2005/8/layout/radial1"/>
    <dgm:cxn modelId="{8136C577-C07B-AD4D-B5CA-62E00CD0EB08}" type="presOf" srcId="{E24D4392-6F0E-1442-B047-FD90A6302191}" destId="{45FCD29A-0572-F14E-AF7E-FA79906F7C5C}" srcOrd="0" destOrd="0" presId="urn:microsoft.com/office/officeart/2005/8/layout/radial1"/>
    <dgm:cxn modelId="{EC3AAA86-1B4D-7541-B518-D570494476FA}" type="presOf" srcId="{8BAAC93F-CE19-2240-B708-CE07F0155E18}" destId="{3988D680-FBDD-D54B-8C86-A7E903A102CC}" srcOrd="1" destOrd="0" presId="urn:microsoft.com/office/officeart/2005/8/layout/radial1"/>
    <dgm:cxn modelId="{30C44468-4130-B241-8AD5-31409A5E5BCB}" srcId="{1CD672A2-D933-4444-818D-EBE90B1A2C02}" destId="{CB6E511A-2C3C-724A-B56A-2766C06C8A7F}" srcOrd="4" destOrd="0" parTransId="{B201DA77-2D62-BD47-8167-3959A07AB4CB}" sibTransId="{5EC06449-7EF7-3A41-858B-6CF7D1D036FB}"/>
    <dgm:cxn modelId="{EE9D78D7-08D3-B643-B5B6-1A71B5DD6552}" type="presOf" srcId="{CB6E511A-2C3C-724A-B56A-2766C06C8A7F}" destId="{53271DC2-C3C9-E141-8044-EF7C4ABD93E0}" srcOrd="0" destOrd="0" presId="urn:microsoft.com/office/officeart/2005/8/layout/radial1"/>
    <dgm:cxn modelId="{B7C2377E-4656-FA44-83AA-6B8B07E0ADB6}" srcId="{1CD672A2-D933-4444-818D-EBE90B1A2C02}" destId="{D0DC4F4F-A8AB-9046-80E3-7C750B49B97D}" srcOrd="6" destOrd="0" parTransId="{E24D4392-6F0E-1442-B047-FD90A6302191}" sibTransId="{E13F0F7D-7B58-3248-8FE3-8212F3F76A9B}"/>
    <dgm:cxn modelId="{A607055A-C50E-5A4F-9CDB-8A2A6FF7BEC4}" type="presOf" srcId="{C4698929-DC5E-744A-A543-F819A233E8AD}" destId="{38DB218C-B262-5142-B45B-4C48A68E877F}" srcOrd="0" destOrd="0" presId="urn:microsoft.com/office/officeart/2005/8/layout/radial1"/>
    <dgm:cxn modelId="{D5C80C45-663A-C944-BBBA-50E6048DD337}" type="presOf" srcId="{D1876DFC-B0A3-9B48-B097-FB29EEEF19A4}" destId="{10B91052-16FE-7C41-84FC-491EF7D00849}" srcOrd="0" destOrd="0" presId="urn:microsoft.com/office/officeart/2005/8/layout/radial1"/>
    <dgm:cxn modelId="{F843271C-CCE9-AA43-9368-7532B5AFF8E6}" type="presOf" srcId="{EF61CB89-2CD9-6140-9341-783EDA0B89EA}" destId="{14ADB960-CAB1-F842-B99F-364B96D9F9C0}" srcOrd="1" destOrd="0" presId="urn:microsoft.com/office/officeart/2005/8/layout/radial1"/>
    <dgm:cxn modelId="{533C480E-20DF-E34C-85B7-DDD2441E898C}" type="presOf" srcId="{777EC438-CD86-114B-9377-C9D8D9BBDA5F}" destId="{33E9B7C6-0F47-8B47-8225-50B3CEE18F8B}" srcOrd="0" destOrd="0" presId="urn:microsoft.com/office/officeart/2005/8/layout/radial1"/>
    <dgm:cxn modelId="{479B8EF5-C35F-994F-B152-8ABF7371C7A1}" type="presOf" srcId="{8994AEB9-5867-0F4F-B65A-1D54D7D25889}" destId="{BDA136AE-F672-2846-8F3E-5F17E7E6531E}" srcOrd="1" destOrd="0" presId="urn:microsoft.com/office/officeart/2005/8/layout/radial1"/>
    <dgm:cxn modelId="{386C0A77-B60E-2F42-B72A-0376046C3CC1}" type="presParOf" srcId="{8FABBFB7-BAB2-F647-AB0F-74445686968B}" destId="{79FD7316-74D7-674E-B61F-3CDD81BD9DB6}" srcOrd="0" destOrd="0" presId="urn:microsoft.com/office/officeart/2005/8/layout/radial1"/>
    <dgm:cxn modelId="{41029693-277A-8D40-BF34-F0C9D3D3AC0A}" type="presParOf" srcId="{8FABBFB7-BAB2-F647-AB0F-74445686968B}" destId="{FDA078DC-7325-BB4D-AC7F-6DEA888AB42E}" srcOrd="1" destOrd="0" presId="urn:microsoft.com/office/officeart/2005/8/layout/radial1"/>
    <dgm:cxn modelId="{35C5021B-5DB7-8D4E-B977-5F67E552D4D8}" type="presParOf" srcId="{FDA078DC-7325-BB4D-AC7F-6DEA888AB42E}" destId="{BDA136AE-F672-2846-8F3E-5F17E7E6531E}" srcOrd="0" destOrd="0" presId="urn:microsoft.com/office/officeart/2005/8/layout/radial1"/>
    <dgm:cxn modelId="{84FCB678-E4AC-A74D-9119-64C49B0D98DA}" type="presParOf" srcId="{8FABBFB7-BAB2-F647-AB0F-74445686968B}" destId="{33E9B7C6-0F47-8B47-8225-50B3CEE18F8B}" srcOrd="2" destOrd="0" presId="urn:microsoft.com/office/officeart/2005/8/layout/radial1"/>
    <dgm:cxn modelId="{3CD52DC7-5137-0A4C-A885-2C0DDB89ED94}" type="presParOf" srcId="{8FABBFB7-BAB2-F647-AB0F-74445686968B}" destId="{724E977E-DDEE-3F48-B345-D939F3C9B37C}" srcOrd="3" destOrd="0" presId="urn:microsoft.com/office/officeart/2005/8/layout/radial1"/>
    <dgm:cxn modelId="{04CBE9F5-50B1-2B4A-892F-FBD45FA2A394}" type="presParOf" srcId="{724E977E-DDEE-3F48-B345-D939F3C9B37C}" destId="{3988D680-FBDD-D54B-8C86-A7E903A102CC}" srcOrd="0" destOrd="0" presId="urn:microsoft.com/office/officeart/2005/8/layout/radial1"/>
    <dgm:cxn modelId="{C3065784-B824-6B43-B832-E5647533C906}" type="presParOf" srcId="{8FABBFB7-BAB2-F647-AB0F-74445686968B}" destId="{4DCA187E-92C8-8643-8757-9C83D1ABFE1B}" srcOrd="4" destOrd="0" presId="urn:microsoft.com/office/officeart/2005/8/layout/radial1"/>
    <dgm:cxn modelId="{23961C72-0E73-014E-8F4A-B3C162FC0DA2}" type="presParOf" srcId="{8FABBFB7-BAB2-F647-AB0F-74445686968B}" destId="{B215AC2C-8CCF-B143-950C-A00352509207}" srcOrd="5" destOrd="0" presId="urn:microsoft.com/office/officeart/2005/8/layout/radial1"/>
    <dgm:cxn modelId="{BCAB8F99-BAA0-C74B-8675-D9BFC29A9498}" type="presParOf" srcId="{B215AC2C-8CCF-B143-950C-A00352509207}" destId="{C1108195-F718-3A47-88B7-D1C8A6062F9C}" srcOrd="0" destOrd="0" presId="urn:microsoft.com/office/officeart/2005/8/layout/radial1"/>
    <dgm:cxn modelId="{940F93B2-B7A6-BA48-87A0-52F8E74C0199}" type="presParOf" srcId="{8FABBFB7-BAB2-F647-AB0F-74445686968B}" destId="{96E51754-E3BC-ED48-A3F8-8803158D2DC5}" srcOrd="6" destOrd="0" presId="urn:microsoft.com/office/officeart/2005/8/layout/radial1"/>
    <dgm:cxn modelId="{CC5EAC9F-132F-B44A-B7DE-095DC508118D}" type="presParOf" srcId="{8FABBFB7-BAB2-F647-AB0F-74445686968B}" destId="{AC5E14A9-74AE-7841-8DDD-94DB5E9B1233}" srcOrd="7" destOrd="0" presId="urn:microsoft.com/office/officeart/2005/8/layout/radial1"/>
    <dgm:cxn modelId="{7208530C-2E1A-3E4E-BBFF-188E3CD3D4D3}" type="presParOf" srcId="{AC5E14A9-74AE-7841-8DDD-94DB5E9B1233}" destId="{14ADB960-CAB1-F842-B99F-364B96D9F9C0}" srcOrd="0" destOrd="0" presId="urn:microsoft.com/office/officeart/2005/8/layout/radial1"/>
    <dgm:cxn modelId="{EE5AEF9A-A933-B341-8700-E87690E7079C}" type="presParOf" srcId="{8FABBFB7-BAB2-F647-AB0F-74445686968B}" destId="{674FBF22-7713-E040-B0A9-5A18A02B25F2}" srcOrd="8" destOrd="0" presId="urn:microsoft.com/office/officeart/2005/8/layout/radial1"/>
    <dgm:cxn modelId="{D44DBBAC-81D2-CA4B-A4C0-64F52EB73726}" type="presParOf" srcId="{8FABBFB7-BAB2-F647-AB0F-74445686968B}" destId="{F3A68E95-ED55-3E4C-91DC-5C3B42531398}" srcOrd="9" destOrd="0" presId="urn:microsoft.com/office/officeart/2005/8/layout/radial1"/>
    <dgm:cxn modelId="{247190C5-6641-294F-9AC5-1A90458E405C}" type="presParOf" srcId="{F3A68E95-ED55-3E4C-91DC-5C3B42531398}" destId="{4BD188AE-111E-7C4D-8B44-4AACFF4E9B2E}" srcOrd="0" destOrd="0" presId="urn:microsoft.com/office/officeart/2005/8/layout/radial1"/>
    <dgm:cxn modelId="{30177B98-4A55-ED40-84CA-AFE250D23047}" type="presParOf" srcId="{8FABBFB7-BAB2-F647-AB0F-74445686968B}" destId="{53271DC2-C3C9-E141-8044-EF7C4ABD93E0}" srcOrd="10" destOrd="0" presId="urn:microsoft.com/office/officeart/2005/8/layout/radial1"/>
    <dgm:cxn modelId="{A2FC5670-9FE3-FF4F-A911-9279B18C06FA}" type="presParOf" srcId="{8FABBFB7-BAB2-F647-AB0F-74445686968B}" destId="{B1DE20F8-3EE4-1241-8DDB-1AC05CF3C24C}" srcOrd="11" destOrd="0" presId="urn:microsoft.com/office/officeart/2005/8/layout/radial1"/>
    <dgm:cxn modelId="{125E16E7-66FA-8F43-B3FA-07BC405A19B4}" type="presParOf" srcId="{B1DE20F8-3EE4-1241-8DDB-1AC05CF3C24C}" destId="{A5BC7883-15A0-A740-A00B-97E983A03524}" srcOrd="0" destOrd="0" presId="urn:microsoft.com/office/officeart/2005/8/layout/radial1"/>
    <dgm:cxn modelId="{C7BD7252-5FEA-8642-82E3-F08B114DE60C}" type="presParOf" srcId="{8FABBFB7-BAB2-F647-AB0F-74445686968B}" destId="{16C584E7-BB27-4148-BD90-C104ABC8E47B}" srcOrd="12" destOrd="0" presId="urn:microsoft.com/office/officeart/2005/8/layout/radial1"/>
    <dgm:cxn modelId="{CCD75088-16D8-1F45-9D20-4752E2E74E0A}" type="presParOf" srcId="{8FABBFB7-BAB2-F647-AB0F-74445686968B}" destId="{45FCD29A-0572-F14E-AF7E-FA79906F7C5C}" srcOrd="13" destOrd="0" presId="urn:microsoft.com/office/officeart/2005/8/layout/radial1"/>
    <dgm:cxn modelId="{5BE822F3-D165-1C4A-9DAD-D0DE97CAB4B2}" type="presParOf" srcId="{45FCD29A-0572-F14E-AF7E-FA79906F7C5C}" destId="{88EA147F-420A-2743-956B-02D829F8BDE7}" srcOrd="0" destOrd="0" presId="urn:microsoft.com/office/officeart/2005/8/layout/radial1"/>
    <dgm:cxn modelId="{7BDFF9C4-388D-B149-B396-B35BA33A60DB}" type="presParOf" srcId="{8FABBFB7-BAB2-F647-AB0F-74445686968B}" destId="{98873D58-0F01-6C4F-910B-598CAF1FF7A3}" srcOrd="14" destOrd="0" presId="urn:microsoft.com/office/officeart/2005/8/layout/radial1"/>
    <dgm:cxn modelId="{72316AC7-F3B7-4948-A0CC-C1DE79D95388}" type="presParOf" srcId="{8FABBFB7-BAB2-F647-AB0F-74445686968B}" destId="{38DB218C-B262-5142-B45B-4C48A68E877F}" srcOrd="15" destOrd="0" presId="urn:microsoft.com/office/officeart/2005/8/layout/radial1"/>
    <dgm:cxn modelId="{94742512-6E32-F04F-A5A7-A7341425BEB9}" type="presParOf" srcId="{38DB218C-B262-5142-B45B-4C48A68E877F}" destId="{ABA090FD-8471-FA40-935F-1E5201BCA3F8}" srcOrd="0" destOrd="0" presId="urn:microsoft.com/office/officeart/2005/8/layout/radial1"/>
    <dgm:cxn modelId="{77FE9CF6-26EA-2B41-9577-F977D7D0F169}" type="presParOf" srcId="{8FABBFB7-BAB2-F647-AB0F-74445686968B}" destId="{10B91052-16FE-7C41-84FC-491EF7D0084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50C1A-5F13-4EE4-90FE-CED9F925AA29}" type="doc">
      <dgm:prSet loTypeId="urn:microsoft.com/office/officeart/2005/8/layout/cycle8" loCatId="cycle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E975A8A-E281-4C28-9CCE-C29750DA82FD}">
      <dgm:prSet phldrT="[Text]" custT="1"/>
      <dgm:spPr/>
      <dgm:t>
        <a:bodyPr/>
        <a:lstStyle/>
        <a:p>
          <a:r>
            <a:rPr lang="id-ID" sz="1200" dirty="0"/>
            <a:t>CSR</a:t>
          </a:r>
          <a:endParaRPr lang="en-GB" sz="1200" dirty="0"/>
        </a:p>
      </dgm:t>
    </dgm:pt>
    <dgm:pt modelId="{060DB71F-3F32-4C00-A36E-3DEA6197413E}" type="parTrans" cxnId="{253FEA00-A847-4363-8CED-08C5C8F3E6B0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A84EAD75-5782-4CB9-9180-AD2769A436A0}" type="sibTrans" cxnId="{253FEA00-A847-4363-8CED-08C5C8F3E6B0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381E6A2C-AA34-4AB1-8D3C-4CF7AC989007}">
      <dgm:prSet phldrT="[Text]" custT="1"/>
      <dgm:spPr/>
      <dgm:t>
        <a:bodyPr/>
        <a:lstStyle/>
        <a:p>
          <a:r>
            <a:rPr lang="id-ID" sz="1200" dirty="0"/>
            <a:t>KPBU</a:t>
          </a:r>
          <a:endParaRPr lang="en-GB" sz="1200" dirty="0"/>
        </a:p>
      </dgm:t>
    </dgm:pt>
    <dgm:pt modelId="{AF453C88-BF77-4FB0-A1AE-05A7099DA1F4}" type="parTrans" cxnId="{0CE80B19-543F-46F7-BD79-93AC55E6BA3A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D2908C1A-4352-4DFB-9EAF-0FF350AACDFF}" type="sibTrans" cxnId="{0CE80B19-543F-46F7-BD79-93AC55E6BA3A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846A5736-8416-4553-A72B-F5F23475153F}">
      <dgm:prSet phldrT="[Text]" custT="1"/>
      <dgm:spPr/>
      <dgm:t>
        <a:bodyPr/>
        <a:lstStyle/>
        <a:p>
          <a:r>
            <a:rPr lang="id-ID" sz="1100" dirty="0"/>
            <a:t>Dana perbankan</a:t>
          </a:r>
          <a:endParaRPr lang="en-GB" sz="1100" dirty="0"/>
        </a:p>
      </dgm:t>
    </dgm:pt>
    <dgm:pt modelId="{D93B66AB-6FED-4779-98C8-AC398F942D5B}" type="parTrans" cxnId="{7F090E5B-C296-409E-A187-3A991088047D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7F776790-3FE0-4B49-8D43-D000FB4BC9DF}" type="sibTrans" cxnId="{7F090E5B-C296-409E-A187-3A991088047D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9454672A-679E-4A5F-B555-BF6CBD44EFDF}">
      <dgm:prSet custT="1"/>
      <dgm:spPr/>
      <dgm:t>
        <a:bodyPr/>
        <a:lstStyle/>
        <a:p>
          <a:r>
            <a:rPr lang="id-ID" sz="1100" dirty="0"/>
            <a:t>Internal PDAM</a:t>
          </a:r>
          <a:endParaRPr lang="en-GB" sz="1100" dirty="0"/>
        </a:p>
      </dgm:t>
    </dgm:pt>
    <dgm:pt modelId="{D9F5BE6E-FCCF-4684-B3EE-F7267C4213D6}" type="parTrans" cxnId="{E0AF5637-23D8-4051-9786-FE354DF055A1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0D89E79A-A76E-47CC-BE58-0603C4C4DDAF}" type="sibTrans" cxnId="{E0AF5637-23D8-4051-9786-FE354DF055A1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E6C3F8E8-231F-490B-A8F7-66CC792D7734}">
      <dgm:prSet custT="1"/>
      <dgm:spPr/>
      <dgm:t>
        <a:bodyPr/>
        <a:lstStyle/>
        <a:p>
          <a:r>
            <a:rPr lang="id-ID" sz="1100" dirty="0"/>
            <a:t>APBD dan DAK</a:t>
          </a:r>
          <a:endParaRPr lang="en-GB" sz="1100" dirty="0"/>
        </a:p>
      </dgm:t>
    </dgm:pt>
    <dgm:pt modelId="{6A657101-105F-4634-AF2B-2732465B41E3}" type="sibTrans" cxnId="{02356AF0-BE8B-45DC-AB3A-2F1FBF065883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A676D090-9566-4886-80EF-1FACC33EE366}" type="parTrans" cxnId="{02356AF0-BE8B-45DC-AB3A-2F1FBF065883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30CEA62B-C5B8-4CC7-8731-613D7D5D31F4}" type="pres">
      <dgm:prSet presAssocID="{34250C1A-5F13-4EE4-90FE-CED9F925AA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2EE0C-33C3-42C5-BA19-6D40D882ED91}" type="pres">
      <dgm:prSet presAssocID="{34250C1A-5F13-4EE4-90FE-CED9F925AA29}" presName="wedge1" presStyleLbl="node1" presStyleIdx="0" presStyleCnt="5" custScaleX="85802" custScaleY="89390"/>
      <dgm:spPr/>
      <dgm:t>
        <a:bodyPr/>
        <a:lstStyle/>
        <a:p>
          <a:endParaRPr lang="en-US"/>
        </a:p>
      </dgm:t>
    </dgm:pt>
    <dgm:pt modelId="{E80412F0-E680-417E-BB54-62622B1CF38F}" type="pres">
      <dgm:prSet presAssocID="{34250C1A-5F13-4EE4-90FE-CED9F925AA29}" presName="dummy1a" presStyleCnt="0"/>
      <dgm:spPr/>
    </dgm:pt>
    <dgm:pt modelId="{E62B1BF1-FF56-4A9A-80E8-F3D074017895}" type="pres">
      <dgm:prSet presAssocID="{34250C1A-5F13-4EE4-90FE-CED9F925AA29}" presName="dummy1b" presStyleCnt="0"/>
      <dgm:spPr/>
    </dgm:pt>
    <dgm:pt modelId="{574BD03A-26F8-498B-A918-1EEE7EC10CDD}" type="pres">
      <dgm:prSet presAssocID="{34250C1A-5F13-4EE4-90FE-CED9F925AA2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8FBD5-5F74-4E91-8A04-A3300AA07CCC}" type="pres">
      <dgm:prSet presAssocID="{34250C1A-5F13-4EE4-90FE-CED9F925AA29}" presName="wedge2" presStyleLbl="node1" presStyleIdx="1" presStyleCnt="5"/>
      <dgm:spPr/>
      <dgm:t>
        <a:bodyPr/>
        <a:lstStyle/>
        <a:p>
          <a:endParaRPr lang="en-US"/>
        </a:p>
      </dgm:t>
    </dgm:pt>
    <dgm:pt modelId="{3F93B993-F766-4D79-BDE0-9AC07ECCD8CC}" type="pres">
      <dgm:prSet presAssocID="{34250C1A-5F13-4EE4-90FE-CED9F925AA29}" presName="dummy2a" presStyleCnt="0"/>
      <dgm:spPr/>
    </dgm:pt>
    <dgm:pt modelId="{D870DBF8-D2A3-4D98-9E0C-247B5869A930}" type="pres">
      <dgm:prSet presAssocID="{34250C1A-5F13-4EE4-90FE-CED9F925AA29}" presName="dummy2b" presStyleCnt="0"/>
      <dgm:spPr/>
    </dgm:pt>
    <dgm:pt modelId="{8254280B-667C-424F-B606-A9799A0577B5}" type="pres">
      <dgm:prSet presAssocID="{34250C1A-5F13-4EE4-90FE-CED9F925AA2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E1917-987D-4C5C-8440-BA73AB6BFE37}" type="pres">
      <dgm:prSet presAssocID="{34250C1A-5F13-4EE4-90FE-CED9F925AA29}" presName="wedge3" presStyleLbl="node1" presStyleIdx="2" presStyleCnt="5" custScaleX="118628"/>
      <dgm:spPr/>
      <dgm:t>
        <a:bodyPr/>
        <a:lstStyle/>
        <a:p>
          <a:endParaRPr lang="en-US"/>
        </a:p>
      </dgm:t>
    </dgm:pt>
    <dgm:pt modelId="{32013C7B-4E88-4717-B28E-966C5E8457CB}" type="pres">
      <dgm:prSet presAssocID="{34250C1A-5F13-4EE4-90FE-CED9F925AA29}" presName="dummy3a" presStyleCnt="0"/>
      <dgm:spPr/>
    </dgm:pt>
    <dgm:pt modelId="{DF5D939A-4791-4319-BC55-EC30DC12D58A}" type="pres">
      <dgm:prSet presAssocID="{34250C1A-5F13-4EE4-90FE-CED9F925AA29}" presName="dummy3b" presStyleCnt="0"/>
      <dgm:spPr/>
    </dgm:pt>
    <dgm:pt modelId="{D7165F20-098D-4314-9727-C4A552D2F443}" type="pres">
      <dgm:prSet presAssocID="{34250C1A-5F13-4EE4-90FE-CED9F925AA2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2113F-0649-404E-B57D-40D66BB69CDE}" type="pres">
      <dgm:prSet presAssocID="{34250C1A-5F13-4EE4-90FE-CED9F925AA29}" presName="wedge4" presStyleLbl="node1" presStyleIdx="3" presStyleCnt="5"/>
      <dgm:spPr/>
      <dgm:t>
        <a:bodyPr/>
        <a:lstStyle/>
        <a:p>
          <a:endParaRPr lang="en-US"/>
        </a:p>
      </dgm:t>
    </dgm:pt>
    <dgm:pt modelId="{A5108564-66CB-420A-AD1E-3471973CAA94}" type="pres">
      <dgm:prSet presAssocID="{34250C1A-5F13-4EE4-90FE-CED9F925AA29}" presName="dummy4a" presStyleCnt="0"/>
      <dgm:spPr/>
    </dgm:pt>
    <dgm:pt modelId="{5F448B0F-773E-4A22-8E40-59C19950FC1F}" type="pres">
      <dgm:prSet presAssocID="{34250C1A-5F13-4EE4-90FE-CED9F925AA29}" presName="dummy4b" presStyleCnt="0"/>
      <dgm:spPr/>
    </dgm:pt>
    <dgm:pt modelId="{4159D6B8-4346-437F-9839-CD29DC349278}" type="pres">
      <dgm:prSet presAssocID="{34250C1A-5F13-4EE4-90FE-CED9F925AA2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8A998-6E1C-474D-8347-F5D665FE0905}" type="pres">
      <dgm:prSet presAssocID="{34250C1A-5F13-4EE4-90FE-CED9F925AA29}" presName="wedge5" presStyleLbl="node1" presStyleIdx="4" presStyleCnt="5"/>
      <dgm:spPr/>
      <dgm:t>
        <a:bodyPr/>
        <a:lstStyle/>
        <a:p>
          <a:endParaRPr lang="en-US"/>
        </a:p>
      </dgm:t>
    </dgm:pt>
    <dgm:pt modelId="{B2B716DE-1C00-41CE-9549-2186D99F76AC}" type="pres">
      <dgm:prSet presAssocID="{34250C1A-5F13-4EE4-90FE-CED9F925AA29}" presName="dummy5a" presStyleCnt="0"/>
      <dgm:spPr/>
    </dgm:pt>
    <dgm:pt modelId="{9D940AD9-BCAA-4D1B-86BF-67944AC56E50}" type="pres">
      <dgm:prSet presAssocID="{34250C1A-5F13-4EE4-90FE-CED9F925AA29}" presName="dummy5b" presStyleCnt="0"/>
      <dgm:spPr/>
    </dgm:pt>
    <dgm:pt modelId="{ED4889C5-F522-4660-B89D-7B26E634412B}" type="pres">
      <dgm:prSet presAssocID="{34250C1A-5F13-4EE4-90FE-CED9F925AA2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932B4-EDB8-4032-B0AF-E5F271C2F7D9}" type="pres">
      <dgm:prSet presAssocID="{A84EAD75-5782-4CB9-9180-AD2769A436A0}" presName="arrowWedge1" presStyleLbl="fgSibTrans2D1" presStyleIdx="0" presStyleCnt="5"/>
      <dgm:spPr/>
    </dgm:pt>
    <dgm:pt modelId="{37A6A0CF-BC5A-4BBA-8B00-8E9123D42360}" type="pres">
      <dgm:prSet presAssocID="{D2908C1A-4352-4DFB-9EAF-0FF350AACDFF}" presName="arrowWedge2" presStyleLbl="fgSibTrans2D1" presStyleIdx="1" presStyleCnt="5"/>
      <dgm:spPr/>
    </dgm:pt>
    <dgm:pt modelId="{6D486A0B-78F7-4E98-9F00-57251F960A2A}" type="pres">
      <dgm:prSet presAssocID="{7F776790-3FE0-4B49-8D43-D000FB4BC9DF}" presName="arrowWedge3" presStyleLbl="fgSibTrans2D1" presStyleIdx="2" presStyleCnt="5"/>
      <dgm:spPr/>
    </dgm:pt>
    <dgm:pt modelId="{746B2E08-08F1-4BEF-9C51-D31BC4FAA58B}" type="pres">
      <dgm:prSet presAssocID="{0D89E79A-A76E-47CC-BE58-0603C4C4DDAF}" presName="arrowWedge4" presStyleLbl="fgSibTrans2D1" presStyleIdx="3" presStyleCnt="5"/>
      <dgm:spPr/>
    </dgm:pt>
    <dgm:pt modelId="{D580D423-11CE-46B6-B06F-947E749B6216}" type="pres">
      <dgm:prSet presAssocID="{6A657101-105F-4634-AF2B-2732465B41E3}" presName="arrowWedge5" presStyleLbl="fgSibTrans2D1" presStyleIdx="4" presStyleCnt="5"/>
      <dgm:spPr/>
    </dgm:pt>
  </dgm:ptLst>
  <dgm:cxnLst>
    <dgm:cxn modelId="{169FD6E2-9B9C-FE4C-9601-E7D21D4E8170}" type="presOf" srcId="{381E6A2C-AA34-4AB1-8D3C-4CF7AC989007}" destId="{8254280B-667C-424F-B606-A9799A0577B5}" srcOrd="1" destOrd="0" presId="urn:microsoft.com/office/officeart/2005/8/layout/cycle8"/>
    <dgm:cxn modelId="{253FEA00-A847-4363-8CED-08C5C8F3E6B0}" srcId="{34250C1A-5F13-4EE4-90FE-CED9F925AA29}" destId="{4E975A8A-E281-4C28-9CCE-C29750DA82FD}" srcOrd="0" destOrd="0" parTransId="{060DB71F-3F32-4C00-A36E-3DEA6197413E}" sibTransId="{A84EAD75-5782-4CB9-9180-AD2769A436A0}"/>
    <dgm:cxn modelId="{02356AF0-BE8B-45DC-AB3A-2F1FBF065883}" srcId="{34250C1A-5F13-4EE4-90FE-CED9F925AA29}" destId="{E6C3F8E8-231F-490B-A8F7-66CC792D7734}" srcOrd="4" destOrd="0" parTransId="{A676D090-9566-4886-80EF-1FACC33EE366}" sibTransId="{6A657101-105F-4634-AF2B-2732465B41E3}"/>
    <dgm:cxn modelId="{5463A0DE-490C-5C43-B607-0A605986455C}" type="presOf" srcId="{E6C3F8E8-231F-490B-A8F7-66CC792D7734}" destId="{ED4889C5-F522-4660-B89D-7B26E634412B}" srcOrd="1" destOrd="0" presId="urn:microsoft.com/office/officeart/2005/8/layout/cycle8"/>
    <dgm:cxn modelId="{252C8BEF-3684-FE43-A7F3-21205CAF62D0}" type="presOf" srcId="{846A5736-8416-4553-A72B-F5F23475153F}" destId="{D7165F20-098D-4314-9727-C4A552D2F443}" srcOrd="1" destOrd="0" presId="urn:microsoft.com/office/officeart/2005/8/layout/cycle8"/>
    <dgm:cxn modelId="{0CE80B19-543F-46F7-BD79-93AC55E6BA3A}" srcId="{34250C1A-5F13-4EE4-90FE-CED9F925AA29}" destId="{381E6A2C-AA34-4AB1-8D3C-4CF7AC989007}" srcOrd="1" destOrd="0" parTransId="{AF453C88-BF77-4FB0-A1AE-05A7099DA1F4}" sibTransId="{D2908C1A-4352-4DFB-9EAF-0FF350AACDFF}"/>
    <dgm:cxn modelId="{70B75A6E-DA82-2D48-8EC3-D85B70B6D0E3}" type="presOf" srcId="{846A5736-8416-4553-A72B-F5F23475153F}" destId="{0EFE1917-987D-4C5C-8440-BA73AB6BFE37}" srcOrd="0" destOrd="0" presId="urn:microsoft.com/office/officeart/2005/8/layout/cycle8"/>
    <dgm:cxn modelId="{49DBF838-A801-E041-804E-2532F61AFF5F}" type="presOf" srcId="{4E975A8A-E281-4C28-9CCE-C29750DA82FD}" destId="{2732EE0C-33C3-42C5-BA19-6D40D882ED91}" srcOrd="0" destOrd="0" presId="urn:microsoft.com/office/officeart/2005/8/layout/cycle8"/>
    <dgm:cxn modelId="{7F090E5B-C296-409E-A187-3A991088047D}" srcId="{34250C1A-5F13-4EE4-90FE-CED9F925AA29}" destId="{846A5736-8416-4553-A72B-F5F23475153F}" srcOrd="2" destOrd="0" parTransId="{D93B66AB-6FED-4779-98C8-AC398F942D5B}" sibTransId="{7F776790-3FE0-4B49-8D43-D000FB4BC9DF}"/>
    <dgm:cxn modelId="{6D91B704-8440-C94C-A981-A0613B0B0A36}" type="presOf" srcId="{9454672A-679E-4A5F-B555-BF6CBD44EFDF}" destId="{DBF2113F-0649-404E-B57D-40D66BB69CDE}" srcOrd="0" destOrd="0" presId="urn:microsoft.com/office/officeart/2005/8/layout/cycle8"/>
    <dgm:cxn modelId="{A77CA0CE-5FAE-034F-A077-DBD99EC7A12C}" type="presOf" srcId="{381E6A2C-AA34-4AB1-8D3C-4CF7AC989007}" destId="{5098FBD5-5F74-4E91-8A04-A3300AA07CCC}" srcOrd="0" destOrd="0" presId="urn:microsoft.com/office/officeart/2005/8/layout/cycle8"/>
    <dgm:cxn modelId="{E0AF5637-23D8-4051-9786-FE354DF055A1}" srcId="{34250C1A-5F13-4EE4-90FE-CED9F925AA29}" destId="{9454672A-679E-4A5F-B555-BF6CBD44EFDF}" srcOrd="3" destOrd="0" parTransId="{D9F5BE6E-FCCF-4684-B3EE-F7267C4213D6}" sibTransId="{0D89E79A-A76E-47CC-BE58-0603C4C4DDAF}"/>
    <dgm:cxn modelId="{4B8BFC9D-EFFD-C14C-A01E-372C92C64E16}" type="presOf" srcId="{4E975A8A-E281-4C28-9CCE-C29750DA82FD}" destId="{574BD03A-26F8-498B-A918-1EEE7EC10CDD}" srcOrd="1" destOrd="0" presId="urn:microsoft.com/office/officeart/2005/8/layout/cycle8"/>
    <dgm:cxn modelId="{23E563CC-A5C7-E84B-B138-62CB1E1CC592}" type="presOf" srcId="{34250C1A-5F13-4EE4-90FE-CED9F925AA29}" destId="{30CEA62B-C5B8-4CC7-8731-613D7D5D31F4}" srcOrd="0" destOrd="0" presId="urn:microsoft.com/office/officeart/2005/8/layout/cycle8"/>
    <dgm:cxn modelId="{6C2EA66B-4292-0945-B641-ACD5B2107E20}" type="presOf" srcId="{9454672A-679E-4A5F-B555-BF6CBD44EFDF}" destId="{4159D6B8-4346-437F-9839-CD29DC349278}" srcOrd="1" destOrd="0" presId="urn:microsoft.com/office/officeart/2005/8/layout/cycle8"/>
    <dgm:cxn modelId="{FCD77232-F32D-9746-AF5F-FB14F0D2DC5A}" type="presOf" srcId="{E6C3F8E8-231F-490B-A8F7-66CC792D7734}" destId="{97E8A998-6E1C-474D-8347-F5D665FE0905}" srcOrd="0" destOrd="0" presId="urn:microsoft.com/office/officeart/2005/8/layout/cycle8"/>
    <dgm:cxn modelId="{2BAF391C-B9B2-C14B-9A0C-60037477F6F4}" type="presParOf" srcId="{30CEA62B-C5B8-4CC7-8731-613D7D5D31F4}" destId="{2732EE0C-33C3-42C5-BA19-6D40D882ED91}" srcOrd="0" destOrd="0" presId="urn:microsoft.com/office/officeart/2005/8/layout/cycle8"/>
    <dgm:cxn modelId="{974B5F51-28AE-1E4A-8CB6-071FA603C3ED}" type="presParOf" srcId="{30CEA62B-C5B8-4CC7-8731-613D7D5D31F4}" destId="{E80412F0-E680-417E-BB54-62622B1CF38F}" srcOrd="1" destOrd="0" presId="urn:microsoft.com/office/officeart/2005/8/layout/cycle8"/>
    <dgm:cxn modelId="{27866039-3096-334C-887C-64FC022C3DA3}" type="presParOf" srcId="{30CEA62B-C5B8-4CC7-8731-613D7D5D31F4}" destId="{E62B1BF1-FF56-4A9A-80E8-F3D074017895}" srcOrd="2" destOrd="0" presId="urn:microsoft.com/office/officeart/2005/8/layout/cycle8"/>
    <dgm:cxn modelId="{C29CF865-9F6D-E441-B290-446322EBCA22}" type="presParOf" srcId="{30CEA62B-C5B8-4CC7-8731-613D7D5D31F4}" destId="{574BD03A-26F8-498B-A918-1EEE7EC10CDD}" srcOrd="3" destOrd="0" presId="urn:microsoft.com/office/officeart/2005/8/layout/cycle8"/>
    <dgm:cxn modelId="{68BB7591-28AA-3C42-BED1-8836C027503B}" type="presParOf" srcId="{30CEA62B-C5B8-4CC7-8731-613D7D5D31F4}" destId="{5098FBD5-5F74-4E91-8A04-A3300AA07CCC}" srcOrd="4" destOrd="0" presId="urn:microsoft.com/office/officeart/2005/8/layout/cycle8"/>
    <dgm:cxn modelId="{AE0B5913-7FB7-5040-AF0D-DA17EED4D2F1}" type="presParOf" srcId="{30CEA62B-C5B8-4CC7-8731-613D7D5D31F4}" destId="{3F93B993-F766-4D79-BDE0-9AC07ECCD8CC}" srcOrd="5" destOrd="0" presId="urn:microsoft.com/office/officeart/2005/8/layout/cycle8"/>
    <dgm:cxn modelId="{C4EAC640-8872-6341-B692-96DC1D6B2500}" type="presParOf" srcId="{30CEA62B-C5B8-4CC7-8731-613D7D5D31F4}" destId="{D870DBF8-D2A3-4D98-9E0C-247B5869A930}" srcOrd="6" destOrd="0" presId="urn:microsoft.com/office/officeart/2005/8/layout/cycle8"/>
    <dgm:cxn modelId="{28D9FF5A-CAE6-4243-886E-F5B4B46D6855}" type="presParOf" srcId="{30CEA62B-C5B8-4CC7-8731-613D7D5D31F4}" destId="{8254280B-667C-424F-B606-A9799A0577B5}" srcOrd="7" destOrd="0" presId="urn:microsoft.com/office/officeart/2005/8/layout/cycle8"/>
    <dgm:cxn modelId="{BAD28908-6B32-F44E-8AB1-EED5CD4CB029}" type="presParOf" srcId="{30CEA62B-C5B8-4CC7-8731-613D7D5D31F4}" destId="{0EFE1917-987D-4C5C-8440-BA73AB6BFE37}" srcOrd="8" destOrd="0" presId="urn:microsoft.com/office/officeart/2005/8/layout/cycle8"/>
    <dgm:cxn modelId="{B24F09B9-AC7C-B440-ACC1-7054041C83A0}" type="presParOf" srcId="{30CEA62B-C5B8-4CC7-8731-613D7D5D31F4}" destId="{32013C7B-4E88-4717-B28E-966C5E8457CB}" srcOrd="9" destOrd="0" presId="urn:microsoft.com/office/officeart/2005/8/layout/cycle8"/>
    <dgm:cxn modelId="{2EC3A7BE-D32C-844C-A26B-437E4A5DAC5A}" type="presParOf" srcId="{30CEA62B-C5B8-4CC7-8731-613D7D5D31F4}" destId="{DF5D939A-4791-4319-BC55-EC30DC12D58A}" srcOrd="10" destOrd="0" presId="urn:microsoft.com/office/officeart/2005/8/layout/cycle8"/>
    <dgm:cxn modelId="{B0ECED03-4601-5342-91D3-499A93A96E87}" type="presParOf" srcId="{30CEA62B-C5B8-4CC7-8731-613D7D5D31F4}" destId="{D7165F20-098D-4314-9727-C4A552D2F443}" srcOrd="11" destOrd="0" presId="urn:microsoft.com/office/officeart/2005/8/layout/cycle8"/>
    <dgm:cxn modelId="{0E81769A-298B-5944-B27A-62BE89B2E6F9}" type="presParOf" srcId="{30CEA62B-C5B8-4CC7-8731-613D7D5D31F4}" destId="{DBF2113F-0649-404E-B57D-40D66BB69CDE}" srcOrd="12" destOrd="0" presId="urn:microsoft.com/office/officeart/2005/8/layout/cycle8"/>
    <dgm:cxn modelId="{6CFF0952-3148-8F44-BC87-B260CABC03D0}" type="presParOf" srcId="{30CEA62B-C5B8-4CC7-8731-613D7D5D31F4}" destId="{A5108564-66CB-420A-AD1E-3471973CAA94}" srcOrd="13" destOrd="0" presId="urn:microsoft.com/office/officeart/2005/8/layout/cycle8"/>
    <dgm:cxn modelId="{E8FBCAA0-9EFB-2442-B6F9-ED3A5E8736B7}" type="presParOf" srcId="{30CEA62B-C5B8-4CC7-8731-613D7D5D31F4}" destId="{5F448B0F-773E-4A22-8E40-59C19950FC1F}" srcOrd="14" destOrd="0" presId="urn:microsoft.com/office/officeart/2005/8/layout/cycle8"/>
    <dgm:cxn modelId="{678211A0-895C-824D-BBD6-A1EE0C541B86}" type="presParOf" srcId="{30CEA62B-C5B8-4CC7-8731-613D7D5D31F4}" destId="{4159D6B8-4346-437F-9839-CD29DC349278}" srcOrd="15" destOrd="0" presId="urn:microsoft.com/office/officeart/2005/8/layout/cycle8"/>
    <dgm:cxn modelId="{67993A11-4B75-6B46-83BB-0785217317C1}" type="presParOf" srcId="{30CEA62B-C5B8-4CC7-8731-613D7D5D31F4}" destId="{97E8A998-6E1C-474D-8347-F5D665FE0905}" srcOrd="16" destOrd="0" presId="urn:microsoft.com/office/officeart/2005/8/layout/cycle8"/>
    <dgm:cxn modelId="{09D20FD0-2FC4-2E49-A7A8-81C59441DE09}" type="presParOf" srcId="{30CEA62B-C5B8-4CC7-8731-613D7D5D31F4}" destId="{B2B716DE-1C00-41CE-9549-2186D99F76AC}" srcOrd="17" destOrd="0" presId="urn:microsoft.com/office/officeart/2005/8/layout/cycle8"/>
    <dgm:cxn modelId="{24DBD3B1-5EC3-B148-B2CC-D26A03F6BF51}" type="presParOf" srcId="{30CEA62B-C5B8-4CC7-8731-613D7D5D31F4}" destId="{9D940AD9-BCAA-4D1B-86BF-67944AC56E50}" srcOrd="18" destOrd="0" presId="urn:microsoft.com/office/officeart/2005/8/layout/cycle8"/>
    <dgm:cxn modelId="{12A096E3-4282-2D45-8D9B-8708266F05B2}" type="presParOf" srcId="{30CEA62B-C5B8-4CC7-8731-613D7D5D31F4}" destId="{ED4889C5-F522-4660-B89D-7B26E634412B}" srcOrd="19" destOrd="0" presId="urn:microsoft.com/office/officeart/2005/8/layout/cycle8"/>
    <dgm:cxn modelId="{EF0B33A1-A298-6546-8720-9F66861354F1}" type="presParOf" srcId="{30CEA62B-C5B8-4CC7-8731-613D7D5D31F4}" destId="{02E932B4-EDB8-4032-B0AF-E5F271C2F7D9}" srcOrd="20" destOrd="0" presId="urn:microsoft.com/office/officeart/2005/8/layout/cycle8"/>
    <dgm:cxn modelId="{DA5E398B-BDD8-D34D-B279-B4E253522659}" type="presParOf" srcId="{30CEA62B-C5B8-4CC7-8731-613D7D5D31F4}" destId="{37A6A0CF-BC5A-4BBA-8B00-8E9123D42360}" srcOrd="21" destOrd="0" presId="urn:microsoft.com/office/officeart/2005/8/layout/cycle8"/>
    <dgm:cxn modelId="{42089ACC-DDE4-2748-B71C-3C545D04C6D0}" type="presParOf" srcId="{30CEA62B-C5B8-4CC7-8731-613D7D5D31F4}" destId="{6D486A0B-78F7-4E98-9F00-57251F960A2A}" srcOrd="22" destOrd="0" presId="urn:microsoft.com/office/officeart/2005/8/layout/cycle8"/>
    <dgm:cxn modelId="{BCE7078E-82EE-4340-8D3A-7CD33597C20A}" type="presParOf" srcId="{30CEA62B-C5B8-4CC7-8731-613D7D5D31F4}" destId="{746B2E08-08F1-4BEF-9C51-D31BC4FAA58B}" srcOrd="23" destOrd="0" presId="urn:microsoft.com/office/officeart/2005/8/layout/cycle8"/>
    <dgm:cxn modelId="{8845C33E-D390-234B-BB48-869BE3C6CDAC}" type="presParOf" srcId="{30CEA62B-C5B8-4CC7-8731-613D7D5D31F4}" destId="{D580D423-11CE-46B6-B06F-947E749B621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E0D1F8-E230-4692-9456-D243652383E8}" type="doc">
      <dgm:prSet loTypeId="urn:microsoft.com/office/officeart/2005/8/layout/default#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ID"/>
        </a:p>
      </dgm:t>
    </dgm:pt>
    <dgm:pt modelId="{3C31EF75-F1BE-4E00-B8FC-D1E84D6B5225}">
      <dgm:prSet phldrT="[Text]"/>
      <dgm:spPr/>
      <dgm:t>
        <a:bodyPr/>
        <a:lstStyle/>
        <a:p>
          <a:r>
            <a:rPr lang="en-ID" dirty="0"/>
            <a:t>Air Baku</a:t>
          </a:r>
        </a:p>
      </dgm:t>
    </dgm:pt>
    <dgm:pt modelId="{68E289AE-6F85-4BDB-9C3A-AC189B9F8DCA}" type="parTrans" cxnId="{742319F4-C057-433F-8978-BE9FEE77466D}">
      <dgm:prSet/>
      <dgm:spPr/>
      <dgm:t>
        <a:bodyPr/>
        <a:lstStyle/>
        <a:p>
          <a:endParaRPr lang="en-ID"/>
        </a:p>
      </dgm:t>
    </dgm:pt>
    <dgm:pt modelId="{4778CE4E-D21F-4725-B43E-A663153544C7}" type="sibTrans" cxnId="{742319F4-C057-433F-8978-BE9FEE77466D}">
      <dgm:prSet/>
      <dgm:spPr/>
      <dgm:t>
        <a:bodyPr/>
        <a:lstStyle/>
        <a:p>
          <a:endParaRPr lang="en-ID"/>
        </a:p>
      </dgm:t>
    </dgm:pt>
    <dgm:pt modelId="{6E7B3A9B-C9F6-4F4E-BA95-415C89869583}">
      <dgm:prSet phldrT="[Text]"/>
      <dgm:spPr/>
      <dgm:t>
        <a:bodyPr/>
        <a:lstStyle/>
        <a:p>
          <a:r>
            <a:rPr lang="en-ID" dirty="0" err="1"/>
            <a:t>Hak</a:t>
          </a:r>
          <a:r>
            <a:rPr lang="en-ID" dirty="0"/>
            <a:t> dan </a:t>
          </a:r>
          <a:r>
            <a:rPr lang="en-ID" dirty="0" err="1"/>
            <a:t>Kewajiban</a:t>
          </a:r>
          <a:r>
            <a:rPr lang="en-ID" dirty="0"/>
            <a:t> </a:t>
          </a:r>
          <a:r>
            <a:rPr lang="en-ID" dirty="0" err="1"/>
            <a:t>Pelanggan</a:t>
          </a:r>
          <a:endParaRPr lang="en-ID" dirty="0"/>
        </a:p>
      </dgm:t>
    </dgm:pt>
    <dgm:pt modelId="{3A2019E9-ACE7-45B3-A449-BAA939278749}" type="parTrans" cxnId="{1753AB45-AA25-4E38-87E6-82D80CF3A92F}">
      <dgm:prSet/>
      <dgm:spPr/>
      <dgm:t>
        <a:bodyPr/>
        <a:lstStyle/>
        <a:p>
          <a:endParaRPr lang="en-ID"/>
        </a:p>
      </dgm:t>
    </dgm:pt>
    <dgm:pt modelId="{0305617B-4E88-4436-A4EC-FF7DF72C6BED}" type="sibTrans" cxnId="{1753AB45-AA25-4E38-87E6-82D80CF3A92F}">
      <dgm:prSet/>
      <dgm:spPr/>
      <dgm:t>
        <a:bodyPr/>
        <a:lstStyle/>
        <a:p>
          <a:endParaRPr lang="en-ID"/>
        </a:p>
      </dgm:t>
    </dgm:pt>
    <dgm:pt modelId="{BB18DA12-CA1B-413A-9DAB-92D60CF9FD5B}">
      <dgm:prSet phldrT="[Text]"/>
      <dgm:spPr/>
      <dgm:t>
        <a:bodyPr/>
        <a:lstStyle/>
        <a:p>
          <a:r>
            <a:rPr lang="en-ID" dirty="0" err="1"/>
            <a:t>Kelembagaan</a:t>
          </a:r>
          <a:r>
            <a:rPr lang="en-ID" dirty="0"/>
            <a:t> </a:t>
          </a:r>
          <a:r>
            <a:rPr lang="en-ID" dirty="0" err="1"/>
            <a:t>Pengelola</a:t>
          </a:r>
          <a:r>
            <a:rPr lang="en-ID" dirty="0"/>
            <a:t> SPAM</a:t>
          </a:r>
        </a:p>
      </dgm:t>
    </dgm:pt>
    <dgm:pt modelId="{202A456A-679C-48FD-AC65-2C93C306198C}" type="parTrans" cxnId="{4C42A140-9657-4435-9E73-7DC1B4360C8D}">
      <dgm:prSet/>
      <dgm:spPr/>
      <dgm:t>
        <a:bodyPr/>
        <a:lstStyle/>
        <a:p>
          <a:endParaRPr lang="en-ID"/>
        </a:p>
      </dgm:t>
    </dgm:pt>
    <dgm:pt modelId="{46292904-DA54-42C7-B538-6FE666E313FA}" type="sibTrans" cxnId="{4C42A140-9657-4435-9E73-7DC1B4360C8D}">
      <dgm:prSet/>
      <dgm:spPr/>
      <dgm:t>
        <a:bodyPr/>
        <a:lstStyle/>
        <a:p>
          <a:endParaRPr lang="en-ID"/>
        </a:p>
      </dgm:t>
    </dgm:pt>
    <dgm:pt modelId="{A074DA59-BEC4-401E-AB83-7500657A09CC}">
      <dgm:prSet phldrT="[Text]"/>
      <dgm:spPr/>
      <dgm:t>
        <a:bodyPr/>
        <a:lstStyle/>
        <a:p>
          <a:r>
            <a:rPr lang="en-ID" dirty="0" err="1"/>
            <a:t>Prinsip</a:t>
          </a:r>
          <a:r>
            <a:rPr lang="en-ID" dirty="0"/>
            <a:t> Tarif </a:t>
          </a:r>
          <a:r>
            <a:rPr lang="en-ID" i="1" dirty="0"/>
            <a:t>Full Cost Recovery </a:t>
          </a:r>
          <a:r>
            <a:rPr lang="en-ID" i="0" dirty="0"/>
            <a:t>(FCR)</a:t>
          </a:r>
          <a:endParaRPr lang="en-ID" i="1" dirty="0"/>
        </a:p>
      </dgm:t>
    </dgm:pt>
    <dgm:pt modelId="{4D06EA93-6FD7-4F62-BC67-FF0624F2CCDE}" type="parTrans" cxnId="{BFED7FB7-6CAA-4EF2-952C-E0B7DD39CF0D}">
      <dgm:prSet/>
      <dgm:spPr/>
      <dgm:t>
        <a:bodyPr/>
        <a:lstStyle/>
        <a:p>
          <a:endParaRPr lang="en-ID"/>
        </a:p>
      </dgm:t>
    </dgm:pt>
    <dgm:pt modelId="{BE13A20C-54FB-42B6-AEC0-192C12DF9CE5}" type="sibTrans" cxnId="{BFED7FB7-6CAA-4EF2-952C-E0B7DD39CF0D}">
      <dgm:prSet/>
      <dgm:spPr/>
      <dgm:t>
        <a:bodyPr/>
        <a:lstStyle/>
        <a:p>
          <a:endParaRPr lang="en-ID"/>
        </a:p>
      </dgm:t>
    </dgm:pt>
    <dgm:pt modelId="{208ADF46-A340-4CF9-B723-49C30B598F69}">
      <dgm:prSet phldrT="[Text]"/>
      <dgm:spPr/>
      <dgm:t>
        <a:bodyPr/>
        <a:lstStyle/>
        <a:p>
          <a:r>
            <a:rPr lang="en-ID" dirty="0" err="1"/>
            <a:t>Pembinaan</a:t>
          </a:r>
          <a:r>
            <a:rPr lang="en-ID" dirty="0"/>
            <a:t> SPAM </a:t>
          </a:r>
          <a:r>
            <a:rPr lang="en-ID" dirty="0" err="1"/>
            <a:t>Berbasis</a:t>
          </a:r>
          <a:r>
            <a:rPr lang="en-ID" dirty="0"/>
            <a:t> Masyarakat dan </a:t>
          </a:r>
          <a:r>
            <a:rPr lang="en-ID" dirty="0" err="1"/>
            <a:t>Individu</a:t>
          </a:r>
          <a:endParaRPr lang="en-ID" dirty="0"/>
        </a:p>
      </dgm:t>
    </dgm:pt>
    <dgm:pt modelId="{5E6DDC47-EBDB-4F65-B026-3295384DE46E}" type="parTrans" cxnId="{9EB0BF18-8966-446F-BE49-725F8B9E2B4E}">
      <dgm:prSet/>
      <dgm:spPr/>
      <dgm:t>
        <a:bodyPr/>
        <a:lstStyle/>
        <a:p>
          <a:endParaRPr lang="en-ID"/>
        </a:p>
      </dgm:t>
    </dgm:pt>
    <dgm:pt modelId="{4FE27461-1C0A-455F-AFBC-076101712B66}" type="sibTrans" cxnId="{9EB0BF18-8966-446F-BE49-725F8B9E2B4E}">
      <dgm:prSet/>
      <dgm:spPr/>
      <dgm:t>
        <a:bodyPr/>
        <a:lstStyle/>
        <a:p>
          <a:endParaRPr lang="en-ID"/>
        </a:p>
      </dgm:t>
    </dgm:pt>
    <dgm:pt modelId="{DEFC7B53-73B8-4686-9CB5-E91726F5BAD0}">
      <dgm:prSet phldrT="[Text]"/>
      <dgm:spPr/>
      <dgm:t>
        <a:bodyPr/>
        <a:lstStyle/>
        <a:p>
          <a:r>
            <a:rPr lang="en-ID" dirty="0"/>
            <a:t>AMDK dan SPAM </a:t>
          </a:r>
          <a:r>
            <a:rPr lang="en-ID" dirty="0" err="1"/>
            <a:t>dalam</a:t>
          </a:r>
          <a:r>
            <a:rPr lang="en-ID" dirty="0"/>
            <a:t> Kawasan </a:t>
          </a:r>
          <a:r>
            <a:rPr lang="en-ID" dirty="0" err="1"/>
            <a:t>Industri</a:t>
          </a:r>
          <a:endParaRPr lang="en-ID" dirty="0"/>
        </a:p>
      </dgm:t>
    </dgm:pt>
    <dgm:pt modelId="{967D8E96-1CC5-4DB7-A8AC-3C0AE3CAE71B}" type="parTrans" cxnId="{85B683C5-42B1-4BF3-A67A-B6A4D0C6599A}">
      <dgm:prSet/>
      <dgm:spPr/>
      <dgm:t>
        <a:bodyPr/>
        <a:lstStyle/>
        <a:p>
          <a:endParaRPr lang="en-ID"/>
        </a:p>
      </dgm:t>
    </dgm:pt>
    <dgm:pt modelId="{1469D6E4-9C97-4190-AEDD-062B01A81088}" type="sibTrans" cxnId="{85B683C5-42B1-4BF3-A67A-B6A4D0C6599A}">
      <dgm:prSet/>
      <dgm:spPr/>
      <dgm:t>
        <a:bodyPr/>
        <a:lstStyle/>
        <a:p>
          <a:endParaRPr lang="en-ID"/>
        </a:p>
      </dgm:t>
    </dgm:pt>
    <dgm:pt modelId="{A068BB4A-E70F-4CA3-8508-9B51279FADD3}">
      <dgm:prSet phldrT="[Text]"/>
      <dgm:spPr/>
      <dgm:t>
        <a:bodyPr/>
        <a:lstStyle/>
        <a:p>
          <a:r>
            <a:rPr lang="en-ID" dirty="0" err="1"/>
            <a:t>Efisiensi</a:t>
          </a:r>
          <a:r>
            <a:rPr lang="en-ID" dirty="0"/>
            <a:t> </a:t>
          </a:r>
          <a:r>
            <a:rPr lang="en-ID" dirty="0" err="1"/>
            <a:t>Energi</a:t>
          </a:r>
          <a:r>
            <a:rPr lang="en-ID" dirty="0"/>
            <a:t> dan </a:t>
          </a:r>
          <a:r>
            <a:rPr lang="en-ID" dirty="0" err="1"/>
            <a:t>Kehilangan</a:t>
          </a:r>
          <a:r>
            <a:rPr lang="en-ID" dirty="0"/>
            <a:t> Air</a:t>
          </a:r>
        </a:p>
      </dgm:t>
    </dgm:pt>
    <dgm:pt modelId="{756B5F3C-E8B4-44AC-A9D7-95D076DD7D11}" type="parTrans" cxnId="{46AA516D-D5D7-43F5-8840-69E1FF2753BD}">
      <dgm:prSet/>
      <dgm:spPr/>
      <dgm:t>
        <a:bodyPr/>
        <a:lstStyle/>
        <a:p>
          <a:endParaRPr lang="en-ID"/>
        </a:p>
      </dgm:t>
    </dgm:pt>
    <dgm:pt modelId="{7EBD14B1-8C3E-47FE-86C7-E0D2CA7C57F6}" type="sibTrans" cxnId="{46AA516D-D5D7-43F5-8840-69E1FF2753BD}">
      <dgm:prSet/>
      <dgm:spPr/>
      <dgm:t>
        <a:bodyPr/>
        <a:lstStyle/>
        <a:p>
          <a:endParaRPr lang="en-ID"/>
        </a:p>
      </dgm:t>
    </dgm:pt>
    <dgm:pt modelId="{D538A0A1-8BD9-4256-BEC3-0EE958632F48}">
      <dgm:prSet phldrT="[Text]"/>
      <dgm:spPr/>
      <dgm:t>
        <a:bodyPr/>
        <a:lstStyle/>
        <a:p>
          <a:r>
            <a:rPr lang="en-ID" dirty="0" err="1"/>
            <a:t>Peluang</a:t>
          </a:r>
          <a:r>
            <a:rPr lang="en-ID" dirty="0"/>
            <a:t> </a:t>
          </a:r>
          <a:r>
            <a:rPr lang="en-ID" dirty="0" err="1"/>
            <a:t>Intervensi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Penguatan</a:t>
          </a:r>
          <a:r>
            <a:rPr lang="en-ID" dirty="0"/>
            <a:t> </a:t>
          </a:r>
          <a:r>
            <a:rPr lang="en-ID" dirty="0" err="1"/>
            <a:t>Kinerja</a:t>
          </a:r>
          <a:r>
            <a:rPr lang="en-ID" dirty="0"/>
            <a:t> </a:t>
          </a:r>
          <a:r>
            <a:rPr lang="en-ID" dirty="0" err="1"/>
            <a:t>Kelembagaan</a:t>
          </a:r>
          <a:r>
            <a:rPr lang="en-ID" dirty="0"/>
            <a:t> SPAM oleh </a:t>
          </a:r>
          <a:r>
            <a:rPr lang="en-ID" dirty="0" err="1"/>
            <a:t>Pemerintah</a:t>
          </a:r>
          <a:endParaRPr lang="en-ID" dirty="0"/>
        </a:p>
      </dgm:t>
    </dgm:pt>
    <dgm:pt modelId="{67192A48-3235-4023-9B7C-E8B7CE4EBD8E}" type="parTrans" cxnId="{3BAA1A81-1507-45FB-B1A4-10F602D80DD4}">
      <dgm:prSet/>
      <dgm:spPr/>
      <dgm:t>
        <a:bodyPr/>
        <a:lstStyle/>
        <a:p>
          <a:endParaRPr lang="en-ID"/>
        </a:p>
      </dgm:t>
    </dgm:pt>
    <dgm:pt modelId="{1513F959-0BE1-449A-85E1-87C035E201B3}" type="sibTrans" cxnId="{3BAA1A81-1507-45FB-B1A4-10F602D80DD4}">
      <dgm:prSet/>
      <dgm:spPr/>
      <dgm:t>
        <a:bodyPr/>
        <a:lstStyle/>
        <a:p>
          <a:endParaRPr lang="en-ID"/>
        </a:p>
      </dgm:t>
    </dgm:pt>
    <dgm:pt modelId="{CAE719A3-9CB9-4F12-8442-B4696A5912C2}">
      <dgm:prSet phldrT="[Text]"/>
      <dgm:spPr/>
      <dgm:t>
        <a:bodyPr/>
        <a:lstStyle/>
        <a:p>
          <a:r>
            <a:rPr lang="en-ID" dirty="0" err="1"/>
            <a:t>Inovasi</a:t>
          </a:r>
          <a:r>
            <a:rPr lang="en-ID" dirty="0"/>
            <a:t> </a:t>
          </a:r>
          <a:r>
            <a:rPr lang="en-ID" dirty="0" err="1"/>
            <a:t>Teknologi</a:t>
          </a:r>
          <a:endParaRPr lang="en-ID" dirty="0"/>
        </a:p>
      </dgm:t>
    </dgm:pt>
    <dgm:pt modelId="{FB8D1E47-CF9C-4EEC-A0E6-3346B51055FA}" type="parTrans" cxnId="{01277806-EFD4-4028-88DE-16DD7166B8B1}">
      <dgm:prSet/>
      <dgm:spPr/>
      <dgm:t>
        <a:bodyPr/>
        <a:lstStyle/>
        <a:p>
          <a:endParaRPr lang="en-ID"/>
        </a:p>
      </dgm:t>
    </dgm:pt>
    <dgm:pt modelId="{5D2B6C47-00E3-4F51-8A2E-1DC5C28873D2}" type="sibTrans" cxnId="{01277806-EFD4-4028-88DE-16DD7166B8B1}">
      <dgm:prSet/>
      <dgm:spPr/>
      <dgm:t>
        <a:bodyPr/>
        <a:lstStyle/>
        <a:p>
          <a:endParaRPr lang="en-ID"/>
        </a:p>
      </dgm:t>
    </dgm:pt>
    <dgm:pt modelId="{BE3542FC-2928-4D2B-B647-ACCE3D42A4C5}">
      <dgm:prSet phldrT="[Text]"/>
      <dgm:spPr/>
      <dgm:t>
        <a:bodyPr/>
        <a:lstStyle/>
        <a:p>
          <a:r>
            <a:rPr lang="en-ID" dirty="0" err="1"/>
            <a:t>Gerakan</a:t>
          </a:r>
          <a:r>
            <a:rPr lang="en-ID" dirty="0"/>
            <a:t> 100-0-100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Konteks</a:t>
          </a:r>
          <a:r>
            <a:rPr lang="en-ID" dirty="0"/>
            <a:t> </a:t>
          </a:r>
          <a:r>
            <a:rPr lang="en-ID" dirty="0" err="1"/>
            <a:t>Tugas</a:t>
          </a:r>
          <a:r>
            <a:rPr lang="en-ID" dirty="0"/>
            <a:t> dan </a:t>
          </a:r>
          <a:r>
            <a:rPr lang="en-ID" dirty="0" err="1"/>
            <a:t>Kewenangan</a:t>
          </a:r>
          <a:r>
            <a:rPr lang="en-ID" dirty="0"/>
            <a:t> </a:t>
          </a:r>
          <a:r>
            <a:rPr lang="en-ID" dirty="0" err="1"/>
            <a:t>Pemerintah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Mencapai</a:t>
          </a:r>
          <a:r>
            <a:rPr lang="en-ID" dirty="0"/>
            <a:t> </a:t>
          </a:r>
          <a:r>
            <a:rPr lang="en-ID" dirty="0" err="1"/>
            <a:t>Akses</a:t>
          </a:r>
          <a:r>
            <a:rPr lang="en-ID" dirty="0"/>
            <a:t> Aman Air </a:t>
          </a:r>
          <a:r>
            <a:rPr lang="en-ID" dirty="0" err="1"/>
            <a:t>Minum</a:t>
          </a:r>
          <a:endParaRPr lang="en-ID" dirty="0"/>
        </a:p>
      </dgm:t>
    </dgm:pt>
    <dgm:pt modelId="{5F2F9870-895B-476E-AC0E-8D5337F12AA1}" type="parTrans" cxnId="{B6948A96-CB9A-4D68-9A03-0790AE9FD63D}">
      <dgm:prSet/>
      <dgm:spPr/>
      <dgm:t>
        <a:bodyPr/>
        <a:lstStyle/>
        <a:p>
          <a:endParaRPr lang="en-ID"/>
        </a:p>
      </dgm:t>
    </dgm:pt>
    <dgm:pt modelId="{4325A3B3-450A-43B9-9262-5C8DA1CF65AA}" type="sibTrans" cxnId="{B6948A96-CB9A-4D68-9A03-0790AE9FD63D}">
      <dgm:prSet/>
      <dgm:spPr/>
      <dgm:t>
        <a:bodyPr/>
        <a:lstStyle/>
        <a:p>
          <a:endParaRPr lang="en-ID"/>
        </a:p>
      </dgm:t>
    </dgm:pt>
    <dgm:pt modelId="{C46B9642-8701-4BA7-92C0-2B15124B2E60}" type="pres">
      <dgm:prSet presAssocID="{9AE0D1F8-E230-4692-9456-D243652383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96D69-3429-4C8F-BEB7-A5EC497E48C6}" type="pres">
      <dgm:prSet presAssocID="{3C31EF75-F1BE-4E00-B8FC-D1E84D6B522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133F-2407-4E97-8608-75A4C2255140}" type="pres">
      <dgm:prSet presAssocID="{4778CE4E-D21F-4725-B43E-A663153544C7}" presName="sibTrans" presStyleCnt="0"/>
      <dgm:spPr/>
    </dgm:pt>
    <dgm:pt modelId="{C6C14421-A365-4C30-BC85-43F2B2D547BD}" type="pres">
      <dgm:prSet presAssocID="{6E7B3A9B-C9F6-4F4E-BA95-415C8986958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1C6AF-755B-4135-9FF5-33435A2C74DD}" type="pres">
      <dgm:prSet presAssocID="{0305617B-4E88-4436-A4EC-FF7DF72C6BED}" presName="sibTrans" presStyleCnt="0"/>
      <dgm:spPr/>
    </dgm:pt>
    <dgm:pt modelId="{94D3B185-9B7C-4DE4-BD59-787984876B14}" type="pres">
      <dgm:prSet presAssocID="{BB18DA12-CA1B-413A-9DAB-92D60CF9FD5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2ACA-8673-4C72-A097-434D9CE5F219}" type="pres">
      <dgm:prSet presAssocID="{46292904-DA54-42C7-B538-6FE666E313FA}" presName="sibTrans" presStyleCnt="0"/>
      <dgm:spPr/>
    </dgm:pt>
    <dgm:pt modelId="{BC32023B-C297-4A46-B4B5-61F684F64393}" type="pres">
      <dgm:prSet presAssocID="{A074DA59-BEC4-401E-AB83-7500657A09C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0911F-A84D-4762-8C91-4FB8410B1147}" type="pres">
      <dgm:prSet presAssocID="{BE13A20C-54FB-42B6-AEC0-192C12DF9CE5}" presName="sibTrans" presStyleCnt="0"/>
      <dgm:spPr/>
    </dgm:pt>
    <dgm:pt modelId="{1279E047-36DB-4DFA-B50C-D7EDDE4D20D2}" type="pres">
      <dgm:prSet presAssocID="{208ADF46-A340-4CF9-B723-49C30B598F6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F377F-B37D-4B08-A46B-5CD40294CB4D}" type="pres">
      <dgm:prSet presAssocID="{4FE27461-1C0A-455F-AFBC-076101712B66}" presName="sibTrans" presStyleCnt="0"/>
      <dgm:spPr/>
    </dgm:pt>
    <dgm:pt modelId="{42D7B30A-E868-46DF-9963-31D15D46E6FA}" type="pres">
      <dgm:prSet presAssocID="{DEFC7B53-73B8-4686-9CB5-E91726F5BAD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22E52-3C76-4627-B070-EA3D70554E25}" type="pres">
      <dgm:prSet presAssocID="{1469D6E4-9C97-4190-AEDD-062B01A81088}" presName="sibTrans" presStyleCnt="0"/>
      <dgm:spPr/>
    </dgm:pt>
    <dgm:pt modelId="{CD8A04EF-18EB-4072-9345-FF61D5394689}" type="pres">
      <dgm:prSet presAssocID="{A068BB4A-E70F-4CA3-8508-9B51279FADD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5E7D5-DAA5-40EE-A0B6-935E1155D494}" type="pres">
      <dgm:prSet presAssocID="{7EBD14B1-8C3E-47FE-86C7-E0D2CA7C57F6}" presName="sibTrans" presStyleCnt="0"/>
      <dgm:spPr/>
    </dgm:pt>
    <dgm:pt modelId="{0972B2D0-6823-4D75-A4EE-5C8694F79434}" type="pres">
      <dgm:prSet presAssocID="{D538A0A1-8BD9-4256-BEC3-0EE958632F4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3A8C-3F61-4BDF-80B9-D8B1D439E52C}" type="pres">
      <dgm:prSet presAssocID="{1513F959-0BE1-449A-85E1-87C035E201B3}" presName="sibTrans" presStyleCnt="0"/>
      <dgm:spPr/>
    </dgm:pt>
    <dgm:pt modelId="{FD7B87E6-2038-4A2E-BAF3-F3ED6F182AE2}" type="pres">
      <dgm:prSet presAssocID="{CAE719A3-9CB9-4F12-8442-B4696A5912C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1587E-F0F0-454C-B20A-134C799C72EB}" type="pres">
      <dgm:prSet presAssocID="{5D2B6C47-00E3-4F51-8A2E-1DC5C28873D2}" presName="sibTrans" presStyleCnt="0"/>
      <dgm:spPr/>
    </dgm:pt>
    <dgm:pt modelId="{A4EC8428-5C6C-43A1-845F-CCF40A7A2128}" type="pres">
      <dgm:prSet presAssocID="{BE3542FC-2928-4D2B-B647-ACCE3D42A4C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2A140-9657-4435-9E73-7DC1B4360C8D}" srcId="{9AE0D1F8-E230-4692-9456-D243652383E8}" destId="{BB18DA12-CA1B-413A-9DAB-92D60CF9FD5B}" srcOrd="2" destOrd="0" parTransId="{202A456A-679C-48FD-AC65-2C93C306198C}" sibTransId="{46292904-DA54-42C7-B538-6FE666E313FA}"/>
    <dgm:cxn modelId="{01277806-EFD4-4028-88DE-16DD7166B8B1}" srcId="{9AE0D1F8-E230-4692-9456-D243652383E8}" destId="{CAE719A3-9CB9-4F12-8442-B4696A5912C2}" srcOrd="8" destOrd="0" parTransId="{FB8D1E47-CF9C-4EEC-A0E6-3346B51055FA}" sibTransId="{5D2B6C47-00E3-4F51-8A2E-1DC5C28873D2}"/>
    <dgm:cxn modelId="{1753AB45-AA25-4E38-87E6-82D80CF3A92F}" srcId="{9AE0D1F8-E230-4692-9456-D243652383E8}" destId="{6E7B3A9B-C9F6-4F4E-BA95-415C89869583}" srcOrd="1" destOrd="0" parTransId="{3A2019E9-ACE7-45B3-A449-BAA939278749}" sibTransId="{0305617B-4E88-4436-A4EC-FF7DF72C6BED}"/>
    <dgm:cxn modelId="{742319F4-C057-433F-8978-BE9FEE77466D}" srcId="{9AE0D1F8-E230-4692-9456-D243652383E8}" destId="{3C31EF75-F1BE-4E00-B8FC-D1E84D6B5225}" srcOrd="0" destOrd="0" parTransId="{68E289AE-6F85-4BDB-9C3A-AC189B9F8DCA}" sibTransId="{4778CE4E-D21F-4725-B43E-A663153544C7}"/>
    <dgm:cxn modelId="{0F7C4BD9-2858-462D-88F1-94DB2CE0AFED}" type="presOf" srcId="{208ADF46-A340-4CF9-B723-49C30B598F69}" destId="{1279E047-36DB-4DFA-B50C-D7EDDE4D20D2}" srcOrd="0" destOrd="0" presId="urn:microsoft.com/office/officeart/2005/8/layout/default#1"/>
    <dgm:cxn modelId="{33BF2D0A-20CD-4583-9F38-3B9E9830BF21}" type="presOf" srcId="{CAE719A3-9CB9-4F12-8442-B4696A5912C2}" destId="{FD7B87E6-2038-4A2E-BAF3-F3ED6F182AE2}" srcOrd="0" destOrd="0" presId="urn:microsoft.com/office/officeart/2005/8/layout/default#1"/>
    <dgm:cxn modelId="{DA2693B9-FB69-4C1C-9A01-50F6E7356810}" type="presOf" srcId="{D538A0A1-8BD9-4256-BEC3-0EE958632F48}" destId="{0972B2D0-6823-4D75-A4EE-5C8694F79434}" srcOrd="0" destOrd="0" presId="urn:microsoft.com/office/officeart/2005/8/layout/default#1"/>
    <dgm:cxn modelId="{575E4708-AACE-4400-92BC-F307F20EB3F6}" type="presOf" srcId="{3C31EF75-F1BE-4E00-B8FC-D1E84D6B5225}" destId="{E1296D69-3429-4C8F-BEB7-A5EC497E48C6}" srcOrd="0" destOrd="0" presId="urn:microsoft.com/office/officeart/2005/8/layout/default#1"/>
    <dgm:cxn modelId="{93EA4B1A-709B-4945-B84D-3A9497005605}" type="presOf" srcId="{BB18DA12-CA1B-413A-9DAB-92D60CF9FD5B}" destId="{94D3B185-9B7C-4DE4-BD59-787984876B14}" srcOrd="0" destOrd="0" presId="urn:microsoft.com/office/officeart/2005/8/layout/default#1"/>
    <dgm:cxn modelId="{46AA516D-D5D7-43F5-8840-69E1FF2753BD}" srcId="{9AE0D1F8-E230-4692-9456-D243652383E8}" destId="{A068BB4A-E70F-4CA3-8508-9B51279FADD3}" srcOrd="6" destOrd="0" parTransId="{756B5F3C-E8B4-44AC-A9D7-95D076DD7D11}" sibTransId="{7EBD14B1-8C3E-47FE-86C7-E0D2CA7C57F6}"/>
    <dgm:cxn modelId="{49C88AD7-6545-4069-A771-EB21236F5647}" type="presOf" srcId="{DEFC7B53-73B8-4686-9CB5-E91726F5BAD0}" destId="{42D7B30A-E868-46DF-9963-31D15D46E6FA}" srcOrd="0" destOrd="0" presId="urn:microsoft.com/office/officeart/2005/8/layout/default#1"/>
    <dgm:cxn modelId="{010063E8-C94C-433B-80BC-1EF04E1CA58E}" type="presOf" srcId="{BE3542FC-2928-4D2B-B647-ACCE3D42A4C5}" destId="{A4EC8428-5C6C-43A1-845F-CCF40A7A2128}" srcOrd="0" destOrd="0" presId="urn:microsoft.com/office/officeart/2005/8/layout/default#1"/>
    <dgm:cxn modelId="{3BAA1A81-1507-45FB-B1A4-10F602D80DD4}" srcId="{9AE0D1F8-E230-4692-9456-D243652383E8}" destId="{D538A0A1-8BD9-4256-BEC3-0EE958632F48}" srcOrd="7" destOrd="0" parTransId="{67192A48-3235-4023-9B7C-E8B7CE4EBD8E}" sibTransId="{1513F959-0BE1-449A-85E1-87C035E201B3}"/>
    <dgm:cxn modelId="{9EB0BF18-8966-446F-BE49-725F8B9E2B4E}" srcId="{9AE0D1F8-E230-4692-9456-D243652383E8}" destId="{208ADF46-A340-4CF9-B723-49C30B598F69}" srcOrd="4" destOrd="0" parTransId="{5E6DDC47-EBDB-4F65-B026-3295384DE46E}" sibTransId="{4FE27461-1C0A-455F-AFBC-076101712B66}"/>
    <dgm:cxn modelId="{85B683C5-42B1-4BF3-A67A-B6A4D0C6599A}" srcId="{9AE0D1F8-E230-4692-9456-D243652383E8}" destId="{DEFC7B53-73B8-4686-9CB5-E91726F5BAD0}" srcOrd="5" destOrd="0" parTransId="{967D8E96-1CC5-4DB7-A8AC-3C0AE3CAE71B}" sibTransId="{1469D6E4-9C97-4190-AEDD-062B01A81088}"/>
    <dgm:cxn modelId="{0228FB82-03DE-4E4C-8049-D165DFD4B92D}" type="presOf" srcId="{9AE0D1F8-E230-4692-9456-D243652383E8}" destId="{C46B9642-8701-4BA7-92C0-2B15124B2E60}" srcOrd="0" destOrd="0" presId="urn:microsoft.com/office/officeart/2005/8/layout/default#1"/>
    <dgm:cxn modelId="{18C5FBEF-3422-4A90-9229-F3BDD6A5D416}" type="presOf" srcId="{6E7B3A9B-C9F6-4F4E-BA95-415C89869583}" destId="{C6C14421-A365-4C30-BC85-43F2B2D547BD}" srcOrd="0" destOrd="0" presId="urn:microsoft.com/office/officeart/2005/8/layout/default#1"/>
    <dgm:cxn modelId="{F2871259-7AA9-4AB5-9E50-34A0288BE52F}" type="presOf" srcId="{A074DA59-BEC4-401E-AB83-7500657A09CC}" destId="{BC32023B-C297-4A46-B4B5-61F684F64393}" srcOrd="0" destOrd="0" presId="urn:microsoft.com/office/officeart/2005/8/layout/default#1"/>
    <dgm:cxn modelId="{0FDB9AE8-B3C0-4EBE-8509-3BD0E816A409}" type="presOf" srcId="{A068BB4A-E70F-4CA3-8508-9B51279FADD3}" destId="{CD8A04EF-18EB-4072-9345-FF61D5394689}" srcOrd="0" destOrd="0" presId="urn:microsoft.com/office/officeart/2005/8/layout/default#1"/>
    <dgm:cxn modelId="{BFED7FB7-6CAA-4EF2-952C-E0B7DD39CF0D}" srcId="{9AE0D1F8-E230-4692-9456-D243652383E8}" destId="{A074DA59-BEC4-401E-AB83-7500657A09CC}" srcOrd="3" destOrd="0" parTransId="{4D06EA93-6FD7-4F62-BC67-FF0624F2CCDE}" sibTransId="{BE13A20C-54FB-42B6-AEC0-192C12DF9CE5}"/>
    <dgm:cxn modelId="{B6948A96-CB9A-4D68-9A03-0790AE9FD63D}" srcId="{9AE0D1F8-E230-4692-9456-D243652383E8}" destId="{BE3542FC-2928-4D2B-B647-ACCE3D42A4C5}" srcOrd="9" destOrd="0" parTransId="{5F2F9870-895B-476E-AC0E-8D5337F12AA1}" sibTransId="{4325A3B3-450A-43B9-9262-5C8DA1CF65AA}"/>
    <dgm:cxn modelId="{22226EEC-1F0C-4AAB-971D-73B1F251306B}" type="presParOf" srcId="{C46B9642-8701-4BA7-92C0-2B15124B2E60}" destId="{E1296D69-3429-4C8F-BEB7-A5EC497E48C6}" srcOrd="0" destOrd="0" presId="urn:microsoft.com/office/officeart/2005/8/layout/default#1"/>
    <dgm:cxn modelId="{DE1BB05C-9B18-47F9-BB9A-981C9E856633}" type="presParOf" srcId="{C46B9642-8701-4BA7-92C0-2B15124B2E60}" destId="{88D8133F-2407-4E97-8608-75A4C2255140}" srcOrd="1" destOrd="0" presId="urn:microsoft.com/office/officeart/2005/8/layout/default#1"/>
    <dgm:cxn modelId="{3DD6F31E-CC2B-4FEE-A01D-BAE917842C48}" type="presParOf" srcId="{C46B9642-8701-4BA7-92C0-2B15124B2E60}" destId="{C6C14421-A365-4C30-BC85-43F2B2D547BD}" srcOrd="2" destOrd="0" presId="urn:microsoft.com/office/officeart/2005/8/layout/default#1"/>
    <dgm:cxn modelId="{2833210A-86AC-406B-86FC-947ED7DBE822}" type="presParOf" srcId="{C46B9642-8701-4BA7-92C0-2B15124B2E60}" destId="{6211C6AF-755B-4135-9FF5-33435A2C74DD}" srcOrd="3" destOrd="0" presId="urn:microsoft.com/office/officeart/2005/8/layout/default#1"/>
    <dgm:cxn modelId="{182DD76C-3EFA-4245-8E10-62F4EEA079FF}" type="presParOf" srcId="{C46B9642-8701-4BA7-92C0-2B15124B2E60}" destId="{94D3B185-9B7C-4DE4-BD59-787984876B14}" srcOrd="4" destOrd="0" presId="urn:microsoft.com/office/officeart/2005/8/layout/default#1"/>
    <dgm:cxn modelId="{3FEC7243-D062-4BC6-84B0-E5CCD514FABF}" type="presParOf" srcId="{C46B9642-8701-4BA7-92C0-2B15124B2E60}" destId="{30B12ACA-8673-4C72-A097-434D9CE5F219}" srcOrd="5" destOrd="0" presId="urn:microsoft.com/office/officeart/2005/8/layout/default#1"/>
    <dgm:cxn modelId="{43BC53B4-E3FF-426B-92FC-EB2D388C3498}" type="presParOf" srcId="{C46B9642-8701-4BA7-92C0-2B15124B2E60}" destId="{BC32023B-C297-4A46-B4B5-61F684F64393}" srcOrd="6" destOrd="0" presId="urn:microsoft.com/office/officeart/2005/8/layout/default#1"/>
    <dgm:cxn modelId="{E3C41F38-EB2D-4830-9B65-DB59234526A6}" type="presParOf" srcId="{C46B9642-8701-4BA7-92C0-2B15124B2E60}" destId="{D0E0911F-A84D-4762-8C91-4FB8410B1147}" srcOrd="7" destOrd="0" presId="urn:microsoft.com/office/officeart/2005/8/layout/default#1"/>
    <dgm:cxn modelId="{055161AD-D349-4D37-A302-F3C95DBE5FAB}" type="presParOf" srcId="{C46B9642-8701-4BA7-92C0-2B15124B2E60}" destId="{1279E047-36DB-4DFA-B50C-D7EDDE4D20D2}" srcOrd="8" destOrd="0" presId="urn:microsoft.com/office/officeart/2005/8/layout/default#1"/>
    <dgm:cxn modelId="{3B5AAF39-EE52-422E-A180-7A2BB946D585}" type="presParOf" srcId="{C46B9642-8701-4BA7-92C0-2B15124B2E60}" destId="{17DF377F-B37D-4B08-A46B-5CD40294CB4D}" srcOrd="9" destOrd="0" presId="urn:microsoft.com/office/officeart/2005/8/layout/default#1"/>
    <dgm:cxn modelId="{419695A4-1852-4845-9E48-0E08FBA953A9}" type="presParOf" srcId="{C46B9642-8701-4BA7-92C0-2B15124B2E60}" destId="{42D7B30A-E868-46DF-9963-31D15D46E6FA}" srcOrd="10" destOrd="0" presId="urn:microsoft.com/office/officeart/2005/8/layout/default#1"/>
    <dgm:cxn modelId="{E2D99DEB-4977-454B-9E9A-B51C819EEEC2}" type="presParOf" srcId="{C46B9642-8701-4BA7-92C0-2B15124B2E60}" destId="{46D22E52-3C76-4627-B070-EA3D70554E25}" srcOrd="11" destOrd="0" presId="urn:microsoft.com/office/officeart/2005/8/layout/default#1"/>
    <dgm:cxn modelId="{C77BB410-7365-4440-8358-74C02629C64A}" type="presParOf" srcId="{C46B9642-8701-4BA7-92C0-2B15124B2E60}" destId="{CD8A04EF-18EB-4072-9345-FF61D5394689}" srcOrd="12" destOrd="0" presId="urn:microsoft.com/office/officeart/2005/8/layout/default#1"/>
    <dgm:cxn modelId="{CF683A14-8B24-422A-A7B5-E8AAC17ABC2D}" type="presParOf" srcId="{C46B9642-8701-4BA7-92C0-2B15124B2E60}" destId="{B255E7D5-DAA5-40EE-A0B6-935E1155D494}" srcOrd="13" destOrd="0" presId="urn:microsoft.com/office/officeart/2005/8/layout/default#1"/>
    <dgm:cxn modelId="{2401C151-0DF4-4284-B616-92033C200255}" type="presParOf" srcId="{C46B9642-8701-4BA7-92C0-2B15124B2E60}" destId="{0972B2D0-6823-4D75-A4EE-5C8694F79434}" srcOrd="14" destOrd="0" presId="urn:microsoft.com/office/officeart/2005/8/layout/default#1"/>
    <dgm:cxn modelId="{B0C4EA17-58DD-4BC0-B30A-B3C1DC58DD25}" type="presParOf" srcId="{C46B9642-8701-4BA7-92C0-2B15124B2E60}" destId="{9EA13A8C-3F61-4BDF-80B9-D8B1D439E52C}" srcOrd="15" destOrd="0" presId="urn:microsoft.com/office/officeart/2005/8/layout/default#1"/>
    <dgm:cxn modelId="{10016923-E7A4-4380-B41C-6B4D53BDC081}" type="presParOf" srcId="{C46B9642-8701-4BA7-92C0-2B15124B2E60}" destId="{FD7B87E6-2038-4A2E-BAF3-F3ED6F182AE2}" srcOrd="16" destOrd="0" presId="urn:microsoft.com/office/officeart/2005/8/layout/default#1"/>
    <dgm:cxn modelId="{9BD6A63D-EB1E-4402-AC8B-EEE5546DF0FD}" type="presParOf" srcId="{C46B9642-8701-4BA7-92C0-2B15124B2E60}" destId="{CCC1587E-F0F0-454C-B20A-134C799C72EB}" srcOrd="17" destOrd="0" presId="urn:microsoft.com/office/officeart/2005/8/layout/default#1"/>
    <dgm:cxn modelId="{B618053B-44F3-4F5F-8BFD-E10E6AC75364}" type="presParOf" srcId="{C46B9642-8701-4BA7-92C0-2B15124B2E60}" destId="{A4EC8428-5C6C-43A1-845F-CCF40A7A2128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5C906A-D532-46FB-8E0C-3AA539FCF8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F9EAE2E-7024-450A-B73A-CBB94977289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D" sz="2800" dirty="0"/>
            <a:t>1.</a:t>
          </a:r>
        </a:p>
      </dgm:t>
    </dgm:pt>
    <dgm:pt modelId="{8F05225C-A152-4E28-B856-4729AB637A6C}" type="parTrans" cxnId="{1949E439-FAA3-4250-BF37-0F251924900C}">
      <dgm:prSet/>
      <dgm:spPr/>
      <dgm:t>
        <a:bodyPr/>
        <a:lstStyle/>
        <a:p>
          <a:endParaRPr lang="en-ID" sz="3600"/>
        </a:p>
      </dgm:t>
    </dgm:pt>
    <dgm:pt modelId="{BE0612CE-241E-498F-8B77-BCAFAFAC59D3}" type="sibTrans" cxnId="{1949E439-FAA3-4250-BF37-0F251924900C}">
      <dgm:prSet/>
      <dgm:spPr/>
      <dgm:t>
        <a:bodyPr/>
        <a:lstStyle/>
        <a:p>
          <a:endParaRPr lang="en-ID" sz="3600"/>
        </a:p>
      </dgm:t>
    </dgm:pt>
    <dgm:pt modelId="{E6D4356C-B84C-4747-B075-2C98844BDE5D}">
      <dgm:prSet phldrT="[Text]" custT="1"/>
      <dgm:spPr/>
      <dgm:t>
        <a:bodyPr/>
        <a:lstStyle/>
        <a:p>
          <a:r>
            <a:rPr lang="en-ID" sz="1400" dirty="0" err="1"/>
            <a:t>Belum</a:t>
          </a:r>
          <a:r>
            <a:rPr lang="en-ID" sz="1400" dirty="0"/>
            <a:t> </a:t>
          </a:r>
          <a:r>
            <a:rPr lang="en-ID" sz="1400" dirty="0" err="1"/>
            <a:t>adanya</a:t>
          </a:r>
          <a:r>
            <a:rPr lang="en-ID" sz="1400" dirty="0"/>
            <a:t> </a:t>
          </a:r>
          <a:r>
            <a:rPr lang="en-ID" sz="1400" dirty="0" err="1"/>
            <a:t>dokumen</a:t>
          </a:r>
          <a:r>
            <a:rPr lang="en-ID" sz="1400" dirty="0"/>
            <a:t> yang </a:t>
          </a:r>
          <a:r>
            <a:rPr lang="en-ID" sz="1400" dirty="0" err="1"/>
            <a:t>menjadi</a:t>
          </a:r>
          <a:r>
            <a:rPr lang="en-ID" sz="1400" dirty="0"/>
            <a:t> </a:t>
          </a:r>
          <a:r>
            <a:rPr lang="en-ID" sz="1400" dirty="0" err="1"/>
            <a:t>panduan</a:t>
          </a:r>
          <a:r>
            <a:rPr lang="en-ID" sz="1400" dirty="0"/>
            <a:t> </a:t>
          </a:r>
          <a:r>
            <a:rPr lang="en-ID" sz="1400" dirty="0" err="1"/>
            <a:t>dalam</a:t>
          </a:r>
          <a:r>
            <a:rPr lang="en-ID" sz="1400" dirty="0"/>
            <a:t> </a:t>
          </a:r>
          <a:r>
            <a:rPr lang="en-ID" sz="1400" dirty="0" err="1"/>
            <a:t>memformulasikan</a:t>
          </a:r>
          <a:r>
            <a:rPr lang="en-ID" sz="1400" dirty="0"/>
            <a:t> </a:t>
          </a:r>
          <a:r>
            <a:rPr lang="en-ID" sz="1400" dirty="0" err="1"/>
            <a:t>bantuan</a:t>
          </a:r>
          <a:r>
            <a:rPr lang="en-ID" sz="1400" dirty="0"/>
            <a:t> </a:t>
          </a:r>
          <a:r>
            <a:rPr lang="en-ID" sz="1400" dirty="0" err="1"/>
            <a:t>ke</a:t>
          </a:r>
          <a:r>
            <a:rPr lang="en-ID" sz="1400" dirty="0"/>
            <a:t> </a:t>
          </a:r>
          <a:r>
            <a:rPr lang="en-ID" sz="1400" dirty="0" err="1"/>
            <a:t>daerah</a:t>
          </a:r>
          <a:r>
            <a:rPr lang="en-ID" sz="1400" dirty="0"/>
            <a:t> (</a:t>
          </a:r>
          <a:r>
            <a:rPr lang="en-ID" sz="1400" dirty="0" err="1"/>
            <a:t>Pemda</a:t>
          </a:r>
          <a:r>
            <a:rPr lang="en-ID" sz="1400" dirty="0"/>
            <a:t> dan PDAM)</a:t>
          </a:r>
        </a:p>
      </dgm:t>
    </dgm:pt>
    <dgm:pt modelId="{1FECEC06-8195-4437-A48B-92F95CA6F799}" type="parTrans" cxnId="{F3139783-23A0-4806-AC5F-C1A241F472A9}">
      <dgm:prSet/>
      <dgm:spPr/>
      <dgm:t>
        <a:bodyPr/>
        <a:lstStyle/>
        <a:p>
          <a:endParaRPr lang="en-ID" sz="3600"/>
        </a:p>
      </dgm:t>
    </dgm:pt>
    <dgm:pt modelId="{350CDCB1-1F49-40F4-96FE-A0A805F3E831}" type="sibTrans" cxnId="{F3139783-23A0-4806-AC5F-C1A241F472A9}">
      <dgm:prSet/>
      <dgm:spPr/>
      <dgm:t>
        <a:bodyPr/>
        <a:lstStyle/>
        <a:p>
          <a:endParaRPr lang="en-ID" sz="3600"/>
        </a:p>
      </dgm:t>
    </dgm:pt>
    <dgm:pt modelId="{EBF33222-E114-424F-ABE4-0B6D7E36A3B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2800" dirty="0"/>
            <a:t>2.</a:t>
          </a:r>
        </a:p>
      </dgm:t>
    </dgm:pt>
    <dgm:pt modelId="{DB3A7E97-0A6F-40E1-97F3-F8ED8758C888}" type="parTrans" cxnId="{B967571B-4139-4C8C-A855-420801976C68}">
      <dgm:prSet/>
      <dgm:spPr/>
      <dgm:t>
        <a:bodyPr/>
        <a:lstStyle/>
        <a:p>
          <a:endParaRPr lang="en-ID" sz="3600"/>
        </a:p>
      </dgm:t>
    </dgm:pt>
    <dgm:pt modelId="{6F646641-6315-4868-852B-58F9E7A62EB1}" type="sibTrans" cxnId="{B967571B-4139-4C8C-A855-420801976C68}">
      <dgm:prSet/>
      <dgm:spPr/>
      <dgm:t>
        <a:bodyPr/>
        <a:lstStyle/>
        <a:p>
          <a:endParaRPr lang="en-ID" sz="3600"/>
        </a:p>
      </dgm:t>
    </dgm:pt>
    <dgm:pt modelId="{249B544B-DE82-49ED-97BA-1CFA51A8F376}">
      <dgm:prSet phldrT="[Text]" custT="1"/>
      <dgm:spPr/>
      <dgm:t>
        <a:bodyPr/>
        <a:lstStyle/>
        <a:p>
          <a:r>
            <a:rPr lang="en-ID" sz="1400" dirty="0" err="1"/>
            <a:t>Belum</a:t>
          </a:r>
          <a:r>
            <a:rPr lang="en-ID" sz="1400" dirty="0"/>
            <a:t> </a:t>
          </a:r>
          <a:r>
            <a:rPr lang="en-ID" sz="1400" dirty="0" err="1"/>
            <a:t>adanya</a:t>
          </a:r>
          <a:r>
            <a:rPr lang="en-ID" sz="1400" dirty="0"/>
            <a:t> </a:t>
          </a:r>
          <a:r>
            <a:rPr lang="en-ID" sz="1400" dirty="0" err="1"/>
            <a:t>wadah</a:t>
          </a:r>
          <a:r>
            <a:rPr lang="en-ID" sz="1400" dirty="0"/>
            <a:t>/</a:t>
          </a:r>
          <a:r>
            <a:rPr lang="en-ID" sz="1400" dirty="0" err="1"/>
            <a:t>kerangka</a:t>
          </a:r>
          <a:r>
            <a:rPr lang="en-ID" sz="1400" dirty="0"/>
            <a:t> yang </a:t>
          </a:r>
          <a:r>
            <a:rPr lang="en-ID" sz="1400" dirty="0" err="1"/>
            <a:t>dapat</a:t>
          </a:r>
          <a:r>
            <a:rPr lang="en-ID" sz="1400" dirty="0"/>
            <a:t> </a:t>
          </a:r>
          <a:r>
            <a:rPr lang="en-ID" sz="1400" dirty="0" err="1"/>
            <a:t>mengakomodasi</a:t>
          </a:r>
          <a:r>
            <a:rPr lang="en-ID" sz="1400" dirty="0"/>
            <a:t> </a:t>
          </a:r>
          <a:r>
            <a:rPr lang="en-ID" sz="1400" dirty="0" err="1"/>
            <a:t>berbagai</a:t>
          </a:r>
          <a:r>
            <a:rPr lang="en-ID" sz="1400" dirty="0"/>
            <a:t> </a:t>
          </a:r>
          <a:r>
            <a:rPr lang="en-ID" sz="1400" dirty="0" err="1"/>
            <a:t>bantuan</a:t>
          </a:r>
          <a:r>
            <a:rPr lang="en-ID" sz="1400" dirty="0"/>
            <a:t> </a:t>
          </a:r>
          <a:r>
            <a:rPr lang="en-ID" sz="1400" dirty="0" err="1"/>
            <a:t>dari</a:t>
          </a:r>
          <a:r>
            <a:rPr lang="en-ID" sz="1400" dirty="0"/>
            <a:t> Lembaga donor</a:t>
          </a:r>
        </a:p>
      </dgm:t>
    </dgm:pt>
    <dgm:pt modelId="{114393A3-216B-4ED2-9F9E-F53EF5E65001}" type="parTrans" cxnId="{873BF112-74AD-4B80-B0F9-23D4DC3C9E8C}">
      <dgm:prSet/>
      <dgm:spPr/>
      <dgm:t>
        <a:bodyPr/>
        <a:lstStyle/>
        <a:p>
          <a:endParaRPr lang="en-ID" sz="3600"/>
        </a:p>
      </dgm:t>
    </dgm:pt>
    <dgm:pt modelId="{824176CC-9BE9-4014-9299-D13EA9084169}" type="sibTrans" cxnId="{873BF112-74AD-4B80-B0F9-23D4DC3C9E8C}">
      <dgm:prSet/>
      <dgm:spPr/>
      <dgm:t>
        <a:bodyPr/>
        <a:lstStyle/>
        <a:p>
          <a:endParaRPr lang="en-ID" sz="3600"/>
        </a:p>
      </dgm:t>
    </dgm:pt>
    <dgm:pt modelId="{BB26E23F-2C0C-4BF2-9BB6-CC815FA92E35}">
      <dgm:prSet phldrT="[Text]" custT="1"/>
      <dgm:spPr>
        <a:solidFill>
          <a:srgbClr val="32AEB8"/>
        </a:solidFill>
      </dgm:spPr>
      <dgm:t>
        <a:bodyPr/>
        <a:lstStyle/>
        <a:p>
          <a:r>
            <a:rPr lang="en-ID" sz="2800" dirty="0"/>
            <a:t>3.</a:t>
          </a:r>
        </a:p>
      </dgm:t>
    </dgm:pt>
    <dgm:pt modelId="{9196E127-7300-454F-BBB5-A11EC8462CBD}" type="parTrans" cxnId="{AD53AB75-2ED0-4ED5-94D8-92B4A08D0443}">
      <dgm:prSet/>
      <dgm:spPr/>
      <dgm:t>
        <a:bodyPr/>
        <a:lstStyle/>
        <a:p>
          <a:endParaRPr lang="en-ID" sz="3600"/>
        </a:p>
      </dgm:t>
    </dgm:pt>
    <dgm:pt modelId="{95091DC9-E844-44FB-9DDE-D85485C6D3AE}" type="sibTrans" cxnId="{AD53AB75-2ED0-4ED5-94D8-92B4A08D0443}">
      <dgm:prSet/>
      <dgm:spPr/>
      <dgm:t>
        <a:bodyPr/>
        <a:lstStyle/>
        <a:p>
          <a:endParaRPr lang="en-ID" sz="3600"/>
        </a:p>
      </dgm:t>
    </dgm:pt>
    <dgm:pt modelId="{120E2CFA-6286-4144-9819-CBDED5238276}">
      <dgm:prSet phldrT="[Text]" custT="1"/>
      <dgm:spPr/>
      <dgm:t>
        <a:bodyPr/>
        <a:lstStyle/>
        <a:p>
          <a:r>
            <a:rPr lang="en-ID" sz="1400" dirty="0" err="1"/>
            <a:t>Setiap</a:t>
          </a:r>
          <a:r>
            <a:rPr lang="en-ID" sz="1400" dirty="0"/>
            <a:t> </a:t>
          </a:r>
          <a:r>
            <a:rPr lang="en-ID" sz="1400" dirty="0" err="1"/>
            <a:t>bantuan</a:t>
          </a:r>
          <a:r>
            <a:rPr lang="en-ID" sz="1400" dirty="0"/>
            <a:t> </a:t>
          </a:r>
          <a:r>
            <a:rPr lang="en-ID" sz="1400" dirty="0" err="1"/>
            <a:t>Pemerintah</a:t>
          </a:r>
          <a:r>
            <a:rPr lang="en-ID" sz="1400" dirty="0"/>
            <a:t> Pusat (APBN) </a:t>
          </a:r>
          <a:r>
            <a:rPr lang="en-ID" sz="1400" dirty="0" err="1"/>
            <a:t>harus</a:t>
          </a:r>
          <a:r>
            <a:rPr lang="en-ID" sz="1400" dirty="0"/>
            <a:t> </a:t>
          </a:r>
          <a:r>
            <a:rPr lang="en-ID" sz="1400" dirty="0" err="1"/>
            <a:t>mampu</a:t>
          </a:r>
          <a:r>
            <a:rPr lang="en-ID" sz="1400" dirty="0"/>
            <a:t> </a:t>
          </a:r>
          <a:r>
            <a:rPr lang="en-ID" sz="1400" dirty="0" err="1"/>
            <a:t>menjadi</a:t>
          </a:r>
          <a:r>
            <a:rPr lang="en-ID" sz="1400" dirty="0"/>
            <a:t> </a:t>
          </a:r>
          <a:r>
            <a:rPr lang="en-ID" sz="1400" dirty="0" err="1"/>
            <a:t>pengungkit</a:t>
          </a:r>
          <a:r>
            <a:rPr lang="en-ID" sz="1400" dirty="0"/>
            <a:t> </a:t>
          </a:r>
          <a:r>
            <a:rPr lang="en-ID" sz="1400" dirty="0" err="1"/>
            <a:t>peningkatan</a:t>
          </a:r>
          <a:r>
            <a:rPr lang="en-ID" sz="1400" dirty="0"/>
            <a:t> </a:t>
          </a:r>
          <a:r>
            <a:rPr lang="en-ID" sz="1400" dirty="0" err="1"/>
            <a:t>kinerja</a:t>
          </a:r>
          <a:r>
            <a:rPr lang="en-ID" sz="1400" dirty="0"/>
            <a:t> </a:t>
          </a:r>
          <a:r>
            <a:rPr lang="en-ID" sz="1400" dirty="0" err="1"/>
            <a:t>pelayanan</a:t>
          </a:r>
          <a:r>
            <a:rPr lang="en-ID" sz="1400" dirty="0"/>
            <a:t> air </a:t>
          </a:r>
          <a:r>
            <a:rPr lang="en-ID" sz="1400" dirty="0" err="1"/>
            <a:t>minum</a:t>
          </a:r>
          <a:r>
            <a:rPr lang="en-ID" sz="1400" dirty="0"/>
            <a:t> </a:t>
          </a:r>
          <a:r>
            <a:rPr lang="en-ID" sz="1400" dirty="0" err="1"/>
            <a:t>daerah</a:t>
          </a:r>
          <a:r>
            <a:rPr lang="en-ID" sz="1400" dirty="0"/>
            <a:t> oleh </a:t>
          </a:r>
          <a:r>
            <a:rPr lang="en-ID" sz="1400" dirty="0" err="1"/>
            <a:t>pemda</a:t>
          </a:r>
          <a:r>
            <a:rPr lang="en-ID" sz="1400" dirty="0"/>
            <a:t> dan PDAM</a:t>
          </a:r>
        </a:p>
      </dgm:t>
    </dgm:pt>
    <dgm:pt modelId="{79BE9369-49B3-4764-B8F8-68104250B874}" type="parTrans" cxnId="{08DA7E60-C17B-411A-8A88-03193600914E}">
      <dgm:prSet/>
      <dgm:spPr/>
      <dgm:t>
        <a:bodyPr/>
        <a:lstStyle/>
        <a:p>
          <a:endParaRPr lang="en-ID" sz="3600"/>
        </a:p>
      </dgm:t>
    </dgm:pt>
    <dgm:pt modelId="{7480AE60-95E5-4BB4-83EF-E198F952B96C}" type="sibTrans" cxnId="{08DA7E60-C17B-411A-8A88-03193600914E}">
      <dgm:prSet/>
      <dgm:spPr/>
      <dgm:t>
        <a:bodyPr/>
        <a:lstStyle/>
        <a:p>
          <a:endParaRPr lang="en-ID" sz="3600"/>
        </a:p>
      </dgm:t>
    </dgm:pt>
    <dgm:pt modelId="{802A99CE-955B-473B-839D-A350CB811151}" type="pres">
      <dgm:prSet presAssocID="{DF5C906A-D532-46FB-8E0C-3AA539FCF8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B3299-68C7-42C6-AC45-A3944940C51E}" type="pres">
      <dgm:prSet presAssocID="{5F9EAE2E-7024-450A-B73A-CBB949772896}" presName="composite" presStyleCnt="0"/>
      <dgm:spPr/>
    </dgm:pt>
    <dgm:pt modelId="{E1ECD8B0-58FD-415D-9517-05F646F1F16A}" type="pres">
      <dgm:prSet presAssocID="{5F9EAE2E-7024-450A-B73A-CBB9497728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CCE50-B1C2-46D6-B715-710115A27ADD}" type="pres">
      <dgm:prSet presAssocID="{5F9EAE2E-7024-450A-B73A-CBB94977289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F717E-718C-464F-9271-C11354B0375C}" type="pres">
      <dgm:prSet presAssocID="{BE0612CE-241E-498F-8B77-BCAFAFAC59D3}" presName="sp" presStyleCnt="0"/>
      <dgm:spPr/>
    </dgm:pt>
    <dgm:pt modelId="{B6F2CF56-C20C-4AED-883F-5235CAD017E3}" type="pres">
      <dgm:prSet presAssocID="{EBF33222-E114-424F-ABE4-0B6D7E36A3B1}" presName="composite" presStyleCnt="0"/>
      <dgm:spPr/>
    </dgm:pt>
    <dgm:pt modelId="{09E847E3-7ED9-4D44-881E-92869E4A2782}" type="pres">
      <dgm:prSet presAssocID="{EBF33222-E114-424F-ABE4-0B6D7E36A3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EADC3-D6CB-4C03-84FC-4450349D70EA}" type="pres">
      <dgm:prSet presAssocID="{EBF33222-E114-424F-ABE4-0B6D7E36A3B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B2220-9CC9-443D-AC9A-965C3BF1CFCC}" type="pres">
      <dgm:prSet presAssocID="{6F646641-6315-4868-852B-58F9E7A62EB1}" presName="sp" presStyleCnt="0"/>
      <dgm:spPr/>
    </dgm:pt>
    <dgm:pt modelId="{87F6C50F-FD2E-45DA-A6F7-4924A079EE2B}" type="pres">
      <dgm:prSet presAssocID="{BB26E23F-2C0C-4BF2-9BB6-CC815FA92E35}" presName="composite" presStyleCnt="0"/>
      <dgm:spPr/>
    </dgm:pt>
    <dgm:pt modelId="{AE5D46F8-71F7-4DA9-9000-B5A5DA8E6238}" type="pres">
      <dgm:prSet presAssocID="{BB26E23F-2C0C-4BF2-9BB6-CC815FA92E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FFE5-E406-400F-AD8A-D45EDFBA0CF4}" type="pres">
      <dgm:prSet presAssocID="{BB26E23F-2C0C-4BF2-9BB6-CC815FA92E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BB143-F76C-4453-AF8E-D108F6E0F117}" type="presOf" srcId="{BB26E23F-2C0C-4BF2-9BB6-CC815FA92E35}" destId="{AE5D46F8-71F7-4DA9-9000-B5A5DA8E6238}" srcOrd="0" destOrd="0" presId="urn:microsoft.com/office/officeart/2005/8/layout/chevron2"/>
    <dgm:cxn modelId="{08DA7E60-C17B-411A-8A88-03193600914E}" srcId="{BB26E23F-2C0C-4BF2-9BB6-CC815FA92E35}" destId="{120E2CFA-6286-4144-9819-CBDED5238276}" srcOrd="0" destOrd="0" parTransId="{79BE9369-49B3-4764-B8F8-68104250B874}" sibTransId="{7480AE60-95E5-4BB4-83EF-E198F952B96C}"/>
    <dgm:cxn modelId="{AD53AB75-2ED0-4ED5-94D8-92B4A08D0443}" srcId="{DF5C906A-D532-46FB-8E0C-3AA539FCF8A6}" destId="{BB26E23F-2C0C-4BF2-9BB6-CC815FA92E35}" srcOrd="2" destOrd="0" parTransId="{9196E127-7300-454F-BBB5-A11EC8462CBD}" sibTransId="{95091DC9-E844-44FB-9DDE-D85485C6D3AE}"/>
    <dgm:cxn modelId="{0258BAB4-AF68-4736-8B1D-0BB7C4A76786}" type="presOf" srcId="{5F9EAE2E-7024-450A-B73A-CBB949772896}" destId="{E1ECD8B0-58FD-415D-9517-05F646F1F16A}" srcOrd="0" destOrd="0" presId="urn:microsoft.com/office/officeart/2005/8/layout/chevron2"/>
    <dgm:cxn modelId="{3A26854E-EB3B-4CC9-80B7-F54700E384CA}" type="presOf" srcId="{249B544B-DE82-49ED-97BA-1CFA51A8F376}" destId="{C0BEADC3-D6CB-4C03-84FC-4450349D70EA}" srcOrd="0" destOrd="0" presId="urn:microsoft.com/office/officeart/2005/8/layout/chevron2"/>
    <dgm:cxn modelId="{D305CC72-00FA-42DD-B5C6-05D96782B953}" type="presOf" srcId="{E6D4356C-B84C-4747-B075-2C98844BDE5D}" destId="{4D1CCE50-B1C2-46D6-B715-710115A27ADD}" srcOrd="0" destOrd="0" presId="urn:microsoft.com/office/officeart/2005/8/layout/chevron2"/>
    <dgm:cxn modelId="{8E6AF744-4A20-4F6B-B2F7-0456F5DA875A}" type="presOf" srcId="{120E2CFA-6286-4144-9819-CBDED5238276}" destId="{4787FFE5-E406-400F-AD8A-D45EDFBA0CF4}" srcOrd="0" destOrd="0" presId="urn:microsoft.com/office/officeart/2005/8/layout/chevron2"/>
    <dgm:cxn modelId="{873BF112-74AD-4B80-B0F9-23D4DC3C9E8C}" srcId="{EBF33222-E114-424F-ABE4-0B6D7E36A3B1}" destId="{249B544B-DE82-49ED-97BA-1CFA51A8F376}" srcOrd="0" destOrd="0" parTransId="{114393A3-216B-4ED2-9F9E-F53EF5E65001}" sibTransId="{824176CC-9BE9-4014-9299-D13EA9084169}"/>
    <dgm:cxn modelId="{F3139783-23A0-4806-AC5F-C1A241F472A9}" srcId="{5F9EAE2E-7024-450A-B73A-CBB949772896}" destId="{E6D4356C-B84C-4747-B075-2C98844BDE5D}" srcOrd="0" destOrd="0" parTransId="{1FECEC06-8195-4437-A48B-92F95CA6F799}" sibTransId="{350CDCB1-1F49-40F4-96FE-A0A805F3E831}"/>
    <dgm:cxn modelId="{B967571B-4139-4C8C-A855-420801976C68}" srcId="{DF5C906A-D532-46FB-8E0C-3AA539FCF8A6}" destId="{EBF33222-E114-424F-ABE4-0B6D7E36A3B1}" srcOrd="1" destOrd="0" parTransId="{DB3A7E97-0A6F-40E1-97F3-F8ED8758C888}" sibTransId="{6F646641-6315-4868-852B-58F9E7A62EB1}"/>
    <dgm:cxn modelId="{321C2D70-0305-442D-B5DE-AF14526A3907}" type="presOf" srcId="{EBF33222-E114-424F-ABE4-0B6D7E36A3B1}" destId="{09E847E3-7ED9-4D44-881E-92869E4A2782}" srcOrd="0" destOrd="0" presId="urn:microsoft.com/office/officeart/2005/8/layout/chevron2"/>
    <dgm:cxn modelId="{1949E439-FAA3-4250-BF37-0F251924900C}" srcId="{DF5C906A-D532-46FB-8E0C-3AA539FCF8A6}" destId="{5F9EAE2E-7024-450A-B73A-CBB949772896}" srcOrd="0" destOrd="0" parTransId="{8F05225C-A152-4E28-B856-4729AB637A6C}" sibTransId="{BE0612CE-241E-498F-8B77-BCAFAFAC59D3}"/>
    <dgm:cxn modelId="{CD100C2F-C1CA-4BC7-9376-7357E8054347}" type="presOf" srcId="{DF5C906A-D532-46FB-8E0C-3AA539FCF8A6}" destId="{802A99CE-955B-473B-839D-A350CB811151}" srcOrd="0" destOrd="0" presId="urn:microsoft.com/office/officeart/2005/8/layout/chevron2"/>
    <dgm:cxn modelId="{0F0D791D-1F47-49EA-ABD8-60E939A20ACE}" type="presParOf" srcId="{802A99CE-955B-473B-839D-A350CB811151}" destId="{C00B3299-68C7-42C6-AC45-A3944940C51E}" srcOrd="0" destOrd="0" presId="urn:microsoft.com/office/officeart/2005/8/layout/chevron2"/>
    <dgm:cxn modelId="{9724A5E9-9657-4996-8B05-F2D97378C907}" type="presParOf" srcId="{C00B3299-68C7-42C6-AC45-A3944940C51E}" destId="{E1ECD8B0-58FD-415D-9517-05F646F1F16A}" srcOrd="0" destOrd="0" presId="urn:microsoft.com/office/officeart/2005/8/layout/chevron2"/>
    <dgm:cxn modelId="{914D68DB-9F7B-436C-81F7-A5E578647E7A}" type="presParOf" srcId="{C00B3299-68C7-42C6-AC45-A3944940C51E}" destId="{4D1CCE50-B1C2-46D6-B715-710115A27ADD}" srcOrd="1" destOrd="0" presId="urn:microsoft.com/office/officeart/2005/8/layout/chevron2"/>
    <dgm:cxn modelId="{B5A6A736-12D8-46C0-995C-D7C96237095D}" type="presParOf" srcId="{802A99CE-955B-473B-839D-A350CB811151}" destId="{FC3F717E-718C-464F-9271-C11354B0375C}" srcOrd="1" destOrd="0" presId="urn:microsoft.com/office/officeart/2005/8/layout/chevron2"/>
    <dgm:cxn modelId="{0DE0B960-5F3F-4580-A2F3-A67AB7855621}" type="presParOf" srcId="{802A99CE-955B-473B-839D-A350CB811151}" destId="{B6F2CF56-C20C-4AED-883F-5235CAD017E3}" srcOrd="2" destOrd="0" presId="urn:microsoft.com/office/officeart/2005/8/layout/chevron2"/>
    <dgm:cxn modelId="{538F693C-2C9E-4019-B8C7-0F7175BF209D}" type="presParOf" srcId="{B6F2CF56-C20C-4AED-883F-5235CAD017E3}" destId="{09E847E3-7ED9-4D44-881E-92869E4A2782}" srcOrd="0" destOrd="0" presId="urn:microsoft.com/office/officeart/2005/8/layout/chevron2"/>
    <dgm:cxn modelId="{A357C938-CBE4-4F19-A1B7-AC5C0E90061B}" type="presParOf" srcId="{B6F2CF56-C20C-4AED-883F-5235CAD017E3}" destId="{C0BEADC3-D6CB-4C03-84FC-4450349D70EA}" srcOrd="1" destOrd="0" presId="urn:microsoft.com/office/officeart/2005/8/layout/chevron2"/>
    <dgm:cxn modelId="{4A036E4A-7E2D-4949-9464-14AB2CD04650}" type="presParOf" srcId="{802A99CE-955B-473B-839D-A350CB811151}" destId="{5FAB2220-9CC9-443D-AC9A-965C3BF1CFCC}" srcOrd="3" destOrd="0" presId="urn:microsoft.com/office/officeart/2005/8/layout/chevron2"/>
    <dgm:cxn modelId="{129B44CC-3E66-4B1E-81DC-C8E6EF0EC242}" type="presParOf" srcId="{802A99CE-955B-473B-839D-A350CB811151}" destId="{87F6C50F-FD2E-45DA-A6F7-4924A079EE2B}" srcOrd="4" destOrd="0" presId="urn:microsoft.com/office/officeart/2005/8/layout/chevron2"/>
    <dgm:cxn modelId="{85AA8C47-237B-4865-900C-BD2A72D1B998}" type="presParOf" srcId="{87F6C50F-FD2E-45DA-A6F7-4924A079EE2B}" destId="{AE5D46F8-71F7-4DA9-9000-B5A5DA8E6238}" srcOrd="0" destOrd="0" presId="urn:microsoft.com/office/officeart/2005/8/layout/chevron2"/>
    <dgm:cxn modelId="{AD631BDC-D67E-40ED-85C2-CEB672226CA6}" type="presParOf" srcId="{87F6C50F-FD2E-45DA-A6F7-4924A079EE2B}" destId="{4787FFE5-E406-400F-AD8A-D45EDFBA0C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276109-001D-4489-B833-79C448D7E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6774D79-61EE-4CC2-ADE4-8703C09555AB}">
      <dgm:prSet phldrT="[Text]" custT="1"/>
      <dgm:spPr/>
      <dgm:t>
        <a:bodyPr/>
        <a:lstStyle/>
        <a:p>
          <a:r>
            <a:rPr lang="en-ID" sz="1800" dirty="0" err="1"/>
            <a:t>Fungsi</a:t>
          </a:r>
          <a:endParaRPr lang="en-ID" sz="1800" dirty="0"/>
        </a:p>
      </dgm:t>
    </dgm:pt>
    <dgm:pt modelId="{8EA99535-CA8E-470C-A641-675D9693BBA1}" type="parTrans" cxnId="{F8FDA161-A0AA-4FA6-AA09-3D9E3103F4FA}">
      <dgm:prSet/>
      <dgm:spPr/>
      <dgm:t>
        <a:bodyPr/>
        <a:lstStyle/>
        <a:p>
          <a:endParaRPr lang="en-ID"/>
        </a:p>
      </dgm:t>
    </dgm:pt>
    <dgm:pt modelId="{3BA5E481-223A-4D4E-AE4F-568FDF2068B0}" type="sibTrans" cxnId="{F8FDA161-A0AA-4FA6-AA09-3D9E3103F4FA}">
      <dgm:prSet/>
      <dgm:spPr/>
      <dgm:t>
        <a:bodyPr/>
        <a:lstStyle/>
        <a:p>
          <a:endParaRPr lang="en-ID"/>
        </a:p>
      </dgm:t>
    </dgm:pt>
    <dgm:pt modelId="{26ABC33A-AF26-4E3F-B1E8-70DC11E5D36A}">
      <dgm:prSet phldrT="[Text]" custT="1"/>
      <dgm:spPr/>
      <dgm:t>
        <a:bodyPr/>
        <a:lstStyle/>
        <a:p>
          <a:r>
            <a:rPr lang="en-ID" sz="1200" dirty="0"/>
            <a:t>Platform program </a:t>
          </a:r>
          <a:r>
            <a:rPr lang="en-ID" sz="1200" dirty="0" err="1"/>
            <a:t>Penyediaan</a:t>
          </a:r>
          <a:r>
            <a:rPr lang="en-ID" sz="1200" dirty="0"/>
            <a:t> Air </a:t>
          </a:r>
          <a:r>
            <a:rPr lang="en-ID" sz="1200" dirty="0" err="1"/>
            <a:t>Minum</a:t>
          </a:r>
          <a:r>
            <a:rPr lang="en-ID" sz="1200" dirty="0"/>
            <a:t> </a:t>
          </a:r>
          <a:r>
            <a:rPr lang="en-ID" sz="1200" dirty="0" err="1"/>
            <a:t>Perkotaan</a:t>
          </a:r>
          <a:r>
            <a:rPr lang="en-ID" sz="1200" dirty="0"/>
            <a:t> </a:t>
          </a:r>
          <a:r>
            <a:rPr lang="en-ID" sz="1200" dirty="0" err="1"/>
            <a:t>untuk</a:t>
          </a:r>
          <a:r>
            <a:rPr lang="en-ID" sz="1200" dirty="0"/>
            <a:t> </a:t>
          </a:r>
          <a:r>
            <a:rPr lang="en-ID" sz="1200" dirty="0" err="1"/>
            <a:t>mencapai</a:t>
          </a:r>
          <a:r>
            <a:rPr lang="en-ID" sz="1200" dirty="0"/>
            <a:t> target RPJMN dan SDGs</a:t>
          </a:r>
        </a:p>
      </dgm:t>
    </dgm:pt>
    <dgm:pt modelId="{E7C5CFB0-9709-4F0E-8D81-633BF2FE6E84}" type="parTrans" cxnId="{ABC358FB-477E-4371-BE4E-03B09BE21E39}">
      <dgm:prSet/>
      <dgm:spPr/>
      <dgm:t>
        <a:bodyPr/>
        <a:lstStyle/>
        <a:p>
          <a:endParaRPr lang="en-ID"/>
        </a:p>
      </dgm:t>
    </dgm:pt>
    <dgm:pt modelId="{7820223A-18A2-4C1E-B0D1-B73529750AE9}" type="sibTrans" cxnId="{ABC358FB-477E-4371-BE4E-03B09BE21E39}">
      <dgm:prSet/>
      <dgm:spPr/>
      <dgm:t>
        <a:bodyPr/>
        <a:lstStyle/>
        <a:p>
          <a:endParaRPr lang="en-ID"/>
        </a:p>
      </dgm:t>
    </dgm:pt>
    <dgm:pt modelId="{8DC43299-A231-4733-8428-75F6A3D4EEEF}">
      <dgm:prSet phldrT="[Text]" custT="1"/>
      <dgm:spPr/>
      <dgm:t>
        <a:bodyPr/>
        <a:lstStyle/>
        <a:p>
          <a:r>
            <a:rPr lang="en-ID" sz="1600" dirty="0" err="1"/>
            <a:t>Pendekatan</a:t>
          </a:r>
          <a:endParaRPr lang="en-ID" sz="1100" dirty="0"/>
        </a:p>
      </dgm:t>
    </dgm:pt>
    <dgm:pt modelId="{69644C6B-BF15-43A9-B2F0-46D0CBF4A252}" type="parTrans" cxnId="{96CB88FA-B73B-475D-A3B6-C15235B60A6A}">
      <dgm:prSet/>
      <dgm:spPr/>
      <dgm:t>
        <a:bodyPr/>
        <a:lstStyle/>
        <a:p>
          <a:endParaRPr lang="en-ID"/>
        </a:p>
      </dgm:t>
    </dgm:pt>
    <dgm:pt modelId="{589FB1F3-D60F-4D7D-B25B-E0EFB5CB887B}" type="sibTrans" cxnId="{96CB88FA-B73B-475D-A3B6-C15235B60A6A}">
      <dgm:prSet/>
      <dgm:spPr/>
      <dgm:t>
        <a:bodyPr/>
        <a:lstStyle/>
        <a:p>
          <a:endParaRPr lang="en-ID"/>
        </a:p>
      </dgm:t>
    </dgm:pt>
    <dgm:pt modelId="{D488BEC9-10B3-42AE-974E-26E19DC2886A}">
      <dgm:prSet phldrT="[Text]" custT="1"/>
      <dgm:spPr/>
      <dgm:t>
        <a:bodyPr/>
        <a:lstStyle/>
        <a:p>
          <a:r>
            <a:rPr lang="en-ID" sz="1300" dirty="0"/>
            <a:t>Program </a:t>
          </a:r>
          <a:r>
            <a:rPr lang="en-ID" sz="1300" dirty="0" err="1"/>
            <a:t>dukungan</a:t>
          </a:r>
          <a:r>
            <a:rPr lang="en-ID" sz="1300" dirty="0"/>
            <a:t> </a:t>
          </a:r>
          <a:r>
            <a:rPr lang="en-ID" sz="1300" dirty="0" err="1"/>
            <a:t>berbasis</a:t>
          </a:r>
          <a:r>
            <a:rPr lang="en-ID" sz="1300" dirty="0"/>
            <a:t> </a:t>
          </a:r>
          <a:r>
            <a:rPr lang="en-ID" sz="1300" dirty="0" err="1"/>
            <a:t>insentif</a:t>
          </a:r>
          <a:r>
            <a:rPr lang="en-ID" sz="1300" dirty="0"/>
            <a:t> </a:t>
          </a:r>
          <a:r>
            <a:rPr lang="en-ID" sz="1300" dirty="0" err="1"/>
            <a:t>untuk</a:t>
          </a:r>
          <a:r>
            <a:rPr lang="en-ID" sz="1300" dirty="0"/>
            <a:t> </a:t>
          </a:r>
          <a:r>
            <a:rPr lang="en-ID" sz="1300" dirty="0" err="1"/>
            <a:t>mendorong</a:t>
          </a:r>
          <a:r>
            <a:rPr lang="en-ID" sz="1300" dirty="0"/>
            <a:t> </a:t>
          </a:r>
          <a:r>
            <a:rPr lang="en-ID" sz="1300" dirty="0" err="1"/>
            <a:t>peningkatan</a:t>
          </a:r>
          <a:r>
            <a:rPr lang="en-ID" sz="1300" dirty="0"/>
            <a:t> yang </a:t>
          </a:r>
          <a:r>
            <a:rPr lang="en-ID" sz="1300" dirty="0" err="1"/>
            <a:t>bertahap</a:t>
          </a:r>
          <a:r>
            <a:rPr lang="en-ID" sz="1300" dirty="0"/>
            <a:t>, </a:t>
          </a:r>
          <a:r>
            <a:rPr lang="en-ID" sz="1300" dirty="0" err="1"/>
            <a:t>menerus</a:t>
          </a:r>
          <a:r>
            <a:rPr lang="en-ID" sz="1300" dirty="0"/>
            <a:t>, dan </a:t>
          </a:r>
          <a:r>
            <a:rPr lang="en-ID" sz="1300" dirty="0" err="1"/>
            <a:t>berkelanjutan</a:t>
          </a:r>
          <a:endParaRPr lang="en-ID" sz="1300" dirty="0"/>
        </a:p>
      </dgm:t>
    </dgm:pt>
    <dgm:pt modelId="{9FE9D1CE-C6AC-4CE5-B0C0-656AB4D46EA0}" type="parTrans" cxnId="{3905F30D-D589-4716-A769-0CB144CF251E}">
      <dgm:prSet/>
      <dgm:spPr/>
      <dgm:t>
        <a:bodyPr/>
        <a:lstStyle/>
        <a:p>
          <a:endParaRPr lang="en-ID"/>
        </a:p>
      </dgm:t>
    </dgm:pt>
    <dgm:pt modelId="{3B921C5F-6EAF-4E26-BC52-B2C272CEEA5E}" type="sibTrans" cxnId="{3905F30D-D589-4716-A769-0CB144CF251E}">
      <dgm:prSet/>
      <dgm:spPr/>
      <dgm:t>
        <a:bodyPr/>
        <a:lstStyle/>
        <a:p>
          <a:endParaRPr lang="en-ID"/>
        </a:p>
      </dgm:t>
    </dgm:pt>
    <dgm:pt modelId="{0C7E8124-EE79-492F-8C44-5B5078B1D6C0}">
      <dgm:prSet phldrT="[Text]" custT="1"/>
      <dgm:spPr/>
      <dgm:t>
        <a:bodyPr/>
        <a:lstStyle/>
        <a:p>
          <a:r>
            <a:rPr lang="en-ID" sz="1200" dirty="0" err="1"/>
            <a:t>Kerangka</a:t>
          </a:r>
          <a:r>
            <a:rPr lang="en-ID" sz="1200" dirty="0"/>
            <a:t> </a:t>
          </a:r>
          <a:r>
            <a:rPr lang="en-ID" sz="1200" dirty="0" err="1"/>
            <a:t>bagi</a:t>
          </a:r>
          <a:r>
            <a:rPr lang="en-ID" sz="1200" dirty="0"/>
            <a:t> </a:t>
          </a:r>
          <a:r>
            <a:rPr lang="en-ID" sz="1200" dirty="0" err="1"/>
            <a:t>Pemerintah</a:t>
          </a:r>
          <a:r>
            <a:rPr lang="en-ID" sz="1200" dirty="0"/>
            <a:t> Pusat dan </a:t>
          </a:r>
          <a:r>
            <a:rPr lang="en-ID" sz="1200" dirty="0" err="1"/>
            <a:t>daerah</a:t>
          </a:r>
          <a:r>
            <a:rPr lang="en-ID" sz="1200" dirty="0"/>
            <a:t> </a:t>
          </a:r>
          <a:r>
            <a:rPr lang="en-ID" sz="1200" dirty="0" err="1"/>
            <a:t>dalam</a:t>
          </a:r>
          <a:r>
            <a:rPr lang="en-ID" sz="1200" dirty="0"/>
            <a:t> </a:t>
          </a:r>
          <a:r>
            <a:rPr lang="en-ID" sz="1200" dirty="0" err="1"/>
            <a:t>menentukan</a:t>
          </a:r>
          <a:r>
            <a:rPr lang="en-ID" sz="1200" dirty="0"/>
            <a:t> </a:t>
          </a:r>
          <a:r>
            <a:rPr lang="en-ID" sz="1200" dirty="0" err="1"/>
            <a:t>jenis</a:t>
          </a:r>
          <a:r>
            <a:rPr lang="en-ID" sz="1200" dirty="0"/>
            <a:t> </a:t>
          </a:r>
          <a:r>
            <a:rPr lang="en-ID" sz="1200" dirty="0" err="1"/>
            <a:t>intervensi</a:t>
          </a:r>
          <a:r>
            <a:rPr lang="en-ID" sz="1200" dirty="0"/>
            <a:t> (software dan hardware) yang </a:t>
          </a:r>
          <a:r>
            <a:rPr lang="en-ID" sz="1200" dirty="0" err="1"/>
            <a:t>diperlukan</a:t>
          </a:r>
          <a:r>
            <a:rPr lang="en-ID" sz="1200" dirty="0"/>
            <a:t> dan </a:t>
          </a:r>
          <a:r>
            <a:rPr lang="en-ID" sz="1200" dirty="0" err="1"/>
            <a:t>sumber</a:t>
          </a:r>
          <a:r>
            <a:rPr lang="en-ID" sz="1200" dirty="0"/>
            <a:t> dana dan </a:t>
          </a:r>
          <a:r>
            <a:rPr lang="en-ID" sz="1200" dirty="0" err="1"/>
            <a:t>investasi</a:t>
          </a:r>
          <a:r>
            <a:rPr lang="en-ID" sz="1200" dirty="0"/>
            <a:t> yang </a:t>
          </a:r>
          <a:r>
            <a:rPr lang="en-ID" sz="1200" dirty="0" err="1"/>
            <a:t>sesuai</a:t>
          </a:r>
          <a:r>
            <a:rPr lang="en-ID" sz="1200" dirty="0"/>
            <a:t>, </a:t>
          </a:r>
          <a:r>
            <a:rPr lang="en-ID" sz="1200" dirty="0" err="1"/>
            <a:t>sejalan</a:t>
          </a:r>
          <a:r>
            <a:rPr lang="en-ID" sz="1200" dirty="0"/>
            <a:t> </a:t>
          </a:r>
          <a:r>
            <a:rPr lang="en-ID" sz="1200" dirty="0" err="1"/>
            <a:t>dengan</a:t>
          </a:r>
          <a:r>
            <a:rPr lang="en-ID" sz="1200" dirty="0"/>
            <a:t> </a:t>
          </a:r>
          <a:r>
            <a:rPr lang="en-ID" sz="1200" dirty="0" err="1"/>
            <a:t>undang-undang</a:t>
          </a:r>
          <a:r>
            <a:rPr lang="en-ID" sz="1200" dirty="0"/>
            <a:t> dan </a:t>
          </a:r>
          <a:r>
            <a:rPr lang="en-ID" sz="1200" dirty="0" err="1"/>
            <a:t>peraturan</a:t>
          </a:r>
          <a:r>
            <a:rPr lang="en-ID" sz="1200" dirty="0"/>
            <a:t> </a:t>
          </a:r>
          <a:r>
            <a:rPr lang="en-ID" sz="1200" dirty="0" err="1"/>
            <a:t>desentralisasi</a:t>
          </a:r>
          <a:endParaRPr lang="en-ID" sz="1200" dirty="0"/>
        </a:p>
      </dgm:t>
    </dgm:pt>
    <dgm:pt modelId="{5ACA80E8-F2EA-45B6-BDF2-65C19D15311F}" type="parTrans" cxnId="{2F38596F-9F0B-4DC1-8D7D-DFC089823C98}">
      <dgm:prSet/>
      <dgm:spPr/>
      <dgm:t>
        <a:bodyPr/>
        <a:lstStyle/>
        <a:p>
          <a:endParaRPr lang="en-ID"/>
        </a:p>
      </dgm:t>
    </dgm:pt>
    <dgm:pt modelId="{0DB523E3-5AA4-4534-B65A-6F86B460508E}" type="sibTrans" cxnId="{2F38596F-9F0B-4DC1-8D7D-DFC089823C98}">
      <dgm:prSet/>
      <dgm:spPr/>
      <dgm:t>
        <a:bodyPr/>
        <a:lstStyle/>
        <a:p>
          <a:endParaRPr lang="en-ID"/>
        </a:p>
      </dgm:t>
    </dgm:pt>
    <dgm:pt modelId="{0496DEB5-7DC5-410E-8B63-44B2B733335F}">
      <dgm:prSet phldrT="[Text]"/>
      <dgm:spPr/>
      <dgm:t>
        <a:bodyPr/>
        <a:lstStyle/>
        <a:p>
          <a:r>
            <a:rPr lang="en-ID" dirty="0" err="1"/>
            <a:t>Prioritas</a:t>
          </a:r>
          <a:r>
            <a:rPr lang="en-ID" dirty="0"/>
            <a:t> </a:t>
          </a:r>
          <a:r>
            <a:rPr lang="en-ID" dirty="0" err="1"/>
            <a:t>bantuan</a:t>
          </a:r>
          <a:endParaRPr lang="en-ID" dirty="0"/>
        </a:p>
      </dgm:t>
    </dgm:pt>
    <dgm:pt modelId="{26150298-148F-411B-AED5-0F27ED1F82F2}" type="parTrans" cxnId="{40D36F36-3D5F-4F76-A858-7A603BC1B819}">
      <dgm:prSet/>
      <dgm:spPr/>
      <dgm:t>
        <a:bodyPr/>
        <a:lstStyle/>
        <a:p>
          <a:endParaRPr lang="en-ID"/>
        </a:p>
      </dgm:t>
    </dgm:pt>
    <dgm:pt modelId="{8FE757A5-17FD-4F9B-AD47-BF29E7234766}" type="sibTrans" cxnId="{40D36F36-3D5F-4F76-A858-7A603BC1B819}">
      <dgm:prSet/>
      <dgm:spPr/>
      <dgm:t>
        <a:bodyPr/>
        <a:lstStyle/>
        <a:p>
          <a:endParaRPr lang="en-ID"/>
        </a:p>
      </dgm:t>
    </dgm:pt>
    <dgm:pt modelId="{5601A2A3-DAD9-4F23-BFAE-666AF6CB5E51}">
      <dgm:prSet phldrT="[Text]" custT="1"/>
      <dgm:spPr/>
      <dgm:t>
        <a:bodyPr/>
        <a:lstStyle/>
        <a:p>
          <a:r>
            <a:rPr lang="en-ID" sz="1200" dirty="0" err="1"/>
            <a:t>Pemanfaatan</a:t>
          </a:r>
          <a:r>
            <a:rPr lang="en-ID" sz="1200" dirty="0"/>
            <a:t> </a:t>
          </a:r>
          <a:r>
            <a:rPr lang="en-ID" sz="1200" dirty="0" err="1"/>
            <a:t>sistem</a:t>
          </a:r>
          <a:r>
            <a:rPr lang="en-ID" sz="1200" dirty="0"/>
            <a:t> </a:t>
          </a:r>
          <a:r>
            <a:rPr lang="en-ID" sz="1200" dirty="0" err="1"/>
            <a:t>eksisting</a:t>
          </a:r>
          <a:r>
            <a:rPr lang="en-ID" sz="1200" dirty="0"/>
            <a:t> </a:t>
          </a:r>
          <a:r>
            <a:rPr lang="en-ID" sz="1200" dirty="0" err="1"/>
            <a:t>secara</a:t>
          </a:r>
          <a:r>
            <a:rPr lang="en-ID" sz="1200" dirty="0"/>
            <a:t> </a:t>
          </a:r>
          <a:r>
            <a:rPr lang="en-ID" sz="1200" dirty="0" err="1"/>
            <a:t>efisien</a:t>
          </a:r>
          <a:r>
            <a:rPr lang="en-ID" sz="1200" dirty="0"/>
            <a:t> dan </a:t>
          </a:r>
          <a:r>
            <a:rPr lang="en-ID" sz="1200" dirty="0" err="1"/>
            <a:t>efektif</a:t>
          </a:r>
          <a:r>
            <a:rPr lang="en-ID" sz="1200" dirty="0"/>
            <a:t> </a:t>
          </a:r>
          <a:r>
            <a:rPr lang="en-ID" sz="1200" dirty="0" err="1"/>
            <a:t>sebelum</a:t>
          </a:r>
          <a:r>
            <a:rPr lang="en-ID" sz="1200" dirty="0"/>
            <a:t> </a:t>
          </a:r>
          <a:r>
            <a:rPr lang="en-ID" sz="1200" dirty="0" err="1"/>
            <a:t>melakukan</a:t>
          </a:r>
          <a:r>
            <a:rPr lang="en-ID" sz="1200" dirty="0"/>
            <a:t> </a:t>
          </a:r>
          <a:r>
            <a:rPr lang="en-ID" sz="1200" dirty="0" err="1"/>
            <a:t>investasi</a:t>
          </a:r>
          <a:r>
            <a:rPr lang="en-ID" sz="1200" dirty="0"/>
            <a:t> </a:t>
          </a:r>
          <a:r>
            <a:rPr lang="en-ID" sz="1200" dirty="0" err="1"/>
            <a:t>untuk</a:t>
          </a:r>
          <a:r>
            <a:rPr lang="en-ID" sz="1200" dirty="0"/>
            <a:t> </a:t>
          </a:r>
          <a:r>
            <a:rPr lang="en-ID" sz="1200" dirty="0" err="1"/>
            <a:t>membangun</a:t>
          </a:r>
          <a:r>
            <a:rPr lang="en-ID" sz="1200" dirty="0"/>
            <a:t> </a:t>
          </a:r>
          <a:r>
            <a:rPr lang="en-ID" sz="1200" dirty="0" err="1"/>
            <a:t>sistem</a:t>
          </a:r>
          <a:r>
            <a:rPr lang="en-ID" sz="1200" dirty="0"/>
            <a:t> </a:t>
          </a:r>
          <a:r>
            <a:rPr lang="en-ID" sz="1200" dirty="0" err="1"/>
            <a:t>baru</a:t>
          </a:r>
          <a:endParaRPr lang="en-ID" sz="1200" dirty="0"/>
        </a:p>
      </dgm:t>
    </dgm:pt>
    <dgm:pt modelId="{454DE10F-8FF6-4F74-A0B6-9270E832C406}" type="parTrans" cxnId="{E309C715-A6DA-415C-A7FC-328E41315DED}">
      <dgm:prSet/>
      <dgm:spPr/>
      <dgm:t>
        <a:bodyPr/>
        <a:lstStyle/>
        <a:p>
          <a:endParaRPr lang="en-ID"/>
        </a:p>
      </dgm:t>
    </dgm:pt>
    <dgm:pt modelId="{5F94F53C-0A7B-4351-8B60-F7552D5C98FC}" type="sibTrans" cxnId="{E309C715-A6DA-415C-A7FC-328E41315DED}">
      <dgm:prSet/>
      <dgm:spPr/>
      <dgm:t>
        <a:bodyPr/>
        <a:lstStyle/>
        <a:p>
          <a:endParaRPr lang="en-ID"/>
        </a:p>
      </dgm:t>
    </dgm:pt>
    <dgm:pt modelId="{18E8480C-A57B-4FC1-A4D1-E6D3E680F4DC}" type="pres">
      <dgm:prSet presAssocID="{5C276109-001D-4489-B833-79C448D7E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86E1E-81F0-4AC5-B20E-0AE68CE17530}" type="pres">
      <dgm:prSet presAssocID="{06774D79-61EE-4CC2-ADE4-8703C09555AB}" presName="parentText" presStyleLbl="node1" presStyleIdx="0" presStyleCnt="3" custScaleY="27612" custLinFactNeighborX="706" custLinFactNeighborY="-8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46ADD-85E0-489F-8378-87410ACC7B51}" type="pres">
      <dgm:prSet presAssocID="{06774D79-61EE-4CC2-ADE4-8703C09555AB}" presName="childText" presStyleLbl="revTx" presStyleIdx="0" presStyleCnt="3" custScaleY="56587" custLinFactNeighborY="-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13C67-DA3E-4DBC-9526-6E7D44CCAEC3}" type="pres">
      <dgm:prSet presAssocID="{8DC43299-A231-4733-8428-75F6A3D4EEEF}" presName="parentText" presStyleLbl="node1" presStyleIdx="1" presStyleCnt="3" custScaleY="28325" custLinFactNeighborY="42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A3D06-C29B-4312-9745-4E68D6FD3EF6}" type="pres">
      <dgm:prSet presAssocID="{8DC43299-A231-4733-8428-75F6A3D4EEEF}" presName="childText" presStyleLbl="revTx" presStyleIdx="1" presStyleCnt="3" custScaleY="31505" custLinFactNeighborY="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EDADD-4E75-404D-986C-B84657E7E709}" type="pres">
      <dgm:prSet presAssocID="{0496DEB5-7DC5-410E-8B63-44B2B733335F}" presName="parentText" presStyleLbl="node1" presStyleIdx="2" presStyleCnt="3" custScaleY="23372" custLinFactNeighborX="814" custLinFactNeighborY="120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D1E1B-0C2E-4033-9ABD-8A368D1852E0}" type="pres">
      <dgm:prSet presAssocID="{0496DEB5-7DC5-410E-8B63-44B2B733335F}" presName="childText" presStyleLbl="revTx" presStyleIdx="2" presStyleCnt="3" custScaleY="11281" custLinFactNeighborY="10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358FB-477E-4371-BE4E-03B09BE21E39}" srcId="{06774D79-61EE-4CC2-ADE4-8703C09555AB}" destId="{26ABC33A-AF26-4E3F-B1E8-70DC11E5D36A}" srcOrd="0" destOrd="0" parTransId="{E7C5CFB0-9709-4F0E-8D81-633BF2FE6E84}" sibTransId="{7820223A-18A2-4C1E-B0D1-B73529750AE9}"/>
    <dgm:cxn modelId="{4666D4EB-F630-45D5-A74B-7EC7D3C869B7}" type="presOf" srcId="{8DC43299-A231-4733-8428-75F6A3D4EEEF}" destId="{38A13C67-DA3E-4DBC-9526-6E7D44CCAEC3}" srcOrd="0" destOrd="0" presId="urn:microsoft.com/office/officeart/2005/8/layout/vList2"/>
    <dgm:cxn modelId="{F8FDA161-A0AA-4FA6-AA09-3D9E3103F4FA}" srcId="{5C276109-001D-4489-B833-79C448D7E8F8}" destId="{06774D79-61EE-4CC2-ADE4-8703C09555AB}" srcOrd="0" destOrd="0" parTransId="{8EA99535-CA8E-470C-A641-675D9693BBA1}" sibTransId="{3BA5E481-223A-4D4E-AE4F-568FDF2068B0}"/>
    <dgm:cxn modelId="{C1C87EBD-5FBE-40AD-A95D-5B28962F0F0D}" type="presOf" srcId="{5601A2A3-DAD9-4F23-BFAE-666AF6CB5E51}" destId="{6AAD1E1B-0C2E-4033-9ABD-8A368D1852E0}" srcOrd="0" destOrd="0" presId="urn:microsoft.com/office/officeart/2005/8/layout/vList2"/>
    <dgm:cxn modelId="{17AC8DDC-4A39-4034-872C-ECA1CB43DB85}" type="presOf" srcId="{26ABC33A-AF26-4E3F-B1E8-70DC11E5D36A}" destId="{9C246ADD-85E0-489F-8378-87410ACC7B51}" srcOrd="0" destOrd="0" presId="urn:microsoft.com/office/officeart/2005/8/layout/vList2"/>
    <dgm:cxn modelId="{96CB88FA-B73B-475D-A3B6-C15235B60A6A}" srcId="{5C276109-001D-4489-B833-79C448D7E8F8}" destId="{8DC43299-A231-4733-8428-75F6A3D4EEEF}" srcOrd="1" destOrd="0" parTransId="{69644C6B-BF15-43A9-B2F0-46D0CBF4A252}" sibTransId="{589FB1F3-D60F-4D7D-B25B-E0EFB5CB887B}"/>
    <dgm:cxn modelId="{7B945F82-ED88-4F88-B0A6-8A8D8FA7CEDB}" type="presOf" srcId="{06774D79-61EE-4CC2-ADE4-8703C09555AB}" destId="{7D786E1E-81F0-4AC5-B20E-0AE68CE17530}" srcOrd="0" destOrd="0" presId="urn:microsoft.com/office/officeart/2005/8/layout/vList2"/>
    <dgm:cxn modelId="{9666FA1D-F886-4CAC-9D58-EC5AB73E58E5}" type="presOf" srcId="{5C276109-001D-4489-B833-79C448D7E8F8}" destId="{18E8480C-A57B-4FC1-A4D1-E6D3E680F4DC}" srcOrd="0" destOrd="0" presId="urn:microsoft.com/office/officeart/2005/8/layout/vList2"/>
    <dgm:cxn modelId="{2BEB69F3-8206-4708-BD17-7F2C4D0235F6}" type="presOf" srcId="{D488BEC9-10B3-42AE-974E-26E19DC2886A}" destId="{92CA3D06-C29B-4312-9745-4E68D6FD3EF6}" srcOrd="0" destOrd="0" presId="urn:microsoft.com/office/officeart/2005/8/layout/vList2"/>
    <dgm:cxn modelId="{19D57326-D4E3-4962-81B1-0B2A4A09CB02}" type="presOf" srcId="{0C7E8124-EE79-492F-8C44-5B5078B1D6C0}" destId="{9C246ADD-85E0-489F-8378-87410ACC7B51}" srcOrd="0" destOrd="1" presId="urn:microsoft.com/office/officeart/2005/8/layout/vList2"/>
    <dgm:cxn modelId="{40D36F36-3D5F-4F76-A858-7A603BC1B819}" srcId="{5C276109-001D-4489-B833-79C448D7E8F8}" destId="{0496DEB5-7DC5-410E-8B63-44B2B733335F}" srcOrd="2" destOrd="0" parTransId="{26150298-148F-411B-AED5-0F27ED1F82F2}" sibTransId="{8FE757A5-17FD-4F9B-AD47-BF29E7234766}"/>
    <dgm:cxn modelId="{E309C715-A6DA-415C-A7FC-328E41315DED}" srcId="{0496DEB5-7DC5-410E-8B63-44B2B733335F}" destId="{5601A2A3-DAD9-4F23-BFAE-666AF6CB5E51}" srcOrd="0" destOrd="0" parTransId="{454DE10F-8FF6-4F74-A0B6-9270E832C406}" sibTransId="{5F94F53C-0A7B-4351-8B60-F7552D5C98FC}"/>
    <dgm:cxn modelId="{3905F30D-D589-4716-A769-0CB144CF251E}" srcId="{8DC43299-A231-4733-8428-75F6A3D4EEEF}" destId="{D488BEC9-10B3-42AE-974E-26E19DC2886A}" srcOrd="0" destOrd="0" parTransId="{9FE9D1CE-C6AC-4CE5-B0C0-656AB4D46EA0}" sibTransId="{3B921C5F-6EAF-4E26-BC52-B2C272CEEA5E}"/>
    <dgm:cxn modelId="{72015C61-77D9-428E-A739-92ADF2EFF273}" type="presOf" srcId="{0496DEB5-7DC5-410E-8B63-44B2B733335F}" destId="{DBCEDADD-4E75-404D-986C-B84657E7E709}" srcOrd="0" destOrd="0" presId="urn:microsoft.com/office/officeart/2005/8/layout/vList2"/>
    <dgm:cxn modelId="{2F38596F-9F0B-4DC1-8D7D-DFC089823C98}" srcId="{06774D79-61EE-4CC2-ADE4-8703C09555AB}" destId="{0C7E8124-EE79-492F-8C44-5B5078B1D6C0}" srcOrd="1" destOrd="0" parTransId="{5ACA80E8-F2EA-45B6-BDF2-65C19D15311F}" sibTransId="{0DB523E3-5AA4-4534-B65A-6F86B460508E}"/>
    <dgm:cxn modelId="{D3EAF52F-5E8B-4C08-BEB6-6A64628DF932}" type="presParOf" srcId="{18E8480C-A57B-4FC1-A4D1-E6D3E680F4DC}" destId="{7D786E1E-81F0-4AC5-B20E-0AE68CE17530}" srcOrd="0" destOrd="0" presId="urn:microsoft.com/office/officeart/2005/8/layout/vList2"/>
    <dgm:cxn modelId="{E9F54434-4D75-4BCC-AEDB-4F64A869567A}" type="presParOf" srcId="{18E8480C-A57B-4FC1-A4D1-E6D3E680F4DC}" destId="{9C246ADD-85E0-489F-8378-87410ACC7B51}" srcOrd="1" destOrd="0" presId="urn:microsoft.com/office/officeart/2005/8/layout/vList2"/>
    <dgm:cxn modelId="{A3442F40-9168-490F-A6EA-6383386CBCD8}" type="presParOf" srcId="{18E8480C-A57B-4FC1-A4D1-E6D3E680F4DC}" destId="{38A13C67-DA3E-4DBC-9526-6E7D44CCAEC3}" srcOrd="2" destOrd="0" presId="urn:microsoft.com/office/officeart/2005/8/layout/vList2"/>
    <dgm:cxn modelId="{AD6D3C4F-DE07-4C85-B761-D51BC7FAD11D}" type="presParOf" srcId="{18E8480C-A57B-4FC1-A4D1-E6D3E680F4DC}" destId="{92CA3D06-C29B-4312-9745-4E68D6FD3EF6}" srcOrd="3" destOrd="0" presId="urn:microsoft.com/office/officeart/2005/8/layout/vList2"/>
    <dgm:cxn modelId="{363939DB-BCE2-44FE-A29B-E95AFEFC857F}" type="presParOf" srcId="{18E8480C-A57B-4FC1-A4D1-E6D3E680F4DC}" destId="{DBCEDADD-4E75-404D-986C-B84657E7E709}" srcOrd="4" destOrd="0" presId="urn:microsoft.com/office/officeart/2005/8/layout/vList2"/>
    <dgm:cxn modelId="{9B78D46B-D590-4B2B-8FE3-7999244D95DC}" type="presParOf" srcId="{18E8480C-A57B-4FC1-A4D1-E6D3E680F4DC}" destId="{6AAD1E1B-0C2E-4033-9ABD-8A368D1852E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5FEEF-AA4D-4F46-A936-2CC765C7B3FA}" type="doc">
      <dgm:prSet loTypeId="urn:diagrams.loki3.com/BracketLis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320B226-68CF-4AAF-881D-037A0C22AA35}">
      <dgm:prSet phldrT="[Text]" custT="1"/>
      <dgm:spPr/>
      <dgm:t>
        <a:bodyPr/>
        <a:lstStyle/>
        <a:p>
          <a:pPr algn="ctr"/>
          <a:r>
            <a:rPr lang="en-US" sz="1600" b="1" dirty="0">
              <a:latin typeface="Arial Narrow" panose="020B0606020202030204" pitchFamily="34" charset="0"/>
            </a:rPr>
            <a:t>Goal 6: </a:t>
          </a:r>
          <a:r>
            <a:rPr lang="id-ID" sz="1600" b="1" dirty="0">
              <a:latin typeface="Arial Narrow" panose="020B0606020202030204" pitchFamily="34" charset="0"/>
            </a:rPr>
            <a:t>Menjamin ketersediaan dan manajemen Air bersih serta Sanitasi yang berkelanjutan untuk semua</a:t>
          </a:r>
          <a:endParaRPr lang="en-US" sz="1600" b="1" dirty="0">
            <a:latin typeface="Arial Narrow" panose="020B0606020202030204" pitchFamily="34" charset="0"/>
          </a:endParaRPr>
        </a:p>
      </dgm:t>
    </dgm:pt>
    <dgm:pt modelId="{F8DC3FC6-0F83-4932-A431-EAD014134F5D}" type="parTrans" cxnId="{B857B779-FFBA-46D2-905B-A3AD9057606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4A502B6-7376-443B-8C0A-20959CCAD31B}" type="sibTrans" cxnId="{B857B779-FFBA-46D2-905B-A3AD90576062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E0D23B0-E3AC-4A8E-821E-86077C1962E7}">
      <dgm:prSet phldrT="[Text]" custT="1"/>
      <dgm:spPr/>
      <dgm:t>
        <a:bodyPr/>
        <a:lstStyle/>
        <a:p>
          <a:r>
            <a:rPr lang="en-US" sz="1600" i="1" dirty="0">
              <a:latin typeface="Arial Narrow" panose="020B0606020202030204" pitchFamily="34" charset="0"/>
            </a:rPr>
            <a:t>Means of Implementation</a:t>
          </a:r>
        </a:p>
      </dgm:t>
    </dgm:pt>
    <dgm:pt modelId="{F3F7F6AB-90D9-4055-ADB5-3F3854D5F3FB}" type="parTrans" cxnId="{C408CB74-FAA2-406F-9DFA-79409D527A4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37A5D23-E2E9-480C-B823-BBC19A9C7CE1}" type="sibTrans" cxnId="{C408CB74-FAA2-406F-9DFA-79409D527A4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0A3E33E-30BD-465E-98B6-1CE70174067B}">
      <dgm:prSet phldrT="[Text]"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tahun</a:t>
          </a:r>
          <a:r>
            <a:rPr lang="en-US" dirty="0">
              <a:latin typeface="Arial Narrow" panose="020B0606020202030204" pitchFamily="34" charset="0"/>
            </a:rPr>
            <a:t> 2030, </a:t>
          </a:r>
          <a:r>
            <a:rPr lang="en-US" dirty="0" err="1">
              <a:latin typeface="Arial Narrow" panose="020B0606020202030204" pitchFamily="34" charset="0"/>
            </a:rPr>
            <a:t>memperluas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kerjasama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pembangunan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kapasitas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dukungan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internasional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untuk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negara-negara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berkembang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dalam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kegiatan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program yang </a:t>
          </a:r>
          <a:r>
            <a:rPr lang="en-US" dirty="0" err="1">
              <a:latin typeface="Arial Narrow" panose="020B0606020202030204" pitchFamily="34" charset="0"/>
            </a:rPr>
            <a:t>terkait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dengan</a:t>
          </a:r>
          <a:r>
            <a:rPr lang="en-US" dirty="0">
              <a:latin typeface="Arial Narrow" panose="020B0606020202030204" pitchFamily="34" charset="0"/>
            </a:rPr>
            <a:t> air </a:t>
          </a:r>
          <a:r>
            <a:rPr lang="en-US" dirty="0" err="1">
              <a:latin typeface="Arial Narrow" panose="020B0606020202030204" pitchFamily="34" charset="0"/>
            </a:rPr>
            <a:t>bersih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sanitasi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termasuk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dalam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hal</a:t>
          </a:r>
          <a:r>
            <a:rPr lang="en-US" dirty="0">
              <a:latin typeface="Arial Narrow" panose="020B0606020202030204" pitchFamily="34" charset="0"/>
            </a:rPr>
            <a:t> water harvesting, </a:t>
          </a:r>
          <a:r>
            <a:rPr lang="en-US" dirty="0" err="1">
              <a:latin typeface="Arial Narrow" panose="020B0606020202030204" pitchFamily="34" charset="0"/>
            </a:rPr>
            <a:t>desalinasi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efisiensi</a:t>
          </a:r>
          <a:r>
            <a:rPr lang="en-US" dirty="0">
              <a:latin typeface="Arial Narrow" panose="020B0606020202030204" pitchFamily="34" charset="0"/>
            </a:rPr>
            <a:t> air, </a:t>
          </a:r>
          <a:r>
            <a:rPr lang="en-US" dirty="0" err="1">
              <a:latin typeface="Arial Narrow" panose="020B0606020202030204" pitchFamily="34" charset="0"/>
            </a:rPr>
            <a:t>pengelolaan</a:t>
          </a:r>
          <a:r>
            <a:rPr lang="en-US" dirty="0">
              <a:latin typeface="Arial Narrow" panose="020B0606020202030204" pitchFamily="34" charset="0"/>
            </a:rPr>
            <a:t> air </a:t>
          </a:r>
          <a:r>
            <a:rPr lang="en-US" dirty="0" err="1">
              <a:latin typeface="Arial Narrow" panose="020B0606020202030204" pitchFamily="34" charset="0"/>
            </a:rPr>
            <a:t>limbah</a:t>
          </a:r>
          <a:r>
            <a:rPr lang="en-US" dirty="0">
              <a:latin typeface="Arial Narrow" panose="020B0606020202030204" pitchFamily="34" charset="0"/>
            </a:rPr>
            <a:t>, </a:t>
          </a:r>
          <a:r>
            <a:rPr lang="en-US" dirty="0" err="1">
              <a:latin typeface="Arial Narrow" panose="020B0606020202030204" pitchFamily="34" charset="0"/>
            </a:rPr>
            <a:t>serta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teknologi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daur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ulang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pemanfaatan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kembali</a:t>
          </a:r>
          <a:r>
            <a:rPr lang="en-US" dirty="0">
              <a:latin typeface="Arial Narrow" panose="020B0606020202030204" pitchFamily="34" charset="0"/>
            </a:rPr>
            <a:t>.</a:t>
          </a:r>
        </a:p>
      </dgm:t>
    </dgm:pt>
    <dgm:pt modelId="{84411170-294E-4779-93A5-A2981DC0A289}" type="parTrans" cxnId="{02F057CE-5B15-4C9F-97E2-C24953F5127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4659973-71B0-4699-95E5-E29A8BD4D23D}" type="sibTrans" cxnId="{02F057CE-5B15-4C9F-97E2-C24953F5127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0A61A48-5FE7-4DBD-96F0-C21ACA2B0FFF}">
      <dgm:prSet phldrT="[Text]"/>
      <dgm:spPr/>
      <dgm:t>
        <a:bodyPr/>
        <a:lstStyle/>
        <a:p>
          <a:r>
            <a:rPr lang="es-ES" dirty="0">
              <a:latin typeface="Arial Narrow" panose="020B0606020202030204" pitchFamily="34" charset="0"/>
            </a:rPr>
            <a:t>Pada </a:t>
          </a:r>
          <a:r>
            <a:rPr lang="es-ES" dirty="0" err="1">
              <a:latin typeface="Arial Narrow" panose="020B0606020202030204" pitchFamily="34" charset="0"/>
            </a:rPr>
            <a:t>tahun</a:t>
          </a:r>
          <a:r>
            <a:rPr lang="es-ES" dirty="0">
              <a:latin typeface="Arial Narrow" panose="020B0606020202030204" pitchFamily="34" charset="0"/>
            </a:rPr>
            <a:t> 2030, </a:t>
          </a:r>
          <a:r>
            <a:rPr lang="es-ES" dirty="0" err="1">
              <a:latin typeface="Arial Narrow" panose="020B0606020202030204" pitchFamily="34" charset="0"/>
            </a:rPr>
            <a:t>mencapai</a:t>
          </a:r>
          <a:r>
            <a:rPr lang="es-ES" dirty="0">
              <a:latin typeface="Arial Narrow" panose="020B0606020202030204" pitchFamily="34" charset="0"/>
            </a:rPr>
            <a:t> </a:t>
          </a:r>
          <a:r>
            <a:rPr lang="es-ES" b="1" dirty="0" err="1">
              <a:latin typeface="Arial Narrow" panose="020B0606020202030204" pitchFamily="34" charset="0"/>
            </a:rPr>
            <a:t>akses</a:t>
          </a:r>
          <a:r>
            <a:rPr lang="es-ES" b="1" dirty="0">
              <a:latin typeface="Arial Narrow" panose="020B0606020202030204" pitchFamily="34" charset="0"/>
            </a:rPr>
            <a:t> universal dan </a:t>
          </a:r>
          <a:r>
            <a:rPr lang="es-ES" b="1" dirty="0" err="1">
              <a:latin typeface="Arial Narrow" panose="020B0606020202030204" pitchFamily="34" charset="0"/>
            </a:rPr>
            <a:t>merata</a:t>
          </a:r>
          <a:r>
            <a:rPr lang="es-ES" b="1" dirty="0">
              <a:latin typeface="Arial Narrow" panose="020B0606020202030204" pitchFamily="34" charset="0"/>
            </a:rPr>
            <a:t> </a:t>
          </a:r>
          <a:r>
            <a:rPr lang="es-ES" b="1" dirty="0" err="1">
              <a:latin typeface="Arial Narrow" panose="020B0606020202030204" pitchFamily="34" charset="0"/>
            </a:rPr>
            <a:t>terhadap</a:t>
          </a:r>
          <a:r>
            <a:rPr lang="es-ES" b="1" dirty="0">
              <a:latin typeface="Arial Narrow" panose="020B0606020202030204" pitchFamily="34" charset="0"/>
            </a:rPr>
            <a:t> air </a:t>
          </a:r>
          <a:r>
            <a:rPr lang="es-ES" b="1" dirty="0" err="1">
              <a:latin typeface="Arial Narrow" panose="020B0606020202030204" pitchFamily="34" charset="0"/>
            </a:rPr>
            <a:t>minum</a:t>
          </a:r>
          <a:r>
            <a:rPr lang="es-ES" dirty="0">
              <a:latin typeface="Arial Narrow" panose="020B0606020202030204" pitchFamily="34" charset="0"/>
            </a:rPr>
            <a:t> yang aman dan </a:t>
          </a:r>
          <a:r>
            <a:rPr lang="es-ES" dirty="0" err="1">
              <a:latin typeface="Arial Narrow" panose="020B0606020202030204" pitchFamily="34" charset="0"/>
            </a:rPr>
            <a:t>terjangkau</a:t>
          </a:r>
          <a:r>
            <a:rPr lang="es-ES" dirty="0">
              <a:latin typeface="Arial Narrow" panose="020B0606020202030204" pitchFamily="34" charset="0"/>
            </a:rPr>
            <a:t> </a:t>
          </a:r>
          <a:r>
            <a:rPr lang="es-ES" dirty="0" err="1">
              <a:latin typeface="Arial Narrow" panose="020B0606020202030204" pitchFamily="34" charset="0"/>
            </a:rPr>
            <a:t>bagi</a:t>
          </a:r>
          <a:r>
            <a:rPr lang="es-ES" dirty="0">
              <a:latin typeface="Arial Narrow" panose="020B0606020202030204" pitchFamily="34" charset="0"/>
            </a:rPr>
            <a:t> </a:t>
          </a:r>
          <a:r>
            <a:rPr lang="es-ES" dirty="0" err="1">
              <a:latin typeface="Arial Narrow" panose="020B0606020202030204" pitchFamily="34" charset="0"/>
            </a:rPr>
            <a:t>semua</a:t>
          </a:r>
          <a:r>
            <a:rPr lang="es-ES" dirty="0">
              <a:latin typeface="Arial Narrow" panose="020B0606020202030204" pitchFamily="34" charset="0"/>
            </a:rPr>
            <a:t>.</a:t>
          </a:r>
          <a:endParaRPr lang="en-US" dirty="0">
            <a:latin typeface="Arial Narrow" panose="020B0606020202030204" pitchFamily="34" charset="0"/>
          </a:endParaRPr>
        </a:p>
      </dgm:t>
    </dgm:pt>
    <dgm:pt modelId="{1629864D-DCF7-4D0C-9E40-E69820F047A2}" type="parTrans" cxnId="{EC0AAB44-0BBF-4017-928C-4DFB9BE17C4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350CF24-076D-4036-B9A5-D3803049536E}" type="sibTrans" cxnId="{EC0AAB44-0BBF-4017-928C-4DFB9BE17C4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46F4587-D75E-4983-BEEF-FB42FBB54F2E}">
      <dgm:prSet phldrT="[Text]"/>
      <dgm:spPr/>
      <dgm:t>
        <a:bodyPr/>
        <a:lstStyle/>
        <a:p>
          <a:r>
            <a:rPr lang="en-US" dirty="0" err="1">
              <a:latin typeface="Arial Narrow" panose="020B0606020202030204" pitchFamily="34" charset="0"/>
            </a:rPr>
            <a:t>Pada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tahun</a:t>
          </a:r>
          <a:r>
            <a:rPr lang="en-US" dirty="0">
              <a:latin typeface="Arial Narrow" panose="020B0606020202030204" pitchFamily="34" charset="0"/>
            </a:rPr>
            <a:t> 2030, </a:t>
          </a:r>
          <a:r>
            <a:rPr lang="en-US" dirty="0" err="1">
              <a:latin typeface="Arial Narrow" panose="020B0606020202030204" pitchFamily="34" charset="0"/>
            </a:rPr>
            <a:t>mendukung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memperkuta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partisipasi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masyarakat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lokal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dalam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meningkatkan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pengelolaan</a:t>
          </a:r>
          <a:r>
            <a:rPr lang="en-US" dirty="0">
              <a:latin typeface="Arial Narrow" panose="020B0606020202030204" pitchFamily="34" charset="0"/>
            </a:rPr>
            <a:t> air </a:t>
          </a:r>
          <a:r>
            <a:rPr lang="en-US" dirty="0" err="1">
              <a:latin typeface="Arial Narrow" panose="020B0606020202030204" pitchFamily="34" charset="0"/>
            </a:rPr>
            <a:t>dan</a:t>
          </a:r>
          <a:r>
            <a:rPr lang="en-US" dirty="0">
              <a:latin typeface="Arial Narrow" panose="020B0606020202030204" pitchFamily="34" charset="0"/>
            </a:rPr>
            <a:t> </a:t>
          </a:r>
          <a:r>
            <a:rPr lang="en-US" dirty="0" err="1">
              <a:latin typeface="Arial Narrow" panose="020B0606020202030204" pitchFamily="34" charset="0"/>
            </a:rPr>
            <a:t>sanitasi</a:t>
          </a:r>
          <a:endParaRPr lang="en-US" dirty="0">
            <a:latin typeface="Arial Narrow" panose="020B0606020202030204" pitchFamily="34" charset="0"/>
          </a:endParaRPr>
        </a:p>
      </dgm:t>
    </dgm:pt>
    <dgm:pt modelId="{A584C78C-37EF-4D5B-B448-6372963CF299}" type="parTrans" cxnId="{12364D18-C49B-416D-A1E6-6D1856A684F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55E6544-8203-4BAE-A59C-746081A43D0C}" type="sibTrans" cxnId="{12364D18-C49B-416D-A1E6-6D1856A684F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47D6AE3-37BC-448B-B5DE-70996C8F5E1D}">
      <dgm:prSet phldrT="[Text]"/>
      <dgm:spPr/>
      <dgm:t>
        <a:bodyPr/>
        <a:lstStyle/>
        <a:p>
          <a:r>
            <a:rPr lang="id-ID" dirty="0" err="1">
              <a:latin typeface="Arial Narrow" panose="020B0606020202030204" pitchFamily="34" charset="0"/>
            </a:rPr>
            <a:t>Pada tahun 2030, </a:t>
          </a:r>
          <a:r>
            <a:rPr lang="id-ID" b="1" dirty="0" err="1">
              <a:latin typeface="Arial Narrow" panose="020B0606020202030204" pitchFamily="34" charset="0"/>
            </a:rPr>
            <a:t>mencapai akses terhadap sanitasi dan kebersihan yang memadai </a:t>
          </a:r>
          <a:r>
            <a:rPr lang="id-ID" dirty="0" err="1">
              <a:latin typeface="Arial Narrow" panose="020B0606020202030204" pitchFamily="34" charset="0"/>
            </a:rPr>
            <a:t>dan merata bagi semua, dan </a:t>
          </a:r>
          <a:r>
            <a:rPr lang="id-ID" b="1" dirty="0" err="1">
              <a:latin typeface="Arial Narrow" panose="020B0606020202030204" pitchFamily="34" charset="0"/>
            </a:rPr>
            <a:t>menghentikan praktik buang air besar di tempat berbuka</a:t>
          </a:r>
          <a:r>
            <a:rPr lang="id-ID" dirty="0" err="1">
              <a:latin typeface="Arial Narrow" panose="020B0606020202030204" pitchFamily="34" charset="0"/>
            </a:rPr>
            <a:t>, memberikan perhatian khusus pada kebutuhan kaum perempuan, serta kelompok masyarakat rentan.</a:t>
          </a:r>
        </a:p>
      </dgm:t>
    </dgm:pt>
    <dgm:pt modelId="{B9D0B329-DBA5-414B-88EF-A30E8336DBEE}" type="parTrans" cxnId="{2A36FB80-CAA9-4209-8472-1145D554D453}">
      <dgm:prSet/>
      <dgm:spPr/>
      <dgm:t>
        <a:bodyPr/>
        <a:lstStyle/>
        <a:p>
          <a:endParaRPr lang="id-ID"/>
        </a:p>
      </dgm:t>
    </dgm:pt>
    <dgm:pt modelId="{065C43A3-42FE-45D4-A425-ED969C9BE906}" type="sibTrans" cxnId="{2A36FB80-CAA9-4209-8472-1145D554D453}">
      <dgm:prSet/>
      <dgm:spPr/>
      <dgm:t>
        <a:bodyPr/>
        <a:lstStyle/>
        <a:p>
          <a:endParaRPr lang="id-ID"/>
        </a:p>
      </dgm:t>
    </dgm:pt>
    <dgm:pt modelId="{1DDBA486-B695-47C0-9975-3CD51646F878}">
      <dgm:prSet phldrT="[Text]"/>
      <dgm:spPr/>
      <dgm:t>
        <a:bodyPr/>
        <a:lstStyle/>
        <a:p>
          <a:r>
            <a:rPr lang="id-ID" dirty="0" err="1">
              <a:latin typeface="Arial Narrow" panose="020B0606020202030204" pitchFamily="34" charset="0"/>
            </a:rPr>
            <a:t>Pada tahun 2030, </a:t>
          </a:r>
          <a:r>
            <a:rPr lang="id-ID" b="1" dirty="0" err="1">
              <a:latin typeface="Arial Narrow" panose="020B0606020202030204" pitchFamily="34" charset="0"/>
            </a:rPr>
            <a:t>meningkatkan kualtas air dengan mengurangi polusi</a:t>
          </a:r>
          <a:r>
            <a:rPr lang="id-ID" dirty="0" err="1">
              <a:latin typeface="Arial Narrow" panose="020B0606020202030204" pitchFamily="34" charset="0"/>
            </a:rPr>
            <a:t>, menghilangkan pembuangan, dan meminimalkan pelepasan material dan bahan kimia berbahaya</a:t>
          </a:r>
          <a:r>
            <a:rPr lang="id-ID" b="1" dirty="0" err="1">
              <a:latin typeface="Arial Narrow" panose="020B0606020202030204" pitchFamily="34" charset="0"/>
            </a:rPr>
            <a:t>, mengurangi setengah proporsi air limbah yang tidak diolah</a:t>
          </a:r>
          <a:r>
            <a:rPr lang="id-ID" dirty="0" err="1">
              <a:latin typeface="Arial Narrow" panose="020B0606020202030204" pitchFamily="34" charset="0"/>
            </a:rPr>
            <a:t>, dan secara signifikan meningkatkan daur ulang, serta penggunaan kembali barang daur ulang yang aman secara global.</a:t>
          </a:r>
        </a:p>
      </dgm:t>
    </dgm:pt>
    <dgm:pt modelId="{A0056EDD-4705-4FB3-A683-215141F702CA}" type="parTrans" cxnId="{96CF4D31-F190-471F-9216-A3D64B799A09}">
      <dgm:prSet/>
      <dgm:spPr/>
      <dgm:t>
        <a:bodyPr/>
        <a:lstStyle/>
        <a:p>
          <a:endParaRPr lang="id-ID"/>
        </a:p>
      </dgm:t>
    </dgm:pt>
    <dgm:pt modelId="{9EF8A79E-D4B4-4728-BD51-CFEF66504710}" type="sibTrans" cxnId="{96CF4D31-F190-471F-9216-A3D64B799A09}">
      <dgm:prSet/>
      <dgm:spPr/>
      <dgm:t>
        <a:bodyPr/>
        <a:lstStyle/>
        <a:p>
          <a:endParaRPr lang="id-ID"/>
        </a:p>
      </dgm:t>
    </dgm:pt>
    <dgm:pt modelId="{4278E200-A100-4428-8832-354BCE37B4CA}">
      <dgm:prSet phldrT="[Text]"/>
      <dgm:spPr/>
      <dgm:t>
        <a:bodyPr/>
        <a:lstStyle/>
        <a:p>
          <a:r>
            <a:rPr lang="id-ID" dirty="0" err="1">
              <a:latin typeface="Arial Narrow" panose="020B0606020202030204" pitchFamily="34" charset="0"/>
            </a:rPr>
            <a:t>Pada tahun 2030, secara signifikan </a:t>
          </a:r>
          <a:r>
            <a:rPr lang="id-ID" b="1" dirty="0" err="1">
              <a:latin typeface="Arial Narrow" panose="020B0606020202030204" pitchFamily="34" charset="0"/>
            </a:rPr>
            <a:t>meningkatkan efisiensi penggunaan air </a:t>
          </a:r>
          <a:r>
            <a:rPr lang="id-ID" dirty="0" err="1">
              <a:latin typeface="Arial Narrow" panose="020B0606020202030204" pitchFamily="34" charset="0"/>
            </a:rPr>
            <a:t>di semua sektor dan menjamin penggunaan dan pasokan ai tawar yang berkelanjutan untuk mengatasi kelangkaan air dan secara signigikan mengurangi jumlah orang yang menderita akibat kelangkaan air.</a:t>
          </a:r>
        </a:p>
      </dgm:t>
    </dgm:pt>
    <dgm:pt modelId="{B03EE486-4385-460D-AA7D-14A19D036780}" type="parTrans" cxnId="{E333D706-BBB5-4CA3-9D00-2646927000A7}">
      <dgm:prSet/>
      <dgm:spPr/>
      <dgm:t>
        <a:bodyPr/>
        <a:lstStyle/>
        <a:p>
          <a:endParaRPr lang="id-ID"/>
        </a:p>
      </dgm:t>
    </dgm:pt>
    <dgm:pt modelId="{19CC629D-AF87-47E0-A0D6-D56B0DAB1EE1}" type="sibTrans" cxnId="{E333D706-BBB5-4CA3-9D00-2646927000A7}">
      <dgm:prSet/>
      <dgm:spPr/>
      <dgm:t>
        <a:bodyPr/>
        <a:lstStyle/>
        <a:p>
          <a:endParaRPr lang="id-ID"/>
        </a:p>
      </dgm:t>
    </dgm:pt>
    <dgm:pt modelId="{CF83EF3A-312B-4864-A992-FB9D1407B6AA}">
      <dgm:prSet phldrT="[Text]"/>
      <dgm:spPr/>
      <dgm:t>
        <a:bodyPr/>
        <a:lstStyle/>
        <a:p>
          <a:r>
            <a:rPr lang="id-ID" dirty="0" err="1">
              <a:latin typeface="Arial Narrow" panose="020B0606020202030204" pitchFamily="34" charset="0"/>
            </a:rPr>
            <a:t>Pada tahun 2030, menerapkan </a:t>
          </a:r>
          <a:r>
            <a:rPr lang="id-ID" b="1" dirty="0" err="1">
              <a:latin typeface="Arial Narrow" panose="020B0606020202030204" pitchFamily="34" charset="0"/>
            </a:rPr>
            <a:t>pengelolaan sumber daya air terpadu </a:t>
          </a:r>
          <a:r>
            <a:rPr lang="id-ID" dirty="0" err="1">
              <a:latin typeface="Arial Narrow" panose="020B0606020202030204" pitchFamily="34" charset="0"/>
            </a:rPr>
            <a:t>di semua tingkatan, termasuk melalui kerjasama lintas batas yang tepat.</a:t>
          </a:r>
        </a:p>
      </dgm:t>
    </dgm:pt>
    <dgm:pt modelId="{C4DD7891-DFA9-4E78-BFBF-23735B625135}" type="parTrans" cxnId="{9D45B94C-185B-47E5-A0ED-58B83814B579}">
      <dgm:prSet/>
      <dgm:spPr/>
      <dgm:t>
        <a:bodyPr/>
        <a:lstStyle/>
        <a:p>
          <a:endParaRPr lang="id-ID"/>
        </a:p>
      </dgm:t>
    </dgm:pt>
    <dgm:pt modelId="{6CADA083-B20C-453F-A215-02CE93343D82}" type="sibTrans" cxnId="{9D45B94C-185B-47E5-A0ED-58B83814B579}">
      <dgm:prSet/>
      <dgm:spPr/>
      <dgm:t>
        <a:bodyPr/>
        <a:lstStyle/>
        <a:p>
          <a:endParaRPr lang="id-ID"/>
        </a:p>
      </dgm:t>
    </dgm:pt>
    <dgm:pt modelId="{A520E5E1-7569-48DA-8FC9-2B0178CDD0AE}">
      <dgm:prSet phldrT="[Text]"/>
      <dgm:spPr/>
      <dgm:t>
        <a:bodyPr/>
        <a:lstStyle/>
        <a:p>
          <a:r>
            <a:rPr lang="id-ID" dirty="0" err="1">
              <a:latin typeface="Arial Narrow" panose="020B0606020202030204" pitchFamily="34" charset="0"/>
            </a:rPr>
            <a:t>Pada tahun 2030, </a:t>
          </a:r>
          <a:r>
            <a:rPr lang="id-ID" b="1" dirty="0" err="1">
              <a:latin typeface="Arial Narrow" panose="020B0606020202030204" pitchFamily="34" charset="0"/>
            </a:rPr>
            <a:t>melindungi dan merestorasi ekosistem </a:t>
          </a:r>
          <a:r>
            <a:rPr lang="id-ID" dirty="0" err="1">
              <a:latin typeface="Arial Narrow" panose="020B0606020202030204" pitchFamily="34" charset="0"/>
            </a:rPr>
            <a:t>terkait sumber daya air, termasuk pegunungan, hutan, lahan basah, sungai, air tanah, dan danau.</a:t>
          </a:r>
        </a:p>
      </dgm:t>
    </dgm:pt>
    <dgm:pt modelId="{045F45E7-DFA3-46DD-9D11-B0A0F8160BE2}" type="parTrans" cxnId="{963846CE-CC35-4EC6-8D3D-1FC3A22E3236}">
      <dgm:prSet/>
      <dgm:spPr/>
      <dgm:t>
        <a:bodyPr/>
        <a:lstStyle/>
        <a:p>
          <a:endParaRPr lang="id-ID"/>
        </a:p>
      </dgm:t>
    </dgm:pt>
    <dgm:pt modelId="{47F952CA-5027-4A30-8A80-7712F08C844D}" type="sibTrans" cxnId="{963846CE-CC35-4EC6-8D3D-1FC3A22E3236}">
      <dgm:prSet/>
      <dgm:spPr/>
      <dgm:t>
        <a:bodyPr/>
        <a:lstStyle/>
        <a:p>
          <a:endParaRPr lang="id-ID"/>
        </a:p>
      </dgm:t>
    </dgm:pt>
    <dgm:pt modelId="{9120041D-C594-49B4-86FF-67CDF305C39B}" type="pres">
      <dgm:prSet presAssocID="{3515FEEF-AA4D-4F46-A936-2CC765C7B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23439-83C6-4450-8620-A33F335F2E05}" type="pres">
      <dgm:prSet presAssocID="{1320B226-68CF-4AAF-881D-037A0C22AA35}" presName="linNode" presStyleCnt="0"/>
      <dgm:spPr/>
    </dgm:pt>
    <dgm:pt modelId="{DEA54256-A53B-49FE-A3A4-48BD83B5F52E}" type="pres">
      <dgm:prSet presAssocID="{1320B226-68CF-4AAF-881D-037A0C22AA35}" presName="parTx" presStyleLbl="revTx" presStyleIdx="0" presStyleCnt="2" custScaleX="63638" custScaleY="127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48D7A-2B60-4262-9636-4AFD0AE79EA5}" type="pres">
      <dgm:prSet presAssocID="{1320B226-68CF-4AAF-881D-037A0C22AA35}" presName="bracket" presStyleLbl="parChTrans1D1" presStyleIdx="0" presStyleCnt="2"/>
      <dgm:spPr/>
    </dgm:pt>
    <dgm:pt modelId="{C3075D77-A026-4E67-AD2F-B0B6496F715F}" type="pres">
      <dgm:prSet presAssocID="{1320B226-68CF-4AAF-881D-037A0C22AA35}" presName="spH" presStyleCnt="0"/>
      <dgm:spPr/>
    </dgm:pt>
    <dgm:pt modelId="{AF907396-27B7-403C-8E8E-7AA81A4BA59B}" type="pres">
      <dgm:prSet presAssocID="{1320B226-68CF-4AAF-881D-037A0C22AA35}" presName="desTx" presStyleLbl="node1" presStyleIdx="0" presStyleCnt="2" custScaleX="111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25E0-14DD-49CC-A943-DBCE8A51B4C6}" type="pres">
      <dgm:prSet presAssocID="{D4A502B6-7376-443B-8C0A-20959CCAD31B}" presName="spV" presStyleCnt="0"/>
      <dgm:spPr/>
    </dgm:pt>
    <dgm:pt modelId="{95205667-6147-4DA7-AFC7-27F293D51ADB}" type="pres">
      <dgm:prSet presAssocID="{4E0D23B0-E3AC-4A8E-821E-86077C1962E7}" presName="linNode" presStyleCnt="0"/>
      <dgm:spPr/>
    </dgm:pt>
    <dgm:pt modelId="{8717CE34-CF8F-44FE-879B-BEDE3A4A09AF}" type="pres">
      <dgm:prSet presAssocID="{4E0D23B0-E3AC-4A8E-821E-86077C1962E7}" presName="parTx" presStyleLbl="revTx" presStyleIdx="1" presStyleCnt="2" custScaleX="64028" custScaleY="166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FE81-1BE5-4F21-B75D-033516BEF9DD}" type="pres">
      <dgm:prSet presAssocID="{4E0D23B0-E3AC-4A8E-821E-86077C1962E7}" presName="bracket" presStyleLbl="parChTrans1D1" presStyleIdx="1" presStyleCnt="2"/>
      <dgm:spPr/>
    </dgm:pt>
    <dgm:pt modelId="{963BF340-BBFC-48E6-89DC-B4116E18B8B6}" type="pres">
      <dgm:prSet presAssocID="{4E0D23B0-E3AC-4A8E-821E-86077C1962E7}" presName="spH" presStyleCnt="0"/>
      <dgm:spPr/>
    </dgm:pt>
    <dgm:pt modelId="{AC66E9FB-E42C-402C-A49C-0613407CBEAA}" type="pres">
      <dgm:prSet presAssocID="{4E0D23B0-E3AC-4A8E-821E-86077C1962E7}" presName="desTx" presStyleLbl="node1" presStyleIdx="1" presStyleCnt="2" custScaleX="110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6A1543-DD42-4709-B601-1447D5B0E5E5}" type="presOf" srcId="{246F4587-D75E-4983-BEEF-FB42FBB54F2E}" destId="{AC66E9FB-E42C-402C-A49C-0613407CBEAA}" srcOrd="0" destOrd="1" presId="urn:diagrams.loki3.com/BracketList#1"/>
    <dgm:cxn modelId="{D2084647-A1A8-4EEA-9E74-3EA9548C5966}" type="presOf" srcId="{4E0D23B0-E3AC-4A8E-821E-86077C1962E7}" destId="{8717CE34-CF8F-44FE-879B-BEDE3A4A09AF}" srcOrd="0" destOrd="0" presId="urn:diagrams.loki3.com/BracketList#1"/>
    <dgm:cxn modelId="{B857B779-FFBA-46D2-905B-A3AD90576062}" srcId="{3515FEEF-AA4D-4F46-A936-2CC765C7B3FA}" destId="{1320B226-68CF-4AAF-881D-037A0C22AA35}" srcOrd="0" destOrd="0" parTransId="{F8DC3FC6-0F83-4932-A431-EAD014134F5D}" sibTransId="{D4A502B6-7376-443B-8C0A-20959CCAD31B}"/>
    <dgm:cxn modelId="{0B441B5D-A94B-4C4D-9E93-32D593AE8C59}" type="presOf" srcId="{20A3E33E-30BD-465E-98B6-1CE70174067B}" destId="{AC66E9FB-E42C-402C-A49C-0613407CBEAA}" srcOrd="0" destOrd="0" presId="urn:diagrams.loki3.com/BracketList#1"/>
    <dgm:cxn modelId="{CAEA55DB-AE88-48FC-B006-D65B57C0880E}" type="presOf" srcId="{1320B226-68CF-4AAF-881D-037A0C22AA35}" destId="{DEA54256-A53B-49FE-A3A4-48BD83B5F52E}" srcOrd="0" destOrd="0" presId="urn:diagrams.loki3.com/BracketList#1"/>
    <dgm:cxn modelId="{9D45B94C-185B-47E5-A0ED-58B83814B579}" srcId="{1320B226-68CF-4AAF-881D-037A0C22AA35}" destId="{CF83EF3A-312B-4864-A992-FB9D1407B6AA}" srcOrd="4" destOrd="0" parTransId="{C4DD7891-DFA9-4E78-BFBF-23735B625135}" sibTransId="{6CADA083-B20C-453F-A215-02CE93343D82}"/>
    <dgm:cxn modelId="{512D3347-61C6-44BF-B85A-C0070CCD5785}" type="presOf" srcId="{247D6AE3-37BC-448B-B5DE-70996C8F5E1D}" destId="{AF907396-27B7-403C-8E8E-7AA81A4BA59B}" srcOrd="0" destOrd="1" presId="urn:diagrams.loki3.com/BracketList#1"/>
    <dgm:cxn modelId="{D377BF3F-C5B9-468F-ACF1-770B7DD78392}" type="presOf" srcId="{D0A61A48-5FE7-4DBD-96F0-C21ACA2B0FFF}" destId="{AF907396-27B7-403C-8E8E-7AA81A4BA59B}" srcOrd="0" destOrd="0" presId="urn:diagrams.loki3.com/BracketList#1"/>
    <dgm:cxn modelId="{2A36FB80-CAA9-4209-8472-1145D554D453}" srcId="{1320B226-68CF-4AAF-881D-037A0C22AA35}" destId="{247D6AE3-37BC-448B-B5DE-70996C8F5E1D}" srcOrd="1" destOrd="0" parTransId="{B9D0B329-DBA5-414B-88EF-A30E8336DBEE}" sibTransId="{065C43A3-42FE-45D4-A425-ED969C9BE906}"/>
    <dgm:cxn modelId="{C408CB74-FAA2-406F-9DFA-79409D527A45}" srcId="{3515FEEF-AA4D-4F46-A936-2CC765C7B3FA}" destId="{4E0D23B0-E3AC-4A8E-821E-86077C1962E7}" srcOrd="1" destOrd="0" parTransId="{F3F7F6AB-90D9-4055-ADB5-3F3854D5F3FB}" sibTransId="{137A5D23-E2E9-480C-B823-BBC19A9C7CE1}"/>
    <dgm:cxn modelId="{12364D18-C49B-416D-A1E6-6D1856A684FF}" srcId="{4E0D23B0-E3AC-4A8E-821E-86077C1962E7}" destId="{246F4587-D75E-4983-BEEF-FB42FBB54F2E}" srcOrd="1" destOrd="0" parTransId="{A584C78C-37EF-4D5B-B448-6372963CF299}" sibTransId="{255E6544-8203-4BAE-A59C-746081A43D0C}"/>
    <dgm:cxn modelId="{EC0AAB44-0BBF-4017-928C-4DFB9BE17C46}" srcId="{1320B226-68CF-4AAF-881D-037A0C22AA35}" destId="{D0A61A48-5FE7-4DBD-96F0-C21ACA2B0FFF}" srcOrd="0" destOrd="0" parTransId="{1629864D-DCF7-4D0C-9E40-E69820F047A2}" sibTransId="{3350CF24-076D-4036-B9A5-D3803049536E}"/>
    <dgm:cxn modelId="{B271C135-3C5D-40AD-9282-6B6448D7C9C4}" type="presOf" srcId="{1DDBA486-B695-47C0-9975-3CD51646F878}" destId="{AF907396-27B7-403C-8E8E-7AA81A4BA59B}" srcOrd="0" destOrd="2" presId="urn:diagrams.loki3.com/BracketList#1"/>
    <dgm:cxn modelId="{E333D706-BBB5-4CA3-9D00-2646927000A7}" srcId="{1320B226-68CF-4AAF-881D-037A0C22AA35}" destId="{4278E200-A100-4428-8832-354BCE37B4CA}" srcOrd="3" destOrd="0" parTransId="{B03EE486-4385-460D-AA7D-14A19D036780}" sibTransId="{19CC629D-AF87-47E0-A0D6-D56B0DAB1EE1}"/>
    <dgm:cxn modelId="{02F057CE-5B15-4C9F-97E2-C24953F51277}" srcId="{4E0D23B0-E3AC-4A8E-821E-86077C1962E7}" destId="{20A3E33E-30BD-465E-98B6-1CE70174067B}" srcOrd="0" destOrd="0" parTransId="{84411170-294E-4779-93A5-A2981DC0A289}" sibTransId="{94659973-71B0-4699-95E5-E29A8BD4D23D}"/>
    <dgm:cxn modelId="{BC402A4A-97BE-4CC9-BF08-A8894D37D169}" type="presOf" srcId="{3515FEEF-AA4D-4F46-A936-2CC765C7B3FA}" destId="{9120041D-C594-49B4-86FF-67CDF305C39B}" srcOrd="0" destOrd="0" presId="urn:diagrams.loki3.com/BracketList#1"/>
    <dgm:cxn modelId="{8C79FA5E-B8C3-4321-9096-C6ED0C9F979D}" type="presOf" srcId="{CF83EF3A-312B-4864-A992-FB9D1407B6AA}" destId="{AF907396-27B7-403C-8E8E-7AA81A4BA59B}" srcOrd="0" destOrd="4" presId="urn:diagrams.loki3.com/BracketList#1"/>
    <dgm:cxn modelId="{963846CE-CC35-4EC6-8D3D-1FC3A22E3236}" srcId="{1320B226-68CF-4AAF-881D-037A0C22AA35}" destId="{A520E5E1-7569-48DA-8FC9-2B0178CDD0AE}" srcOrd="5" destOrd="0" parTransId="{045F45E7-DFA3-46DD-9D11-B0A0F8160BE2}" sibTransId="{47F952CA-5027-4A30-8A80-7712F08C844D}"/>
    <dgm:cxn modelId="{3E7B0C41-EB1A-4F2E-913F-02F88EC385A4}" type="presOf" srcId="{A520E5E1-7569-48DA-8FC9-2B0178CDD0AE}" destId="{AF907396-27B7-403C-8E8E-7AA81A4BA59B}" srcOrd="0" destOrd="5" presId="urn:diagrams.loki3.com/BracketList#1"/>
    <dgm:cxn modelId="{96CF4D31-F190-471F-9216-A3D64B799A09}" srcId="{1320B226-68CF-4AAF-881D-037A0C22AA35}" destId="{1DDBA486-B695-47C0-9975-3CD51646F878}" srcOrd="2" destOrd="0" parTransId="{A0056EDD-4705-4FB3-A683-215141F702CA}" sibTransId="{9EF8A79E-D4B4-4728-BD51-CFEF66504710}"/>
    <dgm:cxn modelId="{A4DFB32B-7F50-42AA-8DE5-35F44C190AE0}" type="presOf" srcId="{4278E200-A100-4428-8832-354BCE37B4CA}" destId="{AF907396-27B7-403C-8E8E-7AA81A4BA59B}" srcOrd="0" destOrd="3" presId="urn:diagrams.loki3.com/BracketList#1"/>
    <dgm:cxn modelId="{A7A8B20F-E742-4BCF-8213-8E814823E3CD}" type="presParOf" srcId="{9120041D-C594-49B4-86FF-67CDF305C39B}" destId="{1B223439-83C6-4450-8620-A33F335F2E05}" srcOrd="0" destOrd="0" presId="urn:diagrams.loki3.com/BracketList#1"/>
    <dgm:cxn modelId="{D571CF34-A252-4551-B92D-90C559CB47CB}" type="presParOf" srcId="{1B223439-83C6-4450-8620-A33F335F2E05}" destId="{DEA54256-A53B-49FE-A3A4-48BD83B5F52E}" srcOrd="0" destOrd="0" presId="urn:diagrams.loki3.com/BracketList#1"/>
    <dgm:cxn modelId="{2CDEF146-FFF0-401F-AACF-E2A3D65285E3}" type="presParOf" srcId="{1B223439-83C6-4450-8620-A33F335F2E05}" destId="{D9B48D7A-2B60-4262-9636-4AFD0AE79EA5}" srcOrd="1" destOrd="0" presId="urn:diagrams.loki3.com/BracketList#1"/>
    <dgm:cxn modelId="{DABB21F4-0B8D-4D82-A872-1E74014E65CA}" type="presParOf" srcId="{1B223439-83C6-4450-8620-A33F335F2E05}" destId="{C3075D77-A026-4E67-AD2F-B0B6496F715F}" srcOrd="2" destOrd="0" presId="urn:diagrams.loki3.com/BracketList#1"/>
    <dgm:cxn modelId="{C3539543-2525-4C54-A03C-F7B9E3CB2802}" type="presParOf" srcId="{1B223439-83C6-4450-8620-A33F335F2E05}" destId="{AF907396-27B7-403C-8E8E-7AA81A4BA59B}" srcOrd="3" destOrd="0" presId="urn:diagrams.loki3.com/BracketList#1"/>
    <dgm:cxn modelId="{CB2F37E5-7A52-4ACD-9050-EDB99D356027}" type="presParOf" srcId="{9120041D-C594-49B4-86FF-67CDF305C39B}" destId="{689C25E0-14DD-49CC-A943-DBCE8A51B4C6}" srcOrd="1" destOrd="0" presId="urn:diagrams.loki3.com/BracketList#1"/>
    <dgm:cxn modelId="{D4AC5504-8EB5-47B1-A21E-2A53B7BE4CC5}" type="presParOf" srcId="{9120041D-C594-49B4-86FF-67CDF305C39B}" destId="{95205667-6147-4DA7-AFC7-27F293D51ADB}" srcOrd="2" destOrd="0" presId="urn:diagrams.loki3.com/BracketList#1"/>
    <dgm:cxn modelId="{A4292D26-3574-41FB-A7FE-C73112FC8F91}" type="presParOf" srcId="{95205667-6147-4DA7-AFC7-27F293D51ADB}" destId="{8717CE34-CF8F-44FE-879B-BEDE3A4A09AF}" srcOrd="0" destOrd="0" presId="urn:diagrams.loki3.com/BracketList#1"/>
    <dgm:cxn modelId="{A8C9A3C9-6E3D-43F5-8DD2-240B0E6CB633}" type="presParOf" srcId="{95205667-6147-4DA7-AFC7-27F293D51ADB}" destId="{6DF1FE81-1BE5-4F21-B75D-033516BEF9DD}" srcOrd="1" destOrd="0" presId="urn:diagrams.loki3.com/BracketList#1"/>
    <dgm:cxn modelId="{3D1DB270-D179-4986-A320-20315F4B060D}" type="presParOf" srcId="{95205667-6147-4DA7-AFC7-27F293D51ADB}" destId="{963BF340-BBFC-48E6-89DC-B4116E18B8B6}" srcOrd="2" destOrd="0" presId="urn:diagrams.loki3.com/BracketList#1"/>
    <dgm:cxn modelId="{C1D04F7C-F895-4D60-8857-C2B0DA751857}" type="presParOf" srcId="{95205667-6147-4DA7-AFC7-27F293D51ADB}" destId="{AC66E9FB-E42C-402C-A49C-0613407CBEAA}" srcOrd="3" destOrd="0" presId="urn:diagrams.loki3.com/Bracket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DBBC8-DB45-4726-AE7B-D50DC83A23B9}">
      <dsp:nvSpPr>
        <dsp:cNvPr id="0" name=""/>
        <dsp:cNvSpPr/>
      </dsp:nvSpPr>
      <dsp:spPr>
        <a:xfrm>
          <a:off x="1202783" y="182006"/>
          <a:ext cx="2549394" cy="2549394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2556087" y="710398"/>
        <a:ext cx="940847" cy="698048"/>
      </dsp:txXfrm>
    </dsp:sp>
    <dsp:sp modelId="{01401E51-C6CB-4D6B-B203-D025E00E3D6A}">
      <dsp:nvSpPr>
        <dsp:cNvPr id="0" name=""/>
        <dsp:cNvSpPr/>
      </dsp:nvSpPr>
      <dsp:spPr>
        <a:xfrm>
          <a:off x="1202783" y="267592"/>
          <a:ext cx="2549394" cy="2549394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2556087" y="1590546"/>
        <a:ext cx="940847" cy="698048"/>
      </dsp:txXfrm>
    </dsp:sp>
    <dsp:sp modelId="{1AEB1AF2-9333-4C8F-A6F8-689640ABB105}">
      <dsp:nvSpPr>
        <dsp:cNvPr id="0" name=""/>
        <dsp:cNvSpPr/>
      </dsp:nvSpPr>
      <dsp:spPr>
        <a:xfrm>
          <a:off x="1117197" y="267592"/>
          <a:ext cx="2549394" cy="2549394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1372439" y="1590546"/>
        <a:ext cx="940847" cy="698048"/>
      </dsp:txXfrm>
    </dsp:sp>
    <dsp:sp modelId="{9B13CEA4-61C3-4D7E-8C53-87925AC2964C}">
      <dsp:nvSpPr>
        <dsp:cNvPr id="0" name=""/>
        <dsp:cNvSpPr/>
      </dsp:nvSpPr>
      <dsp:spPr>
        <a:xfrm>
          <a:off x="1117197" y="182006"/>
          <a:ext cx="2549394" cy="2549394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1372439" y="710398"/>
        <a:ext cx="940847" cy="698048"/>
      </dsp:txXfrm>
    </dsp:sp>
    <dsp:sp modelId="{5F45DF66-F3C7-4587-97FC-523F5571E613}">
      <dsp:nvSpPr>
        <dsp:cNvPr id="0" name=""/>
        <dsp:cNvSpPr/>
      </dsp:nvSpPr>
      <dsp:spPr>
        <a:xfrm>
          <a:off x="1044964" y="24186"/>
          <a:ext cx="2865033" cy="286503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27798-6A25-4527-9C69-744EB91EEEAE}">
      <dsp:nvSpPr>
        <dsp:cNvPr id="0" name=""/>
        <dsp:cNvSpPr/>
      </dsp:nvSpPr>
      <dsp:spPr>
        <a:xfrm>
          <a:off x="1044964" y="109773"/>
          <a:ext cx="2865033" cy="286503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E0ABE-F37B-4030-A42B-CA78B8359D76}">
      <dsp:nvSpPr>
        <dsp:cNvPr id="0" name=""/>
        <dsp:cNvSpPr/>
      </dsp:nvSpPr>
      <dsp:spPr>
        <a:xfrm>
          <a:off x="959377" y="109773"/>
          <a:ext cx="2865033" cy="286503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603EC-2EB9-44B3-8801-5779B7F7653C}">
      <dsp:nvSpPr>
        <dsp:cNvPr id="0" name=""/>
        <dsp:cNvSpPr/>
      </dsp:nvSpPr>
      <dsp:spPr>
        <a:xfrm>
          <a:off x="959377" y="24186"/>
          <a:ext cx="2865033" cy="286503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54256-A53B-49FE-A3A4-48BD83B5F52E}">
      <dsp:nvSpPr>
        <dsp:cNvPr id="0" name=""/>
        <dsp:cNvSpPr/>
      </dsp:nvSpPr>
      <dsp:spPr>
        <a:xfrm>
          <a:off x="57401" y="899835"/>
          <a:ext cx="1453344" cy="198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Goal 11: </a:t>
          </a:r>
          <a:r>
            <a:rPr lang="id-ID" sz="1600" b="1" kern="1200" dirty="0">
              <a:latin typeface="Arial Narrow" panose="020B0606020202030204" pitchFamily="34" charset="0"/>
            </a:rPr>
            <a:t>Menjadikan kota dan permukiman inklusif, aman, tangguh dan berkelanjutan</a:t>
          </a:r>
          <a:endParaRPr lang="en-US" sz="1600" b="1" kern="1200" dirty="0">
            <a:latin typeface="Arial Narrow" panose="020B0606020202030204" pitchFamily="34" charset="0"/>
          </a:endParaRPr>
        </a:p>
      </dsp:txBody>
      <dsp:txXfrm>
        <a:off x="57401" y="899835"/>
        <a:ext cx="1453344" cy="1981292"/>
      </dsp:txXfrm>
    </dsp:sp>
    <dsp:sp modelId="{D9B48D7A-2B60-4262-9636-4AFD0AE79EA5}">
      <dsp:nvSpPr>
        <dsp:cNvPr id="0" name=""/>
        <dsp:cNvSpPr/>
      </dsp:nvSpPr>
      <dsp:spPr>
        <a:xfrm>
          <a:off x="1510745" y="136325"/>
          <a:ext cx="456753" cy="35083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07396-27B7-403C-8E8E-7AA81A4BA59B}">
      <dsp:nvSpPr>
        <dsp:cNvPr id="0" name=""/>
        <dsp:cNvSpPr/>
      </dsp:nvSpPr>
      <dsp:spPr>
        <a:xfrm>
          <a:off x="2150200" y="136325"/>
          <a:ext cx="6936398" cy="3508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tahun</a:t>
          </a:r>
          <a:r>
            <a:rPr lang="en-US" sz="1400" kern="1200" dirty="0">
              <a:latin typeface="Arial Narrow" panose="020B0606020202030204" pitchFamily="34" charset="0"/>
            </a:rPr>
            <a:t> 2030, </a:t>
          </a:r>
          <a:r>
            <a:rPr lang="en-US" sz="1400" kern="1200" dirty="0" err="1">
              <a:latin typeface="Arial Narrow" panose="020B0606020202030204" pitchFamily="34" charset="0"/>
            </a:rPr>
            <a:t>menjamin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akses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bagi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semua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terhadap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perumahan</a:t>
          </a:r>
          <a:r>
            <a:rPr lang="en-US" sz="1400" kern="1200" dirty="0">
              <a:latin typeface="Arial Narrow" panose="020B0606020202030204" pitchFamily="34" charset="0"/>
            </a:rPr>
            <a:t> yang </a:t>
          </a:r>
          <a:r>
            <a:rPr lang="en-US" sz="1400" kern="1200" dirty="0" err="1">
              <a:latin typeface="Arial Narrow" panose="020B0606020202030204" pitchFamily="34" charset="0"/>
            </a:rPr>
            <a:t>layak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aman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terjangkau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termasuk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penataan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kawasan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kumuh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serta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akses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terhadap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pelayanan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dasar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perkotaan</a:t>
          </a:r>
          <a:endParaRPr lang="en-US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tahun</a:t>
          </a:r>
          <a:r>
            <a:rPr lang="en-US" sz="1400" kern="1200" dirty="0">
              <a:latin typeface="Arial Narrow" panose="020B0606020202030204" pitchFamily="34" charset="0"/>
            </a:rPr>
            <a:t> 2030, </a:t>
          </a:r>
          <a:r>
            <a:rPr lang="en-US" sz="1400" kern="1200" dirty="0" err="1">
              <a:latin typeface="Arial Narrow" panose="020B0606020202030204" pitchFamily="34" charset="0"/>
            </a:rPr>
            <a:t>menyediakan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akses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terhadap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sistem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transportasi</a:t>
          </a:r>
          <a:r>
            <a:rPr lang="en-US" sz="1400" b="1" kern="1200" dirty="0">
              <a:latin typeface="Arial Narrow" panose="020B0606020202030204" pitchFamily="34" charset="0"/>
            </a:rPr>
            <a:t> yang </a:t>
          </a:r>
          <a:r>
            <a:rPr lang="en-US" sz="1400" b="1" kern="1200" dirty="0" err="1">
              <a:latin typeface="Arial Narrow" panose="020B0606020202030204" pitchFamily="34" charset="0"/>
            </a:rPr>
            <a:t>aman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terjangkau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mudah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diakses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berkelanjutan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untuk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semua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meningkatkan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keselamatan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lalu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lintas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terutama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dengan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memperluas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jangkauan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transportasi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umum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dengan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memberi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perhatian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khusus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kebutuhan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mereka</a:t>
          </a:r>
          <a:r>
            <a:rPr lang="en-US" sz="1400" kern="1200" dirty="0">
              <a:latin typeface="Arial Narrow" panose="020B0606020202030204" pitchFamily="34" charset="0"/>
            </a:rPr>
            <a:t> yang </a:t>
          </a:r>
          <a:r>
            <a:rPr lang="en-US" sz="1400" kern="1200" dirty="0" err="1">
              <a:latin typeface="Arial Narrow" panose="020B0606020202030204" pitchFamily="34" charset="0"/>
            </a:rPr>
            <a:t>berada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dalam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situasi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rentan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perempuan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anak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penyandang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difabilitas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orang </a:t>
          </a:r>
          <a:r>
            <a:rPr lang="en-US" sz="1400" kern="1200" dirty="0" err="1">
              <a:latin typeface="Arial Narrow" panose="020B0606020202030204" pitchFamily="34" charset="0"/>
            </a:rPr>
            <a:t>tua</a:t>
          </a:r>
          <a:r>
            <a:rPr lang="en-US" sz="1400" kern="1200" dirty="0">
              <a:latin typeface="Arial Narrow" panose="020B0606020202030204" pitchFamily="34" charset="0"/>
            </a:rPr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Pada tahun 2030, memperkuat </a:t>
          </a:r>
          <a:r>
            <a:rPr lang="en-US" sz="1400" b="1" kern="1200" dirty="0" err="1">
              <a:latin typeface="Arial Narrow" panose="020B0606020202030204" pitchFamily="34" charset="0"/>
            </a:rPr>
            <a:t>urbanisasi yang inklusif dan berkelanjutan</a:t>
          </a:r>
          <a:r>
            <a:rPr lang="en-US" sz="1400" kern="1200" dirty="0" err="1">
              <a:latin typeface="Arial Narrow" panose="020B0606020202030204" pitchFamily="34" charset="0"/>
            </a:rPr>
            <a:t> serta kapasitas partisipasi, perencanaan penanganan permukiman yang berkelanjutan dan terintegrasi di semua negara. 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Mempromosikan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menjaga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warisan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budaya</a:t>
          </a:r>
          <a:r>
            <a:rPr lang="en-US" sz="1400" b="1" kern="1200" dirty="0">
              <a:latin typeface="Arial Narrow" panose="020B0606020202030204" pitchFamily="34" charset="0"/>
            </a:rPr>
            <a:t> dunia </a:t>
          </a:r>
          <a:r>
            <a:rPr lang="en-US" sz="1400" b="1" kern="1200" dirty="0" err="1">
              <a:latin typeface="Arial Narrow" panose="020B0606020202030204" pitchFamily="34" charset="0"/>
            </a:rPr>
            <a:t>dan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warisan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alam</a:t>
          </a:r>
          <a:r>
            <a:rPr lang="en-US" sz="1400" b="1" kern="1200" dirty="0">
              <a:latin typeface="Arial Narrow" panose="020B0606020202030204" pitchFamily="34" charset="0"/>
            </a:rPr>
            <a:t> dunia</a:t>
          </a:r>
          <a:r>
            <a:rPr lang="en-US" sz="1400" kern="1200" dirty="0">
              <a:latin typeface="Arial Narrow" panose="020B0606020202030204" pitchFamily="34" charset="0"/>
            </a:rPr>
            <a:t>. 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 Narrow" panose="020B0606020202030204" pitchFamily="34" charset="0"/>
            </a:rPr>
            <a:t>Pada tahun 2030, secara </a:t>
          </a:r>
          <a:r>
            <a:rPr lang="en-US" sz="1400" b="1" kern="1200" dirty="0">
              <a:latin typeface="Arial Narrow" panose="020B0606020202030204" pitchFamily="34" charset="0"/>
            </a:rPr>
            <a:t>signifikan mengurangi jumlah kematian dan jumlah orang terdampak</a:t>
          </a:r>
          <a:r>
            <a:rPr lang="en-US" sz="1400" kern="1200" dirty="0">
              <a:latin typeface="Arial Narrow" panose="020B0606020202030204" pitchFamily="34" charset="0"/>
            </a:rPr>
            <a:t>, dan secara substansial mengurangi kerugian ekonomi relatif terhadap PDB global yang disebabkan oleh </a:t>
          </a:r>
          <a:r>
            <a:rPr lang="en-US" sz="1400" b="1" kern="1200" dirty="0">
              <a:latin typeface="Arial Narrow" panose="020B0606020202030204" pitchFamily="34" charset="0"/>
            </a:rPr>
            <a:t>bencana</a:t>
          </a:r>
          <a:r>
            <a:rPr lang="en-US" sz="1400" kern="1200" dirty="0">
              <a:latin typeface="Arial Narrow" panose="020B0606020202030204" pitchFamily="34" charset="0"/>
            </a:rPr>
            <a:t>, dengan fokus melindungi orang miskin dan orang-orang dalam situasi rentan.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 Narrow" panose="020B0606020202030204" pitchFamily="34" charset="0"/>
            </a:rPr>
            <a:t>Pada tahun 2030, mengurangi dampak </a:t>
          </a:r>
          <a:r>
            <a:rPr lang="en-US" sz="1400" kern="1200" dirty="0" err="1">
              <a:latin typeface="Arial Narrow" panose="020B0606020202030204" pitchFamily="34" charset="0"/>
            </a:rPr>
            <a:t>lingkungan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perkotaan</a:t>
          </a:r>
          <a:r>
            <a:rPr lang="en-US" sz="1400" kern="1200" dirty="0">
              <a:latin typeface="Arial Narrow" panose="020B0606020202030204" pitchFamily="34" charset="0"/>
            </a:rPr>
            <a:t> per </a:t>
          </a:r>
          <a:r>
            <a:rPr lang="en-US" sz="1400" kern="1200" dirty="0" err="1">
              <a:latin typeface="Arial Narrow" panose="020B0606020202030204" pitchFamily="34" charset="0"/>
            </a:rPr>
            <a:t>kapita</a:t>
          </a:r>
          <a:r>
            <a:rPr lang="en-US" sz="1400" kern="1200" dirty="0">
              <a:latin typeface="Arial Narrow" panose="020B0606020202030204" pitchFamily="34" charset="0"/>
            </a:rPr>
            <a:t> yang </a:t>
          </a:r>
          <a:r>
            <a:rPr lang="en-US" sz="1400" kern="1200" dirty="0" err="1">
              <a:latin typeface="Arial Narrow" panose="020B0606020202030204" pitchFamily="34" charset="0"/>
            </a:rPr>
            <a:t>merugikan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termasuk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dengan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memberi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perhatian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khusus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kualitas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 err="1">
              <a:latin typeface="Arial Narrow" panose="020B0606020202030204" pitchFamily="34" charset="0"/>
            </a:rPr>
            <a:t>udara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termasuk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b="1" kern="1200" dirty="0">
              <a:latin typeface="Arial Narrow" panose="020B0606020202030204" pitchFamily="34" charset="0"/>
            </a:rPr>
            <a:t>penanganan sampah </a:t>
          </a:r>
          <a:r>
            <a:rPr lang="en-US" sz="1400" b="1" kern="1200" dirty="0" err="1">
              <a:latin typeface="Arial Narrow" panose="020B0606020202030204" pitchFamily="34" charset="0"/>
            </a:rPr>
            <a:t>kota</a:t>
          </a:r>
          <a:r>
            <a:rPr lang="en-US" sz="1400" b="1" kern="1200" dirty="0">
              <a:latin typeface="Arial Narrow" panose="020B0606020202030204" pitchFamily="34" charset="0"/>
            </a:rPr>
            <a:t> </a:t>
          </a:r>
          <a:endParaRPr lang="en-US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 Narrow" panose="020B0606020202030204" pitchFamily="34" charset="0"/>
            </a:rPr>
            <a:t>Pada tahun 2030, menyediakan </a:t>
          </a:r>
          <a:r>
            <a:rPr lang="en-US" sz="1400" b="1" kern="1200" dirty="0">
              <a:latin typeface="Arial Narrow" panose="020B0606020202030204" pitchFamily="34" charset="0"/>
            </a:rPr>
            <a:t>ruang publik dan ruang terbuka hija</a:t>
          </a:r>
          <a:r>
            <a:rPr lang="en-US" sz="1400" kern="1200" dirty="0">
              <a:latin typeface="Arial Narrow" panose="020B0606020202030204" pitchFamily="34" charset="0"/>
            </a:rPr>
            <a:t>u yang aman, inklusif dan mudah dijangkau terutama untuk perempuan dan anak, manula dan penyandang difabilitas. 	</a:t>
          </a:r>
        </a:p>
      </dsp:txBody>
      <dsp:txXfrm>
        <a:off x="2150200" y="136325"/>
        <a:ext cx="6936398" cy="3508312"/>
      </dsp:txXfrm>
    </dsp:sp>
    <dsp:sp modelId="{8717CE34-CF8F-44FE-879B-BEDE3A4A09AF}">
      <dsp:nvSpPr>
        <dsp:cNvPr id="0" name=""/>
        <dsp:cNvSpPr/>
      </dsp:nvSpPr>
      <dsp:spPr>
        <a:xfrm>
          <a:off x="57401" y="4188225"/>
          <a:ext cx="1462250" cy="83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>
              <a:latin typeface="Arial Narrow" panose="020B0606020202030204" pitchFamily="34" charset="0"/>
            </a:rPr>
            <a:t>Means of Implementation</a:t>
          </a:r>
        </a:p>
      </dsp:txBody>
      <dsp:txXfrm>
        <a:off x="57401" y="4188225"/>
        <a:ext cx="1462250" cy="834914"/>
      </dsp:txXfrm>
    </dsp:sp>
    <dsp:sp modelId="{6DF1FE81-1BE5-4F21-B75D-033516BEF9DD}">
      <dsp:nvSpPr>
        <dsp:cNvPr id="0" name=""/>
        <dsp:cNvSpPr/>
      </dsp:nvSpPr>
      <dsp:spPr>
        <a:xfrm>
          <a:off x="1519652" y="3695037"/>
          <a:ext cx="456753" cy="182129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6E9FB-E42C-402C-A49C-0613407CBEAA}">
      <dsp:nvSpPr>
        <dsp:cNvPr id="0" name=""/>
        <dsp:cNvSpPr/>
      </dsp:nvSpPr>
      <dsp:spPr>
        <a:xfrm>
          <a:off x="2159107" y="3695037"/>
          <a:ext cx="6883287" cy="182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Arial Narrow" panose="020B0606020202030204" pitchFamily="34" charset="0"/>
            </a:rPr>
            <a:t>Mendukung hubungan positif di bidang ekonomi, sosial, dan lingkungan antara perkotaan, pinggiran kota, dan perdesaan dengan memperkuat perencanaan pembangunan nasional &amp; daerah.</a:t>
          </a:r>
          <a:endParaRPr lang="en-US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tahun</a:t>
          </a:r>
          <a:r>
            <a:rPr lang="en-US" sz="1400" kern="1200" dirty="0">
              <a:latin typeface="Arial Narrow" panose="020B0606020202030204" pitchFamily="34" charset="0"/>
            </a:rPr>
            <a:t> 2020, </a:t>
          </a:r>
          <a:r>
            <a:rPr lang="en-US" sz="1400" kern="1200" dirty="0" err="1">
              <a:latin typeface="Arial Narrow" panose="020B0606020202030204" pitchFamily="34" charset="0"/>
            </a:rPr>
            <a:t>secara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substansial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meningkatkan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jumlah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perkotaan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permukiman</a:t>
          </a:r>
          <a:r>
            <a:rPr lang="en-US" sz="1400" kern="1200" dirty="0">
              <a:latin typeface="Arial Narrow" panose="020B0606020202030204" pitchFamily="34" charset="0"/>
            </a:rPr>
            <a:t> yang </a:t>
          </a:r>
          <a:r>
            <a:rPr lang="en-US" sz="1400" kern="1200" dirty="0" err="1">
              <a:latin typeface="Arial Narrow" panose="020B0606020202030204" pitchFamily="34" charset="0"/>
            </a:rPr>
            <a:t>mengadopsi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menetapkan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kebijakan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rencana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terpadu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menuju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inklusi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efisiensi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sumber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daya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mitigasi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adaptasi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perubahan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iklim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ketahanan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terhadap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bencana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membangun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sesuai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dengan</a:t>
          </a:r>
          <a:r>
            <a:rPr lang="en-US" sz="1400" kern="1200" dirty="0">
              <a:latin typeface="Arial Narrow" panose="020B0606020202030204" pitchFamily="34" charset="0"/>
            </a:rPr>
            <a:t> Sendai Framework </a:t>
          </a:r>
          <a:r>
            <a:rPr lang="en-US" sz="1400" kern="1200" dirty="0" err="1">
              <a:latin typeface="Arial Narrow" panose="020B0606020202030204" pitchFamily="34" charset="0"/>
            </a:rPr>
            <a:t>untuk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Reduksi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Risiko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Bencana</a:t>
          </a:r>
          <a:r>
            <a:rPr lang="en-US" sz="1400" kern="1200" dirty="0">
              <a:latin typeface="Arial Narrow" panose="020B0606020202030204" pitchFamily="34" charset="0"/>
            </a:rPr>
            <a:t> 2015-20130, </a:t>
          </a:r>
          <a:r>
            <a:rPr lang="en-US" sz="1400" kern="1200" dirty="0" err="1">
              <a:latin typeface="Arial Narrow" panose="020B0606020202030204" pitchFamily="34" charset="0"/>
            </a:rPr>
            <a:t>serta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mengimplementasikan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manajemen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risiko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bencana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setiap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tingkatan</a:t>
          </a:r>
          <a:endParaRPr lang="en-US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Mendukung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negara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belum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berkembang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meliputi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bantuan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finansial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teknis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dalam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membangun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bangunan</a:t>
          </a:r>
          <a:r>
            <a:rPr lang="en-US" sz="1400" kern="1200" dirty="0">
              <a:latin typeface="Arial Narrow" panose="020B0606020202030204" pitchFamily="34" charset="0"/>
            </a:rPr>
            <a:t> yang </a:t>
          </a:r>
          <a:r>
            <a:rPr lang="en-US" sz="1400" kern="1200" dirty="0" err="1">
              <a:latin typeface="Arial Narrow" panose="020B0606020202030204" pitchFamily="34" charset="0"/>
            </a:rPr>
            <a:t>berkelanjutan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berketahanan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dengan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memanfaatkan</a:t>
          </a:r>
          <a:r>
            <a:rPr lang="en-US" sz="1400" kern="1200" dirty="0">
              <a:latin typeface="Arial Narrow" panose="020B0606020202030204" pitchFamily="34" charset="0"/>
            </a:rPr>
            <a:t> material </a:t>
          </a:r>
          <a:r>
            <a:rPr lang="en-US" sz="1400" kern="1200" dirty="0" err="1">
              <a:latin typeface="Arial Narrow" panose="020B0606020202030204" pitchFamily="34" charset="0"/>
            </a:rPr>
            <a:t>lokal</a:t>
          </a:r>
          <a:endParaRPr lang="en-US" sz="1400" kern="1200" dirty="0">
            <a:latin typeface="Arial Narrow" panose="020B0606020202030204" pitchFamily="34" charset="0"/>
          </a:endParaRPr>
        </a:p>
      </dsp:txBody>
      <dsp:txXfrm>
        <a:off x="2159107" y="3695037"/>
        <a:ext cx="6883287" cy="18212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2408-5F7E-4B01-A204-A3A8B218893B}">
      <dsp:nvSpPr>
        <dsp:cNvPr id="0" name=""/>
        <dsp:cNvSpPr/>
      </dsp:nvSpPr>
      <dsp:spPr>
        <a:xfrm>
          <a:off x="529032" y="313782"/>
          <a:ext cx="3591358" cy="3576539"/>
        </a:xfrm>
        <a:prstGeom prst="blockArc">
          <a:avLst>
            <a:gd name="adj1" fmla="val 10736708"/>
            <a:gd name="adj2" fmla="val 1642764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0A73D-C89D-4F3E-9DFD-63F630022FD7}">
      <dsp:nvSpPr>
        <dsp:cNvPr id="0" name=""/>
        <dsp:cNvSpPr/>
      </dsp:nvSpPr>
      <dsp:spPr>
        <a:xfrm>
          <a:off x="596714" y="522508"/>
          <a:ext cx="3418415" cy="3700384"/>
        </a:xfrm>
        <a:prstGeom prst="blockArc">
          <a:avLst>
            <a:gd name="adj1" fmla="val 5298624"/>
            <a:gd name="adj2" fmla="val 10752038"/>
            <a:gd name="adj3" fmla="val 4642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C1F36-1523-4E86-9742-2652F82A849B}">
      <dsp:nvSpPr>
        <dsp:cNvPr id="0" name=""/>
        <dsp:cNvSpPr/>
      </dsp:nvSpPr>
      <dsp:spPr>
        <a:xfrm>
          <a:off x="1252647" y="724498"/>
          <a:ext cx="3153638" cy="3508909"/>
        </a:xfrm>
        <a:prstGeom prst="blockArc">
          <a:avLst>
            <a:gd name="adj1" fmla="val 29283"/>
            <a:gd name="adj2" fmla="val 5689088"/>
            <a:gd name="adj3" fmla="val 4642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0F30C-5EE1-4B04-A260-47AA928DEAA7}">
      <dsp:nvSpPr>
        <dsp:cNvPr id="0" name=""/>
        <dsp:cNvSpPr/>
      </dsp:nvSpPr>
      <dsp:spPr>
        <a:xfrm>
          <a:off x="735667" y="342749"/>
          <a:ext cx="3670471" cy="3777503"/>
        </a:xfrm>
        <a:prstGeom prst="blockArc">
          <a:avLst>
            <a:gd name="adj1" fmla="val 16036792"/>
            <a:gd name="adj2" fmla="val 51606"/>
            <a:gd name="adj3" fmla="val 4642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7597A-C1B9-4C9D-BFC4-C172559F7851}">
      <dsp:nvSpPr>
        <dsp:cNvPr id="0" name=""/>
        <dsp:cNvSpPr/>
      </dsp:nvSpPr>
      <dsp:spPr>
        <a:xfrm>
          <a:off x="1771176" y="1388833"/>
          <a:ext cx="1583385" cy="158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SUPLAI AIR BAKU TOTAL</a:t>
          </a:r>
        </a:p>
      </dsp:txBody>
      <dsp:txXfrm>
        <a:off x="2003057" y="1620714"/>
        <a:ext cx="1119623" cy="1119623"/>
      </dsp:txXfrm>
    </dsp:sp>
    <dsp:sp modelId="{5CB4F0EC-2750-4CDA-A551-8B51FFB9708C}">
      <dsp:nvSpPr>
        <dsp:cNvPr id="0" name=""/>
        <dsp:cNvSpPr/>
      </dsp:nvSpPr>
      <dsp:spPr>
        <a:xfrm>
          <a:off x="1937028" y="0"/>
          <a:ext cx="1108369" cy="1108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AIR HUJAN</a:t>
          </a:r>
        </a:p>
      </dsp:txBody>
      <dsp:txXfrm>
        <a:off x="2099345" y="162317"/>
        <a:ext cx="783735" cy="783735"/>
      </dsp:txXfrm>
    </dsp:sp>
    <dsp:sp modelId="{343F9F39-9937-4C74-8BB4-13EEAF1B0ACD}">
      <dsp:nvSpPr>
        <dsp:cNvPr id="0" name=""/>
        <dsp:cNvSpPr/>
      </dsp:nvSpPr>
      <dsp:spPr>
        <a:xfrm>
          <a:off x="3695738" y="1702523"/>
          <a:ext cx="1108369" cy="11083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chemeClr val="tx1"/>
              </a:solidFill>
            </a:rPr>
            <a:t>AIR </a:t>
          </a:r>
          <a:r>
            <a:rPr lang="en-US" sz="2000" kern="1200" dirty="0">
              <a:solidFill>
                <a:schemeClr val="tx1"/>
              </a:solidFill>
            </a:rPr>
            <a:t>LAUT</a:t>
          </a:r>
          <a:endParaRPr lang="en-US" sz="2000" kern="1200" dirty="0"/>
        </a:p>
      </dsp:txBody>
      <dsp:txXfrm>
        <a:off x="3858055" y="1864840"/>
        <a:ext cx="783735" cy="783735"/>
      </dsp:txXfrm>
    </dsp:sp>
    <dsp:sp modelId="{5AC64668-B658-4550-8C27-3828D72B5E50}">
      <dsp:nvSpPr>
        <dsp:cNvPr id="0" name=""/>
        <dsp:cNvSpPr/>
      </dsp:nvSpPr>
      <dsp:spPr>
        <a:xfrm>
          <a:off x="1875548" y="3361494"/>
          <a:ext cx="1108369" cy="11083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DAUR ULANG AIR LIMBAH</a:t>
          </a:r>
          <a:endParaRPr lang="en-US" sz="1500" kern="1200" dirty="0"/>
        </a:p>
      </dsp:txBody>
      <dsp:txXfrm>
        <a:off x="2037865" y="3523811"/>
        <a:ext cx="783735" cy="783735"/>
      </dsp:txXfrm>
    </dsp:sp>
    <dsp:sp modelId="{389DE395-37B9-4363-9727-C445E3BEACD0}">
      <dsp:nvSpPr>
        <dsp:cNvPr id="0" name=""/>
        <dsp:cNvSpPr/>
      </dsp:nvSpPr>
      <dsp:spPr>
        <a:xfrm>
          <a:off x="0" y="1610108"/>
          <a:ext cx="1402353" cy="130103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tx1"/>
              </a:solidFill>
            </a:rPr>
            <a:t>SUMBER AIR BAKU REGULATED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05370" y="1800640"/>
        <a:ext cx="991613" cy="919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A824-219B-4013-AA33-7F02EAA5BD5E}">
      <dsp:nvSpPr>
        <dsp:cNvPr id="0" name=""/>
        <dsp:cNvSpPr/>
      </dsp:nvSpPr>
      <dsp:spPr>
        <a:xfrm>
          <a:off x="2040859" y="1338569"/>
          <a:ext cx="1147345" cy="114734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Akses</a:t>
          </a:r>
          <a:r>
            <a:rPr lang="en-US" sz="1800" b="1" kern="120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Aman</a:t>
          </a:r>
          <a:r>
            <a:rPr lang="id-ID" sz="1800" b="1" kern="120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Air Minum</a:t>
          </a:r>
          <a:endParaRPr lang="en-US" sz="1800" b="1" kern="120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2096868" y="1394578"/>
        <a:ext cx="1035327" cy="1035327"/>
      </dsp:txXfrm>
    </dsp:sp>
    <dsp:sp modelId="{8D23C4C7-1211-4932-866D-22B7D01ACE4D}">
      <dsp:nvSpPr>
        <dsp:cNvPr id="0" name=""/>
        <dsp:cNvSpPr/>
      </dsp:nvSpPr>
      <dsp:spPr>
        <a:xfrm rot="16200000">
          <a:off x="2329771" y="1053809"/>
          <a:ext cx="569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5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34401-05BF-4263-ADF8-AF75F0075C59}">
      <dsp:nvSpPr>
        <dsp:cNvPr id="0" name=""/>
        <dsp:cNvSpPr/>
      </dsp:nvSpPr>
      <dsp:spPr>
        <a:xfrm>
          <a:off x="2165909" y="328"/>
          <a:ext cx="897243" cy="7687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Cakupan</a:t>
          </a:r>
          <a:r>
            <a:rPr lang="en-US" sz="1200" b="0" kern="120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</a:t>
          </a:r>
          <a:r>
            <a:rPr lang="en-US" sz="12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Pelayanan</a:t>
          </a:r>
          <a:endParaRPr lang="en-US" sz="1200" b="0" kern="120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2203435" y="37854"/>
        <a:ext cx="822191" cy="693669"/>
      </dsp:txXfrm>
    </dsp:sp>
    <dsp:sp modelId="{66F47ACD-4C93-48E3-8D60-2FA32C426789}">
      <dsp:nvSpPr>
        <dsp:cNvPr id="0" name=""/>
        <dsp:cNvSpPr/>
      </dsp:nvSpPr>
      <dsp:spPr>
        <a:xfrm rot="19800000">
          <a:off x="3159981" y="1475704"/>
          <a:ext cx="421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31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BF04-9F59-4DE4-ADCF-F1B8110F8B80}">
      <dsp:nvSpPr>
        <dsp:cNvPr id="0" name=""/>
        <dsp:cNvSpPr/>
      </dsp:nvSpPr>
      <dsp:spPr>
        <a:xfrm>
          <a:off x="3553070" y="764105"/>
          <a:ext cx="768721" cy="7687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Air Baku</a:t>
          </a:r>
        </a:p>
      </dsp:txBody>
      <dsp:txXfrm>
        <a:off x="3590596" y="801631"/>
        <a:ext cx="693669" cy="693669"/>
      </dsp:txXfrm>
    </dsp:sp>
    <dsp:sp modelId="{104AB103-6127-4701-AF97-DB0B90624F6D}">
      <dsp:nvSpPr>
        <dsp:cNvPr id="0" name=""/>
        <dsp:cNvSpPr/>
      </dsp:nvSpPr>
      <dsp:spPr>
        <a:xfrm rot="1800000">
          <a:off x="3169164" y="2314509"/>
          <a:ext cx="284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22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8CF6F-EBFF-4DE7-9FB0-9544C831F183}">
      <dsp:nvSpPr>
        <dsp:cNvPr id="0" name=""/>
        <dsp:cNvSpPr/>
      </dsp:nvSpPr>
      <dsp:spPr>
        <a:xfrm>
          <a:off x="3434353" y="2291657"/>
          <a:ext cx="1006156" cy="76872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Teknis Operasional</a:t>
          </a:r>
          <a:endParaRPr lang="en-US" sz="1200" b="0" i="1" kern="120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3471879" y="2329183"/>
        <a:ext cx="931104" cy="693669"/>
      </dsp:txXfrm>
    </dsp:sp>
    <dsp:sp modelId="{DFD71107-3649-4BFA-A2F8-FCEE15230A5E}">
      <dsp:nvSpPr>
        <dsp:cNvPr id="0" name=""/>
        <dsp:cNvSpPr/>
      </dsp:nvSpPr>
      <dsp:spPr>
        <a:xfrm rot="5400000">
          <a:off x="2329771" y="2770674"/>
          <a:ext cx="569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5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10D3A-39CB-4220-8252-3CBD4D4EDEE4}">
      <dsp:nvSpPr>
        <dsp:cNvPr id="0" name=""/>
        <dsp:cNvSpPr/>
      </dsp:nvSpPr>
      <dsp:spPr>
        <a:xfrm>
          <a:off x="2109128" y="3055434"/>
          <a:ext cx="1010806" cy="768721"/>
        </a:xfrm>
        <a:prstGeom prst="roundRect">
          <a:avLst/>
        </a:prstGeom>
        <a:solidFill>
          <a:srgbClr val="FFCCFF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Koordinasi </a:t>
          </a:r>
          <a:r>
            <a:rPr lang="en-US" sz="1100" b="0" i="1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Stakeholders</a:t>
          </a:r>
          <a:endParaRPr lang="en-US" sz="1100" b="0" i="1" kern="120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2146654" y="3092960"/>
        <a:ext cx="935754" cy="693669"/>
      </dsp:txXfrm>
    </dsp:sp>
    <dsp:sp modelId="{E1EE3586-03DE-4652-BF6A-0704DB468444}">
      <dsp:nvSpPr>
        <dsp:cNvPr id="0" name=""/>
        <dsp:cNvSpPr/>
      </dsp:nvSpPr>
      <dsp:spPr>
        <a:xfrm rot="9000000">
          <a:off x="1762949" y="2317917"/>
          <a:ext cx="297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86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574AF-4A5C-458C-9FD0-89D267CCF3BA}">
      <dsp:nvSpPr>
        <dsp:cNvPr id="0" name=""/>
        <dsp:cNvSpPr/>
      </dsp:nvSpPr>
      <dsp:spPr>
        <a:xfrm>
          <a:off x="800361" y="2291657"/>
          <a:ext cx="982541" cy="768721"/>
        </a:xfrm>
        <a:prstGeom prst="roundRect">
          <a:avLst/>
        </a:prstGeom>
        <a:solidFill>
          <a:srgbClr val="66CCFF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Pendanaan</a:t>
          </a:r>
          <a:endParaRPr lang="en-US" sz="1200" b="0" kern="120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837887" y="2329183"/>
        <a:ext cx="907489" cy="693669"/>
      </dsp:txXfrm>
    </dsp:sp>
    <dsp:sp modelId="{730C754D-C559-4039-9FC7-B5E963B4666F}">
      <dsp:nvSpPr>
        <dsp:cNvPr id="0" name=""/>
        <dsp:cNvSpPr/>
      </dsp:nvSpPr>
      <dsp:spPr>
        <a:xfrm rot="12600000">
          <a:off x="1714815" y="1493668"/>
          <a:ext cx="3494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45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D6FA-BD15-47A3-B746-B43421975085}">
      <dsp:nvSpPr>
        <dsp:cNvPr id="0" name=""/>
        <dsp:cNvSpPr/>
      </dsp:nvSpPr>
      <dsp:spPr>
        <a:xfrm>
          <a:off x="845039" y="764105"/>
          <a:ext cx="893184" cy="7687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Peraturan</a:t>
          </a:r>
          <a:r>
            <a:rPr lang="en-US" sz="1200" b="0" kern="1200" dirty="0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 </a:t>
          </a:r>
          <a:r>
            <a:rPr lang="en-US" sz="1200" b="0" kern="1200" dirty="0" err="1">
              <a:solidFill>
                <a:schemeClr val="tx1"/>
              </a:solidFill>
              <a:latin typeface="Bahnschrif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rPr>
            <a:t>Perundang-undangan</a:t>
          </a:r>
          <a:endParaRPr lang="en-US" sz="1200" b="0" kern="1200" dirty="0">
            <a:solidFill>
              <a:schemeClr val="tx1"/>
            </a:solidFill>
            <a:latin typeface="Bahnschrift SemiCondensed" panose="020B0502040204020203" pitchFamily="34" charset="0"/>
            <a:ea typeface="Cambria" panose="02040503050406030204" pitchFamily="18" charset="0"/>
            <a:cs typeface="Calibri Light" panose="020F0302020204030204" pitchFamily="34" charset="0"/>
          </a:endParaRPr>
        </a:p>
      </dsp:txBody>
      <dsp:txXfrm>
        <a:off x="882565" y="801631"/>
        <a:ext cx="818132" cy="693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2857-9121-4362-A8B0-F68D4A275C7F}">
      <dsp:nvSpPr>
        <dsp:cNvPr id="0" name=""/>
        <dsp:cNvSpPr/>
      </dsp:nvSpPr>
      <dsp:spPr>
        <a:xfrm rot="5400000">
          <a:off x="-130484" y="176777"/>
          <a:ext cx="869899" cy="6089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1</a:t>
          </a:r>
        </a:p>
      </dsp:txBody>
      <dsp:txXfrm rot="-5400000">
        <a:off x="2" y="350757"/>
        <a:ext cx="608929" cy="260970"/>
      </dsp:txXfrm>
    </dsp:sp>
    <dsp:sp modelId="{51B9E581-EA22-425E-8A43-9B3DC6013572}">
      <dsp:nvSpPr>
        <dsp:cNvPr id="0" name=""/>
        <dsp:cNvSpPr/>
      </dsp:nvSpPr>
      <dsp:spPr>
        <a:xfrm rot="5400000">
          <a:off x="2213672" y="-1580271"/>
          <a:ext cx="565434" cy="377492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Kapasitas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handal air baku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menurun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termasuk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air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tanah</a:t>
          </a:r>
          <a:endParaRPr lang="en-US" sz="15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08929" y="52074"/>
        <a:ext cx="3747318" cy="510230"/>
      </dsp:txXfrm>
    </dsp:sp>
    <dsp:sp modelId="{16DDB52D-3761-414D-9604-8AB9ED3C791F}">
      <dsp:nvSpPr>
        <dsp:cNvPr id="0" name=""/>
        <dsp:cNvSpPr/>
      </dsp:nvSpPr>
      <dsp:spPr>
        <a:xfrm rot="5400000">
          <a:off x="-130484" y="1010051"/>
          <a:ext cx="869899" cy="608929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2</a:t>
          </a:r>
        </a:p>
      </dsp:txBody>
      <dsp:txXfrm rot="-5400000">
        <a:off x="2" y="1184031"/>
        <a:ext cx="608929" cy="260970"/>
      </dsp:txXfrm>
    </dsp:sp>
    <dsp:sp modelId="{C2D7889D-1CCF-4628-ABCC-D119E26D68B7}">
      <dsp:nvSpPr>
        <dsp:cNvPr id="0" name=""/>
        <dsp:cNvSpPr/>
      </dsp:nvSpPr>
      <dsp:spPr>
        <a:xfrm rot="5400000">
          <a:off x="2144075" y="-725176"/>
          <a:ext cx="704627" cy="377492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Kualitas air baku menurun akibat pencemaran sumber air oleh limbah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intrusi air laut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dan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perubahan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tata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guna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di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hulu</a:t>
          </a:r>
          <a:endParaRPr lang="en-US" sz="15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08929" y="844367"/>
        <a:ext cx="3740523" cy="635833"/>
      </dsp:txXfrm>
    </dsp:sp>
    <dsp:sp modelId="{3C8E7E14-E118-4880-82FC-91851513347C}">
      <dsp:nvSpPr>
        <dsp:cNvPr id="0" name=""/>
        <dsp:cNvSpPr/>
      </dsp:nvSpPr>
      <dsp:spPr>
        <a:xfrm rot="5400000">
          <a:off x="-130484" y="1852468"/>
          <a:ext cx="869899" cy="608929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3</a:t>
          </a:r>
        </a:p>
      </dsp:txBody>
      <dsp:txXfrm rot="-5400000">
        <a:off x="2" y="2026448"/>
        <a:ext cx="608929" cy="260970"/>
      </dsp:txXfrm>
    </dsp:sp>
    <dsp:sp modelId="{9CCAF443-C920-4788-8C97-41942C49B0DE}">
      <dsp:nvSpPr>
        <dsp:cNvPr id="0" name=""/>
        <dsp:cNvSpPr/>
      </dsp:nvSpPr>
      <dsp:spPr>
        <a:xfrm rot="5400000">
          <a:off x="2134932" y="117240"/>
          <a:ext cx="722913" cy="3774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Terjadi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konflik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pemakaian air baku, baik antar wilayah maupun antar sektor pengguna</a:t>
          </a:r>
          <a:endParaRPr lang="en-US" sz="15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08929" y="1678533"/>
        <a:ext cx="3739630" cy="652333"/>
      </dsp:txXfrm>
    </dsp:sp>
    <dsp:sp modelId="{78AD4C15-95F4-4C4C-9441-53C5FEE062EF}">
      <dsp:nvSpPr>
        <dsp:cNvPr id="0" name=""/>
        <dsp:cNvSpPr/>
      </dsp:nvSpPr>
      <dsp:spPr>
        <a:xfrm rot="5400000">
          <a:off x="-130484" y="2694885"/>
          <a:ext cx="869899" cy="608929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>
              <a:latin typeface="Calibri Light" panose="020F0302020204030204" pitchFamily="34" charset="0"/>
              <a:cs typeface="Calibri Light" panose="020F0302020204030204" pitchFamily="34" charset="0"/>
            </a:rPr>
            <a:t>4</a:t>
          </a:r>
          <a:endParaRPr lang="en-US" sz="15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" y="2868865"/>
        <a:ext cx="608929" cy="260970"/>
      </dsp:txXfrm>
    </dsp:sp>
    <dsp:sp modelId="{92EF9411-D34F-4091-B330-5C1F49984890}">
      <dsp:nvSpPr>
        <dsp:cNvPr id="0" name=""/>
        <dsp:cNvSpPr/>
      </dsp:nvSpPr>
      <dsp:spPr>
        <a:xfrm rot="5400000">
          <a:off x="2134932" y="959657"/>
          <a:ext cx="722913" cy="377492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Pemerintah daerah dan penyelenggara SPAM umumnya belum memiliki perencanaan kebutuhan air baku</a:t>
          </a:r>
          <a:endParaRPr lang="en-US" sz="15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08929" y="2520950"/>
        <a:ext cx="3739630" cy="652333"/>
      </dsp:txXfrm>
    </dsp:sp>
    <dsp:sp modelId="{0AF0CCA7-9D14-47E0-BBBC-35528BB28E5E}">
      <dsp:nvSpPr>
        <dsp:cNvPr id="0" name=""/>
        <dsp:cNvSpPr/>
      </dsp:nvSpPr>
      <dsp:spPr>
        <a:xfrm rot="5400000">
          <a:off x="-130484" y="3601242"/>
          <a:ext cx="869899" cy="60892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5</a:t>
          </a:r>
        </a:p>
      </dsp:txBody>
      <dsp:txXfrm rot="-5400000">
        <a:off x="2" y="3775222"/>
        <a:ext cx="608929" cy="260970"/>
      </dsp:txXfrm>
    </dsp:sp>
    <dsp:sp modelId="{51D350AB-AF83-493B-BF54-D64175D8DA20}">
      <dsp:nvSpPr>
        <dsp:cNvPr id="0" name=""/>
        <dsp:cNvSpPr/>
      </dsp:nvSpPr>
      <dsp:spPr>
        <a:xfrm rot="5400000">
          <a:off x="2070993" y="1866014"/>
          <a:ext cx="850792" cy="3774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Terjadinya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b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encana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k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ekeringan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m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elanda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b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eberapa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d</a:t>
          </a:r>
          <a:r>
            <a:rPr kumimoji="0" lang="en-US" sz="1500" b="0" i="0" u="none" strike="noStrike" kern="1200" cap="none" spc="0" normalizeH="0" baseline="0" noProof="0" dirty="0" err="1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aerah</a:t>
          </a:r>
          <a:r>
            <a:rPr kumimoji="0" lang="en-US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kumimoji="0" lang="id-ID" sz="1500" b="0" i="0" u="none" strike="noStrike" kern="1200" cap="none" spc="0" normalizeH="0" baseline="0" noProof="0" dirty="0">
              <a:ln/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rPr>
            <a:t>akibat perubahan iklim global dan penurunan kualitas lingkungan di daerah tangkapan air</a:t>
          </a:r>
          <a:endParaRPr lang="en-US" sz="15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08929" y="3369610"/>
        <a:ext cx="3733388" cy="767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D7316-74D7-674E-B61F-3CDD81BD9DB6}">
      <dsp:nvSpPr>
        <dsp:cNvPr id="0" name=""/>
        <dsp:cNvSpPr/>
      </dsp:nvSpPr>
      <dsp:spPr>
        <a:xfrm>
          <a:off x="989415" y="1096807"/>
          <a:ext cx="1092613" cy="8859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Stakeholder</a:t>
          </a:r>
          <a:r>
            <a:rPr lang="en-US" sz="13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300" b="1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Pencapaian</a:t>
          </a:r>
          <a:r>
            <a:rPr lang="en-US" sz="13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300" b="1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Akses</a:t>
          </a:r>
          <a:endParaRPr lang="en-US" sz="1300" b="1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9424" y="1226556"/>
        <a:ext cx="772595" cy="626485"/>
      </dsp:txXfrm>
    </dsp:sp>
    <dsp:sp modelId="{FDA078DC-7325-BB4D-AC7F-6DEA888AB42E}">
      <dsp:nvSpPr>
        <dsp:cNvPr id="0" name=""/>
        <dsp:cNvSpPr/>
      </dsp:nvSpPr>
      <dsp:spPr>
        <a:xfrm rot="16200000">
          <a:off x="1341668" y="882478"/>
          <a:ext cx="388108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388108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26019" y="893050"/>
        <a:ext cx="19405" cy="19405"/>
      </dsp:txXfrm>
    </dsp:sp>
    <dsp:sp modelId="{33E9B7C6-0F47-8B47-8225-50B3CEE18F8B}">
      <dsp:nvSpPr>
        <dsp:cNvPr id="0" name=""/>
        <dsp:cNvSpPr/>
      </dsp:nvSpPr>
      <dsp:spPr>
        <a:xfrm>
          <a:off x="1161767" y="16772"/>
          <a:ext cx="747909" cy="6919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Kemen-kes</a:t>
          </a:r>
          <a:endParaRPr lang="en-US" sz="1200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271296" y="118102"/>
        <a:ext cx="528851" cy="489265"/>
      </dsp:txXfrm>
    </dsp:sp>
    <dsp:sp modelId="{724E977E-DDEE-3F48-B345-D939F3C9B37C}">
      <dsp:nvSpPr>
        <dsp:cNvPr id="0" name=""/>
        <dsp:cNvSpPr/>
      </dsp:nvSpPr>
      <dsp:spPr>
        <a:xfrm rot="18900000">
          <a:off x="1831286" y="1058303"/>
          <a:ext cx="33131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331312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988660" y="1070295"/>
        <a:ext cx="16565" cy="16565"/>
      </dsp:txXfrm>
    </dsp:sp>
    <dsp:sp modelId="{4DCA187E-92C8-8643-8757-9C83D1ABFE1B}">
      <dsp:nvSpPr>
        <dsp:cNvPr id="0" name=""/>
        <dsp:cNvSpPr/>
      </dsp:nvSpPr>
      <dsp:spPr>
        <a:xfrm>
          <a:off x="1994077" y="361526"/>
          <a:ext cx="747909" cy="6919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PUPR</a:t>
          </a:r>
        </a:p>
      </dsp:txBody>
      <dsp:txXfrm>
        <a:off x="2103606" y="462856"/>
        <a:ext cx="528851" cy="489265"/>
      </dsp:txXfrm>
    </dsp:sp>
    <dsp:sp modelId="{B215AC2C-8CCF-B143-950C-A00352509207}">
      <dsp:nvSpPr>
        <dsp:cNvPr id="0" name=""/>
        <dsp:cNvSpPr/>
      </dsp:nvSpPr>
      <dsp:spPr>
        <a:xfrm>
          <a:off x="2082029" y="1519524"/>
          <a:ext cx="25680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256802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204009" y="1533378"/>
        <a:ext cx="12840" cy="12840"/>
      </dsp:txXfrm>
    </dsp:sp>
    <dsp:sp modelId="{96E51754-E3BC-ED48-A3F8-8803158D2DC5}">
      <dsp:nvSpPr>
        <dsp:cNvPr id="0" name=""/>
        <dsp:cNvSpPr/>
      </dsp:nvSpPr>
      <dsp:spPr>
        <a:xfrm>
          <a:off x="2338831" y="1193836"/>
          <a:ext cx="747909" cy="6919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Pemda</a:t>
          </a:r>
          <a:endParaRPr lang="en-US" sz="1200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448360" y="1295166"/>
        <a:ext cx="528851" cy="489265"/>
      </dsp:txXfrm>
    </dsp:sp>
    <dsp:sp modelId="{AC5E14A9-74AE-7841-8DDD-94DB5E9B1233}">
      <dsp:nvSpPr>
        <dsp:cNvPr id="0" name=""/>
        <dsp:cNvSpPr/>
      </dsp:nvSpPr>
      <dsp:spPr>
        <a:xfrm rot="2700000">
          <a:off x="1831286" y="1980744"/>
          <a:ext cx="33131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331312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988660" y="1992736"/>
        <a:ext cx="16565" cy="16565"/>
      </dsp:txXfrm>
    </dsp:sp>
    <dsp:sp modelId="{674FBF22-7713-E040-B0A9-5A18A02B25F2}">
      <dsp:nvSpPr>
        <dsp:cNvPr id="0" name=""/>
        <dsp:cNvSpPr/>
      </dsp:nvSpPr>
      <dsp:spPr>
        <a:xfrm>
          <a:off x="1994077" y="2026145"/>
          <a:ext cx="747909" cy="6919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Kemen-dagri</a:t>
          </a:r>
          <a:endParaRPr lang="en-US" sz="1200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103606" y="2127475"/>
        <a:ext cx="528851" cy="489265"/>
      </dsp:txXfrm>
    </dsp:sp>
    <dsp:sp modelId="{F3A68E95-ED55-3E4C-91DC-5C3B42531398}">
      <dsp:nvSpPr>
        <dsp:cNvPr id="0" name=""/>
        <dsp:cNvSpPr/>
      </dsp:nvSpPr>
      <dsp:spPr>
        <a:xfrm rot="5400000">
          <a:off x="1341668" y="2156570"/>
          <a:ext cx="388108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388108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26019" y="2167142"/>
        <a:ext cx="19405" cy="19405"/>
      </dsp:txXfrm>
    </dsp:sp>
    <dsp:sp modelId="{53271DC2-C3C9-E141-8044-EF7C4ABD93E0}">
      <dsp:nvSpPr>
        <dsp:cNvPr id="0" name=""/>
        <dsp:cNvSpPr/>
      </dsp:nvSpPr>
      <dsp:spPr>
        <a:xfrm>
          <a:off x="1121421" y="2370899"/>
          <a:ext cx="828601" cy="6919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Kelautan</a:t>
          </a:r>
          <a:r>
            <a:rPr lang="en-US" sz="1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&amp; </a:t>
          </a: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Perikanan</a:t>
          </a:r>
          <a:endParaRPr lang="en-US" sz="1200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242767" y="2472229"/>
        <a:ext cx="585909" cy="489265"/>
      </dsp:txXfrm>
    </dsp:sp>
    <dsp:sp modelId="{B1DE20F8-3EE4-1241-8DDB-1AC05CF3C24C}">
      <dsp:nvSpPr>
        <dsp:cNvPr id="0" name=""/>
        <dsp:cNvSpPr/>
      </dsp:nvSpPr>
      <dsp:spPr>
        <a:xfrm rot="8100000">
          <a:off x="908846" y="1980744"/>
          <a:ext cx="33131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331312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1066219" y="1992736"/>
        <a:ext cx="16565" cy="16565"/>
      </dsp:txXfrm>
    </dsp:sp>
    <dsp:sp modelId="{16C584E7-BB27-4148-BD90-C104ABC8E47B}">
      <dsp:nvSpPr>
        <dsp:cNvPr id="0" name=""/>
        <dsp:cNvSpPr/>
      </dsp:nvSpPr>
      <dsp:spPr>
        <a:xfrm>
          <a:off x="329458" y="2026145"/>
          <a:ext cx="747909" cy="6919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ESDM</a:t>
          </a:r>
        </a:p>
      </dsp:txBody>
      <dsp:txXfrm>
        <a:off x="438987" y="2127475"/>
        <a:ext cx="528851" cy="489265"/>
      </dsp:txXfrm>
    </dsp:sp>
    <dsp:sp modelId="{45FCD29A-0572-F14E-AF7E-FA79906F7C5C}">
      <dsp:nvSpPr>
        <dsp:cNvPr id="0" name=""/>
        <dsp:cNvSpPr/>
      </dsp:nvSpPr>
      <dsp:spPr>
        <a:xfrm rot="10800000">
          <a:off x="732613" y="1519524"/>
          <a:ext cx="25680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256802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854594" y="1533378"/>
        <a:ext cx="12840" cy="12840"/>
      </dsp:txXfrm>
    </dsp:sp>
    <dsp:sp modelId="{98873D58-0F01-6C4F-910B-598CAF1FF7A3}">
      <dsp:nvSpPr>
        <dsp:cNvPr id="0" name=""/>
        <dsp:cNvSpPr/>
      </dsp:nvSpPr>
      <dsp:spPr>
        <a:xfrm>
          <a:off x="-15295" y="1193836"/>
          <a:ext cx="747909" cy="6919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Donor/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Swasta</a:t>
          </a:r>
          <a:endParaRPr lang="en-US" sz="1200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94234" y="1295166"/>
        <a:ext cx="528851" cy="489265"/>
      </dsp:txXfrm>
    </dsp:sp>
    <dsp:sp modelId="{38DB218C-B262-5142-B45B-4C48A68E877F}">
      <dsp:nvSpPr>
        <dsp:cNvPr id="0" name=""/>
        <dsp:cNvSpPr/>
      </dsp:nvSpPr>
      <dsp:spPr>
        <a:xfrm rot="13500000">
          <a:off x="908846" y="1058303"/>
          <a:ext cx="331312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331312" y="2027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1066219" y="1070295"/>
        <a:ext cx="16565" cy="16565"/>
      </dsp:txXfrm>
    </dsp:sp>
    <dsp:sp modelId="{10B91052-16FE-7C41-84FC-491EF7D00849}">
      <dsp:nvSpPr>
        <dsp:cNvPr id="0" name=""/>
        <dsp:cNvSpPr/>
      </dsp:nvSpPr>
      <dsp:spPr>
        <a:xfrm>
          <a:off x="329458" y="361526"/>
          <a:ext cx="747909" cy="6919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Kemen</a:t>
          </a:r>
          <a:r>
            <a:rPr lang="en-US" sz="1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-des</a:t>
          </a:r>
        </a:p>
      </dsp:txBody>
      <dsp:txXfrm>
        <a:off x="438987" y="462856"/>
        <a:ext cx="528851" cy="489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EE0C-33C3-42C5-BA19-6D40D882ED91}">
      <dsp:nvSpPr>
        <dsp:cNvPr id="0" name=""/>
        <dsp:cNvSpPr/>
      </dsp:nvSpPr>
      <dsp:spPr>
        <a:xfrm>
          <a:off x="566425" y="203886"/>
          <a:ext cx="1380290" cy="143801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CSR</a:t>
          </a:r>
          <a:endParaRPr lang="en-GB" sz="1200" kern="1200" dirty="0"/>
        </a:p>
      </dsp:txBody>
      <dsp:txXfrm>
        <a:off x="1286477" y="445609"/>
        <a:ext cx="443664" cy="308145"/>
      </dsp:txXfrm>
    </dsp:sp>
    <dsp:sp modelId="{5098FBD5-5F74-4E91-8A04-A3300AA07CCC}">
      <dsp:nvSpPr>
        <dsp:cNvPr id="0" name=""/>
        <dsp:cNvSpPr/>
      </dsp:nvSpPr>
      <dsp:spPr>
        <a:xfrm>
          <a:off x="466013" y="161443"/>
          <a:ext cx="1608693" cy="160869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KPBU</a:t>
          </a:r>
          <a:endParaRPr lang="en-GB" sz="1200" kern="1200" dirty="0"/>
        </a:p>
      </dsp:txBody>
      <dsp:txXfrm>
        <a:off x="1502088" y="896463"/>
        <a:ext cx="478777" cy="383022"/>
      </dsp:txXfrm>
    </dsp:sp>
    <dsp:sp modelId="{0EFE1917-987D-4C5C-8440-BA73AB6BFE37}">
      <dsp:nvSpPr>
        <dsp:cNvPr id="0" name=""/>
        <dsp:cNvSpPr/>
      </dsp:nvSpPr>
      <dsp:spPr>
        <a:xfrm>
          <a:off x="279792" y="187872"/>
          <a:ext cx="1908360" cy="160869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Dana perbankan</a:t>
          </a:r>
          <a:endParaRPr lang="en-GB" sz="1100" kern="1200" dirty="0"/>
        </a:p>
      </dsp:txBody>
      <dsp:txXfrm>
        <a:off x="961350" y="1317787"/>
        <a:ext cx="545245" cy="421324"/>
      </dsp:txXfrm>
    </dsp:sp>
    <dsp:sp modelId="{DBF2113F-0649-404E-B57D-40D66BB69CDE}">
      <dsp:nvSpPr>
        <dsp:cNvPr id="0" name=""/>
        <dsp:cNvSpPr/>
      </dsp:nvSpPr>
      <dsp:spPr>
        <a:xfrm>
          <a:off x="393239" y="161443"/>
          <a:ext cx="1608693" cy="160869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Internal PDAM</a:t>
          </a:r>
          <a:endParaRPr lang="en-GB" sz="1100" kern="1200" dirty="0"/>
        </a:p>
      </dsp:txBody>
      <dsp:txXfrm>
        <a:off x="487079" y="896463"/>
        <a:ext cx="478777" cy="383022"/>
      </dsp:txXfrm>
    </dsp:sp>
    <dsp:sp modelId="{97E8A998-6E1C-474D-8347-F5D665FE0905}">
      <dsp:nvSpPr>
        <dsp:cNvPr id="0" name=""/>
        <dsp:cNvSpPr/>
      </dsp:nvSpPr>
      <dsp:spPr>
        <a:xfrm>
          <a:off x="407028" y="118545"/>
          <a:ext cx="1608693" cy="160869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/>
            <a:t>APBD dan DAK</a:t>
          </a:r>
          <a:endParaRPr lang="en-GB" sz="1100" kern="1200" dirty="0"/>
        </a:p>
      </dsp:txBody>
      <dsp:txXfrm>
        <a:off x="659439" y="388959"/>
        <a:ext cx="517079" cy="344719"/>
      </dsp:txXfrm>
    </dsp:sp>
    <dsp:sp modelId="{02E932B4-EDB8-4032-B0AF-E5F271C2F7D9}">
      <dsp:nvSpPr>
        <dsp:cNvPr id="0" name=""/>
        <dsp:cNvSpPr/>
      </dsp:nvSpPr>
      <dsp:spPr>
        <a:xfrm>
          <a:off x="354755" y="20666"/>
          <a:ext cx="1807864" cy="180786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6A0CF-BC5A-4BBA-8B00-8E9123D42360}">
      <dsp:nvSpPr>
        <dsp:cNvPr id="0" name=""/>
        <dsp:cNvSpPr/>
      </dsp:nvSpPr>
      <dsp:spPr>
        <a:xfrm>
          <a:off x="366538" y="61843"/>
          <a:ext cx="1807864" cy="180786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486A0B-78F7-4E98-9F00-57251F960A2A}">
      <dsp:nvSpPr>
        <dsp:cNvPr id="0" name=""/>
        <dsp:cNvSpPr/>
      </dsp:nvSpPr>
      <dsp:spPr>
        <a:xfrm>
          <a:off x="326062" y="88353"/>
          <a:ext cx="1807864" cy="180786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B2E08-08F1-4BEF-9C51-D31BC4FAA58B}">
      <dsp:nvSpPr>
        <dsp:cNvPr id="0" name=""/>
        <dsp:cNvSpPr/>
      </dsp:nvSpPr>
      <dsp:spPr>
        <a:xfrm>
          <a:off x="293542" y="61843"/>
          <a:ext cx="1807864" cy="180786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0D423-11CE-46B6-B06F-947E749B6216}">
      <dsp:nvSpPr>
        <dsp:cNvPr id="0" name=""/>
        <dsp:cNvSpPr/>
      </dsp:nvSpPr>
      <dsp:spPr>
        <a:xfrm>
          <a:off x="307518" y="18959"/>
          <a:ext cx="1807864" cy="180786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96D69-3429-4C8F-BEB7-A5EC497E48C6}">
      <dsp:nvSpPr>
        <dsp:cNvPr id="0" name=""/>
        <dsp:cNvSpPr/>
      </dsp:nvSpPr>
      <dsp:spPr>
        <a:xfrm>
          <a:off x="2453" y="295500"/>
          <a:ext cx="1946552" cy="11679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/>
            <a:t>Air Baku</a:t>
          </a:r>
        </a:p>
      </dsp:txBody>
      <dsp:txXfrm>
        <a:off x="2453" y="295500"/>
        <a:ext cx="1946552" cy="1167931"/>
      </dsp:txXfrm>
    </dsp:sp>
    <dsp:sp modelId="{C6C14421-A365-4C30-BC85-43F2B2D547BD}">
      <dsp:nvSpPr>
        <dsp:cNvPr id="0" name=""/>
        <dsp:cNvSpPr/>
      </dsp:nvSpPr>
      <dsp:spPr>
        <a:xfrm>
          <a:off x="2143661" y="295500"/>
          <a:ext cx="1946552" cy="11679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Hak</a:t>
          </a:r>
          <a:r>
            <a:rPr lang="en-ID" sz="1400" kern="1200" dirty="0"/>
            <a:t> dan </a:t>
          </a:r>
          <a:r>
            <a:rPr lang="en-ID" sz="1400" kern="1200" dirty="0" err="1"/>
            <a:t>Kewajiban</a:t>
          </a:r>
          <a:r>
            <a:rPr lang="en-ID" sz="1400" kern="1200" dirty="0"/>
            <a:t> </a:t>
          </a:r>
          <a:r>
            <a:rPr lang="en-ID" sz="1400" kern="1200" dirty="0" err="1"/>
            <a:t>Pelanggan</a:t>
          </a:r>
          <a:endParaRPr lang="en-ID" sz="1400" kern="1200" dirty="0"/>
        </a:p>
      </dsp:txBody>
      <dsp:txXfrm>
        <a:off x="2143661" y="295500"/>
        <a:ext cx="1946552" cy="1167931"/>
      </dsp:txXfrm>
    </dsp:sp>
    <dsp:sp modelId="{94D3B185-9B7C-4DE4-BD59-787984876B14}">
      <dsp:nvSpPr>
        <dsp:cNvPr id="0" name=""/>
        <dsp:cNvSpPr/>
      </dsp:nvSpPr>
      <dsp:spPr>
        <a:xfrm>
          <a:off x="4284869" y="295500"/>
          <a:ext cx="1946552" cy="11679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Kelembagaan</a:t>
          </a:r>
          <a:r>
            <a:rPr lang="en-ID" sz="1400" kern="1200" dirty="0"/>
            <a:t> </a:t>
          </a:r>
          <a:r>
            <a:rPr lang="en-ID" sz="1400" kern="1200" dirty="0" err="1"/>
            <a:t>Pengelola</a:t>
          </a:r>
          <a:r>
            <a:rPr lang="en-ID" sz="1400" kern="1200" dirty="0"/>
            <a:t> SPAM</a:t>
          </a:r>
        </a:p>
      </dsp:txBody>
      <dsp:txXfrm>
        <a:off x="4284869" y="295500"/>
        <a:ext cx="1946552" cy="1167931"/>
      </dsp:txXfrm>
    </dsp:sp>
    <dsp:sp modelId="{BC32023B-C297-4A46-B4B5-61F684F64393}">
      <dsp:nvSpPr>
        <dsp:cNvPr id="0" name=""/>
        <dsp:cNvSpPr/>
      </dsp:nvSpPr>
      <dsp:spPr>
        <a:xfrm>
          <a:off x="6426077" y="295500"/>
          <a:ext cx="1946552" cy="1167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Prinsip</a:t>
          </a:r>
          <a:r>
            <a:rPr lang="en-ID" sz="1400" kern="1200" dirty="0"/>
            <a:t> Tarif </a:t>
          </a:r>
          <a:r>
            <a:rPr lang="en-ID" sz="1400" i="1" kern="1200" dirty="0"/>
            <a:t>Full Cost Recovery </a:t>
          </a:r>
          <a:r>
            <a:rPr lang="en-ID" sz="1400" i="0" kern="1200" dirty="0"/>
            <a:t>(FCR)</a:t>
          </a:r>
          <a:endParaRPr lang="en-ID" sz="1400" i="1" kern="1200" dirty="0"/>
        </a:p>
      </dsp:txBody>
      <dsp:txXfrm>
        <a:off x="6426077" y="295500"/>
        <a:ext cx="1946552" cy="1167931"/>
      </dsp:txXfrm>
    </dsp:sp>
    <dsp:sp modelId="{1279E047-36DB-4DFA-B50C-D7EDDE4D20D2}">
      <dsp:nvSpPr>
        <dsp:cNvPr id="0" name=""/>
        <dsp:cNvSpPr/>
      </dsp:nvSpPr>
      <dsp:spPr>
        <a:xfrm>
          <a:off x="2453" y="1658087"/>
          <a:ext cx="1946552" cy="11679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Pembinaan</a:t>
          </a:r>
          <a:r>
            <a:rPr lang="en-ID" sz="1400" kern="1200" dirty="0"/>
            <a:t> SPAM </a:t>
          </a:r>
          <a:r>
            <a:rPr lang="en-ID" sz="1400" kern="1200" dirty="0" err="1"/>
            <a:t>Berbasis</a:t>
          </a:r>
          <a:r>
            <a:rPr lang="en-ID" sz="1400" kern="1200" dirty="0"/>
            <a:t> Masyarakat dan </a:t>
          </a:r>
          <a:r>
            <a:rPr lang="en-ID" sz="1400" kern="1200" dirty="0" err="1"/>
            <a:t>Individu</a:t>
          </a:r>
          <a:endParaRPr lang="en-ID" sz="1400" kern="1200" dirty="0"/>
        </a:p>
      </dsp:txBody>
      <dsp:txXfrm>
        <a:off x="2453" y="1658087"/>
        <a:ext cx="1946552" cy="1167931"/>
      </dsp:txXfrm>
    </dsp:sp>
    <dsp:sp modelId="{42D7B30A-E868-46DF-9963-31D15D46E6FA}">
      <dsp:nvSpPr>
        <dsp:cNvPr id="0" name=""/>
        <dsp:cNvSpPr/>
      </dsp:nvSpPr>
      <dsp:spPr>
        <a:xfrm>
          <a:off x="2143661" y="1658087"/>
          <a:ext cx="1946552" cy="11679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/>
            <a:t>AMDK dan SPAM </a:t>
          </a:r>
          <a:r>
            <a:rPr lang="en-ID" sz="1400" kern="1200" dirty="0" err="1"/>
            <a:t>dalam</a:t>
          </a:r>
          <a:r>
            <a:rPr lang="en-ID" sz="1400" kern="1200" dirty="0"/>
            <a:t> Kawasan </a:t>
          </a:r>
          <a:r>
            <a:rPr lang="en-ID" sz="1400" kern="1200" dirty="0" err="1"/>
            <a:t>Industri</a:t>
          </a:r>
          <a:endParaRPr lang="en-ID" sz="1400" kern="1200" dirty="0"/>
        </a:p>
      </dsp:txBody>
      <dsp:txXfrm>
        <a:off x="2143661" y="1658087"/>
        <a:ext cx="1946552" cy="1167931"/>
      </dsp:txXfrm>
    </dsp:sp>
    <dsp:sp modelId="{CD8A04EF-18EB-4072-9345-FF61D5394689}">
      <dsp:nvSpPr>
        <dsp:cNvPr id="0" name=""/>
        <dsp:cNvSpPr/>
      </dsp:nvSpPr>
      <dsp:spPr>
        <a:xfrm>
          <a:off x="4284869" y="1658087"/>
          <a:ext cx="1946552" cy="11679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Efisiensi</a:t>
          </a:r>
          <a:r>
            <a:rPr lang="en-ID" sz="1400" kern="1200" dirty="0"/>
            <a:t> </a:t>
          </a:r>
          <a:r>
            <a:rPr lang="en-ID" sz="1400" kern="1200" dirty="0" err="1"/>
            <a:t>Energi</a:t>
          </a:r>
          <a:r>
            <a:rPr lang="en-ID" sz="1400" kern="1200" dirty="0"/>
            <a:t> dan </a:t>
          </a:r>
          <a:r>
            <a:rPr lang="en-ID" sz="1400" kern="1200" dirty="0" err="1"/>
            <a:t>Kehilangan</a:t>
          </a:r>
          <a:r>
            <a:rPr lang="en-ID" sz="1400" kern="1200" dirty="0"/>
            <a:t> Air</a:t>
          </a:r>
        </a:p>
      </dsp:txBody>
      <dsp:txXfrm>
        <a:off x="4284869" y="1658087"/>
        <a:ext cx="1946552" cy="1167931"/>
      </dsp:txXfrm>
    </dsp:sp>
    <dsp:sp modelId="{0972B2D0-6823-4D75-A4EE-5C8694F79434}">
      <dsp:nvSpPr>
        <dsp:cNvPr id="0" name=""/>
        <dsp:cNvSpPr/>
      </dsp:nvSpPr>
      <dsp:spPr>
        <a:xfrm>
          <a:off x="6426077" y="1658087"/>
          <a:ext cx="1946552" cy="11679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Peluang</a:t>
          </a:r>
          <a:r>
            <a:rPr lang="en-ID" sz="1400" kern="1200" dirty="0"/>
            <a:t> </a:t>
          </a:r>
          <a:r>
            <a:rPr lang="en-ID" sz="1400" kern="1200" dirty="0" err="1"/>
            <a:t>Intervensi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Penguatan</a:t>
          </a:r>
          <a:r>
            <a:rPr lang="en-ID" sz="1400" kern="1200" dirty="0"/>
            <a:t> </a:t>
          </a:r>
          <a:r>
            <a:rPr lang="en-ID" sz="1400" kern="1200" dirty="0" err="1"/>
            <a:t>Kinerja</a:t>
          </a:r>
          <a:r>
            <a:rPr lang="en-ID" sz="1400" kern="1200" dirty="0"/>
            <a:t> </a:t>
          </a:r>
          <a:r>
            <a:rPr lang="en-ID" sz="1400" kern="1200" dirty="0" err="1"/>
            <a:t>Kelembagaan</a:t>
          </a:r>
          <a:r>
            <a:rPr lang="en-ID" sz="1400" kern="1200" dirty="0"/>
            <a:t> SPAM oleh </a:t>
          </a:r>
          <a:r>
            <a:rPr lang="en-ID" sz="1400" kern="1200" dirty="0" err="1"/>
            <a:t>Pemerintah</a:t>
          </a:r>
          <a:endParaRPr lang="en-ID" sz="1400" kern="1200" dirty="0"/>
        </a:p>
      </dsp:txBody>
      <dsp:txXfrm>
        <a:off x="6426077" y="1658087"/>
        <a:ext cx="1946552" cy="1167931"/>
      </dsp:txXfrm>
    </dsp:sp>
    <dsp:sp modelId="{FD7B87E6-2038-4A2E-BAF3-F3ED6F182AE2}">
      <dsp:nvSpPr>
        <dsp:cNvPr id="0" name=""/>
        <dsp:cNvSpPr/>
      </dsp:nvSpPr>
      <dsp:spPr>
        <a:xfrm>
          <a:off x="2143661" y="3020674"/>
          <a:ext cx="1946552" cy="1167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Inovasi</a:t>
          </a:r>
          <a:r>
            <a:rPr lang="en-ID" sz="1400" kern="1200" dirty="0"/>
            <a:t> </a:t>
          </a:r>
          <a:r>
            <a:rPr lang="en-ID" sz="1400" kern="1200" dirty="0" err="1"/>
            <a:t>Teknologi</a:t>
          </a:r>
          <a:endParaRPr lang="en-ID" sz="1400" kern="1200" dirty="0"/>
        </a:p>
      </dsp:txBody>
      <dsp:txXfrm>
        <a:off x="2143661" y="3020674"/>
        <a:ext cx="1946552" cy="1167931"/>
      </dsp:txXfrm>
    </dsp:sp>
    <dsp:sp modelId="{A4EC8428-5C6C-43A1-845F-CCF40A7A2128}">
      <dsp:nvSpPr>
        <dsp:cNvPr id="0" name=""/>
        <dsp:cNvSpPr/>
      </dsp:nvSpPr>
      <dsp:spPr>
        <a:xfrm>
          <a:off x="4284869" y="3020674"/>
          <a:ext cx="1946552" cy="11679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/>
            <a:t>Gerakan</a:t>
          </a:r>
          <a:r>
            <a:rPr lang="en-ID" sz="1400" kern="1200" dirty="0"/>
            <a:t> 100-0-100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Konteks</a:t>
          </a:r>
          <a:r>
            <a:rPr lang="en-ID" sz="1400" kern="1200" dirty="0"/>
            <a:t> </a:t>
          </a:r>
          <a:r>
            <a:rPr lang="en-ID" sz="1400" kern="1200" dirty="0" err="1"/>
            <a:t>Tugas</a:t>
          </a:r>
          <a:r>
            <a:rPr lang="en-ID" sz="1400" kern="1200" dirty="0"/>
            <a:t> dan </a:t>
          </a:r>
          <a:r>
            <a:rPr lang="en-ID" sz="1400" kern="1200" dirty="0" err="1"/>
            <a:t>Kewenangan</a:t>
          </a:r>
          <a:r>
            <a:rPr lang="en-ID" sz="1400" kern="1200" dirty="0"/>
            <a:t> </a:t>
          </a:r>
          <a:r>
            <a:rPr lang="en-ID" sz="1400" kern="1200" dirty="0" err="1"/>
            <a:t>Pemerintah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Mencapai</a:t>
          </a:r>
          <a:r>
            <a:rPr lang="en-ID" sz="1400" kern="1200" dirty="0"/>
            <a:t> </a:t>
          </a:r>
          <a:r>
            <a:rPr lang="en-ID" sz="1400" kern="1200" dirty="0" err="1"/>
            <a:t>Akses</a:t>
          </a:r>
          <a:r>
            <a:rPr lang="en-ID" sz="1400" kern="1200" dirty="0"/>
            <a:t> Aman Air </a:t>
          </a:r>
          <a:r>
            <a:rPr lang="en-ID" sz="1400" kern="1200" dirty="0" err="1"/>
            <a:t>Minum</a:t>
          </a:r>
          <a:endParaRPr lang="en-ID" sz="1400" kern="1200" dirty="0"/>
        </a:p>
      </dsp:txBody>
      <dsp:txXfrm>
        <a:off x="4284869" y="3020674"/>
        <a:ext cx="1946552" cy="11679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D8B0-58FD-415D-9517-05F646F1F16A}">
      <dsp:nvSpPr>
        <dsp:cNvPr id="0" name=""/>
        <dsp:cNvSpPr/>
      </dsp:nvSpPr>
      <dsp:spPr>
        <a:xfrm rot="5400000">
          <a:off x="-121640" y="123579"/>
          <a:ext cx="810935" cy="567654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/>
            <a:t>1.</a:t>
          </a:r>
        </a:p>
      </dsp:txBody>
      <dsp:txXfrm rot="-5400000">
        <a:off x="1" y="285765"/>
        <a:ext cx="567654" cy="243281"/>
      </dsp:txXfrm>
    </dsp:sp>
    <dsp:sp modelId="{4D1CCE50-B1C2-46D6-B715-710115A27ADD}">
      <dsp:nvSpPr>
        <dsp:cNvPr id="0" name=""/>
        <dsp:cNvSpPr/>
      </dsp:nvSpPr>
      <dsp:spPr>
        <a:xfrm rot="5400000">
          <a:off x="2825814" y="-2256220"/>
          <a:ext cx="527385" cy="5043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400" kern="1200" dirty="0" err="1"/>
            <a:t>Belum</a:t>
          </a:r>
          <a:r>
            <a:rPr lang="en-ID" sz="1400" kern="1200" dirty="0"/>
            <a:t> </a:t>
          </a:r>
          <a:r>
            <a:rPr lang="en-ID" sz="1400" kern="1200" dirty="0" err="1"/>
            <a:t>adanya</a:t>
          </a:r>
          <a:r>
            <a:rPr lang="en-ID" sz="1400" kern="1200" dirty="0"/>
            <a:t> </a:t>
          </a:r>
          <a:r>
            <a:rPr lang="en-ID" sz="1400" kern="1200" dirty="0" err="1"/>
            <a:t>dokumen</a:t>
          </a:r>
          <a:r>
            <a:rPr lang="en-ID" sz="1400" kern="1200" dirty="0"/>
            <a:t> yang </a:t>
          </a:r>
          <a:r>
            <a:rPr lang="en-ID" sz="1400" kern="1200" dirty="0" err="1"/>
            <a:t>menjadi</a:t>
          </a:r>
          <a:r>
            <a:rPr lang="en-ID" sz="1400" kern="1200" dirty="0"/>
            <a:t> </a:t>
          </a:r>
          <a:r>
            <a:rPr lang="en-ID" sz="1400" kern="1200" dirty="0" err="1"/>
            <a:t>panduan</a:t>
          </a:r>
          <a:r>
            <a:rPr lang="en-ID" sz="1400" kern="1200" dirty="0"/>
            <a:t> </a:t>
          </a:r>
          <a:r>
            <a:rPr lang="en-ID" sz="1400" kern="1200" dirty="0" err="1"/>
            <a:t>dalam</a:t>
          </a:r>
          <a:r>
            <a:rPr lang="en-ID" sz="1400" kern="1200" dirty="0"/>
            <a:t> </a:t>
          </a:r>
          <a:r>
            <a:rPr lang="en-ID" sz="1400" kern="1200" dirty="0" err="1"/>
            <a:t>memformulasikan</a:t>
          </a:r>
          <a:r>
            <a:rPr lang="en-ID" sz="1400" kern="1200" dirty="0"/>
            <a:t> </a:t>
          </a:r>
          <a:r>
            <a:rPr lang="en-ID" sz="1400" kern="1200" dirty="0" err="1"/>
            <a:t>bantuan</a:t>
          </a:r>
          <a:r>
            <a:rPr lang="en-ID" sz="1400" kern="1200" dirty="0"/>
            <a:t> </a:t>
          </a:r>
          <a:r>
            <a:rPr lang="en-ID" sz="1400" kern="1200" dirty="0" err="1"/>
            <a:t>ke</a:t>
          </a:r>
          <a:r>
            <a:rPr lang="en-ID" sz="1400" kern="1200" dirty="0"/>
            <a:t> </a:t>
          </a:r>
          <a:r>
            <a:rPr lang="en-ID" sz="1400" kern="1200" dirty="0" err="1"/>
            <a:t>daerah</a:t>
          </a:r>
          <a:r>
            <a:rPr lang="en-ID" sz="1400" kern="1200" dirty="0"/>
            <a:t> (</a:t>
          </a:r>
          <a:r>
            <a:rPr lang="en-ID" sz="1400" kern="1200" dirty="0" err="1"/>
            <a:t>Pemda</a:t>
          </a:r>
          <a:r>
            <a:rPr lang="en-ID" sz="1400" kern="1200" dirty="0"/>
            <a:t> dan PDAM)</a:t>
          </a:r>
        </a:p>
      </dsp:txBody>
      <dsp:txXfrm rot="-5400000">
        <a:off x="567655" y="27684"/>
        <a:ext cx="5017959" cy="475895"/>
      </dsp:txXfrm>
    </dsp:sp>
    <dsp:sp modelId="{09E847E3-7ED9-4D44-881E-92869E4A2782}">
      <dsp:nvSpPr>
        <dsp:cNvPr id="0" name=""/>
        <dsp:cNvSpPr/>
      </dsp:nvSpPr>
      <dsp:spPr>
        <a:xfrm rot="5400000">
          <a:off x="-121640" y="717630"/>
          <a:ext cx="810935" cy="567654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/>
            <a:t>2.</a:t>
          </a:r>
        </a:p>
      </dsp:txBody>
      <dsp:txXfrm rot="-5400000">
        <a:off x="1" y="879816"/>
        <a:ext cx="567654" cy="243281"/>
      </dsp:txXfrm>
    </dsp:sp>
    <dsp:sp modelId="{C0BEADC3-D6CB-4C03-84FC-4450349D70EA}">
      <dsp:nvSpPr>
        <dsp:cNvPr id="0" name=""/>
        <dsp:cNvSpPr/>
      </dsp:nvSpPr>
      <dsp:spPr>
        <a:xfrm rot="5400000">
          <a:off x="2825952" y="-1662308"/>
          <a:ext cx="527108" cy="5043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400" kern="1200" dirty="0" err="1"/>
            <a:t>Belum</a:t>
          </a:r>
          <a:r>
            <a:rPr lang="en-ID" sz="1400" kern="1200" dirty="0"/>
            <a:t> </a:t>
          </a:r>
          <a:r>
            <a:rPr lang="en-ID" sz="1400" kern="1200" dirty="0" err="1"/>
            <a:t>adanya</a:t>
          </a:r>
          <a:r>
            <a:rPr lang="en-ID" sz="1400" kern="1200" dirty="0"/>
            <a:t> </a:t>
          </a:r>
          <a:r>
            <a:rPr lang="en-ID" sz="1400" kern="1200" dirty="0" err="1"/>
            <a:t>wadah</a:t>
          </a:r>
          <a:r>
            <a:rPr lang="en-ID" sz="1400" kern="1200" dirty="0"/>
            <a:t>/</a:t>
          </a:r>
          <a:r>
            <a:rPr lang="en-ID" sz="1400" kern="1200" dirty="0" err="1"/>
            <a:t>kerangka</a:t>
          </a:r>
          <a:r>
            <a:rPr lang="en-ID" sz="1400" kern="1200" dirty="0"/>
            <a:t> yang </a:t>
          </a:r>
          <a:r>
            <a:rPr lang="en-ID" sz="1400" kern="1200" dirty="0" err="1"/>
            <a:t>dapat</a:t>
          </a:r>
          <a:r>
            <a:rPr lang="en-ID" sz="1400" kern="1200" dirty="0"/>
            <a:t> </a:t>
          </a:r>
          <a:r>
            <a:rPr lang="en-ID" sz="1400" kern="1200" dirty="0" err="1"/>
            <a:t>mengakomodasi</a:t>
          </a:r>
          <a:r>
            <a:rPr lang="en-ID" sz="1400" kern="1200" dirty="0"/>
            <a:t> </a:t>
          </a:r>
          <a:r>
            <a:rPr lang="en-ID" sz="1400" kern="1200" dirty="0" err="1"/>
            <a:t>berbagai</a:t>
          </a:r>
          <a:r>
            <a:rPr lang="en-ID" sz="1400" kern="1200" dirty="0"/>
            <a:t> </a:t>
          </a:r>
          <a:r>
            <a:rPr lang="en-ID" sz="1400" kern="1200" dirty="0" err="1"/>
            <a:t>bantuan</a:t>
          </a:r>
          <a:r>
            <a:rPr lang="en-ID" sz="1400" kern="1200" dirty="0"/>
            <a:t> </a:t>
          </a:r>
          <a:r>
            <a:rPr lang="en-ID" sz="1400" kern="1200" dirty="0" err="1"/>
            <a:t>dari</a:t>
          </a:r>
          <a:r>
            <a:rPr lang="en-ID" sz="1400" kern="1200" dirty="0"/>
            <a:t> Lembaga donor</a:t>
          </a:r>
        </a:p>
      </dsp:txBody>
      <dsp:txXfrm rot="-5400000">
        <a:off x="567655" y="621720"/>
        <a:ext cx="5017973" cy="475646"/>
      </dsp:txXfrm>
    </dsp:sp>
    <dsp:sp modelId="{AE5D46F8-71F7-4DA9-9000-B5A5DA8E6238}">
      <dsp:nvSpPr>
        <dsp:cNvPr id="0" name=""/>
        <dsp:cNvSpPr/>
      </dsp:nvSpPr>
      <dsp:spPr>
        <a:xfrm rot="5400000">
          <a:off x="-121640" y="1311680"/>
          <a:ext cx="810935" cy="567654"/>
        </a:xfrm>
        <a:prstGeom prst="chevron">
          <a:avLst/>
        </a:prstGeom>
        <a:solidFill>
          <a:srgbClr val="32AEB8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/>
            <a:t>3.</a:t>
          </a:r>
        </a:p>
      </dsp:txBody>
      <dsp:txXfrm rot="-5400000">
        <a:off x="1" y="1473866"/>
        <a:ext cx="567654" cy="243281"/>
      </dsp:txXfrm>
    </dsp:sp>
    <dsp:sp modelId="{4787FFE5-E406-400F-AD8A-D45EDFBA0CF4}">
      <dsp:nvSpPr>
        <dsp:cNvPr id="0" name=""/>
        <dsp:cNvSpPr/>
      </dsp:nvSpPr>
      <dsp:spPr>
        <a:xfrm rot="5400000">
          <a:off x="2825952" y="-1068257"/>
          <a:ext cx="527108" cy="5043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400" kern="1200" dirty="0" err="1"/>
            <a:t>Setiap</a:t>
          </a:r>
          <a:r>
            <a:rPr lang="en-ID" sz="1400" kern="1200" dirty="0"/>
            <a:t> </a:t>
          </a:r>
          <a:r>
            <a:rPr lang="en-ID" sz="1400" kern="1200" dirty="0" err="1"/>
            <a:t>bantuan</a:t>
          </a:r>
          <a:r>
            <a:rPr lang="en-ID" sz="1400" kern="1200" dirty="0"/>
            <a:t> </a:t>
          </a:r>
          <a:r>
            <a:rPr lang="en-ID" sz="1400" kern="1200" dirty="0" err="1"/>
            <a:t>Pemerintah</a:t>
          </a:r>
          <a:r>
            <a:rPr lang="en-ID" sz="1400" kern="1200" dirty="0"/>
            <a:t> Pusat (APBN) </a:t>
          </a:r>
          <a:r>
            <a:rPr lang="en-ID" sz="1400" kern="1200" dirty="0" err="1"/>
            <a:t>harus</a:t>
          </a:r>
          <a:r>
            <a:rPr lang="en-ID" sz="1400" kern="1200" dirty="0"/>
            <a:t> </a:t>
          </a:r>
          <a:r>
            <a:rPr lang="en-ID" sz="1400" kern="1200" dirty="0" err="1"/>
            <a:t>mampu</a:t>
          </a:r>
          <a:r>
            <a:rPr lang="en-ID" sz="1400" kern="1200" dirty="0"/>
            <a:t> </a:t>
          </a:r>
          <a:r>
            <a:rPr lang="en-ID" sz="1400" kern="1200" dirty="0" err="1"/>
            <a:t>menjadi</a:t>
          </a:r>
          <a:r>
            <a:rPr lang="en-ID" sz="1400" kern="1200" dirty="0"/>
            <a:t> </a:t>
          </a:r>
          <a:r>
            <a:rPr lang="en-ID" sz="1400" kern="1200" dirty="0" err="1"/>
            <a:t>pengungkit</a:t>
          </a:r>
          <a:r>
            <a:rPr lang="en-ID" sz="1400" kern="1200" dirty="0"/>
            <a:t> </a:t>
          </a:r>
          <a:r>
            <a:rPr lang="en-ID" sz="1400" kern="1200" dirty="0" err="1"/>
            <a:t>peningkatan</a:t>
          </a:r>
          <a:r>
            <a:rPr lang="en-ID" sz="1400" kern="1200" dirty="0"/>
            <a:t> </a:t>
          </a:r>
          <a:r>
            <a:rPr lang="en-ID" sz="1400" kern="1200" dirty="0" err="1"/>
            <a:t>kinerja</a:t>
          </a:r>
          <a:r>
            <a:rPr lang="en-ID" sz="1400" kern="1200" dirty="0"/>
            <a:t> </a:t>
          </a:r>
          <a:r>
            <a:rPr lang="en-ID" sz="1400" kern="1200" dirty="0" err="1"/>
            <a:t>pelayanan</a:t>
          </a:r>
          <a:r>
            <a:rPr lang="en-ID" sz="1400" kern="1200" dirty="0"/>
            <a:t> air </a:t>
          </a:r>
          <a:r>
            <a:rPr lang="en-ID" sz="1400" kern="1200" dirty="0" err="1"/>
            <a:t>minum</a:t>
          </a:r>
          <a:r>
            <a:rPr lang="en-ID" sz="1400" kern="1200" dirty="0"/>
            <a:t> </a:t>
          </a:r>
          <a:r>
            <a:rPr lang="en-ID" sz="1400" kern="1200" dirty="0" err="1"/>
            <a:t>daerah</a:t>
          </a:r>
          <a:r>
            <a:rPr lang="en-ID" sz="1400" kern="1200" dirty="0"/>
            <a:t> oleh </a:t>
          </a:r>
          <a:r>
            <a:rPr lang="en-ID" sz="1400" kern="1200" dirty="0" err="1"/>
            <a:t>pemda</a:t>
          </a:r>
          <a:r>
            <a:rPr lang="en-ID" sz="1400" kern="1200" dirty="0"/>
            <a:t> dan PDAM</a:t>
          </a:r>
        </a:p>
      </dsp:txBody>
      <dsp:txXfrm rot="-5400000">
        <a:off x="567655" y="1215771"/>
        <a:ext cx="5017973" cy="4756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E1E-81F0-4AC5-B20E-0AE68CE17530}">
      <dsp:nvSpPr>
        <dsp:cNvPr id="0" name=""/>
        <dsp:cNvSpPr/>
      </dsp:nvSpPr>
      <dsp:spPr>
        <a:xfrm>
          <a:off x="0" y="100992"/>
          <a:ext cx="8846887" cy="423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/>
            <a:t>Fungsi</a:t>
          </a:r>
          <a:endParaRPr lang="en-ID" sz="1800" kern="1200" dirty="0"/>
        </a:p>
      </dsp:txBody>
      <dsp:txXfrm>
        <a:off x="20691" y="121683"/>
        <a:ext cx="8805505" cy="382473"/>
      </dsp:txXfrm>
    </dsp:sp>
    <dsp:sp modelId="{9C246ADD-85E0-489F-8378-87410ACC7B51}">
      <dsp:nvSpPr>
        <dsp:cNvPr id="0" name=""/>
        <dsp:cNvSpPr/>
      </dsp:nvSpPr>
      <dsp:spPr>
        <a:xfrm>
          <a:off x="0" y="564141"/>
          <a:ext cx="8846887" cy="59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8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D" sz="1200" kern="1200" dirty="0"/>
            <a:t>Platform program </a:t>
          </a:r>
          <a:r>
            <a:rPr lang="en-ID" sz="1200" kern="1200" dirty="0" err="1"/>
            <a:t>Penyediaan</a:t>
          </a:r>
          <a:r>
            <a:rPr lang="en-ID" sz="1200" kern="1200" dirty="0"/>
            <a:t> Air </a:t>
          </a:r>
          <a:r>
            <a:rPr lang="en-ID" sz="1200" kern="1200" dirty="0" err="1"/>
            <a:t>Minum</a:t>
          </a:r>
          <a:r>
            <a:rPr lang="en-ID" sz="1200" kern="1200" dirty="0"/>
            <a:t> </a:t>
          </a:r>
          <a:r>
            <a:rPr lang="en-ID" sz="1200" kern="1200" dirty="0" err="1"/>
            <a:t>Perkotaan</a:t>
          </a:r>
          <a:r>
            <a:rPr lang="en-ID" sz="1200" kern="1200" dirty="0"/>
            <a:t> </a:t>
          </a:r>
          <a:r>
            <a:rPr lang="en-ID" sz="1200" kern="1200" dirty="0" err="1"/>
            <a:t>untuk</a:t>
          </a:r>
          <a:r>
            <a:rPr lang="en-ID" sz="1200" kern="1200" dirty="0"/>
            <a:t> </a:t>
          </a:r>
          <a:r>
            <a:rPr lang="en-ID" sz="1200" kern="1200" dirty="0" err="1"/>
            <a:t>mencapai</a:t>
          </a:r>
          <a:r>
            <a:rPr lang="en-ID" sz="1200" kern="1200" dirty="0"/>
            <a:t> target RPJMN dan SDGs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D" sz="1200" kern="1200" dirty="0" err="1"/>
            <a:t>Kerangka</a:t>
          </a:r>
          <a:r>
            <a:rPr lang="en-ID" sz="1200" kern="1200" dirty="0"/>
            <a:t> </a:t>
          </a:r>
          <a:r>
            <a:rPr lang="en-ID" sz="1200" kern="1200" dirty="0" err="1"/>
            <a:t>bagi</a:t>
          </a:r>
          <a:r>
            <a:rPr lang="en-ID" sz="1200" kern="1200" dirty="0"/>
            <a:t> </a:t>
          </a:r>
          <a:r>
            <a:rPr lang="en-ID" sz="1200" kern="1200" dirty="0" err="1"/>
            <a:t>Pemerintah</a:t>
          </a:r>
          <a:r>
            <a:rPr lang="en-ID" sz="1200" kern="1200" dirty="0"/>
            <a:t> Pusat dan </a:t>
          </a:r>
          <a:r>
            <a:rPr lang="en-ID" sz="1200" kern="1200" dirty="0" err="1"/>
            <a:t>daerah</a:t>
          </a:r>
          <a:r>
            <a:rPr lang="en-ID" sz="1200" kern="1200" dirty="0"/>
            <a:t> </a:t>
          </a:r>
          <a:r>
            <a:rPr lang="en-ID" sz="1200" kern="1200" dirty="0" err="1"/>
            <a:t>dalam</a:t>
          </a:r>
          <a:r>
            <a:rPr lang="en-ID" sz="1200" kern="1200" dirty="0"/>
            <a:t> </a:t>
          </a:r>
          <a:r>
            <a:rPr lang="en-ID" sz="1200" kern="1200" dirty="0" err="1"/>
            <a:t>menentukan</a:t>
          </a:r>
          <a:r>
            <a:rPr lang="en-ID" sz="1200" kern="1200" dirty="0"/>
            <a:t> </a:t>
          </a:r>
          <a:r>
            <a:rPr lang="en-ID" sz="1200" kern="1200" dirty="0" err="1"/>
            <a:t>jenis</a:t>
          </a:r>
          <a:r>
            <a:rPr lang="en-ID" sz="1200" kern="1200" dirty="0"/>
            <a:t> </a:t>
          </a:r>
          <a:r>
            <a:rPr lang="en-ID" sz="1200" kern="1200" dirty="0" err="1"/>
            <a:t>intervensi</a:t>
          </a:r>
          <a:r>
            <a:rPr lang="en-ID" sz="1200" kern="1200" dirty="0"/>
            <a:t> (software dan hardware) yang </a:t>
          </a:r>
          <a:r>
            <a:rPr lang="en-ID" sz="1200" kern="1200" dirty="0" err="1"/>
            <a:t>diperlukan</a:t>
          </a:r>
          <a:r>
            <a:rPr lang="en-ID" sz="1200" kern="1200" dirty="0"/>
            <a:t> dan </a:t>
          </a:r>
          <a:r>
            <a:rPr lang="en-ID" sz="1200" kern="1200" dirty="0" err="1"/>
            <a:t>sumber</a:t>
          </a:r>
          <a:r>
            <a:rPr lang="en-ID" sz="1200" kern="1200" dirty="0"/>
            <a:t> dana dan </a:t>
          </a:r>
          <a:r>
            <a:rPr lang="en-ID" sz="1200" kern="1200" dirty="0" err="1"/>
            <a:t>investasi</a:t>
          </a:r>
          <a:r>
            <a:rPr lang="en-ID" sz="1200" kern="1200" dirty="0"/>
            <a:t> yang </a:t>
          </a:r>
          <a:r>
            <a:rPr lang="en-ID" sz="1200" kern="1200" dirty="0" err="1"/>
            <a:t>sesuai</a:t>
          </a:r>
          <a:r>
            <a:rPr lang="en-ID" sz="1200" kern="1200" dirty="0"/>
            <a:t>, </a:t>
          </a:r>
          <a:r>
            <a:rPr lang="en-ID" sz="1200" kern="1200" dirty="0" err="1"/>
            <a:t>sejalan</a:t>
          </a:r>
          <a:r>
            <a:rPr lang="en-ID" sz="1200" kern="1200" dirty="0"/>
            <a:t> </a:t>
          </a:r>
          <a:r>
            <a:rPr lang="en-ID" sz="1200" kern="1200" dirty="0" err="1"/>
            <a:t>dengan</a:t>
          </a:r>
          <a:r>
            <a:rPr lang="en-ID" sz="1200" kern="1200" dirty="0"/>
            <a:t> </a:t>
          </a:r>
          <a:r>
            <a:rPr lang="en-ID" sz="1200" kern="1200" dirty="0" err="1"/>
            <a:t>undang-undang</a:t>
          </a:r>
          <a:r>
            <a:rPr lang="en-ID" sz="1200" kern="1200" dirty="0"/>
            <a:t> dan </a:t>
          </a:r>
          <a:r>
            <a:rPr lang="en-ID" sz="1200" kern="1200" dirty="0" err="1"/>
            <a:t>peraturan</a:t>
          </a:r>
          <a:r>
            <a:rPr lang="en-ID" sz="1200" kern="1200" dirty="0"/>
            <a:t> </a:t>
          </a:r>
          <a:r>
            <a:rPr lang="en-ID" sz="1200" kern="1200" dirty="0" err="1"/>
            <a:t>desentralisasi</a:t>
          </a:r>
          <a:endParaRPr lang="en-ID" sz="1200" kern="1200" dirty="0"/>
        </a:p>
      </dsp:txBody>
      <dsp:txXfrm>
        <a:off x="0" y="564141"/>
        <a:ext cx="8846887" cy="599731"/>
      </dsp:txXfrm>
    </dsp:sp>
    <dsp:sp modelId="{38A13C67-DA3E-4DBC-9526-6E7D44CCAEC3}">
      <dsp:nvSpPr>
        <dsp:cNvPr id="0" name=""/>
        <dsp:cNvSpPr/>
      </dsp:nvSpPr>
      <dsp:spPr>
        <a:xfrm>
          <a:off x="0" y="1261976"/>
          <a:ext cx="8846887" cy="43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 err="1"/>
            <a:t>Pendekatan</a:t>
          </a:r>
          <a:endParaRPr lang="en-ID" sz="1100" kern="1200" dirty="0"/>
        </a:p>
      </dsp:txBody>
      <dsp:txXfrm>
        <a:off x="21225" y="1283201"/>
        <a:ext cx="8804437" cy="392350"/>
      </dsp:txXfrm>
    </dsp:sp>
    <dsp:sp modelId="{92CA3D06-C29B-4312-9745-4E68D6FD3EF6}">
      <dsp:nvSpPr>
        <dsp:cNvPr id="0" name=""/>
        <dsp:cNvSpPr/>
      </dsp:nvSpPr>
      <dsp:spPr>
        <a:xfrm>
          <a:off x="0" y="1716272"/>
          <a:ext cx="8846887" cy="33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89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D" sz="1300" kern="1200" dirty="0"/>
            <a:t>Program </a:t>
          </a:r>
          <a:r>
            <a:rPr lang="en-ID" sz="1300" kern="1200" dirty="0" err="1"/>
            <a:t>dukungan</a:t>
          </a:r>
          <a:r>
            <a:rPr lang="en-ID" sz="1300" kern="1200" dirty="0"/>
            <a:t> </a:t>
          </a:r>
          <a:r>
            <a:rPr lang="en-ID" sz="1300" kern="1200" dirty="0" err="1"/>
            <a:t>berbasis</a:t>
          </a:r>
          <a:r>
            <a:rPr lang="en-ID" sz="1300" kern="1200" dirty="0"/>
            <a:t> </a:t>
          </a:r>
          <a:r>
            <a:rPr lang="en-ID" sz="1300" kern="1200" dirty="0" err="1"/>
            <a:t>insentif</a:t>
          </a:r>
          <a:r>
            <a:rPr lang="en-ID" sz="1300" kern="1200" dirty="0"/>
            <a:t> </a:t>
          </a:r>
          <a:r>
            <a:rPr lang="en-ID" sz="1300" kern="1200" dirty="0" err="1"/>
            <a:t>untuk</a:t>
          </a:r>
          <a:r>
            <a:rPr lang="en-ID" sz="1300" kern="1200" dirty="0"/>
            <a:t> </a:t>
          </a:r>
          <a:r>
            <a:rPr lang="en-ID" sz="1300" kern="1200" dirty="0" err="1"/>
            <a:t>mendorong</a:t>
          </a:r>
          <a:r>
            <a:rPr lang="en-ID" sz="1300" kern="1200" dirty="0"/>
            <a:t> </a:t>
          </a:r>
          <a:r>
            <a:rPr lang="en-ID" sz="1300" kern="1200" dirty="0" err="1"/>
            <a:t>peningkatan</a:t>
          </a:r>
          <a:r>
            <a:rPr lang="en-ID" sz="1300" kern="1200" dirty="0"/>
            <a:t> yang </a:t>
          </a:r>
          <a:r>
            <a:rPr lang="en-ID" sz="1300" kern="1200" dirty="0" err="1"/>
            <a:t>bertahap</a:t>
          </a:r>
          <a:r>
            <a:rPr lang="en-ID" sz="1300" kern="1200" dirty="0"/>
            <a:t>, </a:t>
          </a:r>
          <a:r>
            <a:rPr lang="en-ID" sz="1300" kern="1200" dirty="0" err="1"/>
            <a:t>menerus</a:t>
          </a:r>
          <a:r>
            <a:rPr lang="en-ID" sz="1300" kern="1200" dirty="0"/>
            <a:t>, dan </a:t>
          </a:r>
          <a:r>
            <a:rPr lang="en-ID" sz="1300" kern="1200" dirty="0" err="1"/>
            <a:t>berkelanjutan</a:t>
          </a:r>
          <a:endParaRPr lang="en-ID" sz="1300" kern="1200" dirty="0"/>
        </a:p>
      </dsp:txBody>
      <dsp:txXfrm>
        <a:off x="0" y="1716272"/>
        <a:ext cx="8846887" cy="333902"/>
      </dsp:txXfrm>
    </dsp:sp>
    <dsp:sp modelId="{DBCEDADD-4E75-404D-986C-B84657E7E709}">
      <dsp:nvSpPr>
        <dsp:cNvPr id="0" name=""/>
        <dsp:cNvSpPr/>
      </dsp:nvSpPr>
      <dsp:spPr>
        <a:xfrm>
          <a:off x="0" y="2113707"/>
          <a:ext cx="8846887" cy="358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kern="1200" dirty="0" err="1"/>
            <a:t>Prioritas</a:t>
          </a:r>
          <a:r>
            <a:rPr lang="en-ID" sz="1500" kern="1200" dirty="0"/>
            <a:t> </a:t>
          </a:r>
          <a:r>
            <a:rPr lang="en-ID" sz="1500" kern="1200" dirty="0" err="1"/>
            <a:t>bantuan</a:t>
          </a:r>
          <a:endParaRPr lang="en-ID" sz="1500" kern="1200" dirty="0"/>
        </a:p>
      </dsp:txBody>
      <dsp:txXfrm>
        <a:off x="17514" y="2131221"/>
        <a:ext cx="8811859" cy="323741"/>
      </dsp:txXfrm>
    </dsp:sp>
    <dsp:sp modelId="{6AAD1E1B-0C2E-4033-9ABD-8A368D1852E0}">
      <dsp:nvSpPr>
        <dsp:cNvPr id="0" name=""/>
        <dsp:cNvSpPr/>
      </dsp:nvSpPr>
      <dsp:spPr>
        <a:xfrm>
          <a:off x="0" y="2508354"/>
          <a:ext cx="8846887" cy="119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8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D" sz="1200" kern="1200" dirty="0" err="1"/>
            <a:t>Pemanfaatan</a:t>
          </a:r>
          <a:r>
            <a:rPr lang="en-ID" sz="1200" kern="1200" dirty="0"/>
            <a:t> </a:t>
          </a:r>
          <a:r>
            <a:rPr lang="en-ID" sz="1200" kern="1200" dirty="0" err="1"/>
            <a:t>sistem</a:t>
          </a:r>
          <a:r>
            <a:rPr lang="en-ID" sz="1200" kern="1200" dirty="0"/>
            <a:t> </a:t>
          </a:r>
          <a:r>
            <a:rPr lang="en-ID" sz="1200" kern="1200" dirty="0" err="1"/>
            <a:t>eksisting</a:t>
          </a:r>
          <a:r>
            <a:rPr lang="en-ID" sz="1200" kern="1200" dirty="0"/>
            <a:t> </a:t>
          </a:r>
          <a:r>
            <a:rPr lang="en-ID" sz="1200" kern="1200" dirty="0" err="1"/>
            <a:t>secara</a:t>
          </a:r>
          <a:r>
            <a:rPr lang="en-ID" sz="1200" kern="1200" dirty="0"/>
            <a:t> </a:t>
          </a:r>
          <a:r>
            <a:rPr lang="en-ID" sz="1200" kern="1200" dirty="0" err="1"/>
            <a:t>efisien</a:t>
          </a:r>
          <a:r>
            <a:rPr lang="en-ID" sz="1200" kern="1200" dirty="0"/>
            <a:t> dan </a:t>
          </a:r>
          <a:r>
            <a:rPr lang="en-ID" sz="1200" kern="1200" dirty="0" err="1"/>
            <a:t>efektif</a:t>
          </a:r>
          <a:r>
            <a:rPr lang="en-ID" sz="1200" kern="1200" dirty="0"/>
            <a:t> </a:t>
          </a:r>
          <a:r>
            <a:rPr lang="en-ID" sz="1200" kern="1200" dirty="0" err="1"/>
            <a:t>sebelum</a:t>
          </a:r>
          <a:r>
            <a:rPr lang="en-ID" sz="1200" kern="1200" dirty="0"/>
            <a:t> </a:t>
          </a:r>
          <a:r>
            <a:rPr lang="en-ID" sz="1200" kern="1200" dirty="0" err="1"/>
            <a:t>melakukan</a:t>
          </a:r>
          <a:r>
            <a:rPr lang="en-ID" sz="1200" kern="1200" dirty="0"/>
            <a:t> </a:t>
          </a:r>
          <a:r>
            <a:rPr lang="en-ID" sz="1200" kern="1200" dirty="0" err="1"/>
            <a:t>investasi</a:t>
          </a:r>
          <a:r>
            <a:rPr lang="en-ID" sz="1200" kern="1200" dirty="0"/>
            <a:t> </a:t>
          </a:r>
          <a:r>
            <a:rPr lang="en-ID" sz="1200" kern="1200" dirty="0" err="1"/>
            <a:t>untuk</a:t>
          </a:r>
          <a:r>
            <a:rPr lang="en-ID" sz="1200" kern="1200" dirty="0"/>
            <a:t> </a:t>
          </a:r>
          <a:r>
            <a:rPr lang="en-ID" sz="1200" kern="1200" dirty="0" err="1"/>
            <a:t>membangun</a:t>
          </a:r>
          <a:r>
            <a:rPr lang="en-ID" sz="1200" kern="1200" dirty="0"/>
            <a:t> </a:t>
          </a:r>
          <a:r>
            <a:rPr lang="en-ID" sz="1200" kern="1200" dirty="0" err="1"/>
            <a:t>sistem</a:t>
          </a:r>
          <a:r>
            <a:rPr lang="en-ID" sz="1200" kern="1200" dirty="0"/>
            <a:t> </a:t>
          </a:r>
          <a:r>
            <a:rPr lang="en-ID" sz="1200" kern="1200" dirty="0" err="1"/>
            <a:t>baru</a:t>
          </a:r>
          <a:endParaRPr lang="en-ID" sz="1200" kern="1200" dirty="0"/>
        </a:p>
      </dsp:txBody>
      <dsp:txXfrm>
        <a:off x="0" y="2508354"/>
        <a:ext cx="8846887" cy="119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54256-A53B-49FE-A3A4-48BD83B5F52E}">
      <dsp:nvSpPr>
        <dsp:cNvPr id="0" name=""/>
        <dsp:cNvSpPr/>
      </dsp:nvSpPr>
      <dsp:spPr>
        <a:xfrm>
          <a:off x="56097" y="668474"/>
          <a:ext cx="1420313" cy="25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Goal 6: </a:t>
          </a:r>
          <a:r>
            <a:rPr lang="id-ID" sz="1600" b="1" kern="1200" dirty="0">
              <a:latin typeface="Arial Narrow" panose="020B0606020202030204" pitchFamily="34" charset="0"/>
            </a:rPr>
            <a:t>Menjamin ketersediaan dan manajemen Air bersih serta Sanitasi yang berkelanjutan untuk semua</a:t>
          </a:r>
          <a:endParaRPr lang="en-US" sz="1600" b="1" kern="1200" dirty="0">
            <a:latin typeface="Arial Narrow" panose="020B0606020202030204" pitchFamily="34" charset="0"/>
          </a:endParaRPr>
        </a:p>
      </dsp:txBody>
      <dsp:txXfrm>
        <a:off x="56097" y="668474"/>
        <a:ext cx="1420313" cy="2509636"/>
      </dsp:txXfrm>
    </dsp:sp>
    <dsp:sp modelId="{D9B48D7A-2B60-4262-9636-4AFD0AE79EA5}">
      <dsp:nvSpPr>
        <dsp:cNvPr id="0" name=""/>
        <dsp:cNvSpPr/>
      </dsp:nvSpPr>
      <dsp:spPr>
        <a:xfrm>
          <a:off x="1476410" y="318564"/>
          <a:ext cx="446372" cy="3209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07396-27B7-403C-8E8E-7AA81A4BA59B}">
      <dsp:nvSpPr>
        <dsp:cNvPr id="0" name=""/>
        <dsp:cNvSpPr/>
      </dsp:nvSpPr>
      <dsp:spPr>
        <a:xfrm>
          <a:off x="2101332" y="318564"/>
          <a:ext cx="6778752" cy="3209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Arial Narrow" panose="020B0606020202030204" pitchFamily="34" charset="0"/>
            </a:rPr>
            <a:t>Pada </a:t>
          </a:r>
          <a:r>
            <a:rPr lang="es-ES" sz="1400" kern="1200" dirty="0" err="1">
              <a:latin typeface="Arial Narrow" panose="020B0606020202030204" pitchFamily="34" charset="0"/>
            </a:rPr>
            <a:t>tahun</a:t>
          </a:r>
          <a:r>
            <a:rPr lang="es-ES" sz="1400" kern="1200" dirty="0">
              <a:latin typeface="Arial Narrow" panose="020B0606020202030204" pitchFamily="34" charset="0"/>
            </a:rPr>
            <a:t> 2030, </a:t>
          </a:r>
          <a:r>
            <a:rPr lang="es-ES" sz="1400" kern="1200" dirty="0" err="1">
              <a:latin typeface="Arial Narrow" panose="020B0606020202030204" pitchFamily="34" charset="0"/>
            </a:rPr>
            <a:t>mencapai</a:t>
          </a:r>
          <a:r>
            <a:rPr lang="es-ES" sz="1400" kern="1200" dirty="0">
              <a:latin typeface="Arial Narrow" panose="020B0606020202030204" pitchFamily="34" charset="0"/>
            </a:rPr>
            <a:t> </a:t>
          </a:r>
          <a:r>
            <a:rPr lang="es-ES" sz="1400" b="1" kern="1200" dirty="0" err="1">
              <a:latin typeface="Arial Narrow" panose="020B0606020202030204" pitchFamily="34" charset="0"/>
            </a:rPr>
            <a:t>akses</a:t>
          </a:r>
          <a:r>
            <a:rPr lang="es-ES" sz="1400" b="1" kern="1200" dirty="0">
              <a:latin typeface="Arial Narrow" panose="020B0606020202030204" pitchFamily="34" charset="0"/>
            </a:rPr>
            <a:t> universal dan </a:t>
          </a:r>
          <a:r>
            <a:rPr lang="es-ES" sz="1400" b="1" kern="1200" dirty="0" err="1">
              <a:latin typeface="Arial Narrow" panose="020B0606020202030204" pitchFamily="34" charset="0"/>
            </a:rPr>
            <a:t>merata</a:t>
          </a:r>
          <a:r>
            <a:rPr lang="es-ES" sz="1400" b="1" kern="1200" dirty="0">
              <a:latin typeface="Arial Narrow" panose="020B0606020202030204" pitchFamily="34" charset="0"/>
            </a:rPr>
            <a:t> </a:t>
          </a:r>
          <a:r>
            <a:rPr lang="es-ES" sz="1400" b="1" kern="1200" dirty="0" err="1">
              <a:latin typeface="Arial Narrow" panose="020B0606020202030204" pitchFamily="34" charset="0"/>
            </a:rPr>
            <a:t>terhadap</a:t>
          </a:r>
          <a:r>
            <a:rPr lang="es-ES" sz="1400" b="1" kern="1200" dirty="0">
              <a:latin typeface="Arial Narrow" panose="020B0606020202030204" pitchFamily="34" charset="0"/>
            </a:rPr>
            <a:t> air </a:t>
          </a:r>
          <a:r>
            <a:rPr lang="es-ES" sz="1400" b="1" kern="1200" dirty="0" err="1">
              <a:latin typeface="Arial Narrow" panose="020B0606020202030204" pitchFamily="34" charset="0"/>
            </a:rPr>
            <a:t>minum</a:t>
          </a:r>
          <a:r>
            <a:rPr lang="es-ES" sz="1400" kern="1200" dirty="0">
              <a:latin typeface="Arial Narrow" panose="020B0606020202030204" pitchFamily="34" charset="0"/>
            </a:rPr>
            <a:t> yang aman dan </a:t>
          </a:r>
          <a:r>
            <a:rPr lang="es-ES" sz="1400" kern="1200" dirty="0" err="1">
              <a:latin typeface="Arial Narrow" panose="020B0606020202030204" pitchFamily="34" charset="0"/>
            </a:rPr>
            <a:t>terjangkau</a:t>
          </a:r>
          <a:r>
            <a:rPr lang="es-ES" sz="1400" kern="1200" dirty="0">
              <a:latin typeface="Arial Narrow" panose="020B0606020202030204" pitchFamily="34" charset="0"/>
            </a:rPr>
            <a:t> </a:t>
          </a:r>
          <a:r>
            <a:rPr lang="es-ES" sz="1400" kern="1200" dirty="0" err="1">
              <a:latin typeface="Arial Narrow" panose="020B0606020202030204" pitchFamily="34" charset="0"/>
            </a:rPr>
            <a:t>bagi</a:t>
          </a:r>
          <a:r>
            <a:rPr lang="es-ES" sz="1400" kern="1200" dirty="0">
              <a:latin typeface="Arial Narrow" panose="020B0606020202030204" pitchFamily="34" charset="0"/>
            </a:rPr>
            <a:t> </a:t>
          </a:r>
          <a:r>
            <a:rPr lang="es-ES" sz="1400" kern="1200" dirty="0" err="1">
              <a:latin typeface="Arial Narrow" panose="020B0606020202030204" pitchFamily="34" charset="0"/>
            </a:rPr>
            <a:t>semua</a:t>
          </a:r>
          <a:r>
            <a:rPr lang="es-ES" sz="1400" kern="1200" dirty="0">
              <a:latin typeface="Arial Narrow" panose="020B0606020202030204" pitchFamily="34" charset="0"/>
            </a:rPr>
            <a:t>.</a:t>
          </a:r>
          <a:endParaRPr lang="en-US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err="1">
              <a:latin typeface="Arial Narrow" panose="020B0606020202030204" pitchFamily="34" charset="0"/>
            </a:rPr>
            <a:t>Pada tahun 2030, </a:t>
          </a:r>
          <a:r>
            <a:rPr lang="id-ID" sz="1400" b="1" kern="1200" dirty="0" err="1">
              <a:latin typeface="Arial Narrow" panose="020B0606020202030204" pitchFamily="34" charset="0"/>
            </a:rPr>
            <a:t>mencapai akses terhadap sanitasi dan kebersihan yang memadai </a:t>
          </a:r>
          <a:r>
            <a:rPr lang="id-ID" sz="1400" kern="1200" dirty="0" err="1">
              <a:latin typeface="Arial Narrow" panose="020B0606020202030204" pitchFamily="34" charset="0"/>
            </a:rPr>
            <a:t>dan merata bagi semua, dan </a:t>
          </a:r>
          <a:r>
            <a:rPr lang="id-ID" sz="1400" b="1" kern="1200" dirty="0" err="1">
              <a:latin typeface="Arial Narrow" panose="020B0606020202030204" pitchFamily="34" charset="0"/>
            </a:rPr>
            <a:t>menghentikan praktik buang air besar di tempat berbuka</a:t>
          </a:r>
          <a:r>
            <a:rPr lang="id-ID" sz="1400" kern="1200" dirty="0" err="1">
              <a:latin typeface="Arial Narrow" panose="020B0606020202030204" pitchFamily="34" charset="0"/>
            </a:rPr>
            <a:t>, memberikan perhatian khusus pada kebutuhan kaum perempuan, serta kelompok masyarakat rentan.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err="1">
              <a:latin typeface="Arial Narrow" panose="020B0606020202030204" pitchFamily="34" charset="0"/>
            </a:rPr>
            <a:t>Pada tahun 2030, </a:t>
          </a:r>
          <a:r>
            <a:rPr lang="id-ID" sz="1400" b="1" kern="1200" dirty="0" err="1">
              <a:latin typeface="Arial Narrow" panose="020B0606020202030204" pitchFamily="34" charset="0"/>
            </a:rPr>
            <a:t>meningkatkan kualtas air dengan mengurangi polusi</a:t>
          </a:r>
          <a:r>
            <a:rPr lang="id-ID" sz="1400" kern="1200" dirty="0" err="1">
              <a:latin typeface="Arial Narrow" panose="020B0606020202030204" pitchFamily="34" charset="0"/>
            </a:rPr>
            <a:t>, menghilangkan pembuangan, dan meminimalkan pelepasan material dan bahan kimia berbahaya</a:t>
          </a:r>
          <a:r>
            <a:rPr lang="id-ID" sz="1400" b="1" kern="1200" dirty="0" err="1">
              <a:latin typeface="Arial Narrow" panose="020B0606020202030204" pitchFamily="34" charset="0"/>
            </a:rPr>
            <a:t>, mengurangi setengah proporsi air limbah yang tidak diolah</a:t>
          </a:r>
          <a:r>
            <a:rPr lang="id-ID" sz="1400" kern="1200" dirty="0" err="1">
              <a:latin typeface="Arial Narrow" panose="020B0606020202030204" pitchFamily="34" charset="0"/>
            </a:rPr>
            <a:t>, dan secara signifikan meningkatkan daur ulang, serta penggunaan kembali barang daur ulang yang aman secara global.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err="1">
              <a:latin typeface="Arial Narrow" panose="020B0606020202030204" pitchFamily="34" charset="0"/>
            </a:rPr>
            <a:t>Pada tahun 2030, secara signifikan </a:t>
          </a:r>
          <a:r>
            <a:rPr lang="id-ID" sz="1400" b="1" kern="1200" dirty="0" err="1">
              <a:latin typeface="Arial Narrow" panose="020B0606020202030204" pitchFamily="34" charset="0"/>
            </a:rPr>
            <a:t>meningkatkan efisiensi penggunaan air </a:t>
          </a:r>
          <a:r>
            <a:rPr lang="id-ID" sz="1400" kern="1200" dirty="0" err="1">
              <a:latin typeface="Arial Narrow" panose="020B0606020202030204" pitchFamily="34" charset="0"/>
            </a:rPr>
            <a:t>di semua sektor dan menjamin penggunaan dan pasokan ai tawar yang berkelanjutan untuk mengatasi kelangkaan air dan secara signigikan mengurangi jumlah orang yang menderita akibat kelangkaan air.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err="1">
              <a:latin typeface="Arial Narrow" panose="020B0606020202030204" pitchFamily="34" charset="0"/>
            </a:rPr>
            <a:t>Pada tahun 2030, menerapkan </a:t>
          </a:r>
          <a:r>
            <a:rPr lang="id-ID" sz="1400" b="1" kern="1200" dirty="0" err="1">
              <a:latin typeface="Arial Narrow" panose="020B0606020202030204" pitchFamily="34" charset="0"/>
            </a:rPr>
            <a:t>pengelolaan sumber daya air terpadu </a:t>
          </a:r>
          <a:r>
            <a:rPr lang="id-ID" sz="1400" kern="1200" dirty="0" err="1">
              <a:latin typeface="Arial Narrow" panose="020B0606020202030204" pitchFamily="34" charset="0"/>
            </a:rPr>
            <a:t>di semua tingkatan, termasuk melalui kerjasama lintas batas yang tepat.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err="1">
              <a:latin typeface="Arial Narrow" panose="020B0606020202030204" pitchFamily="34" charset="0"/>
            </a:rPr>
            <a:t>Pada tahun 2030, </a:t>
          </a:r>
          <a:r>
            <a:rPr lang="id-ID" sz="1400" b="1" kern="1200" dirty="0" err="1">
              <a:latin typeface="Arial Narrow" panose="020B0606020202030204" pitchFamily="34" charset="0"/>
            </a:rPr>
            <a:t>melindungi dan merestorasi ekosistem </a:t>
          </a:r>
          <a:r>
            <a:rPr lang="id-ID" sz="1400" kern="1200" dirty="0" err="1">
              <a:latin typeface="Arial Narrow" panose="020B0606020202030204" pitchFamily="34" charset="0"/>
            </a:rPr>
            <a:t>terkait sumber daya air, termasuk pegunungan, hutan, lahan basah, sungai, air tanah, dan danau.</a:t>
          </a:r>
        </a:p>
      </dsp:txBody>
      <dsp:txXfrm>
        <a:off x="2101332" y="318564"/>
        <a:ext cx="6778752" cy="3209456"/>
      </dsp:txXfrm>
    </dsp:sp>
    <dsp:sp modelId="{8717CE34-CF8F-44FE-879B-BEDE3A4A09AF}">
      <dsp:nvSpPr>
        <dsp:cNvPr id="0" name=""/>
        <dsp:cNvSpPr/>
      </dsp:nvSpPr>
      <dsp:spPr>
        <a:xfrm>
          <a:off x="56097" y="3788994"/>
          <a:ext cx="1429017" cy="83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>
              <a:latin typeface="Arial Narrow" panose="020B0606020202030204" pitchFamily="34" charset="0"/>
            </a:rPr>
            <a:t>Means of Implementation</a:t>
          </a:r>
        </a:p>
      </dsp:txBody>
      <dsp:txXfrm>
        <a:off x="56097" y="3788994"/>
        <a:ext cx="1429017" cy="834914"/>
      </dsp:txXfrm>
    </dsp:sp>
    <dsp:sp modelId="{6DF1FE81-1BE5-4F21-B75D-033516BEF9DD}">
      <dsp:nvSpPr>
        <dsp:cNvPr id="0" name=""/>
        <dsp:cNvSpPr/>
      </dsp:nvSpPr>
      <dsp:spPr>
        <a:xfrm>
          <a:off x="1485114" y="3578420"/>
          <a:ext cx="446372" cy="12560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6E9FB-E42C-402C-A49C-0613407CBEAA}">
      <dsp:nvSpPr>
        <dsp:cNvPr id="0" name=""/>
        <dsp:cNvSpPr/>
      </dsp:nvSpPr>
      <dsp:spPr>
        <a:xfrm>
          <a:off x="2110036" y="3578420"/>
          <a:ext cx="6726848" cy="1256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tahun</a:t>
          </a:r>
          <a:r>
            <a:rPr lang="en-US" sz="1400" kern="1200" dirty="0">
              <a:latin typeface="Arial Narrow" panose="020B0606020202030204" pitchFamily="34" charset="0"/>
            </a:rPr>
            <a:t> 2030, </a:t>
          </a:r>
          <a:r>
            <a:rPr lang="en-US" sz="1400" kern="1200" dirty="0" err="1">
              <a:latin typeface="Arial Narrow" panose="020B0606020202030204" pitchFamily="34" charset="0"/>
            </a:rPr>
            <a:t>memperluas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kerjasama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pembangunan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kapasitas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dukungan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internasional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untuk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negara-negara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berkembang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dalam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kegiatan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program yang </a:t>
          </a:r>
          <a:r>
            <a:rPr lang="en-US" sz="1400" kern="1200" dirty="0" err="1">
              <a:latin typeface="Arial Narrow" panose="020B0606020202030204" pitchFamily="34" charset="0"/>
            </a:rPr>
            <a:t>terkait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dengan</a:t>
          </a:r>
          <a:r>
            <a:rPr lang="en-US" sz="1400" kern="1200" dirty="0">
              <a:latin typeface="Arial Narrow" panose="020B0606020202030204" pitchFamily="34" charset="0"/>
            </a:rPr>
            <a:t> air </a:t>
          </a:r>
          <a:r>
            <a:rPr lang="en-US" sz="1400" kern="1200" dirty="0" err="1">
              <a:latin typeface="Arial Narrow" panose="020B0606020202030204" pitchFamily="34" charset="0"/>
            </a:rPr>
            <a:t>bersih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sanitasi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termasuk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dalam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hal</a:t>
          </a:r>
          <a:r>
            <a:rPr lang="en-US" sz="1400" kern="1200" dirty="0">
              <a:latin typeface="Arial Narrow" panose="020B0606020202030204" pitchFamily="34" charset="0"/>
            </a:rPr>
            <a:t> water harvesting, </a:t>
          </a:r>
          <a:r>
            <a:rPr lang="en-US" sz="1400" kern="1200" dirty="0" err="1">
              <a:latin typeface="Arial Narrow" panose="020B0606020202030204" pitchFamily="34" charset="0"/>
            </a:rPr>
            <a:t>desalinasi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efisiensi</a:t>
          </a:r>
          <a:r>
            <a:rPr lang="en-US" sz="1400" kern="1200" dirty="0">
              <a:latin typeface="Arial Narrow" panose="020B0606020202030204" pitchFamily="34" charset="0"/>
            </a:rPr>
            <a:t> air, </a:t>
          </a:r>
          <a:r>
            <a:rPr lang="en-US" sz="1400" kern="1200" dirty="0" err="1">
              <a:latin typeface="Arial Narrow" panose="020B0606020202030204" pitchFamily="34" charset="0"/>
            </a:rPr>
            <a:t>pengelolaan</a:t>
          </a:r>
          <a:r>
            <a:rPr lang="en-US" sz="1400" kern="1200" dirty="0">
              <a:latin typeface="Arial Narrow" panose="020B0606020202030204" pitchFamily="34" charset="0"/>
            </a:rPr>
            <a:t> air </a:t>
          </a:r>
          <a:r>
            <a:rPr lang="en-US" sz="1400" kern="1200" dirty="0" err="1">
              <a:latin typeface="Arial Narrow" panose="020B0606020202030204" pitchFamily="34" charset="0"/>
            </a:rPr>
            <a:t>limbah</a:t>
          </a:r>
          <a:r>
            <a:rPr lang="en-US" sz="1400" kern="1200" dirty="0">
              <a:latin typeface="Arial Narrow" panose="020B0606020202030204" pitchFamily="34" charset="0"/>
            </a:rPr>
            <a:t>, </a:t>
          </a:r>
          <a:r>
            <a:rPr lang="en-US" sz="1400" kern="1200" dirty="0" err="1">
              <a:latin typeface="Arial Narrow" panose="020B0606020202030204" pitchFamily="34" charset="0"/>
            </a:rPr>
            <a:t>serta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teknologi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daur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ulang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pemanfaatan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kembali</a:t>
          </a:r>
          <a:r>
            <a:rPr lang="en-US" sz="1400" kern="1200" dirty="0">
              <a:latin typeface="Arial Narrow" panose="020B0606020202030204" pitchFamily="34" charset="0"/>
            </a:rPr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 Narrow" panose="020B0606020202030204" pitchFamily="34" charset="0"/>
            </a:rPr>
            <a:t>Pada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tahun</a:t>
          </a:r>
          <a:r>
            <a:rPr lang="en-US" sz="1400" kern="1200" dirty="0">
              <a:latin typeface="Arial Narrow" panose="020B0606020202030204" pitchFamily="34" charset="0"/>
            </a:rPr>
            <a:t> 2030, </a:t>
          </a:r>
          <a:r>
            <a:rPr lang="en-US" sz="1400" kern="1200" dirty="0" err="1">
              <a:latin typeface="Arial Narrow" panose="020B0606020202030204" pitchFamily="34" charset="0"/>
            </a:rPr>
            <a:t>mendukung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memperkuta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partisipasi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masyarakat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lokal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dalam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meningkatkan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pengelolaan</a:t>
          </a:r>
          <a:r>
            <a:rPr lang="en-US" sz="1400" kern="1200" dirty="0">
              <a:latin typeface="Arial Narrow" panose="020B0606020202030204" pitchFamily="34" charset="0"/>
            </a:rPr>
            <a:t> air </a:t>
          </a:r>
          <a:r>
            <a:rPr lang="en-US" sz="1400" kern="1200" dirty="0" err="1">
              <a:latin typeface="Arial Narrow" panose="020B0606020202030204" pitchFamily="34" charset="0"/>
            </a:rPr>
            <a:t>dan</a:t>
          </a:r>
          <a:r>
            <a:rPr lang="en-US" sz="1400" kern="1200" dirty="0">
              <a:latin typeface="Arial Narrow" panose="020B0606020202030204" pitchFamily="34" charset="0"/>
            </a:rPr>
            <a:t> </a:t>
          </a:r>
          <a:r>
            <a:rPr lang="en-US" sz="1400" kern="1200" dirty="0" err="1">
              <a:latin typeface="Arial Narrow" panose="020B0606020202030204" pitchFamily="34" charset="0"/>
            </a:rPr>
            <a:t>sanitasi</a:t>
          </a:r>
          <a:endParaRPr lang="en-US" sz="1400" kern="1200" dirty="0">
            <a:latin typeface="Arial Narrow" panose="020B0606020202030204" pitchFamily="34" charset="0"/>
          </a:endParaRPr>
        </a:p>
      </dsp:txBody>
      <dsp:txXfrm>
        <a:off x="2110036" y="3578420"/>
        <a:ext cx="6726848" cy="125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#2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#1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73D5E-C022-4B40-AEE1-97F41E1B771C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895BB-9057-4873-BB7F-533D00BDD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sic Layout">
    <p:bg>
      <p:bgPr>
        <a:solidFill>
          <a:schemeClr val="accent3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3204"/>
            <a:ext cx="9144000" cy="1604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62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2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92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2" y="4437113"/>
            <a:ext cx="1080120" cy="120013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4677140"/>
            <a:ext cx="720080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9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FFD5-8962-4D05-B6B4-77E45A5D92E4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DAD7-C6F2-4B03-A11D-89905E03E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616592-4F38-4142-A62A-388881CE0ACF}"/>
              </a:ext>
            </a:extLst>
          </p:cNvPr>
          <p:cNvSpPr txBox="1">
            <a:spLocks/>
          </p:cNvSpPr>
          <p:nvPr/>
        </p:nvSpPr>
        <p:spPr>
          <a:xfrm>
            <a:off x="195962" y="5647978"/>
            <a:ext cx="8440615" cy="51180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354" b="1" dirty="0">
                <a:latin typeface="Berlin Sans FB Demi" panose="020E0802020502020306" pitchFamily="34" charset="0"/>
              </a:rPr>
              <a:t>KEMENTERIAN PEKERJAAN UMUM DAN PERUMAHAN RAKYAT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354" b="1" dirty="0">
                <a:latin typeface="Berlin Sans FB Demi" panose="020E0802020502020306" pitchFamily="34" charset="0"/>
              </a:rPr>
              <a:t>DIREKTORAT JEND</a:t>
            </a:r>
            <a:r>
              <a:rPr lang="id-ID" altLang="ko-KR" sz="1354" b="1" dirty="0">
                <a:latin typeface="Berlin Sans FB Demi" panose="020E0802020502020306" pitchFamily="34" charset="0"/>
              </a:rPr>
              <a:t>E</a:t>
            </a:r>
            <a:r>
              <a:rPr lang="en-US" altLang="ko-KR" sz="1354" b="1" dirty="0">
                <a:latin typeface="Berlin Sans FB Demi" panose="020E0802020502020306" pitchFamily="34" charset="0"/>
              </a:rPr>
              <a:t>RAL CIPTA</a:t>
            </a:r>
            <a:r>
              <a:rPr lang="id-ID" altLang="ko-KR" sz="1354" b="1" dirty="0">
                <a:latin typeface="Berlin Sans FB Demi" panose="020E0802020502020306" pitchFamily="34" charset="0"/>
              </a:rPr>
              <a:t> </a:t>
            </a:r>
            <a:r>
              <a:rPr lang="en-US" altLang="ko-KR" sz="1354" b="1" dirty="0">
                <a:latin typeface="Berlin Sans FB Demi" panose="020E0802020502020306" pitchFamily="34" charset="0"/>
              </a:rPr>
              <a:t>KARYA</a:t>
            </a:r>
            <a:endParaRPr lang="id-ID" altLang="ko-KR" sz="1354" b="1" dirty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1354" b="1" dirty="0">
                <a:latin typeface="Berlin Sans FB Demi" panose="020E0802020502020306" pitchFamily="34" charset="0"/>
              </a:rPr>
              <a:t>DIREKTORAT PENGEMBANGAN SISTEM PENYEDIAAN AIR MINUM</a:t>
            </a:r>
          </a:p>
        </p:txBody>
      </p:sp>
      <p:pic>
        <p:nvPicPr>
          <p:cNvPr id="7" name="Picture 2" descr="D:\logo kementerian PU kecil.png">
            <a:extLst>
              <a:ext uri="{FF2B5EF4-FFF2-40B4-BE49-F238E27FC236}">
                <a16:creationId xmlns:a16="http://schemas.microsoft.com/office/drawing/2014/main" id="{2BD84D24-0B35-4EEE-8F30-2763BE8A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5" y="5467381"/>
            <a:ext cx="902821" cy="8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A9E96A-693F-489D-A937-52B13FE4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74460"/>
            <a:ext cx="9144000" cy="1209325"/>
          </a:xfrm>
        </p:spPr>
        <p:txBody>
          <a:bodyPr>
            <a:normAutofit/>
          </a:bodyPr>
          <a:lstStyle/>
          <a:p>
            <a:r>
              <a:rPr lang="en-ID" altLang="ko-KR" sz="2400" dirty="0" err="1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Kebijakan</a:t>
            </a:r>
            <a:r>
              <a:rPr lang="en-ID" altLang="ko-KR" sz="2400" dirty="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 dan </a:t>
            </a:r>
            <a:r>
              <a:rPr lang="en-ID" altLang="ko-KR" sz="2400" dirty="0" err="1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Strategi</a:t>
            </a:r>
            <a:r>
              <a:rPr lang="en-ID" altLang="ko-KR" sz="2400" dirty="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 </a:t>
            </a:r>
            <a:r>
              <a:rPr lang="en-ID" altLang="ko-KR" sz="2400" dirty="0" err="1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Penyelenggaraan</a:t>
            </a:r>
            <a:r>
              <a:rPr lang="en-ID" altLang="ko-KR" sz="2400" dirty="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 SPAM </a:t>
            </a:r>
            <a:r>
              <a:rPr lang="en-ID" altLang="ko-KR" sz="2400" dirty="0" err="1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serta</a:t>
            </a:r>
            <a:r>
              <a:rPr lang="en-ID" altLang="ko-KR" sz="2400" dirty="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 </a:t>
            </a:r>
            <a:r>
              <a:rPr lang="en-ID" altLang="ko-KR" sz="2400" dirty="0" err="1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Kebijakan</a:t>
            </a:r>
            <a:r>
              <a:rPr lang="en-ID" altLang="ko-KR" sz="2400" dirty="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 KPBU </a:t>
            </a:r>
            <a:r>
              <a:rPr lang="en-ID" altLang="ko-KR" sz="2400" dirty="0" err="1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Bidang</a:t>
            </a:r>
            <a:r>
              <a:rPr lang="en-ID" altLang="ko-KR" sz="2400" dirty="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 Air </a:t>
            </a:r>
            <a:r>
              <a:rPr lang="en-ID" altLang="ko-KR" sz="2400">
                <a:solidFill>
                  <a:schemeClr val="tx1"/>
                </a:solidFill>
                <a:latin typeface="Cooper Black" panose="0208090404030B020404" pitchFamily="18" charset="0"/>
                <a:ea typeface="맑은 고딕" pitchFamily="50" charset="-127"/>
              </a:rPr>
              <a:t>Minum</a:t>
            </a:r>
            <a:endParaRPr lang="id-ID" altLang="ko-KR" sz="2400" dirty="0">
              <a:solidFill>
                <a:schemeClr val="tx1"/>
              </a:solidFill>
              <a:latin typeface="Cooper Black" panose="0208090404030B020404" pitchFamily="18" charset="0"/>
              <a:ea typeface="맑은 고딕" pitchFamily="50" charset="-127"/>
            </a:endParaRPr>
          </a:p>
        </p:txBody>
      </p:sp>
      <p:pic>
        <p:nvPicPr>
          <p:cNvPr id="10" name="Picture 12" descr="http://ciptakarya.pu.go.id/simrevisidipa/images/ck-logo.png">
            <a:extLst>
              <a:ext uri="{FF2B5EF4-FFF2-40B4-BE49-F238E27FC236}">
                <a16:creationId xmlns:a16="http://schemas.microsoft.com/office/drawing/2014/main" id="{A1964254-A6BF-42E7-A253-BD56BB5C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09" y="5290131"/>
            <a:ext cx="991446" cy="10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82ABA5-F572-4348-9268-291D792BE52E}"/>
              </a:ext>
            </a:extLst>
          </p:cNvPr>
          <p:cNvSpPr/>
          <p:nvPr/>
        </p:nvSpPr>
        <p:spPr>
          <a:xfrm>
            <a:off x="0" y="7423158"/>
            <a:ext cx="9144000" cy="83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350"/>
              </a:spcBef>
              <a:spcAft>
                <a:spcPts val="450"/>
              </a:spcAft>
              <a:defRPr/>
            </a:pPr>
            <a:r>
              <a:rPr lang="id-ID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Disampaikan </a:t>
            </a:r>
            <a:r>
              <a:rPr lang="en-US" sz="1477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oleh</a:t>
            </a:r>
            <a:r>
              <a:rPr lang="en-US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477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Kasubdit</a:t>
            </a:r>
            <a:r>
              <a:rPr lang="en-US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477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Perencanaan</a:t>
            </a:r>
            <a:r>
              <a:rPr lang="en-US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477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Teknis</a:t>
            </a:r>
            <a:r>
              <a:rPr lang="en-US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</a:p>
          <a:p>
            <a:pPr algn="ctr" fontAlgn="auto">
              <a:lnSpc>
                <a:spcPct val="80000"/>
              </a:lnSpc>
              <a:defRPr/>
            </a:pPr>
            <a:r>
              <a:rPr lang="en-US" sz="1477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Direktorat</a:t>
            </a:r>
            <a:r>
              <a:rPr lang="en-US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477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Pengembangan</a:t>
            </a:r>
            <a:r>
              <a:rPr lang="en-US" sz="1477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SPAM</a:t>
            </a:r>
          </a:p>
          <a:p>
            <a:pPr algn="ctr" fontAlgn="auto">
              <a:lnSpc>
                <a:spcPct val="80000"/>
              </a:lnSpc>
              <a:defRPr/>
            </a:pPr>
            <a:endParaRPr lang="en-US" sz="1477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 fontAlgn="auto">
              <a:lnSpc>
                <a:spcPct val="80000"/>
              </a:lnSpc>
              <a:defRPr/>
            </a:pPr>
            <a:r>
              <a:rPr lang="en-ID" sz="1108" b="1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id-ID" sz="1108" b="1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ada</a:t>
            </a:r>
            <a:r>
              <a:rPr lang="en-ID" sz="1108" b="1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acara</a:t>
            </a:r>
            <a:r>
              <a:rPr lang="en-US" sz="1108" b="1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1477" u="sng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88E1E7-9A21-4407-A398-DB7BDE11C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6274" r="-1"/>
          <a:stretch/>
        </p:blipFill>
        <p:spPr bwMode="auto">
          <a:xfrm>
            <a:off x="697881" y="4107236"/>
            <a:ext cx="1263990" cy="797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8" descr="F:\Foto Air Minum\foto IPA\IMG_7403.JPG">
            <a:extLst>
              <a:ext uri="{FF2B5EF4-FFF2-40B4-BE49-F238E27FC236}">
                <a16:creationId xmlns:a16="http://schemas.microsoft.com/office/drawing/2014/main" id="{8C7612BA-B866-4990-BDA5-F0790EA0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0157" y="4111653"/>
            <a:ext cx="1660027" cy="797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F:\Foto Air Minum\Pamsimas\Temanggung_Donorejo.jpg">
            <a:extLst>
              <a:ext uri="{FF2B5EF4-FFF2-40B4-BE49-F238E27FC236}">
                <a16:creationId xmlns:a16="http://schemas.microsoft.com/office/drawing/2014/main" id="{CBE35C03-2A1C-4B8B-9F0B-BE78AD0C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5599" y="4094289"/>
            <a:ext cx="1403132" cy="797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184" descr="D:\Meliva Rizki Aulia\TA 2015\7. Foto\3. HU-Baik.jpg">
            <a:extLst>
              <a:ext uri="{FF2B5EF4-FFF2-40B4-BE49-F238E27FC236}">
                <a16:creationId xmlns:a16="http://schemas.microsoft.com/office/drawing/2014/main" id="{8C8B9426-8DEF-4CAE-B429-1C903C5F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604" y="4103128"/>
            <a:ext cx="1435517" cy="797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0C8FC-38EC-4065-A44D-BF2E0D7A390E}"/>
              </a:ext>
            </a:extLst>
          </p:cNvPr>
          <p:cNvCxnSpPr/>
          <p:nvPr/>
        </p:nvCxnSpPr>
        <p:spPr>
          <a:xfrm>
            <a:off x="351693" y="6530883"/>
            <a:ext cx="84406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0DE596-A253-4A28-B612-39492632C5E4}"/>
              </a:ext>
            </a:extLst>
          </p:cNvPr>
          <p:cNvCxnSpPr/>
          <p:nvPr/>
        </p:nvCxnSpPr>
        <p:spPr>
          <a:xfrm>
            <a:off x="352446" y="6440301"/>
            <a:ext cx="8440615" cy="0"/>
          </a:xfrm>
          <a:prstGeom prst="line">
            <a:avLst/>
          </a:prstGeom>
          <a:ln w="57150">
            <a:solidFill>
              <a:srgbClr val="93DB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EBF1BB-FA49-4B68-8DA7-61AC56AB4D4B}"/>
              </a:ext>
            </a:extLst>
          </p:cNvPr>
          <p:cNvSpPr txBox="1"/>
          <p:nvPr/>
        </p:nvSpPr>
        <p:spPr>
          <a:xfrm>
            <a:off x="1691680" y="234888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Kementerian </a:t>
            </a:r>
            <a:r>
              <a:rPr lang="en-ID" dirty="0" err="1"/>
              <a:t>Infrastruktur</a:t>
            </a:r>
            <a:r>
              <a:rPr lang="en-ID" dirty="0"/>
              <a:t> dan </a:t>
            </a:r>
            <a:r>
              <a:rPr lang="en-ID" dirty="0" err="1"/>
              <a:t>Pengelolaan</a:t>
            </a:r>
            <a:r>
              <a:rPr lang="en-ID" dirty="0"/>
              <a:t> Air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Belanda</a:t>
            </a:r>
            <a:endParaRPr lang="en-ID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4" b="650"/>
          <a:stretch/>
        </p:blipFill>
        <p:spPr>
          <a:xfrm>
            <a:off x="0" y="0"/>
            <a:ext cx="9131444" cy="6857999"/>
          </a:xfrm>
          <a:prstGeom prst="rect">
            <a:avLst/>
          </a:prstGeom>
        </p:spPr>
      </p:pic>
      <p:sp>
        <p:nvSpPr>
          <p:cNvPr id="12" name="Trapezoid 11"/>
          <p:cNvSpPr/>
          <p:nvPr/>
        </p:nvSpPr>
        <p:spPr>
          <a:xfrm>
            <a:off x="1063354" y="0"/>
            <a:ext cx="7089299" cy="6858000"/>
          </a:xfrm>
          <a:prstGeom prst="trapezoid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1050798" y="3178677"/>
            <a:ext cx="7029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 Operasional dan Implementasi Manajemen Air</a:t>
            </a:r>
          </a:p>
          <a:p>
            <a:pPr algn="ctr"/>
            <a:endParaRPr lang="id-ID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4672" y="4787569"/>
            <a:ext cx="2412840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defTabSz="896938"/>
            <a:r>
              <a:rPr lang="id-ID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Jakarta, 28 Januari 2019</a:t>
            </a:r>
          </a:p>
        </p:txBody>
      </p:sp>
      <p:pic>
        <p:nvPicPr>
          <p:cNvPr id="24" name="Picture 3" descr="C:\Users\PPK-HIBAH\Documents\Logo PUP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371" y="258867"/>
            <a:ext cx="662672" cy="664583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366146" y="5523651"/>
            <a:ext cx="61581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96938"/>
            <a:r>
              <a:rPr lang="id-ID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Acara:</a:t>
            </a:r>
          </a:p>
          <a:p>
            <a:pPr algn="ctr" defTabSz="896938"/>
            <a:r>
              <a:rPr lang="id-ID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Lokakarya Nasional Integrated Urban Water Management </a:t>
            </a:r>
          </a:p>
          <a:p>
            <a:pPr algn="ctr" defTabSz="896938"/>
            <a:endParaRPr lang="id-ID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34AC50-8A0C-4978-BB6D-43493C619BAC}"/>
              </a:ext>
            </a:extLst>
          </p:cNvPr>
          <p:cNvSpPr/>
          <p:nvPr/>
        </p:nvSpPr>
        <p:spPr>
          <a:xfrm>
            <a:off x="953940" y="336972"/>
            <a:ext cx="4545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KEMENTERIAN PEKERJAAN UMUM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PERUMAHAN RAKYAT</a:t>
            </a:r>
            <a:endParaRPr lang="id-ID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d-ID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DIREKTORAT JENDERAL CIPTA KARYA</a:t>
            </a:r>
          </a:p>
        </p:txBody>
      </p:sp>
    </p:spTree>
    <p:extLst>
      <p:ext uri="{BB962C8B-B14F-4D97-AF65-F5344CB8AC3E}">
        <p14:creationId xmlns:p14="http://schemas.microsoft.com/office/powerpoint/2010/main" val="3113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483768" y="681312"/>
            <a:ext cx="6660232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1" y="81148"/>
            <a:ext cx="8424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Kebijakan Nasional </a:t>
            </a:r>
            <a:r>
              <a:rPr lang="id-ID" sz="2500" dirty="0">
                <a:solidFill>
                  <a:srgbClr val="10253F"/>
                </a:solidFill>
              </a:rPr>
              <a:t>Penyelenggaraan SPAM</a:t>
            </a:r>
            <a:endParaRPr lang="en-US" sz="2500" dirty="0">
              <a:solidFill>
                <a:srgbClr val="10253F"/>
              </a:solidFill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19" y="6069473"/>
            <a:ext cx="2268416" cy="311113"/>
          </a:xfrm>
        </p:spPr>
        <p:txBody>
          <a:bodyPr/>
          <a:lstStyle/>
          <a:p>
            <a:pPr algn="l" defTabSz="779125" fontAlgn="base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969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defTabSz="77912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96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DABF7A-3033-41C0-A2D6-ED3BFEECA6FE}"/>
              </a:ext>
            </a:extLst>
          </p:cNvPr>
          <p:cNvSpPr/>
          <p:nvPr/>
        </p:nvSpPr>
        <p:spPr>
          <a:xfrm>
            <a:off x="517396" y="1367045"/>
            <a:ext cx="2217525" cy="400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KEBIJAKAN NASIONAL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733CE0-43C4-463D-AADD-911F189ABB7C}"/>
              </a:ext>
            </a:extLst>
          </p:cNvPr>
          <p:cNvSpPr/>
          <p:nvPr/>
        </p:nvSpPr>
        <p:spPr>
          <a:xfrm>
            <a:off x="2756445" y="1367045"/>
            <a:ext cx="3900131" cy="400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 PENYELENGGARAAN SPAM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B651E7-BE0F-4630-A651-075507CAD356}"/>
              </a:ext>
            </a:extLst>
          </p:cNvPr>
          <p:cNvGrpSpPr/>
          <p:nvPr/>
        </p:nvGrpSpPr>
        <p:grpSpPr>
          <a:xfrm>
            <a:off x="517396" y="1851810"/>
            <a:ext cx="2217525" cy="707793"/>
            <a:chOff x="0" y="656"/>
            <a:chExt cx="3241964" cy="766776"/>
          </a:xfrm>
        </p:grpSpPr>
        <p:sp>
          <p:nvSpPr>
            <p:cNvPr id="35" name="Rectangle: Rounded Corners 10">
              <a:extLst>
                <a:ext uri="{FF2B5EF4-FFF2-40B4-BE49-F238E27FC236}">
                  <a16:creationId xmlns:a16="http://schemas.microsoft.com/office/drawing/2014/main" id="{A08500A5-9010-4669-B7FB-1C55442B781B}"/>
                </a:ext>
              </a:extLst>
            </p:cNvPr>
            <p:cNvSpPr/>
            <p:nvPr/>
          </p:nvSpPr>
          <p:spPr>
            <a:xfrm>
              <a:off x="0" y="656"/>
              <a:ext cx="3241964" cy="7667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5D59B10B-0FF3-4C3C-8140-994C70D5EC33}"/>
                </a:ext>
              </a:extLst>
            </p:cNvPr>
            <p:cNvSpPr txBox="1"/>
            <p:nvPr/>
          </p:nvSpPr>
          <p:spPr>
            <a:xfrm>
              <a:off x="37431" y="38087"/>
              <a:ext cx="3167102" cy="6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203" tIns="21102" rIns="42203" bIns="21102" numCol="1" spcCol="1270" anchor="ctr" anchorCtr="0">
              <a:noAutofit/>
            </a:bodyPr>
            <a:lstStyle/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PENYEDIAAN AIR BAKU ANDAL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BERKELANJUTAN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63EDF6-6E17-4807-BAA4-864C175BF311}"/>
              </a:ext>
            </a:extLst>
          </p:cNvPr>
          <p:cNvGrpSpPr/>
          <p:nvPr/>
        </p:nvGrpSpPr>
        <p:grpSpPr>
          <a:xfrm>
            <a:off x="2756445" y="1851810"/>
            <a:ext cx="3900132" cy="676840"/>
            <a:chOff x="3241965" y="77334"/>
            <a:chExt cx="5763492" cy="613421"/>
          </a:xfrm>
        </p:grpSpPr>
        <p:sp>
          <p:nvSpPr>
            <p:cNvPr id="38" name="Rectangle: Top Corners Rounded 13">
              <a:extLst>
                <a:ext uri="{FF2B5EF4-FFF2-40B4-BE49-F238E27FC236}">
                  <a16:creationId xmlns:a16="http://schemas.microsoft.com/office/drawing/2014/main" id="{1D23E566-3AE1-49C9-BB92-4D1C5C376493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: Top Corners Rounded 4">
              <a:extLst>
                <a:ext uri="{FF2B5EF4-FFF2-40B4-BE49-F238E27FC236}">
                  <a16:creationId xmlns:a16="http://schemas.microsoft.com/office/drawing/2014/main" id="{915C4794-747B-4326-BC4E-452155302AB6}"/>
                </a:ext>
              </a:extLst>
            </p:cNvPr>
            <p:cNvSpPr txBox="1"/>
            <p:nvPr/>
          </p:nvSpPr>
          <p:spPr>
            <a:xfrm>
              <a:off x="3241965" y="107279"/>
              <a:ext cx="5733547" cy="553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Koordinasi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intensif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rangka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menjamin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ketersediaan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air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baku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layanan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sarana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prasarana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terkait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air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baku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Menerapkan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 regional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untuk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mengatasi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keterbatasan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air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baku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897634-558B-43AA-9D6F-C38CB18B8FDA}"/>
              </a:ext>
            </a:extLst>
          </p:cNvPr>
          <p:cNvGrpSpPr/>
          <p:nvPr/>
        </p:nvGrpSpPr>
        <p:grpSpPr>
          <a:xfrm>
            <a:off x="517396" y="2561102"/>
            <a:ext cx="2217525" cy="707793"/>
            <a:chOff x="0" y="817457"/>
            <a:chExt cx="3238798" cy="766776"/>
          </a:xfrm>
        </p:grpSpPr>
        <p:sp>
          <p:nvSpPr>
            <p:cNvPr id="41" name="Rectangle: Rounded Corners 16">
              <a:extLst>
                <a:ext uri="{FF2B5EF4-FFF2-40B4-BE49-F238E27FC236}">
                  <a16:creationId xmlns:a16="http://schemas.microsoft.com/office/drawing/2014/main" id="{A85A4336-348A-4FD2-8D7B-B99B48D26C55}"/>
                </a:ext>
              </a:extLst>
            </p:cNvPr>
            <p:cNvSpPr/>
            <p:nvPr/>
          </p:nvSpPr>
          <p:spPr>
            <a:xfrm>
              <a:off x="0" y="817457"/>
              <a:ext cx="3238798" cy="7667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4">
              <a:extLst>
                <a:ext uri="{FF2B5EF4-FFF2-40B4-BE49-F238E27FC236}">
                  <a16:creationId xmlns:a16="http://schemas.microsoft.com/office/drawing/2014/main" id="{1A2F195D-6318-4EAD-9008-266BE18B1192}"/>
                </a:ext>
              </a:extLst>
            </p:cNvPr>
            <p:cNvSpPr txBox="1"/>
            <p:nvPr/>
          </p:nvSpPr>
          <p:spPr>
            <a:xfrm>
              <a:off x="37431" y="854888"/>
              <a:ext cx="3163936" cy="6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203" tIns="21102" rIns="42203" bIns="21102" numCol="1" spcCol="1270" anchor="ctr" anchorCtr="0">
              <a:noAutofit/>
            </a:bodyPr>
            <a:lstStyle/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PENINGKATAN CAKUPAN PELAYANAN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MELALUI JARINGAN PERPIPAAN DAN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BUKAN JARINGAN PERPIPAAN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TERLINDUNGI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57010E-79D4-454C-A08C-6E24D68DEDE5}"/>
              </a:ext>
            </a:extLst>
          </p:cNvPr>
          <p:cNvGrpSpPr/>
          <p:nvPr/>
        </p:nvGrpSpPr>
        <p:grpSpPr>
          <a:xfrm>
            <a:off x="2756446" y="2556293"/>
            <a:ext cx="3900133" cy="693762"/>
            <a:chOff x="3238798" y="805773"/>
            <a:chExt cx="5757864" cy="790148"/>
          </a:xfrm>
        </p:grpSpPr>
        <p:sp>
          <p:nvSpPr>
            <p:cNvPr id="44" name="Rectangle: Top Corners Rounded 19">
              <a:extLst>
                <a:ext uri="{FF2B5EF4-FFF2-40B4-BE49-F238E27FC236}">
                  <a16:creationId xmlns:a16="http://schemas.microsoft.com/office/drawing/2014/main" id="{628B05F8-7D01-4D67-828D-0C0CB4BD123B}"/>
                </a:ext>
              </a:extLst>
            </p:cNvPr>
            <p:cNvSpPr/>
            <p:nvPr/>
          </p:nvSpPr>
          <p:spPr>
            <a:xfrm rot="5400000">
              <a:off x="5722656" y="-1678085"/>
              <a:ext cx="790148" cy="575786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angle: Top Corners Rounded 4">
              <a:extLst>
                <a:ext uri="{FF2B5EF4-FFF2-40B4-BE49-F238E27FC236}">
                  <a16:creationId xmlns:a16="http://schemas.microsoft.com/office/drawing/2014/main" id="{58B51B70-4117-42B6-99E2-B678232CF264}"/>
                </a:ext>
              </a:extLst>
            </p:cNvPr>
            <p:cNvSpPr txBox="1"/>
            <p:nvPr/>
          </p:nvSpPr>
          <p:spPr>
            <a:xfrm>
              <a:off x="3238798" y="844345"/>
              <a:ext cx="5719292" cy="713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Menerapkan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berbasis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kebutuhan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cakupan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akses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melalui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jaringan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perpipaan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Mengembangkan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 BJP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terlindungi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kawasan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yang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belum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969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terlayani</a:t>
              </a:r>
              <a:r>
                <a:rPr lang="en-US" sz="969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jaringan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perpipaan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4AF3CE-72AF-4541-B3B9-7670D1820588}"/>
              </a:ext>
            </a:extLst>
          </p:cNvPr>
          <p:cNvGrpSpPr/>
          <p:nvPr/>
        </p:nvGrpSpPr>
        <p:grpSpPr>
          <a:xfrm>
            <a:off x="517396" y="3281149"/>
            <a:ext cx="2217525" cy="707793"/>
            <a:chOff x="0" y="1634259"/>
            <a:chExt cx="3241964" cy="766776"/>
          </a:xfrm>
        </p:grpSpPr>
        <p:sp>
          <p:nvSpPr>
            <p:cNvPr id="47" name="Rectangle: Rounded Corners 34">
              <a:extLst>
                <a:ext uri="{FF2B5EF4-FFF2-40B4-BE49-F238E27FC236}">
                  <a16:creationId xmlns:a16="http://schemas.microsoft.com/office/drawing/2014/main" id="{D7A2EC3C-2AFD-4683-B157-99DFE04A340A}"/>
                </a:ext>
              </a:extLst>
            </p:cNvPr>
            <p:cNvSpPr/>
            <p:nvPr/>
          </p:nvSpPr>
          <p:spPr>
            <a:xfrm>
              <a:off x="0" y="1634259"/>
              <a:ext cx="3241964" cy="7667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DD1995FE-2E87-4F95-8F56-763D05BD1E0E}"/>
                </a:ext>
              </a:extLst>
            </p:cNvPr>
            <p:cNvSpPr txBox="1"/>
            <p:nvPr/>
          </p:nvSpPr>
          <p:spPr>
            <a:xfrm>
              <a:off x="37431" y="1671690"/>
              <a:ext cx="3167102" cy="6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203" tIns="21102" rIns="42203" bIns="21102" numCol="1" spcCol="1270" anchor="ctr" anchorCtr="0">
              <a:noAutofit/>
            </a:bodyPr>
            <a:lstStyle/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PEMENUHAN STANDAR KUALITAS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AIR MINUM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B1AEFA-4BB2-4361-83F9-8AFD013ED366}"/>
              </a:ext>
            </a:extLst>
          </p:cNvPr>
          <p:cNvGrpSpPr/>
          <p:nvPr/>
        </p:nvGrpSpPr>
        <p:grpSpPr>
          <a:xfrm>
            <a:off x="517396" y="4001441"/>
            <a:ext cx="2217525" cy="707793"/>
            <a:chOff x="0" y="2439374"/>
            <a:chExt cx="3241964" cy="766776"/>
          </a:xfrm>
        </p:grpSpPr>
        <p:sp>
          <p:nvSpPr>
            <p:cNvPr id="50" name="Rectangle: Rounded Corners 32">
              <a:extLst>
                <a:ext uri="{FF2B5EF4-FFF2-40B4-BE49-F238E27FC236}">
                  <a16:creationId xmlns:a16="http://schemas.microsoft.com/office/drawing/2014/main" id="{D53CBA2D-7B0A-4C4E-80C8-17ACE6A32F39}"/>
                </a:ext>
              </a:extLst>
            </p:cNvPr>
            <p:cNvSpPr/>
            <p:nvPr/>
          </p:nvSpPr>
          <p:spPr>
            <a:xfrm>
              <a:off x="0" y="2439374"/>
              <a:ext cx="3241964" cy="7667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: Rounded Corners 6">
              <a:extLst>
                <a:ext uri="{FF2B5EF4-FFF2-40B4-BE49-F238E27FC236}">
                  <a16:creationId xmlns:a16="http://schemas.microsoft.com/office/drawing/2014/main" id="{44077A0D-7B0B-42A7-AD5E-F24BFA6E6AA1}"/>
                </a:ext>
              </a:extLst>
            </p:cNvPr>
            <p:cNvSpPr txBox="1"/>
            <p:nvPr/>
          </p:nvSpPr>
          <p:spPr>
            <a:xfrm>
              <a:off x="37431" y="2476805"/>
              <a:ext cx="3167102" cy="6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203" tIns="21102" rIns="42203" bIns="21102" numCol="1" spcCol="1270" anchor="ctr" anchorCtr="0">
              <a:noAutofit/>
            </a:bodyPr>
            <a:lstStyle/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PENINGKATAN KAPASITAS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 SPAM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D57039C-F702-46D6-B4EC-1558C2FDEB04}"/>
              </a:ext>
            </a:extLst>
          </p:cNvPr>
          <p:cNvGrpSpPr/>
          <p:nvPr/>
        </p:nvGrpSpPr>
        <p:grpSpPr>
          <a:xfrm>
            <a:off x="517396" y="4721732"/>
            <a:ext cx="2217525" cy="707793"/>
            <a:chOff x="0" y="3244490"/>
            <a:chExt cx="3241964" cy="766776"/>
          </a:xfrm>
        </p:grpSpPr>
        <p:sp>
          <p:nvSpPr>
            <p:cNvPr id="53" name="Rectangle: Rounded Corners 30">
              <a:extLst>
                <a:ext uri="{FF2B5EF4-FFF2-40B4-BE49-F238E27FC236}">
                  <a16:creationId xmlns:a16="http://schemas.microsoft.com/office/drawing/2014/main" id="{2C1B189F-7FCD-48E9-B6CA-569964656D84}"/>
                </a:ext>
              </a:extLst>
            </p:cNvPr>
            <p:cNvSpPr/>
            <p:nvPr/>
          </p:nvSpPr>
          <p:spPr>
            <a:xfrm>
              <a:off x="0" y="3244490"/>
              <a:ext cx="3241964" cy="7667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: Rounded Corners 8">
              <a:extLst>
                <a:ext uri="{FF2B5EF4-FFF2-40B4-BE49-F238E27FC236}">
                  <a16:creationId xmlns:a16="http://schemas.microsoft.com/office/drawing/2014/main" id="{414D9485-CDEB-4620-BA8A-015BE109A4C6}"/>
                </a:ext>
              </a:extLst>
            </p:cNvPr>
            <p:cNvSpPr txBox="1"/>
            <p:nvPr/>
          </p:nvSpPr>
          <p:spPr>
            <a:xfrm>
              <a:off x="37431" y="3281921"/>
              <a:ext cx="3167102" cy="6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203" tIns="21102" rIns="42203" bIns="21102" numCol="1" spcCol="1270" anchor="ctr" anchorCtr="0">
              <a:noAutofit/>
            </a:bodyPr>
            <a:lstStyle/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PENGEMBANGAN DAN PENERAPAN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NSPK TERMASUK DALAM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 PERAN MASYARAKAT DAN BADAN USAHA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7D4B69-96AA-4880-8CBA-A8873DD3B4A3}"/>
              </a:ext>
            </a:extLst>
          </p:cNvPr>
          <p:cNvGrpSpPr/>
          <p:nvPr/>
        </p:nvGrpSpPr>
        <p:grpSpPr>
          <a:xfrm>
            <a:off x="517396" y="5435531"/>
            <a:ext cx="2217525" cy="812219"/>
            <a:chOff x="0" y="4153661"/>
            <a:chExt cx="3238798" cy="766776"/>
          </a:xfrm>
        </p:grpSpPr>
        <p:sp>
          <p:nvSpPr>
            <p:cNvPr id="56" name="Rectangle: Rounded Corners 28">
              <a:extLst>
                <a:ext uri="{FF2B5EF4-FFF2-40B4-BE49-F238E27FC236}">
                  <a16:creationId xmlns:a16="http://schemas.microsoft.com/office/drawing/2014/main" id="{8B01C330-4ECB-4E1E-9984-9BD7AE671732}"/>
                </a:ext>
              </a:extLst>
            </p:cNvPr>
            <p:cNvSpPr/>
            <p:nvPr/>
          </p:nvSpPr>
          <p:spPr>
            <a:xfrm>
              <a:off x="0" y="4153661"/>
              <a:ext cx="3238798" cy="7667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10">
              <a:extLst>
                <a:ext uri="{FF2B5EF4-FFF2-40B4-BE49-F238E27FC236}">
                  <a16:creationId xmlns:a16="http://schemas.microsoft.com/office/drawing/2014/main" id="{B0E9FA18-DD3E-4CC4-B277-1D286D22CA14}"/>
                </a:ext>
              </a:extLst>
            </p:cNvPr>
            <p:cNvSpPr txBox="1"/>
            <p:nvPr/>
          </p:nvSpPr>
          <p:spPr>
            <a:xfrm>
              <a:off x="37431" y="4191092"/>
              <a:ext cx="3163936" cy="6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203" tIns="21102" rIns="42203" bIns="21102" numCol="1" spcCol="1270" anchor="ctr" anchorCtr="0">
              <a:noAutofit/>
            </a:bodyPr>
            <a:lstStyle/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PENINGKATAN KEMAMPUAN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PENDANAAN DAN PENGUATAN PERAN &amp;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KOMITMEN </a:t>
              </a:r>
              <a:r>
                <a:rPr lang="en-US" sz="9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STAKEHOLDER </a:t>
              </a: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TERKAIT</a:t>
              </a:r>
            </a:p>
            <a:p>
              <a:pPr defTabSz="492382">
                <a:lnSpc>
                  <a:spcPct val="90000"/>
                </a:lnSpc>
                <a:spcBef>
                  <a:spcPct val="0"/>
                </a:spcBef>
              </a:pPr>
              <a:r>
                <a: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PENDANAAN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ED04DDD-E660-4F81-8D4D-D7F99A1DDFDA}"/>
              </a:ext>
            </a:extLst>
          </p:cNvPr>
          <p:cNvGrpSpPr/>
          <p:nvPr/>
        </p:nvGrpSpPr>
        <p:grpSpPr>
          <a:xfrm>
            <a:off x="2756447" y="3299773"/>
            <a:ext cx="3900132" cy="684434"/>
            <a:chOff x="3241965" y="1710937"/>
            <a:chExt cx="5763492" cy="613421"/>
          </a:xfrm>
        </p:grpSpPr>
        <p:sp>
          <p:nvSpPr>
            <p:cNvPr id="59" name="Rectangle: Top Corners Rounded 37">
              <a:extLst>
                <a:ext uri="{FF2B5EF4-FFF2-40B4-BE49-F238E27FC236}">
                  <a16:creationId xmlns:a16="http://schemas.microsoft.com/office/drawing/2014/main" id="{C9D82395-B84E-4EB3-83E8-A6D178553F7F}"/>
                </a:ext>
              </a:extLst>
            </p:cNvPr>
            <p:cNvSpPr/>
            <p:nvPr/>
          </p:nvSpPr>
          <p:spPr>
            <a:xfrm rot="5400000">
              <a:off x="5817000" y="-864098"/>
              <a:ext cx="613421" cy="5763492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: Top Corners Rounded 4">
              <a:extLst>
                <a:ext uri="{FF2B5EF4-FFF2-40B4-BE49-F238E27FC236}">
                  <a16:creationId xmlns:a16="http://schemas.microsoft.com/office/drawing/2014/main" id="{B733D05F-39F3-4939-AA52-E5CEE36E67A6}"/>
                </a:ext>
              </a:extLst>
            </p:cNvPr>
            <p:cNvSpPr txBox="1"/>
            <p:nvPr/>
          </p:nvSpPr>
          <p:spPr>
            <a:xfrm>
              <a:off x="3241965" y="1740882"/>
              <a:ext cx="5733547" cy="553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tata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laksana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pengawasan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kualitas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air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minum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Pembangunan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inovasi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teknologi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untuk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mendukung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pemenuhan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4K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C167BF9-EE1D-4446-B01B-F396D14231D9}"/>
              </a:ext>
            </a:extLst>
          </p:cNvPr>
          <p:cNvGrpSpPr/>
          <p:nvPr/>
        </p:nvGrpSpPr>
        <p:grpSpPr>
          <a:xfrm>
            <a:off x="2756456" y="4001441"/>
            <a:ext cx="3900132" cy="684436"/>
            <a:chOff x="3241965" y="2516053"/>
            <a:chExt cx="5763492" cy="613421"/>
          </a:xfrm>
        </p:grpSpPr>
        <p:sp>
          <p:nvSpPr>
            <p:cNvPr id="62" name="Rectangle: Top Corners Rounded 41">
              <a:extLst>
                <a:ext uri="{FF2B5EF4-FFF2-40B4-BE49-F238E27FC236}">
                  <a16:creationId xmlns:a16="http://schemas.microsoft.com/office/drawing/2014/main" id="{858DBC1D-F000-4E1B-9136-6ABF97D4B7E6}"/>
                </a:ext>
              </a:extLst>
            </p:cNvPr>
            <p:cNvSpPr/>
            <p:nvPr/>
          </p:nvSpPr>
          <p:spPr>
            <a:xfrm rot="5400000">
              <a:off x="5817000" y="-58982"/>
              <a:ext cx="613421" cy="5763492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ctangle: Top Corners Rounded 4">
              <a:extLst>
                <a:ext uri="{FF2B5EF4-FFF2-40B4-BE49-F238E27FC236}">
                  <a16:creationId xmlns:a16="http://schemas.microsoft.com/office/drawing/2014/main" id="{50608831-708A-494A-A877-9A44167A7B5B}"/>
                </a:ext>
              </a:extLst>
            </p:cNvPr>
            <p:cNvSpPr txBox="1"/>
            <p:nvPr/>
          </p:nvSpPr>
          <p:spPr>
            <a:xfrm>
              <a:off x="3241965" y="2545998"/>
              <a:ext cx="5733547" cy="553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kapasitas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SDM di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tingkat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pusat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daerah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Memperkuat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fungsi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dinas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instansi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daerah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     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B45FCE-9880-4B4D-AC23-94CEF8DD2A2E}"/>
              </a:ext>
            </a:extLst>
          </p:cNvPr>
          <p:cNvGrpSpPr/>
          <p:nvPr/>
        </p:nvGrpSpPr>
        <p:grpSpPr>
          <a:xfrm>
            <a:off x="2756447" y="4722847"/>
            <a:ext cx="3900141" cy="669491"/>
            <a:chOff x="3241965" y="3321167"/>
            <a:chExt cx="5763492" cy="613421"/>
          </a:xfrm>
        </p:grpSpPr>
        <p:sp>
          <p:nvSpPr>
            <p:cNvPr id="65" name="Rectangle: Top Corners Rounded 44">
              <a:extLst>
                <a:ext uri="{FF2B5EF4-FFF2-40B4-BE49-F238E27FC236}">
                  <a16:creationId xmlns:a16="http://schemas.microsoft.com/office/drawing/2014/main" id="{8B610AAD-4C6B-4FF1-8349-2CA70107212C}"/>
                </a:ext>
              </a:extLst>
            </p:cNvPr>
            <p:cNvSpPr/>
            <p:nvPr/>
          </p:nvSpPr>
          <p:spPr>
            <a:xfrm rot="5400000">
              <a:off x="5817000" y="746132"/>
              <a:ext cx="613421" cy="5763492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: Top Corners Rounded 4">
              <a:extLst>
                <a:ext uri="{FF2B5EF4-FFF2-40B4-BE49-F238E27FC236}">
                  <a16:creationId xmlns:a16="http://schemas.microsoft.com/office/drawing/2014/main" id="{0777E5DB-A802-4392-8F0F-162F11A34175}"/>
                </a:ext>
              </a:extLst>
            </p:cNvPr>
            <p:cNvSpPr txBox="1"/>
            <p:nvPr/>
          </p:nvSpPr>
          <p:spPr>
            <a:xfrm>
              <a:off x="3241965" y="3351113"/>
              <a:ext cx="5733547" cy="553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Memperkuat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regulasi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rangka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100%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akses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air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minum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Memperkuat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stakeholder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termasuk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masyarakat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Badan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Usaha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554DE2-1E22-414E-BA5C-26FDEFE51F23}"/>
              </a:ext>
            </a:extLst>
          </p:cNvPr>
          <p:cNvGrpSpPr/>
          <p:nvPr/>
        </p:nvGrpSpPr>
        <p:grpSpPr>
          <a:xfrm>
            <a:off x="2756445" y="5433118"/>
            <a:ext cx="3900143" cy="835341"/>
            <a:chOff x="3238798" y="4049606"/>
            <a:chExt cx="5757864" cy="974886"/>
          </a:xfrm>
        </p:grpSpPr>
        <p:sp>
          <p:nvSpPr>
            <p:cNvPr id="68" name="Rectangle: Top Corners Rounded 47">
              <a:extLst>
                <a:ext uri="{FF2B5EF4-FFF2-40B4-BE49-F238E27FC236}">
                  <a16:creationId xmlns:a16="http://schemas.microsoft.com/office/drawing/2014/main" id="{635D4CD7-CC9A-4045-9CB2-1B7DE72B1D37}"/>
                </a:ext>
              </a:extLst>
            </p:cNvPr>
            <p:cNvSpPr/>
            <p:nvPr/>
          </p:nvSpPr>
          <p:spPr>
            <a:xfrm rot="5400000">
              <a:off x="5630287" y="1658117"/>
              <a:ext cx="974886" cy="5757864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angle: Top Corners Rounded 4">
              <a:extLst>
                <a:ext uri="{FF2B5EF4-FFF2-40B4-BE49-F238E27FC236}">
                  <a16:creationId xmlns:a16="http://schemas.microsoft.com/office/drawing/2014/main" id="{997DB73F-BD89-45B4-BD83-8DE3C3DF345C}"/>
                </a:ext>
              </a:extLst>
            </p:cNvPr>
            <p:cNvSpPr txBox="1"/>
            <p:nvPr/>
          </p:nvSpPr>
          <p:spPr>
            <a:xfrm>
              <a:off x="3238798" y="4097196"/>
              <a:ext cx="5710274" cy="879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kemampuan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pengelolaan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pendanaan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SPAM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Mengembangkan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alternatif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sumber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pembiayaan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Meningkatkan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peran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komitmen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alokasi</a:t>
              </a:r>
              <a:r>
                <a:rPr lang="en-US" sz="96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69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pendanaan</a:t>
              </a:r>
              <a:endParaRPr lang="en-US" sz="9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C038AE6-9D77-4EB1-B79A-C8203DFA0E32}"/>
              </a:ext>
            </a:extLst>
          </p:cNvPr>
          <p:cNvSpPr/>
          <p:nvPr/>
        </p:nvSpPr>
        <p:spPr>
          <a:xfrm>
            <a:off x="6688611" y="1372110"/>
            <a:ext cx="2316115" cy="400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STAKEHOLDER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8C46AC9-3A10-4B17-958F-957641A28239}"/>
              </a:ext>
            </a:extLst>
          </p:cNvPr>
          <p:cNvGrpSpPr/>
          <p:nvPr/>
        </p:nvGrpSpPr>
        <p:grpSpPr>
          <a:xfrm>
            <a:off x="6688613" y="1851810"/>
            <a:ext cx="2334308" cy="676840"/>
            <a:chOff x="3241965" y="77334"/>
            <a:chExt cx="5763492" cy="613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2" name="Rectangle: Top Corners Rounded 54">
              <a:extLst>
                <a:ext uri="{FF2B5EF4-FFF2-40B4-BE49-F238E27FC236}">
                  <a16:creationId xmlns:a16="http://schemas.microsoft.com/office/drawing/2014/main" id="{6307429F-AC07-4DFC-BA8C-888D2A02E75A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Rectangle: Top Corners Rounded 4">
              <a:extLst>
                <a:ext uri="{FF2B5EF4-FFF2-40B4-BE49-F238E27FC236}">
                  <a16:creationId xmlns:a16="http://schemas.microsoft.com/office/drawing/2014/main" id="{B9BAC275-68D6-467E-A4FC-BD5A6ED938FE}"/>
                </a:ext>
              </a:extLst>
            </p:cNvPr>
            <p:cNvSpPr txBox="1"/>
            <p:nvPr/>
          </p:nvSpPr>
          <p:spPr>
            <a:xfrm>
              <a:off x="3241965" y="107279"/>
              <a:ext cx="5763492" cy="553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PUPR (DJCK, DJSDA,BPPSPAM)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KLHK (DJPDASHL)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Pemprov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Pemkab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Pemkot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Pokmas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E67895-E411-418C-946E-C86BBCE2E955}"/>
              </a:ext>
            </a:extLst>
          </p:cNvPr>
          <p:cNvGrpSpPr/>
          <p:nvPr/>
        </p:nvGrpSpPr>
        <p:grpSpPr>
          <a:xfrm>
            <a:off x="6688613" y="2556293"/>
            <a:ext cx="2334308" cy="693762"/>
            <a:chOff x="3241965" y="77334"/>
            <a:chExt cx="5763492" cy="613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5" name="Rectangle: Top Corners Rounded 57">
              <a:extLst>
                <a:ext uri="{FF2B5EF4-FFF2-40B4-BE49-F238E27FC236}">
                  <a16:creationId xmlns:a16="http://schemas.microsoft.com/office/drawing/2014/main" id="{34007FC2-9BC3-43E1-9E38-B0C365413121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angle: Top Corners Rounded 4">
              <a:extLst>
                <a:ext uri="{FF2B5EF4-FFF2-40B4-BE49-F238E27FC236}">
                  <a16:creationId xmlns:a16="http://schemas.microsoft.com/office/drawing/2014/main" id="{4E8F34F0-CF0D-4D69-A4E0-BD8FAB856F44}"/>
                </a:ext>
              </a:extLst>
            </p:cNvPr>
            <p:cNvSpPr txBox="1"/>
            <p:nvPr/>
          </p:nvSpPr>
          <p:spPr>
            <a:xfrm>
              <a:off x="3241965" y="107279"/>
              <a:ext cx="5733547" cy="553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PUPR (DJCK, DJSDA, BPPSPAM)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Kemendagri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(DJBKD)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Pemprov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Pemkab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Pemkot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583D433-3459-4AE8-B191-7F0BF76666C8}"/>
              </a:ext>
            </a:extLst>
          </p:cNvPr>
          <p:cNvGrpSpPr/>
          <p:nvPr/>
        </p:nvGrpSpPr>
        <p:grpSpPr>
          <a:xfrm>
            <a:off x="6688613" y="3265906"/>
            <a:ext cx="2334308" cy="693762"/>
            <a:chOff x="3241965" y="77334"/>
            <a:chExt cx="5763492" cy="613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8" name="Rectangle: Top Corners Rounded 60">
              <a:extLst>
                <a:ext uri="{FF2B5EF4-FFF2-40B4-BE49-F238E27FC236}">
                  <a16:creationId xmlns:a16="http://schemas.microsoft.com/office/drawing/2014/main" id="{77C1644E-AC4F-457F-8698-9448EFD7BA20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angle: Top Corners Rounded 4">
              <a:extLst>
                <a:ext uri="{FF2B5EF4-FFF2-40B4-BE49-F238E27FC236}">
                  <a16:creationId xmlns:a16="http://schemas.microsoft.com/office/drawing/2014/main" id="{74AEED8F-7ADB-47AB-B0F4-87697AD2AB74}"/>
                </a:ext>
              </a:extLst>
            </p:cNvPr>
            <p:cNvSpPr txBox="1"/>
            <p:nvPr/>
          </p:nvSpPr>
          <p:spPr>
            <a:xfrm>
              <a:off x="3241965" y="107279"/>
              <a:ext cx="5733547" cy="553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PUPR (DJCK, BPPSPAM, DJBK, 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Balitbang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Pemprov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Pemkab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Pemkot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BB34CBA-6CE8-4D9B-A482-2A453DCB76B8}"/>
              </a:ext>
            </a:extLst>
          </p:cNvPr>
          <p:cNvGrpSpPr/>
          <p:nvPr/>
        </p:nvGrpSpPr>
        <p:grpSpPr>
          <a:xfrm>
            <a:off x="6682548" y="3986889"/>
            <a:ext cx="2334308" cy="693762"/>
            <a:chOff x="3241965" y="77334"/>
            <a:chExt cx="5763492" cy="613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1" name="Rectangle: Top Corners Rounded 63">
              <a:extLst>
                <a:ext uri="{FF2B5EF4-FFF2-40B4-BE49-F238E27FC236}">
                  <a16:creationId xmlns:a16="http://schemas.microsoft.com/office/drawing/2014/main" id="{66B3C11A-A537-4B8F-9930-C4F6B0EEA208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angle: Top Corners Rounded 4">
              <a:extLst>
                <a:ext uri="{FF2B5EF4-FFF2-40B4-BE49-F238E27FC236}">
                  <a16:creationId xmlns:a16="http://schemas.microsoft.com/office/drawing/2014/main" id="{369F1086-0CFB-488F-9E5A-51E40242CEC6}"/>
                </a:ext>
              </a:extLst>
            </p:cNvPr>
            <p:cNvSpPr txBox="1"/>
            <p:nvPr/>
          </p:nvSpPr>
          <p:spPr>
            <a:xfrm>
              <a:off x="3241965" y="107279"/>
              <a:ext cx="5733547" cy="553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PUPR (DJCK, DJSDA, BPPSPAM)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Kemendagri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(DJBKD)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Pemprov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Pemkab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Pemkot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Perpamsi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9DBE0A-BEC2-4D62-B4C2-DD341B30E8F3}"/>
              </a:ext>
            </a:extLst>
          </p:cNvPr>
          <p:cNvGrpSpPr/>
          <p:nvPr/>
        </p:nvGrpSpPr>
        <p:grpSpPr>
          <a:xfrm>
            <a:off x="6682547" y="4716396"/>
            <a:ext cx="2334308" cy="693762"/>
            <a:chOff x="3241965" y="77334"/>
            <a:chExt cx="5763492" cy="613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4" name="Rectangle: Top Corners Rounded 66">
              <a:extLst>
                <a:ext uri="{FF2B5EF4-FFF2-40B4-BE49-F238E27FC236}">
                  <a16:creationId xmlns:a16="http://schemas.microsoft.com/office/drawing/2014/main" id="{E31667F7-1FA3-4CCD-941C-6ED65078333E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Rectangle: Top Corners Rounded 4">
              <a:extLst>
                <a:ext uri="{FF2B5EF4-FFF2-40B4-BE49-F238E27FC236}">
                  <a16:creationId xmlns:a16="http://schemas.microsoft.com/office/drawing/2014/main" id="{AC0C2328-8DA6-4541-A346-B2331199C92A}"/>
                </a:ext>
              </a:extLst>
            </p:cNvPr>
            <p:cNvSpPr txBox="1"/>
            <p:nvPr/>
          </p:nvSpPr>
          <p:spPr>
            <a:xfrm>
              <a:off x="3241965" y="107279"/>
              <a:ext cx="5733547" cy="553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PUPR (DJCK)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Kemendagri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(DJBKD)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Kemenkes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(DJKM)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Pemprov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Pemkab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Pemkot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88EA69E-90AD-4D72-8D2D-B25674B69AA0}"/>
              </a:ext>
            </a:extLst>
          </p:cNvPr>
          <p:cNvGrpSpPr/>
          <p:nvPr/>
        </p:nvGrpSpPr>
        <p:grpSpPr>
          <a:xfrm>
            <a:off x="6688396" y="5438118"/>
            <a:ext cx="2334308" cy="830341"/>
            <a:chOff x="3241965" y="77334"/>
            <a:chExt cx="5763492" cy="613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7" name="Rectangle: Top Corners Rounded 69">
              <a:extLst>
                <a:ext uri="{FF2B5EF4-FFF2-40B4-BE49-F238E27FC236}">
                  <a16:creationId xmlns:a16="http://schemas.microsoft.com/office/drawing/2014/main" id="{A98FAA00-634A-4800-95BF-DB142D1DAF89}"/>
                </a:ext>
              </a:extLst>
            </p:cNvPr>
            <p:cNvSpPr/>
            <p:nvPr/>
          </p:nvSpPr>
          <p:spPr>
            <a:xfrm rot="5400000">
              <a:off x="5817000" y="-2497701"/>
              <a:ext cx="613421" cy="5763492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Rectangle: Top Corners Rounded 4">
              <a:extLst>
                <a:ext uri="{FF2B5EF4-FFF2-40B4-BE49-F238E27FC236}">
                  <a16:creationId xmlns:a16="http://schemas.microsoft.com/office/drawing/2014/main" id="{9FD26B97-FCFE-4961-82DD-B48E6D7D7A9C}"/>
                </a:ext>
              </a:extLst>
            </p:cNvPr>
            <p:cNvSpPr txBox="1"/>
            <p:nvPr/>
          </p:nvSpPr>
          <p:spPr>
            <a:xfrm>
              <a:off x="3241965" y="107279"/>
              <a:ext cx="5733547" cy="553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Bappenas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Dit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Perkim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PUPR (DJCK)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Kemendagri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23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(DJBKD, DJBPD)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Kemkeu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(DJPB)</a:t>
              </a: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Pemprov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dan </a:t>
              </a: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Pemkab</a:t>
              </a:r>
              <a:endParaRPr lang="en-US" sz="9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05510" lvl="1" indent="-105510" defTabSz="492382">
                <a:lnSpc>
                  <a:spcPct val="90000"/>
                </a:lnSpc>
                <a:spcBef>
                  <a:spcPct val="0"/>
                </a:spcBef>
                <a:buChar char="•"/>
              </a:pPr>
              <a:r>
                <a:rPr lang="en-US" sz="923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Penyelenggara</a:t>
              </a:r>
              <a:r>
                <a:rPr lang="en-US" sz="92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9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008" y="6069475"/>
            <a:ext cx="2268416" cy="311113"/>
          </a:xfrm>
        </p:spPr>
        <p:txBody>
          <a:bodyPr/>
          <a:lstStyle/>
          <a:p>
            <a:pPr defTabSz="779125" fontAlgn="base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193">
                <a:solidFill>
                  <a:prstClr val="black"/>
                </a:solidFill>
              </a:rPr>
              <a:pPr defTabSz="77912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z="1193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437877-41B3-4CC6-BFC5-DCEC6A43BE65}"/>
              </a:ext>
            </a:extLst>
          </p:cNvPr>
          <p:cNvGrpSpPr/>
          <p:nvPr/>
        </p:nvGrpSpPr>
        <p:grpSpPr>
          <a:xfrm>
            <a:off x="4788024" y="1513593"/>
            <a:ext cx="4248472" cy="4471677"/>
            <a:chOff x="483147" y="2145064"/>
            <a:chExt cx="8316079" cy="40069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367CA7-3909-4610-BF61-2C65DAD3DE44}"/>
                </a:ext>
              </a:extLst>
            </p:cNvPr>
            <p:cNvGrpSpPr/>
            <p:nvPr/>
          </p:nvGrpSpPr>
          <p:grpSpPr>
            <a:xfrm>
              <a:off x="483147" y="2145064"/>
              <a:ext cx="1026284" cy="1466120"/>
              <a:chOff x="0" y="2913"/>
              <a:chExt cx="1026284" cy="1466120"/>
            </a:xfrm>
          </p:grpSpPr>
          <p:sp>
            <p:nvSpPr>
              <p:cNvPr id="31" name="Chevron 25">
                <a:extLst>
                  <a:ext uri="{FF2B5EF4-FFF2-40B4-BE49-F238E27FC236}">
                    <a16:creationId xmlns:a16="http://schemas.microsoft.com/office/drawing/2014/main" id="{AE0DA1E2-C13C-41D5-A8DD-4198ED7DB43F}"/>
                  </a:ext>
                </a:extLst>
              </p:cNvPr>
              <p:cNvSpPr/>
              <p:nvPr/>
            </p:nvSpPr>
            <p:spPr>
              <a:xfrm rot="5400000">
                <a:off x="-219918" y="222831"/>
                <a:ext cx="1466120" cy="1026284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Chevron 4">
                <a:extLst>
                  <a:ext uri="{FF2B5EF4-FFF2-40B4-BE49-F238E27FC236}">
                    <a16:creationId xmlns:a16="http://schemas.microsoft.com/office/drawing/2014/main" id="{0FD9F7F1-DA10-4944-A80D-98CBF95E1CD4}"/>
                  </a:ext>
                </a:extLst>
              </p:cNvPr>
              <p:cNvSpPr txBox="1"/>
              <p:nvPr/>
            </p:nvSpPr>
            <p:spPr>
              <a:xfrm>
                <a:off x="0" y="516055"/>
                <a:ext cx="1026284" cy="4398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068" tIns="14068" rIns="14068" bIns="14068" numCol="1" spcCol="1270" anchor="ctr" anchorCtr="0">
                <a:noAutofit/>
              </a:bodyPr>
              <a:lstStyle/>
              <a:p>
                <a:pPr algn="ctr" defTabSz="9847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15" dirty="0">
                    <a:latin typeface="Bauhaus 93" pitchFamily="82" charset="77"/>
                  </a:rPr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C4BD0E-5194-40C0-803E-0A1CA65E9DBA}"/>
                </a:ext>
              </a:extLst>
            </p:cNvPr>
            <p:cNvGrpSpPr/>
            <p:nvPr/>
          </p:nvGrpSpPr>
          <p:grpSpPr>
            <a:xfrm>
              <a:off x="1509431" y="2145065"/>
              <a:ext cx="7289795" cy="952978"/>
              <a:chOff x="1026284" y="2914"/>
              <a:chExt cx="6611781" cy="952978"/>
            </a:xfrm>
          </p:grpSpPr>
          <p:sp>
            <p:nvSpPr>
              <p:cNvPr id="29" name="Round Same Side Corner Rectangle 23">
                <a:extLst>
                  <a:ext uri="{FF2B5EF4-FFF2-40B4-BE49-F238E27FC236}">
                    <a16:creationId xmlns:a16="http://schemas.microsoft.com/office/drawing/2014/main" id="{51DCDA26-DCC8-4ED3-A28E-98F337B7D354}"/>
                  </a:ext>
                </a:extLst>
              </p:cNvPr>
              <p:cNvSpPr/>
              <p:nvPr/>
            </p:nvSpPr>
            <p:spPr>
              <a:xfrm rot="5400000">
                <a:off x="3855686" y="-2826488"/>
                <a:ext cx="952978" cy="66117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ound Same Side Corner Rectangle 6">
                <a:extLst>
                  <a:ext uri="{FF2B5EF4-FFF2-40B4-BE49-F238E27FC236}">
                    <a16:creationId xmlns:a16="http://schemas.microsoft.com/office/drawing/2014/main" id="{2C228385-D1B3-4E46-86D3-A34834608FCA}"/>
                  </a:ext>
                </a:extLst>
              </p:cNvPr>
              <p:cNvSpPr txBox="1"/>
              <p:nvPr/>
            </p:nvSpPr>
            <p:spPr>
              <a:xfrm>
                <a:off x="1026285" y="49434"/>
                <a:ext cx="6565260" cy="859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0078" tIns="18757" rIns="18757" bIns="18757" numCol="1" spcCol="1270" anchor="ctr" anchorCtr="0">
                <a:noAutofit/>
              </a:bodyPr>
              <a:lstStyle/>
              <a:p>
                <a:pPr marL="263776" lvl="1" indent="-263776" defTabSz="131301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Daerah yang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tidak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mempunyai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/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terbatas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sumber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air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baku</a:t>
                </a:r>
                <a:endParaRPr lang="en-US" sz="2215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6D9AC-7142-4CEB-8823-A86A7211D3BD}"/>
                </a:ext>
              </a:extLst>
            </p:cNvPr>
            <p:cNvGrpSpPr/>
            <p:nvPr/>
          </p:nvGrpSpPr>
          <p:grpSpPr>
            <a:xfrm>
              <a:off x="483147" y="3415466"/>
              <a:ext cx="1026284" cy="1466120"/>
              <a:chOff x="0" y="1273315"/>
              <a:chExt cx="1026284" cy="1466120"/>
            </a:xfrm>
          </p:grpSpPr>
          <p:sp>
            <p:nvSpPr>
              <p:cNvPr id="24" name="Chevron 21">
                <a:extLst>
                  <a:ext uri="{FF2B5EF4-FFF2-40B4-BE49-F238E27FC236}">
                    <a16:creationId xmlns:a16="http://schemas.microsoft.com/office/drawing/2014/main" id="{8BEA56DE-6E44-40F0-AB95-51C412B19B12}"/>
                  </a:ext>
                </a:extLst>
              </p:cNvPr>
              <p:cNvSpPr/>
              <p:nvPr/>
            </p:nvSpPr>
            <p:spPr>
              <a:xfrm rot="5400000">
                <a:off x="-219918" y="1493233"/>
                <a:ext cx="1466120" cy="1026284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vron 8">
                <a:extLst>
                  <a:ext uri="{FF2B5EF4-FFF2-40B4-BE49-F238E27FC236}">
                    <a16:creationId xmlns:a16="http://schemas.microsoft.com/office/drawing/2014/main" id="{A6714192-BF50-46B4-B5C0-DA5DD2161582}"/>
                  </a:ext>
                </a:extLst>
              </p:cNvPr>
              <p:cNvSpPr txBox="1"/>
              <p:nvPr/>
            </p:nvSpPr>
            <p:spPr>
              <a:xfrm>
                <a:off x="0" y="1786457"/>
                <a:ext cx="1026284" cy="4398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068" tIns="14068" rIns="14068" bIns="14068" numCol="1" spcCol="1270" anchor="ctr" anchorCtr="0">
                <a:noAutofit/>
              </a:bodyPr>
              <a:lstStyle/>
              <a:p>
                <a:pPr algn="ctr" defTabSz="9847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15">
                    <a:latin typeface="Bauhaus 93" pitchFamily="82" charset="77"/>
                  </a:rPr>
                  <a:t>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C5C95F-4036-4410-BB90-3AA3C6F09856}"/>
                </a:ext>
              </a:extLst>
            </p:cNvPr>
            <p:cNvGrpSpPr/>
            <p:nvPr/>
          </p:nvGrpSpPr>
          <p:grpSpPr>
            <a:xfrm>
              <a:off x="1509431" y="3415467"/>
              <a:ext cx="7289795" cy="952978"/>
              <a:chOff x="1026284" y="1273316"/>
              <a:chExt cx="6611781" cy="952978"/>
            </a:xfrm>
          </p:grpSpPr>
          <p:sp>
            <p:nvSpPr>
              <p:cNvPr id="22" name="Round Same Side Corner Rectangle 19">
                <a:extLst>
                  <a:ext uri="{FF2B5EF4-FFF2-40B4-BE49-F238E27FC236}">
                    <a16:creationId xmlns:a16="http://schemas.microsoft.com/office/drawing/2014/main" id="{70A65A6D-89AC-482C-8C4A-237BB3577CBA}"/>
                  </a:ext>
                </a:extLst>
              </p:cNvPr>
              <p:cNvSpPr/>
              <p:nvPr/>
            </p:nvSpPr>
            <p:spPr>
              <a:xfrm rot="5400000">
                <a:off x="3855686" y="-1556086"/>
                <a:ext cx="952978" cy="66117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10">
                <a:extLst>
                  <a:ext uri="{FF2B5EF4-FFF2-40B4-BE49-F238E27FC236}">
                    <a16:creationId xmlns:a16="http://schemas.microsoft.com/office/drawing/2014/main" id="{917937CB-429C-46A8-A661-3F35B49E6A58}"/>
                  </a:ext>
                </a:extLst>
              </p:cNvPr>
              <p:cNvSpPr txBox="1"/>
              <p:nvPr/>
            </p:nvSpPr>
            <p:spPr>
              <a:xfrm>
                <a:off x="1026285" y="1319836"/>
                <a:ext cx="6565260" cy="859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0078" tIns="18757" rIns="18757" bIns="18757" numCol="1" spcCol="1270" anchor="ctr" anchorCtr="0">
                <a:noAutofit/>
              </a:bodyPr>
              <a:lstStyle/>
              <a:p>
                <a:pPr marL="263776" lvl="1" indent="-263776" defTabSz="131301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Lokasi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yang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ditetapkan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sebagai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prioritas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/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strategis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nasional</a:t>
                </a:r>
                <a:endParaRPr lang="en-US" sz="2215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329031-C3CA-48D8-AFC7-0F60AEB6387A}"/>
                </a:ext>
              </a:extLst>
            </p:cNvPr>
            <p:cNvGrpSpPr/>
            <p:nvPr/>
          </p:nvGrpSpPr>
          <p:grpSpPr>
            <a:xfrm>
              <a:off x="483147" y="4685868"/>
              <a:ext cx="1026284" cy="1466120"/>
              <a:chOff x="0" y="2543717"/>
              <a:chExt cx="1026284" cy="1466120"/>
            </a:xfrm>
          </p:grpSpPr>
          <p:sp>
            <p:nvSpPr>
              <p:cNvPr id="20" name="Chevron 17">
                <a:extLst>
                  <a:ext uri="{FF2B5EF4-FFF2-40B4-BE49-F238E27FC236}">
                    <a16:creationId xmlns:a16="http://schemas.microsoft.com/office/drawing/2014/main" id="{5C16C971-5B27-4E9E-B023-0E40A7085AA5}"/>
                  </a:ext>
                </a:extLst>
              </p:cNvPr>
              <p:cNvSpPr/>
              <p:nvPr/>
            </p:nvSpPr>
            <p:spPr>
              <a:xfrm rot="5400000">
                <a:off x="-219918" y="2763635"/>
                <a:ext cx="1466120" cy="1026284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hevron 12">
                <a:extLst>
                  <a:ext uri="{FF2B5EF4-FFF2-40B4-BE49-F238E27FC236}">
                    <a16:creationId xmlns:a16="http://schemas.microsoft.com/office/drawing/2014/main" id="{3066E0FA-1B40-4F58-8059-4A5C4FA3DA5F}"/>
                  </a:ext>
                </a:extLst>
              </p:cNvPr>
              <p:cNvSpPr txBox="1"/>
              <p:nvPr/>
            </p:nvSpPr>
            <p:spPr>
              <a:xfrm>
                <a:off x="0" y="3056859"/>
                <a:ext cx="1026284" cy="4398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068" tIns="14068" rIns="14068" bIns="14068" numCol="1" spcCol="1270" anchor="ctr" anchorCtr="0">
                <a:noAutofit/>
              </a:bodyPr>
              <a:lstStyle/>
              <a:p>
                <a:pPr algn="ctr" defTabSz="9847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15">
                    <a:latin typeface="Bauhaus 93" pitchFamily="82" charset="77"/>
                  </a:rPr>
                  <a:t>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4524676-CB38-4E43-9F77-9F3C278B1A8C}"/>
                </a:ext>
              </a:extLst>
            </p:cNvPr>
            <p:cNvGrpSpPr/>
            <p:nvPr/>
          </p:nvGrpSpPr>
          <p:grpSpPr>
            <a:xfrm>
              <a:off x="1509431" y="4685869"/>
              <a:ext cx="7289795" cy="952978"/>
              <a:chOff x="1026284" y="2543718"/>
              <a:chExt cx="6611781" cy="952978"/>
            </a:xfrm>
          </p:grpSpPr>
          <p:sp>
            <p:nvSpPr>
              <p:cNvPr id="18" name="Round Same Side Corner Rectangle 15">
                <a:extLst>
                  <a:ext uri="{FF2B5EF4-FFF2-40B4-BE49-F238E27FC236}">
                    <a16:creationId xmlns:a16="http://schemas.microsoft.com/office/drawing/2014/main" id="{598B56FF-AE32-4369-B6A6-5C29F9E3B538}"/>
                  </a:ext>
                </a:extLst>
              </p:cNvPr>
              <p:cNvSpPr/>
              <p:nvPr/>
            </p:nvSpPr>
            <p:spPr>
              <a:xfrm rot="5400000">
                <a:off x="3855686" y="-285684"/>
                <a:ext cx="952978" cy="66117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und Same Side Corner Rectangle 14">
                <a:extLst>
                  <a:ext uri="{FF2B5EF4-FFF2-40B4-BE49-F238E27FC236}">
                    <a16:creationId xmlns:a16="http://schemas.microsoft.com/office/drawing/2014/main" id="{460466D6-AE98-4CB9-B97D-1917FB799146}"/>
                  </a:ext>
                </a:extLst>
              </p:cNvPr>
              <p:cNvSpPr txBox="1"/>
              <p:nvPr/>
            </p:nvSpPr>
            <p:spPr>
              <a:xfrm>
                <a:off x="1026285" y="2590238"/>
                <a:ext cx="6565260" cy="859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0078" tIns="18757" rIns="18757" bIns="18757" numCol="1" spcCol="1270" anchor="ctr" anchorCtr="0">
                <a:noAutofit/>
              </a:bodyPr>
              <a:lstStyle/>
              <a:p>
                <a:pPr marL="263776" lvl="1" indent="-263776" defTabSz="131301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Wilayah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dengan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cakupan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pelayanan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air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minum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lebih</a:t>
                </a:r>
                <a:r>
                  <a:rPr lang="en-US" sz="2215" dirty="0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 </a:t>
                </a:r>
                <a:r>
                  <a:rPr lang="en-US" sz="2215" dirty="0" err="1">
                    <a:solidFill>
                      <a:srgbClr val="002060"/>
                    </a:solidFill>
                    <a:latin typeface="Gill Sans MT" panose="020B0502020104020203" pitchFamily="34" charset="77"/>
                    <a:ea typeface="Batang" panose="02030600000101010101" pitchFamily="18" charset="-127"/>
                  </a:rPr>
                  <a:t>rendah</a:t>
                </a:r>
                <a:endParaRPr lang="en-US" sz="2215" dirty="0"/>
              </a:p>
            </p:txBody>
          </p: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0F2F8-6DEB-2B4D-9901-01773B1B6287}"/>
              </a:ext>
            </a:extLst>
          </p:cNvPr>
          <p:cNvCxnSpPr/>
          <p:nvPr/>
        </p:nvCxnSpPr>
        <p:spPr>
          <a:xfrm>
            <a:off x="2843808" y="688561"/>
            <a:ext cx="6300192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7AEDB5A-EF6A-AA43-B926-D4CF08D085B5}"/>
              </a:ext>
            </a:extLst>
          </p:cNvPr>
          <p:cNvSpPr txBox="1"/>
          <p:nvPr/>
        </p:nvSpPr>
        <p:spPr>
          <a:xfrm>
            <a:off x="-396552" y="81148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>
                <a:solidFill>
                  <a:srgbClr val="FFC500"/>
                </a:solidFill>
              </a:rPr>
              <a:t>Fokus dan Kebijakan Prioritas </a:t>
            </a:r>
            <a:r>
              <a:rPr lang="id-ID" sz="2000" dirty="0">
                <a:solidFill>
                  <a:srgbClr val="10253F"/>
                </a:solidFill>
              </a:rPr>
              <a:t>Program Air Minum</a:t>
            </a:r>
            <a:endParaRPr lang="en-US" sz="2000" dirty="0">
              <a:solidFill>
                <a:srgbClr val="10253F"/>
              </a:solidFill>
            </a:endParaRP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50CC3E96-2D93-6F49-A87A-18A89889DA88}"/>
              </a:ext>
            </a:extLst>
          </p:cNvPr>
          <p:cNvSpPr/>
          <p:nvPr/>
        </p:nvSpPr>
        <p:spPr>
          <a:xfrm>
            <a:off x="1282629" y="1545843"/>
            <a:ext cx="2487037" cy="160392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Menyediakan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 air di </a:t>
            </a:r>
            <a:r>
              <a:rPr lang="en-US" sz="2000" b="1" dirty="0" err="1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tempat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sulit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 air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ECF16271-EBCA-8649-A6E3-2D008B9FF430}"/>
              </a:ext>
            </a:extLst>
          </p:cNvPr>
          <p:cNvSpPr/>
          <p:nvPr/>
        </p:nvSpPr>
        <p:spPr>
          <a:xfrm>
            <a:off x="1328250" y="3424634"/>
            <a:ext cx="2395797" cy="16361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Mendekatkan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 air </a:t>
            </a:r>
            <a:r>
              <a:rPr lang="en-US" sz="2000" b="1" dirty="0" err="1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kepada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ill Sans MT" panose="020B0502020104020203" pitchFamily="34" charset="77"/>
                <a:ea typeface="Batang" panose="02030600000101010101" pitchFamily="18" charset="-127"/>
              </a:rPr>
              <a:t>masyarakat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77"/>
              <a:ea typeface="Batang" panose="02030600000101010101" pitchFamily="18" charset="-127"/>
            </a:endParaRPr>
          </a:p>
        </p:txBody>
      </p:sp>
      <p:sp>
        <p:nvSpPr>
          <p:cNvPr id="37" name="Heptagon 36">
            <a:extLst>
              <a:ext uri="{FF2B5EF4-FFF2-40B4-BE49-F238E27FC236}">
                <a16:creationId xmlns:a16="http://schemas.microsoft.com/office/drawing/2014/main" id="{C8488ACC-D150-064B-AC32-5B8E46258EAC}"/>
              </a:ext>
            </a:extLst>
          </p:cNvPr>
          <p:cNvSpPr/>
          <p:nvPr/>
        </p:nvSpPr>
        <p:spPr>
          <a:xfrm>
            <a:off x="53196" y="3439001"/>
            <a:ext cx="1103106" cy="999019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>
                <a:solidFill>
                  <a:srgbClr val="002060"/>
                </a:solidFill>
                <a:latin typeface="Bauhaus 93" pitchFamily="82" charset="77"/>
              </a:rPr>
              <a:t>2</a:t>
            </a: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21D9F9F3-D1C2-A949-9B59-14C43CEEDD42}"/>
              </a:ext>
            </a:extLst>
          </p:cNvPr>
          <p:cNvSpPr/>
          <p:nvPr/>
        </p:nvSpPr>
        <p:spPr>
          <a:xfrm>
            <a:off x="106128" y="1859542"/>
            <a:ext cx="1103106" cy="999019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>
                <a:solidFill>
                  <a:srgbClr val="002060"/>
                </a:solidFill>
                <a:latin typeface="Bauhaus 93" pitchFamily="82" charset="77"/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007844-8ABF-5D4E-AB24-AA4A49E5B63C}"/>
              </a:ext>
            </a:extLst>
          </p:cNvPr>
          <p:cNvCxnSpPr/>
          <p:nvPr/>
        </p:nvCxnSpPr>
        <p:spPr>
          <a:xfrm>
            <a:off x="4283968" y="1080167"/>
            <a:ext cx="0" cy="5445177"/>
          </a:xfrm>
          <a:prstGeom prst="line">
            <a:avLst/>
          </a:prstGeom>
          <a:ln w="381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51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43808" y="688561"/>
            <a:ext cx="6300192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396552" y="81148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>
                <a:solidFill>
                  <a:srgbClr val="FFC500"/>
                </a:solidFill>
              </a:rPr>
              <a:t>Dukungan Ditjen Cipta Karya dalam </a:t>
            </a:r>
            <a:r>
              <a:rPr lang="id-ID" sz="2000" dirty="0">
                <a:solidFill>
                  <a:srgbClr val="10253F"/>
                </a:solidFill>
              </a:rPr>
              <a:t>Pengelolaan Air Minum</a:t>
            </a:r>
            <a:endParaRPr lang="en-US" sz="2000" dirty="0">
              <a:solidFill>
                <a:srgbClr val="10253F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3824" y="6271731"/>
            <a:ext cx="2457451" cy="337039"/>
          </a:xfrm>
        </p:spPr>
        <p:txBody>
          <a:bodyPr/>
          <a:lstStyle/>
          <a:p>
            <a:pPr defTabSz="844031" fontAlgn="base" latinLnBrk="0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292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defTabSz="844031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92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4D07B-0330-7142-9626-3931B80B1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69896"/>
              </p:ext>
            </p:extLst>
          </p:nvPr>
        </p:nvGraphicFramePr>
        <p:xfrm>
          <a:off x="191069" y="1396994"/>
          <a:ext cx="8553419" cy="406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6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2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0340">
                <a:tc rowSpan="2"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Tahun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Air Minum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700" dirty="0">
                        <a:solidFill>
                          <a:schemeClr val="bg1"/>
                        </a:solidFill>
                      </a:endParaRP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Sanitasi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700" dirty="0">
                        <a:solidFill>
                          <a:schemeClr val="bg1"/>
                        </a:solidFill>
                      </a:endParaRP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APBN*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Hibah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Berbasis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Kinerja</a:t>
                      </a:r>
                      <a:endParaRPr lang="id-ID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DAK</a:t>
                      </a:r>
                    </a:p>
                    <a:p>
                      <a:pPr algn="ctr"/>
                      <a:endParaRPr lang="id-ID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APBN**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Hibah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Berbasis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Kinerja</a:t>
                      </a:r>
                      <a:endParaRPr lang="id-ID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DAK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0"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4,32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0,80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3,35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40"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3,27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2,91 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0,15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40"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4,08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0,80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3,27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40">
                <a:tc>
                  <a:txBody>
                    <a:bodyPr/>
                    <a:lstStyle/>
                    <a:p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3,41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1,60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marL="115559" marR="115559" marT="57780" marB="577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5559" marR="115559" marT="57780" marB="57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40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115559" marR="115559" marT="57780" marB="5778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8,2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11,13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02B524-A18B-5248-BCAA-59CEF8DCE209}"/>
              </a:ext>
            </a:extLst>
          </p:cNvPr>
          <p:cNvSpPr txBox="1"/>
          <p:nvPr/>
        </p:nvSpPr>
        <p:spPr>
          <a:xfrm>
            <a:off x="432725" y="5564062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/>
              <a:t>Keterangan: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800" dirty="0"/>
              <a:t>Sumber: E-monitoring Kementerian PUPR, diakses Tanggal 7 November 2018, pukul 18.00 WIB.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800" dirty="0"/>
              <a:t>* Pagu Emonitoring Dit. PSPAM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800" dirty="0"/>
              <a:t>** Pagu E-monitoring Dit. PPLP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800" dirty="0"/>
              <a:t>Khusus Rencana Angaran APBN Tahun 2019 bersumber dari SIPPA DJCK, diakses Tanggal 7 November 2018, Pukul 18.00 WIB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25D09-29C8-2D43-8F4D-DD06E522DE96}"/>
              </a:ext>
            </a:extLst>
          </p:cNvPr>
          <p:cNvSpPr txBox="1"/>
          <p:nvPr/>
        </p:nvSpPr>
        <p:spPr>
          <a:xfrm>
            <a:off x="7686213" y="1120372"/>
            <a:ext cx="1088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/>
              <a:t>(Rp Triliun)</a:t>
            </a:r>
          </a:p>
        </p:txBody>
      </p:sp>
    </p:spTree>
    <p:extLst>
      <p:ext uri="{BB962C8B-B14F-4D97-AF65-F5344CB8AC3E}">
        <p14:creationId xmlns:p14="http://schemas.microsoft.com/office/powerpoint/2010/main" val="36165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008" y="6069475"/>
            <a:ext cx="2268416" cy="311113"/>
          </a:xfrm>
        </p:spPr>
        <p:txBody>
          <a:bodyPr/>
          <a:lstStyle/>
          <a:p>
            <a:pPr defTabSz="779125" fontAlgn="base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193">
                <a:solidFill>
                  <a:prstClr val="black"/>
                </a:solidFill>
              </a:rPr>
              <a:pPr defTabSz="77912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z="1193" dirty="0">
              <a:solidFill>
                <a:prstClr val="black"/>
              </a:solidFill>
            </a:endParaRPr>
          </a:p>
        </p:txBody>
      </p:sp>
      <p:pic>
        <p:nvPicPr>
          <p:cNvPr id="82" name="Picture 57">
            <a:extLst>
              <a:ext uri="{FF2B5EF4-FFF2-40B4-BE49-F238E27FC236}">
                <a16:creationId xmlns:a16="http://schemas.microsoft.com/office/drawing/2014/main" id="{6D224A39-13A0-4C4E-A611-6069E67E1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92" y="1389184"/>
            <a:ext cx="2791681" cy="16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8">
            <a:extLst>
              <a:ext uri="{FF2B5EF4-FFF2-40B4-BE49-F238E27FC236}">
                <a16:creationId xmlns:a16="http://schemas.microsoft.com/office/drawing/2014/main" id="{28F935D0-DC81-4D2A-9D04-480D1396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0" y="1389184"/>
            <a:ext cx="2658745" cy="16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709A4C90-7A61-4167-8787-2A621F3ED1BE}"/>
              </a:ext>
            </a:extLst>
          </p:cNvPr>
          <p:cNvGrpSpPr/>
          <p:nvPr/>
        </p:nvGrpSpPr>
        <p:grpSpPr>
          <a:xfrm>
            <a:off x="517398" y="3081524"/>
            <a:ext cx="2658747" cy="2926483"/>
            <a:chOff x="264301" y="3668568"/>
            <a:chExt cx="1484435" cy="2986488"/>
          </a:xfrm>
        </p:grpSpPr>
        <p:sp>
          <p:nvSpPr>
            <p:cNvPr id="85" name="TextBox 29">
              <a:extLst>
                <a:ext uri="{FF2B5EF4-FFF2-40B4-BE49-F238E27FC236}">
                  <a16:creationId xmlns:a16="http://schemas.microsoft.com/office/drawing/2014/main" id="{38731D12-CCAB-44CC-9C71-7AF5484CC6D7}"/>
                </a:ext>
              </a:extLst>
            </p:cNvPr>
            <p:cNvSpPr txBox="1"/>
            <p:nvPr/>
          </p:nvSpPr>
          <p:spPr>
            <a:xfrm>
              <a:off x="264301" y="3668568"/>
              <a:ext cx="1484435" cy="825481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Prioritas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Penanganan</a:t>
              </a:r>
              <a:endParaRPr lang="en-US" sz="1477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Berdasarkan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Ketersediaan</a:t>
              </a:r>
              <a:endParaRPr lang="en-US" sz="1477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Air Baku</a:t>
              </a:r>
            </a:p>
          </p:txBody>
        </p:sp>
        <p:sp>
          <p:nvSpPr>
            <p:cNvPr id="86" name="TextBox 34">
              <a:extLst>
                <a:ext uri="{FF2B5EF4-FFF2-40B4-BE49-F238E27FC236}">
                  <a16:creationId xmlns:a16="http://schemas.microsoft.com/office/drawing/2014/main" id="{E785CA91-FCCF-4333-A90F-60DF2CC055CC}"/>
                </a:ext>
              </a:extLst>
            </p:cNvPr>
            <p:cNvSpPr txBox="1"/>
            <p:nvPr/>
          </p:nvSpPr>
          <p:spPr>
            <a:xfrm>
              <a:off x="264301" y="4514035"/>
              <a:ext cx="1484435" cy="21410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7058" indent="-167058">
                <a:buFont typeface="Arial" panose="020B0604020202020204" pitchFamily="34" charset="0"/>
                <a:buChar char="•"/>
                <a:tabLst>
                  <a:tab pos="422041" algn="l"/>
                </a:tabLst>
                <a:defRPr/>
              </a:pPr>
              <a:r>
                <a:rPr lang="en-US" sz="1477" i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Demand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mengacu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pada</a:t>
              </a: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dokumen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RISPAM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kabupaten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/</a:t>
              </a: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kota</a:t>
              </a:r>
              <a:endParaRPr lang="en-US" sz="1477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4E9A053-C025-45BC-9E42-EE47F73C1E7E}"/>
              </a:ext>
            </a:extLst>
          </p:cNvPr>
          <p:cNvGrpSpPr/>
          <p:nvPr/>
        </p:nvGrpSpPr>
        <p:grpSpPr>
          <a:xfrm>
            <a:off x="3309093" y="3073426"/>
            <a:ext cx="2791683" cy="2934576"/>
            <a:chOff x="134814" y="3668568"/>
            <a:chExt cx="1484436" cy="2994749"/>
          </a:xfrm>
        </p:grpSpPr>
        <p:sp>
          <p:nvSpPr>
            <p:cNvPr id="88" name="TextBox 29">
              <a:extLst>
                <a:ext uri="{FF2B5EF4-FFF2-40B4-BE49-F238E27FC236}">
                  <a16:creationId xmlns:a16="http://schemas.microsoft.com/office/drawing/2014/main" id="{B6DAE3D4-75A0-4FEB-9679-F088D6FA58BD}"/>
                </a:ext>
              </a:extLst>
            </p:cNvPr>
            <p:cNvSpPr txBox="1"/>
            <p:nvPr/>
          </p:nvSpPr>
          <p:spPr>
            <a:xfrm>
              <a:off x="134814" y="3668568"/>
              <a:ext cx="1484435" cy="833744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Sinkronisasi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Lokus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dan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Kegiatan</a:t>
              </a:r>
              <a:endParaRPr lang="en-US" sz="1477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Pada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Kawasan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Prioritas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Nasional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ED6B592-75F5-4AEC-8117-7B6E17CA240D}"/>
                </a:ext>
              </a:extLst>
            </p:cNvPr>
            <p:cNvSpPr txBox="1"/>
            <p:nvPr/>
          </p:nvSpPr>
          <p:spPr>
            <a:xfrm>
              <a:off x="134815" y="4522297"/>
              <a:ext cx="1484435" cy="21410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7058" indent="-167058">
                <a:buFont typeface="Arial" panose="020B0604020202020204" pitchFamily="34" charset="0"/>
                <a:buChar char="•"/>
                <a:tabLst>
                  <a:tab pos="422041" algn="l"/>
                </a:tabLst>
                <a:defRPr/>
              </a:pP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Prioritas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lokasi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hasil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i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super</a:t>
              </a: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i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impose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beberapa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agenda</a:t>
              </a: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prioritas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nasional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dan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kesiapan</a:t>
              </a:r>
              <a:endParaRPr lang="en-US" sz="1477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dokumen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perencanaan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sektor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6D24372-A65E-4B54-95E9-C73C25134B02}"/>
              </a:ext>
            </a:extLst>
          </p:cNvPr>
          <p:cNvGrpSpPr/>
          <p:nvPr/>
        </p:nvGrpSpPr>
        <p:grpSpPr>
          <a:xfrm>
            <a:off x="6233725" y="3070266"/>
            <a:ext cx="2658756" cy="2937738"/>
            <a:chOff x="3234320" y="3612360"/>
            <a:chExt cx="1484441" cy="2991538"/>
          </a:xfrm>
        </p:grpSpPr>
        <p:sp>
          <p:nvSpPr>
            <p:cNvPr id="91" name="TextBox 29">
              <a:extLst>
                <a:ext uri="{FF2B5EF4-FFF2-40B4-BE49-F238E27FC236}">
                  <a16:creationId xmlns:a16="http://schemas.microsoft.com/office/drawing/2014/main" id="{1F3A612D-4BA7-4EDF-99BA-E6558CAA5765}"/>
                </a:ext>
              </a:extLst>
            </p:cNvPr>
            <p:cNvSpPr txBox="1"/>
            <p:nvPr/>
          </p:nvSpPr>
          <p:spPr>
            <a:xfrm>
              <a:off x="3234320" y="3612360"/>
              <a:ext cx="1484435" cy="825481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Pembangunan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Sistem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IKK</a:t>
              </a:r>
            </a:p>
            <a:p>
              <a:pPr algn="ctr">
                <a:tabLst>
                  <a:tab pos="422041" algn="l"/>
                </a:tabLst>
                <a:defRPr/>
              </a:pP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dan </a:t>
              </a:r>
              <a:r>
                <a:rPr lang="en-US" sz="1477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Perdesaan</a:t>
              </a:r>
              <a:r>
                <a:rPr lang="en-US" sz="1477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oleh Daerah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E2F759B-E63C-4A28-B6B9-2A835C04C5DD}"/>
                </a:ext>
              </a:extLst>
            </p:cNvPr>
            <p:cNvSpPr txBox="1"/>
            <p:nvPr/>
          </p:nvSpPr>
          <p:spPr>
            <a:xfrm>
              <a:off x="3234326" y="4462880"/>
              <a:ext cx="1484435" cy="21410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7058" indent="-167058">
                <a:buFont typeface="Arial" panose="020B0604020202020204" pitchFamily="34" charset="0"/>
                <a:buChar char="•"/>
                <a:tabLst>
                  <a:tab pos="422041" algn="l"/>
                </a:tabLst>
                <a:defRPr/>
              </a:pP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Memaksimalkan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pemanfaatan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dana 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daerah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(APBD/kas</a:t>
              </a: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internal PDAM/dana transfer</a:t>
              </a:r>
            </a:p>
            <a:p>
              <a:pPr>
                <a:tabLst>
                  <a:tab pos="167058" algn="l"/>
                </a:tabLst>
                <a:defRPr/>
              </a:pP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en-US" sz="1477" dirty="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daerah</a:t>
              </a:r>
              <a:r>
                <a:rPr lang="en-US" sz="1477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 marL="167058" indent="-167058">
                <a:buFont typeface="Arial" panose="020B0604020202020204" pitchFamily="34" charset="0"/>
                <a:buChar char="•"/>
                <a:tabLst>
                  <a:tab pos="422041" algn="l"/>
                </a:tabLst>
                <a:defRPr/>
              </a:pPr>
              <a:endParaRPr lang="en-US" sz="1477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B5B0CBB7-B94B-47FA-9736-4889385DE3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723" y="1389185"/>
            <a:ext cx="2658766" cy="161408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EA36D5-1F8B-2E49-8ED9-F27C5F580AEA}"/>
              </a:ext>
            </a:extLst>
          </p:cNvPr>
          <p:cNvCxnSpPr/>
          <p:nvPr/>
        </p:nvCxnSpPr>
        <p:spPr>
          <a:xfrm>
            <a:off x="2843808" y="688561"/>
            <a:ext cx="6300192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3DAD0E-0037-CB4F-BDF5-437605630FB4}"/>
              </a:ext>
            </a:extLst>
          </p:cNvPr>
          <p:cNvSpPr txBox="1"/>
          <p:nvPr/>
        </p:nvSpPr>
        <p:spPr>
          <a:xfrm>
            <a:off x="-396552" y="81148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>
                <a:solidFill>
                  <a:srgbClr val="FFC500"/>
                </a:solidFill>
              </a:rPr>
              <a:t>Pendekatan Penanganan </a:t>
            </a:r>
            <a:r>
              <a:rPr lang="id-ID" sz="2000" dirty="0">
                <a:solidFill>
                  <a:srgbClr val="10253F"/>
                </a:solidFill>
              </a:rPr>
              <a:t>Air Minum</a:t>
            </a:r>
            <a:endParaRPr lang="en-US" sz="20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5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006" y="6069473"/>
            <a:ext cx="2268416" cy="311113"/>
          </a:xfrm>
        </p:spPr>
        <p:txBody>
          <a:bodyPr/>
          <a:lstStyle/>
          <a:p>
            <a:pPr defTabSz="779125" fontAlgn="base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193">
                <a:solidFill>
                  <a:prstClr val="black"/>
                </a:solidFill>
              </a:rPr>
              <a:pPr defTabSz="77912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z="1193" dirty="0">
              <a:solidFill>
                <a:prstClr val="black"/>
              </a:solidFill>
            </a:endParaRPr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2B9AA62F-9A22-4BD5-982D-C42E99994EE7}"/>
              </a:ext>
            </a:extLst>
          </p:cNvPr>
          <p:cNvGrpSpPr>
            <a:grpSpLocks/>
          </p:cNvGrpSpPr>
          <p:nvPr/>
        </p:nvGrpSpPr>
        <p:grpSpPr bwMode="auto">
          <a:xfrm>
            <a:off x="453330" y="305533"/>
            <a:ext cx="8439150" cy="996462"/>
            <a:chOff x="13363" y="332656"/>
            <a:chExt cx="9130637" cy="10801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FD0B0D-6AEA-4572-AAEE-405CC5E9233F}"/>
                </a:ext>
              </a:extLst>
            </p:cNvPr>
            <p:cNvSpPr/>
            <p:nvPr/>
          </p:nvSpPr>
          <p:spPr>
            <a:xfrm>
              <a:off x="1403912" y="332656"/>
              <a:ext cx="7740088" cy="1080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08090">
                <a:defRPr/>
              </a:pP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Program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Eksisting</a:t>
              </a:r>
              <a:endParaRPr lang="en-US" sz="2400" b="1" dirty="0">
                <a:solidFill>
                  <a:srgbClr val="FFFFFF"/>
                </a:solidFill>
                <a:ea typeface="ＭＳ Ｐゴシック" charset="0"/>
              </a:endParaRPr>
            </a:p>
            <a:p>
              <a:pPr marL="208090">
                <a:defRPr/>
              </a:pP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NUWAS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Sebagai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Kerangka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Penyelenggaraan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SPAM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Perkotaan</a:t>
              </a:r>
              <a:endParaRPr lang="en-US" sz="1846" b="1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067202-1076-4C71-825C-64A9F81AC564}"/>
                </a:ext>
              </a:extLst>
            </p:cNvPr>
            <p:cNvSpPr/>
            <p:nvPr/>
          </p:nvSpPr>
          <p:spPr>
            <a:xfrm>
              <a:off x="13363" y="332656"/>
              <a:ext cx="1406423" cy="1080120"/>
            </a:xfrm>
            <a:prstGeom prst="rect">
              <a:avLst/>
            </a:prstGeom>
            <a:solidFill>
              <a:srgbClr val="F2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8486A0-28D2-4F9B-99E9-42E8D7386B20}"/>
              </a:ext>
            </a:extLst>
          </p:cNvPr>
          <p:cNvSpPr txBox="1"/>
          <p:nvPr/>
        </p:nvSpPr>
        <p:spPr>
          <a:xfrm>
            <a:off x="205954" y="1454194"/>
            <a:ext cx="1794661" cy="34810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D" sz="1662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Latar</a:t>
            </a:r>
            <a:r>
              <a:rPr lang="en-ID" sz="1662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662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Belakang</a:t>
            </a:r>
            <a:endParaRPr lang="en-ID" sz="1662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E4E34A-406B-49DA-A306-74B0E575C91C}"/>
              </a:ext>
            </a:extLst>
          </p:cNvPr>
          <p:cNvGraphicFramePr/>
          <p:nvPr>
            <p:extLst/>
          </p:nvPr>
        </p:nvGraphicFramePr>
        <p:xfrm>
          <a:off x="185051" y="1864093"/>
          <a:ext cx="5611359" cy="200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F37F29-438C-4F52-84DF-591889D5493A}"/>
              </a:ext>
            </a:extLst>
          </p:cNvPr>
          <p:cNvSpPr txBox="1"/>
          <p:nvPr/>
        </p:nvSpPr>
        <p:spPr>
          <a:xfrm>
            <a:off x="5857050" y="1375343"/>
            <a:ext cx="3110372" cy="24794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ID" sz="1662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NUWAS</a:t>
            </a:r>
            <a:r>
              <a:rPr lang="en-ID" sz="1292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292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: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suatu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kerangka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yang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mendukung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pembangunan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dan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manajemen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layanan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air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minum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perkotaan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yang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layak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melalui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penyediaan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akses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air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minum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perpipaan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bagi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seluruh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lapisan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masyarakat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dengan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dana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investasi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yang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inovatif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dan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efektif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untuk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mempercepat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upaya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pencapaian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target universal air </a:t>
            </a:r>
            <a:r>
              <a:rPr lang="en-ID" sz="1385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minum</a:t>
            </a:r>
            <a:r>
              <a:rPr lang="en-ID" sz="138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87DBA-5526-44EA-AB93-6E020F00FDA1}"/>
              </a:ext>
            </a:extLst>
          </p:cNvPr>
          <p:cNvGraphicFramePr/>
          <p:nvPr>
            <p:extLst/>
          </p:nvPr>
        </p:nvGraphicFramePr>
        <p:xfrm>
          <a:off x="205954" y="3827814"/>
          <a:ext cx="8846887" cy="265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567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4">
            <a:extLst>
              <a:ext uri="{FF2B5EF4-FFF2-40B4-BE49-F238E27FC236}">
                <a16:creationId xmlns:a16="http://schemas.microsoft.com/office/drawing/2014/main" id="{2B9AA62F-9A22-4BD5-982D-C42E99994EE7}"/>
              </a:ext>
            </a:extLst>
          </p:cNvPr>
          <p:cNvGrpSpPr>
            <a:grpSpLocks/>
          </p:cNvGrpSpPr>
          <p:nvPr/>
        </p:nvGrpSpPr>
        <p:grpSpPr bwMode="auto">
          <a:xfrm>
            <a:off x="453330" y="305533"/>
            <a:ext cx="8439150" cy="996462"/>
            <a:chOff x="13363" y="332656"/>
            <a:chExt cx="9130637" cy="10801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FD0B0D-6AEA-4572-AAEE-405CC5E9233F}"/>
                </a:ext>
              </a:extLst>
            </p:cNvPr>
            <p:cNvSpPr/>
            <p:nvPr/>
          </p:nvSpPr>
          <p:spPr>
            <a:xfrm>
              <a:off x="1403912" y="332656"/>
              <a:ext cx="7740088" cy="1080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08090">
                <a:defRPr/>
              </a:pP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Kebijakan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Eksisting</a:t>
              </a:r>
              <a:endParaRPr lang="en-US" sz="2400" b="1" dirty="0">
                <a:solidFill>
                  <a:srgbClr val="FFFFFF"/>
                </a:solidFill>
                <a:ea typeface="ＭＳ Ｐゴシック" charset="0"/>
              </a:endParaRPr>
            </a:p>
            <a:p>
              <a:pPr marL="208090">
                <a:defRPr/>
              </a:pP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Rencana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Pengamanan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Air </a:t>
              </a:r>
              <a:r>
                <a:rPr lang="en-US" sz="2400" b="1" dirty="0" err="1">
                  <a:solidFill>
                    <a:srgbClr val="FFFFFF"/>
                  </a:solidFill>
                  <a:ea typeface="ＭＳ Ｐゴシック" charset="0"/>
                </a:rPr>
                <a:t>Minum</a:t>
              </a:r>
              <a:r>
                <a:rPr lang="en-US" sz="2400" b="1" dirty="0">
                  <a:solidFill>
                    <a:srgbClr val="FFFFFF"/>
                  </a:solidFill>
                  <a:ea typeface="ＭＳ Ｐゴシック" charset="0"/>
                </a:rPr>
                <a:t> (RPAM)</a:t>
              </a:r>
              <a:endParaRPr lang="en-US" sz="1846" b="1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067202-1076-4C71-825C-64A9F81AC564}"/>
                </a:ext>
              </a:extLst>
            </p:cNvPr>
            <p:cNvSpPr/>
            <p:nvPr/>
          </p:nvSpPr>
          <p:spPr>
            <a:xfrm>
              <a:off x="13363" y="332656"/>
              <a:ext cx="1406423" cy="1080120"/>
            </a:xfrm>
            <a:prstGeom prst="rect">
              <a:avLst/>
            </a:prstGeom>
            <a:solidFill>
              <a:srgbClr val="F2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FFA7C7E-24B7-4363-B0E2-6693604F0278}"/>
              </a:ext>
            </a:extLst>
          </p:cNvPr>
          <p:cNvSpPr/>
          <p:nvPr/>
        </p:nvSpPr>
        <p:spPr>
          <a:xfrm>
            <a:off x="518334" y="2332193"/>
            <a:ext cx="8440615" cy="415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62" dirty="0">
              <a:solidFill>
                <a:schemeClr val="tx1"/>
              </a:solidFill>
            </a:endParaRPr>
          </a:p>
        </p:txBody>
      </p:sp>
      <p:pic>
        <p:nvPicPr>
          <p:cNvPr id="9" name="Picture 8" descr="5368.jpg">
            <a:extLst>
              <a:ext uri="{FF2B5EF4-FFF2-40B4-BE49-F238E27FC236}">
                <a16:creationId xmlns:a16="http://schemas.microsoft.com/office/drawing/2014/main" id="{73407F1A-DDE0-4CEF-A14B-C6ACE254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2928847"/>
            <a:ext cx="8440615" cy="3557723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1EC8268-338F-4290-821D-CA37462F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9472" y="6233791"/>
            <a:ext cx="1969477" cy="252779"/>
          </a:xfrm>
        </p:spPr>
        <p:txBody>
          <a:bodyPr/>
          <a:lstStyle/>
          <a:p>
            <a:fld id="{AA72CCFE-5EEA-461B-B09D-386A7B36DCAB}" type="slidenum">
              <a:rPr lang="id-ID" smtClean="0">
                <a:solidFill>
                  <a:schemeClr val="tx1"/>
                </a:solidFill>
              </a:rPr>
              <a:pPr/>
              <a:t>15</a:t>
            </a:fld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F6488DCD-B681-4497-A2BC-B2EC94F3E368}"/>
              </a:ext>
            </a:extLst>
          </p:cNvPr>
          <p:cNvSpPr/>
          <p:nvPr/>
        </p:nvSpPr>
        <p:spPr>
          <a:xfrm>
            <a:off x="1111789" y="2464078"/>
            <a:ext cx="1318855" cy="395657"/>
          </a:xfrm>
          <a:prstGeom prst="borderCallout2">
            <a:avLst>
              <a:gd name="adj1" fmla="val 54768"/>
              <a:gd name="adj2" fmla="val 104580"/>
              <a:gd name="adj3" fmla="val 56153"/>
              <a:gd name="adj4" fmla="val 131708"/>
              <a:gd name="adj5" fmla="val 619512"/>
              <a:gd name="adj6" fmla="val 133370"/>
            </a:avLst>
          </a:prstGeom>
          <a:solidFill>
            <a:srgbClr val="F6DF7E"/>
          </a:solidFill>
          <a:ln>
            <a:solidFill>
              <a:srgbClr val="C39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92" dirty="0">
                <a:solidFill>
                  <a:schemeClr val="tx1"/>
                </a:solidFill>
                <a:latin typeface="Bell Gothic Std Black" pitchFamily="34" charset="0"/>
              </a:rPr>
              <a:t>RPAM Sumber</a:t>
            </a:r>
          </a:p>
        </p:txBody>
      </p:sp>
      <p:sp>
        <p:nvSpPr>
          <p:cNvPr id="12" name="Line Callout 2 11">
            <a:extLst>
              <a:ext uri="{FF2B5EF4-FFF2-40B4-BE49-F238E27FC236}">
                <a16:creationId xmlns:a16="http://schemas.microsoft.com/office/drawing/2014/main" id="{4FA89F95-51D4-43C0-97CF-BD96CBEAD03B}"/>
              </a:ext>
            </a:extLst>
          </p:cNvPr>
          <p:cNvSpPr/>
          <p:nvPr/>
        </p:nvSpPr>
        <p:spPr>
          <a:xfrm>
            <a:off x="3617614" y="2991620"/>
            <a:ext cx="1450741" cy="395657"/>
          </a:xfrm>
          <a:prstGeom prst="borderCallout2">
            <a:avLst>
              <a:gd name="adj1" fmla="val 54768"/>
              <a:gd name="adj2" fmla="val 104580"/>
              <a:gd name="adj3" fmla="val 56153"/>
              <a:gd name="adj4" fmla="val 131708"/>
              <a:gd name="adj5" fmla="val 389557"/>
              <a:gd name="adj6" fmla="val 131708"/>
            </a:avLst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92" dirty="0">
                <a:solidFill>
                  <a:schemeClr val="tx1"/>
                </a:solidFill>
                <a:latin typeface="Bell Gothic Std Black" pitchFamily="34" charset="0"/>
              </a:rPr>
              <a:t>RPAM Operator</a:t>
            </a: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ECDB0724-3E9F-4F82-86D8-24E8D625B393}"/>
              </a:ext>
            </a:extLst>
          </p:cNvPr>
          <p:cNvSpPr/>
          <p:nvPr/>
        </p:nvSpPr>
        <p:spPr>
          <a:xfrm>
            <a:off x="6848810" y="2530021"/>
            <a:ext cx="1450741" cy="395657"/>
          </a:xfrm>
          <a:prstGeom prst="borderCallout2">
            <a:avLst>
              <a:gd name="adj1" fmla="val 54768"/>
              <a:gd name="adj2" fmla="val 104580"/>
              <a:gd name="adj3" fmla="val 56153"/>
              <a:gd name="adj4" fmla="val 131708"/>
              <a:gd name="adj5" fmla="val 508690"/>
              <a:gd name="adj6" fmla="val 131708"/>
            </a:avLst>
          </a:prstGeom>
          <a:solidFill>
            <a:srgbClr val="F599AD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92" dirty="0">
                <a:solidFill>
                  <a:schemeClr val="tx1"/>
                </a:solidFill>
                <a:latin typeface="Bell Gothic Std Black" pitchFamily="34" charset="0"/>
              </a:rPr>
              <a:t>RPAM </a:t>
            </a:r>
            <a:r>
              <a:rPr lang="en-ID" sz="1292" dirty="0" err="1">
                <a:solidFill>
                  <a:schemeClr val="tx1"/>
                </a:solidFill>
                <a:latin typeface="Bell Gothic Std Black" pitchFamily="34" charset="0"/>
              </a:rPr>
              <a:t>Konsumen</a:t>
            </a:r>
            <a:endParaRPr lang="id-ID" sz="1292" dirty="0">
              <a:solidFill>
                <a:schemeClr val="tx1"/>
              </a:solidFill>
              <a:latin typeface="Bell Gothic Std Black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9A235-9CF0-4319-AF19-A157CE249A04}"/>
              </a:ext>
            </a:extLst>
          </p:cNvPr>
          <p:cNvSpPr txBox="1"/>
          <p:nvPr/>
        </p:nvSpPr>
        <p:spPr>
          <a:xfrm>
            <a:off x="518334" y="1368464"/>
            <a:ext cx="8308615" cy="100155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Upaya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untuk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menjamin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keamanan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faktor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kualitas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,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kuantitas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,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kontinuitas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dan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keterjangkauan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penyediaan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air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minum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bagi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masyarakat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sejak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dari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sumber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sampai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dengan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konsumen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yang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dilakukan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oleh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berbagai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pihak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secara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terpadu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menggunakan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pendekatan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analisis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dan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manajemen</a:t>
            </a:r>
            <a:r>
              <a:rPr lang="en-ID" sz="1477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 </a:t>
            </a:r>
            <a:r>
              <a:rPr lang="en-ID" sz="1477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/>
              </a:rPr>
              <a:t>risiko</a:t>
            </a:r>
            <a:endParaRPr lang="en-ID" sz="1477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5526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lvl="0"/>
            <a:r>
              <a:rPr lang="en-US" sz="3600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883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9"/>
          <a:stretch/>
        </p:blipFill>
        <p:spPr>
          <a:xfrm>
            <a:off x="0" y="379141"/>
            <a:ext cx="9144000" cy="8686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5882" y="501135"/>
            <a:ext cx="721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2. Sustainable Development Goals </a:t>
            </a:r>
            <a:r>
              <a:rPr lang="en-US" sz="2000" dirty="0" err="1">
                <a:solidFill>
                  <a:schemeClr val="bg1"/>
                </a:solidFill>
                <a:latin typeface="Impact" panose="020B0806030902050204" pitchFamily="34" charset="0"/>
              </a:rPr>
              <a:t>Tujuan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 6 </a:t>
            </a:r>
            <a:r>
              <a:rPr lang="en-US" sz="2000" dirty="0" err="1">
                <a:solidFill>
                  <a:schemeClr val="bg1"/>
                </a:solidFill>
                <a:latin typeface="Impact" panose="020B080603090205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 11</a:t>
            </a:r>
          </a:p>
        </p:txBody>
      </p:sp>
      <p:graphicFrame>
        <p:nvGraphicFramePr>
          <p:cNvPr id="38" name="Content Placeholder 6">
            <a:extLst>
              <a:ext uri="{FF2B5EF4-FFF2-40B4-BE49-F238E27FC236}">
                <a16:creationId xmlns:a16="http://schemas.microsoft.com/office/drawing/2014/main" id="{95C687BC-FEF4-4BBB-B228-7EC6EEC011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247752"/>
          <a:ext cx="8936182" cy="515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6560-E7D2-4A10-A773-63DAC99AEED0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6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2" t="67820"/>
          <a:stretch/>
        </p:blipFill>
        <p:spPr>
          <a:xfrm>
            <a:off x="7317315" y="4932196"/>
            <a:ext cx="1826685" cy="1925804"/>
          </a:xfr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9"/>
          <a:stretch/>
        </p:blipFill>
        <p:spPr>
          <a:xfrm>
            <a:off x="0" y="379141"/>
            <a:ext cx="9144000" cy="8686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5882" y="501135"/>
            <a:ext cx="721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2. Sustainable Development Goals </a:t>
            </a:r>
            <a:r>
              <a:rPr lang="en-US" sz="2000" dirty="0" err="1">
                <a:solidFill>
                  <a:schemeClr val="bg1"/>
                </a:solidFill>
                <a:latin typeface="Impact" panose="020B0806030902050204" pitchFamily="34" charset="0"/>
              </a:rPr>
              <a:t>Tujuan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 6 </a:t>
            </a:r>
            <a:r>
              <a:rPr lang="en-US" sz="2000" dirty="0" err="1">
                <a:solidFill>
                  <a:schemeClr val="bg1"/>
                </a:solidFill>
                <a:latin typeface="Impact" panose="020B080603090205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 11</a:t>
            </a:r>
          </a:p>
        </p:txBody>
      </p:sp>
      <p:graphicFrame>
        <p:nvGraphicFramePr>
          <p:cNvPr id="38" name="Content Placeholder 6">
            <a:extLst>
              <a:ext uri="{FF2B5EF4-FFF2-40B4-BE49-F238E27FC236}">
                <a16:creationId xmlns:a16="http://schemas.microsoft.com/office/drawing/2014/main" id="{95C687BC-FEF4-4BBB-B228-7EC6EEC011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" y="1205345"/>
          <a:ext cx="9144001" cy="565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6560-E7D2-4A10-A773-63DAC99AEED0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3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158217" y="688561"/>
            <a:ext cx="4985783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3888" y="81148"/>
            <a:ext cx="5472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Skema Pengembangan </a:t>
            </a:r>
            <a:r>
              <a:rPr lang="id-ID" sz="2500" dirty="0">
                <a:solidFill>
                  <a:srgbClr val="10253F"/>
                </a:solidFill>
              </a:rPr>
              <a:t>SPAM</a:t>
            </a:r>
            <a:endParaRPr lang="en-US" sz="2500" dirty="0">
              <a:solidFill>
                <a:srgbClr val="10253F"/>
              </a:solidFill>
            </a:endParaRP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82B38A4F-755C-49B4-B3F5-CFF02565884C}"/>
              </a:ext>
            </a:extLst>
          </p:cNvPr>
          <p:cNvGrpSpPr/>
          <p:nvPr/>
        </p:nvGrpSpPr>
        <p:grpSpPr>
          <a:xfrm>
            <a:off x="393918" y="4800365"/>
            <a:ext cx="7802900" cy="1670065"/>
            <a:chOff x="396306" y="2166681"/>
            <a:chExt cx="9049006" cy="1972906"/>
          </a:xfrm>
          <a:solidFill>
            <a:sysClr val="window" lastClr="FFFFFF">
              <a:lumMod val="95000"/>
            </a:sysClr>
          </a:solidFill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5DE5E2-AA67-4DDF-8CE9-69CF3C2DCB86}"/>
                </a:ext>
              </a:extLst>
            </p:cNvPr>
            <p:cNvSpPr txBox="1"/>
            <p:nvPr/>
          </p:nvSpPr>
          <p:spPr>
            <a:xfrm>
              <a:off x="785810" y="2166681"/>
              <a:ext cx="4952230" cy="355153"/>
            </a:xfrm>
            <a:prstGeom prst="rect">
              <a:avLst/>
            </a:prstGeom>
            <a:grpFill/>
            <a:ln>
              <a:noFill/>
            </a:ln>
          </p:spPr>
          <p:txBody>
            <a:bodyPr lIns="75215" tIns="37608" rIns="75215" bIns="37608">
              <a:spAutoFit/>
            </a:bodyPr>
            <a:lstStyle/>
            <a:p>
              <a:pPr marL="0" marR="0" lvl="0" indent="0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38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SPAM BJP (Bukan Jaringan Perpipaan)</a:t>
              </a:r>
            </a:p>
          </p:txBody>
        </p:sp>
        <p:grpSp>
          <p:nvGrpSpPr>
            <p:cNvPr id="33" name="Group 10">
              <a:extLst>
                <a:ext uri="{FF2B5EF4-FFF2-40B4-BE49-F238E27FC236}">
                  <a16:creationId xmlns:a16="http://schemas.microsoft.com/office/drawing/2014/main" id="{BA03B860-771F-45D4-AD91-DF1DC13F620C}"/>
                </a:ext>
              </a:extLst>
            </p:cNvPr>
            <p:cNvGrpSpPr/>
            <p:nvPr/>
          </p:nvGrpSpPr>
          <p:grpSpPr>
            <a:xfrm>
              <a:off x="874369" y="2717641"/>
              <a:ext cx="7987790" cy="1421946"/>
              <a:chOff x="316514" y="4823799"/>
              <a:chExt cx="4615762" cy="1080948"/>
            </a:xfrm>
            <a:grpFill/>
          </p:grpSpPr>
          <p:pic>
            <p:nvPicPr>
              <p:cNvPr id="35" name="Picture 4" descr="C:\Users\Aspire V3-371\Downloads\instalasi-pompa-air-sanyo.jpg">
                <a:extLst>
                  <a:ext uri="{FF2B5EF4-FFF2-40B4-BE49-F238E27FC236}">
                    <a16:creationId xmlns:a16="http://schemas.microsoft.com/office/drawing/2014/main" id="{FE24D991-0C6E-4FD9-996B-27E83B7905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5B9BD5">
                    <a:tint val="45000"/>
                    <a:satMod val="400000"/>
                  </a:srgbClr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83696" y="4867179"/>
                <a:ext cx="676275" cy="559551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6" name="Picture 5" descr="C:\Users\Aspire V3-371\Downloads\panen-air-hujan-yuk_thumbnaildetail.jpg">
                <a:extLst>
                  <a:ext uri="{FF2B5EF4-FFF2-40B4-BE49-F238E27FC236}">
                    <a16:creationId xmlns:a16="http://schemas.microsoft.com/office/drawing/2014/main" id="{CBD39C6B-DE20-4BDB-A01C-1672D4F01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/>
              </a:blip>
              <a:srcRect/>
              <a:stretch/>
            </p:blipFill>
            <p:spPr bwMode="auto">
              <a:xfrm>
                <a:off x="1759854" y="4823799"/>
                <a:ext cx="576775" cy="609553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7" name="Picture 2" descr="C:\Users\Aspire V3-371\Downloads\terminal-air-2.jpg">
                <a:extLst>
                  <a:ext uri="{FF2B5EF4-FFF2-40B4-BE49-F238E27FC236}">
                    <a16:creationId xmlns:a16="http://schemas.microsoft.com/office/drawing/2014/main" id="{91CA317F-50DB-48E2-9A59-CEA8F3CEF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/>
              </a:blip>
              <a:srcRect/>
              <a:stretch/>
            </p:blipFill>
            <p:spPr bwMode="auto">
              <a:xfrm>
                <a:off x="2898105" y="4885437"/>
                <a:ext cx="623548" cy="517833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F46424-5556-41B0-A4A4-2BD215C0554D}"/>
                  </a:ext>
                </a:extLst>
              </p:cNvPr>
              <p:cNvSpPr txBox="1"/>
              <p:nvPr/>
            </p:nvSpPr>
            <p:spPr>
              <a:xfrm>
                <a:off x="316514" y="5527489"/>
                <a:ext cx="1132873" cy="37425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185783" marR="0" lvl="0" indent="-185783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SUMUR DANGKAL</a:t>
                </a:r>
              </a:p>
              <a:p>
                <a:pPr marL="185783" marR="0" lvl="0" indent="-185783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SUMUR POMPA TANGAN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9AD291-4DD1-4109-9920-441F57BD04F3}"/>
                  </a:ext>
                </a:extLst>
              </p:cNvPr>
              <p:cNvSpPr txBox="1"/>
              <p:nvPr/>
            </p:nvSpPr>
            <p:spPr>
              <a:xfrm>
                <a:off x="1449388" y="5527017"/>
                <a:ext cx="1171282" cy="37425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ctr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BAK PENAMPUNG</a:t>
                </a:r>
                <a:b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AIR HUJAN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02898A-E5F5-4EBE-B8E2-892BB035B114}"/>
                  </a:ext>
                </a:extLst>
              </p:cNvPr>
              <p:cNvSpPr txBox="1"/>
              <p:nvPr/>
            </p:nvSpPr>
            <p:spPr>
              <a:xfrm>
                <a:off x="2620669" y="5526545"/>
                <a:ext cx="1140324" cy="37425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ctr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TERMINAL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AIR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17">
                <a:extLst>
                  <a:ext uri="{FF2B5EF4-FFF2-40B4-BE49-F238E27FC236}">
                    <a16:creationId xmlns:a16="http://schemas.microsoft.com/office/drawing/2014/main" id="{D0A6DD8A-DB32-4F77-BF33-F4C27FCB4DD0}"/>
                  </a:ext>
                </a:extLst>
              </p:cNvPr>
              <p:cNvGrpSpPr/>
              <p:nvPr/>
            </p:nvGrpSpPr>
            <p:grpSpPr>
              <a:xfrm>
                <a:off x="3760994" y="4907914"/>
                <a:ext cx="1171282" cy="996833"/>
                <a:chOff x="3760994" y="4907914"/>
                <a:chExt cx="1171282" cy="996833"/>
              </a:xfrm>
              <a:grpFill/>
            </p:grpSpPr>
            <p:pic>
              <p:nvPicPr>
                <p:cNvPr id="42" name="Picture 2" descr="C:\Users\ERICK\Downloads\gambar\bak-pengaman.jpg">
                  <a:extLst>
                    <a:ext uri="{FF2B5EF4-FFF2-40B4-BE49-F238E27FC236}">
                      <a16:creationId xmlns:a16="http://schemas.microsoft.com/office/drawing/2014/main" id="{BB89B17E-B0AB-44B8-A976-25EFDB6CE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/>
                </a:blip>
                <a:srcRect/>
                <a:stretch/>
              </p:blipFill>
              <p:spPr bwMode="auto">
                <a:xfrm>
                  <a:off x="4002689" y="4907914"/>
                  <a:ext cx="664362" cy="472880"/>
                </a:xfrm>
                <a:prstGeom prst="rect">
                  <a:avLst/>
                </a:prstGeom>
                <a:grpFill/>
                <a:extLst/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F308833-B8CA-41CD-BAFD-F1678084FD90}"/>
                    </a:ext>
                  </a:extLst>
                </p:cNvPr>
                <p:cNvSpPr txBox="1"/>
                <p:nvPr/>
              </p:nvSpPr>
              <p:spPr>
                <a:xfrm>
                  <a:off x="3760994" y="5530495"/>
                  <a:ext cx="1171282" cy="374252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marL="0" marR="0" lvl="0" indent="0" algn="ctr" defTabSz="1277234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BANGUNAN PERLINDUNGAN </a:t>
                  </a:r>
                </a:p>
                <a:p>
                  <a:pPr marL="0" marR="0" lvl="0" indent="0" algn="ctr" defTabSz="1277234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MATA AIR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2C2D55-E726-438F-B007-2900ED665064}"/>
                </a:ext>
              </a:extLst>
            </p:cNvPr>
            <p:cNvSpPr/>
            <p:nvPr/>
          </p:nvSpPr>
          <p:spPr>
            <a:xfrm>
              <a:off x="396306" y="2570995"/>
              <a:ext cx="9049006" cy="1507519"/>
            </a:xfrm>
            <a:prstGeom prst="rect">
              <a:avLst/>
            </a:prstGeom>
            <a:noFill/>
            <a:ln w="19050" cap="flat" cmpd="sng" algn="ctr">
              <a:solidFill>
                <a:srgbClr val="009900"/>
              </a:solidFill>
              <a:prstDash val="dash"/>
            </a:ln>
            <a:effectLst/>
          </p:spPr>
          <p:txBody>
            <a:bodyPr lIns="75215" tIns="37608" rIns="75215" bIns="37608"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51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16">
            <a:extLst>
              <a:ext uri="{FF2B5EF4-FFF2-40B4-BE49-F238E27FC236}">
                <a16:creationId xmlns:a16="http://schemas.microsoft.com/office/drawing/2014/main" id="{9F186D03-D9AC-FF41-8398-F46D0C0985F1}"/>
              </a:ext>
            </a:extLst>
          </p:cNvPr>
          <p:cNvGrpSpPr>
            <a:grpSpLocks/>
          </p:cNvGrpSpPr>
          <p:nvPr/>
        </p:nvGrpSpPr>
        <p:grpSpPr bwMode="auto">
          <a:xfrm>
            <a:off x="366716" y="1332477"/>
            <a:ext cx="8477086" cy="2609377"/>
            <a:chOff x="463997" y="1163352"/>
            <a:chExt cx="9379744" cy="3048205"/>
          </a:xfrm>
        </p:grpSpPr>
        <p:sp>
          <p:nvSpPr>
            <p:cNvPr id="45" name="TextBox 17">
              <a:extLst>
                <a:ext uri="{FF2B5EF4-FFF2-40B4-BE49-F238E27FC236}">
                  <a16:creationId xmlns:a16="http://schemas.microsoft.com/office/drawing/2014/main" id="{ABE9FA19-CCDC-4FD9-8F5B-34BA5683E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800" y="1163352"/>
              <a:ext cx="4520488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215" tIns="37608" rIns="75215" bIns="3760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9pPr>
            </a:lstStyle>
            <a:p>
              <a:pPr marL="0" marR="0" lvl="0" indent="0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en-US" sz="1382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Tahoma" charset="0"/>
                  <a:cs typeface="Tahoma" charset="0"/>
                </a:rPr>
                <a:t>SPAM JP (Jaringan Perpipaan)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1D0BF8-DE59-4B72-9DC8-1429CAB5CD28}"/>
                </a:ext>
              </a:extLst>
            </p:cNvPr>
            <p:cNvSpPr/>
            <p:nvPr/>
          </p:nvSpPr>
          <p:spPr>
            <a:xfrm>
              <a:off x="463997" y="3918324"/>
              <a:ext cx="9379744" cy="293233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lIns="77847" tIns="38923" rIns="77847" bIns="38923"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D6247A06-5AE5-4847-A160-F17A2513D35A}"/>
              </a:ext>
            </a:extLst>
          </p:cNvPr>
          <p:cNvSpPr/>
          <p:nvPr/>
        </p:nvSpPr>
        <p:spPr>
          <a:xfrm>
            <a:off x="271465" y="1291202"/>
            <a:ext cx="319253" cy="39188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77234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514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A22A63-F6EB-4DBA-B625-2E5004217EC9}"/>
              </a:ext>
            </a:extLst>
          </p:cNvPr>
          <p:cNvSpPr/>
          <p:nvPr/>
        </p:nvSpPr>
        <p:spPr>
          <a:xfrm>
            <a:off x="309566" y="4734700"/>
            <a:ext cx="386700" cy="393533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77234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514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2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69A02B94-A1D4-5A4C-8711-945F062F0376}"/>
              </a:ext>
            </a:extLst>
          </p:cNvPr>
          <p:cNvGrpSpPr>
            <a:grpSpLocks/>
          </p:cNvGrpSpPr>
          <p:nvPr/>
        </p:nvGrpSpPr>
        <p:grpSpPr bwMode="auto">
          <a:xfrm>
            <a:off x="0" y="1391365"/>
            <a:ext cx="9036496" cy="3045747"/>
            <a:chOff x="206375" y="1484784"/>
            <a:chExt cx="9571038" cy="29241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080C69-27A3-4AED-B60B-7C87FB04BD30}"/>
                </a:ext>
              </a:extLst>
            </p:cNvPr>
            <p:cNvSpPr/>
            <p:nvPr/>
          </p:nvSpPr>
          <p:spPr bwMode="auto">
            <a:xfrm>
              <a:off x="1520825" y="2478559"/>
              <a:ext cx="6783388" cy="58738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77DBF6B-F47A-495B-9F64-A7DBFF8B1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rgbClr val="E7E6E6">
                  <a:shade val="45000"/>
                  <a:satMod val="135000"/>
                </a:srgbClr>
                <a:prstClr val="white"/>
              </a:duotone>
              <a:extLst/>
            </a:blip>
            <a:stretch>
              <a:fillRect/>
            </a:stretch>
          </p:blipFill>
          <p:spPr bwMode="auto">
            <a:xfrm>
              <a:off x="3792726" y="2298752"/>
              <a:ext cx="817840" cy="323024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50BA018-F27F-4536-92CC-F14CC0CE4C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5500" y="4253384"/>
              <a:ext cx="277813" cy="31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8">
              <a:extLst>
                <a:ext uri="{FF2B5EF4-FFF2-40B4-BE49-F238E27FC236}">
                  <a16:creationId xmlns:a16="http://schemas.microsoft.com/office/drawing/2014/main" id="{9E31556C-7C9B-4C5C-8DC8-5BD536DF6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313" y="4162897"/>
              <a:ext cx="1022350" cy="24606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UNIT 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AIR BAKU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9E07FC6-C450-47A0-80EB-6C29D95495DD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flipV="1">
              <a:off x="2125663" y="4258147"/>
              <a:ext cx="280987" cy="2698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CE1C4F-036F-46F2-8C35-924DEEA5BABB}"/>
                </a:ext>
              </a:extLst>
            </p:cNvPr>
            <p:cNvSpPr/>
            <p:nvPr/>
          </p:nvSpPr>
          <p:spPr bwMode="auto">
            <a:xfrm>
              <a:off x="7264400" y="1762597"/>
              <a:ext cx="1012825" cy="58737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319C0A4-EDC2-4078-A63F-81A4981C60FA}"/>
                </a:ext>
              </a:extLst>
            </p:cNvPr>
            <p:cNvSpPr/>
            <p:nvPr/>
          </p:nvSpPr>
          <p:spPr bwMode="auto">
            <a:xfrm>
              <a:off x="1344613" y="2469034"/>
              <a:ext cx="1558925" cy="55563"/>
            </a:xfrm>
            <a:prstGeom prst="rect">
              <a:avLst/>
            </a:prstGeom>
            <a:solidFill>
              <a:srgbClr val="5B9BD5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57" name="Wave 56">
              <a:extLst>
                <a:ext uri="{FF2B5EF4-FFF2-40B4-BE49-F238E27FC236}">
                  <a16:creationId xmlns:a16="http://schemas.microsoft.com/office/drawing/2014/main" id="{642DBEB5-0984-42C0-B046-8F514BB956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20907">
              <a:off x="1587" y="2099147"/>
              <a:ext cx="1806575" cy="1022350"/>
            </a:xfrm>
            <a:prstGeom prst="wave">
              <a:avLst>
                <a:gd name="adj1" fmla="val 20000"/>
                <a:gd name="adj2" fmla="val 5500"/>
              </a:avLst>
            </a:prstGeom>
            <a:solidFill>
              <a:srgbClr val="5B9BD5">
                <a:alpha val="65881"/>
              </a:srgbClr>
            </a:solidFill>
            <a:ln>
              <a:noFill/>
            </a:ln>
            <a:effectLst>
              <a:outerShdw blurRad="50800" sx="999" sy="999" algn="ctr" rotWithShape="0">
                <a:srgbClr val="80808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51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D6CF95-0D6D-43EC-872C-CD23420535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9788" y="2465859"/>
              <a:ext cx="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Box 136">
              <a:extLst>
                <a:ext uri="{FF2B5EF4-FFF2-40B4-BE49-F238E27FC236}">
                  <a16:creationId xmlns:a16="http://schemas.microsoft.com/office/drawing/2014/main" id="{28FFD1C2-0568-D143-B44B-90F2F7CBC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163" y="2684934"/>
              <a:ext cx="5984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Intake</a:t>
              </a:r>
            </a:p>
          </p:txBody>
        </p:sp>
        <p:sp>
          <p:nvSpPr>
            <p:cNvPr id="60" name="TextBox 137">
              <a:extLst>
                <a:ext uri="{FF2B5EF4-FFF2-40B4-BE49-F238E27FC236}">
                  <a16:creationId xmlns:a16="http://schemas.microsoft.com/office/drawing/2014/main" id="{AB01AD6A-26F3-41AD-AE33-FE24E04ED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03161">
              <a:off x="206375" y="2640484"/>
              <a:ext cx="703263" cy="400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Sumber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 Air Baku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138">
              <a:extLst>
                <a:ext uri="{FF2B5EF4-FFF2-40B4-BE49-F238E27FC236}">
                  <a16:creationId xmlns:a16="http://schemas.microsoft.com/office/drawing/2014/main" id="{AE887F41-9B38-694D-94D2-7BA0E9BE2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0" y="1946746"/>
              <a:ext cx="122237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Jaringan</a:t>
              </a:r>
            </a:p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Transmisi</a:t>
              </a:r>
            </a:p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Air Baku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B4B93D2-C347-4865-93E2-BFFEF36E3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/>
            </a:blip>
            <a:stretch>
              <a:fillRect/>
            </a:stretch>
          </p:blipFill>
          <p:spPr bwMode="auto">
            <a:xfrm>
              <a:off x="796408" y="2189265"/>
              <a:ext cx="1058932" cy="5078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5D66D330-DF13-8343-BA21-AE8F448F4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338" y="2735734"/>
              <a:ext cx="9969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IPA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D44D20F-D0D0-4083-93BA-9A431C98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/>
            </a:blip>
            <a:stretch>
              <a:fillRect/>
            </a:stretch>
          </p:blipFill>
          <p:spPr bwMode="auto">
            <a:xfrm>
              <a:off x="2490331" y="2022911"/>
              <a:ext cx="1163519" cy="7226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65" name="TextBox 112">
              <a:extLst>
                <a:ext uri="{FF2B5EF4-FFF2-40B4-BE49-F238E27FC236}">
                  <a16:creationId xmlns:a16="http://schemas.microsoft.com/office/drawing/2014/main" id="{F0F06BFD-DA19-9146-91F4-C1D9498FA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638" y="1943571"/>
              <a:ext cx="9953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Reservoar</a:t>
              </a:r>
            </a:p>
          </p:txBody>
        </p:sp>
        <p:grpSp>
          <p:nvGrpSpPr>
            <p:cNvPr id="66" name="Group 127">
              <a:extLst>
                <a:ext uri="{FF2B5EF4-FFF2-40B4-BE49-F238E27FC236}">
                  <a16:creationId xmlns:a16="http://schemas.microsoft.com/office/drawing/2014/main" id="{4C3D6786-B52B-4B75-9640-8903D92E1869}"/>
                </a:ext>
              </a:extLst>
            </p:cNvPr>
            <p:cNvGrpSpPr/>
            <p:nvPr/>
          </p:nvGrpSpPr>
          <p:grpSpPr bwMode="auto">
            <a:xfrm>
              <a:off x="4814328" y="2447511"/>
              <a:ext cx="235665" cy="147813"/>
              <a:chOff x="1641179" y="2348880"/>
              <a:chExt cx="314620" cy="271306"/>
            </a:xfrm>
            <a:solidFill>
              <a:srgbClr val="0070C0"/>
            </a:solidFill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1B49C1B-26BC-4B6E-BA7C-0708461F1A0C}"/>
                  </a:ext>
                </a:extLst>
              </p:cNvPr>
              <p:cNvSpPr/>
              <p:nvPr/>
            </p:nvSpPr>
            <p:spPr>
              <a:xfrm>
                <a:off x="1643585" y="2348880"/>
                <a:ext cx="312214" cy="271306"/>
              </a:xfrm>
              <a:prstGeom prst="ellipse">
                <a:avLst/>
              </a:prstGeom>
              <a:solidFill>
                <a:srgbClr val="00CCFF"/>
              </a:solidFill>
              <a:ln w="1905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14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0321439-ED63-416E-A127-292353144655}"/>
                  </a:ext>
                </a:extLst>
              </p:cNvPr>
              <p:cNvCxnSpPr/>
              <p:nvPr/>
            </p:nvCxnSpPr>
            <p:spPr>
              <a:xfrm>
                <a:off x="1641179" y="2492896"/>
                <a:ext cx="31462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C47E631-CCA3-4EA4-9D6D-8D682C65A199}"/>
                  </a:ext>
                </a:extLst>
              </p:cNvPr>
              <p:cNvCxnSpPr>
                <a:stCxn id="109" idx="1"/>
                <a:endCxn id="109" idx="5"/>
              </p:cNvCxnSpPr>
              <p:nvPr/>
            </p:nvCxnSpPr>
            <p:spPr>
              <a:xfrm>
                <a:off x="1689308" y="2388612"/>
                <a:ext cx="220768" cy="191842"/>
              </a:xfrm>
              <a:prstGeom prst="line">
                <a:avLst/>
              </a:prstGeom>
              <a:noFill/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5431000-30CF-4356-8023-2358CFF0E6E1}"/>
                  </a:ext>
                </a:extLst>
              </p:cNvPr>
              <p:cNvCxnSpPr>
                <a:stCxn id="109" idx="3"/>
                <a:endCxn id="109" idx="7"/>
              </p:cNvCxnSpPr>
              <p:nvPr/>
            </p:nvCxnSpPr>
            <p:spPr>
              <a:xfrm flipV="1">
                <a:off x="1689308" y="2388612"/>
                <a:ext cx="220768" cy="191842"/>
              </a:xfrm>
              <a:prstGeom prst="line">
                <a:avLst/>
              </a:prstGeom>
              <a:noFill/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7" name="TextBox 111">
              <a:extLst>
                <a:ext uri="{FF2B5EF4-FFF2-40B4-BE49-F238E27FC236}">
                  <a16:creationId xmlns:a16="http://schemas.microsoft.com/office/drawing/2014/main" id="{1564FB32-5EA6-6E42-BDE3-B9E456286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487" y="2723034"/>
              <a:ext cx="12463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Watermeter</a:t>
              </a: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 </a:t>
              </a:r>
              <a:r>
                <a:rPr kumimoji="0" lang="en-US" alt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Induk</a:t>
              </a:r>
              <a:endParaRPr kumimoji="0" lang="en-US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68" name="Group 127">
              <a:extLst>
                <a:ext uri="{FF2B5EF4-FFF2-40B4-BE49-F238E27FC236}">
                  <a16:creationId xmlns:a16="http://schemas.microsoft.com/office/drawing/2014/main" id="{62437E0B-E294-402F-AD81-866D5CD31085}"/>
                </a:ext>
              </a:extLst>
            </p:cNvPr>
            <p:cNvGrpSpPr/>
            <p:nvPr/>
          </p:nvGrpSpPr>
          <p:grpSpPr bwMode="auto">
            <a:xfrm>
              <a:off x="6933685" y="2427258"/>
              <a:ext cx="235665" cy="147813"/>
              <a:chOff x="1641179" y="2348880"/>
              <a:chExt cx="314620" cy="271306"/>
            </a:xfrm>
            <a:solidFill>
              <a:srgbClr val="0070C0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1147962-1912-4FBD-919E-5C13AB9C2264}"/>
                  </a:ext>
                </a:extLst>
              </p:cNvPr>
              <p:cNvSpPr/>
              <p:nvPr/>
            </p:nvSpPr>
            <p:spPr>
              <a:xfrm>
                <a:off x="1643585" y="2348880"/>
                <a:ext cx="312214" cy="271306"/>
              </a:xfrm>
              <a:prstGeom prst="ellipse">
                <a:avLst/>
              </a:prstGeom>
              <a:solidFill>
                <a:srgbClr val="00CCFF"/>
              </a:solidFill>
              <a:ln w="1905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77234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14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3A43729-4DFB-4CF6-B554-08E93103B9D5}"/>
                  </a:ext>
                </a:extLst>
              </p:cNvPr>
              <p:cNvCxnSpPr/>
              <p:nvPr/>
            </p:nvCxnSpPr>
            <p:spPr>
              <a:xfrm>
                <a:off x="1641179" y="2492896"/>
                <a:ext cx="31462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16CD5EE-C030-4628-80DC-207CEC5320D5}"/>
                  </a:ext>
                </a:extLst>
              </p:cNvPr>
              <p:cNvCxnSpPr>
                <a:stCxn id="105" idx="1"/>
                <a:endCxn id="105" idx="5"/>
              </p:cNvCxnSpPr>
              <p:nvPr/>
            </p:nvCxnSpPr>
            <p:spPr>
              <a:xfrm>
                <a:off x="1689308" y="2388612"/>
                <a:ext cx="220768" cy="191842"/>
              </a:xfrm>
              <a:prstGeom prst="line">
                <a:avLst/>
              </a:prstGeom>
              <a:noFill/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28478EF-A513-4EEC-8C8D-E8DD5AF57DA2}"/>
                  </a:ext>
                </a:extLst>
              </p:cNvPr>
              <p:cNvCxnSpPr>
                <a:stCxn id="105" idx="3"/>
                <a:endCxn id="105" idx="7"/>
              </p:cNvCxnSpPr>
              <p:nvPr/>
            </p:nvCxnSpPr>
            <p:spPr>
              <a:xfrm flipV="1">
                <a:off x="1689308" y="2388612"/>
                <a:ext cx="220768" cy="191842"/>
              </a:xfrm>
              <a:prstGeom prst="line">
                <a:avLst/>
              </a:prstGeom>
              <a:noFill/>
              <a:ln w="12700" cap="flat" cmpd="sng" algn="ctr">
                <a:solidFill>
                  <a:srgbClr val="E7E6E6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9" name="Group 96">
              <a:extLst>
                <a:ext uri="{FF2B5EF4-FFF2-40B4-BE49-F238E27FC236}">
                  <a16:creationId xmlns:a16="http://schemas.microsoft.com/office/drawing/2014/main" id="{61D269B9-882F-B247-B984-DBC5799A9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51900" y="1484784"/>
              <a:ext cx="701675" cy="642937"/>
              <a:chOff x="8240713" y="2378075"/>
              <a:chExt cx="571500" cy="585788"/>
            </a:xfrm>
          </p:grpSpPr>
          <p:pic>
            <p:nvPicPr>
              <p:cNvPr id="101" name="Picture 2">
                <a:extLst>
                  <a:ext uri="{FF2B5EF4-FFF2-40B4-BE49-F238E27FC236}">
                    <a16:creationId xmlns:a16="http://schemas.microsoft.com/office/drawing/2014/main" id="{3C559334-7E9C-EA4C-9644-8EDFAC7EB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9475" y="2662238"/>
                <a:ext cx="3111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187">
                <a:extLst>
                  <a:ext uri="{FF2B5EF4-FFF2-40B4-BE49-F238E27FC236}">
                    <a16:creationId xmlns:a16="http://schemas.microsoft.com/office/drawing/2014/main" id="{3979088D-8748-FA48-B455-43CF0BCC6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0238" y="2662238"/>
                <a:ext cx="3143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187">
                <a:extLst>
                  <a:ext uri="{FF2B5EF4-FFF2-40B4-BE49-F238E27FC236}">
                    <a16:creationId xmlns:a16="http://schemas.microsoft.com/office/drawing/2014/main" id="{6B86F1D8-D2CD-6B49-9A10-98F6FADEB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0713" y="2389188"/>
                <a:ext cx="312737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187">
                <a:extLst>
                  <a:ext uri="{FF2B5EF4-FFF2-40B4-BE49-F238E27FC236}">
                    <a16:creationId xmlns:a16="http://schemas.microsoft.com/office/drawing/2014/main" id="{36DE56D3-5B98-F143-99B5-814A14E57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7888" y="2378075"/>
                <a:ext cx="314325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528D7F4-A9CA-470D-96C0-B1DAC0C0F65F}"/>
                </a:ext>
              </a:extLst>
            </p:cNvPr>
            <p:cNvSpPr/>
            <p:nvPr/>
          </p:nvSpPr>
          <p:spPr bwMode="auto">
            <a:xfrm rot="16200000">
              <a:off x="6568282" y="2471415"/>
              <a:ext cx="1492250" cy="100013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1458FF-7157-44E6-B42F-D84640BC43BE}"/>
                </a:ext>
              </a:extLst>
            </p:cNvPr>
            <p:cNvSpPr/>
            <p:nvPr/>
          </p:nvSpPr>
          <p:spPr bwMode="auto">
            <a:xfrm>
              <a:off x="8304213" y="1541934"/>
              <a:ext cx="547687" cy="58738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7EAF776-18AD-4192-9DA7-037AA1D4CF55}"/>
                </a:ext>
              </a:extLst>
            </p:cNvPr>
            <p:cNvSpPr/>
            <p:nvPr/>
          </p:nvSpPr>
          <p:spPr bwMode="auto">
            <a:xfrm>
              <a:off x="8228013" y="2010247"/>
              <a:ext cx="623887" cy="58737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F5D024A-ADBE-4DAB-8D15-F0992D02F927}"/>
                </a:ext>
              </a:extLst>
            </p:cNvPr>
            <p:cNvSpPr/>
            <p:nvPr/>
          </p:nvSpPr>
          <p:spPr bwMode="auto">
            <a:xfrm rot="16200000">
              <a:off x="8002588" y="1767359"/>
              <a:ext cx="527050" cy="76200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grpSp>
          <p:nvGrpSpPr>
            <p:cNvPr id="74" name="Group 124">
              <a:extLst>
                <a:ext uri="{FF2B5EF4-FFF2-40B4-BE49-F238E27FC236}">
                  <a16:creationId xmlns:a16="http://schemas.microsoft.com/office/drawing/2014/main" id="{DA0BEDCC-B027-F542-82E8-EE91D64BF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51900" y="2245196"/>
              <a:ext cx="701675" cy="644525"/>
              <a:chOff x="8240713" y="2378075"/>
              <a:chExt cx="571500" cy="585788"/>
            </a:xfrm>
          </p:grpSpPr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59AFFCCF-5421-2443-84C2-099867232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9475" y="2662238"/>
                <a:ext cx="3111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87">
                <a:extLst>
                  <a:ext uri="{FF2B5EF4-FFF2-40B4-BE49-F238E27FC236}">
                    <a16:creationId xmlns:a16="http://schemas.microsoft.com/office/drawing/2014/main" id="{86F2A5A8-EF88-114B-A88F-E2A14B4EE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0238" y="2662238"/>
                <a:ext cx="3143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187">
                <a:extLst>
                  <a:ext uri="{FF2B5EF4-FFF2-40B4-BE49-F238E27FC236}">
                    <a16:creationId xmlns:a16="http://schemas.microsoft.com/office/drawing/2014/main" id="{378B3FC9-6F91-2141-9540-9B901672F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0713" y="2389188"/>
                <a:ext cx="312737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187">
                <a:extLst>
                  <a:ext uri="{FF2B5EF4-FFF2-40B4-BE49-F238E27FC236}">
                    <a16:creationId xmlns:a16="http://schemas.microsoft.com/office/drawing/2014/main" id="{ADBFDA95-AB06-8D4D-9A06-E01DC4126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7888" y="2378075"/>
                <a:ext cx="314325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5" name="Group 129">
              <a:extLst>
                <a:ext uri="{FF2B5EF4-FFF2-40B4-BE49-F238E27FC236}">
                  <a16:creationId xmlns:a16="http://schemas.microsoft.com/office/drawing/2014/main" id="{A0AC5724-57CC-C841-A8CF-B0D14D5ED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51900" y="3005609"/>
              <a:ext cx="701675" cy="642937"/>
              <a:chOff x="8240713" y="2378075"/>
              <a:chExt cx="571500" cy="585788"/>
            </a:xfrm>
          </p:grpSpPr>
          <p:pic>
            <p:nvPicPr>
              <p:cNvPr id="93" name="Picture 2">
                <a:extLst>
                  <a:ext uri="{FF2B5EF4-FFF2-40B4-BE49-F238E27FC236}">
                    <a16:creationId xmlns:a16="http://schemas.microsoft.com/office/drawing/2014/main" id="{F88D5546-D4D2-5F4F-9C81-FFCDFBBA5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9475" y="2662238"/>
                <a:ext cx="3111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87">
                <a:extLst>
                  <a:ext uri="{FF2B5EF4-FFF2-40B4-BE49-F238E27FC236}">
                    <a16:creationId xmlns:a16="http://schemas.microsoft.com/office/drawing/2014/main" id="{910F7CD3-811F-D548-B0C3-254FD7B45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0238" y="2662238"/>
                <a:ext cx="314325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87">
                <a:extLst>
                  <a:ext uri="{FF2B5EF4-FFF2-40B4-BE49-F238E27FC236}">
                    <a16:creationId xmlns:a16="http://schemas.microsoft.com/office/drawing/2014/main" id="{E1901DEE-B8E4-974E-955B-482752D13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0713" y="2389188"/>
                <a:ext cx="312737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87">
                <a:extLst>
                  <a:ext uri="{FF2B5EF4-FFF2-40B4-BE49-F238E27FC236}">
                    <a16:creationId xmlns:a16="http://schemas.microsoft.com/office/drawing/2014/main" id="{FE8AD9E1-275D-3C4D-8377-3FABB28C3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7888" y="2378075"/>
                <a:ext cx="314325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" name="TextBox 168">
              <a:extLst>
                <a:ext uri="{FF2B5EF4-FFF2-40B4-BE49-F238E27FC236}">
                  <a16:creationId xmlns:a16="http://schemas.microsoft.com/office/drawing/2014/main" id="{2A1E6131-2CD0-4A43-80B8-7D4C5C83B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00" y="2195984"/>
              <a:ext cx="22018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Jaringan Distribusi Utama</a:t>
              </a:r>
            </a:p>
          </p:txBody>
        </p:sp>
        <p:sp>
          <p:nvSpPr>
            <p:cNvPr id="77" name="TextBox 183">
              <a:extLst>
                <a:ext uri="{FF2B5EF4-FFF2-40B4-BE49-F238E27FC236}">
                  <a16:creationId xmlns:a16="http://schemas.microsoft.com/office/drawing/2014/main" id="{C0F9CE21-8C31-144D-8F5C-00044F236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0588" y="1807046"/>
              <a:ext cx="13843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Jaringan Distribusi </a:t>
              </a:r>
            </a:p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Bagi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C0DF2A3-CB3D-4EEA-9D7D-D641DB4BCD40}"/>
                </a:ext>
              </a:extLst>
            </p:cNvPr>
            <p:cNvSpPr/>
            <p:nvPr/>
          </p:nvSpPr>
          <p:spPr bwMode="auto">
            <a:xfrm>
              <a:off x="8304213" y="2303934"/>
              <a:ext cx="547687" cy="57150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366969-C33B-4AD8-891D-0CF1B7B67971}"/>
                </a:ext>
              </a:extLst>
            </p:cNvPr>
            <p:cNvSpPr/>
            <p:nvPr/>
          </p:nvSpPr>
          <p:spPr bwMode="auto">
            <a:xfrm>
              <a:off x="8228013" y="2772247"/>
              <a:ext cx="623887" cy="57150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1003CB8-5965-4AE5-9FFE-084EE0A2D38B}"/>
                </a:ext>
              </a:extLst>
            </p:cNvPr>
            <p:cNvSpPr/>
            <p:nvPr/>
          </p:nvSpPr>
          <p:spPr bwMode="auto">
            <a:xfrm rot="16200000">
              <a:off x="8003381" y="2528566"/>
              <a:ext cx="525463" cy="76200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419CC09-BB1D-447E-A040-5D5213736848}"/>
                </a:ext>
              </a:extLst>
            </p:cNvPr>
            <p:cNvSpPr/>
            <p:nvPr/>
          </p:nvSpPr>
          <p:spPr bwMode="auto">
            <a:xfrm>
              <a:off x="8304213" y="3064347"/>
              <a:ext cx="547687" cy="58737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9DEC0EE-9024-47C6-9B22-FF42B6C44BCA}"/>
                </a:ext>
              </a:extLst>
            </p:cNvPr>
            <p:cNvSpPr/>
            <p:nvPr/>
          </p:nvSpPr>
          <p:spPr bwMode="auto">
            <a:xfrm>
              <a:off x="8228013" y="3532659"/>
              <a:ext cx="623887" cy="58738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86E7A93-8E51-4EB8-A211-1C29E477AAF0}"/>
                </a:ext>
              </a:extLst>
            </p:cNvPr>
            <p:cNvSpPr/>
            <p:nvPr/>
          </p:nvSpPr>
          <p:spPr bwMode="auto">
            <a:xfrm rot="16200000">
              <a:off x="8002588" y="3289772"/>
              <a:ext cx="527050" cy="76200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4" name="TextBox 183">
              <a:extLst>
                <a:ext uri="{FF2B5EF4-FFF2-40B4-BE49-F238E27FC236}">
                  <a16:creationId xmlns:a16="http://schemas.microsoft.com/office/drawing/2014/main" id="{C703D4EF-4F44-794F-AE48-58D85F200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6463" y="3232621"/>
              <a:ext cx="1346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Jaringan Distribusi</a:t>
              </a:r>
            </a:p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Bagi</a:t>
              </a:r>
            </a:p>
          </p:txBody>
        </p:sp>
        <p:sp>
          <p:nvSpPr>
            <p:cNvPr id="85" name="TextBox 183">
              <a:extLst>
                <a:ext uri="{FF2B5EF4-FFF2-40B4-BE49-F238E27FC236}">
                  <a16:creationId xmlns:a16="http://schemas.microsoft.com/office/drawing/2014/main" id="{09134C4C-9745-9D4E-952D-A1D3D1F35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2537296"/>
              <a:ext cx="13858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Jaringan Distribusi </a:t>
              </a:r>
            </a:p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Bagi</a:t>
              </a:r>
            </a:p>
          </p:txBody>
        </p:sp>
        <p:sp>
          <p:nvSpPr>
            <p:cNvPr id="86" name="TextBox 183">
              <a:extLst>
                <a:ext uri="{FF2B5EF4-FFF2-40B4-BE49-F238E27FC236}">
                  <a16:creationId xmlns:a16="http://schemas.microsoft.com/office/drawing/2014/main" id="{0D13FF13-F852-784E-931F-2CA1DDAB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800" y="3531071"/>
              <a:ext cx="1090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Sambungan</a:t>
              </a: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        </a:t>
              </a:r>
              <a:r>
                <a:rPr kumimoji="0" lang="en-US" alt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Rumah</a:t>
              </a: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 (SR)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1C7C44-1144-4E93-935F-38EEF8173E50}"/>
                </a:ext>
              </a:extLst>
            </p:cNvPr>
            <p:cNvSpPr/>
            <p:nvPr/>
          </p:nvSpPr>
          <p:spPr bwMode="auto">
            <a:xfrm>
              <a:off x="7265988" y="3205634"/>
              <a:ext cx="1012825" cy="57150"/>
            </a:xfrm>
            <a:prstGeom prst="rect">
              <a:avLst/>
            </a:prstGeom>
            <a:solidFill>
              <a:srgbClr val="5B9BD5"/>
            </a:solidFill>
            <a:ln w="222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1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8" name="TextBox 168">
              <a:extLst>
                <a:ext uri="{FF2B5EF4-FFF2-40B4-BE49-F238E27FC236}">
                  <a16:creationId xmlns:a16="http://schemas.microsoft.com/office/drawing/2014/main" id="{461177CC-1323-904A-BEFA-43DC7D18C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075" y="2613496"/>
              <a:ext cx="796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Reservoir/ </a:t>
              </a:r>
              <a:r>
                <a:rPr kumimoji="0" lang="en-US" altLang="en-US" sz="10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Offtake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DBCE0E7-BBD8-41CD-993E-996081715302}"/>
                </a:ext>
              </a:extLst>
            </p:cNvPr>
            <p:cNvCxnSpPr/>
            <p:nvPr/>
          </p:nvCxnSpPr>
          <p:spPr>
            <a:xfrm>
              <a:off x="7231063" y="4259734"/>
              <a:ext cx="2381250" cy="0"/>
            </a:xfrm>
            <a:prstGeom prst="straightConnector1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0" name="TextBox 9">
              <a:extLst>
                <a:ext uri="{FF2B5EF4-FFF2-40B4-BE49-F238E27FC236}">
                  <a16:creationId xmlns:a16="http://schemas.microsoft.com/office/drawing/2014/main" id="{42B9AF90-E859-4F74-B442-85BEAFED9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8875" y="4164484"/>
              <a:ext cx="1841500" cy="23177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UNIT DISTRIBUSI &amp; PELAYANAN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6391C2E-797E-4150-9E62-FEA6E0E4420F}"/>
                </a:ext>
              </a:extLst>
            </p:cNvPr>
            <p:cNvCxnSpPr/>
            <p:nvPr/>
          </p:nvCxnSpPr>
          <p:spPr>
            <a:xfrm flipV="1">
              <a:off x="2355850" y="4259734"/>
              <a:ext cx="4875213" cy="14288"/>
            </a:xfrm>
            <a:prstGeom prst="straightConnector1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2" name="TextBox 8">
              <a:extLst>
                <a:ext uri="{FF2B5EF4-FFF2-40B4-BE49-F238E27FC236}">
                  <a16:creationId xmlns:a16="http://schemas.microsoft.com/office/drawing/2014/main" id="{9704AEDB-FE49-49DF-AC33-8727144C0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038" y="4156547"/>
              <a:ext cx="2755900" cy="24606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77234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UNIT PRODUKSI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483768" y="681312"/>
            <a:ext cx="6660232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1" y="81148"/>
            <a:ext cx="8424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Isu </a:t>
            </a:r>
            <a:r>
              <a:rPr lang="id-ID" sz="2500" dirty="0">
                <a:solidFill>
                  <a:srgbClr val="10253F"/>
                </a:solidFill>
              </a:rPr>
              <a:t>Penyelenggaraan </a:t>
            </a:r>
            <a:r>
              <a:rPr lang="en-US" sz="2500" dirty="0" smtClean="0">
                <a:solidFill>
                  <a:srgbClr val="10253F"/>
                </a:solidFill>
              </a:rPr>
              <a:t>Air </a:t>
            </a:r>
            <a:r>
              <a:rPr lang="en-US" sz="2500" dirty="0" err="1" smtClean="0">
                <a:solidFill>
                  <a:srgbClr val="10253F"/>
                </a:solidFill>
              </a:rPr>
              <a:t>Minum</a:t>
            </a:r>
            <a:endParaRPr lang="en-US" sz="2500" dirty="0">
              <a:solidFill>
                <a:srgbClr val="10253F"/>
              </a:solidFill>
            </a:endParaRPr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36CCB4AF-8A39-0B40-B3D1-562BD6F13F3D}"/>
              </a:ext>
            </a:extLst>
          </p:cNvPr>
          <p:cNvGrpSpPr>
            <a:grpSpLocks/>
          </p:cNvGrpSpPr>
          <p:nvPr/>
        </p:nvGrpSpPr>
        <p:grpSpPr bwMode="auto">
          <a:xfrm>
            <a:off x="-820418" y="2420888"/>
            <a:ext cx="4905375" cy="3454571"/>
            <a:chOff x="560597" y="1627931"/>
            <a:chExt cx="3672408" cy="3732241"/>
          </a:xfrm>
        </p:grpSpPr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AB5BB317-9F83-F44F-BA18-7B918B49F0A7}"/>
                </a:ext>
              </a:extLst>
            </p:cNvPr>
            <p:cNvGraphicFramePr/>
            <p:nvPr>
              <p:extLst/>
            </p:nvPr>
          </p:nvGraphicFramePr>
          <p:xfrm>
            <a:off x="560597" y="1627931"/>
            <a:ext cx="3672408" cy="32789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B0802E-0F6A-9A4C-B7D6-59AA1C29D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665" y="4713580"/>
              <a:ext cx="2448272" cy="6465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/>
            <a:p>
              <a:pPr algn="ctr" defTabSz="1277234" latinLnBrk="1">
                <a:defRPr/>
              </a:pPr>
              <a:r>
                <a:rPr lang="en-US" sz="11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Global</a:t>
              </a:r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F9450E28-C4AB-D546-8A2D-8B45A299D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841622"/>
              </p:ext>
            </p:extLst>
          </p:nvPr>
        </p:nvGraphicFramePr>
        <p:xfrm>
          <a:off x="4318255" y="1874150"/>
          <a:ext cx="5240871" cy="382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5" name="Arrow: Striped Right 11">
            <a:extLst>
              <a:ext uri="{FF2B5EF4-FFF2-40B4-BE49-F238E27FC236}">
                <a16:creationId xmlns:a16="http://schemas.microsoft.com/office/drawing/2014/main" id="{AE09D13E-9FB5-644A-8AD4-2AB0159BB002}"/>
              </a:ext>
            </a:extLst>
          </p:cNvPr>
          <p:cNvSpPr>
            <a:spLocks/>
          </p:cNvSpPr>
          <p:nvPr/>
        </p:nvSpPr>
        <p:spPr bwMode="auto">
          <a:xfrm>
            <a:off x="3779912" y="3292785"/>
            <a:ext cx="996950" cy="865187"/>
          </a:xfrm>
          <a:custGeom>
            <a:avLst/>
            <a:gdLst>
              <a:gd name="T0" fmla="*/ 0 w 1079500"/>
              <a:gd name="T1" fmla="*/ 175786 h 1152525"/>
              <a:gd name="T2" fmla="*/ 25319 w 1079500"/>
              <a:gd name="T3" fmla="*/ 175786 h 1152525"/>
              <a:gd name="T4" fmla="*/ 25319 w 1079500"/>
              <a:gd name="T5" fmla="*/ 527361 h 1152525"/>
              <a:gd name="T6" fmla="*/ 0 w 1079500"/>
              <a:gd name="T7" fmla="*/ 527361 h 1152525"/>
              <a:gd name="T8" fmla="*/ 0 w 1079500"/>
              <a:gd name="T9" fmla="*/ 175786 h 1152525"/>
              <a:gd name="T10" fmla="*/ 50640 w 1079500"/>
              <a:gd name="T11" fmla="*/ 175786 h 1152525"/>
              <a:gd name="T12" fmla="*/ 101280 w 1079500"/>
              <a:gd name="T13" fmla="*/ 175786 h 1152525"/>
              <a:gd name="T14" fmla="*/ 101280 w 1079500"/>
              <a:gd name="T15" fmla="*/ 527361 h 1152525"/>
              <a:gd name="T16" fmla="*/ 50640 w 1079500"/>
              <a:gd name="T17" fmla="*/ 527361 h 1152525"/>
              <a:gd name="T18" fmla="*/ 50640 w 1079500"/>
              <a:gd name="T19" fmla="*/ 175786 h 1152525"/>
              <a:gd name="T20" fmla="*/ 126599 w 1079500"/>
              <a:gd name="T21" fmla="*/ 175786 h 1152525"/>
              <a:gd name="T22" fmla="*/ 405116 w 1079500"/>
              <a:gd name="T23" fmla="*/ 175786 h 1152525"/>
              <a:gd name="T24" fmla="*/ 405116 w 1079500"/>
              <a:gd name="T25" fmla="*/ 0 h 1152525"/>
              <a:gd name="T26" fmla="*/ 810233 w 1079500"/>
              <a:gd name="T27" fmla="*/ 351574 h 1152525"/>
              <a:gd name="T28" fmla="*/ 405116 w 1079500"/>
              <a:gd name="T29" fmla="*/ 703147 h 1152525"/>
              <a:gd name="T30" fmla="*/ 405116 w 1079500"/>
              <a:gd name="T31" fmla="*/ 527361 h 1152525"/>
              <a:gd name="T32" fmla="*/ 126599 w 1079500"/>
              <a:gd name="T33" fmla="*/ 527361 h 1152525"/>
              <a:gd name="T34" fmla="*/ 126599 w 1079500"/>
              <a:gd name="T35" fmla="*/ 175786 h 11525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79500" h="1152525">
                <a:moveTo>
                  <a:pt x="0" y="288131"/>
                </a:moveTo>
                <a:lnTo>
                  <a:pt x="33734" y="288131"/>
                </a:lnTo>
                <a:lnTo>
                  <a:pt x="33734" y="864394"/>
                </a:lnTo>
                <a:lnTo>
                  <a:pt x="0" y="864394"/>
                </a:lnTo>
                <a:lnTo>
                  <a:pt x="0" y="288131"/>
                </a:lnTo>
                <a:close/>
                <a:moveTo>
                  <a:pt x="67469" y="288131"/>
                </a:moveTo>
                <a:lnTo>
                  <a:pt x="134938" y="288131"/>
                </a:lnTo>
                <a:lnTo>
                  <a:pt x="134938" y="864394"/>
                </a:lnTo>
                <a:lnTo>
                  <a:pt x="67469" y="864394"/>
                </a:lnTo>
                <a:lnTo>
                  <a:pt x="67469" y="288131"/>
                </a:lnTo>
                <a:close/>
                <a:moveTo>
                  <a:pt x="168672" y="288131"/>
                </a:moveTo>
                <a:lnTo>
                  <a:pt x="539750" y="288131"/>
                </a:lnTo>
                <a:lnTo>
                  <a:pt x="539750" y="0"/>
                </a:lnTo>
                <a:lnTo>
                  <a:pt x="1079500" y="576263"/>
                </a:lnTo>
                <a:lnTo>
                  <a:pt x="539750" y="1152525"/>
                </a:lnTo>
                <a:lnTo>
                  <a:pt x="539750" y="864394"/>
                </a:lnTo>
                <a:lnTo>
                  <a:pt x="168672" y="864394"/>
                </a:lnTo>
                <a:lnTo>
                  <a:pt x="168672" y="28813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solidFill>
              <a:srgbClr val="A5A5A5"/>
            </a:solidFill>
            <a:prstDash val="solid"/>
            <a:round/>
            <a:headEnd/>
            <a:tailEnd/>
          </a:ln>
          <a:effectLst>
            <a:outerShdw blurRad="63500" dist="12700" dir="5400000" sx="102000" sy="102000" rotWithShape="0">
              <a:srgbClr val="000000">
                <a:alpha val="31998"/>
              </a:srgbClr>
            </a:outerShdw>
          </a:effectLst>
        </p:spPr>
        <p:txBody>
          <a:bodyPr anchor="ctr"/>
          <a:lstStyle/>
          <a:p>
            <a:pPr defTabSz="1277234" latinLnBrk="1">
              <a:defRPr/>
            </a:pPr>
            <a:endParaRPr lang="en-ID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0B50EB-E881-E042-A3FB-6CDD65C07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302" y="5698634"/>
            <a:ext cx="2644775" cy="4889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defTabSz="1277234" latinLnBrk="1">
              <a:defRPr/>
            </a:pPr>
            <a:r>
              <a:rPr lang="en-US" sz="1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sz="1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Minum</a:t>
            </a:r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Nasional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4B22DD-8C03-C640-9642-20D30541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7005" y="1921495"/>
            <a:ext cx="3516313" cy="566738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defTabSz="1277234" latinLnBrk="1">
              <a:defRPr/>
            </a:pPr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 Negeri (Internal)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BBD95A-01B9-3F45-900B-5F61E6B7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83" y="3238017"/>
            <a:ext cx="1397000" cy="487362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defTabSz="1277234" latinLnBrk="1">
              <a:defRPr/>
            </a:pP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Pertumbuhan</a:t>
            </a: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277234" latinLnBrk="1">
              <a:defRPr/>
            </a:pP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Penduduk</a:t>
            </a: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0ACBD2-E8A7-4E40-B3BF-78F29A98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139" y="4023023"/>
            <a:ext cx="1314450" cy="487363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defTabSz="1277234" latinLnBrk="1">
              <a:defRPr/>
            </a:pP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Degradasi</a:t>
            </a:r>
          </a:p>
          <a:p>
            <a:pPr algn="ctr" defTabSz="1277234" latinLnBrk="1">
              <a:defRPr/>
            </a:pP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14CDD3-63CC-4945-96F1-CE46482C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19" y="4021758"/>
            <a:ext cx="1152128" cy="487362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defTabSz="1277234" latinLnBrk="1">
              <a:defRPr/>
            </a:pP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Pertumbuhan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</a:t>
            </a: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B66A8D-D98A-7747-8F60-AF797D77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297" y="3237223"/>
            <a:ext cx="1262133" cy="4889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defTabSz="1277234" latinLnBrk="1">
              <a:defRPr/>
            </a:pPr>
            <a:r>
              <a:rPr lang="en-US" sz="11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Perkembangan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Wilayah</a:t>
            </a:r>
          </a:p>
        </p:txBody>
      </p:sp>
    </p:spTree>
    <p:extLst>
      <p:ext uri="{BB962C8B-B14F-4D97-AF65-F5344CB8AC3E}">
        <p14:creationId xmlns:p14="http://schemas.microsoft.com/office/powerpoint/2010/main" val="7792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0" y="681312"/>
            <a:ext cx="4572000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1" y="81148"/>
            <a:ext cx="8424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Program Strategi </a:t>
            </a:r>
            <a:r>
              <a:rPr lang="id-ID" sz="2500" dirty="0">
                <a:solidFill>
                  <a:srgbClr val="10253F"/>
                </a:solidFill>
              </a:rPr>
              <a:t>Air Minum</a:t>
            </a:r>
            <a:endParaRPr lang="en-US" sz="2500" dirty="0">
              <a:solidFill>
                <a:srgbClr val="10253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1157" y="1368463"/>
          <a:ext cx="4054719" cy="31674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6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PERKOTAAN</a:t>
                      </a: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35">
                <a:tc gridSpan="2">
                  <a:txBody>
                    <a:bodyPr/>
                    <a:lstStyle/>
                    <a:p>
                      <a:r>
                        <a:rPr lang="en-US" sz="13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SPAM Regional</a:t>
                      </a: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83">
                <a:tc rowSpan="4"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Pembangunan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SPAM 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 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Perkotaan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Pembangunan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SPAM I</a:t>
                      </a:r>
                      <a:r>
                        <a:rPr lang="id-ID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 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id-ID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ota 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id-ID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ecamatan (IKK)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283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3" marR="91443" marT="45710" marB="4571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Pembangunan SPAM </a:t>
                      </a:r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Ibu</a:t>
                      </a:r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Kota </a:t>
                      </a:r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Pemekaran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35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3" marR="91443" marT="45710" marB="4571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Perluasan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SPAM </a:t>
                      </a:r>
                      <a:r>
                        <a:rPr lang="en-US" sz="13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Perkotaan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3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3" marR="91443" marT="45710" marB="4571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Penurunan</a:t>
                      </a:r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Kebocoran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35">
                <a:tc rowSpan="3">
                  <a:txBody>
                    <a:bodyPr/>
                    <a:lstStyle/>
                    <a:p>
                      <a:r>
                        <a:rPr lang="id-ID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SPAM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Terfasilitasi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Bantuan Program PDAM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283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3" marR="91443" marT="45710" marB="4571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Pengembangan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Jaringan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Perpipaan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335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3" marR="91443" marT="45710" marB="4571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Pemanfaatan</a:t>
                      </a:r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Idle</a:t>
                      </a:r>
                    </a:p>
                  </a:txBody>
                  <a:tcPr marL="84409" marR="84409" marT="42194" marB="4219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37761" y="1368463"/>
          <a:ext cx="4054718" cy="3138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6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65">
                <a:tc gridSpan="2">
                  <a:txBody>
                    <a:bodyPr/>
                    <a:lstStyle/>
                    <a:p>
                      <a:pPr algn="ctr"/>
                      <a:r>
                        <a:rPr lang="id-ID" sz="15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KHUSUS</a:t>
                      </a: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30">
                <a:tc rowSpan="5"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Pembangunan SPAM </a:t>
                      </a:r>
                      <a:r>
                        <a:rPr lang="id-ID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 </a:t>
                      </a: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id-ID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id-ID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id-ID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</a:t>
                      </a: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Khusus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</a:t>
                      </a:r>
                      <a:r>
                        <a:rPr lang="en-US" sz="130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Kumuh</a:t>
                      </a:r>
                      <a:endParaRPr lang="en-US"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 Nelayan</a:t>
                      </a: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 Perbatasan</a:t>
                      </a: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</a:t>
                      </a:r>
                      <a:r>
                        <a:rPr lang="en-US" sz="130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Pulau Terluar</a:t>
                      </a:r>
                      <a:endParaRPr lang="en-US"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</a:t>
                      </a:r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Strategis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30">
                <a:tc rowSpan="5">
                  <a:txBody>
                    <a:bodyPr/>
                    <a:lstStyle/>
                    <a:p>
                      <a:r>
                        <a:rPr lang="en-US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Pengembangan</a:t>
                      </a: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Jaringan</a:t>
                      </a:r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Perpipaan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</a:t>
                      </a:r>
                      <a:r>
                        <a:rPr lang="en-US" sz="130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Kumuh</a:t>
                      </a:r>
                      <a:endParaRPr lang="en-US"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 Nelayan</a:t>
                      </a: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 Perbatasan</a:t>
                      </a: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</a:t>
                      </a:r>
                      <a:r>
                        <a:rPr lang="en-US" sz="130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Pulau Terluar</a:t>
                      </a:r>
                      <a:endParaRPr lang="en-US" sz="1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330">
                <a:tc vMerge="1"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Kawasan</a:t>
                      </a:r>
                      <a:r>
                        <a:rPr lang="en-US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Strategis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9" marR="84409" marT="42191" marB="4219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48554" y="4824847"/>
          <a:ext cx="6846299" cy="1923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PERDESAAN</a:t>
                      </a: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08">
                <a:tc gridSpan="2"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SPAM </a:t>
                      </a:r>
                      <a:r>
                        <a:rPr lang="en-US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Berbasis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Masyarakat (</a:t>
                      </a:r>
                      <a:r>
                        <a:rPr lang="en-US" sz="13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Pamsimas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/Padat Karya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Pembangunan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SPAM 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 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id-ID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Khusus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id-ID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id-ID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id-ID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Air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8">
                <a:tc rowSpan="3">
                  <a:txBody>
                    <a:bodyPr/>
                    <a:lstStyle/>
                    <a:p>
                      <a:r>
                        <a:rPr lang="id-ID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SPAM Terfasilitasi</a:t>
                      </a:r>
                      <a:endParaRPr lang="en-US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Bantuan Program Non PDAM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9" marR="91449" marT="45695" marB="4569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Pengembangan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Jaringan</a:t>
                      </a:r>
                      <a:r>
                        <a:rPr lang="en-US" sz="13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Perpipaan</a:t>
                      </a:r>
                      <a:endParaRPr lang="en-US"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0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49" marR="91449" marT="45695" marB="4569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Pemanfaatan </a:t>
                      </a:r>
                      <a:r>
                        <a:rPr lang="id-ID" sz="13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Idle</a:t>
                      </a:r>
                      <a:endParaRPr lang="en-US" sz="130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14" marR="84414" marT="42180" marB="421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7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0" y="681312"/>
            <a:ext cx="4572000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1" y="81148"/>
            <a:ext cx="8424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Inovasi </a:t>
            </a:r>
            <a:r>
              <a:rPr lang="id-ID" sz="2500" dirty="0">
                <a:solidFill>
                  <a:srgbClr val="10253F"/>
                </a:solidFill>
              </a:rPr>
              <a:t>Air Minum</a:t>
            </a:r>
            <a:endParaRPr lang="en-US" sz="2500" dirty="0">
              <a:solidFill>
                <a:srgbClr val="10253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4D36E0-3047-4348-8CD0-BE8597362D39}"/>
              </a:ext>
            </a:extLst>
          </p:cNvPr>
          <p:cNvGrpSpPr/>
          <p:nvPr/>
        </p:nvGrpSpPr>
        <p:grpSpPr>
          <a:xfrm>
            <a:off x="35496" y="1628800"/>
            <a:ext cx="6912768" cy="4469864"/>
            <a:chOff x="143691" y="740980"/>
            <a:chExt cx="8771709" cy="5454868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D2E5BA2-CBD8-4F7E-B957-5559392C7403}"/>
                </a:ext>
              </a:extLst>
            </p:cNvPr>
            <p:cNvSpPr/>
            <p:nvPr/>
          </p:nvSpPr>
          <p:spPr>
            <a:xfrm>
              <a:off x="4335518" y="2014674"/>
              <a:ext cx="2746554" cy="285355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2CA6C8C0-2DFB-4AD9-8440-A5031B131693}"/>
                </a:ext>
              </a:extLst>
            </p:cNvPr>
            <p:cNvGraphicFramePr/>
            <p:nvPr>
              <p:extLst/>
            </p:nvPr>
          </p:nvGraphicFramePr>
          <p:xfrm>
            <a:off x="2535382" y="740980"/>
            <a:ext cx="6096000" cy="54548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Down Arrow 3">
              <a:extLst>
                <a:ext uri="{FF2B5EF4-FFF2-40B4-BE49-F238E27FC236}">
                  <a16:creationId xmlns:a16="http://schemas.microsoft.com/office/drawing/2014/main" id="{F25B4805-23FF-48C8-81C1-B46E4ADE980A}"/>
                </a:ext>
              </a:extLst>
            </p:cNvPr>
            <p:cNvSpPr/>
            <p:nvPr/>
          </p:nvSpPr>
          <p:spPr>
            <a:xfrm>
              <a:off x="5445558" y="2087059"/>
              <a:ext cx="526473" cy="360218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Down Arrow 5">
              <a:extLst>
                <a:ext uri="{FF2B5EF4-FFF2-40B4-BE49-F238E27FC236}">
                  <a16:creationId xmlns:a16="http://schemas.microsoft.com/office/drawing/2014/main" id="{BB9AED50-87E3-4947-82DA-8833FEDB0865}"/>
                </a:ext>
              </a:extLst>
            </p:cNvPr>
            <p:cNvSpPr/>
            <p:nvPr/>
          </p:nvSpPr>
          <p:spPr>
            <a:xfrm rot="5400000">
              <a:off x="6818835" y="3209479"/>
              <a:ext cx="526473" cy="3602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Down Arrow 6">
              <a:extLst>
                <a:ext uri="{FF2B5EF4-FFF2-40B4-BE49-F238E27FC236}">
                  <a16:creationId xmlns:a16="http://schemas.microsoft.com/office/drawing/2014/main" id="{B42007C7-43B4-48F7-836F-1F327A1DABC5}"/>
                </a:ext>
              </a:extLst>
            </p:cNvPr>
            <p:cNvSpPr/>
            <p:nvPr/>
          </p:nvSpPr>
          <p:spPr>
            <a:xfrm rot="10992782">
              <a:off x="5361708" y="4493540"/>
              <a:ext cx="526473" cy="360218"/>
            </a:xfrm>
            <a:prstGeom prst="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Down Arrow 7">
              <a:extLst>
                <a:ext uri="{FF2B5EF4-FFF2-40B4-BE49-F238E27FC236}">
                  <a16:creationId xmlns:a16="http://schemas.microsoft.com/office/drawing/2014/main" id="{E06D550E-9D56-42EB-9A80-569B6AADC542}"/>
                </a:ext>
              </a:extLst>
            </p:cNvPr>
            <p:cNvSpPr/>
            <p:nvPr/>
          </p:nvSpPr>
          <p:spPr>
            <a:xfrm rot="16200000">
              <a:off x="4296628" y="3264374"/>
              <a:ext cx="526473" cy="572915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Curved Down Arrow 11">
              <a:extLst>
                <a:ext uri="{FF2B5EF4-FFF2-40B4-BE49-F238E27FC236}">
                  <a16:creationId xmlns:a16="http://schemas.microsoft.com/office/drawing/2014/main" id="{9B071768-34BC-42EA-8E0F-F9A4B6CF0AA1}"/>
                </a:ext>
              </a:extLst>
            </p:cNvPr>
            <p:cNvSpPr/>
            <p:nvPr/>
          </p:nvSpPr>
          <p:spPr>
            <a:xfrm>
              <a:off x="966039" y="1880006"/>
              <a:ext cx="1852451" cy="794248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5067EDB9-65F8-4518-90FB-486E39FC3C42}"/>
                </a:ext>
              </a:extLst>
            </p:cNvPr>
            <p:cNvSpPr/>
            <p:nvPr/>
          </p:nvSpPr>
          <p:spPr>
            <a:xfrm>
              <a:off x="143691" y="890598"/>
              <a:ext cx="1907135" cy="1707453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AIR PER-</a:t>
              </a:r>
            </a:p>
            <a:p>
              <a:pPr algn="ctr"/>
              <a:r>
                <a:rPr lang="en-US" sz="1400" dirty="0"/>
                <a:t>MUKAAN </a:t>
              </a:r>
            </a:p>
            <a:p>
              <a:pPr algn="ctr"/>
              <a:r>
                <a:rPr lang="en-US" sz="1400" dirty="0"/>
                <a:t>(SUNGAI DANAU)</a:t>
              </a:r>
            </a:p>
          </p:txBody>
        </p:sp>
        <p:sp>
          <p:nvSpPr>
            <p:cNvPr id="17" name="Curved Down Arrow 12">
              <a:extLst>
                <a:ext uri="{FF2B5EF4-FFF2-40B4-BE49-F238E27FC236}">
                  <a16:creationId xmlns:a16="http://schemas.microsoft.com/office/drawing/2014/main" id="{7CA29F80-BD85-4FCC-9D06-EA708129EE4E}"/>
                </a:ext>
              </a:extLst>
            </p:cNvPr>
            <p:cNvSpPr/>
            <p:nvPr/>
          </p:nvSpPr>
          <p:spPr>
            <a:xfrm rot="17415800">
              <a:off x="1000749" y="3590364"/>
              <a:ext cx="1852451" cy="794248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61988A3-C36D-4EAA-A1B2-FA90C95F6570}"/>
                </a:ext>
              </a:extLst>
            </p:cNvPr>
            <p:cNvSpPr/>
            <p:nvPr/>
          </p:nvSpPr>
          <p:spPr>
            <a:xfrm>
              <a:off x="731915" y="3814069"/>
              <a:ext cx="1412185" cy="1473497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AIR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TANAH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C41827-957F-4EFF-8ED0-D4E1BF6F8D2D}"/>
                </a:ext>
              </a:extLst>
            </p:cNvPr>
            <p:cNvSpPr txBox="1"/>
            <p:nvPr/>
          </p:nvSpPr>
          <p:spPr>
            <a:xfrm>
              <a:off x="4395906" y="2285008"/>
              <a:ext cx="1502359" cy="90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GAP KEBUTUHAN AIR</a:t>
              </a:r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FB162D5D-D115-4975-A90B-A23E141998F2}"/>
                </a:ext>
              </a:extLst>
            </p:cNvPr>
            <p:cNvSpPr/>
            <p:nvPr/>
          </p:nvSpPr>
          <p:spPr>
            <a:xfrm>
              <a:off x="6901962" y="4673649"/>
              <a:ext cx="2013438" cy="1269951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PENGATURAN PERUTUKKAN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AIR MINUM</a:t>
              </a:r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D474CEEB-5E40-4F37-BB62-7461B913059D}"/>
                </a:ext>
              </a:extLst>
            </p:cNvPr>
            <p:cNvSpPr/>
            <p:nvPr/>
          </p:nvSpPr>
          <p:spPr>
            <a:xfrm>
              <a:off x="2699734" y="4699098"/>
              <a:ext cx="1833329" cy="1269951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</a:t>
              </a:r>
              <a:r>
                <a:rPr lang="id-ID" sz="1400" dirty="0">
                  <a:solidFill>
                    <a:schemeClr val="tx1"/>
                  </a:solidFill>
                </a:rPr>
                <a:t>EDEFINISI </a:t>
              </a:r>
              <a:endParaRPr lang="en-ID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KUALITAS AIR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01532A-50EF-44B0-B155-3215D2700D98}"/>
                </a:ext>
              </a:extLst>
            </p:cNvPr>
            <p:cNvSpPr/>
            <p:nvPr/>
          </p:nvSpPr>
          <p:spPr>
            <a:xfrm>
              <a:off x="2797646" y="1275424"/>
              <a:ext cx="1661424" cy="16764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EFISIENSI IPA &amp; </a:t>
              </a:r>
            </a:p>
            <a:p>
              <a:pPr algn="ctr"/>
              <a:r>
                <a:rPr lang="en-US" sz="1300" b="1" dirty="0"/>
                <a:t>PENURUNAN NRW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27191A9-FD5E-4CED-8AA3-07C65FAAD6A5}"/>
              </a:ext>
            </a:extLst>
          </p:cNvPr>
          <p:cNvSpPr/>
          <p:nvPr/>
        </p:nvSpPr>
        <p:spPr>
          <a:xfrm>
            <a:off x="6715423" y="1556792"/>
            <a:ext cx="2321074" cy="318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Minum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Penghematan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d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urangan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tabLst>
                <a:tab pos="180975" algn="l"/>
              </a:tabLs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kebocoran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</a:t>
            </a:r>
          </a:p>
          <a:p>
            <a:pPr defTabSz="180975">
              <a:lnSpc>
                <a:spcPct val="110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Recycling)</a:t>
            </a:r>
          </a:p>
          <a:p>
            <a:pPr defTabSz="180975">
              <a:lnSpc>
                <a:spcPct val="110000"/>
              </a:lnSpc>
            </a:pP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80975">
              <a:lnSpc>
                <a:spcPct val="110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kembali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(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</a:p>
          <a:p>
            <a:pPr defTabSz="180975">
              <a:lnSpc>
                <a:spcPct val="110000"/>
              </a:lnSpc>
            </a:pP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Reuse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Penampungan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>
              <a:lnSpc>
                <a:spcPct val="110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hujan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Rainwater</a:t>
            </a:r>
          </a:p>
          <a:p>
            <a:pPr marL="180975">
              <a:lnSpc>
                <a:spcPct val="110000"/>
              </a:lnSpc>
            </a:pP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harvesting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</a:t>
            </a:r>
            <a:r>
              <a:rPr lang="id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linasi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191A9-FD5E-4CED-8AA3-07C65FAAD6A5}"/>
              </a:ext>
            </a:extLst>
          </p:cNvPr>
          <p:cNvSpPr/>
          <p:nvPr/>
        </p:nvSpPr>
        <p:spPr>
          <a:xfrm>
            <a:off x="2994596" y="1058873"/>
            <a:ext cx="473385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id-ID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AURAN AIR DOMESTIK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0" y="681312"/>
            <a:ext cx="4572000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1" y="81148"/>
            <a:ext cx="8424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Inovasi </a:t>
            </a:r>
            <a:r>
              <a:rPr lang="id-ID" sz="2500" dirty="0">
                <a:solidFill>
                  <a:srgbClr val="10253F"/>
                </a:solidFill>
              </a:rPr>
              <a:t>Air Minum</a:t>
            </a:r>
            <a:endParaRPr lang="en-US" sz="2500" dirty="0">
              <a:solidFill>
                <a:srgbClr val="10253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191A9-FD5E-4CED-8AA3-07C65FAAD6A5}"/>
              </a:ext>
            </a:extLst>
          </p:cNvPr>
          <p:cNvSpPr/>
          <p:nvPr/>
        </p:nvSpPr>
        <p:spPr>
          <a:xfrm>
            <a:off x="2994596" y="1058873"/>
            <a:ext cx="4733853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d-ID" sz="16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 WATER REVERSE OSMOSIS  (SWRO)</a:t>
            </a:r>
            <a:endParaRPr lang="en-US" sz="1600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5894" y="6212428"/>
            <a:ext cx="2457451" cy="337039"/>
          </a:xfrm>
        </p:spPr>
        <p:txBody>
          <a:bodyPr/>
          <a:lstStyle/>
          <a:p>
            <a:pPr defTabSz="844031" fontAlgn="base" latinLnBrk="0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292">
                <a:solidFill>
                  <a:prstClr val="black"/>
                </a:solidFill>
              </a:rPr>
              <a:pPr defTabSz="844031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z="1292" dirty="0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C96BFE-5CA4-455F-8C17-BEAE8254BA7A}"/>
              </a:ext>
            </a:extLst>
          </p:cNvPr>
          <p:cNvSpPr/>
          <p:nvPr/>
        </p:nvSpPr>
        <p:spPr>
          <a:xfrm>
            <a:off x="233164" y="1447768"/>
            <a:ext cx="89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Pemanfaatan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laut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minum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keterbatasan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tawar</a:t>
            </a: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Memanfaatkan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terkini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mencapai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efektifitas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29F0CF-4B64-4E27-A048-A0EF98D15620}"/>
              </a:ext>
            </a:extLst>
          </p:cNvPr>
          <p:cNvGrpSpPr/>
          <p:nvPr/>
        </p:nvGrpSpPr>
        <p:grpSpPr>
          <a:xfrm>
            <a:off x="878916" y="2481327"/>
            <a:ext cx="7779184" cy="4068140"/>
            <a:chOff x="747713" y="1289656"/>
            <a:chExt cx="8323262" cy="3741132"/>
          </a:xfrm>
        </p:grpSpPr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FBB58EFD-C193-4D70-9C13-E7952F66F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81200"/>
              <a:ext cx="8305800" cy="255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AA05001-3445-48ED-93B9-F5B986323B93}"/>
                </a:ext>
              </a:extLst>
            </p:cNvPr>
            <p:cNvCxnSpPr/>
            <p:nvPr/>
          </p:nvCxnSpPr>
          <p:spPr>
            <a:xfrm rot="5400000">
              <a:off x="1217613" y="3505200"/>
              <a:ext cx="3048000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72F35D-613E-4472-817D-981BABF4480F}"/>
                </a:ext>
              </a:extLst>
            </p:cNvPr>
            <p:cNvCxnSpPr/>
            <p:nvPr/>
          </p:nvCxnSpPr>
          <p:spPr>
            <a:xfrm rot="5400000">
              <a:off x="2817813" y="3505200"/>
              <a:ext cx="3048000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FEDDB0-EAB6-42E0-A34B-652E0AD9013B}"/>
                </a:ext>
              </a:extLst>
            </p:cNvPr>
            <p:cNvCxnSpPr/>
            <p:nvPr/>
          </p:nvCxnSpPr>
          <p:spPr>
            <a:xfrm rot="5400000">
              <a:off x="5027613" y="3505200"/>
              <a:ext cx="3048000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200AFC1-EA73-4BD3-9DCA-E8DF3555DADF}"/>
                </a:ext>
              </a:extLst>
            </p:cNvPr>
            <p:cNvCxnSpPr/>
            <p:nvPr/>
          </p:nvCxnSpPr>
          <p:spPr>
            <a:xfrm>
              <a:off x="838200" y="4953000"/>
              <a:ext cx="1905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9C3A61-514F-4442-83B2-BF946D6FC3F4}"/>
                </a:ext>
              </a:extLst>
            </p:cNvPr>
            <p:cNvCxnSpPr/>
            <p:nvPr/>
          </p:nvCxnSpPr>
          <p:spPr>
            <a:xfrm>
              <a:off x="2743200" y="4953000"/>
              <a:ext cx="1600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B81784-FE74-45F0-B6DA-FF93FEB86816}"/>
                </a:ext>
              </a:extLst>
            </p:cNvPr>
            <p:cNvCxnSpPr/>
            <p:nvPr/>
          </p:nvCxnSpPr>
          <p:spPr>
            <a:xfrm>
              <a:off x="4343400" y="4953000"/>
              <a:ext cx="2209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1263F40-0345-46C5-9B9D-657EEF30378F}"/>
                </a:ext>
              </a:extLst>
            </p:cNvPr>
            <p:cNvCxnSpPr/>
            <p:nvPr/>
          </p:nvCxnSpPr>
          <p:spPr>
            <a:xfrm>
              <a:off x="6553200" y="4953000"/>
              <a:ext cx="2514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6FD0AFAE-B0F2-421E-9A3E-BFEA3D28E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9230" y="1289656"/>
              <a:ext cx="3614096" cy="31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 &amp; Instrument Diagram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59001607-DDEC-4000-A029-2D7F9D7C3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4648200"/>
              <a:ext cx="948803" cy="25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Intake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29002FBF-AD09-4F7F-A848-CAFF2F7B0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4648200"/>
              <a:ext cx="736129" cy="25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DAF</a:t>
              </a:r>
            </a:p>
          </p:txBody>
        </p: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7AE665B7-09B5-4D09-B9D1-63DAB7E32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648200"/>
              <a:ext cx="619501" cy="25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UF</a:t>
              </a:r>
            </a:p>
          </p:txBody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1EA3936C-0AF3-43AE-8AE9-8C26FD5A3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4648200"/>
              <a:ext cx="648658" cy="25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RO</a:t>
              </a:r>
            </a:p>
          </p:txBody>
        </p:sp>
        <p:sp>
          <p:nvSpPr>
            <p:cNvPr id="42" name="Striped Right Arrow 23">
              <a:extLst>
                <a:ext uri="{FF2B5EF4-FFF2-40B4-BE49-F238E27FC236}">
                  <a16:creationId xmlns:a16="http://schemas.microsoft.com/office/drawing/2014/main" id="{76B7D592-AF4B-4420-8137-F12727CDDE1D}"/>
                </a:ext>
              </a:extLst>
            </p:cNvPr>
            <p:cNvSpPr/>
            <p:nvPr/>
          </p:nvSpPr>
          <p:spPr>
            <a:xfrm>
              <a:off x="747713" y="1643063"/>
              <a:ext cx="8320087" cy="261937"/>
            </a:xfrm>
            <a:prstGeom prst="striped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A32D45-89DC-47F9-8DAF-56E07FFBF55D}"/>
                </a:ext>
              </a:extLst>
            </p:cNvPr>
            <p:cNvCxnSpPr/>
            <p:nvPr/>
          </p:nvCxnSpPr>
          <p:spPr>
            <a:xfrm rot="5400000">
              <a:off x="-774699" y="3451225"/>
              <a:ext cx="3048000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1DF6CE1-5161-47C3-90E0-0F6261ECF790}"/>
                </a:ext>
              </a:extLst>
            </p:cNvPr>
            <p:cNvCxnSpPr/>
            <p:nvPr/>
          </p:nvCxnSpPr>
          <p:spPr>
            <a:xfrm rot="5400000">
              <a:off x="7545388" y="3503612"/>
              <a:ext cx="3048000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36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907704" y="688561"/>
            <a:ext cx="7236296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0460" y="81148"/>
            <a:ext cx="80160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Kebijakan Pengolahan  </a:t>
            </a:r>
            <a:r>
              <a:rPr lang="id-ID" sz="2500" dirty="0">
                <a:solidFill>
                  <a:srgbClr val="10253F"/>
                </a:solidFill>
              </a:rPr>
              <a:t>Air Limbah Domestik</a:t>
            </a:r>
            <a:endParaRPr lang="en-US" sz="2500" dirty="0">
              <a:solidFill>
                <a:srgbClr val="10253F"/>
              </a:solidFill>
            </a:endParaRP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7258" y="6289514"/>
            <a:ext cx="2457451" cy="337039"/>
          </a:xfrm>
        </p:spPr>
        <p:txBody>
          <a:bodyPr/>
          <a:lstStyle/>
          <a:p>
            <a:pPr defTabSz="844031" fontAlgn="base" latinLnBrk="0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292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defTabSz="844031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z="1292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60">
            <a:extLst>
              <a:ext uri="{FF2B5EF4-FFF2-40B4-BE49-F238E27FC236}">
                <a16:creationId xmlns:a16="http://schemas.microsoft.com/office/drawing/2014/main" id="{C070DE76-9619-4B0E-8978-338D0891220C}"/>
              </a:ext>
            </a:extLst>
          </p:cNvPr>
          <p:cNvGrpSpPr>
            <a:grpSpLocks/>
          </p:cNvGrpSpPr>
          <p:nvPr/>
        </p:nvGrpSpPr>
        <p:grpSpPr bwMode="auto">
          <a:xfrm>
            <a:off x="856947" y="2139950"/>
            <a:ext cx="273050" cy="1897063"/>
            <a:chOff x="1551296" y="2210594"/>
            <a:chExt cx="279092" cy="333735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FA9E8FD-C13E-42FE-9619-C9927B15578B}"/>
                </a:ext>
              </a:extLst>
            </p:cNvPr>
            <p:cNvCxnSpPr/>
            <p:nvPr/>
          </p:nvCxnSpPr>
          <p:spPr>
            <a:xfrm rot="10800000" flipH="1">
              <a:off x="1551296" y="3886255"/>
              <a:ext cx="274225" cy="2794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0B8557-4084-476C-99C7-AF682998CD4F}"/>
                </a:ext>
              </a:extLst>
            </p:cNvPr>
            <p:cNvCxnSpPr/>
            <p:nvPr/>
          </p:nvCxnSpPr>
          <p:spPr>
            <a:xfrm rot="5400000" flipH="1" flipV="1">
              <a:off x="990124" y="3047613"/>
              <a:ext cx="1675661" cy="1623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B5B899-3A94-4B53-A59A-632987960CF1}"/>
                </a:ext>
              </a:extLst>
            </p:cNvPr>
            <p:cNvCxnSpPr/>
            <p:nvPr/>
          </p:nvCxnSpPr>
          <p:spPr>
            <a:xfrm rot="5400000" flipH="1" flipV="1">
              <a:off x="991747" y="4709311"/>
              <a:ext cx="1675661" cy="162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1B4B30F-2C21-4C5F-9529-9D3B1FF8B689}"/>
              </a:ext>
            </a:extLst>
          </p:cNvPr>
          <p:cNvSpPr/>
          <p:nvPr/>
        </p:nvSpPr>
        <p:spPr bwMode="auto">
          <a:xfrm>
            <a:off x="87804" y="1596331"/>
            <a:ext cx="979487" cy="7849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SETEMPAT</a:t>
            </a:r>
            <a:endParaRPr lang="id-ID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33AACB1-70D8-49CA-8768-5166E5DD10BF}"/>
              </a:ext>
            </a:extLst>
          </p:cNvPr>
          <p:cNvSpPr/>
          <p:nvPr/>
        </p:nvSpPr>
        <p:spPr bwMode="auto">
          <a:xfrm>
            <a:off x="76201" y="4001393"/>
            <a:ext cx="1028700" cy="8112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TERPUSAT</a:t>
            </a:r>
            <a:endParaRPr lang="id-ID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A0AFF6-97BA-4B1D-9A5B-E56E21B5BF78}"/>
              </a:ext>
            </a:extLst>
          </p:cNvPr>
          <p:cNvCxnSpPr/>
          <p:nvPr/>
        </p:nvCxnSpPr>
        <p:spPr bwMode="auto">
          <a:xfrm>
            <a:off x="1120472" y="2144713"/>
            <a:ext cx="361950" cy="158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40025F-C31B-4320-ABED-BF0D03F6FC28}"/>
              </a:ext>
            </a:extLst>
          </p:cNvPr>
          <p:cNvCxnSpPr/>
          <p:nvPr/>
        </p:nvCxnSpPr>
        <p:spPr bwMode="auto">
          <a:xfrm>
            <a:off x="1129997" y="4035425"/>
            <a:ext cx="328613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35" descr="http://www.pojoksamber.com/wp-content/uploads/2015/05/a14.jpg">
            <a:extLst>
              <a:ext uri="{FF2B5EF4-FFF2-40B4-BE49-F238E27FC236}">
                <a16:creationId xmlns:a16="http://schemas.microsoft.com/office/drawing/2014/main" id="{9F38A061-5901-4C08-BA20-2B1A56B4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0" y="2854325"/>
            <a:ext cx="87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C932B24-C82E-4A94-AB66-EF9152966779}"/>
              </a:ext>
            </a:extLst>
          </p:cNvPr>
          <p:cNvSpPr/>
          <p:nvPr/>
        </p:nvSpPr>
        <p:spPr bwMode="auto">
          <a:xfrm>
            <a:off x="1464960" y="1074738"/>
            <a:ext cx="2498725" cy="544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8438FC-9397-4F90-9A7A-5EBE9FEE55EC}"/>
              </a:ext>
            </a:extLst>
          </p:cNvPr>
          <p:cNvSpPr/>
          <p:nvPr/>
        </p:nvSpPr>
        <p:spPr bwMode="auto">
          <a:xfrm>
            <a:off x="3965272" y="1074738"/>
            <a:ext cx="2124075" cy="544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F14406-C22D-48FB-8749-BA013D3E317D}"/>
              </a:ext>
            </a:extLst>
          </p:cNvPr>
          <p:cNvSpPr/>
          <p:nvPr/>
        </p:nvSpPr>
        <p:spPr bwMode="auto">
          <a:xfrm>
            <a:off x="6089347" y="1074738"/>
            <a:ext cx="2954337" cy="544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4D6BDF-5E58-4AF5-9001-7F0A34E1C5E9}"/>
              </a:ext>
            </a:extLst>
          </p:cNvPr>
          <p:cNvSpPr/>
          <p:nvPr/>
        </p:nvSpPr>
        <p:spPr bwMode="auto">
          <a:xfrm>
            <a:off x="4184347" y="1168400"/>
            <a:ext cx="1701800" cy="4016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PENGANGKUTAN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53719C-6E77-4290-9B20-E781B41D8218}"/>
              </a:ext>
            </a:extLst>
          </p:cNvPr>
          <p:cNvSpPr/>
          <p:nvPr/>
        </p:nvSpPr>
        <p:spPr bwMode="auto">
          <a:xfrm>
            <a:off x="6205234" y="1162050"/>
            <a:ext cx="2308227" cy="4000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PENGOLAHAN LUMPUR TINJA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2EA534-4C3B-49ED-8ED1-BCCB89BC2AEA}"/>
              </a:ext>
            </a:extLst>
          </p:cNvPr>
          <p:cNvSpPr/>
          <p:nvPr/>
        </p:nvSpPr>
        <p:spPr bwMode="auto">
          <a:xfrm>
            <a:off x="1574497" y="1143000"/>
            <a:ext cx="2336800" cy="4016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PENGOLAHAN SETEMPAT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F0DC61-E143-45D2-9CAB-2523B3A51FE5}"/>
              </a:ext>
            </a:extLst>
          </p:cNvPr>
          <p:cNvSpPr/>
          <p:nvPr/>
        </p:nvSpPr>
        <p:spPr bwMode="auto">
          <a:xfrm>
            <a:off x="1518935" y="2706688"/>
            <a:ext cx="865187" cy="427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id-ID" sz="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C33C04-4793-4CF5-8A2D-F8E3FE20D57B}"/>
              </a:ext>
            </a:extLst>
          </p:cNvPr>
          <p:cNvCxnSpPr>
            <a:cxnSpLocks/>
          </p:cNvCxnSpPr>
          <p:nvPr/>
        </p:nvCxnSpPr>
        <p:spPr bwMode="auto">
          <a:xfrm>
            <a:off x="3700160" y="2300288"/>
            <a:ext cx="466725" cy="158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23DF80FC-00C6-4176-8E00-C2E8EF8768FF}"/>
              </a:ext>
            </a:extLst>
          </p:cNvPr>
          <p:cNvSpPr/>
          <p:nvPr/>
        </p:nvSpPr>
        <p:spPr bwMode="auto">
          <a:xfrm>
            <a:off x="4157360" y="2673350"/>
            <a:ext cx="1701800" cy="442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KENDARAAN PENGANGKUTAN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7D12EA6-2D32-409F-A5BD-E81646BD96DC}"/>
              </a:ext>
            </a:extLst>
          </p:cNvPr>
          <p:cNvCxnSpPr>
            <a:cxnSpLocks/>
          </p:cNvCxnSpPr>
          <p:nvPr/>
        </p:nvCxnSpPr>
        <p:spPr bwMode="auto">
          <a:xfrm>
            <a:off x="5643260" y="2300288"/>
            <a:ext cx="595312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23">
            <a:extLst>
              <a:ext uri="{FF2B5EF4-FFF2-40B4-BE49-F238E27FC236}">
                <a16:creationId xmlns:a16="http://schemas.microsoft.com/office/drawing/2014/main" id="{6644CFD6-5E2E-4835-8A2D-AE8EC3747EF7}"/>
              </a:ext>
            </a:extLst>
          </p:cNvPr>
          <p:cNvGrpSpPr>
            <a:grpSpLocks/>
          </p:cNvGrpSpPr>
          <p:nvPr/>
        </p:nvGrpSpPr>
        <p:grpSpPr bwMode="auto">
          <a:xfrm>
            <a:off x="6244920" y="1699050"/>
            <a:ext cx="2276477" cy="928688"/>
            <a:chOff x="6848592" y="872867"/>
            <a:chExt cx="1247683" cy="833024"/>
          </a:xfrm>
        </p:grpSpPr>
        <p:pic>
          <p:nvPicPr>
            <p:cNvPr id="61" name="Picture 10" descr="http://www.acehnews.net/wp-content/uploads/2015/04/IPLT-3.jpg">
              <a:extLst>
                <a:ext uri="{FF2B5EF4-FFF2-40B4-BE49-F238E27FC236}">
                  <a16:creationId xmlns:a16="http://schemas.microsoft.com/office/drawing/2014/main" id="{ACB2AA6E-6709-4016-9D35-19410F318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592" y="872868"/>
              <a:ext cx="1247682" cy="82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ame 61">
              <a:extLst>
                <a:ext uri="{FF2B5EF4-FFF2-40B4-BE49-F238E27FC236}">
                  <a16:creationId xmlns:a16="http://schemas.microsoft.com/office/drawing/2014/main" id="{5F1B89F8-6919-43DD-9C40-ADCB71F802CC}"/>
                </a:ext>
              </a:extLst>
            </p:cNvPr>
            <p:cNvSpPr/>
            <p:nvPr/>
          </p:nvSpPr>
          <p:spPr>
            <a:xfrm>
              <a:off x="6848592" y="872867"/>
              <a:ext cx="1247683" cy="833024"/>
            </a:xfrm>
            <a:prstGeom prst="frame">
              <a:avLst>
                <a:gd name="adj1" fmla="val 86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5ADEAB9-1272-48A1-844D-8AA76DF3FEE2}"/>
              </a:ext>
            </a:extLst>
          </p:cNvPr>
          <p:cNvSpPr/>
          <p:nvPr/>
        </p:nvSpPr>
        <p:spPr bwMode="auto">
          <a:xfrm>
            <a:off x="1641172" y="5686425"/>
            <a:ext cx="2263775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 air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kotor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pipa air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cuci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water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penangkap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lemak, pipa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persil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pipa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servis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A80C31D-4135-4B52-999E-BAA2EED7404C}"/>
              </a:ext>
            </a:extLst>
          </p:cNvPr>
          <p:cNvCxnSpPr>
            <a:cxnSpLocks/>
          </p:cNvCxnSpPr>
          <p:nvPr/>
        </p:nvCxnSpPr>
        <p:spPr bwMode="auto">
          <a:xfrm>
            <a:off x="6192535" y="4371975"/>
            <a:ext cx="204787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3CF8B99-B8D6-455C-A66E-CF0A6B95753F}"/>
              </a:ext>
            </a:extLst>
          </p:cNvPr>
          <p:cNvCxnSpPr/>
          <p:nvPr/>
        </p:nvCxnSpPr>
        <p:spPr bwMode="auto">
          <a:xfrm>
            <a:off x="5913135" y="5170488"/>
            <a:ext cx="454025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0E42148D-B7EC-41B3-9D64-24BC592850A4}"/>
              </a:ext>
            </a:extLst>
          </p:cNvPr>
          <p:cNvSpPr/>
          <p:nvPr/>
        </p:nvSpPr>
        <p:spPr bwMode="auto">
          <a:xfrm>
            <a:off x="6238572" y="2716213"/>
            <a:ext cx="2308228" cy="407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INSTALASI PENGOLAHAN LUMPUR TINJA</a:t>
            </a:r>
            <a:endParaRPr lang="id-ID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125">
            <a:extLst>
              <a:ext uri="{FF2B5EF4-FFF2-40B4-BE49-F238E27FC236}">
                <a16:creationId xmlns:a16="http://schemas.microsoft.com/office/drawing/2014/main" id="{5F66E7CD-99EE-4575-914A-C7FC9451793F}"/>
              </a:ext>
            </a:extLst>
          </p:cNvPr>
          <p:cNvGrpSpPr>
            <a:grpSpLocks/>
          </p:cNvGrpSpPr>
          <p:nvPr/>
        </p:nvGrpSpPr>
        <p:grpSpPr bwMode="auto">
          <a:xfrm>
            <a:off x="6373512" y="3673475"/>
            <a:ext cx="2173288" cy="2794000"/>
            <a:chOff x="7211265" y="3525016"/>
            <a:chExt cx="1947811" cy="3034378"/>
          </a:xfrm>
        </p:grpSpPr>
        <p:grpSp>
          <p:nvGrpSpPr>
            <p:cNvPr id="68" name="Group 132">
              <a:extLst>
                <a:ext uri="{FF2B5EF4-FFF2-40B4-BE49-F238E27FC236}">
                  <a16:creationId xmlns:a16="http://schemas.microsoft.com/office/drawing/2014/main" id="{F4B49D32-2300-409D-8C07-24304BECA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2087" y="3525016"/>
              <a:ext cx="1946989" cy="3034378"/>
              <a:chOff x="6096000" y="3557382"/>
              <a:chExt cx="1970351" cy="3684152"/>
            </a:xfrm>
          </p:grpSpPr>
          <p:grpSp>
            <p:nvGrpSpPr>
              <p:cNvPr id="70" name="Group 123">
                <a:extLst>
                  <a:ext uri="{FF2B5EF4-FFF2-40B4-BE49-F238E27FC236}">
                    <a16:creationId xmlns:a16="http://schemas.microsoft.com/office/drawing/2014/main" id="{E2489F98-75C1-442E-A6C9-0FA946E14A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6000" y="3557382"/>
                <a:ext cx="1957594" cy="1329475"/>
                <a:chOff x="6096000" y="3557382"/>
                <a:chExt cx="1957594" cy="1329475"/>
              </a:xfrm>
            </p:grpSpPr>
            <p:pic>
              <p:nvPicPr>
                <p:cNvPr id="75" name="Picture 6">
                  <a:extLst>
                    <a:ext uri="{FF2B5EF4-FFF2-40B4-BE49-F238E27FC236}">
                      <a16:creationId xmlns:a16="http://schemas.microsoft.com/office/drawing/2014/main" id="{2C12BF10-CD1C-451A-9302-A3CA88D198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3557382"/>
                  <a:ext cx="1947310" cy="973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9B13DB5-3586-49B4-BDA9-7D3ECF05BE5F}"/>
                    </a:ext>
                  </a:extLst>
                </p:cNvPr>
                <p:cNvSpPr/>
                <p:nvPr/>
              </p:nvSpPr>
              <p:spPr>
                <a:xfrm>
                  <a:off x="6096735" y="4547498"/>
                  <a:ext cx="1956859" cy="33935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IPALD </a:t>
                  </a:r>
                  <a:r>
                    <a:rPr lang="en-US" sz="800" b="1" dirty="0" err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Skala</a:t>
                  </a: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Kota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(&gt; 20.000 </a:t>
                  </a:r>
                  <a:r>
                    <a:rPr lang="en-US" sz="800" b="1" dirty="0" err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jiwa</a:t>
                  </a: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id-ID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Group 125">
                <a:extLst>
                  <a:ext uri="{FF2B5EF4-FFF2-40B4-BE49-F238E27FC236}">
                    <a16:creationId xmlns:a16="http://schemas.microsoft.com/office/drawing/2014/main" id="{BD7EED76-2F9B-4E78-8B53-8BB53E216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6000" y="4888156"/>
                <a:ext cx="1964087" cy="1158761"/>
                <a:chOff x="6096000" y="4915452"/>
                <a:chExt cx="1964087" cy="1158761"/>
              </a:xfrm>
            </p:grpSpPr>
            <p:pic>
              <p:nvPicPr>
                <p:cNvPr id="73" name="Picture 44">
                  <a:extLst>
                    <a:ext uri="{FF2B5EF4-FFF2-40B4-BE49-F238E27FC236}">
                      <a16:creationId xmlns:a16="http://schemas.microsoft.com/office/drawing/2014/main" id="{B71DDE70-0A03-4137-B187-F8BA958FE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029"/>
                <a:stretch>
                  <a:fillRect/>
                </a:stretch>
              </p:blipFill>
              <p:spPr bwMode="auto">
                <a:xfrm>
                  <a:off x="6096000" y="4915452"/>
                  <a:ext cx="1960473" cy="809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3C3BFEA-E064-4E33-8312-6C0BA7ECD688}"/>
                    </a:ext>
                  </a:extLst>
                </p:cNvPr>
                <p:cNvSpPr/>
                <p:nvPr/>
              </p:nvSpPr>
              <p:spPr>
                <a:xfrm>
                  <a:off x="6096735" y="5717719"/>
                  <a:ext cx="1963352" cy="35649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IPALD Saka </a:t>
                  </a:r>
                  <a:r>
                    <a:rPr lang="en-US" sz="800" b="1" dirty="0" err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Permukiman</a:t>
                  </a:r>
                  <a:endParaRPr lang="en-US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(50 – 20.000 </a:t>
                  </a:r>
                  <a:r>
                    <a:rPr lang="en-US" sz="800" b="1" dirty="0" err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jiwa</a:t>
                  </a:r>
                  <a:r>
                    <a:rPr lang="en-US" sz="8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id-ID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8AD64AF-F0F2-49AA-A5EB-F4560B8DBA71}"/>
                  </a:ext>
                </a:extLst>
              </p:cNvPr>
              <p:cNvSpPr/>
              <p:nvPr/>
            </p:nvSpPr>
            <p:spPr>
              <a:xfrm>
                <a:off x="6102999" y="6783109"/>
                <a:ext cx="1963352" cy="4584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IPALD </a:t>
                </a:r>
                <a:r>
                  <a:rPr lang="en-US" sz="800" b="1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Skala</a:t>
                </a:r>
                <a:r>
                  <a:rPr lang="en-US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b="1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Kawasan</a:t>
                </a:r>
                <a:r>
                  <a:rPr lang="en-US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b="1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Tertentu</a:t>
                </a:r>
                <a:r>
                  <a:rPr lang="en-US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800" b="1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rusun</a:t>
                </a:r>
                <a:r>
                  <a:rPr lang="en-US" sz="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id-ID" sz="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9" name="Picture 60" descr="https://sumirin.files.wordpress.com/2010/06/rusunawaj.jpg?w=300&amp;h=139">
              <a:extLst>
                <a:ext uri="{FF2B5EF4-FFF2-40B4-BE49-F238E27FC236}">
                  <a16:creationId xmlns:a16="http://schemas.microsoft.com/office/drawing/2014/main" id="{241D2A01-3B8D-40A4-A317-BDB4F8BB3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265" y="5560633"/>
              <a:ext cx="1947811" cy="67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7" name="Picture 8" descr="http://www.mwwaste.co.uk/Images/tankdatail.png">
            <a:extLst>
              <a:ext uri="{FF2B5EF4-FFF2-40B4-BE49-F238E27FC236}">
                <a16:creationId xmlns:a16="http://schemas.microsoft.com/office/drawing/2014/main" id="{F6F88F4E-1536-4174-8318-FA70E96B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35" y="1987550"/>
            <a:ext cx="900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920E57AD-8925-419E-8AE2-C22B0763C30E}"/>
              </a:ext>
            </a:extLst>
          </p:cNvPr>
          <p:cNvSpPr/>
          <p:nvPr/>
        </p:nvSpPr>
        <p:spPr bwMode="auto">
          <a:xfrm>
            <a:off x="1531635" y="1685925"/>
            <a:ext cx="900112" cy="328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id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1B365A-5645-4B4C-A8D3-E2E8EC5BF3D3}"/>
              </a:ext>
            </a:extLst>
          </p:cNvPr>
          <p:cNvSpPr/>
          <p:nvPr/>
        </p:nvSpPr>
        <p:spPr bwMode="auto">
          <a:xfrm>
            <a:off x="2417460" y="2717800"/>
            <a:ext cx="898525" cy="415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TANGKI SEPTIK KOMUNAL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(2-10 KK)</a:t>
            </a:r>
            <a:endParaRPr lang="id-ID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7AC4AD-FFC7-496F-BB25-F6E21CEB2A07}"/>
              </a:ext>
            </a:extLst>
          </p:cNvPr>
          <p:cNvSpPr/>
          <p:nvPr/>
        </p:nvSpPr>
        <p:spPr bwMode="auto">
          <a:xfrm>
            <a:off x="2500010" y="1679575"/>
            <a:ext cx="1427162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Komunal</a:t>
            </a:r>
            <a:endParaRPr lang="id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2" descr="Related image">
            <a:extLst>
              <a:ext uri="{FF2B5EF4-FFF2-40B4-BE49-F238E27FC236}">
                <a16:creationId xmlns:a16="http://schemas.microsoft.com/office/drawing/2014/main" id="{6C605A8C-B604-4395-885E-F6248061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22" y="2163763"/>
            <a:ext cx="552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55">
            <a:extLst>
              <a:ext uri="{FF2B5EF4-FFF2-40B4-BE49-F238E27FC236}">
                <a16:creationId xmlns:a16="http://schemas.microsoft.com/office/drawing/2014/main" id="{283A3F96-2E33-4282-B25B-94AE627C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10" y="2152650"/>
            <a:ext cx="8715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C8E9B3C-A451-4860-8E58-BCEB412183B5}"/>
              </a:ext>
            </a:extLst>
          </p:cNvPr>
          <p:cNvSpPr/>
          <p:nvPr/>
        </p:nvSpPr>
        <p:spPr bwMode="auto">
          <a:xfrm>
            <a:off x="3354085" y="2719388"/>
            <a:ext cx="566737" cy="404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</a:t>
            </a:r>
            <a:endParaRPr lang="id-ID" sz="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6D5C405-7215-415E-BF46-4352F8D50829}"/>
              </a:ext>
            </a:extLst>
          </p:cNvPr>
          <p:cNvSpPr/>
          <p:nvPr/>
        </p:nvSpPr>
        <p:spPr bwMode="auto">
          <a:xfrm>
            <a:off x="4157360" y="3298825"/>
            <a:ext cx="1712912" cy="4000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349E903-C881-4F5F-B16D-205E19915E43}"/>
              </a:ext>
            </a:extLst>
          </p:cNvPr>
          <p:cNvSpPr/>
          <p:nvPr/>
        </p:nvSpPr>
        <p:spPr bwMode="auto">
          <a:xfrm>
            <a:off x="6367159" y="3284538"/>
            <a:ext cx="2154238" cy="4000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PENGOLAHAN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CBC54EE-A258-4E5D-9AFA-44391F62D242}"/>
              </a:ext>
            </a:extLst>
          </p:cNvPr>
          <p:cNvSpPr/>
          <p:nvPr/>
        </p:nvSpPr>
        <p:spPr bwMode="auto">
          <a:xfrm>
            <a:off x="1531635" y="3298825"/>
            <a:ext cx="2395537" cy="4000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8CDF37B-C501-4DA0-96F7-62BBC7F543B5}"/>
              </a:ext>
            </a:extLst>
          </p:cNvPr>
          <p:cNvSpPr/>
          <p:nvPr/>
        </p:nvSpPr>
        <p:spPr bwMode="auto">
          <a:xfrm>
            <a:off x="4157360" y="5686425"/>
            <a:ext cx="1779587" cy="665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retikulasi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pipa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manhole,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stasiun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r>
              <a:rPr lang="en-US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US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B96F235-BA9C-41C9-BF6C-CDD04AB2B67C}"/>
              </a:ext>
            </a:extLst>
          </p:cNvPr>
          <p:cNvCxnSpPr>
            <a:cxnSpLocks/>
          </p:cNvCxnSpPr>
          <p:nvPr/>
        </p:nvCxnSpPr>
        <p:spPr bwMode="auto">
          <a:xfrm>
            <a:off x="6192535" y="6145213"/>
            <a:ext cx="155575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8AE21EB-E91C-4DE4-86F0-6AA245919BB2}"/>
              </a:ext>
            </a:extLst>
          </p:cNvPr>
          <p:cNvCxnSpPr/>
          <p:nvPr/>
        </p:nvCxnSpPr>
        <p:spPr>
          <a:xfrm flipH="1">
            <a:off x="6192535" y="4371975"/>
            <a:ext cx="3175" cy="17732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EDFC68B-97E4-4FE1-A3C2-D046BF4335F7}"/>
              </a:ext>
            </a:extLst>
          </p:cNvPr>
          <p:cNvCxnSpPr>
            <a:cxnSpLocks/>
          </p:cNvCxnSpPr>
          <p:nvPr/>
        </p:nvCxnSpPr>
        <p:spPr bwMode="auto">
          <a:xfrm>
            <a:off x="3676347" y="4814888"/>
            <a:ext cx="41275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A1BE273-E256-483A-966C-67A48B49A340}"/>
              </a:ext>
            </a:extLst>
          </p:cNvPr>
          <p:cNvCxnSpPr>
            <a:cxnSpLocks/>
          </p:cNvCxnSpPr>
          <p:nvPr/>
        </p:nvCxnSpPr>
        <p:spPr>
          <a:xfrm>
            <a:off x="5814710" y="5167313"/>
            <a:ext cx="3587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 descr="http://zynkon.en.ecplaza.net/2.jpg">
            <a:extLst>
              <a:ext uri="{FF2B5EF4-FFF2-40B4-BE49-F238E27FC236}">
                <a16:creationId xmlns:a16="http://schemas.microsoft.com/office/drawing/2014/main" id="{4BF8D910-6076-4460-9463-A9DA9AFD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60" y="1685925"/>
            <a:ext cx="17018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>
            <a:extLst>
              <a:ext uri="{FF2B5EF4-FFF2-40B4-BE49-F238E27FC236}">
                <a16:creationId xmlns:a16="http://schemas.microsoft.com/office/drawing/2014/main" id="{8EC5AD34-727D-4D2A-91CB-158366BF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47" y="3910013"/>
            <a:ext cx="2265363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 descr="pipa2 copy">
            <a:extLst>
              <a:ext uri="{FF2B5EF4-FFF2-40B4-BE49-F238E27FC236}">
                <a16:creationId xmlns:a16="http://schemas.microsoft.com/office/drawing/2014/main" id="{9ACF7F3A-9FF5-4678-B2DF-8C45D37E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10" y="4035425"/>
            <a:ext cx="1854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Connector: Elbow 3">
            <a:extLst>
              <a:ext uri="{FF2B5EF4-FFF2-40B4-BE49-F238E27FC236}">
                <a16:creationId xmlns:a16="http://schemas.microsoft.com/office/drawing/2014/main" id="{9966E853-CF80-449F-ACFB-7A48E40885D8}"/>
              </a:ext>
            </a:extLst>
          </p:cNvPr>
          <p:cNvCxnSpPr>
            <a:cxnSpLocks/>
            <a:stCxn id="73" idx="3"/>
            <a:endCxn id="66" idx="3"/>
          </p:cNvCxnSpPr>
          <p:nvPr/>
        </p:nvCxnSpPr>
        <p:spPr>
          <a:xfrm flipV="1">
            <a:off x="8535909" y="2920207"/>
            <a:ext cx="10891" cy="2069311"/>
          </a:xfrm>
          <a:prstGeom prst="bentConnector3">
            <a:avLst>
              <a:gd name="adj1" fmla="val 21989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le 1">
            <a:extLst>
              <a:ext uri="{FF2B5EF4-FFF2-40B4-BE49-F238E27FC236}">
                <a16:creationId xmlns:a16="http://schemas.microsoft.com/office/drawing/2014/main" id="{FBC52F42-1CA3-46BC-81B3-97C8B934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6" y="593353"/>
            <a:ext cx="8507332" cy="5798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KONSEP PENGELOLAAN AIR LIMBAH DOMESTIK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PERMEN PUPR NO. 04/PRT/M/2017</a:t>
            </a:r>
            <a:endParaRPr lang="en-US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485827" y="681312"/>
            <a:ext cx="6658173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9632" y="81148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Isu </a:t>
            </a:r>
            <a:r>
              <a:rPr lang="id-ID" sz="2500" dirty="0">
                <a:solidFill>
                  <a:srgbClr val="10253F"/>
                </a:solidFill>
              </a:rPr>
              <a:t>Pengembangan Sistem Penyediaan Air Minum</a:t>
            </a:r>
            <a:endParaRPr lang="en-US" sz="2500" dirty="0">
              <a:solidFill>
                <a:srgbClr val="10253F"/>
              </a:solidFill>
            </a:endParaRPr>
          </a:p>
        </p:txBody>
      </p:sp>
      <p:grpSp>
        <p:nvGrpSpPr>
          <p:cNvPr id="25" name="Group 50">
            <a:extLst>
              <a:ext uri="{FF2B5EF4-FFF2-40B4-BE49-F238E27FC236}">
                <a16:creationId xmlns:a16="http://schemas.microsoft.com/office/drawing/2014/main" id="{723C045B-546A-124C-9619-FFCF64EB7707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1847850"/>
            <a:ext cx="5718175" cy="2555875"/>
            <a:chOff x="1004491" y="1349901"/>
            <a:chExt cx="9054703" cy="32776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DD6F53-46EC-354B-B0ED-E8D35CB0B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988" y="1356009"/>
              <a:ext cx="1857698" cy="107287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sz="2000" dirty="0">
                  <a:solidFill>
                    <a:schemeClr val="lt1"/>
                  </a:solidFill>
                  <a:latin typeface="+mn-lt"/>
                </a:rPr>
                <a:t>2015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B6A2AC-91F3-A04C-A67A-4792B6A8A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663" y="1356009"/>
              <a:ext cx="1857698" cy="1072874"/>
            </a:xfrm>
            <a:prstGeom prst="ellipse">
              <a:avLst/>
            </a:prstGeom>
            <a:solidFill>
              <a:srgbClr val="4472C4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sz="2000" dirty="0">
                  <a:solidFill>
                    <a:schemeClr val="lt1"/>
                  </a:solidFill>
                  <a:latin typeface="+mn-lt"/>
                </a:rPr>
                <a:t>2017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9CD226-B4F4-F843-96B5-3250C4EE9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1498" y="1349901"/>
              <a:ext cx="1857696" cy="1070839"/>
            </a:xfrm>
            <a:prstGeom prst="ellipse">
              <a:avLst/>
            </a:prstGeom>
            <a:solidFill>
              <a:srgbClr val="70AD47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sz="1800" dirty="0">
                  <a:solidFill>
                    <a:schemeClr val="lt1"/>
                  </a:solidFill>
                  <a:latin typeface="+mn-lt"/>
                </a:rPr>
                <a:t>2019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371CA4C1-4699-BA41-B11F-1591DFA1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91" y="3072200"/>
              <a:ext cx="1784797" cy="92833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sz="1800" dirty="0">
                  <a:solidFill>
                    <a:schemeClr val="lt1"/>
                  </a:solidFill>
                  <a:latin typeface="+mn-lt"/>
                </a:rPr>
                <a:t>71,05%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2A2B3666-F781-5342-BD93-DA20094F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408" y="3080344"/>
              <a:ext cx="1784797" cy="928332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sz="1800" dirty="0">
                  <a:solidFill>
                    <a:schemeClr val="lt1"/>
                  </a:solidFill>
                  <a:latin typeface="+mn-lt"/>
                </a:rPr>
                <a:t>72,04%</a:t>
              </a:r>
            </a:p>
          </p:txBody>
        </p:sp>
        <p:sp>
          <p:nvSpPr>
            <p:cNvPr id="31" name="Rounded Rectangle 8">
              <a:extLst>
                <a:ext uri="{FF2B5EF4-FFF2-40B4-BE49-F238E27FC236}">
                  <a16:creationId xmlns:a16="http://schemas.microsoft.com/office/drawing/2014/main" id="{EDFCDE54-718C-9148-B9D6-D0170F3E8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397" y="3082380"/>
              <a:ext cx="1784797" cy="930367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id-ID" sz="1800" dirty="0">
                  <a:solidFill>
                    <a:schemeClr val="lt1"/>
                  </a:solidFill>
                  <a:latin typeface="+mn-lt"/>
                </a:rPr>
                <a:t>100%</a:t>
              </a:r>
            </a:p>
          </p:txBody>
        </p:sp>
        <p:sp>
          <p:nvSpPr>
            <p:cNvPr id="32" name="Curved Up Arrow 9">
              <a:extLst>
                <a:ext uri="{FF2B5EF4-FFF2-40B4-BE49-F238E27FC236}">
                  <a16:creationId xmlns:a16="http://schemas.microsoft.com/office/drawing/2014/main" id="{9A4D9081-4BFD-144F-9266-3FBF58D1A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007" y="4000532"/>
              <a:ext cx="3074375" cy="627031"/>
            </a:xfrm>
            <a:prstGeom prst="curvedUpArrow">
              <a:avLst>
                <a:gd name="adj1" fmla="val 25015"/>
                <a:gd name="adj2" fmla="val 50008"/>
                <a:gd name="adj3" fmla="val 25000"/>
              </a:avLst>
            </a:prstGeom>
            <a:solidFill>
              <a:srgbClr val="92D05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9pPr>
            </a:lstStyle>
            <a:p>
              <a:pPr algn="ctr">
                <a:defRPr/>
              </a:pPr>
              <a:endParaRPr lang="id-ID" altLang="x-none"/>
            </a:p>
          </p:txBody>
        </p:sp>
        <p:sp>
          <p:nvSpPr>
            <p:cNvPr id="33" name="Curved Up Arrow 10">
              <a:extLst>
                <a:ext uri="{FF2B5EF4-FFF2-40B4-BE49-F238E27FC236}">
                  <a16:creationId xmlns:a16="http://schemas.microsoft.com/office/drawing/2014/main" id="{950F261D-B38D-944B-96FE-A31711846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382" y="4000532"/>
              <a:ext cx="4451938" cy="620924"/>
            </a:xfrm>
            <a:prstGeom prst="curvedUpArrow">
              <a:avLst>
                <a:gd name="adj1" fmla="val 24973"/>
                <a:gd name="adj2" fmla="val 50012"/>
                <a:gd name="adj3" fmla="val 25000"/>
              </a:avLst>
            </a:prstGeom>
            <a:solidFill>
              <a:srgbClr val="FFD9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</a:defRPr>
              </a:lvl9pPr>
            </a:lstStyle>
            <a:p>
              <a:pPr algn="ctr">
                <a:defRPr/>
              </a:pPr>
              <a:endParaRPr lang="id-ID" altLang="x-non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5C4156-214C-6346-9853-3A5826ED0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88" y="3858025"/>
              <a:ext cx="1297120" cy="4417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ID" sz="1600" dirty="0">
                  <a:solidFill>
                    <a:schemeClr val="dk1"/>
                  </a:solidFill>
                  <a:latin typeface="+mn-lt"/>
                </a:rPr>
                <a:t>0,99</a:t>
              </a:r>
              <a:r>
                <a:rPr lang="id-ID" sz="1600" dirty="0">
                  <a:solidFill>
                    <a:schemeClr val="dk1"/>
                  </a:solidFill>
                  <a:latin typeface="+mn-lt"/>
                </a:rPr>
                <a:t>%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FDDF96-8B74-A54E-A006-0C9E76D4D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790" y="3870240"/>
              <a:ext cx="1551013" cy="4295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sx="102000" sy="102000" rotWithShape="0">
                <a:srgbClr val="000000">
                  <a:alpha val="3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id-ID" sz="1600" dirty="0">
                  <a:solidFill>
                    <a:schemeClr val="dk1"/>
                  </a:solidFill>
                  <a:latin typeface="+mn-lt"/>
                </a:rPr>
                <a:t>2</a:t>
              </a:r>
              <a:r>
                <a:rPr lang="en-ID" sz="1600" dirty="0">
                  <a:solidFill>
                    <a:schemeClr val="dk1"/>
                  </a:solidFill>
                  <a:latin typeface="+mn-lt"/>
                </a:rPr>
                <a:t>7</a:t>
              </a:r>
              <a:r>
                <a:rPr lang="id-ID" sz="1600" dirty="0">
                  <a:solidFill>
                    <a:schemeClr val="dk1"/>
                  </a:solidFill>
                  <a:latin typeface="+mn-lt"/>
                </a:rPr>
                <a:t>,</a:t>
              </a:r>
              <a:r>
                <a:rPr lang="en-ID" sz="1600" dirty="0">
                  <a:solidFill>
                    <a:schemeClr val="dk1"/>
                  </a:solidFill>
                  <a:latin typeface="+mn-lt"/>
                </a:rPr>
                <a:t>9</a:t>
              </a:r>
              <a:r>
                <a:rPr lang="id-ID" sz="1600" dirty="0">
                  <a:solidFill>
                    <a:schemeClr val="dk1"/>
                  </a:solidFill>
                  <a:latin typeface="+mn-lt"/>
                </a:rPr>
                <a:t>6%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A05385-05F4-6945-83F7-6D32804D592B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2952686" y="1893464"/>
              <a:ext cx="997977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862815-549D-1441-95D5-4C762E77393A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 flipV="1">
              <a:off x="5808361" y="1885321"/>
              <a:ext cx="2393136" cy="8143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E3E55E-19CD-3540-8E49-1F86B25BD722}"/>
                </a:ext>
              </a:extLst>
            </p:cNvPr>
            <p:cNvCxnSpPr>
              <a:stCxn id="29" idx="3"/>
              <a:endCxn id="30" idx="1"/>
            </p:cNvCxnSpPr>
            <p:nvPr/>
          </p:nvCxnSpPr>
          <p:spPr>
            <a:xfrm>
              <a:off x="2789288" y="3536366"/>
              <a:ext cx="1297120" cy="610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53E821-01F3-0C4E-A4AC-0D43CAED5510}"/>
                </a:ext>
              </a:extLst>
            </p:cNvPr>
            <p:cNvCxnSpPr>
              <a:stCxn id="30" idx="3"/>
              <a:endCxn id="31" idx="1"/>
            </p:cNvCxnSpPr>
            <p:nvPr/>
          </p:nvCxnSpPr>
          <p:spPr>
            <a:xfrm>
              <a:off x="5871205" y="3542474"/>
              <a:ext cx="2403192" cy="6107"/>
            </a:xfrm>
            <a:prstGeom prst="line">
              <a:avLst/>
            </a:prstGeom>
            <a:ln w="38100">
              <a:solidFill>
                <a:srgbClr val="00206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Rectangle: Rounded Corners 47">
            <a:extLst>
              <a:ext uri="{FF2B5EF4-FFF2-40B4-BE49-F238E27FC236}">
                <a16:creationId xmlns:a16="http://schemas.microsoft.com/office/drawing/2014/main" id="{3CED47A6-9139-F649-BC3E-DDE44D75430C}"/>
              </a:ext>
            </a:extLst>
          </p:cNvPr>
          <p:cNvSpPr/>
          <p:nvPr/>
        </p:nvSpPr>
        <p:spPr>
          <a:xfrm>
            <a:off x="584002" y="5626694"/>
            <a:ext cx="7951787" cy="7239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32229" indent="-232229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Peningkatan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2015 – 2017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sebesar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0,99%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tidak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signifikan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2229" indent="-232229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Tingginya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gap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sebesar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27,96% yang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harus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dipenuhi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dalam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kurun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2018 – 2019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D195C0-9130-BC42-BB71-C8E369FA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265" y="3997325"/>
            <a:ext cx="577850" cy="334963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chemeClr val="dk1"/>
                </a:solidFill>
                <a:latin typeface="+mn-lt"/>
              </a:rPr>
              <a:t>2</a:t>
            </a:r>
            <a:r>
              <a:rPr lang="en-ID" sz="1100" dirty="0">
                <a:solidFill>
                  <a:schemeClr val="dk1"/>
                </a:solidFill>
                <a:latin typeface="+mn-lt"/>
              </a:rPr>
              <a:t>015</a:t>
            </a:r>
            <a:endParaRPr lang="id-ID" sz="11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A802F3-897E-ED4F-A867-697BD4E36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849" y="4062413"/>
            <a:ext cx="1182688" cy="334962"/>
          </a:xfrm>
          <a:prstGeom prst="rect">
            <a:avLst/>
          </a:prstGeom>
          <a:noFill/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d-ID" sz="1100" dirty="0">
                <a:solidFill>
                  <a:schemeClr val="dk1"/>
                </a:solidFill>
                <a:latin typeface="+mn-lt"/>
              </a:rPr>
              <a:t>2</a:t>
            </a:r>
            <a:r>
              <a:rPr lang="en-ID" sz="1100" dirty="0">
                <a:solidFill>
                  <a:schemeClr val="dk1"/>
                </a:solidFill>
                <a:latin typeface="+mn-lt"/>
              </a:rPr>
              <a:t>019</a:t>
            </a:r>
          </a:p>
          <a:p>
            <a:pPr algn="ctr">
              <a:defRPr/>
            </a:pPr>
            <a:r>
              <a:rPr lang="en-ID" sz="1100" dirty="0">
                <a:solidFill>
                  <a:schemeClr val="dk1"/>
                </a:solidFill>
                <a:latin typeface="+mn-lt"/>
              </a:rPr>
              <a:t>(Target </a:t>
            </a:r>
            <a:r>
              <a:rPr lang="en-ID" sz="1100" dirty="0" err="1">
                <a:solidFill>
                  <a:schemeClr val="dk1"/>
                </a:solidFill>
                <a:latin typeface="+mn-lt"/>
              </a:rPr>
              <a:t>Awal</a:t>
            </a:r>
            <a:r>
              <a:rPr lang="en-ID" sz="1100" dirty="0">
                <a:solidFill>
                  <a:schemeClr val="dk1"/>
                </a:solidFill>
                <a:latin typeface="+mn-lt"/>
              </a:rPr>
              <a:t>)</a:t>
            </a:r>
            <a:endParaRPr lang="id-ID" sz="1100" dirty="0">
              <a:solidFill>
                <a:schemeClr val="dk1"/>
              </a:solidFill>
              <a:latin typeface="+mn-lt"/>
            </a:endParaRP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EB8B4328-CFD0-4D4D-ACEB-AF2B2916C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62965"/>
              </p:ext>
            </p:extLst>
          </p:nvPr>
        </p:nvGraphicFramePr>
        <p:xfrm>
          <a:off x="5964056" y="1501470"/>
          <a:ext cx="3665521" cy="300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Connector: Elbow 2">
            <a:extLst>
              <a:ext uri="{FF2B5EF4-FFF2-40B4-BE49-F238E27FC236}">
                <a16:creationId xmlns:a16="http://schemas.microsoft.com/office/drawing/2014/main" id="{824462CD-9C79-5542-BBFF-4DCFCF458473}"/>
              </a:ext>
            </a:extLst>
          </p:cNvPr>
          <p:cNvCxnSpPr>
            <a:cxnSpLocks/>
            <a:stCxn id="33" idx="2"/>
            <a:endCxn id="45" idx="0"/>
          </p:cNvCxnSpPr>
          <p:nvPr/>
        </p:nvCxnSpPr>
        <p:spPr>
          <a:xfrm rot="16200000" flipH="1" flipV="1">
            <a:off x="2033649" y="3755307"/>
            <a:ext cx="810369" cy="1129303"/>
          </a:xfrm>
          <a:prstGeom prst="bentConnector3">
            <a:avLst>
              <a:gd name="adj1" fmla="val -282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C1F358C-1333-D54D-84DE-E4701C6C9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51406"/>
              </p:ext>
            </p:extLst>
          </p:nvPr>
        </p:nvGraphicFramePr>
        <p:xfrm>
          <a:off x="776108" y="4725144"/>
          <a:ext cx="219614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18">
                  <a:extLst>
                    <a:ext uri="{9D8B030D-6E8A-4147-A177-3AD203B41FA5}">
                      <a16:colId xmlns:a16="http://schemas.microsoft.com/office/drawing/2014/main" val="169414740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410264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 err="1"/>
                        <a:t>Perkotaan</a:t>
                      </a:r>
                      <a:endParaRPr lang="en-ID" sz="1600" b="0" dirty="0"/>
                    </a:p>
                    <a:p>
                      <a:pPr algn="ctr"/>
                      <a:r>
                        <a:rPr lang="en-ID" b="0" dirty="0"/>
                        <a:t>80,82%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 err="1" smtClean="0"/>
                        <a:t>Perdesaan</a:t>
                      </a:r>
                      <a:endParaRPr lang="en-ID" sz="1600" b="0" dirty="0" smtClean="0"/>
                    </a:p>
                    <a:p>
                      <a:pPr algn="ctr"/>
                      <a:r>
                        <a:rPr lang="en-ID" b="0" dirty="0" smtClean="0"/>
                        <a:t>62,10</a:t>
                      </a:r>
                      <a:r>
                        <a:rPr lang="en-ID" b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38349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D168C5C-625D-8C45-A3F3-84F4FF759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97649"/>
              </p:ext>
            </p:extLst>
          </p:nvPr>
        </p:nvGraphicFramePr>
        <p:xfrm>
          <a:off x="3179761" y="4725144"/>
          <a:ext cx="21961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18">
                  <a:extLst>
                    <a:ext uri="{9D8B030D-6E8A-4147-A177-3AD203B41FA5}">
                      <a16:colId xmlns:a16="http://schemas.microsoft.com/office/drawing/2014/main" val="169414740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410264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b="0" dirty="0"/>
                        <a:t>JP</a:t>
                      </a:r>
                    </a:p>
                    <a:p>
                      <a:pPr algn="ctr"/>
                      <a:r>
                        <a:rPr lang="en-ID" b="0" dirty="0"/>
                        <a:t>~ 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b="0" dirty="0"/>
                        <a:t>BJP</a:t>
                      </a:r>
                    </a:p>
                    <a:p>
                      <a:pPr algn="ctr"/>
                      <a:r>
                        <a:rPr lang="en-ID" b="0" dirty="0"/>
                        <a:t>~55%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38349"/>
                  </a:ext>
                </a:extLst>
              </a:tr>
            </a:tbl>
          </a:graphicData>
        </a:graphic>
      </p:graphicFrame>
      <p:cxnSp>
        <p:nvCxnSpPr>
          <p:cNvPr id="47" name="Connector: Elbow 10">
            <a:extLst>
              <a:ext uri="{FF2B5EF4-FFF2-40B4-BE49-F238E27FC236}">
                <a16:creationId xmlns:a16="http://schemas.microsoft.com/office/drawing/2014/main" id="{D44AA464-E735-2547-870C-E93326473290}"/>
              </a:ext>
            </a:extLst>
          </p:cNvPr>
          <p:cNvCxnSpPr>
            <a:stCxn id="33" idx="2"/>
            <a:endCxn id="46" idx="0"/>
          </p:cNvCxnSpPr>
          <p:nvPr/>
        </p:nvCxnSpPr>
        <p:spPr>
          <a:xfrm rot="16200000" flipH="1">
            <a:off x="3235475" y="3682784"/>
            <a:ext cx="810369" cy="1274350"/>
          </a:xfrm>
          <a:prstGeom prst="bentConnector5">
            <a:avLst>
              <a:gd name="adj1" fmla="val -28209"/>
              <a:gd name="adj2" fmla="val 233814"/>
              <a:gd name="adj3" fmla="val 7987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">
            <a:extLst>
              <a:ext uri="{FF2B5EF4-FFF2-40B4-BE49-F238E27FC236}">
                <a16:creationId xmlns:a16="http://schemas.microsoft.com/office/drawing/2014/main" id="{44A7E2C7-2FD0-B242-81BB-38556955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7" y="949569"/>
            <a:ext cx="34568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2769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Kinerja</a:t>
            </a:r>
            <a:endParaRPr lang="en-US" altLang="en-US" sz="1662" b="1" dirty="0">
              <a:solidFill>
                <a:srgbClr val="0070C0"/>
              </a:solidFill>
              <a:latin typeface="Berlin Sans FB Demi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49" name="Flowchart: Off-page Connector 27">
            <a:extLst>
              <a:ext uri="{FF2B5EF4-FFF2-40B4-BE49-F238E27FC236}">
                <a16:creationId xmlns:a16="http://schemas.microsoft.com/office/drawing/2014/main" id="{956B1ED7-265E-8E41-90E5-C9A60A5EBF12}"/>
              </a:ext>
            </a:extLst>
          </p:cNvPr>
          <p:cNvSpPr/>
          <p:nvPr/>
        </p:nvSpPr>
        <p:spPr>
          <a:xfrm>
            <a:off x="574431" y="1046284"/>
            <a:ext cx="439615" cy="43522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b="1" dirty="0">
                <a:solidFill>
                  <a:schemeClr val="tx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7147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533" y="6108989"/>
            <a:ext cx="2268416" cy="311113"/>
          </a:xfrm>
        </p:spPr>
        <p:txBody>
          <a:bodyPr/>
          <a:lstStyle/>
          <a:p>
            <a:pPr defTabSz="779125" fontAlgn="base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193">
                <a:solidFill>
                  <a:prstClr val="black"/>
                </a:solidFill>
              </a:rPr>
              <a:pPr defTabSz="77912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193" dirty="0">
              <a:solidFill>
                <a:prstClr val="black"/>
              </a:solidFill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C2425640-BABF-4E51-AAAC-FF8CBF56B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7" y="949569"/>
            <a:ext cx="34568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2769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Air Baku </a:t>
            </a:r>
          </a:p>
          <a:p>
            <a:r>
              <a:rPr lang="en-US" altLang="en-US" sz="1662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Kuantitas</a:t>
            </a:r>
            <a:r>
              <a:rPr lang="en-US" altLang="en-US" sz="1662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dan </a:t>
            </a:r>
            <a:r>
              <a:rPr lang="en-US" altLang="en-US" sz="1662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Kualitas</a:t>
            </a:r>
            <a:endParaRPr lang="en-US" altLang="en-US" sz="1662" b="1" dirty="0">
              <a:solidFill>
                <a:srgbClr val="0070C0"/>
              </a:solidFill>
              <a:latin typeface="Berlin Sans FB Demi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5966327-7846-4BFF-B51A-66DEC8966DE1}"/>
              </a:ext>
            </a:extLst>
          </p:cNvPr>
          <p:cNvGraphicFramePr/>
          <p:nvPr>
            <p:extLst/>
          </p:nvPr>
        </p:nvGraphicFramePr>
        <p:xfrm>
          <a:off x="520494" y="1966684"/>
          <a:ext cx="4383850" cy="438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Flowchart: Off-page Connector 27">
            <a:extLst>
              <a:ext uri="{FF2B5EF4-FFF2-40B4-BE49-F238E27FC236}">
                <a16:creationId xmlns:a16="http://schemas.microsoft.com/office/drawing/2014/main" id="{E92D8E7B-1175-443C-B9D2-EE8DC40CA24F}"/>
              </a:ext>
            </a:extLst>
          </p:cNvPr>
          <p:cNvSpPr/>
          <p:nvPr/>
        </p:nvSpPr>
        <p:spPr>
          <a:xfrm>
            <a:off x="574431" y="1046284"/>
            <a:ext cx="439615" cy="43522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3E7D8C85-E379-4EBC-AB90-D531AD117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777" y="948104"/>
            <a:ext cx="3631223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2769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Teknis</a:t>
            </a:r>
            <a:r>
              <a:rPr lang="en-US" altLang="en-US" sz="2769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769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Operasional</a:t>
            </a:r>
            <a:endParaRPr lang="en-US" altLang="en-US" sz="2769" b="1" dirty="0">
              <a:solidFill>
                <a:srgbClr val="0070C0"/>
              </a:solidFill>
              <a:latin typeface="Berlin Sans FB Demi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r>
              <a:rPr lang="en-US" altLang="en-US" sz="1662" b="1" i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Idle Capacity </a:t>
            </a:r>
            <a:r>
              <a:rPr lang="en-US" altLang="en-US" sz="1662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dan</a:t>
            </a:r>
            <a:r>
              <a:rPr lang="en-US" altLang="en-US" sz="1662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1662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Kinerja</a:t>
            </a:r>
            <a:r>
              <a:rPr lang="en-US" altLang="en-US" sz="1662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Operator</a:t>
            </a: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DB84B400-8B6B-46C5-B6A1-0330B45E0E55}"/>
              </a:ext>
            </a:extLst>
          </p:cNvPr>
          <p:cNvSpPr/>
          <p:nvPr/>
        </p:nvSpPr>
        <p:spPr>
          <a:xfrm>
            <a:off x="5018943" y="1044820"/>
            <a:ext cx="439615" cy="436685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6FDB574E-658A-4CF9-93E9-33A2E162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08" y="2032489"/>
            <a:ext cx="3834912" cy="73182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id-ID" altLang="en-US" sz="1292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Idle capacity </a:t>
            </a:r>
            <a:r>
              <a:rPr lang="id-ID" altLang="en-US" sz="1292" dirty="0">
                <a:latin typeface="Calibri Light" panose="020F0302020204030204" pitchFamily="34" charset="0"/>
                <a:cs typeface="Calibri Light" panose="020F0302020204030204" pitchFamily="34" charset="0"/>
              </a:rPr>
              <a:t>masih cukup tinggi sebesar 38.000 </a:t>
            </a:r>
            <a:r>
              <a:rPr lang="en-ID" altLang="en-US" sz="1292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id-ID" altLang="en-US" sz="1292" dirty="0">
                <a:latin typeface="Calibri Light" panose="020F0302020204030204" pitchFamily="34" charset="0"/>
                <a:cs typeface="Calibri Light" panose="020F0302020204030204" pitchFamily="34" charset="0"/>
              </a:rPr>
              <a:t>l/dt (potensi untuk tambahan Sambungan Rumah (SR)/ pelayanan) </a:t>
            </a:r>
            <a:endParaRPr lang="en-US" altLang="en-US" sz="1292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9E283D5F-9B6D-434E-A624-EE1444FC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4" y="3894282"/>
            <a:ext cx="3874477" cy="22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8B9CB662-2044-4408-819F-E4BDE3D6D68B}"/>
              </a:ext>
            </a:extLst>
          </p:cNvPr>
          <p:cNvSpPr>
            <a:spLocks/>
          </p:cNvSpPr>
          <p:nvPr/>
        </p:nvSpPr>
        <p:spPr bwMode="auto">
          <a:xfrm>
            <a:off x="5058508" y="2845008"/>
            <a:ext cx="3834912" cy="88284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227013" indent="-227013" defTabSz="91281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Masih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perlu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peningkatan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kinerja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sekitar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46% PDAM</a:t>
            </a:r>
          </a:p>
          <a:p>
            <a:pPr eaLnBrk="1" hangingPunct="1"/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Sekitar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80% PDAM di Indonesia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mempunyai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tingkat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Air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Berekening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(ATR) &gt; 20% (ATR rata-rata         </a:t>
            </a:r>
            <a:r>
              <a:rPr lang="en-US" alt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nasional</a:t>
            </a:r>
            <a:r>
              <a:rPr lang="en-US" alt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: 33% (audit BPPSPAM, 2016)</a:t>
            </a:r>
            <a:endParaRPr lang="id-ID" alt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EE963B66-3445-4D1C-BC89-26CD9F906503}"/>
              </a:ext>
            </a:extLst>
          </p:cNvPr>
          <p:cNvSpPr>
            <a:spLocks/>
          </p:cNvSpPr>
          <p:nvPr/>
        </p:nvSpPr>
        <p:spPr bwMode="auto">
          <a:xfrm>
            <a:off x="5058117" y="5788934"/>
            <a:ext cx="3836377" cy="29307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7413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5625" indent="-184150" defTabSz="7413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27100" indent="-184150" defTabSz="7413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98575" indent="-184150" defTabSz="7413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670050" indent="-184150" defTabSz="741363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127250" indent="-184150" defTabSz="7413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584450" indent="-184150" defTabSz="7413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041650" indent="-184150" defTabSz="7413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498850" indent="-184150" defTabSz="7413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015">
                <a:latin typeface="Calibri Light" panose="020F0302020204030204" pitchFamily="34" charset="0"/>
                <a:cs typeface="Calibri Light" panose="020F0302020204030204" pitchFamily="34" charset="0"/>
              </a:rPr>
              <a:t>Tingkat ATR</a:t>
            </a:r>
            <a:endParaRPr lang="id-ID" altLang="en-US" sz="1015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561742-AC94-774D-9C0A-36023475B6EC}"/>
              </a:ext>
            </a:extLst>
          </p:cNvPr>
          <p:cNvCxnSpPr/>
          <p:nvPr/>
        </p:nvCxnSpPr>
        <p:spPr>
          <a:xfrm>
            <a:off x="2438400" y="681312"/>
            <a:ext cx="6705600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3F6E20-D36C-304B-B474-DC21D2DD59B4}"/>
              </a:ext>
            </a:extLst>
          </p:cNvPr>
          <p:cNvSpPr txBox="1"/>
          <p:nvPr/>
        </p:nvSpPr>
        <p:spPr>
          <a:xfrm>
            <a:off x="1259632" y="81148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Isu </a:t>
            </a:r>
            <a:r>
              <a:rPr lang="id-ID" sz="2500" dirty="0">
                <a:solidFill>
                  <a:srgbClr val="10253F"/>
                </a:solidFill>
              </a:rPr>
              <a:t>Pengembangan Sistem Penyediaan Air Minum</a:t>
            </a:r>
            <a:endParaRPr lang="en-US" sz="25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5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5CBD0C1-CBB0-49C5-89CB-97CE28556221}"/>
              </a:ext>
            </a:extLst>
          </p:cNvPr>
          <p:cNvSpPr>
            <a:spLocks noChangeArrowheads="1"/>
          </p:cNvSpPr>
          <p:nvPr/>
        </p:nvSpPr>
        <p:spPr bwMode="auto">
          <a:xfrm rot="20300399">
            <a:off x="166708" y="1211576"/>
            <a:ext cx="1874226" cy="9671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id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Aspek legalitas: UU 23/2014 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id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tentang Pemerintahan Daerah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(air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minum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sebagai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urusan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wajib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dan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tugas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konkuren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id-ID" sz="1108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04ACA57C-1497-4AD6-BD31-B8CA42EE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533" y="6441200"/>
            <a:ext cx="2268416" cy="311113"/>
          </a:xfrm>
        </p:spPr>
        <p:txBody>
          <a:bodyPr/>
          <a:lstStyle/>
          <a:p>
            <a:pPr defTabSz="779125" fontAlgn="base">
              <a:spcBef>
                <a:spcPct val="0"/>
              </a:spcBef>
              <a:spcAft>
                <a:spcPct val="0"/>
              </a:spcAft>
              <a:defRPr/>
            </a:pPr>
            <a:fld id="{E1845B2B-E4C4-49B3-8740-9A880DB6534D}" type="slidenum">
              <a:rPr lang="en-US" altLang="en-US" sz="1193">
                <a:solidFill>
                  <a:prstClr val="black"/>
                </a:solidFill>
              </a:rPr>
              <a:pPr defTabSz="77912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93" dirty="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A4EFB2-D1AE-439B-9A43-42240186A886}"/>
              </a:ext>
            </a:extLst>
          </p:cNvPr>
          <p:cNvSpPr/>
          <p:nvPr/>
        </p:nvSpPr>
        <p:spPr>
          <a:xfrm>
            <a:off x="1169159" y="2232509"/>
            <a:ext cx="3071446" cy="308023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62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59E8C23-1DB6-486B-A6D4-141212089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239628"/>
              </p:ext>
            </p:extLst>
          </p:nvPr>
        </p:nvGraphicFramePr>
        <p:xfrm>
          <a:off x="1169342" y="2232426"/>
          <a:ext cx="3071445" cy="307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E4A37AA-5811-46B0-BDB4-2D8683C19E42}"/>
              </a:ext>
            </a:extLst>
          </p:cNvPr>
          <p:cNvSpPr>
            <a:spLocks noChangeArrowheads="1"/>
          </p:cNvSpPr>
          <p:nvPr/>
        </p:nvSpPr>
        <p:spPr bwMode="auto">
          <a:xfrm rot="1757627">
            <a:off x="395282" y="5371454"/>
            <a:ext cx="1591705" cy="65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id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Aspek kelembagaan: 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manajemen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pengelolaan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dan </a:t>
            </a:r>
            <a:r>
              <a:rPr lang="en-ID" sz="1108" dirty="0" err="1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pengembangan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SDM</a:t>
            </a:r>
            <a:endParaRPr lang="id-ID" sz="1108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AAF67-D2BC-4D7F-83B3-32661880B0C1}"/>
              </a:ext>
            </a:extLst>
          </p:cNvPr>
          <p:cNvSpPr>
            <a:spLocks noChangeArrowheads="1"/>
          </p:cNvSpPr>
          <p:nvPr/>
        </p:nvSpPr>
        <p:spPr bwMode="auto">
          <a:xfrm rot="2962970">
            <a:off x="3491393" y="1561425"/>
            <a:ext cx="2027094" cy="723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id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Aspek pendanaan: keterbatasan kemampuan pemerintah Pusat </a:t>
            </a:r>
            <a:r>
              <a:rPr lang="en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d-ID" sz="1108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 daerah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35E54BB-ADF7-4578-B972-25221CD8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46" y="702954"/>
            <a:ext cx="3969727" cy="5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2769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Koordinasi</a:t>
            </a:r>
            <a:r>
              <a:rPr lang="en-US" altLang="en-US" sz="2769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769" b="1" i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Stakeholders</a:t>
            </a: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F78B11C6-2225-488A-BC69-25F973BEF358}"/>
              </a:ext>
            </a:extLst>
          </p:cNvPr>
          <p:cNvSpPr/>
          <p:nvPr/>
        </p:nvSpPr>
        <p:spPr>
          <a:xfrm>
            <a:off x="574431" y="792342"/>
            <a:ext cx="439615" cy="43522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EE26FBC-BBFF-4F88-96C2-0021D519B756}"/>
              </a:ext>
            </a:extLst>
          </p:cNvPr>
          <p:cNvSpPr>
            <a:spLocks noChangeArrowheads="1"/>
          </p:cNvSpPr>
          <p:nvPr/>
        </p:nvSpPr>
        <p:spPr bwMode="auto">
          <a:xfrm rot="19847933">
            <a:off x="1223379" y="2013794"/>
            <a:ext cx="269631" cy="291611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88B76E"/>
              </a:gs>
              <a:gs pos="48000">
                <a:srgbClr val="C1DEB5"/>
              </a:gs>
              <a:gs pos="100000">
                <a:srgbClr val="E3F7DB"/>
              </a:gs>
            </a:gsLst>
            <a:lin ang="16200000" scaled="1"/>
          </a:gradFill>
          <a:ln w="12700">
            <a:solidFill>
              <a:srgbClr val="70AD47"/>
            </a:solidFill>
            <a:miter lim="800000"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defRPr/>
            </a:pPr>
            <a:endParaRPr lang="x-none" altLang="x-none" sz="1662">
              <a:solidFill>
                <a:srgbClr val="00000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4C54B1F-623A-4694-A34F-7AF50625A1A0}"/>
              </a:ext>
            </a:extLst>
          </p:cNvPr>
          <p:cNvSpPr>
            <a:spLocks noChangeArrowheads="1"/>
          </p:cNvSpPr>
          <p:nvPr/>
        </p:nvSpPr>
        <p:spPr bwMode="auto">
          <a:xfrm rot="3057266">
            <a:off x="3989469" y="1950641"/>
            <a:ext cx="259374" cy="271097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88B76E"/>
              </a:gs>
              <a:gs pos="48000">
                <a:srgbClr val="C1DEB5"/>
              </a:gs>
              <a:gs pos="100000">
                <a:srgbClr val="E3F7DB"/>
              </a:gs>
            </a:gsLst>
            <a:lin ang="16200000" scaled="1"/>
          </a:gradFill>
          <a:ln w="12700">
            <a:solidFill>
              <a:srgbClr val="70AD47"/>
            </a:solidFill>
            <a:miter lim="800000"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defRPr/>
            </a:pPr>
            <a:endParaRPr lang="x-none" altLang="x-none" sz="1662">
              <a:solidFill>
                <a:srgbClr val="000000"/>
              </a:solidFill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08346DC-DD37-4188-9E62-6855EF4DCE62}"/>
              </a:ext>
            </a:extLst>
          </p:cNvPr>
          <p:cNvSpPr>
            <a:spLocks noChangeArrowheads="1"/>
          </p:cNvSpPr>
          <p:nvPr/>
        </p:nvSpPr>
        <p:spPr bwMode="auto">
          <a:xfrm rot="1802773">
            <a:off x="1243895" y="5240389"/>
            <a:ext cx="243254" cy="279889"/>
          </a:xfrm>
          <a:prstGeom prst="up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88B76E"/>
              </a:gs>
              <a:gs pos="48000">
                <a:srgbClr val="C1DEB5"/>
              </a:gs>
              <a:gs pos="100000">
                <a:srgbClr val="E3F7DB"/>
              </a:gs>
            </a:gsLst>
            <a:lin ang="16200000" scaled="1"/>
          </a:gradFill>
          <a:ln w="12700">
            <a:solidFill>
              <a:srgbClr val="70AD47"/>
            </a:solidFill>
            <a:miter lim="800000"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defRPr/>
            </a:pPr>
            <a:endParaRPr lang="x-none" altLang="x-none" sz="1662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4E566-FB75-46FF-BC49-1DC7BCB7B64D}"/>
              </a:ext>
            </a:extLst>
          </p:cNvPr>
          <p:cNvSpPr>
            <a:spLocks noChangeArrowheads="1"/>
          </p:cNvSpPr>
          <p:nvPr/>
        </p:nvSpPr>
        <p:spPr bwMode="auto">
          <a:xfrm rot="19628578">
            <a:off x="3438711" y="5360084"/>
            <a:ext cx="1476702" cy="66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r>
              <a:rPr lang="id-ID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Aspek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teknis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air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baku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infrastruktur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lahan</a:t>
            </a:r>
            <a:endParaRPr lang="id-ID" altLang="en-US" sz="1108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BBC33DE9-CB48-47A0-B411-4DE8216EED34}"/>
              </a:ext>
            </a:extLst>
          </p:cNvPr>
          <p:cNvSpPr>
            <a:spLocks noChangeArrowheads="1"/>
          </p:cNvSpPr>
          <p:nvPr/>
        </p:nvSpPr>
        <p:spPr bwMode="auto">
          <a:xfrm rot="19442141">
            <a:off x="3918221" y="5271162"/>
            <a:ext cx="221274" cy="2476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88B76E"/>
              </a:gs>
              <a:gs pos="48000">
                <a:srgbClr val="C1DEB5"/>
              </a:gs>
              <a:gs pos="100000">
                <a:srgbClr val="E3F7DB"/>
              </a:gs>
            </a:gsLst>
            <a:lin ang="16200000" scaled="1"/>
          </a:gradFill>
          <a:ln w="12700">
            <a:solidFill>
              <a:srgbClr val="70AD47"/>
            </a:solidFill>
            <a:miter lim="800000"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>
              <a:defRPr/>
            </a:pPr>
            <a:endParaRPr lang="x-none" altLang="x-none" sz="1662">
              <a:solidFill>
                <a:srgbClr val="000000"/>
              </a:solidFill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D6865C15-4647-4D8C-8FF3-03D503E8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943" y="692696"/>
            <a:ext cx="3386503" cy="57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2769" b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Pendanaan</a:t>
            </a:r>
            <a:endParaRPr lang="en-US" altLang="en-US" sz="2769" b="1" i="1">
              <a:solidFill>
                <a:srgbClr val="0070C0"/>
              </a:solidFill>
              <a:latin typeface="Berlin Sans FB Demi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25" name="Flowchart: Off-page Connector 24">
            <a:extLst>
              <a:ext uri="{FF2B5EF4-FFF2-40B4-BE49-F238E27FC236}">
                <a16:creationId xmlns:a16="http://schemas.microsoft.com/office/drawing/2014/main" id="{A6665289-B742-437B-AE65-0961152673F8}"/>
              </a:ext>
            </a:extLst>
          </p:cNvPr>
          <p:cNvSpPr/>
          <p:nvPr/>
        </p:nvSpPr>
        <p:spPr>
          <a:xfrm>
            <a:off x="5297366" y="795273"/>
            <a:ext cx="439615" cy="436685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b="1" dirty="0">
                <a:solidFill>
                  <a:schemeClr val="tx1"/>
                </a:solidFill>
              </a:rPr>
              <a:t>5.</a:t>
            </a:r>
          </a:p>
        </p:txBody>
      </p:sp>
      <p:pic>
        <p:nvPicPr>
          <p:cNvPr id="26" name="Picture 21">
            <a:extLst>
              <a:ext uri="{FF2B5EF4-FFF2-40B4-BE49-F238E27FC236}">
                <a16:creationId xmlns:a16="http://schemas.microsoft.com/office/drawing/2014/main" id="{59BD22BD-9D64-417C-845E-A3AD7974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7307" r="33611" b="25410"/>
          <a:stretch>
            <a:fillRect/>
          </a:stretch>
        </p:blipFill>
        <p:spPr bwMode="auto">
          <a:xfrm>
            <a:off x="5483469" y="1324277"/>
            <a:ext cx="3269274" cy="18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EB3BD5BF-4779-4469-817A-8B2B0F160E34}"/>
              </a:ext>
            </a:extLst>
          </p:cNvPr>
          <p:cNvSpPr/>
          <p:nvPr/>
        </p:nvSpPr>
        <p:spPr>
          <a:xfrm>
            <a:off x="5055577" y="3177988"/>
            <a:ext cx="3927231" cy="323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8" dirty="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T</a:t>
            </a:r>
            <a:r>
              <a:rPr lang="id-ID" altLang="en-US" sz="1108" dirty="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arget 100% akses membutuhkan ± Rp 253,8 Triliun (2015-2019)</a:t>
            </a:r>
            <a:endParaRPr lang="en-GB" altLang="en-US" sz="1108" dirty="0">
              <a:solidFill>
                <a:srgbClr val="00206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E9BB1BBB-7CEF-4BBB-9F36-38FD3B327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807028"/>
              </p:ext>
            </p:extLst>
          </p:nvPr>
        </p:nvGraphicFramePr>
        <p:xfrm>
          <a:off x="4951699" y="3956138"/>
          <a:ext cx="2467946" cy="191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09614508-9EA2-48B2-988E-CEB567EDDF37}"/>
              </a:ext>
            </a:extLst>
          </p:cNvPr>
          <p:cNvSpPr/>
          <p:nvPr/>
        </p:nvSpPr>
        <p:spPr>
          <a:xfrm>
            <a:off x="5055578" y="5937308"/>
            <a:ext cx="2209619" cy="323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8" dirty="0" err="1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Sumber</a:t>
            </a:r>
            <a:r>
              <a:rPr lang="en-US" altLang="en-US" sz="1108" dirty="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1108" dirty="0" err="1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pendananaan</a:t>
            </a:r>
            <a:r>
              <a:rPr lang="en-US" altLang="en-US" sz="1108" dirty="0">
                <a:solidFill>
                  <a:srgbClr val="00206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non APBN</a:t>
            </a:r>
            <a:endParaRPr lang="en-GB" altLang="en-US" sz="1108" dirty="0">
              <a:solidFill>
                <a:srgbClr val="00206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496970-16E4-44D3-B0B3-685C6573A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666" y="3956108"/>
            <a:ext cx="1827334" cy="2305050"/>
          </a:xfrm>
          <a:prstGeom prst="rect">
            <a:avLst/>
          </a:prstGeom>
          <a:gradFill rotWithShape="1">
            <a:gsLst>
              <a:gs pos="0">
                <a:srgbClr val="FFC859"/>
              </a:gs>
              <a:gs pos="48000">
                <a:srgbClr val="FFE2A6"/>
              </a:gs>
              <a:gs pos="100000">
                <a:srgbClr val="FFF4CB"/>
              </a:gs>
            </a:gsLst>
            <a:lin ang="16200000" scaled="1"/>
          </a:gra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126026" indent="-126026">
              <a:buFont typeface="Arial" panose="020B0604020202020204" pitchFamily="34" charset="0"/>
              <a:buChar char="•"/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Realisasi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APBN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tidak</a:t>
            </a:r>
          </a:p>
          <a:p>
            <a:pPr marL="165593" indent="0"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sesuai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target</a:t>
            </a:r>
          </a:p>
          <a:p>
            <a:pPr marL="126026" indent="-126026">
              <a:buFont typeface="Arial" panose="020B0604020202020204" pitchFamily="34" charset="0"/>
              <a:buChar char="•"/>
              <a:defRPr/>
            </a:pP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pendanaan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Non</a:t>
            </a:r>
          </a:p>
          <a:p>
            <a:pPr marL="165593" indent="0">
              <a:defRPr/>
            </a:pP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APBN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tidak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terpenuhi</a:t>
            </a:r>
            <a:endParaRPr lang="id-ID" altLang="en-US" sz="1108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6026" indent="-126026">
              <a:buFont typeface="Arial" panose="020B0604020202020204" pitchFamily="34" charset="0"/>
              <a:buChar char="•"/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Komitmen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Pemda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untuk</a:t>
            </a:r>
          </a:p>
          <a:p>
            <a:pPr marL="126026" indent="0"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pendanaan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air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minum</a:t>
            </a:r>
          </a:p>
          <a:p>
            <a:pPr marL="126026" indent="0"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hanya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0,04%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dari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total</a:t>
            </a:r>
          </a:p>
          <a:p>
            <a:pPr marL="126026" indent="0">
              <a:defRPr/>
            </a:pP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APBD,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atau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Rp10 T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selama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tahun (untuk mencapai</a:t>
            </a:r>
          </a:p>
          <a:p>
            <a:pPr marL="126026" indent="0">
              <a:defRPr/>
            </a:pP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100%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akses aman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air</a:t>
            </a:r>
          </a:p>
          <a:p>
            <a:pPr marL="126026" indent="0"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minum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dibutuhkan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APBD</a:t>
            </a:r>
          </a:p>
          <a:p>
            <a:pPr marL="126026" indent="0">
              <a:defRPr/>
            </a:pPr>
            <a:r>
              <a:rPr lang="en-US" altLang="en-US" sz="110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sebesar</a:t>
            </a:r>
            <a:r>
              <a:rPr lang="en-US" altLang="en-US" sz="110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± Rp120 T (47%)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7C66FE-8295-4C25-BC77-49D8A1CEBC7F}"/>
              </a:ext>
            </a:extLst>
          </p:cNvPr>
          <p:cNvSpPr/>
          <p:nvPr/>
        </p:nvSpPr>
        <p:spPr>
          <a:xfrm>
            <a:off x="716803" y="6317403"/>
            <a:ext cx="201697" cy="151273"/>
          </a:xfrm>
          <a:prstGeom prst="rect">
            <a:avLst/>
          </a:prstGeom>
          <a:blipFill dpi="0" rotWithShape="1">
            <a:blip r:embed="rId13" cstate="print">
              <a:extLst/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66">
            <a:extLst>
              <a:ext uri="{FF2B5EF4-FFF2-40B4-BE49-F238E27FC236}">
                <a16:creationId xmlns:a16="http://schemas.microsoft.com/office/drawing/2014/main" id="{DABE565A-4A6C-4311-8236-361168398945}"/>
              </a:ext>
            </a:extLst>
          </p:cNvPr>
          <p:cNvSpPr/>
          <p:nvPr/>
        </p:nvSpPr>
        <p:spPr>
          <a:xfrm>
            <a:off x="918468" y="6287030"/>
            <a:ext cx="3190932" cy="252949"/>
          </a:xfrm>
          <a:custGeom>
            <a:avLst/>
            <a:gdLst>
              <a:gd name="connsiteX0" fmla="*/ 0 w 2765476"/>
              <a:gd name="connsiteY0" fmla="*/ 0 h 509203"/>
              <a:gd name="connsiteX1" fmla="*/ 2765476 w 2765476"/>
              <a:gd name="connsiteY1" fmla="*/ 0 h 509203"/>
              <a:gd name="connsiteX2" fmla="*/ 2765476 w 2765476"/>
              <a:gd name="connsiteY2" fmla="*/ 509203 h 509203"/>
              <a:gd name="connsiteX3" fmla="*/ 0 w 2765476"/>
              <a:gd name="connsiteY3" fmla="*/ 509203 h 509203"/>
              <a:gd name="connsiteX4" fmla="*/ 0 w 2765476"/>
              <a:gd name="connsiteY4" fmla="*/ 0 h 5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476" h="509203">
                <a:moveTo>
                  <a:pt x="0" y="0"/>
                </a:moveTo>
                <a:lnTo>
                  <a:pt x="2765476" y="0"/>
                </a:lnTo>
                <a:lnTo>
                  <a:pt x="2765476" y="509203"/>
                </a:lnTo>
                <a:lnTo>
                  <a:pt x="0" y="5092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950" tIns="68950" rIns="68950" bIns="68950" spcCol="1270" anchor="ctr"/>
          <a:lstStyle/>
          <a:p>
            <a:pPr defTabSz="43092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8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Masih kurangnya koordinasi antar </a:t>
            </a:r>
            <a:r>
              <a:rPr lang="en-US" sz="1108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endParaRPr lang="en-US" sz="1108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2E56-B5FC-43E7-A22F-9318C3AD5016}"/>
              </a:ext>
            </a:extLst>
          </p:cNvPr>
          <p:cNvSpPr/>
          <p:nvPr/>
        </p:nvSpPr>
        <p:spPr>
          <a:xfrm>
            <a:off x="717225" y="6561372"/>
            <a:ext cx="211351" cy="151273"/>
          </a:xfrm>
          <a:prstGeom prst="rect">
            <a:avLst/>
          </a:prstGeom>
          <a:blipFill dpi="0" rotWithShape="1">
            <a:blip r:embed="rId14" cstate="print">
              <a:extLst/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58">
            <a:extLst>
              <a:ext uri="{FF2B5EF4-FFF2-40B4-BE49-F238E27FC236}">
                <a16:creationId xmlns:a16="http://schemas.microsoft.com/office/drawing/2014/main" id="{2F32E091-45F9-48D4-999D-EC76975A4B03}"/>
              </a:ext>
            </a:extLst>
          </p:cNvPr>
          <p:cNvSpPr/>
          <p:nvPr/>
        </p:nvSpPr>
        <p:spPr>
          <a:xfrm>
            <a:off x="918469" y="6524502"/>
            <a:ext cx="3205810" cy="298939"/>
          </a:xfrm>
          <a:custGeom>
            <a:avLst/>
            <a:gdLst>
              <a:gd name="connsiteX0" fmla="*/ 0 w 2765476"/>
              <a:gd name="connsiteY0" fmla="*/ 0 h 509203"/>
              <a:gd name="connsiteX1" fmla="*/ 2765476 w 2765476"/>
              <a:gd name="connsiteY1" fmla="*/ 0 h 509203"/>
              <a:gd name="connsiteX2" fmla="*/ 2765476 w 2765476"/>
              <a:gd name="connsiteY2" fmla="*/ 509203 h 509203"/>
              <a:gd name="connsiteX3" fmla="*/ 0 w 2765476"/>
              <a:gd name="connsiteY3" fmla="*/ 509203 h 509203"/>
              <a:gd name="connsiteX4" fmla="*/ 0 w 2765476"/>
              <a:gd name="connsiteY4" fmla="*/ 0 h 5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476" h="509203">
                <a:moveTo>
                  <a:pt x="0" y="0"/>
                </a:moveTo>
                <a:lnTo>
                  <a:pt x="2765476" y="0"/>
                </a:lnTo>
                <a:lnTo>
                  <a:pt x="2765476" y="509203"/>
                </a:lnTo>
                <a:lnTo>
                  <a:pt x="0" y="5092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950" tIns="68950" rIns="68950" bIns="68950" spcCol="1270" anchor="ctr"/>
          <a:lstStyle/>
          <a:p>
            <a:pPr defTabSz="430924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110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Masih adanya tumpang tindih program</a:t>
            </a:r>
            <a:endParaRPr lang="en-US" sz="110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105662-9755-3C49-8665-AD690218BE26}"/>
              </a:ext>
            </a:extLst>
          </p:cNvPr>
          <p:cNvCxnSpPr/>
          <p:nvPr/>
        </p:nvCxnSpPr>
        <p:spPr>
          <a:xfrm>
            <a:off x="4100592" y="620688"/>
            <a:ext cx="4985783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2F2674-1D97-6A46-B80A-11E6A7A3DEC7}"/>
              </a:ext>
            </a:extLst>
          </p:cNvPr>
          <p:cNvSpPr txBox="1"/>
          <p:nvPr/>
        </p:nvSpPr>
        <p:spPr>
          <a:xfrm>
            <a:off x="1259632" y="81148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Isu </a:t>
            </a:r>
            <a:r>
              <a:rPr lang="id-ID" sz="2500" dirty="0">
                <a:solidFill>
                  <a:srgbClr val="10253F"/>
                </a:solidFill>
              </a:rPr>
              <a:t>Pengembangan Sistem Penyediaan Air Minum</a:t>
            </a:r>
            <a:endParaRPr lang="en-US" sz="25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26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4E2799FD-4EF8-4938-9188-56B8701F58A8}"/>
              </a:ext>
            </a:extLst>
          </p:cNvPr>
          <p:cNvSpPr/>
          <p:nvPr/>
        </p:nvSpPr>
        <p:spPr>
          <a:xfrm>
            <a:off x="574431" y="908796"/>
            <a:ext cx="439615" cy="43522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r>
              <a:rPr lang="en-US" sz="1662" b="1" dirty="0">
                <a:solidFill>
                  <a:schemeClr val="tx1"/>
                </a:solidFill>
              </a:rPr>
              <a:t>6.</a:t>
            </a: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D53E8CA0-F6AD-4F0F-ACB1-0EFF4891D02B}"/>
              </a:ext>
            </a:extLst>
          </p:cNvPr>
          <p:cNvSpPr txBox="1">
            <a:spLocks/>
          </p:cNvSpPr>
          <p:nvPr/>
        </p:nvSpPr>
        <p:spPr>
          <a:xfrm>
            <a:off x="8426472" y="5997192"/>
            <a:ext cx="717528" cy="310662"/>
          </a:xfrm>
        </p:spPr>
        <p:txBody>
          <a:bodyPr/>
          <a:lstStyle>
            <a:defPPr>
              <a:defRPr lang="ko-KR"/>
            </a:defPPr>
            <a:lvl1pPr marL="0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1277234" rtl="0" eaLnBrk="1" latinLnBrk="1" hangingPunct="1">
              <a:defRPr sz="2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1845B2B-E4C4-49B3-8740-9A880DB6534D}" type="slidenum">
              <a:rPr lang="en-US" altLang="en-US" sz="1193"/>
              <a:pPr>
                <a:defRPr/>
              </a:pPr>
              <a:t>6</a:t>
            </a:fld>
            <a:endParaRPr lang="en-US" altLang="en-US" sz="1193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F92347B-DF7D-48CF-BAA1-56CC4E8E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158" y="811875"/>
            <a:ext cx="6315006" cy="67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2000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Peraturan</a:t>
            </a:r>
            <a:r>
              <a:rPr lang="en-US" altLang="en-US" sz="2000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Perundang-undangan</a:t>
            </a:r>
            <a:r>
              <a:rPr lang="en-US" altLang="en-US" sz="2000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dan </a:t>
            </a:r>
            <a:r>
              <a:rPr lang="en-US" altLang="en-US" sz="2000" b="1" dirty="0" err="1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Kebijakan</a:t>
            </a:r>
            <a:r>
              <a:rPr lang="en-US" altLang="en-US" sz="2000" b="1" dirty="0">
                <a:solidFill>
                  <a:srgbClr val="0070C0"/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lain </a:t>
            </a:r>
          </a:p>
          <a:p>
            <a:endParaRPr lang="en-US" altLang="en-US" b="1" dirty="0">
              <a:solidFill>
                <a:schemeClr val="accent4">
                  <a:lumMod val="50000"/>
                </a:schemeClr>
              </a:solidFill>
              <a:latin typeface="Berlin Sans FB Demi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0640BD-1B77-44D7-8348-57F3555CBAB3}"/>
              </a:ext>
            </a:extLst>
          </p:cNvPr>
          <p:cNvGraphicFramePr/>
          <p:nvPr>
            <p:extLst/>
          </p:nvPr>
        </p:nvGraphicFramePr>
        <p:xfrm>
          <a:off x="450927" y="1913764"/>
          <a:ext cx="8375084" cy="448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014030B7-9C91-418A-87CB-EF8EF639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650" y="1301994"/>
            <a:ext cx="5583847" cy="8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altLang="en-US" sz="2031" b="1" dirty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Hal-Hal yang </a:t>
            </a:r>
            <a:r>
              <a:rPr lang="en-US" altLang="en-US" sz="2031" b="1" dirty="0" err="1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menjadi</a:t>
            </a:r>
            <a:r>
              <a:rPr lang="en-US" altLang="en-US" sz="2031" b="1" dirty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031" b="1" dirty="0" err="1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perhatian</a:t>
            </a:r>
            <a:r>
              <a:rPr lang="en-US" altLang="en-US" sz="2031" b="1" dirty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031" b="1" dirty="0" err="1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terkait</a:t>
            </a:r>
            <a:endParaRPr lang="en-US" altLang="en-US" sz="2031" b="1" dirty="0">
              <a:solidFill>
                <a:schemeClr val="accent4">
                  <a:lumMod val="50000"/>
                </a:schemeClr>
              </a:solidFill>
              <a:latin typeface="Berlin Sans FB Demi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en-US" altLang="en-US" sz="2031" b="1" dirty="0" err="1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penyusunan</a:t>
            </a:r>
            <a:r>
              <a:rPr lang="en-US" altLang="en-US" sz="2031" b="1" dirty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RUU </a:t>
            </a:r>
            <a:r>
              <a:rPr lang="en-US" altLang="en-US" sz="2031" b="1" dirty="0" err="1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Sumber</a:t>
            </a:r>
            <a:r>
              <a:rPr lang="en-US" altLang="en-US" sz="2031" b="1" dirty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031" b="1" dirty="0" err="1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Daya</a:t>
            </a:r>
            <a:r>
              <a:rPr lang="en-US" altLang="en-US" sz="2031" b="1" dirty="0">
                <a:solidFill>
                  <a:schemeClr val="accent4">
                    <a:lumMod val="50000"/>
                  </a:schemeClr>
                </a:solidFill>
                <a:latin typeface="Berlin Sans FB Demi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Air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B12EF-97B0-E44F-9A54-93EF19BC5DF2}"/>
              </a:ext>
            </a:extLst>
          </p:cNvPr>
          <p:cNvCxnSpPr/>
          <p:nvPr/>
        </p:nvCxnSpPr>
        <p:spPr>
          <a:xfrm>
            <a:off x="4158217" y="688561"/>
            <a:ext cx="4985783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A4BA77-B7C2-E544-A677-49626C02E884}"/>
              </a:ext>
            </a:extLst>
          </p:cNvPr>
          <p:cNvSpPr txBox="1"/>
          <p:nvPr/>
        </p:nvSpPr>
        <p:spPr>
          <a:xfrm>
            <a:off x="1259632" y="81148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>
                <a:solidFill>
                  <a:srgbClr val="FFC500"/>
                </a:solidFill>
              </a:rPr>
              <a:t>Isu </a:t>
            </a:r>
            <a:r>
              <a:rPr lang="id-ID" sz="2500" dirty="0">
                <a:solidFill>
                  <a:srgbClr val="10253F"/>
                </a:solidFill>
              </a:rPr>
              <a:t>Pengembangan Sistem Penyediaan Air Minum</a:t>
            </a:r>
            <a:endParaRPr lang="en-US" sz="25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2" t="67820"/>
          <a:stretch/>
        </p:blipFill>
        <p:spPr>
          <a:xfrm>
            <a:off x="7892143" y="5538214"/>
            <a:ext cx="1251857" cy="1319785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295948" y="1708085"/>
            <a:ext cx="621940" cy="621940"/>
          </a:xfrm>
          <a:prstGeom prst="line">
            <a:avLst/>
          </a:prstGeom>
          <a:noFill/>
          <a:ln w="38100" cap="flat" cmpd="sng" algn="ctr">
            <a:solidFill>
              <a:srgbClr val="F0A22E"/>
            </a:solidFill>
            <a:prstDash val="solid"/>
            <a:miter lim="800000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906786" y="1719193"/>
            <a:ext cx="710789" cy="0"/>
          </a:xfrm>
          <a:prstGeom prst="line">
            <a:avLst/>
          </a:prstGeom>
          <a:noFill/>
          <a:ln w="38100" cap="flat" cmpd="sng" algn="ctr">
            <a:solidFill>
              <a:srgbClr val="F0A22E"/>
            </a:solidFill>
            <a:prstDash val="solid"/>
            <a:miter lim="800000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912338" y="3201852"/>
            <a:ext cx="694130" cy="0"/>
          </a:xfrm>
          <a:prstGeom prst="line">
            <a:avLst/>
          </a:prstGeom>
          <a:noFill/>
          <a:ln w="38100" cap="flat" cmpd="sng" algn="ctr">
            <a:solidFill>
              <a:srgbClr val="F0A22E"/>
            </a:solidFill>
            <a:prstDash val="solid"/>
            <a:miter lim="800000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284843" y="4073682"/>
            <a:ext cx="621941" cy="621941"/>
          </a:xfrm>
          <a:prstGeom prst="line">
            <a:avLst/>
          </a:prstGeom>
          <a:noFill/>
          <a:ln w="38100" cap="flat" cmpd="sng" algn="ctr">
            <a:solidFill>
              <a:srgbClr val="F0A22E"/>
            </a:solidFill>
            <a:prstDash val="solid"/>
            <a:miter lim="800000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906781" y="4684512"/>
            <a:ext cx="599729" cy="0"/>
          </a:xfrm>
          <a:prstGeom prst="line">
            <a:avLst/>
          </a:prstGeom>
          <a:noFill/>
          <a:ln w="38100" cap="flat" cmpd="sng" algn="ctr">
            <a:solidFill>
              <a:srgbClr val="F0A22E"/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601823" y="1325666"/>
            <a:ext cx="2669320" cy="859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id-ID" sz="1662" dirty="0">
                <a:solidFill>
                  <a:prstClr val="black"/>
                </a:solidFill>
                <a:latin typeface="Tw Cen MT" panose="020B0602020104020603" pitchFamily="34" charset="0"/>
              </a:rPr>
              <a:t>Bendungan multifungsi untuk</a:t>
            </a:r>
            <a:br>
              <a:rPr lang="id-ID" sz="1662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662" dirty="0">
                <a:solidFill>
                  <a:prstClr val="black"/>
                </a:solidFill>
                <a:latin typeface="Tw Cen MT" panose="020B0602020104020603" pitchFamily="34" charset="0"/>
              </a:rPr>
              <a:t>memenuhi kapasitas tampung</a:t>
            </a:r>
            <a:br>
              <a:rPr lang="id-ID" sz="1662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662" dirty="0">
                <a:solidFill>
                  <a:prstClr val="black"/>
                </a:solidFill>
                <a:latin typeface="Tw Cen MT" panose="020B0602020104020603" pitchFamily="34" charset="0"/>
              </a:rPr>
              <a:t>120 m3/kapita/tahun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50935" y="2643651"/>
            <a:ext cx="3201430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id-ID" sz="1662" dirty="0">
                <a:solidFill>
                  <a:prstClr val="black"/>
                </a:solidFill>
                <a:latin typeface="Tw Cen MT" panose="020B0602020104020603" pitchFamily="34" charset="0"/>
              </a:rPr>
              <a:t>Jalan 99% mantap yang terintegrasi antar moda dengan memanfaatkan sebanyak-banyaknya material lokal dan menggunakan teknologi </a:t>
            </a:r>
            <a:r>
              <a:rPr lang="id-ID" sz="1662" i="1" dirty="0">
                <a:solidFill>
                  <a:prstClr val="black"/>
                </a:solidFill>
                <a:latin typeface="Tw Cen MT" panose="020B0602020104020603" pitchFamily="34" charset="0"/>
              </a:rPr>
              <a:t>recycle</a:t>
            </a:r>
            <a:endParaRPr lang="id-ID" sz="1662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32616" y="4397318"/>
            <a:ext cx="2879988" cy="603883"/>
          </a:xfrm>
          <a:prstGeom prst="rect">
            <a:avLst/>
          </a:prstGeom>
          <a:noFill/>
          <a:ln w="38100">
            <a:solidFill>
              <a:srgbClr val="F0A22E"/>
            </a:solidFill>
          </a:ln>
        </p:spPr>
        <p:txBody>
          <a:bodyPr wrap="square" rtlCol="0">
            <a:spAutoFit/>
          </a:bodyPr>
          <a:lstStyle/>
          <a:p>
            <a:pPr defTabSz="422041"/>
            <a:r>
              <a:rPr lang="id-ID" sz="1662" b="1" dirty="0">
                <a:solidFill>
                  <a:prstClr val="black"/>
                </a:solidFill>
                <a:latin typeface="Tw Cen MT" panose="020B0602020104020603" pitchFamily="34" charset="0"/>
              </a:rPr>
              <a:t>100% Smart Living </a:t>
            </a:r>
          </a:p>
          <a:p>
            <a:pPr defTabSz="422041"/>
            <a:r>
              <a:rPr lang="id-ID" sz="1662" b="1" dirty="0">
                <a:solidFill>
                  <a:prstClr val="black"/>
                </a:solidFill>
                <a:latin typeface="Tw Cen MT" panose="020B0602020104020603" pitchFamily="34" charset="0"/>
              </a:rPr>
              <a:t>(Hunian Cerdas)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93615" y="1360256"/>
            <a:ext cx="1341971" cy="603820"/>
          </a:xfrm>
          <a:prstGeom prst="rect">
            <a:avLst/>
          </a:prstGeom>
          <a:solidFill>
            <a:srgbClr val="C3E0F3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Kapasitas Tampung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57,75 m3/c/th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306 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82227" y="1360255"/>
            <a:ext cx="1341971" cy="603820"/>
          </a:xfrm>
          <a:prstGeom prst="rect">
            <a:avLst/>
          </a:prstGeom>
          <a:solidFill>
            <a:srgbClr val="C3E0F3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Kapasitas Tampung</a:t>
            </a:r>
          </a:p>
          <a:p>
            <a:pPr algn="ctr" defTabSz="422041"/>
            <a:r>
              <a:rPr lang="en-US" sz="1108" dirty="0">
                <a:solidFill>
                  <a:prstClr val="black"/>
                </a:solidFill>
                <a:latin typeface="Tw Cen MT" panose="020B0602020104020603" pitchFamily="34" charset="0"/>
              </a:rPr>
              <a:t>68,11</a:t>
            </a: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 m3/c/th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</a:t>
            </a:r>
            <a:r>
              <a:rPr lang="en-US" sz="1108" dirty="0">
                <a:solidFill>
                  <a:prstClr val="black"/>
                </a:solidFill>
                <a:latin typeface="Tw Cen MT" panose="020B0602020104020603" pitchFamily="34" charset="0"/>
              </a:rPr>
              <a:t>577</a:t>
            </a: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 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95103" y="1360255"/>
            <a:ext cx="1440931" cy="774315"/>
          </a:xfrm>
          <a:prstGeom prst="rect">
            <a:avLst/>
          </a:prstGeom>
          <a:solidFill>
            <a:srgbClr val="C3E0F3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Kapasitas Tampung</a:t>
            </a:r>
          </a:p>
          <a:p>
            <a:pPr algn="ctr" defTabSz="422041"/>
            <a:r>
              <a:rPr lang="en-US" sz="1108" dirty="0">
                <a:solidFill>
                  <a:prstClr val="black"/>
                </a:solidFill>
                <a:latin typeface="Tw Cen MT" panose="020B0602020104020603" pitchFamily="34" charset="0"/>
              </a:rPr>
              <a:t>120</a:t>
            </a: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 m3/c/th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</a:t>
            </a:r>
            <a:r>
              <a:rPr lang="en-US" sz="1108" dirty="0">
                <a:solidFill>
                  <a:prstClr val="black"/>
                </a:solidFill>
                <a:latin typeface="Tw Cen MT" panose="020B0602020104020603" pitchFamily="34" charset="0"/>
              </a:rPr>
              <a:t>1.423</a:t>
            </a: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 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4238" y="2542523"/>
            <a:ext cx="1495385" cy="128580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Mantap 94%</a:t>
            </a:r>
            <a:b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Tol 824 Km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Baru 1.320 Km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Jembatan Baru/FO 39.000 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183 T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Investasi Rp. 202 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81687" y="4180228"/>
            <a:ext cx="1341971" cy="77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78% Air Minum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27.000 Ha Kumuh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75% Sanitasi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45 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17822" y="2542523"/>
            <a:ext cx="1495385" cy="128580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Mantap 97%</a:t>
            </a:r>
            <a:b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Tol 1.500 Km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Baru 2.500 Km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Jembatan Baru/FO 60.000 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330 T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Investasi Rp. 243 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48615" y="2542523"/>
            <a:ext cx="1495385" cy="128580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Mantap 99%</a:t>
            </a:r>
            <a:b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Tol 2.000 Km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Jalan Baru 3.000 Km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Jembatan Baru/FO 70.000 m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448 T</a:t>
            </a:r>
          </a:p>
          <a:p>
            <a:pPr algn="ctr" defTabSz="422041">
              <a:defRPr/>
            </a:pP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Investasi Rp. 390 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95571" y="4180228"/>
            <a:ext cx="1341971" cy="77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88% Air Minum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17.000 Ha Kumuh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85% Sanitasi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128 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01354" y="4180228"/>
            <a:ext cx="1341971" cy="77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100% Air Minum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0 Ha Kumuh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100% Sanitasi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170 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38950" y="5010379"/>
            <a:ext cx="1452185" cy="77431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5,4 jt Backlog MBR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Pembangunan</a:t>
            </a:r>
            <a:b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2,76 jt unit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414 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35893" y="5021638"/>
            <a:ext cx="1452185" cy="77431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5 jt Backlog MBR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Pembangunan</a:t>
            </a:r>
            <a:b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3,9 jt unit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780 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66209" y="5021638"/>
            <a:ext cx="1451854" cy="77431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3 jt Backlog MBR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Pembangunan</a:t>
            </a:r>
            <a:b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4,88 jt unit</a:t>
            </a:r>
          </a:p>
          <a:p>
            <a:pPr algn="ctr" defTabSz="422041"/>
            <a:r>
              <a:rPr lang="id-ID" sz="1108" dirty="0">
                <a:solidFill>
                  <a:prstClr val="black"/>
                </a:solidFill>
                <a:latin typeface="Tw Cen MT" panose="020B0602020104020603" pitchFamily="34" charset="0"/>
              </a:rPr>
              <a:t>Anggaran Rp. 1.220 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25662" y="997835"/>
            <a:ext cx="94128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id-ID" sz="1292" b="1" dirty="0">
                <a:solidFill>
                  <a:prstClr val="black"/>
                </a:solidFill>
                <a:latin typeface="Tw Cen MT" panose="020B0602020104020603" pitchFamily="34" charset="0"/>
              </a:rPr>
              <a:t>2017-2019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92883" y="997835"/>
            <a:ext cx="94128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id-ID" sz="1292" b="1" dirty="0">
                <a:solidFill>
                  <a:prstClr val="black"/>
                </a:solidFill>
                <a:latin typeface="Tw Cen MT" panose="020B0602020104020603" pitchFamily="34" charset="0"/>
              </a:rPr>
              <a:t>2020-2024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21755" y="997834"/>
            <a:ext cx="94128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id-ID" sz="1292" b="1" dirty="0">
                <a:solidFill>
                  <a:prstClr val="black"/>
                </a:solidFill>
                <a:latin typeface="Tw Cen MT" panose="020B0602020104020603" pitchFamily="34" charset="0"/>
              </a:rPr>
              <a:t>2025-2030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6092426" y="768214"/>
            <a:ext cx="0" cy="5293456"/>
          </a:xfrm>
          <a:prstGeom prst="line">
            <a:avLst/>
          </a:prstGeom>
          <a:noFill/>
          <a:ln w="6350" cap="flat" cmpd="sng" algn="ctr">
            <a:solidFill>
              <a:srgbClr val="F0A22E"/>
            </a:solidFill>
            <a:prstDash val="dash"/>
            <a:miter lim="800000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7629036" y="730527"/>
            <a:ext cx="0" cy="5293456"/>
          </a:xfrm>
          <a:prstGeom prst="line">
            <a:avLst/>
          </a:prstGeom>
          <a:noFill/>
          <a:ln w="6350" cap="flat" cmpd="sng" algn="ctr">
            <a:solidFill>
              <a:srgbClr val="F0A22E"/>
            </a:solidFill>
            <a:prstDash val="dash"/>
            <a:miter lim="800000"/>
          </a:ln>
          <a:effectLst/>
        </p:spPr>
      </p:cxnSp>
      <p:sp>
        <p:nvSpPr>
          <p:cNvPr id="77" name="Oval 76"/>
          <p:cNvSpPr/>
          <p:nvPr/>
        </p:nvSpPr>
        <p:spPr>
          <a:xfrm>
            <a:off x="-960727" y="2177970"/>
            <a:ext cx="1987986" cy="1987986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2041">
              <a:defRPr/>
            </a:pPr>
            <a:endParaRPr lang="id-ID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>
            <a:off x="-364968" y="2871634"/>
            <a:ext cx="1508746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2041"/>
            <a:r>
              <a:rPr lang="id-ID" sz="1846" b="1" dirty="0">
                <a:solidFill>
                  <a:prstClr val="black"/>
                </a:solidFill>
                <a:latin typeface="Tw Cen MT" panose="020B0602020104020603" pitchFamily="34" charset="0"/>
              </a:rPr>
              <a:t>VISIUM PUPR</a:t>
            </a:r>
          </a:p>
          <a:p>
            <a:pPr algn="ctr" defTabSz="422041"/>
            <a:r>
              <a:rPr lang="id-ID" sz="1846" b="1" dirty="0">
                <a:solidFill>
                  <a:prstClr val="black"/>
                </a:solidFill>
                <a:latin typeface="Tw Cen MT" panose="020B0602020104020603" pitchFamily="34" charset="0"/>
              </a:rPr>
              <a:t>2030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6560-E7D2-4A10-A773-63DAC99AEED0}" type="slidenum">
              <a:rPr lang="id-ID" smtClean="0"/>
              <a:pPr/>
              <a:t>7</a:t>
            </a:fld>
            <a:endParaRPr lang="id-ID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D42F34-7F4F-8142-837F-BF738352D634}"/>
              </a:ext>
            </a:extLst>
          </p:cNvPr>
          <p:cNvCxnSpPr/>
          <p:nvPr/>
        </p:nvCxnSpPr>
        <p:spPr>
          <a:xfrm>
            <a:off x="2843808" y="688561"/>
            <a:ext cx="6300192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B79CBB0-50A9-5142-9F8D-F771D67C816A}"/>
              </a:ext>
            </a:extLst>
          </p:cNvPr>
          <p:cNvSpPr txBox="1"/>
          <p:nvPr/>
        </p:nvSpPr>
        <p:spPr>
          <a:xfrm>
            <a:off x="-396552" y="81148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>
                <a:solidFill>
                  <a:srgbClr val="FFC500"/>
                </a:solidFill>
              </a:rPr>
              <a:t>VISIUM KEMENTERIAN PUPR</a:t>
            </a:r>
            <a:endParaRPr lang="en-US" sz="20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78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483768" y="681312"/>
            <a:ext cx="6660232" cy="7249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1" y="81148"/>
            <a:ext cx="8424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 err="1">
                <a:solidFill>
                  <a:srgbClr val="FFC500"/>
                </a:solidFill>
              </a:rPr>
              <a:t>Filosofi</a:t>
            </a:r>
            <a:r>
              <a:rPr lang="id-ID" sz="2500" dirty="0" err="1">
                <a:solidFill>
                  <a:srgbClr val="10253F"/>
                </a:solidFill>
              </a:rPr>
              <a:t>Penyelenggaraan</a:t>
            </a:r>
            <a:r>
              <a:rPr lang="id-ID" sz="2500" dirty="0">
                <a:solidFill>
                  <a:srgbClr val="10253F"/>
                </a:solidFill>
              </a:rPr>
              <a:t> SPAM</a:t>
            </a:r>
            <a:endParaRPr lang="en-US" sz="2500" dirty="0">
              <a:solidFill>
                <a:srgbClr val="10253F"/>
              </a:solidFill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C0983969-1407-436E-B839-BB2DF9848F1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980728"/>
            <a:ext cx="8784976" cy="5616624"/>
            <a:chOff x="1316302" y="-650128"/>
            <a:chExt cx="8655472" cy="69209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0A075D-C552-42BE-BAA1-050FF5E40699}"/>
                </a:ext>
              </a:extLst>
            </p:cNvPr>
            <p:cNvCxnSpPr>
              <a:cxnSpLocks/>
            </p:cNvCxnSpPr>
            <p:nvPr/>
          </p:nvCxnSpPr>
          <p:spPr>
            <a:xfrm>
              <a:off x="5741440" y="1468815"/>
              <a:ext cx="5331" cy="418606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DE965F-1407-4B7D-9E5C-6006390E265C}"/>
                </a:ext>
              </a:extLst>
            </p:cNvPr>
            <p:cNvCxnSpPr>
              <a:cxnSpLocks/>
            </p:cNvCxnSpPr>
            <p:nvPr/>
          </p:nvCxnSpPr>
          <p:spPr>
            <a:xfrm>
              <a:off x="2507001" y="1849547"/>
              <a:ext cx="3328627" cy="19934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DB1688-EBD2-4852-BE60-0794656F384D}"/>
                </a:ext>
              </a:extLst>
            </p:cNvPr>
            <p:cNvCxnSpPr>
              <a:endCxn id="25" idx="0"/>
            </p:cNvCxnSpPr>
            <p:nvPr/>
          </p:nvCxnSpPr>
          <p:spPr>
            <a:xfrm>
              <a:off x="5746770" y="1861507"/>
              <a:ext cx="0" cy="823258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2AB9EE97-B54D-4953-853E-AE7D18458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6474" y="4478791"/>
              <a:ext cx="2085300" cy="1792032"/>
              <a:chOff x="195840" y="4466386"/>
              <a:chExt cx="2085300" cy="17920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AEC15B6-5658-4BAF-9F04-A4A4464799BB}"/>
                  </a:ext>
                </a:extLst>
              </p:cNvPr>
              <p:cNvSpPr/>
              <p:nvPr/>
            </p:nvSpPr>
            <p:spPr>
              <a:xfrm>
                <a:off x="195840" y="4466386"/>
                <a:ext cx="2085299" cy="1792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33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id="{4144A8AF-64C1-453B-B34E-516E58515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840" y="4523086"/>
                <a:ext cx="2085300" cy="1670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/>
                <a:r>
                  <a:rPr lang="en-US" altLang="en-US" sz="1400" b="1" i="1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Sustainable Development Goals </a:t>
                </a:r>
                <a:r>
                  <a:rPr lang="en-US" altLang="en-US" sz="1400" b="1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(SDG’s)</a:t>
                </a:r>
              </a:p>
              <a:p>
                <a:pPr algn="ctr"/>
                <a:r>
                  <a:rPr lang="en-US" altLang="en-US" sz="12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Target 6: </a:t>
                </a:r>
                <a:r>
                  <a:rPr lang="en-US" altLang="en-US" sz="1200" b="1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Air </a:t>
                </a:r>
                <a:r>
                  <a:rPr lang="en-US" altLang="en-US" sz="1200" b="1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Bersih</a:t>
                </a:r>
                <a:endParaRPr lang="en-US" altLang="en-US" sz="12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altLang="en-US" sz="12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en-US" altLang="en-US" sz="1200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Menjamin</a:t>
                </a:r>
                <a:r>
                  <a:rPr lang="en-US" altLang="en-US" sz="12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200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Ketersediaan</a:t>
                </a:r>
                <a:r>
                  <a:rPr lang="en-US" altLang="en-US" sz="12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dan </a:t>
                </a:r>
                <a:r>
                  <a:rPr lang="en-US" altLang="en-US" sz="1200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Keberlanjutan</a:t>
                </a:r>
                <a:r>
                  <a:rPr lang="en-US" altLang="en-US" sz="12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altLang="en-US" sz="1200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Pengelolaan</a:t>
                </a:r>
                <a:r>
                  <a:rPr lang="en-US" altLang="en-US" sz="12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Air”</a:t>
                </a:r>
              </a:p>
            </p:txBody>
          </p:sp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C74CACF5-5A57-4A9D-9FFB-F6121DD70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350" y="2702812"/>
              <a:ext cx="1694147" cy="1695691"/>
              <a:chOff x="350358" y="2589453"/>
              <a:chExt cx="1694147" cy="169569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8E62177-ABE3-4FF6-9D35-4C38FA978EEF}"/>
                  </a:ext>
                </a:extLst>
              </p:cNvPr>
              <p:cNvSpPr/>
              <p:nvPr/>
            </p:nvSpPr>
            <p:spPr>
              <a:xfrm>
                <a:off x="350857" y="2589348"/>
                <a:ext cx="1693635" cy="16963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33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0ACD996-E99C-476B-8576-56970E78A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86" y="2893896"/>
                <a:ext cx="981492" cy="1086803"/>
              </a:xfrm>
              <a:prstGeom prst="rect">
                <a:avLst/>
              </a:prstGeom>
            </p:spPr>
          </p:pic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FA9D0A-E387-492F-86E5-41F47E0BA805}"/>
                </a:ext>
              </a:extLst>
            </p:cNvPr>
            <p:cNvCxnSpPr/>
            <p:nvPr/>
          </p:nvCxnSpPr>
          <p:spPr>
            <a:xfrm>
              <a:off x="5716557" y="1857521"/>
              <a:ext cx="3271758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1FA08C-6DE9-4281-815C-4CA175C189A5}"/>
                </a:ext>
              </a:extLst>
            </p:cNvPr>
            <p:cNvCxnSpPr>
              <a:cxnSpLocks/>
            </p:cNvCxnSpPr>
            <p:nvPr/>
          </p:nvCxnSpPr>
          <p:spPr>
            <a:xfrm>
              <a:off x="8975874" y="1857521"/>
              <a:ext cx="0" cy="827244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CC9569-8261-46F0-8021-CBBA183EAB45}"/>
                </a:ext>
              </a:extLst>
            </p:cNvPr>
            <p:cNvCxnSpPr/>
            <p:nvPr/>
          </p:nvCxnSpPr>
          <p:spPr>
            <a:xfrm flipH="1">
              <a:off x="5746770" y="1897388"/>
              <a:ext cx="5331" cy="908973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BFF02B-F5A6-47DE-AB9D-61D385E877B8}"/>
                </a:ext>
              </a:extLst>
            </p:cNvPr>
            <p:cNvSpPr/>
            <p:nvPr/>
          </p:nvSpPr>
          <p:spPr>
            <a:xfrm>
              <a:off x="1316302" y="4478790"/>
              <a:ext cx="2166361" cy="17920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400" dirty="0" err="1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Tahun</a:t>
              </a:r>
              <a:r>
                <a:rPr lang="en-US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201</a:t>
              </a:r>
              <a:r>
                <a:rPr lang="id-ID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en-US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,</a:t>
              </a:r>
              <a:r>
                <a:rPr lang="id-ID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14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altLang="en-US" sz="1400" dirty="0" err="1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tercapai</a:t>
              </a:r>
              <a:r>
                <a:rPr lang="en-US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altLang="en-US" sz="1400" b="1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72</a:t>
              </a:r>
              <a:r>
                <a:rPr lang="en-US" altLang="en-US" sz="1400" b="1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,</a:t>
              </a:r>
              <a:r>
                <a:rPr lang="id-ID" altLang="en-US" sz="1400" b="1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04</a:t>
              </a:r>
              <a:r>
                <a:rPr lang="en-US" altLang="en-US" sz="1400" b="1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altLang="en-US" sz="1400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400" dirty="0" err="1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akses</a:t>
              </a:r>
              <a:r>
                <a:rPr lang="en-US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altLang="en-US" sz="1400" dirty="0" err="1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pelayanan</a:t>
              </a:r>
              <a:r>
                <a:rPr lang="en-US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air </a:t>
              </a:r>
              <a:r>
                <a:rPr lang="en-US" altLang="en-US" sz="1400" b="1" dirty="0" err="1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minum</a:t>
              </a:r>
              <a:r>
                <a:rPr lang="en-US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ID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Nasional</a:t>
              </a:r>
              <a:endParaRPr lang="en-US" altLang="en-US" sz="1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74F677-7CFE-4C7C-AA4F-9CC151084ADA}"/>
                </a:ext>
              </a:extLst>
            </p:cNvPr>
            <p:cNvSpPr/>
            <p:nvPr/>
          </p:nvSpPr>
          <p:spPr>
            <a:xfrm>
              <a:off x="4502756" y="4466831"/>
              <a:ext cx="2469750" cy="17661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33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RPJMN Indonesia</a:t>
              </a:r>
            </a:p>
            <a:p>
              <a:pPr algn="ctr">
                <a:defRPr/>
              </a:pPr>
              <a:r>
                <a:rPr lang="en-US" sz="1533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(2015-2019)</a:t>
              </a:r>
            </a:p>
            <a:p>
              <a:pPr algn="ctr">
                <a:defRPr/>
              </a:pPr>
              <a:r>
                <a:rPr lang="en-US" sz="1200" b="1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Universal access</a:t>
              </a:r>
              <a:r>
                <a:rPr lang="en-US" sz="12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(100%) di </a:t>
              </a:r>
              <a:r>
                <a:rPr lang="id-ID" sz="12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ID" sz="12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sektor</a:t>
              </a:r>
              <a:r>
                <a:rPr lang="en-US" sz="12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air </a:t>
              </a:r>
              <a:r>
                <a:rPr lang="en-US" sz="1200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minum</a:t>
              </a:r>
              <a:endParaRPr lang="en-US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30AB7746-0F1B-46BD-9071-9EFF05B37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8881" y="2684596"/>
              <a:ext cx="1694147" cy="1695691"/>
              <a:chOff x="6985876" y="2589455"/>
              <a:chExt cx="1694147" cy="169569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CEE1088-6179-4F10-9376-9472F7C2CF83}"/>
                  </a:ext>
                </a:extLst>
              </p:cNvPr>
              <p:cNvSpPr/>
              <p:nvPr/>
            </p:nvSpPr>
            <p:spPr>
              <a:xfrm>
                <a:off x="6986057" y="2589625"/>
                <a:ext cx="1693637" cy="1696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33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3415410-1D29-423A-B460-A428279223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601"/>
              <a:stretch/>
            </p:blipFill>
            <p:spPr>
              <a:xfrm>
                <a:off x="7308304" y="2841651"/>
                <a:ext cx="1178137" cy="1191300"/>
              </a:xfrm>
              <a:prstGeom prst="rect">
                <a:avLst/>
              </a:prstGeom>
            </p:spPr>
          </p:pic>
        </p:grp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D8BD269C-44D7-4B53-B290-E47C9B673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33499" y="2684765"/>
              <a:ext cx="1695413" cy="1696351"/>
              <a:chOff x="3709968" y="2589097"/>
              <a:chExt cx="1695413" cy="169635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47F57B8-EBFA-448E-9807-2EBB6F0B16F0}"/>
                  </a:ext>
                </a:extLst>
              </p:cNvPr>
              <p:cNvSpPr/>
              <p:nvPr/>
            </p:nvSpPr>
            <p:spPr>
              <a:xfrm>
                <a:off x="3709968" y="2589097"/>
                <a:ext cx="1695413" cy="1696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33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1E28F52-2317-4EC2-A3E8-2126CEE09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721" y="2841905"/>
                <a:ext cx="1163963" cy="116396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3A90C0-46F9-45B9-8FF1-CB408BA6C41B}"/>
                </a:ext>
              </a:extLst>
            </p:cNvPr>
            <p:cNvCxnSpPr>
              <a:cxnSpLocks/>
            </p:cNvCxnSpPr>
            <p:nvPr/>
          </p:nvCxnSpPr>
          <p:spPr>
            <a:xfrm>
              <a:off x="2507001" y="1857521"/>
              <a:ext cx="0" cy="827244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3BCD1B-9C10-4542-9116-08EE7FD94CEF}"/>
                </a:ext>
              </a:extLst>
            </p:cNvPr>
            <p:cNvSpPr/>
            <p:nvPr/>
          </p:nvSpPr>
          <p:spPr>
            <a:xfrm>
              <a:off x="3303651" y="-650128"/>
              <a:ext cx="4884459" cy="211894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id-ID" altLang="en-US" sz="1662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UU Dasar 1945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id-ID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Pasal 33 </a:t>
              </a:r>
              <a:r>
                <a:rPr lang="id-ID" altLang="en-US" sz="1400" b="1" dirty="0">
                  <a:latin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id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Bumi dan air dan kekayaan alam yang terkandung di</a:t>
              </a:r>
              <a:r>
                <a:rPr lang="en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dalamnya</a:t>
              </a:r>
              <a:r>
                <a:rPr lang="en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ikuasai oleh negara dan dipergunakan untuk sebesar</a:t>
              </a:r>
              <a:r>
                <a:rPr lang="en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id-ID" altLang="en-US" sz="13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besar kemakmuran rakyat</a:t>
              </a:r>
              <a:endParaRPr lang="en-ID" altLang="en-US" sz="1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id-ID" altLang="en-US" sz="4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id-ID" altLang="en-US" sz="1400" b="1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Pasal 28H ayat 1: </a:t>
              </a:r>
              <a:r>
                <a:rPr lang="id-ID" altLang="en-US" sz="14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Setiap orang berhak hidup sejahtera lahir dan batin, bertempat tinggal dan mendapatkan lingkungan hidup yang baik dan sehat serta berhak memperoleh pelayanan kesehatan</a:t>
              </a:r>
              <a:endParaRPr lang="en-US" altLang="en-US" sz="14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7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158217" y="688561"/>
            <a:ext cx="4985783" cy="0"/>
          </a:xfrm>
          <a:prstGeom prst="line">
            <a:avLst/>
          </a:prstGeom>
          <a:ln w="28575" cmpd="sng">
            <a:solidFill>
              <a:srgbClr val="10253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3888" y="81148"/>
            <a:ext cx="5472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300" b="1" dirty="0" err="1">
                <a:solidFill>
                  <a:srgbClr val="FFC500"/>
                </a:solidFill>
              </a:rPr>
              <a:t>Delivery</a:t>
            </a:r>
            <a:r>
              <a:rPr lang="id-ID" sz="3300" b="1" dirty="0">
                <a:solidFill>
                  <a:srgbClr val="FFC500"/>
                </a:solidFill>
              </a:rPr>
              <a:t> System </a:t>
            </a:r>
            <a:r>
              <a:rPr lang="id-ID" sz="2500" dirty="0">
                <a:solidFill>
                  <a:srgbClr val="10253F"/>
                </a:solidFill>
              </a:rPr>
              <a:t>Air Minum</a:t>
            </a:r>
            <a:endParaRPr lang="en-US" sz="2500" dirty="0">
              <a:solidFill>
                <a:srgbClr val="10253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A395E9-6E32-1548-AF1B-01AD478E3B0B}"/>
              </a:ext>
            </a:extLst>
          </p:cNvPr>
          <p:cNvSpPr/>
          <p:nvPr/>
        </p:nvSpPr>
        <p:spPr>
          <a:xfrm>
            <a:off x="3127216" y="3266665"/>
            <a:ext cx="3406075" cy="1886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543F64-AD15-4B46-BB76-4B0124A8A2C1}"/>
              </a:ext>
            </a:extLst>
          </p:cNvPr>
          <p:cNvSpPr/>
          <p:nvPr/>
        </p:nvSpPr>
        <p:spPr>
          <a:xfrm>
            <a:off x="3262982" y="1767278"/>
            <a:ext cx="3167888" cy="370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Penyelenggaraan</a:t>
            </a:r>
            <a:r>
              <a:rPr lang="en-US" sz="18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SPAM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95AD60-F8A1-834F-A1A2-93B503E34615}"/>
              </a:ext>
            </a:extLst>
          </p:cNvPr>
          <p:cNvSpPr/>
          <p:nvPr/>
        </p:nvSpPr>
        <p:spPr>
          <a:xfrm>
            <a:off x="3262982" y="2437774"/>
            <a:ext cx="3167888" cy="494237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Pemerintah</a:t>
            </a:r>
            <a:r>
              <a:rPr lang="en-US" sz="16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Pusat</a:t>
            </a:r>
            <a:r>
              <a:rPr lang="en-US" sz="16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atau</a:t>
            </a:r>
            <a:endParaRPr lang="id-ID" sz="1600" dirty="0">
              <a:solidFill>
                <a:schemeClr val="tx1"/>
              </a:solidFill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Pemerintah</a:t>
            </a:r>
            <a:r>
              <a:rPr lang="en-US" sz="16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Daerah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0F6F7A-C22C-4A4E-B028-F1FAF66CDF40}"/>
              </a:ext>
            </a:extLst>
          </p:cNvPr>
          <p:cNvSpPr/>
          <p:nvPr/>
        </p:nvSpPr>
        <p:spPr>
          <a:xfrm>
            <a:off x="685800" y="2503275"/>
            <a:ext cx="1961364" cy="699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Badan</a:t>
            </a: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Usaha </a:t>
            </a: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Swasta</a:t>
            </a:r>
            <a:endParaRPr lang="en-US" sz="1500" dirty="0">
              <a:solidFill>
                <a:schemeClr val="tx1"/>
              </a:solidFill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03375B-916E-5941-BF6D-C9414DFD7642}"/>
              </a:ext>
            </a:extLst>
          </p:cNvPr>
          <p:cNvSpPr/>
          <p:nvPr/>
        </p:nvSpPr>
        <p:spPr>
          <a:xfrm>
            <a:off x="3262984" y="3503661"/>
            <a:ext cx="2755824" cy="27391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BUMN/BUMD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3EAA29-6B6D-564A-AF61-F67E507FDA72}"/>
              </a:ext>
            </a:extLst>
          </p:cNvPr>
          <p:cNvSpPr/>
          <p:nvPr/>
        </p:nvSpPr>
        <p:spPr>
          <a:xfrm>
            <a:off x="3266556" y="4126520"/>
            <a:ext cx="2757015" cy="2131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UPT/UPTD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C51B4F-8821-324E-814F-ABF5FA8D1082}"/>
              </a:ext>
            </a:extLst>
          </p:cNvPr>
          <p:cNvSpPr/>
          <p:nvPr/>
        </p:nvSpPr>
        <p:spPr>
          <a:xfrm>
            <a:off x="3262984" y="4710296"/>
            <a:ext cx="2755824" cy="33465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Kelompok</a:t>
            </a: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Masyarakat</a:t>
            </a:r>
            <a:endParaRPr lang="en-US" sz="1500" dirty="0">
              <a:solidFill>
                <a:schemeClr val="tx1"/>
              </a:solidFill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0DEBC0-9CE3-D64F-BAF4-A73F4873C618}"/>
              </a:ext>
            </a:extLst>
          </p:cNvPr>
          <p:cNvSpPr/>
          <p:nvPr/>
        </p:nvSpPr>
        <p:spPr>
          <a:xfrm>
            <a:off x="3262984" y="5332936"/>
            <a:ext cx="2755824" cy="4358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Badan Usaha </a:t>
            </a: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untuk</a:t>
            </a: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kebutuhan</a:t>
            </a: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sendiri</a:t>
            </a:r>
            <a:endParaRPr lang="en-US" sz="1500" dirty="0">
              <a:solidFill>
                <a:schemeClr val="tx1"/>
              </a:solidFill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880BC0-6EA2-184C-97DC-89F6A0AE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001" y="2164264"/>
            <a:ext cx="17438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Tanggung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Jawab</a:t>
            </a:r>
            <a:endParaRPr lang="en-US" altLang="en-US" sz="1100" i="1" dirty="0">
              <a:latin typeface="Bahnschrift Light Semi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27C899-0138-344E-A898-A473ADFC2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34" y="1295400"/>
            <a:ext cx="2232248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Kerjasama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dalam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rangka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efisiensi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&amp;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efektivitas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penyelenggaraan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SPAM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B595DC-D597-0040-A5AA-94CDDAD0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960" y="2921640"/>
            <a:ext cx="17423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Wewenang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membentuk</a:t>
            </a:r>
            <a:endParaRPr lang="en-US" altLang="en-US" sz="1100" i="1" dirty="0">
              <a:latin typeface="Bahnschrift Light Semi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EEECBD-8BEC-7545-A54E-D45C3F39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544" y="3815462"/>
            <a:ext cx="31922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Jika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berada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di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luar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jangkauan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pelayanan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BUMN/D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9082DF-13EE-9F48-BEDD-1264D08F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684" y="4313984"/>
            <a:ext cx="25508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Jika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berada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di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luar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jangkauan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pelayanan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BUMN/D </a:t>
            </a:r>
            <a:r>
              <a:rPr lang="id-ID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UPT/D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46A635-A1B6-0245-9066-FF4B0DD2B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76387"/>
            <a:ext cx="247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Untuk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kawasan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yang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belum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terjangkau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BUMN/D, dan UPT/D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1770CE-4708-6547-B029-3A969A85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44" y="3245718"/>
            <a:ext cx="26069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Operator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9463F2-4963-4348-A846-56701707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59" y="3628408"/>
            <a:ext cx="13305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Kerjasama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operasional</a:t>
            </a:r>
            <a:endParaRPr lang="en-US" altLang="en-US" sz="1100" i="1" dirty="0">
              <a:latin typeface="Bahnschrift Light Semi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9E5A05-872D-F546-BEFB-42908DD0A40E}"/>
              </a:ext>
            </a:extLst>
          </p:cNvPr>
          <p:cNvSpPr/>
          <p:nvPr/>
        </p:nvSpPr>
        <p:spPr>
          <a:xfrm>
            <a:off x="7149006" y="3784720"/>
            <a:ext cx="1617289" cy="69908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Masyarakat </a:t>
            </a:r>
            <a:endParaRPr lang="id-ID" sz="1500" dirty="0">
              <a:solidFill>
                <a:schemeClr val="tx1"/>
              </a:solidFill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en-US" sz="1500" dirty="0" err="1">
                <a:solidFill>
                  <a:schemeClr val="tx1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Terlayani</a:t>
            </a:r>
            <a:endParaRPr lang="en-US" sz="1500" dirty="0">
              <a:solidFill>
                <a:schemeClr val="tx1"/>
              </a:solidFill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23B7E86-ED8D-6A49-874F-79605719E479}"/>
              </a:ext>
            </a:extLst>
          </p:cNvPr>
          <p:cNvCxnSpPr>
            <a:cxnSpLocks/>
          </p:cNvCxnSpPr>
          <p:nvPr/>
        </p:nvCxnSpPr>
        <p:spPr>
          <a:xfrm>
            <a:off x="4640532" y="2148144"/>
            <a:ext cx="0" cy="290147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7FD976-90E1-3743-90D9-CF73710645C4}"/>
              </a:ext>
            </a:extLst>
          </p:cNvPr>
          <p:cNvCxnSpPr>
            <a:cxnSpLocks/>
          </p:cNvCxnSpPr>
          <p:nvPr/>
        </p:nvCxnSpPr>
        <p:spPr>
          <a:xfrm>
            <a:off x="4644929" y="2942383"/>
            <a:ext cx="0" cy="32385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C8E9783-C4AF-F44B-B41D-4679ACB8D782}"/>
              </a:ext>
            </a:extLst>
          </p:cNvPr>
          <p:cNvCxnSpPr>
            <a:cxnSpLocks/>
          </p:cNvCxnSpPr>
          <p:nvPr/>
        </p:nvCxnSpPr>
        <p:spPr>
          <a:xfrm>
            <a:off x="3959129" y="3792305"/>
            <a:ext cx="0" cy="32385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0AC461-58C7-1445-B716-976C1B8ABEFE}"/>
              </a:ext>
            </a:extLst>
          </p:cNvPr>
          <p:cNvCxnSpPr>
            <a:cxnSpLocks/>
          </p:cNvCxnSpPr>
          <p:nvPr/>
        </p:nvCxnSpPr>
        <p:spPr>
          <a:xfrm>
            <a:off x="3966455" y="4338896"/>
            <a:ext cx="14655" cy="37140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CD6A9D-6479-DE48-9635-4E6DE1C3FD04}"/>
              </a:ext>
            </a:extLst>
          </p:cNvPr>
          <p:cNvCxnSpPr>
            <a:cxnSpLocks/>
          </p:cNvCxnSpPr>
          <p:nvPr/>
        </p:nvCxnSpPr>
        <p:spPr>
          <a:xfrm>
            <a:off x="3981109" y="5052537"/>
            <a:ext cx="0" cy="279889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5F569D68-79A3-5B4E-BF7A-1E860B090C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94352" y="1953249"/>
            <a:ext cx="1768719" cy="549519"/>
          </a:xfrm>
          <a:prstGeom prst="bentConnector2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21C2917D-E429-9142-8CBF-367896C271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61103" y="2535008"/>
            <a:ext cx="438149" cy="1771649"/>
          </a:xfrm>
          <a:prstGeom prst="bentConnector2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AF0959F-EB1F-4C4A-869B-3703ACCF5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138" y="2704991"/>
            <a:ext cx="8963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 err="1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Wewenang</a:t>
            </a: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endParaRPr lang="id-ID" altLang="en-US" sz="1100" i="1" dirty="0">
              <a:latin typeface="Bahnschrift Light SemiCondensed" panose="020B0502040204020203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en-US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</a:t>
            </a:r>
            <a:r>
              <a:rPr lang="id-ID" altLang="en-US" sz="1100" i="1" dirty="0"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ngatur</a:t>
            </a:r>
            <a:endParaRPr lang="en-US" altLang="en-US" sz="1100" i="1" dirty="0">
              <a:latin typeface="Bahnschrift Light Semi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4F97031-9724-654E-B42B-1DD1204F8EF1}"/>
              </a:ext>
            </a:extLst>
          </p:cNvPr>
          <p:cNvCxnSpPr>
            <a:cxnSpLocks/>
          </p:cNvCxnSpPr>
          <p:nvPr/>
        </p:nvCxnSpPr>
        <p:spPr>
          <a:xfrm flipV="1">
            <a:off x="6533809" y="4160117"/>
            <a:ext cx="615461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27BEE9FD-8A95-2F4C-8DFD-12E8AA9C2C3D}"/>
              </a:ext>
            </a:extLst>
          </p:cNvPr>
          <p:cNvCxnSpPr>
            <a:cxnSpLocks/>
          </p:cNvCxnSpPr>
          <p:nvPr/>
        </p:nvCxnSpPr>
        <p:spPr>
          <a:xfrm flipV="1">
            <a:off x="6019458" y="4483967"/>
            <a:ext cx="1938704" cy="892420"/>
          </a:xfrm>
          <a:prstGeom prst="bentConnector2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887593AD-C5DF-504E-9146-3309B0C294C9}"/>
              </a:ext>
            </a:extLst>
          </p:cNvPr>
          <p:cNvCxnSpPr>
            <a:cxnSpLocks/>
          </p:cNvCxnSpPr>
          <p:nvPr/>
        </p:nvCxnSpPr>
        <p:spPr>
          <a:xfrm flipH="1">
            <a:off x="6019460" y="2732834"/>
            <a:ext cx="411772" cy="2866292"/>
          </a:xfrm>
          <a:prstGeom prst="bentConnector3">
            <a:avLst>
              <a:gd name="adj1" fmla="val -611805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6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entury Gothic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Elemental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2669</Words>
  <Application>Microsoft Office PowerPoint</Application>
  <PresentationFormat>On-screen Show (4:3)</PresentationFormat>
  <Paragraphs>559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Batang</vt:lpstr>
      <vt:lpstr>맑은 고딕</vt:lpstr>
      <vt:lpstr>MS PGothic</vt:lpstr>
      <vt:lpstr>MS PGothic</vt:lpstr>
      <vt:lpstr>Arial</vt:lpstr>
      <vt:lpstr>Arial Narrow</vt:lpstr>
      <vt:lpstr>Bahnschrift Light SemiCondensed</vt:lpstr>
      <vt:lpstr>Bahnschrift SemiCondensed</vt:lpstr>
      <vt:lpstr>Bauhaus 93</vt:lpstr>
      <vt:lpstr>Bell Gothic Std Black</vt:lpstr>
      <vt:lpstr>Berlin Sans FB Demi</vt:lpstr>
      <vt:lpstr>Calibri</vt:lpstr>
      <vt:lpstr>Calibri Light</vt:lpstr>
      <vt:lpstr>Cambria</vt:lpstr>
      <vt:lpstr>Century Gothic</vt:lpstr>
      <vt:lpstr>Cooper Black</vt:lpstr>
      <vt:lpstr>Gill Sans MT</vt:lpstr>
      <vt:lpstr>Impact</vt:lpstr>
      <vt:lpstr>Tahoma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PENGELOLAAN AIR LIMBAH DOMESTIK PERMEN PUPR NO. 04/PRT/M/2017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DNAKP-STCOMPUTINDO</cp:lastModifiedBy>
  <cp:revision>65</cp:revision>
  <cp:lastPrinted>2019-01-27T14:26:10Z</cp:lastPrinted>
  <dcterms:created xsi:type="dcterms:W3CDTF">2018-10-29T09:22:24Z</dcterms:created>
  <dcterms:modified xsi:type="dcterms:W3CDTF">2019-01-28T07:58:37Z</dcterms:modified>
</cp:coreProperties>
</file>