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0" r:id="rId4"/>
    <p:sldId id="259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05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E4D17-E56A-4382-8855-3103435928AC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660EABB-9786-4E22-86C0-1FBC8856767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E4D17-E56A-4382-8855-3103435928AC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EABB-9786-4E22-86C0-1FBC885676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E4D17-E56A-4382-8855-3103435928AC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EABB-9786-4E22-86C0-1FBC885676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E4D17-E56A-4382-8855-3103435928AC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EABB-9786-4E22-86C0-1FBC885676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E4D17-E56A-4382-8855-3103435928AC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EABB-9786-4E22-86C0-1FBC8856767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E4D17-E56A-4382-8855-3103435928AC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EABB-9786-4E22-86C0-1FBC885676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E4D17-E56A-4382-8855-3103435928AC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EABB-9786-4E22-86C0-1FBC885676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E4D17-E56A-4382-8855-3103435928AC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EABB-9786-4E22-86C0-1FBC885676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E4D17-E56A-4382-8855-3103435928AC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EABB-9786-4E22-86C0-1FBC885676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E4D17-E56A-4382-8855-3103435928AC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EABB-9786-4E22-86C0-1FBC8856767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E4D17-E56A-4382-8855-3103435928AC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EABB-9786-4E22-86C0-1FBC8856767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94E4D17-E56A-4382-8855-3103435928AC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660EABB-9786-4E22-86C0-1FBC8856767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419600"/>
            <a:ext cx="6553200" cy="457200"/>
          </a:xfrm>
        </p:spPr>
        <p:txBody>
          <a:bodyPr>
            <a:noAutofit/>
          </a:bodyPr>
          <a:lstStyle/>
          <a:p>
            <a:endParaRPr lang="en-US" sz="1600" dirty="0" smtClean="0"/>
          </a:p>
          <a:p>
            <a:r>
              <a:rPr lang="en-US" sz="1600" b="1" dirty="0" smtClean="0"/>
              <a:t>Sao Paulo, 23</a:t>
            </a:r>
            <a:r>
              <a:rPr lang="en-US" sz="1600" b="1" baseline="30000" dirty="0" smtClean="0"/>
              <a:t>rd</a:t>
            </a:r>
            <a:r>
              <a:rPr lang="en-US" sz="1600" b="1" dirty="0" smtClean="0"/>
              <a:t> June 2018</a:t>
            </a:r>
            <a:endParaRPr lang="en-US" sz="1600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2971800"/>
            <a:ext cx="6629400" cy="1219201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Reflection</a:t>
            </a:r>
            <a:br>
              <a:rPr lang="en-US" b="1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3100" dirty="0"/>
              <a:t>b</a:t>
            </a:r>
            <a:r>
              <a:rPr lang="en-US" sz="3100" dirty="0" smtClean="0"/>
              <a:t>y:</a:t>
            </a:r>
            <a:br>
              <a:rPr lang="en-US" sz="3100" dirty="0" smtClean="0"/>
            </a:br>
            <a:r>
              <a:rPr lang="en-US" sz="3100" dirty="0" smtClean="0"/>
              <a:t>Indonesian Delegation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293243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b="1" dirty="0" smtClean="0"/>
              <a:t>Lesson(s) Learned (1/2)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534400" cy="5257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Vision</a:t>
            </a:r>
            <a:r>
              <a:rPr lang="en-US" dirty="0" smtClean="0"/>
              <a:t>: knowing what to achieve; clear common objective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Political will</a:t>
            </a:r>
            <a:r>
              <a:rPr lang="en-US" dirty="0" smtClean="0"/>
              <a:t>: government’s decision (including regulations) and action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Program integration and collaboration</a:t>
            </a:r>
            <a:r>
              <a:rPr lang="en-US" dirty="0" smtClean="0"/>
              <a:t>: synchronized efforts and vertical-horizontal coordination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Consistency and continuity</a:t>
            </a:r>
            <a:r>
              <a:rPr lang="en-US" dirty="0" smtClean="0"/>
              <a:t>: implementation of master plan, clear staging. 1</a:t>
            </a:r>
            <a:r>
              <a:rPr lang="en-US" baseline="30000" dirty="0" smtClean="0"/>
              <a:t>st</a:t>
            </a:r>
            <a:r>
              <a:rPr lang="en-US" dirty="0" smtClean="0"/>
              <a:t> stage funded by IBRD then continued by federal and state fund in the 2</a:t>
            </a:r>
            <a:r>
              <a:rPr lang="en-US" baseline="30000" dirty="0" smtClean="0"/>
              <a:t>nd</a:t>
            </a:r>
            <a:r>
              <a:rPr lang="en-US" dirty="0" smtClean="0"/>
              <a:t> phase then just funded by city government in the last stage.</a:t>
            </a:r>
          </a:p>
        </p:txBody>
      </p:sp>
    </p:spTree>
    <p:extLst>
      <p:ext uri="{BB962C8B-B14F-4D97-AF65-F5344CB8AC3E}">
        <p14:creationId xmlns:p14="http://schemas.microsoft.com/office/powerpoint/2010/main" val="174902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Lesson(s) Learned (2/2)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3437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b="1" dirty="0" smtClean="0"/>
              <a:t>Clear targets </a:t>
            </a:r>
            <a:r>
              <a:rPr lang="en-US" dirty="0" smtClean="0"/>
              <a:t>for all initiatives: example: reducing BOD, reaching sanitation coverage targets  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b="1" dirty="0" smtClean="0"/>
              <a:t>People development</a:t>
            </a:r>
            <a:r>
              <a:rPr lang="en-US" dirty="0" smtClean="0"/>
              <a:t>: people comes first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b="1" dirty="0" smtClean="0"/>
              <a:t>The benefit of market mechanism</a:t>
            </a:r>
            <a:r>
              <a:rPr lang="en-US" dirty="0" smtClean="0"/>
              <a:t>: profit orientation serving public interests; 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b="1" dirty="0" smtClean="0"/>
              <a:t>Technological solution</a:t>
            </a:r>
            <a:r>
              <a:rPr lang="en-US" dirty="0" smtClean="0"/>
              <a:t>: doing things efficiently and continue improving; clean stream program and scale up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63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Some Inputs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detailed discussions would have been beneficial: subsidy? Livelihood arrangements for </a:t>
            </a:r>
            <a:r>
              <a:rPr lang="en-US" dirty="0" err="1" smtClean="0"/>
              <a:t>ressettlers</a:t>
            </a:r>
            <a:r>
              <a:rPr lang="en-US" dirty="0" smtClean="0"/>
              <a:t>? Tariff setting? How to initiate behavior change of people?</a:t>
            </a:r>
          </a:p>
          <a:p>
            <a:r>
              <a:rPr lang="en-US" dirty="0" smtClean="0"/>
              <a:t>More explanation about integration instrument, such as: spatial plan document, settlement plan document, </a:t>
            </a:r>
            <a:r>
              <a:rPr lang="en-US" dirty="0" err="1" smtClean="0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81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/>
          <a:lstStyle/>
          <a:p>
            <a:r>
              <a:rPr lang="en-US" b="1" dirty="0" smtClean="0"/>
              <a:t>THANK YOU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8422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116</TotalTime>
  <Words>186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Apothecary</vt:lpstr>
      <vt:lpstr>Reflection  by: Indonesian Delegation</vt:lpstr>
      <vt:lpstr>Lesson(s) Learned (1/2)</vt:lpstr>
      <vt:lpstr>Lesson(s) Learned (2/2)</vt:lpstr>
      <vt:lpstr>Some Inputs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Lesson(s) Learned Indonesian Delegation</dc:title>
  <dc:creator>Shandy</dc:creator>
  <cp:lastModifiedBy>Shandy</cp:lastModifiedBy>
  <cp:revision>8</cp:revision>
  <dcterms:created xsi:type="dcterms:W3CDTF">2018-06-18T13:16:20Z</dcterms:created>
  <dcterms:modified xsi:type="dcterms:W3CDTF">2018-06-18T15:13:00Z</dcterms:modified>
</cp:coreProperties>
</file>