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5197" r:id="rId1"/>
    <p:sldMasterId id="2147485265" r:id="rId2"/>
    <p:sldMasterId id="2147485424" r:id="rId3"/>
    <p:sldMasterId id="2147485446" r:id="rId4"/>
    <p:sldMasterId id="2147485456" r:id="rId5"/>
    <p:sldMasterId id="2147485490" r:id="rId6"/>
  </p:sldMasterIdLst>
  <p:notesMasterIdLst>
    <p:notesMasterId r:id="rId16"/>
  </p:notesMasterIdLst>
  <p:handoutMasterIdLst>
    <p:handoutMasterId r:id="rId17"/>
  </p:handoutMasterIdLst>
  <p:sldIdLst>
    <p:sldId id="323" r:id="rId7"/>
    <p:sldId id="445" r:id="rId8"/>
    <p:sldId id="443" r:id="rId9"/>
    <p:sldId id="447" r:id="rId10"/>
    <p:sldId id="450" r:id="rId11"/>
    <p:sldId id="448" r:id="rId12"/>
    <p:sldId id="444" r:id="rId13"/>
    <p:sldId id="451" r:id="rId14"/>
    <p:sldId id="452" r:id="rId15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har Grigorian" initials="G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995" autoAdjust="0"/>
  </p:normalViewPr>
  <p:slideViewPr>
    <p:cSldViewPr snapToGrid="0" snapToObjects="1">
      <p:cViewPr varScale="1">
        <p:scale>
          <a:sx n="81" d="100"/>
          <a:sy n="81" d="100"/>
        </p:scale>
        <p:origin x="120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1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3A73407-9E61-424A-B0F2-5A623095F2BC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6928F1E-31BD-4991-8F9D-46CA2C541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7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98" y="2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F77F1B4-B009-41BF-A2EA-B40E14E8E4BB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188" y="4687174"/>
            <a:ext cx="5387390" cy="4439503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98" y="9370976"/>
            <a:ext cx="2919441" cy="49365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FC9B17A6-8FF8-405B-9CCE-AE6A392A6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8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0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9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9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8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70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1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B17A6-8FF8-405B-9CCE-AE6A392A6C0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2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890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413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16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34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804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510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34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985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80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364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0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7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66F7-FEBA-3B46-9CA5-8AE60F5A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79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b247868\Desktop\New POWERPOINT TEMPLATES\Template 1\images\images\template2_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2"/>
          <a:stretch/>
        </p:blipFill>
        <p:spPr bwMode="auto">
          <a:xfrm flipV="1">
            <a:off x="0" y="0"/>
            <a:ext cx="9168169" cy="2222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667500"/>
            <a:ext cx="274319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2590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750764-EB7A-40E0-9262-039BC724AE8A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BG-SURR-Horizontal-RGB-high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92874"/>
            <a:ext cx="2057400" cy="3651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53698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12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589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60351"/>
            <a:ext cx="8496300" cy="5762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3851" y="852040"/>
            <a:ext cx="8496300" cy="274320"/>
          </a:xfrm>
          <a:noFill/>
          <a:ln>
            <a:noFill/>
          </a:ln>
          <a:effectLst/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  <a:normAutofit/>
          </a:bodyPr>
          <a:lstStyle>
            <a:lvl1pPr algn="l" defTabSz="435437" rtl="0" eaLnBrk="1" latinLnBrk="0" hangingPunct="1">
              <a:spcBef>
                <a:spcPct val="0"/>
              </a:spcBef>
              <a:buFontTx/>
              <a:buNone/>
              <a:defRPr lang="de-DE" sz="1714" b="0" kern="1200" noProof="0" dirty="0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441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F758475-CBAC-4C17-93A0-2B15C7C3AF5F}" type="datetimeFigureOut">
              <a:rPr kumimoji="1" lang="ja-JP" altLang="en-US" smtClean="0"/>
              <a:t>2017/9/21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E024-831B-42B7-AA81-51BE908FD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70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bs Full Pag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t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159329"/>
            <a:ext cx="8477250" cy="50530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18969D-16CF-4DFE-AEF6-C766460D68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550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7174023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7051174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304308" y="353502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7153475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32051" y="13049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811658"/>
            <a:ext cx="3010890" cy="51111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811658"/>
            <a:ext cx="5207000" cy="507652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88636"/>
            <a:ext cx="7204846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61779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7129153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81448" y="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7174023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376531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813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069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sz="2800" b="1" i="0" cap="none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5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42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101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19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519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783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2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89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7AFB-31DA-4FA7-A970-3C966B6E658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10056" y="6356350"/>
            <a:ext cx="41463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6" name="Picture 6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lang="en-US" sz="2800" b="1" i="0" cap="none" baseline="0" dirty="0" smtClean="0">
                <a:solidFill>
                  <a:srgbClr val="021F43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139AF0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srgbClr val="021F4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2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2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960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3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29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20B-B2EE-4B14-85B0-118247296C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5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37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12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376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86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654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332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853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76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2373422" y="6356350"/>
            <a:ext cx="42829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320B-B2EE-4B14-85B0-118247296C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97" y="6283220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5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021F43"/>
              </a:solidFill>
            </a:endParaRPr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prstClr val="white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1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157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7AFB-31DA-4FA7-A970-3C966B6E658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33A1-7D54-4980-B6AE-E0A6A8B6D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7208105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5E21-0814-4E53-8E0F-037F2094E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89825" y="353502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9530-4A64-4105-A1E8-CABB2337A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8296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CA78-F478-433C-9E59-0B99A2367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48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339-787B-4FA5-BA6F-6DD1A6C41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53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6" name="Picture 6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924" y="6287452"/>
            <a:ext cx="1558925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356935" y="301626"/>
            <a:ext cx="7194572" cy="756707"/>
          </a:xfrm>
        </p:spPr>
        <p:txBody>
          <a:bodyPr/>
          <a:lstStyle>
            <a:lvl1pPr>
              <a:defRPr lang="en-US" sz="2800" b="1" i="0" cap="none" baseline="0" dirty="0" smtClean="0">
                <a:solidFill>
                  <a:srgbClr val="021F43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551507" y="215919"/>
            <a:ext cx="1448656" cy="9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0C24-2B60-41F0-B4BA-A13B63CE9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228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9FAE-2543-4C2F-86C6-48133180F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845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7E07-B8AC-4C63-9281-5A1A261B8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66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DC4-23C0-4930-B378-56268E43D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4444-5176-4FE8-9DF3-D38BA5FEB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91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3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DE8-3597-41AC-809C-E0BB48BD7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552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4E23E-17C8-4CF9-B18C-F5323ECA6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635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E0BD-A46D-4328-8618-7626A83F28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86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7082-81EE-41F2-87E7-0B7C845FF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526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28350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96067042 w 638"/>
              <a:gd name="T3" fmla="*/ 277217188 h 1194"/>
              <a:gd name="T4" fmla="*/ 197188655 w 638"/>
              <a:gd name="T5" fmla="*/ 544353750 h 1194"/>
              <a:gd name="T6" fmla="*/ 267974897 w 638"/>
              <a:gd name="T7" fmla="*/ 766127500 h 1194"/>
              <a:gd name="T8" fmla="*/ 343815709 w 638"/>
              <a:gd name="T9" fmla="*/ 1003022188 h 1194"/>
              <a:gd name="T10" fmla="*/ 414601950 w 638"/>
              <a:gd name="T11" fmla="*/ 1275199063 h 1194"/>
              <a:gd name="T12" fmla="*/ 520779723 w 638"/>
              <a:gd name="T13" fmla="*/ 1693545000 h 1194"/>
              <a:gd name="T14" fmla="*/ 596622125 w 638"/>
              <a:gd name="T15" fmla="*/ 1985883125 h 1194"/>
              <a:gd name="T16" fmla="*/ 687633007 w 638"/>
              <a:gd name="T17" fmla="*/ 2147483647 h 1194"/>
              <a:gd name="T18" fmla="*/ 723024538 w 638"/>
              <a:gd name="T19" fmla="*/ 2147483647 h 1194"/>
              <a:gd name="T20" fmla="*/ 763473819 w 638"/>
              <a:gd name="T21" fmla="*/ 2147483647 h 1194"/>
              <a:gd name="T22" fmla="*/ 1612902360 w 638"/>
              <a:gd name="T23" fmla="*/ 2147483647 h 1194"/>
              <a:gd name="T24" fmla="*/ 1577509239 w 638"/>
              <a:gd name="T25" fmla="*/ 2147483647 h 1194"/>
              <a:gd name="T26" fmla="*/ 1511780748 w 638"/>
              <a:gd name="T27" fmla="*/ 2147483647 h 1194"/>
              <a:gd name="T28" fmla="*/ 1446050666 w 638"/>
              <a:gd name="T29" fmla="*/ 2147483647 h 1194"/>
              <a:gd name="T30" fmla="*/ 1385376744 w 638"/>
              <a:gd name="T31" fmla="*/ 2147483647 h 1194"/>
              <a:gd name="T32" fmla="*/ 1248862011 w 638"/>
              <a:gd name="T33" fmla="*/ 1975802500 h 1194"/>
              <a:gd name="T34" fmla="*/ 1152794969 w 638"/>
              <a:gd name="T35" fmla="*/ 1759069063 h 1194"/>
              <a:gd name="T36" fmla="*/ 1071897997 w 638"/>
              <a:gd name="T37" fmla="*/ 1577617813 h 1194"/>
              <a:gd name="T38" fmla="*/ 955606314 w 638"/>
              <a:gd name="T39" fmla="*/ 1340723125 h 1194"/>
              <a:gd name="T40" fmla="*/ 859540861 w 638"/>
              <a:gd name="T41" fmla="*/ 1184473438 h 1194"/>
              <a:gd name="T42" fmla="*/ 773586139 w 638"/>
              <a:gd name="T43" fmla="*/ 1043344688 h 1194"/>
              <a:gd name="T44" fmla="*/ 677520687 w 638"/>
              <a:gd name="T45" fmla="*/ 861893438 h 1194"/>
              <a:gd name="T46" fmla="*/ 576397484 w 638"/>
              <a:gd name="T47" fmla="*/ 720764688 h 1194"/>
              <a:gd name="T48" fmla="*/ 439882751 w 638"/>
              <a:gd name="T49" fmla="*/ 529232813 h 1194"/>
              <a:gd name="T50" fmla="*/ 308422588 w 638"/>
              <a:gd name="T51" fmla="*/ 352821875 h 1194"/>
              <a:gd name="T52" fmla="*/ 146627054 w 638"/>
              <a:gd name="T53" fmla="*/ 131048125 h 1194"/>
              <a:gd name="T54" fmla="*/ 75842402 w 638"/>
              <a:gd name="T55" fmla="*/ 50403125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1134077529 w 448"/>
              <a:gd name="T1" fmla="*/ 917445269 h 372"/>
              <a:gd name="T2" fmla="*/ 982191634 w 448"/>
              <a:gd name="T3" fmla="*/ 744807887 h 372"/>
              <a:gd name="T4" fmla="*/ 708799251 w 448"/>
              <a:gd name="T5" fmla="*/ 512979424 h 372"/>
              <a:gd name="T6" fmla="*/ 531598245 w 448"/>
              <a:gd name="T7" fmla="*/ 350207484 h 372"/>
              <a:gd name="T8" fmla="*/ 354398830 w 448"/>
              <a:gd name="T9" fmla="*/ 231826892 h 372"/>
              <a:gd name="T10" fmla="*/ 162011303 w 448"/>
              <a:gd name="T11" fmla="*/ 108515150 h 372"/>
              <a:gd name="T12" fmla="*/ 0 w 448"/>
              <a:gd name="T13" fmla="*/ 0 h 372"/>
              <a:gd name="T14" fmla="*/ 708799251 w 448"/>
              <a:gd name="T15" fmla="*/ 0 h 372"/>
              <a:gd name="T16" fmla="*/ 759426292 w 448"/>
              <a:gd name="T17" fmla="*/ 88784266 h 372"/>
              <a:gd name="T18" fmla="*/ 820180331 w 448"/>
              <a:gd name="T19" fmla="*/ 202232137 h 372"/>
              <a:gd name="T20" fmla="*/ 875871667 w 448"/>
              <a:gd name="T21" fmla="*/ 330478171 h 372"/>
              <a:gd name="T22" fmla="*/ 956878114 w 448"/>
              <a:gd name="T23" fmla="*/ 508048274 h 372"/>
              <a:gd name="T24" fmla="*/ 1032820266 w 448"/>
              <a:gd name="T25" fmla="*/ 651090900 h 372"/>
              <a:gd name="T26" fmla="*/ 1098637009 w 448"/>
              <a:gd name="T27" fmla="*/ 823728282 h 372"/>
              <a:gd name="T28" fmla="*/ 1134077529 w 448"/>
              <a:gd name="T29" fmla="*/ 917445269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5" y="301625"/>
            <a:ext cx="7102104" cy="667338"/>
          </a:xfrm>
        </p:spPr>
        <p:txBody>
          <a:bodyPr/>
          <a:lstStyle>
            <a:lvl1pPr>
              <a:defRPr sz="2800" b="1" i="0" cap="none" baseline="0">
                <a:solidFill>
                  <a:srgbClr val="021F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845422"/>
            <a:ext cx="8440305" cy="4215941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204562"/>
            <a:ext cx="8435473" cy="64086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3588-6B1C-45CC-9EF0-F8374B493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5" r="25515" b="48479"/>
          <a:stretch/>
        </p:blipFill>
        <p:spPr>
          <a:xfrm>
            <a:off x="7459038" y="151890"/>
            <a:ext cx="1448656" cy="928119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924" y="6287452"/>
            <a:ext cx="1558925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1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5040313 w 2"/>
              <a:gd name="T15" fmla="*/ 5040313 h 2"/>
              <a:gd name="T16" fmla="*/ 5040313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5040313 w 2"/>
              <a:gd name="T29" fmla="*/ 5040313 h 2"/>
              <a:gd name="T30" fmla="*/ 5040313 w 2"/>
              <a:gd name="T31" fmla="*/ 5040313 h 2"/>
              <a:gd name="T32" fmla="*/ 5040313 w 2"/>
              <a:gd name="T33" fmla="*/ 5040313 h 2"/>
              <a:gd name="T34" fmla="*/ 5040313 w 2"/>
              <a:gd name="T35" fmla="*/ 5040313 h 2"/>
              <a:gd name="T36" fmla="*/ 5040313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5040313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5040313 w 2"/>
              <a:gd name="T63" fmla="*/ 5040313 h 2"/>
              <a:gd name="T64" fmla="*/ 0 w 2"/>
              <a:gd name="T65" fmla="*/ 5040313 h 2"/>
              <a:gd name="T66" fmla="*/ 0 w 2"/>
              <a:gd name="T67" fmla="*/ 5040313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0 w 2"/>
              <a:gd name="T5" fmla="*/ 5040313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5040313 w 2"/>
              <a:gd name="T13" fmla="*/ 0 h 2"/>
              <a:gd name="T14" fmla="*/ 5040313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0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5040313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5040313 w 2"/>
              <a:gd name="T53" fmla="*/ 5040313 h 2"/>
              <a:gd name="T54" fmla="*/ 5040313 w 2"/>
              <a:gd name="T55" fmla="*/ 5040313 h 2"/>
              <a:gd name="T56" fmla="*/ 5040313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5040313 w 2"/>
              <a:gd name="T1" fmla="*/ 10080625 h 4"/>
              <a:gd name="T2" fmla="*/ 5040313 w 2"/>
              <a:gd name="T3" fmla="*/ 10080625 h 4"/>
              <a:gd name="T4" fmla="*/ 5040313 w 2"/>
              <a:gd name="T5" fmla="*/ 10080625 h 4"/>
              <a:gd name="T6" fmla="*/ 5040313 w 2"/>
              <a:gd name="T7" fmla="*/ 5040313 h 4"/>
              <a:gd name="T8" fmla="*/ 5040313 w 2"/>
              <a:gd name="T9" fmla="*/ 0 h 4"/>
              <a:gd name="T10" fmla="*/ 5040313 w 2"/>
              <a:gd name="T11" fmla="*/ 0 h 4"/>
              <a:gd name="T12" fmla="*/ 5040313 w 2"/>
              <a:gd name="T13" fmla="*/ 0 h 4"/>
              <a:gd name="T14" fmla="*/ 0 w 2"/>
              <a:gd name="T15" fmla="*/ 5040313 h 4"/>
              <a:gd name="T16" fmla="*/ 5040313 w 2"/>
              <a:gd name="T17" fmla="*/ 10080625 h 4"/>
              <a:gd name="T18" fmla="*/ 5040313 w 2"/>
              <a:gd name="T19" fmla="*/ 5040313 h 4"/>
              <a:gd name="T20" fmla="*/ 5040313 w 2"/>
              <a:gd name="T21" fmla="*/ 5040313 h 4"/>
              <a:gd name="T22" fmla="*/ 5040313 w 2"/>
              <a:gd name="T23" fmla="*/ 0 h 4"/>
              <a:gd name="T24" fmla="*/ 5040313 w 2"/>
              <a:gd name="T25" fmla="*/ 5040313 h 4"/>
              <a:gd name="T26" fmla="*/ 5040313 w 2"/>
              <a:gd name="T27" fmla="*/ 5040313 h 4"/>
              <a:gd name="T28" fmla="*/ 5040313 w 2"/>
              <a:gd name="T29" fmla="*/ 5040313 h 4"/>
              <a:gd name="T30" fmla="*/ 5040313 w 2"/>
              <a:gd name="T31" fmla="*/ 5040313 h 4"/>
              <a:gd name="T32" fmla="*/ 5040313 w 2"/>
              <a:gd name="T33" fmla="*/ 5040313 h 4"/>
              <a:gd name="T34" fmla="*/ 5040313 w 2"/>
              <a:gd name="T35" fmla="*/ 5040313 h 4"/>
              <a:gd name="T36" fmla="*/ 5040313 w 2"/>
              <a:gd name="T37" fmla="*/ 5040313 h 4"/>
              <a:gd name="T38" fmla="*/ 5040313 w 2"/>
              <a:gd name="T39" fmla="*/ 5040313 h 4"/>
              <a:gd name="T40" fmla="*/ 5040313 w 2"/>
              <a:gd name="T41" fmla="*/ 5040313 h 4"/>
              <a:gd name="T42" fmla="*/ 5040313 w 2"/>
              <a:gd name="T43" fmla="*/ 5040313 h 4"/>
              <a:gd name="T44" fmla="*/ 5040313 w 2"/>
              <a:gd name="T45" fmla="*/ 5040313 h 4"/>
              <a:gd name="T46" fmla="*/ 5040313 w 2"/>
              <a:gd name="T47" fmla="*/ 5040313 h 4"/>
              <a:gd name="T48" fmla="*/ 5040313 w 2"/>
              <a:gd name="T49" fmla="*/ 5040313 h 4"/>
              <a:gd name="T50" fmla="*/ 5040313 w 2"/>
              <a:gd name="T51" fmla="*/ 5040313 h 4"/>
              <a:gd name="T52" fmla="*/ 0 w 2"/>
              <a:gd name="T53" fmla="*/ 5040313 h 4"/>
              <a:gd name="T54" fmla="*/ 5040313 w 2"/>
              <a:gd name="T55" fmla="*/ 10080625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10080625 h 4"/>
              <a:gd name="T2" fmla="*/ 0 w 1587"/>
              <a:gd name="T3" fmla="*/ 5040313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5040313 h 4"/>
              <a:gd name="T10" fmla="*/ 0 w 1587"/>
              <a:gd name="T11" fmla="*/ 5040313 h 4"/>
              <a:gd name="T12" fmla="*/ 0 w 1587"/>
              <a:gd name="T13" fmla="*/ 10080625 h 4"/>
              <a:gd name="T14" fmla="*/ 0 w 1587"/>
              <a:gd name="T15" fmla="*/ 5040313 h 4"/>
              <a:gd name="T16" fmla="*/ 0 w 1587"/>
              <a:gd name="T17" fmla="*/ 5040313 h 4"/>
              <a:gd name="T18" fmla="*/ 0 w 1587"/>
              <a:gd name="T19" fmla="*/ 5040313 h 4"/>
              <a:gd name="T20" fmla="*/ 0 w 1587"/>
              <a:gd name="T21" fmla="*/ 5040313 h 4"/>
              <a:gd name="T22" fmla="*/ 0 w 1587"/>
              <a:gd name="T23" fmla="*/ 5040313 h 4"/>
              <a:gd name="T24" fmla="*/ 0 w 1587"/>
              <a:gd name="T25" fmla="*/ 5040313 h 4"/>
              <a:gd name="T26" fmla="*/ 0 w 1587"/>
              <a:gd name="T27" fmla="*/ 5040313 h 4"/>
              <a:gd name="T28" fmla="*/ 0 w 1587"/>
              <a:gd name="T29" fmla="*/ 10080625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0 h 2"/>
              <a:gd name="T4" fmla="*/ 5040313 w 2"/>
              <a:gd name="T5" fmla="*/ 0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5040313 w 2"/>
              <a:gd name="T27" fmla="*/ 0 h 2"/>
              <a:gd name="T28" fmla="*/ 5040313 w 2"/>
              <a:gd name="T29" fmla="*/ 0 h 2"/>
              <a:gd name="T30" fmla="*/ 0 w 2"/>
              <a:gd name="T31" fmla="*/ 5040313 h 2"/>
              <a:gd name="T32" fmla="*/ 5040313 w 2"/>
              <a:gd name="T33" fmla="*/ 5040313 h 2"/>
              <a:gd name="T34" fmla="*/ 5040313 w 2"/>
              <a:gd name="T35" fmla="*/ 0 h 2"/>
              <a:gd name="T36" fmla="*/ 0 w 2"/>
              <a:gd name="T37" fmla="*/ 5040313 h 2"/>
              <a:gd name="T38" fmla="*/ 5040313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5040313 w 2"/>
              <a:gd name="T59" fmla="*/ 5040313 h 2"/>
              <a:gd name="T60" fmla="*/ 5040313 w 2"/>
              <a:gd name="T61" fmla="*/ 5040313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0 h 2"/>
              <a:gd name="T4" fmla="*/ 0 w 1587"/>
              <a:gd name="T5" fmla="*/ 5040313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5040313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5040313 h 2"/>
              <a:gd name="T10" fmla="*/ 5040313 w 2"/>
              <a:gd name="T11" fmla="*/ 5040313 h 2"/>
              <a:gd name="T12" fmla="*/ 5040313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5040313 h 2"/>
              <a:gd name="T22" fmla="*/ 5040313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5040313 h 2"/>
              <a:gd name="T8" fmla="*/ 5040313 w 2"/>
              <a:gd name="T9" fmla="*/ 5040313 h 2"/>
              <a:gd name="T10" fmla="*/ 5040313 w 2"/>
              <a:gd name="T11" fmla="*/ 5040313 h 2"/>
              <a:gd name="T12" fmla="*/ 5040313 w 2"/>
              <a:gd name="T13" fmla="*/ 5040313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5040313 h 2"/>
              <a:gd name="T24" fmla="*/ 5040313 w 2"/>
              <a:gd name="T25" fmla="*/ 5040313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5040313 w 4"/>
              <a:gd name="T1" fmla="*/ 5040313 h 2"/>
              <a:gd name="T2" fmla="*/ 5040313 w 4"/>
              <a:gd name="T3" fmla="*/ 5040313 h 2"/>
              <a:gd name="T4" fmla="*/ 10080625 w 4"/>
              <a:gd name="T5" fmla="*/ 5040313 h 2"/>
              <a:gd name="T6" fmla="*/ 10080625 w 4"/>
              <a:gd name="T7" fmla="*/ 0 h 2"/>
              <a:gd name="T8" fmla="*/ 10080625 w 4"/>
              <a:gd name="T9" fmla="*/ 0 h 2"/>
              <a:gd name="T10" fmla="*/ 5040313 w 4"/>
              <a:gd name="T11" fmla="*/ 0 h 2"/>
              <a:gd name="T12" fmla="*/ 5040313 w 4"/>
              <a:gd name="T13" fmla="*/ 0 h 2"/>
              <a:gd name="T14" fmla="*/ 0 w 4"/>
              <a:gd name="T15" fmla="*/ 5040313 h 2"/>
              <a:gd name="T16" fmla="*/ 5040313 w 4"/>
              <a:gd name="T17" fmla="*/ 5040313 h 2"/>
              <a:gd name="T18" fmla="*/ 5040313 w 4"/>
              <a:gd name="T19" fmla="*/ 0 h 2"/>
              <a:gd name="T20" fmla="*/ 10080625 w 4"/>
              <a:gd name="T21" fmla="*/ 5040313 h 2"/>
              <a:gd name="T22" fmla="*/ 10080625 w 4"/>
              <a:gd name="T23" fmla="*/ 0 h 2"/>
              <a:gd name="T24" fmla="*/ 10080625 w 4"/>
              <a:gd name="T25" fmla="*/ 0 h 2"/>
              <a:gd name="T26" fmla="*/ 5040313 w 4"/>
              <a:gd name="T27" fmla="*/ 0 h 2"/>
              <a:gd name="T28" fmla="*/ 5040313 w 4"/>
              <a:gd name="T29" fmla="*/ 0 h 2"/>
              <a:gd name="T30" fmla="*/ 0 w 4"/>
              <a:gd name="T31" fmla="*/ 0 h 2"/>
              <a:gd name="T32" fmla="*/ 5040313 w 4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0 w 2"/>
              <a:gd name="T39" fmla="*/ 5040313 h 2"/>
              <a:gd name="T40" fmla="*/ 0 w 2"/>
              <a:gd name="T41" fmla="*/ 5040313 h 2"/>
              <a:gd name="T42" fmla="*/ 0 w 2"/>
              <a:gd name="T43" fmla="*/ 5040313 h 2"/>
              <a:gd name="T44" fmla="*/ 0 w 2"/>
              <a:gd name="T45" fmla="*/ 5040313 h 2"/>
              <a:gd name="T46" fmla="*/ 0 w 2"/>
              <a:gd name="T47" fmla="*/ 5040313 h 2"/>
              <a:gd name="T48" fmla="*/ 0 w 2"/>
              <a:gd name="T49" fmla="*/ 5040313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0 w 2"/>
              <a:gd name="T57" fmla="*/ 5040313 h 2"/>
              <a:gd name="T58" fmla="*/ 0 w 2"/>
              <a:gd name="T59" fmla="*/ 5040313 h 2"/>
              <a:gd name="T60" fmla="*/ 0 w 2"/>
              <a:gd name="T61" fmla="*/ 5040313 h 2"/>
              <a:gd name="T62" fmla="*/ 0 w 2"/>
              <a:gd name="T63" fmla="*/ 5040313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5040313 h 2"/>
              <a:gd name="T40" fmla="*/ 0 w 2"/>
              <a:gd name="T41" fmla="*/ 5040313 h 2"/>
              <a:gd name="T42" fmla="*/ 5040313 w 2"/>
              <a:gd name="T43" fmla="*/ 5040313 h 2"/>
              <a:gd name="T44" fmla="*/ 5040313 w 2"/>
              <a:gd name="T45" fmla="*/ 0 h 2"/>
              <a:gd name="T46" fmla="*/ 5040313 w 2"/>
              <a:gd name="T47" fmla="*/ 0 h 2"/>
              <a:gd name="T48" fmla="*/ 5040313 w 2"/>
              <a:gd name="T49" fmla="*/ 0 h 2"/>
              <a:gd name="T50" fmla="*/ 5040313 w 2"/>
              <a:gd name="T51" fmla="*/ 0 h 2"/>
              <a:gd name="T52" fmla="*/ 5040313 w 2"/>
              <a:gd name="T53" fmla="*/ 0 h 2"/>
              <a:gd name="T54" fmla="*/ 5040313 w 2"/>
              <a:gd name="T55" fmla="*/ 0 h 2"/>
              <a:gd name="T56" fmla="*/ 5040313 w 2"/>
              <a:gd name="T57" fmla="*/ 0 h 2"/>
              <a:gd name="T58" fmla="*/ 5040313 w 2"/>
              <a:gd name="T59" fmla="*/ 0 h 2"/>
              <a:gd name="T60" fmla="*/ 5040313 w 2"/>
              <a:gd name="T61" fmla="*/ 0 h 2"/>
              <a:gd name="T62" fmla="*/ 5040313 w 2"/>
              <a:gd name="T63" fmla="*/ 0 h 2"/>
              <a:gd name="T64" fmla="*/ 5040313 w 2"/>
              <a:gd name="T65" fmla="*/ 0 h 2"/>
              <a:gd name="T66" fmla="*/ 5040313 w 2"/>
              <a:gd name="T67" fmla="*/ 5040313 h 2"/>
              <a:gd name="T68" fmla="*/ 5040313 w 2"/>
              <a:gd name="T69" fmla="*/ 0 h 2"/>
              <a:gd name="T70" fmla="*/ 5040313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5040313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0 w 2"/>
              <a:gd name="T3" fmla="*/ 7562056 h 3"/>
              <a:gd name="T4" fmla="*/ 5040313 w 2"/>
              <a:gd name="T5" fmla="*/ 7562056 h 3"/>
              <a:gd name="T6" fmla="*/ 5040313 w 2"/>
              <a:gd name="T7" fmla="*/ 756205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0 w 2"/>
              <a:gd name="T19" fmla="*/ 7562056 h 3"/>
              <a:gd name="T20" fmla="*/ 0 w 2"/>
              <a:gd name="T21" fmla="*/ 7562056 h 3"/>
              <a:gd name="T22" fmla="*/ 0 w 2"/>
              <a:gd name="T23" fmla="*/ 0 h 3"/>
              <a:gd name="T24" fmla="*/ 0 w 2"/>
              <a:gd name="T25" fmla="*/ 7562056 h 3"/>
              <a:gd name="T26" fmla="*/ 0 w 2"/>
              <a:gd name="T27" fmla="*/ 7562056 h 3"/>
              <a:gd name="T28" fmla="*/ 0 w 2"/>
              <a:gd name="T29" fmla="*/ 7562056 h 3"/>
              <a:gd name="T30" fmla="*/ 0 w 2"/>
              <a:gd name="T31" fmla="*/ 7562056 h 3"/>
              <a:gd name="T32" fmla="*/ 0 w 2"/>
              <a:gd name="T33" fmla="*/ 7562056 h 3"/>
              <a:gd name="T34" fmla="*/ 0 w 2"/>
              <a:gd name="T35" fmla="*/ 7562056 h 3"/>
              <a:gd name="T36" fmla="*/ 0 w 2"/>
              <a:gd name="T37" fmla="*/ 7562056 h 3"/>
              <a:gd name="T38" fmla="*/ 0 w 2"/>
              <a:gd name="T39" fmla="*/ 7562056 h 3"/>
              <a:gd name="T40" fmla="*/ 0 w 2"/>
              <a:gd name="T41" fmla="*/ 7562056 h 3"/>
              <a:gd name="T42" fmla="*/ 0 w 2"/>
              <a:gd name="T43" fmla="*/ 7562056 h 3"/>
              <a:gd name="T44" fmla="*/ 0 w 2"/>
              <a:gd name="T45" fmla="*/ 7562056 h 3"/>
              <a:gd name="T46" fmla="*/ 0 w 2"/>
              <a:gd name="T47" fmla="*/ 7562056 h 3"/>
              <a:gd name="T48" fmla="*/ 0 w 2"/>
              <a:gd name="T49" fmla="*/ 7562056 h 3"/>
              <a:gd name="T50" fmla="*/ 0 w 2"/>
              <a:gd name="T51" fmla="*/ 7562056 h 3"/>
              <a:gd name="T52" fmla="*/ 0 w 2"/>
              <a:gd name="T53" fmla="*/ 756205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0 h 2"/>
              <a:gd name="T8" fmla="*/ 5040313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5040313 w 2"/>
              <a:gd name="T21" fmla="*/ 5040313 h 2"/>
              <a:gd name="T22" fmla="*/ 5040313 w 2"/>
              <a:gd name="T23" fmla="*/ 0 h 2"/>
              <a:gd name="T24" fmla="*/ 5040313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5040313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5040313 h 2"/>
              <a:gd name="T2" fmla="*/ 5040313 w 2"/>
              <a:gd name="T3" fmla="*/ 5040313 h 2"/>
              <a:gd name="T4" fmla="*/ 0 w 2"/>
              <a:gd name="T5" fmla="*/ 0 h 2"/>
              <a:gd name="T6" fmla="*/ 0 w 2"/>
              <a:gd name="T7" fmla="*/ 5040313 h 2"/>
              <a:gd name="T8" fmla="*/ 0 w 2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5040313 w 2"/>
              <a:gd name="T1" fmla="*/ 0 h 2"/>
              <a:gd name="T2" fmla="*/ 5040313 w 2"/>
              <a:gd name="T3" fmla="*/ 0 h 2"/>
              <a:gd name="T4" fmla="*/ 5040313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5040313 h 2"/>
              <a:gd name="T12" fmla="*/ 5040313 w 2"/>
              <a:gd name="T13" fmla="*/ 0 h 2"/>
              <a:gd name="T14" fmla="*/ 5040313 w 2"/>
              <a:gd name="T15" fmla="*/ 0 h 2"/>
              <a:gd name="T16" fmla="*/ 5040313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5040313 h 2"/>
              <a:gd name="T24" fmla="*/ 5040313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5040313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5040313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5040313 w 2"/>
              <a:gd name="T1" fmla="*/ 5040313 h 2"/>
              <a:gd name="T2" fmla="*/ 5040313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0 w 2"/>
              <a:gd name="T9" fmla="*/ 5040313 h 2"/>
              <a:gd name="T10" fmla="*/ 0 w 2"/>
              <a:gd name="T11" fmla="*/ 5040313 h 2"/>
              <a:gd name="T12" fmla="*/ 5040313 w 2"/>
              <a:gd name="T13" fmla="*/ 5040313 h 2"/>
              <a:gd name="T14" fmla="*/ 0 w 2"/>
              <a:gd name="T15" fmla="*/ 5040313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0 w 2"/>
              <a:gd name="T25" fmla="*/ 5040313 h 2"/>
              <a:gd name="T26" fmla="*/ 0 w 2"/>
              <a:gd name="T27" fmla="*/ 5040313 h 2"/>
              <a:gd name="T28" fmla="*/ 0 w 2"/>
              <a:gd name="T29" fmla="*/ 5040313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5040313 h 2"/>
              <a:gd name="T38" fmla="*/ 5040313 w 2"/>
              <a:gd name="T39" fmla="*/ 5040313 h 2"/>
              <a:gd name="T40" fmla="*/ 5040313 w 2"/>
              <a:gd name="T41" fmla="*/ 5040313 h 2"/>
              <a:gd name="T42" fmla="*/ 5040313 w 2"/>
              <a:gd name="T43" fmla="*/ 5040313 h 2"/>
              <a:gd name="T44" fmla="*/ 5040313 w 2"/>
              <a:gd name="T45" fmla="*/ 5040313 h 2"/>
              <a:gd name="T46" fmla="*/ 5040313 w 2"/>
              <a:gd name="T47" fmla="*/ 5040313 h 2"/>
              <a:gd name="T48" fmla="*/ 0 w 2"/>
              <a:gd name="T49" fmla="*/ 0 h 2"/>
              <a:gd name="T50" fmla="*/ 0 w 2"/>
              <a:gd name="T51" fmla="*/ 5040313 h 2"/>
              <a:gd name="T52" fmla="*/ 0 w 2"/>
              <a:gd name="T53" fmla="*/ 5040313 h 2"/>
              <a:gd name="T54" fmla="*/ 0 w 2"/>
              <a:gd name="T55" fmla="*/ 5040313 h 2"/>
              <a:gd name="T56" fmla="*/ 5040313 w 2"/>
              <a:gd name="T57" fmla="*/ 5040313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0 h 2"/>
              <a:gd name="T6" fmla="*/ 5040313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5040313 h 2"/>
              <a:gd name="T14" fmla="*/ 0 w 2"/>
              <a:gd name="T15" fmla="*/ 5040313 h 2"/>
              <a:gd name="T16" fmla="*/ 5040313 w 2"/>
              <a:gd name="T17" fmla="*/ 0 h 2"/>
              <a:gd name="T18" fmla="*/ 5040313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5040313 h 2"/>
              <a:gd name="T48" fmla="*/ 0 w 2"/>
              <a:gd name="T49" fmla="*/ 5040313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5040313 w 2"/>
              <a:gd name="T1" fmla="*/ 0 h 1588"/>
              <a:gd name="T2" fmla="*/ 0 w 2"/>
              <a:gd name="T3" fmla="*/ 0 h 1588"/>
              <a:gd name="T4" fmla="*/ 5040313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5040313 w 2"/>
              <a:gd name="T1" fmla="*/ 5040630 h 5"/>
              <a:gd name="T2" fmla="*/ 5040313 w 2"/>
              <a:gd name="T3" fmla="*/ 5040630 h 5"/>
              <a:gd name="T4" fmla="*/ 0 w 2"/>
              <a:gd name="T5" fmla="*/ 0 h 5"/>
              <a:gd name="T6" fmla="*/ 0 w 2"/>
              <a:gd name="T7" fmla="*/ 5040630 h 5"/>
              <a:gd name="T8" fmla="*/ 0 w 2"/>
              <a:gd name="T9" fmla="*/ 5040630 h 5"/>
              <a:gd name="T10" fmla="*/ 5040313 w 2"/>
              <a:gd name="T11" fmla="*/ 12602369 h 5"/>
              <a:gd name="T12" fmla="*/ 5040313 w 2"/>
              <a:gd name="T13" fmla="*/ 5040630 h 5"/>
              <a:gd name="T14" fmla="*/ 5040313 w 2"/>
              <a:gd name="T15" fmla="*/ 5040630 h 5"/>
              <a:gd name="T16" fmla="*/ 0 w 2"/>
              <a:gd name="T17" fmla="*/ 0 h 5"/>
              <a:gd name="T18" fmla="*/ 0 w 2"/>
              <a:gd name="T19" fmla="*/ 5040630 h 5"/>
              <a:gd name="T20" fmla="*/ 0 w 2"/>
              <a:gd name="T21" fmla="*/ 5040630 h 5"/>
              <a:gd name="T22" fmla="*/ 5040313 w 2"/>
              <a:gd name="T23" fmla="*/ 12602369 h 5"/>
              <a:gd name="T24" fmla="*/ 5040313 w 2"/>
              <a:gd name="T25" fmla="*/ 5040630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5040313 w 2"/>
              <a:gd name="T3" fmla="*/ 0 h 1587"/>
              <a:gd name="T4" fmla="*/ 5040313 w 2"/>
              <a:gd name="T5" fmla="*/ 0 h 1587"/>
              <a:gd name="T6" fmla="*/ 5040313 w 2"/>
              <a:gd name="T7" fmla="*/ 0 h 1587"/>
              <a:gd name="T8" fmla="*/ 5040313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5040313 w 2"/>
              <a:gd name="T19" fmla="*/ 0 h 1587"/>
              <a:gd name="T20" fmla="*/ 5040313 w 2"/>
              <a:gd name="T21" fmla="*/ 0 h 1587"/>
              <a:gd name="T22" fmla="*/ 5040313 w 2"/>
              <a:gd name="T23" fmla="*/ 0 h 1587"/>
              <a:gd name="T24" fmla="*/ 5040313 w 2"/>
              <a:gd name="T25" fmla="*/ 0 h 1587"/>
              <a:gd name="T26" fmla="*/ 5040313 w 2"/>
              <a:gd name="T27" fmla="*/ 0 h 1587"/>
              <a:gd name="T28" fmla="*/ 5040313 w 2"/>
              <a:gd name="T29" fmla="*/ 0 h 1587"/>
              <a:gd name="T30" fmla="*/ 5040313 w 2"/>
              <a:gd name="T31" fmla="*/ 0 h 1587"/>
              <a:gd name="T32" fmla="*/ 5040313 w 2"/>
              <a:gd name="T33" fmla="*/ 0 h 1587"/>
              <a:gd name="T34" fmla="*/ 5040313 w 2"/>
              <a:gd name="T35" fmla="*/ 0 h 1587"/>
              <a:gd name="T36" fmla="*/ 5040313 w 2"/>
              <a:gd name="T37" fmla="*/ 0 h 1587"/>
              <a:gd name="T38" fmla="*/ 5040313 w 2"/>
              <a:gd name="T39" fmla="*/ 0 h 1587"/>
              <a:gd name="T40" fmla="*/ 5040313 w 2"/>
              <a:gd name="T41" fmla="*/ 0 h 1587"/>
              <a:gd name="T42" fmla="*/ 5040313 w 2"/>
              <a:gd name="T43" fmla="*/ 0 h 1587"/>
              <a:gd name="T44" fmla="*/ 5040313 w 2"/>
              <a:gd name="T45" fmla="*/ 0 h 1587"/>
              <a:gd name="T46" fmla="*/ 5040313 w 2"/>
              <a:gd name="T47" fmla="*/ 0 h 1587"/>
              <a:gd name="T48" fmla="*/ 5040313 w 2"/>
              <a:gd name="T49" fmla="*/ 0 h 1587"/>
              <a:gd name="T50" fmla="*/ 5040313 w 2"/>
              <a:gd name="T51" fmla="*/ 0 h 1587"/>
              <a:gd name="T52" fmla="*/ 5040313 w 2"/>
              <a:gd name="T53" fmla="*/ 0 h 1587"/>
              <a:gd name="T54" fmla="*/ 5040313 w 2"/>
              <a:gd name="T55" fmla="*/ 0 h 1587"/>
              <a:gd name="T56" fmla="*/ 5040313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7562056 h 3"/>
              <a:gd name="T2" fmla="*/ 5040313 w 2"/>
              <a:gd name="T3" fmla="*/ 0 h 3"/>
              <a:gd name="T4" fmla="*/ 5040313 w 2"/>
              <a:gd name="T5" fmla="*/ 0 h 3"/>
              <a:gd name="T6" fmla="*/ 5040313 w 2"/>
              <a:gd name="T7" fmla="*/ 0 h 3"/>
              <a:gd name="T8" fmla="*/ 5040313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7562056 h 3"/>
              <a:gd name="T16" fmla="*/ 0 w 2"/>
              <a:gd name="T17" fmla="*/ 7562056 h 3"/>
              <a:gd name="T18" fmla="*/ 5040313 w 2"/>
              <a:gd name="T19" fmla="*/ 0 h 3"/>
              <a:gd name="T20" fmla="*/ 5040313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7562056 h 3"/>
              <a:gd name="T40" fmla="*/ 0 w 2"/>
              <a:gd name="T41" fmla="*/ 756205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5040313 h 2"/>
              <a:gd name="T2" fmla="*/ 0 w 1587"/>
              <a:gd name="T3" fmla="*/ 5040313 h 2"/>
              <a:gd name="T4" fmla="*/ 0 w 1587"/>
              <a:gd name="T5" fmla="*/ 0 h 2"/>
              <a:gd name="T6" fmla="*/ 0 w 1587"/>
              <a:gd name="T7" fmla="*/ 5040313 h 2"/>
              <a:gd name="T8" fmla="*/ 0 w 1587"/>
              <a:gd name="T9" fmla="*/ 504031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5040313 h 2"/>
              <a:gd name="T18" fmla="*/ 0 w 2"/>
              <a:gd name="T19" fmla="*/ 5040313 h 2"/>
              <a:gd name="T20" fmla="*/ 0 w 2"/>
              <a:gd name="T21" fmla="*/ 5040313 h 2"/>
              <a:gd name="T22" fmla="*/ 0 w 2"/>
              <a:gd name="T23" fmla="*/ 5040313 h 2"/>
              <a:gd name="T24" fmla="*/ 5040313 w 2"/>
              <a:gd name="T25" fmla="*/ 5040313 h 2"/>
              <a:gd name="T26" fmla="*/ 5040313 w 2"/>
              <a:gd name="T27" fmla="*/ 5040313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5040313 h 2"/>
              <a:gd name="T2" fmla="*/ 0 w 2"/>
              <a:gd name="T3" fmla="*/ 5040313 h 2"/>
              <a:gd name="T4" fmla="*/ 5040313 w 2"/>
              <a:gd name="T5" fmla="*/ 5040313 h 2"/>
              <a:gd name="T6" fmla="*/ 5040313 w 2"/>
              <a:gd name="T7" fmla="*/ 5040313 h 2"/>
              <a:gd name="T8" fmla="*/ 5040313 w 2"/>
              <a:gd name="T9" fmla="*/ 5040313 h 2"/>
              <a:gd name="T10" fmla="*/ 5040313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5040313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5040313 h 2"/>
              <a:gd name="T32" fmla="*/ 0 w 2"/>
              <a:gd name="T33" fmla="*/ 5040313 h 2"/>
              <a:gd name="T34" fmla="*/ 0 w 2"/>
              <a:gd name="T35" fmla="*/ 5040313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5040313 h 2"/>
              <a:gd name="T50" fmla="*/ 5040313 w 2"/>
              <a:gd name="T51" fmla="*/ 5040313 h 2"/>
              <a:gd name="T52" fmla="*/ 5040313 w 2"/>
              <a:gd name="T53" fmla="*/ 0 h 2"/>
              <a:gd name="T54" fmla="*/ 5040313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5040313 h 2"/>
              <a:gd name="T62" fmla="*/ 0 w 2"/>
              <a:gd name="T63" fmla="*/ 5040313 h 2"/>
              <a:gd name="T64" fmla="*/ 5040313 w 2"/>
              <a:gd name="T65" fmla="*/ 5040313 h 2"/>
              <a:gd name="T66" fmla="*/ 5040313 w 2"/>
              <a:gd name="T67" fmla="*/ 5040313 h 2"/>
              <a:gd name="T68" fmla="*/ 0 w 2"/>
              <a:gd name="T69" fmla="*/ 5040313 h 2"/>
              <a:gd name="T70" fmla="*/ 0 w 2"/>
              <a:gd name="T71" fmla="*/ 5040313 h 2"/>
              <a:gd name="T72" fmla="*/ 0 w 2"/>
              <a:gd name="T73" fmla="*/ 5040313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49EB-A5F6-43DF-98A9-403A8AAA6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326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66F7-FEBA-3B46-9CA5-8AE60F5AD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80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b247868\Desktop\New POWERPOINT TEMPLATES\Template 1\images\images\template2_0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2"/>
          <a:stretch/>
        </p:blipFill>
        <p:spPr bwMode="auto">
          <a:xfrm flipV="1">
            <a:off x="0" y="0"/>
            <a:ext cx="9168169" cy="2222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667500"/>
            <a:ext cx="274319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2590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750764-EB7A-40E0-9262-039BC724AE8A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BG-SURR-Horizontal-RGB-high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92874"/>
            <a:ext cx="2057400" cy="3651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84144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12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589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1" y="260351"/>
            <a:ext cx="8496300" cy="5762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3851" y="852040"/>
            <a:ext cx="8496300" cy="274320"/>
          </a:xfrm>
          <a:noFill/>
          <a:ln>
            <a:noFill/>
          </a:ln>
          <a:effectLst/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  <a:normAutofit/>
          </a:bodyPr>
          <a:lstStyle>
            <a:lvl1pPr algn="l" defTabSz="435437" rtl="0" eaLnBrk="1" latinLnBrk="0" hangingPunct="1">
              <a:spcBef>
                <a:spcPct val="0"/>
              </a:spcBef>
              <a:buFontTx/>
              <a:buNone/>
              <a:defRPr lang="de-DE" sz="1714" b="0" kern="1200" noProof="0" dirty="0">
                <a:solidFill>
                  <a:schemeClr val="tx2"/>
                </a:solidFill>
                <a:latin typeface="+mj-lt"/>
                <a:ea typeface="+mj-ea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50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FF758475-CBAC-4C17-93A0-2B15C7C3AF5F}" type="datetimeFigureOut">
              <a:rPr kumimoji="1" lang="ja-JP" altLang="en-US" smtClean="0"/>
              <a:t>2017/9/21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E024-831B-42B7-AA81-51BE908FDC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705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obs Full Pag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t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159329"/>
            <a:ext cx="8477250" cy="50530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E18969D-16CF-4DFE-AEF6-C766460D68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15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86" r:id="rId4"/>
    <p:sldLayoutId id="2147485487" r:id="rId5"/>
    <p:sldLayoutId id="2147485488" r:id="rId6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408" r:id="rId10"/>
    <p:sldLayoutId id="2147485396" r:id="rId11"/>
    <p:sldLayoutId id="2147485409" r:id="rId12"/>
    <p:sldLayoutId id="2147485397" r:id="rId13"/>
    <p:sldLayoutId id="2147485398" r:id="rId14"/>
    <p:sldLayoutId id="2147485399" r:id="rId15"/>
    <p:sldLayoutId id="2147485400" r:id="rId16"/>
    <p:sldLayoutId id="2147485410" r:id="rId17"/>
    <p:sldLayoutId id="2147485401" r:id="rId18"/>
    <p:sldLayoutId id="2147485480" r:id="rId19"/>
    <p:sldLayoutId id="2147485481" r:id="rId20"/>
    <p:sldLayoutId id="2147485482" r:id="rId21"/>
    <p:sldLayoutId id="2147485483" r:id="rId22"/>
    <p:sldLayoutId id="2147485484" r:id="rId2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7" r:id="rId13"/>
    <p:sldLayoutId id="2147485438" r:id="rId14"/>
    <p:sldLayoutId id="2147485439" r:id="rId15"/>
    <p:sldLayoutId id="2147485440" r:id="rId16"/>
    <p:sldLayoutId id="2147485441" r:id="rId17"/>
    <p:sldLayoutId id="2147485442" r:id="rId18"/>
    <p:sldLayoutId id="2147485443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21F43">
                    <a:tint val="75000"/>
                  </a:srgbClr>
                </a:solidFill>
              </a:rPr>
              <a:t>Presentation Title</a:t>
            </a:r>
            <a:endParaRPr lang="en-US" dirty="0">
              <a:solidFill>
                <a:srgbClr val="021F43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21F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7" r:id="rId1"/>
    <p:sldLayoutId id="2147485448" r:id="rId2"/>
    <p:sldLayoutId id="2147485449" r:id="rId3"/>
    <p:sldLayoutId id="2147485451" r:id="rId4"/>
    <p:sldLayoutId id="2147485454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rgbClr val="021F43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21F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7" r:id="rId1"/>
    <p:sldLayoutId id="2147485458" r:id="rId2"/>
    <p:sldLayoutId id="2147485459" r:id="rId3"/>
    <p:sldLayoutId id="2147485460" r:id="rId4"/>
    <p:sldLayoutId id="2147485461" r:id="rId5"/>
    <p:sldLayoutId id="2147485462" r:id="rId6"/>
    <p:sldLayoutId id="2147485463" r:id="rId7"/>
    <p:sldLayoutId id="2147485464" r:id="rId8"/>
    <p:sldLayoutId id="2147485465" r:id="rId9"/>
    <p:sldLayoutId id="2147485466" r:id="rId10"/>
    <p:sldLayoutId id="2147485467" r:id="rId11"/>
    <p:sldLayoutId id="2147485468" r:id="rId12"/>
    <p:sldLayoutId id="2147485469" r:id="rId13"/>
    <p:sldLayoutId id="2147485470" r:id="rId14"/>
    <p:sldLayoutId id="2147485471" r:id="rId15"/>
    <p:sldLayoutId id="2147485472" r:id="rId16"/>
    <p:sldLayoutId id="2147485473" r:id="rId17"/>
    <p:sldLayoutId id="2147485474" r:id="rId18"/>
    <p:sldLayoutId id="2147485475" r:id="rId19"/>
    <p:sldLayoutId id="2147485476" r:id="rId2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11387302 w 638"/>
              <a:gd name="T3" fmla="*/ 22083672 h 1194"/>
              <a:gd name="T4" fmla="*/ 23373474 w 638"/>
              <a:gd name="T5" fmla="*/ 43364415 h 1194"/>
              <a:gd name="T6" fmla="*/ 31764233 w 638"/>
              <a:gd name="T7" fmla="*/ 61031084 h 1194"/>
              <a:gd name="T8" fmla="*/ 40753862 w 638"/>
              <a:gd name="T9" fmla="*/ 79902594 h 1194"/>
              <a:gd name="T10" fmla="*/ 49144621 w 638"/>
              <a:gd name="T11" fmla="*/ 101584801 h 1194"/>
              <a:gd name="T12" fmla="*/ 61730211 w 638"/>
              <a:gd name="T13" fmla="*/ 134910817 h 1194"/>
              <a:gd name="T14" fmla="*/ 70720388 w 638"/>
              <a:gd name="T15" fmla="*/ 158198882 h 1194"/>
              <a:gd name="T16" fmla="*/ 81508272 w 638"/>
              <a:gd name="T17" fmla="*/ 198752599 h 1194"/>
              <a:gd name="T18" fmla="*/ 85703103 w 638"/>
              <a:gd name="T19" fmla="*/ 218025573 h 1194"/>
              <a:gd name="T20" fmla="*/ 90497901 w 638"/>
              <a:gd name="T21" fmla="*/ 239707781 h 1194"/>
              <a:gd name="T22" fmla="*/ 191184267 w 638"/>
              <a:gd name="T23" fmla="*/ 239707781 h 1194"/>
              <a:gd name="T24" fmla="*/ 186988888 w 638"/>
              <a:gd name="T25" fmla="*/ 229268365 h 1194"/>
              <a:gd name="T26" fmla="*/ 179197547 w 638"/>
              <a:gd name="T27" fmla="*/ 212806089 h 1194"/>
              <a:gd name="T28" fmla="*/ 171406754 w 638"/>
              <a:gd name="T29" fmla="*/ 196745278 h 1194"/>
              <a:gd name="T30" fmla="*/ 164214832 w 638"/>
              <a:gd name="T31" fmla="*/ 183093252 h 1194"/>
              <a:gd name="T32" fmla="*/ 148032733 w 638"/>
              <a:gd name="T33" fmla="*/ 157395953 h 1194"/>
              <a:gd name="T34" fmla="*/ 136645978 w 638"/>
              <a:gd name="T35" fmla="*/ 140130749 h 1194"/>
              <a:gd name="T36" fmla="*/ 127056384 w 638"/>
              <a:gd name="T37" fmla="*/ 125675795 h 1194"/>
              <a:gd name="T38" fmla="*/ 113271957 w 638"/>
              <a:gd name="T39" fmla="*/ 106804285 h 1194"/>
              <a:gd name="T40" fmla="*/ 101885203 w 638"/>
              <a:gd name="T41" fmla="*/ 94357548 h 1194"/>
              <a:gd name="T42" fmla="*/ 91696737 w 638"/>
              <a:gd name="T43" fmla="*/ 83114756 h 1194"/>
              <a:gd name="T44" fmla="*/ 80309435 w 638"/>
              <a:gd name="T45" fmla="*/ 68659801 h 1194"/>
              <a:gd name="T46" fmla="*/ 68322716 w 638"/>
              <a:gd name="T47" fmla="*/ 57417457 h 1194"/>
              <a:gd name="T48" fmla="*/ 52141164 w 638"/>
              <a:gd name="T49" fmla="*/ 42159574 h 1194"/>
              <a:gd name="T50" fmla="*/ 36558483 w 638"/>
              <a:gd name="T51" fmla="*/ 28106532 h 1194"/>
              <a:gd name="T52" fmla="*/ 17380388 w 638"/>
              <a:gd name="T53" fmla="*/ 10439416 h 1194"/>
              <a:gd name="T54" fmla="*/ 8989629 w 638"/>
              <a:gd name="T55" fmla="*/ 401509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135148455 w 448"/>
              <a:gd name="T1" fmla="*/ 73274220 h 372"/>
              <a:gd name="T2" fmla="*/ 117048068 w 448"/>
              <a:gd name="T3" fmla="*/ 59486151 h 372"/>
              <a:gd name="T4" fmla="*/ 84467922 w 448"/>
              <a:gd name="T5" fmla="*/ 40970541 h 372"/>
              <a:gd name="T6" fmla="*/ 63351079 w 448"/>
              <a:gd name="T7" fmla="*/ 27970248 h 372"/>
              <a:gd name="T8" fmla="*/ 42233686 w 448"/>
              <a:gd name="T9" fmla="*/ 18515610 h 372"/>
              <a:gd name="T10" fmla="*/ 19307079 w 448"/>
              <a:gd name="T11" fmla="*/ 8666862 h 372"/>
              <a:gd name="T12" fmla="*/ 0 w 448"/>
              <a:gd name="T13" fmla="*/ 0 h 372"/>
              <a:gd name="T14" fmla="*/ 84467922 w 448"/>
              <a:gd name="T15" fmla="*/ 0 h 372"/>
              <a:gd name="T16" fmla="*/ 90501384 w 448"/>
              <a:gd name="T17" fmla="*/ 7090867 h 372"/>
              <a:gd name="T18" fmla="*/ 97741539 w 448"/>
              <a:gd name="T19" fmla="*/ 16151840 h 372"/>
              <a:gd name="T20" fmla="*/ 104378072 w 448"/>
              <a:gd name="T21" fmla="*/ 26394697 h 372"/>
              <a:gd name="T22" fmla="*/ 114031612 w 448"/>
              <a:gd name="T23" fmla="*/ 40576432 h 372"/>
              <a:gd name="T24" fmla="*/ 123081531 w 448"/>
              <a:gd name="T25" fmla="*/ 52001174 h 372"/>
              <a:gd name="T26" fmla="*/ 130925306 w 448"/>
              <a:gd name="T27" fmla="*/ 65789243 h 372"/>
              <a:gd name="T28" fmla="*/ 135148455 w 448"/>
              <a:gd name="T29" fmla="*/ 7327422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78FDC0-69C8-4E1A-B751-B4BF4EA2A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39" y="6350407"/>
            <a:ext cx="1968024" cy="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9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  <p:sldLayoutId id="2147485503" r:id="rId13"/>
    <p:sldLayoutId id="2147485504" r:id="rId14"/>
    <p:sldLayoutId id="2147485505" r:id="rId15"/>
    <p:sldLayoutId id="2147485506" r:id="rId16"/>
    <p:sldLayoutId id="2147485507" r:id="rId17"/>
    <p:sldLayoutId id="2147485508" r:id="rId18"/>
    <p:sldLayoutId id="2147485509" r:id="rId19"/>
    <p:sldLayoutId id="2147485510" r:id="rId20"/>
    <p:sldLayoutId id="2147485511" r:id="rId21"/>
    <p:sldLayoutId id="2147485512" r:id="rId22"/>
    <p:sldLayoutId id="2147485513" r:id="rId2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12156"/>
          <a:stretch/>
        </p:blipFill>
        <p:spPr>
          <a:xfrm>
            <a:off x="0" y="15125"/>
            <a:ext cx="9132277" cy="438912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8" y="6090471"/>
            <a:ext cx="2210432" cy="43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7" r="26016" b="50350"/>
          <a:stretch/>
        </p:blipFill>
        <p:spPr>
          <a:xfrm>
            <a:off x="7415101" y="162734"/>
            <a:ext cx="1571513" cy="98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019" y="6080902"/>
            <a:ext cx="1403436" cy="45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83209" y="3253396"/>
            <a:ext cx="7449070" cy="430887"/>
          </a:xfrm>
          <a:prstGeom prst="rect">
            <a:avLst/>
          </a:prstGeom>
          <a:solidFill>
            <a:schemeClr val="bg1">
              <a:alpha val="9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</a:rPr>
              <a:t>29</a:t>
            </a:r>
            <a:r>
              <a:rPr lang="en-US" sz="2200" baseline="30000" dirty="0">
                <a:latin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</a:rPr>
              <a:t> September,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2268511"/>
            <a:ext cx="9132278" cy="1077218"/>
          </a:xfrm>
          <a:prstGeom prst="rect">
            <a:avLst/>
          </a:prstGeom>
          <a:solidFill>
            <a:srgbClr val="021F43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Calibri" panose="020F0502020204030204" pitchFamily="34" charset="0"/>
              </a:rPr>
              <a:t>IUWM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TDD Action Planning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Country Name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0999" y="4696630"/>
            <a:ext cx="4068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of delegates, Institution</a:t>
            </a:r>
          </a:p>
          <a:p>
            <a:r>
              <a:rPr lang="en-US" dirty="0"/>
              <a:t>Name of delegates, Institution</a:t>
            </a:r>
          </a:p>
          <a:p>
            <a:r>
              <a:rPr lang="en-US" dirty="0"/>
              <a:t>Name of WB Task Team Leader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6914" y="819397"/>
            <a:ext cx="51420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*Please put the photo(s) of your country here.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5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en-US" dirty="0"/>
              <a:t>. Key takeaways from IUWM TDD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683832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were your key takeaways from the Technical Deep Dive relevant to your project?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were the lessons from local partners, speakers?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were your takeaways from peer to peer learning?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lang="en-US" dirty="0"/>
              <a:t>. </a:t>
            </a:r>
            <a:r>
              <a:rPr lang="en-US" dirty="0"/>
              <a:t>What needs to be accomplished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509037"/>
            <a:ext cx="8799336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List up to 3 things to address the priority challenges you are facing in your context. </a:t>
            </a: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3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663" y="267527"/>
            <a:ext cx="7194572" cy="756707"/>
          </a:xfrm>
        </p:spPr>
        <p:txBody>
          <a:bodyPr>
            <a:normAutofit/>
          </a:bodyPr>
          <a:lstStyle/>
          <a:p>
            <a:r>
              <a:rPr lang="en-US" altLang="ja-JP" dirty="0"/>
              <a:t>3</a:t>
            </a:r>
            <a:r>
              <a:rPr lang="en-US" dirty="0"/>
              <a:t>. Approaches and 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5" y="1547538"/>
            <a:ext cx="8703083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</a:rPr>
              <a:t>What approaches/solutions that were presented during the TDD are most applicable to addressing your challenges? </a:t>
            </a:r>
            <a:r>
              <a:rPr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are the methods you would like to apply?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How would you do differently compared to before joining the TDD?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How would you like to address the challenges among your bureau and to wider stakeholders?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What are some of the action steps you can take in the next six months to apply/adapt this in your city/organizational context. </a:t>
            </a: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C04D3-1B41-4ACF-B3E7-625E10603C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805" y="306369"/>
            <a:ext cx="7194572" cy="756707"/>
          </a:xfrm>
        </p:spPr>
        <p:txBody>
          <a:bodyPr/>
          <a:lstStyle/>
          <a:p>
            <a:r>
              <a:rPr lang="en-US" dirty="0"/>
              <a:t>4.</a:t>
            </a:r>
            <a:r>
              <a:rPr lang="ja-JP" altLang="en-US" dirty="0"/>
              <a:t> </a:t>
            </a:r>
            <a:r>
              <a:rPr lang="en-US" dirty="0"/>
              <a:t> Action Steps in the </a:t>
            </a:r>
            <a:r>
              <a:rPr lang="en-US" dirty="0"/>
              <a:t>f</a:t>
            </a:r>
            <a:r>
              <a:rPr lang="en-US" altLang="ja-JP" dirty="0"/>
              <a:t>irst 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dirty="0"/>
              <a:t>Key stakeholders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5" y="1393535"/>
            <a:ext cx="8837837" cy="84915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Who are the key stakeholders you need to reach/ work with to implement the action steps?</a:t>
            </a: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dirty="0"/>
              <a:t>6. The timeline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712708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 What is the timeline to achieve 3-4 key milestones in the next six months?</a:t>
            </a: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dirty="0"/>
              <a:t>7. Opportunities and 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712708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 What are 2-3 opportunities/barriers that you see in implementing the action plan?</a:t>
            </a: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663" y="6425501"/>
            <a:ext cx="317500" cy="3651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fld id="{C54C04D3-1B41-4ACF-B3E7-625E10603CE3}" type="slidenum">
              <a:rPr lang="en-US" sz="1800" smtClean="0">
                <a:solidFill>
                  <a:srgbClr val="373545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pPr>
                <a:defRPr/>
              </a:pPr>
              <a:t>8</a:t>
            </a:fld>
            <a:endParaRPr lang="en-US" sz="1800" dirty="0">
              <a:solidFill>
                <a:srgbClr val="373545">
                  <a:lumMod val="65000"/>
                  <a:lumOff val="3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035" y="321023"/>
            <a:ext cx="7194572" cy="756707"/>
          </a:xfrm>
        </p:spPr>
        <p:txBody>
          <a:bodyPr>
            <a:normAutofit/>
          </a:bodyPr>
          <a:lstStyle/>
          <a:p>
            <a:r>
              <a:rPr lang="en-US" dirty="0"/>
              <a:t>8. Needs for </a:t>
            </a:r>
            <a:r>
              <a:rPr lang="en-US" dirty="0" err="1"/>
              <a:t>assitance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81036" y="1393534"/>
            <a:ext cx="8712708" cy="318142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 What concrete support/assistance will you need from TDLC to implement your action steps successfully.?  </a:t>
            </a:r>
            <a:endParaRPr kumimoji="1" lang="en-US" altLang="ja-JP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137786" y="1640910"/>
            <a:ext cx="3720230" cy="243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BG-Any_Logo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Full Page Interior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19826</TotalTime>
  <Words>304</Words>
  <Application>Microsoft Office PowerPoint</Application>
  <PresentationFormat>On-screen Show (4:3)</PresentationFormat>
  <Paragraphs>43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MS PGothic</vt:lpstr>
      <vt:lpstr>MS PGothic</vt:lpstr>
      <vt:lpstr>ＭＳ 明朝</vt:lpstr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WBG-Any_Logo</vt:lpstr>
      <vt:lpstr>Full Page Interior</vt:lpstr>
      <vt:lpstr>1_Full Page Interior</vt:lpstr>
      <vt:lpstr>1_WBG-Any_Logo</vt:lpstr>
      <vt:lpstr>2_Full Page Interior</vt:lpstr>
      <vt:lpstr>3_Full Page Interior</vt:lpstr>
      <vt:lpstr>think-cell Slide</vt:lpstr>
      <vt:lpstr>PowerPoint Presentation</vt:lpstr>
      <vt:lpstr>1. Key takeaways from IUWM TDD</vt:lpstr>
      <vt:lpstr>2. What needs to be accomplished</vt:lpstr>
      <vt:lpstr>3. Approaches and actions</vt:lpstr>
      <vt:lpstr>4.  Action Steps in the first 6 months</vt:lpstr>
      <vt:lpstr>5. Key stakeholders</vt:lpstr>
      <vt:lpstr>6. The timeline</vt:lpstr>
      <vt:lpstr>7. Opportunities and Barriers</vt:lpstr>
      <vt:lpstr>8. Needs for assitance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ISA2016 World Bank TDLC</dc:title>
  <dc:creator>Daniel Levine</dc:creator>
  <cp:lastModifiedBy>Chiyuki Mifuji</cp:lastModifiedBy>
  <cp:revision>381</cp:revision>
  <cp:lastPrinted>2016-07-12T00:19:38Z</cp:lastPrinted>
  <dcterms:created xsi:type="dcterms:W3CDTF">2014-09-04T17:37:55Z</dcterms:created>
  <dcterms:modified xsi:type="dcterms:W3CDTF">2017-09-21T08:38:24Z</dcterms:modified>
</cp:coreProperties>
</file>