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3">
  <p:sldMasterIdLst>
    <p:sldMasterId id="2147485197" r:id="rId1"/>
    <p:sldMasterId id="2147485265" r:id="rId2"/>
    <p:sldMasterId id="2147485516" r:id="rId3"/>
    <p:sldMasterId id="2147485424" r:id="rId4"/>
  </p:sldMasterIdLst>
  <p:notesMasterIdLst>
    <p:notesMasterId r:id="rId11"/>
  </p:notesMasterIdLst>
  <p:handoutMasterIdLst>
    <p:handoutMasterId r:id="rId12"/>
  </p:handoutMasterIdLst>
  <p:sldIdLst>
    <p:sldId id="500" r:id="rId5"/>
    <p:sldId id="501" r:id="rId6"/>
    <p:sldId id="508" r:id="rId7"/>
    <p:sldId id="505" r:id="rId8"/>
    <p:sldId id="506" r:id="rId9"/>
    <p:sldId id="507" r:id="rId10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har Grigorian" initials="G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67669" autoAdjust="0"/>
  </p:normalViewPr>
  <p:slideViewPr>
    <p:cSldViewPr snapToGrid="0" snapToObjects="1">
      <p:cViewPr varScale="1">
        <p:scale>
          <a:sx n="109" d="100"/>
          <a:sy n="109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3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98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63A73407-9E61-424A-B0F2-5A623095F2BC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98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D6928F1E-31BD-4991-8F9D-46CA2C54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7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98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5F77F1B4-B009-41BF-A2EA-B40E14E8E4BB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188" y="4687174"/>
            <a:ext cx="5387390" cy="4439503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98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FC9B17A6-8FF8-405B-9CCE-AE6A392A6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9B17A6-8FF8-405B-9CCE-AE6A392A6C03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5864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0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306742"/>
            <a:ext cx="3010890" cy="5616076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295615"/>
            <a:ext cx="5207000" cy="5592567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39530-4A64-4105-A1E8-CABB2337AF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425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CA78-F478-433C-9E59-0B99A2367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890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45339-787B-4FA5-BA6F-6DD1A6C41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4139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4"/>
            <a:ext cx="8410104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0C24-2B60-41F0-B4BA-A13B63CE9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5166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19FAE-2543-4C2F-86C6-48133180F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34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7E07-B8AC-4C63-9281-5A1A261B80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8047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75DC4-23C0-4930-B378-56268E43D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0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4064001"/>
            <a:ext cx="397892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C4444-5176-4FE8-9DF3-D38BA5FEB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5107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3075216"/>
            <a:ext cx="397892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9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A7DE8-3597-41AC-809C-E0BB48BD71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3490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4E23E-17C8-4CF9-B18C-F5323ECA6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9852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E0BD-A46D-4328-8618-7626A83F28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2803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A7082-81EE-41F2-87E7-0B7C845FF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3648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90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E49EB-A5F6-43DF-98A9-403A8AAA6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10702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/>
          <a:p>
            <a:fld id="{371166F7-FEBA-3B46-9CA5-8AE60F5A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9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b247868\Desktop\New POWERPOINT TEMPLATES\Template 1\images\images\template2_0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32"/>
          <a:stretch/>
        </p:blipFill>
        <p:spPr bwMode="auto">
          <a:xfrm flipV="1">
            <a:off x="0" y="0"/>
            <a:ext cx="9168169" cy="2222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667500"/>
            <a:ext cx="2743199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2590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750764-EB7A-40E0-9262-039BC724AE8A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WBG-SURR-Horizontal-RGB-high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92874"/>
            <a:ext cx="2057400" cy="3651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536987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12" y="1589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3" name="Object 1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" y="1589"/>
                        <a:ext cx="1511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260351"/>
            <a:ext cx="8496300" cy="5762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3851" y="852040"/>
            <a:ext cx="8496300" cy="274320"/>
          </a:xfrm>
          <a:noFill/>
          <a:ln>
            <a:noFill/>
          </a:ln>
          <a:effectLst/>
        </p:spPr>
        <p:txBody>
          <a:bodyPr vert="horz" wrap="square" lIns="0" tIns="0" rIns="0" bIns="18000" numCol="1" anchor="t" anchorCtr="0" compatLnSpc="1">
            <a:prstTxWarp prst="textNoShape">
              <a:avLst/>
            </a:prstTxWarp>
            <a:normAutofit/>
          </a:bodyPr>
          <a:lstStyle>
            <a:lvl1pPr algn="l" defTabSz="435437" rtl="0" eaLnBrk="1" latinLnBrk="0" hangingPunct="1">
              <a:spcBef>
                <a:spcPct val="0"/>
              </a:spcBef>
              <a:buFontTx/>
              <a:buNone/>
              <a:defRPr lang="de-DE" sz="1714" b="0" kern="1200" noProof="0" dirty="0">
                <a:solidFill>
                  <a:schemeClr val="tx2"/>
                </a:solidFill>
                <a:latin typeface="+mj-lt"/>
                <a:ea typeface="+mj-ea"/>
                <a:cs typeface="Arial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441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FF758475-CBAC-4C17-93A0-2B15C7C3AF5F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/>
          <a:p>
            <a:fld id="{B091E024-831B-42B7-AA81-51BE908FD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7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obs Full Page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t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159329"/>
            <a:ext cx="8477250" cy="50530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18969D-16CF-4DFE-AEF6-C766460D688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55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716588" y="6116638"/>
            <a:ext cx="2719387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9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 hasCustomPrompt="1"/>
          </p:nvPr>
        </p:nvSpPr>
        <p:spPr>
          <a:xfrm>
            <a:off x="5682073" y="4699001"/>
            <a:ext cx="2821170" cy="1393637"/>
          </a:xfrm>
        </p:spPr>
        <p:txBody>
          <a:bodyPr anchor="t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7449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95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59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90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601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67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2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862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6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3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1028350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5" y="301625"/>
            <a:ext cx="7102104" cy="667338"/>
          </a:xfrm>
        </p:spPr>
        <p:txBody>
          <a:bodyPr/>
          <a:lstStyle>
            <a:lvl1pPr>
              <a:defRPr sz="2800" b="1" i="0" cap="none" baseline="0">
                <a:solidFill>
                  <a:srgbClr val="021F4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845422"/>
            <a:ext cx="8440305" cy="4215941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204562"/>
            <a:ext cx="8435473" cy="6408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15189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58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630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541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7174023" cy="756707"/>
          </a:xfrm>
        </p:spPr>
        <p:txBody>
          <a:bodyPr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D33A1-7D54-4980-B6AE-E0A6A8B6D590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7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7051174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B5E21-0814-4E53-8E0F-037F2094EB7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65" name="Picture 6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304308" y="353502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4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7153475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32051" y="13049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811658"/>
            <a:ext cx="3010890" cy="5111160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811658"/>
            <a:ext cx="5207000" cy="507652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9530-4A64-4105-A1E8-CABB2337AF9E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95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288636"/>
            <a:ext cx="7204846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CA78-F478-433C-9E59-0B99A236725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61779" y="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7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7129153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5339-787B-4FA5-BA6F-6DD1A6C410C8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81448" y="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0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4"/>
            <a:ext cx="7174023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0C24-2B60-41F0-B4BA-A13B63CE9069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376531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1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9FAE-2543-4C2F-86C6-48133180FDEC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58131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320B-B2EE-4B14-85B0-118247296C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8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7E07-B8AC-4C63-9281-5A1A261B800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0690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DC4-23C0-4930-B378-56268E43DAA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0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4064001"/>
            <a:ext cx="397892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4444-5176-4FE8-9DF3-D38BA5FEBCF4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0942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3075216"/>
            <a:ext cx="397892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3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7DE8-3597-41AC-809C-E0BB48BD7124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1017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E23E-17C8-4CF9-B18C-F5323ECA639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2196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9E0BD-A46D-4328-8618-7626A83F28A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5196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A7082-81EE-41F2-87E7-0B7C845FF3A9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7832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2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E49EB-A5F6-43DF-98A9-403A8AAA635D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2897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8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lang="en-US" sz="2800" b="1" i="0" cap="none" baseline="0" dirty="0" smtClean="0">
                <a:solidFill>
                  <a:srgbClr val="021F43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1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7AFB-31DA-4FA7-A970-3C966B6E658D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9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69337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5320B-B2EE-4B14-85B0-118247296C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5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360362" y="6356350"/>
            <a:ext cx="72675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8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lang="en-US" sz="2800" b="1" i="0" cap="none" baseline="0" dirty="0" smtClean="0">
                <a:solidFill>
                  <a:srgbClr val="021F43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842133" y="215920"/>
            <a:ext cx="1158030" cy="74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7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1028350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5" y="301625"/>
            <a:ext cx="7102104" cy="667338"/>
          </a:xfrm>
        </p:spPr>
        <p:txBody>
          <a:bodyPr/>
          <a:lstStyle>
            <a:lvl1pPr>
              <a:defRPr sz="2800" b="1" i="0" cap="none" baseline="0">
                <a:solidFill>
                  <a:srgbClr val="021F4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845422"/>
            <a:ext cx="8440305" cy="4215941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204562"/>
            <a:ext cx="8435473" cy="6408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695344" y="40844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9.xml"/><Relationship Id="rId28" Type="http://schemas.openxmlformats.org/officeDocument/2006/relationships/image" Target="../media/image4.png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8.xml"/><Relationship Id="rId27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4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47975" y="6356350"/>
            <a:ext cx="5600700" cy="328613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r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2" r:id="rId1"/>
    <p:sldLayoutId id="2147485403" r:id="rId2"/>
    <p:sldLayoutId id="2147485404" r:id="rId3"/>
    <p:sldLayoutId id="2147485486" r:id="rId4"/>
    <p:sldLayoutId id="2147485488" r:id="rId5"/>
    <p:sldLayoutId id="2147485514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A9660D9-7752-489B-BDF8-9A9060DE1D4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708986" y="6171339"/>
            <a:ext cx="6132662" cy="548640"/>
            <a:chOff x="-5074876" y="5639018"/>
            <a:chExt cx="10303630" cy="921781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652F06F5-5C03-436A-8D4A-6B06BB9F17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006" y="5715833"/>
              <a:ext cx="3915748" cy="768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BD4770F-3544-4585-900C-FC11BDC67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074876" y="5639018"/>
              <a:ext cx="3017549" cy="921781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0A2ACB3-D450-4513-973D-C451615370F6}"/>
              </a:ext>
            </a:extLst>
          </p:cNvPr>
          <p:cNvPicPr>
            <a:picLocks noChangeAspect="1"/>
          </p:cNvPicPr>
          <p:nvPr userDrawn="1"/>
        </p:nvPicPr>
        <p:blipFill>
          <a:blip r:embed="rId28"/>
          <a:stretch>
            <a:fillRect/>
          </a:stretch>
        </p:blipFill>
        <p:spPr>
          <a:xfrm>
            <a:off x="4586406" y="6217059"/>
            <a:ext cx="1745313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05" r:id="rId1"/>
    <p:sldLayoutId id="2147485406" r:id="rId2"/>
    <p:sldLayoutId id="2147485407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408" r:id="rId10"/>
    <p:sldLayoutId id="2147485396" r:id="rId11"/>
    <p:sldLayoutId id="2147485409" r:id="rId12"/>
    <p:sldLayoutId id="2147485397" r:id="rId13"/>
    <p:sldLayoutId id="2147485398" r:id="rId14"/>
    <p:sldLayoutId id="2147485399" r:id="rId15"/>
    <p:sldLayoutId id="2147485400" r:id="rId16"/>
    <p:sldLayoutId id="2147485410" r:id="rId17"/>
    <p:sldLayoutId id="2147485401" r:id="rId18"/>
    <p:sldLayoutId id="2147485480" r:id="rId19"/>
    <p:sldLayoutId id="2147485481" r:id="rId20"/>
    <p:sldLayoutId id="2147485482" r:id="rId21"/>
    <p:sldLayoutId id="2147485483" r:id="rId22"/>
    <p:sldLayoutId id="2147485484" r:id="rId23"/>
    <p:sldLayoutId id="2147485515" r:id="rId24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CE96-045B-40ED-8D02-354C03B54DA5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2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7" r:id="rId1"/>
    <p:sldLayoutId id="2147485518" r:id="rId2"/>
    <p:sldLayoutId id="2147485519" r:id="rId3"/>
    <p:sldLayoutId id="2147485520" r:id="rId4"/>
    <p:sldLayoutId id="2147485521" r:id="rId5"/>
    <p:sldLayoutId id="2147485522" r:id="rId6"/>
    <p:sldLayoutId id="2147485523" r:id="rId7"/>
    <p:sldLayoutId id="2147485524" r:id="rId8"/>
    <p:sldLayoutId id="2147485525" r:id="rId9"/>
    <p:sldLayoutId id="2147485526" r:id="rId10"/>
    <p:sldLayoutId id="21474855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>
              <a:solidFill>
                <a:srgbClr val="021F4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1278FDC0-69C8-4E1A-B751-B4BF4EA2AB12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39" y="6350407"/>
            <a:ext cx="1968024" cy="38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4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5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  <p:sldLayoutId id="2147485437" r:id="rId13"/>
    <p:sldLayoutId id="2147485438" r:id="rId14"/>
    <p:sldLayoutId id="2147485439" r:id="rId15"/>
    <p:sldLayoutId id="2147485440" r:id="rId16"/>
    <p:sldLayoutId id="2147485441" r:id="rId17"/>
    <p:sldLayoutId id="2147485442" r:id="rId18"/>
    <p:sldLayoutId id="2147485443" r:id="rId19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43891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1961" y="4642409"/>
            <a:ext cx="85446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0" kern="0" noProof="0" dirty="0">
                <a:solidFill>
                  <a:srgbClr val="002060"/>
                </a:solidFill>
                <a:latin typeface="Calibri" panose="020F0502020204030204" pitchFamily="34" charset="0"/>
              </a:rPr>
              <a:t>Technical Deep Dive on Seismic Risk and Resilience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  <a:t>March 12 – 16, 2018</a:t>
            </a:r>
            <a:endParaRPr kumimoji="0" lang="en-US" altLang="ja-JP" sz="2400" b="0" i="0" u="none" strike="noStrike" kern="0" cap="none" spc="0" normalizeH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0" kern="0" baseline="0" noProof="0" dirty="0">
                <a:solidFill>
                  <a:srgbClr val="002060"/>
                </a:solidFill>
                <a:latin typeface="Calibri" panose="020F0502020204030204" pitchFamily="34" charset="0"/>
              </a:rPr>
              <a:t>Tokyo, Sendai and Kobe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22" y="3424359"/>
            <a:ext cx="7502261" cy="830997"/>
          </a:xfrm>
          <a:prstGeom prst="rect">
            <a:avLst/>
          </a:prstGeom>
          <a:solidFill>
            <a:srgbClr val="021F43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0" dirty="0">
                <a:solidFill>
                  <a:schemeClr val="bg1"/>
                </a:solidFill>
                <a:latin typeface="Calibri" panose="020F0502020204030204" pitchFamily="34" charset="0"/>
              </a:rPr>
              <a:t>&lt;Country Name&gt; Action Plan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Key Takeaways from TDD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j-lt"/>
              </a:rPr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&lt;Key Takeaway&gt;</a:t>
            </a:r>
            <a:endParaRPr lang="en-US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6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448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520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7392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Accomplishments Needed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6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448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520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3924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Actions to be Taken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Short-term: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Medium-term: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/>
              <a:t>Long-term: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4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Barrier/Challenge of Implementation of Plan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6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448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520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4626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Support Needed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417835"/>
            <a:ext cx="8440305" cy="4742920"/>
          </a:xfrm>
        </p:spPr>
        <p:txBody>
          <a:bodyPr>
            <a:norm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World Bank: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DRM Hub/TDLC Program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/>
              <a:t>Knowledge Products (Case Studies,  Policy Notes, etc.)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1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BG-Any_Logo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ull Page Interior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Full Page Interior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WBG-Any_Logo</Template>
  <TotalTime>26120</TotalTime>
  <Words>276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ＭＳ Ｐゴシック</vt:lpstr>
      <vt:lpstr>ＭＳ Ｐゴシック</vt:lpstr>
      <vt:lpstr>Andes ExtraLight</vt:lpstr>
      <vt:lpstr>Arial</vt:lpstr>
      <vt:lpstr>Arial Bold</vt:lpstr>
      <vt:lpstr>Calibri</vt:lpstr>
      <vt:lpstr>Calibri Light</vt:lpstr>
      <vt:lpstr>Times New Roman</vt:lpstr>
      <vt:lpstr>Trebuchet MS</vt:lpstr>
      <vt:lpstr>Wingdings</vt:lpstr>
      <vt:lpstr>WBG-Any_Logo</vt:lpstr>
      <vt:lpstr>Full Page Interior</vt:lpstr>
      <vt:lpstr>Custom Design</vt:lpstr>
      <vt:lpstr>1_Full Page Interior</vt:lpstr>
      <vt:lpstr>think-cell Slide</vt:lpstr>
      <vt:lpstr>PowerPoint Presentation</vt:lpstr>
      <vt:lpstr>&lt;Country&gt; Key Takeaways from TDD</vt:lpstr>
      <vt:lpstr>&lt;Country&gt; Accomplishments Needed</vt:lpstr>
      <vt:lpstr>&lt;Country&gt; Actions to be Taken</vt:lpstr>
      <vt:lpstr>Barrier/Challenge of Implementation of Plan</vt:lpstr>
      <vt:lpstr>&lt;Country&gt; Support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FY2016 TDLC Steering Committee</dc:title>
  <dc:creator>Daniel Levine</dc:creator>
  <cp:lastModifiedBy>Daniel Levine</cp:lastModifiedBy>
  <cp:revision>466</cp:revision>
  <cp:lastPrinted>2017-06-13T05:50:10Z</cp:lastPrinted>
  <dcterms:created xsi:type="dcterms:W3CDTF">2014-09-04T17:37:55Z</dcterms:created>
  <dcterms:modified xsi:type="dcterms:W3CDTF">2018-03-12T01:16:20Z</dcterms:modified>
</cp:coreProperties>
</file>